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404" r:id="rId4"/>
    <p:sldId id="438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0"/>
    <p:restoredTop sz="94677"/>
  </p:normalViewPr>
  <p:slideViewPr>
    <p:cSldViewPr showGuides="1">
      <p:cViewPr varScale="1">
        <p:scale>
          <a:sx n="84" d="100"/>
          <a:sy n="84" d="100"/>
        </p:scale>
        <p:origin x="-141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0BBE33-BBC3-444A-B65E-BF5B45173AB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436245"/>
            <a:r>
              <a:rPr lang="zh-CN" altLang="en-US" dirty="0"/>
              <a:t>第二级</a:t>
            </a:r>
            <a:endParaRPr lang="zh-CN" altLang="en-US" dirty="0"/>
          </a:p>
          <a:p>
            <a:pPr lvl="2" indent="-394970"/>
            <a:r>
              <a:rPr lang="zh-CN" altLang="en-US" dirty="0"/>
              <a:t>第三级</a:t>
            </a:r>
            <a:endParaRPr lang="zh-CN" altLang="en-US" dirty="0"/>
          </a:p>
          <a:p>
            <a:pPr lvl="3" indent="-387350"/>
            <a:r>
              <a:rPr lang="zh-CN" altLang="en-US" dirty="0"/>
              <a:t>第四级</a:t>
            </a:r>
            <a:endParaRPr lang="zh-CN" altLang="en-US" dirty="0"/>
          </a:p>
          <a:p>
            <a:pPr lvl="4" indent="-39878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8673" name="Rectangle 4"/>
          <p:cNvSpPr/>
          <p:nvPr/>
        </p:nvSpPr>
        <p:spPr>
          <a:xfrm>
            <a:off x="3669348" y="483711"/>
            <a:ext cx="222440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</a:rPr>
              <a:t>点阵的应用</a:t>
            </a:r>
            <a:endParaRPr lang="zh-CN" altLang="en-US" sz="32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4819" name="Picture 4" descr="点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" y="1722755"/>
            <a:ext cx="4343400" cy="3657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5" descr="点阵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82845" y="1837055"/>
            <a:ext cx="3705225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4"/>
          <p:cNvSpPr/>
          <p:nvPr/>
        </p:nvSpPr>
        <p:spPr>
          <a:xfrm>
            <a:off x="1352233" y="5517674"/>
            <a:ext cx="19704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点阵实物图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5616893" y="5517674"/>
            <a:ext cx="2685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点阵内部原理图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9430" y="1645920"/>
            <a:ext cx="776287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unsigned char code tab[]={</a:t>
            </a:r>
            <a:endParaRPr lang="zh-CN" altLang="en-US" sz="2000"/>
          </a:p>
          <a:p>
            <a:r>
              <a:rPr lang="zh-CN" altLang="en-US" sz="2000"/>
              <a:t>                        0x00,0x7E,0xFF,0xC3,0xC3,0xFF,0x7E,0x00, //</a:t>
            </a:r>
            <a:r>
              <a:rPr lang="en-US" altLang="zh-CN" sz="2000"/>
              <a:t>0</a:t>
            </a:r>
            <a:endParaRPr lang="zh-CN" altLang="en-US" sz="2000"/>
          </a:p>
          <a:p>
            <a:r>
              <a:rPr lang="zh-CN" altLang="en-US" sz="2000"/>
              <a:t>                        0x00,0x00,0x43,0xFF,0xFF,0x03,0x00,0x00, //</a:t>
            </a:r>
            <a:r>
              <a:rPr lang="en-US" altLang="zh-CN" sz="2000"/>
              <a:t>1</a:t>
            </a:r>
            <a:endParaRPr lang="zh-CN" altLang="en-US" sz="2000"/>
          </a:p>
          <a:p>
            <a:r>
              <a:rPr lang="zh-CN" altLang="en-US" sz="2000"/>
              <a:t>                        0x00,0x63,0xC7,0xCF,0xDB,0xF3,0x63,0x00, //</a:t>
            </a:r>
            <a:r>
              <a:rPr lang="en-US" altLang="zh-CN" sz="2000"/>
              <a:t>2</a:t>
            </a:r>
            <a:endParaRPr lang="zh-CN" altLang="en-US" sz="2000"/>
          </a:p>
          <a:p>
            <a:r>
              <a:rPr lang="zh-CN" altLang="en-US" sz="2000"/>
              <a:t>                        0x00,0x42,0xDB,0xDB,0xDB,0xFF,0x66,0x00, //</a:t>
            </a:r>
            <a:r>
              <a:rPr lang="en-US" altLang="zh-CN" sz="2000"/>
              <a:t>3</a:t>
            </a:r>
            <a:endParaRPr lang="zh-CN" altLang="en-US" sz="2000"/>
          </a:p>
          <a:p>
            <a:r>
              <a:rPr lang="zh-CN" altLang="en-US" sz="2000"/>
              <a:t>                        0x00,0x3E,0x46,0xFF,0xFF,0x06,0x06,0x00, //</a:t>
            </a:r>
            <a:r>
              <a:rPr lang="en-US" altLang="zh-CN" sz="2000"/>
              <a:t>4</a:t>
            </a:r>
            <a:endParaRPr lang="zh-CN" altLang="en-US" sz="2000"/>
          </a:p>
          <a:p>
            <a:r>
              <a:rPr lang="zh-CN" altLang="en-US" sz="2000"/>
              <a:t>                        0x00,0xF6,0xF7,0xD3,0xD3,0xDF,0xDE,0x00, //</a:t>
            </a:r>
            <a:r>
              <a:rPr lang="en-US" altLang="zh-CN" sz="2000"/>
              <a:t>5</a:t>
            </a:r>
            <a:endParaRPr lang="zh-CN" altLang="en-US" sz="2000"/>
          </a:p>
          <a:p>
            <a:r>
              <a:rPr lang="zh-CN" altLang="en-US" sz="2000"/>
              <a:t>                        0x00,0x7E,0xFF,0xDB,0xDB,0xDF,0x4E,0x00, //</a:t>
            </a:r>
            <a:r>
              <a:rPr lang="en-US" altLang="zh-CN" sz="2000"/>
              <a:t>6</a:t>
            </a:r>
            <a:endParaRPr lang="zh-CN" altLang="en-US" sz="2000"/>
          </a:p>
          <a:p>
            <a:r>
              <a:rPr lang="zh-CN" altLang="en-US" sz="2000"/>
              <a:t>                        0x00,0xC0,0xC0,0xC7,0xFF,0xF8,0xC0,0x00, //</a:t>
            </a:r>
            <a:r>
              <a:rPr lang="en-US" altLang="zh-CN" sz="2000"/>
              <a:t>7</a:t>
            </a:r>
            <a:endParaRPr lang="zh-CN" altLang="en-US" sz="2000"/>
          </a:p>
          <a:p>
            <a:r>
              <a:rPr lang="zh-CN" altLang="en-US" sz="2000"/>
              <a:t>                        0x00,0xFF,0xFF,0xDB,0xDB,0xFF,0xFF,0x00, //</a:t>
            </a:r>
            <a:r>
              <a:rPr lang="en-US" altLang="zh-CN" sz="2000"/>
              <a:t>8</a:t>
            </a:r>
            <a:endParaRPr lang="zh-CN" altLang="en-US" sz="2000"/>
          </a:p>
          <a:p>
            <a:r>
              <a:rPr lang="zh-CN" altLang="en-US" sz="2000"/>
              <a:t>                        0x00,0x72,0xFB,0xDB,0xDB,0xFF,0x7E,0x00, //</a:t>
            </a:r>
            <a:r>
              <a:rPr lang="en-US" altLang="zh-CN" sz="2000"/>
              <a:t>9</a:t>
            </a:r>
            <a:r>
              <a:rPr lang="zh-CN" altLang="en-US" sz="2000"/>
              <a:t>         </a:t>
            </a:r>
            <a:endParaRPr lang="zh-CN" altLang="en-US" sz="2000"/>
          </a:p>
          <a:p>
            <a:r>
              <a:rPr lang="zh-CN" altLang="en-US" sz="2000"/>
              <a:t>                        };（高电平有效）</a:t>
            </a:r>
            <a:endParaRPr lang="zh-CN" altLang="en-US" sz="2000"/>
          </a:p>
        </p:txBody>
      </p:sp>
      <p:sp>
        <p:nvSpPr>
          <p:cNvPr id="28673" name="Rectangle 4"/>
          <p:cNvSpPr/>
          <p:nvPr/>
        </p:nvSpPr>
        <p:spPr>
          <a:xfrm>
            <a:off x="519113" y="906939"/>
            <a:ext cx="28409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0-9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的点阵数值：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445338932"/>
  <p:tag name="KSO_WM_UNIT_PLACING_PICTURE_USER_VIEWPORT" val="{&quot;height&quot;:5400,&quot;width&quot;:5835}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全屏显示(4:3)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Verdana</vt:lpstr>
      <vt:lpstr>Times New Roman</vt:lpstr>
      <vt:lpstr>黑体</vt:lpstr>
      <vt:lpstr>微软雅黑</vt:lpstr>
      <vt:lpstr>Arial Unicode MS</vt:lpstr>
      <vt:lpstr>Calibri</vt:lpstr>
      <vt:lpstr>Profile</vt:lpstr>
      <vt:lpstr>1_Profile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217</cp:revision>
  <dcterms:created xsi:type="dcterms:W3CDTF">2006-07-14T09:33:00Z</dcterms:created>
  <dcterms:modified xsi:type="dcterms:W3CDTF">2020-02-25T06:50:38Z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