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87" r:id="rId3"/>
    <p:sldId id="440" r:id="rId4"/>
    <p:sldId id="388" r:id="rId5"/>
    <p:sldId id="445" r:id="rId6"/>
    <p:sldId id="389" r:id="rId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71"/>
    <p:restoredTop sz="94677"/>
  </p:normalViewPr>
  <p:slideViewPr>
    <p:cSldViewPr showGuides="1">
      <p:cViewPr varScale="1">
        <p:scale>
          <a:sx n="84" d="100"/>
          <a:sy n="84" d="100"/>
        </p:scale>
        <p:origin x="-1411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B440E2-1E43-4AB3-8861-43F3517FF3C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404813"/>
            <a:ext cx="2001837" cy="56149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404813"/>
            <a:ext cx="5854700" cy="56149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 showMasterSp="0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31840" y="2780928"/>
            <a:ext cx="8001000" cy="68421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574675" y="404813"/>
            <a:ext cx="8001000" cy="6842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5652" name="AutoShape 4"/>
          <p:cNvSpPr>
            <a:spLocks noChangeArrowheads="1"/>
          </p:cNvSpPr>
          <p:nvPr/>
        </p:nvSpPr>
        <p:spPr bwMode="auto">
          <a:xfrm>
            <a:off x="574675" y="1341438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6742113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565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08850" y="6480175"/>
            <a:ext cx="1835150" cy="261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27763" y="25400"/>
            <a:ext cx="2916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51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单片机的内部资源及编程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://www.baike.com/wiki/%E7%9B%B4%E6%B5%81%E5%8F%91%E7%94%B5%E6%9C%BA" TargetMode="External"/><Relationship Id="rId5" Type="http://schemas.openxmlformats.org/officeDocument/2006/relationships/hyperlink" Target="http://www.baike.com/wiki/%E5%8F%91%E7%94%B5%E6%9C%BA" TargetMode="External"/><Relationship Id="rId4" Type="http://schemas.openxmlformats.org/officeDocument/2006/relationships/hyperlink" Target="http://www.baike.com/wiki/%E7%9B%B4%E6%B5%81%E7%94%B5%E5%8A%A8%E6%9C%BA" TargetMode="External"/><Relationship Id="rId3" Type="http://schemas.openxmlformats.org/officeDocument/2006/relationships/hyperlink" Target="http://www.baike.com/wiki/%E7%94%B5%E5%8A%A8%E6%9C%BA" TargetMode="External"/><Relationship Id="rId2" Type="http://schemas.openxmlformats.org/officeDocument/2006/relationships/hyperlink" Target="http://www.baike.com/wiki/%E6%9C%BA%E6%A2%B0%E8%83%BD" TargetMode="External"/><Relationship Id="rId1" Type="http://schemas.openxmlformats.org/officeDocument/2006/relationships/hyperlink" Target="http://www.baike.com/wiki/%E7%94%B5%E6%9C%B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2195195" y="621666"/>
            <a:ext cx="52254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一、</a:t>
            </a:r>
            <a:r>
              <a:rPr lang="en-US" altLang="zh-CN" sz="2800" b="1" dirty="0">
                <a:latin typeface="Arial" panose="020B0604020202020204" pitchFamily="34" charset="0"/>
              </a:rPr>
              <a:t>51</a:t>
            </a:r>
            <a:r>
              <a:rPr lang="zh-CN" altLang="en-US" sz="2800" b="1" dirty="0">
                <a:latin typeface="Arial" panose="020B0604020202020204" pitchFamily="34" charset="0"/>
              </a:rPr>
              <a:t>单片机对</a:t>
            </a:r>
            <a:r>
              <a:rPr lang="zh-CN" altLang="en-US" sz="2800" b="1" dirty="0">
                <a:latin typeface="Arial" panose="020B0604020202020204" pitchFamily="34" charset="0"/>
              </a:rPr>
              <a:t>直流电机的控制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365" name="矩形 14"/>
          <p:cNvSpPr/>
          <p:nvPr/>
        </p:nvSpPr>
        <p:spPr>
          <a:xfrm>
            <a:off x="915670" y="1315085"/>
            <a:ext cx="7312660" cy="4631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5000"/>
              </a:lnSpc>
              <a:buNone/>
            </a:pPr>
            <a:r>
              <a:rPr lang="zh-CN" altLang="en-US" sz="2000" b="1" dirty="0">
                <a:sym typeface="+mn-ea"/>
              </a:rPr>
              <a:t>直流电机：</a:t>
            </a:r>
            <a:endParaRPr lang="zh-CN" altLang="en-US" sz="2000" b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dirty="0">
                <a:sym typeface="+mn-ea"/>
              </a:rPr>
              <a:t>      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定义输出或输入为直流电能的旋转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1"/>
              </a:rPr>
              <a:t>电机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，称为直流电机，它是能实现直流电能和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2"/>
              </a:rPr>
              <a:t>机械能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互相转换的电机。当它作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3"/>
              </a:rPr>
              <a:t>电动机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运行时是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4"/>
              </a:rPr>
              <a:t>直流电动机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，将电能转换为机械能；作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5"/>
              </a:rPr>
              <a:t>发电机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运行时是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  <a:hlinkClick r:id="rId6"/>
              </a:rPr>
              <a:t>直流发电机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，将机械能转换为电能。</a:t>
            </a:r>
            <a:endParaRPr lang="zh-CN" altLang="en-US" sz="2000" dirty="0"/>
          </a:p>
          <a:p>
            <a:pPr>
              <a:lnSpc>
                <a:spcPct val="125000"/>
              </a:lnSpc>
              <a:buNone/>
            </a:pP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</a:rPr>
              <a:t>直流电机的控制：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   </a:t>
            </a: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、方向控制：直流电机只有正负极，只需交换正负极就可以调节正反转。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   2</a:t>
            </a:r>
            <a:r>
              <a:rPr lang="zh-CN" altLang="en-US" sz="2000" dirty="0">
                <a:latin typeface="黑体" panose="02010609060101010101" charset="-122"/>
                <a:ea typeface="黑体" panose="02010609060101010101" charset="-122"/>
                <a:sym typeface="+mn-ea"/>
              </a:rPr>
              <a:t>、转速控制：在负载变化不大的时候，加在直流电动机两端的电压大小与其速度近似成正比。</a:t>
            </a:r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  <a:p>
            <a:pPr indent="457200"/>
            <a:endParaRPr lang="zh-CN" altLang="en-US" sz="2000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3545205" y="756444"/>
            <a:ext cx="248221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二、</a:t>
            </a:r>
            <a:r>
              <a:rPr lang="en-US" altLang="zh-CN" sz="2800" b="1" dirty="0">
                <a:latin typeface="Arial" panose="020B0604020202020204" pitchFamily="34" charset="0"/>
              </a:rPr>
              <a:t>PWM</a:t>
            </a:r>
            <a:r>
              <a:rPr lang="zh-CN" altLang="en-US" sz="2800" b="1" dirty="0">
                <a:latin typeface="Arial" panose="020B0604020202020204" pitchFamily="34" charset="0"/>
              </a:rPr>
              <a:t>技术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44034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2538730" y="1365885"/>
            <a:ext cx="4495165" cy="307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86435" y="4589145"/>
            <a:ext cx="78238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电动机的电枢绕组两端的电压平均值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为：</a:t>
            </a:r>
            <a:endParaRPr lang="zh-CN" altLang="en-US" sz="24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U =( t1/T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×Us=D*Us</a:t>
            </a:r>
            <a:endParaRPr lang="zh-CN" altLang="en-US" sz="2400" b="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其中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PWM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信号的占空比：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                D= t1/T        </a:t>
            </a: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>
            <a:off x="2331085" y="788829"/>
            <a:ext cx="482409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r>
              <a:rPr lang="zh-CN" altLang="en-US" sz="2800" b="1" dirty="0">
                <a:latin typeface="Arial" panose="020B0604020202020204" pitchFamily="34" charset="0"/>
              </a:rPr>
              <a:t>三．直流电机驱动芯片</a:t>
            </a:r>
            <a:r>
              <a:rPr lang="en-US" altLang="zh-CN" sz="2800" b="1" dirty="0">
                <a:sym typeface="+mn-ea"/>
              </a:rPr>
              <a:t>L293D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1606550"/>
            <a:ext cx="76365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5000"/>
              </a:lnSpc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美国德州仪器（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Texas Instruments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）生产的微型电机驱动集成电路芯片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L293D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，支持逻辑控制电压和电机驱动电压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4.5~36V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，最大输出电流为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600mA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。由于其驱动能力有限，多应用于小型机器。</a:t>
            </a:r>
            <a:b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</a:b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L293D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是四通道高电流半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H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桥输出驱动电路。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L293D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提供双向驱动电流高达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600mA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。兼容所有的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TTL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输入。驱动电路内部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ESD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保护，内有过热关断保护，每个输出都是推拉式驱动电路，可以驱动感性负载。</a:t>
            </a:r>
            <a:endParaRPr lang="zh-CN" altLang="en-US" sz="24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" y="1185545"/>
            <a:ext cx="4570730" cy="28105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8545" y="4136390"/>
            <a:ext cx="2512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>
                <a:sym typeface="+mn-ea"/>
              </a:rPr>
              <a:t>L293D</a:t>
            </a:r>
            <a:r>
              <a:rPr lang="zh-CN" altLang="en-US" sz="2800" b="1" dirty="0">
                <a:sym typeface="+mn-ea"/>
              </a:rPr>
              <a:t>引脚图</a:t>
            </a:r>
            <a:endParaRPr lang="zh-CN" altLang="en-US" sz="28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25" y="2282190"/>
            <a:ext cx="3791585" cy="19437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2740" y="1598295"/>
            <a:ext cx="2512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>
                <a:sym typeface="+mn-ea"/>
              </a:rPr>
              <a:t>L293D</a:t>
            </a:r>
            <a:r>
              <a:rPr lang="zh-CN" altLang="en-US" sz="2800" b="1" dirty="0">
                <a:sym typeface="+mn-ea"/>
              </a:rPr>
              <a:t>真值表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17917" name="Group 15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16050" y="2001520"/>
          <a:ext cx="6311265" cy="3200400"/>
        </p:xfrm>
        <a:graphic>
          <a:graphicData uri="http://schemas.openxmlformats.org/drawingml/2006/table">
            <a:tbl>
              <a:tblPr/>
              <a:tblGrid>
                <a:gridCol w="1332865"/>
                <a:gridCol w="1412875"/>
                <a:gridCol w="1483360"/>
                <a:gridCol w="2082165"/>
              </a:tblGrid>
              <a:tr h="53276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1A/3A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2A/4A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EN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电机状态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67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76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顺时针转动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逆时针转动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停止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2765"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刹停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56635" y="1220470"/>
            <a:ext cx="25126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 b="1" dirty="0">
                <a:sym typeface="+mn-ea"/>
              </a:rPr>
              <a:t>L293D</a:t>
            </a:r>
            <a:r>
              <a:rPr lang="zh-CN" altLang="en-US" sz="2800" b="1" dirty="0">
                <a:sym typeface="+mn-ea"/>
              </a:rPr>
              <a:t>功能</a:t>
            </a:r>
            <a:r>
              <a:rPr lang="zh-CN" altLang="en-US" sz="2800" b="1" dirty="0">
                <a:sym typeface="+mn-ea"/>
              </a:rPr>
              <a:t>表</a:t>
            </a:r>
            <a:endParaRPr lang="zh-CN" altLang="en-US" sz="2800" b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337538164"/>
  <p:tag name="KSO_WM_UNIT_PLACING_PICTURE_USER_VIEWPORT" val="{&quot;height&quot;:4680,&quot;width&quot;:8160}"/>
</p:tagLst>
</file>

<file path=ppt/tags/tag2.xml><?xml version="1.0" encoding="utf-8"?>
<p:tagLst xmlns:p="http://schemas.openxmlformats.org/presentationml/2006/main">
  <p:tag name="KSO_WM_UNIT_TABLE_BEAUTIFY" val="smartTable{8b167eae-3c9d-48cb-956a-536b2f162b72}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WPS 演示</Application>
  <PresentationFormat>全屏显示(4:3)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Verdana</vt:lpstr>
      <vt:lpstr>Calibri</vt:lpstr>
      <vt:lpstr>Times New Roman</vt:lpstr>
      <vt:lpstr>微软雅黑</vt:lpstr>
      <vt:lpstr>Arial Unicode MS</vt:lpstr>
      <vt:lpstr>黑体</vt:lpstr>
      <vt:lpstr>Profile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杨加国</dc:creator>
  <cp:lastModifiedBy>Administrator</cp:lastModifiedBy>
  <cp:revision>227</cp:revision>
  <dcterms:created xsi:type="dcterms:W3CDTF">2006-07-14T09:33:44Z</dcterms:created>
  <dcterms:modified xsi:type="dcterms:W3CDTF">2020-04-03T05:22:35Z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