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7"/>
  </p:notesMasterIdLst>
  <p:handoutMasterIdLst>
    <p:handoutMasterId r:id="rId18"/>
  </p:handoutMasterIdLst>
  <p:sldIdLst>
    <p:sldId id="257" r:id="rId5"/>
    <p:sldId id="389" r:id="rId6"/>
    <p:sldId id="317" r:id="rId7"/>
    <p:sldId id="270" r:id="rId8"/>
    <p:sldId id="393" r:id="rId9"/>
    <p:sldId id="272" r:id="rId10"/>
    <p:sldId id="395" r:id="rId11"/>
    <p:sldId id="281" r:id="rId12"/>
    <p:sldId id="392" r:id="rId13"/>
    <p:sldId id="397" r:id="rId14"/>
    <p:sldId id="321" r:id="rId15"/>
    <p:sldId id="396" r:id="rId16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49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B2E815-0D19-41DC-B01B-4D608769620A}" type="doc">
      <dgm:prSet loTypeId="urn:microsoft.com/office/officeart/2016/7/layout/RoundedRectangleTimeline" loCatId="other" qsTypeId="urn:microsoft.com/office/officeart/2005/8/quickstyle/simple1" qsCatId="simple" csTypeId="urn:microsoft.com/office/officeart/2005/8/colors/colorful5" csCatId="colorful" phldr="1"/>
      <dgm:spPr/>
      <dgm:t>
        <a:bodyPr rtlCol="0"/>
        <a:lstStyle/>
        <a:p>
          <a:pPr rtl="0"/>
          <a:endParaRPr lang="zh-CN"/>
        </a:p>
      </dgm:t>
    </dgm:pt>
    <dgm:pt modelId="{4259F840-24E7-476F-9F30-482E46395856}">
      <dgm:prSet phldrT="[Text]" custT="1"/>
      <dgm:spPr/>
      <dgm:t>
        <a:bodyPr rtlCol="0"/>
        <a:lstStyle/>
        <a:p>
          <a:pPr rtl="0"/>
          <a:r>
            <a:rPr lang="zh-CN" altLang="en-US" sz="1800" dirty="0">
              <a:latin typeface="+mn-lt"/>
            </a:rPr>
            <a:t>开启网络库并校验并版本</a:t>
          </a:r>
          <a:endParaRPr lang="zh-CN" sz="1800" dirty="0">
            <a:latin typeface="+mn-lt"/>
          </a:endParaRPr>
        </a:p>
      </dgm:t>
    </dgm:pt>
    <dgm:pt modelId="{FCE8068D-7E50-4749-A8D0-ADEDAC5637B3}" type="parTrans" cxnId="{42EE41D1-3C16-4937-BB38-B076896C09A0}">
      <dgm:prSet/>
      <dgm:spPr/>
      <dgm:t>
        <a:bodyPr rtlCol="0"/>
        <a:lstStyle/>
        <a:p>
          <a:pPr rtl="0"/>
          <a:endParaRPr lang="zh-CN" sz="1800">
            <a:latin typeface="+mn-lt"/>
          </a:endParaRPr>
        </a:p>
      </dgm:t>
    </dgm:pt>
    <dgm:pt modelId="{DCC444A4-F20A-48F5-A61E-47BFFF185A57}" type="sibTrans" cxnId="{42EE41D1-3C16-4937-BB38-B076896C09A0}">
      <dgm:prSet/>
      <dgm:spPr/>
      <dgm:t>
        <a:bodyPr rtlCol="0"/>
        <a:lstStyle/>
        <a:p>
          <a:pPr rtl="0"/>
          <a:endParaRPr lang="zh-CN" sz="1800">
            <a:latin typeface="+mn-lt"/>
          </a:endParaRPr>
        </a:p>
      </dgm:t>
    </dgm:pt>
    <dgm:pt modelId="{E4033A39-DCC4-4038-9562-AEDDBBB37A99}">
      <dgm:prSet phldrT="[Text]" custT="1"/>
      <dgm:spPr/>
      <dgm:t>
        <a:bodyPr rtlCol="0"/>
        <a:lstStyle/>
        <a:p>
          <a:pPr algn="l" rtl="0"/>
          <a:r>
            <a:rPr lang="zh-CN" altLang="en-US" sz="1800" dirty="0">
              <a:latin typeface="+mn-lt"/>
            </a:rPr>
            <a:t>创建</a:t>
          </a:r>
          <a:r>
            <a:rPr lang="en-US" altLang="zh-CN" sz="1800" dirty="0">
              <a:latin typeface="+mn-lt"/>
            </a:rPr>
            <a:t>socket</a:t>
          </a:r>
          <a:endParaRPr lang="zh-CN" sz="1800" dirty="0">
            <a:latin typeface="+mn-lt"/>
          </a:endParaRPr>
        </a:p>
      </dgm:t>
    </dgm:pt>
    <dgm:pt modelId="{048EEAE6-78BA-4B00-B7BB-9C22DBB1E8F4}" type="parTrans" cxnId="{32EF2862-2950-4DF8-BEA8-CD19460CCA31}">
      <dgm:prSet/>
      <dgm:spPr/>
      <dgm:t>
        <a:bodyPr rtlCol="0"/>
        <a:lstStyle/>
        <a:p>
          <a:pPr rtl="0"/>
          <a:endParaRPr lang="zh-CN" sz="1800">
            <a:latin typeface="+mn-lt"/>
          </a:endParaRPr>
        </a:p>
      </dgm:t>
    </dgm:pt>
    <dgm:pt modelId="{80AB0E5B-0C58-465D-A545-5B21133D2849}" type="sibTrans" cxnId="{32EF2862-2950-4DF8-BEA8-CD19460CCA31}">
      <dgm:prSet/>
      <dgm:spPr/>
      <dgm:t>
        <a:bodyPr rtlCol="0"/>
        <a:lstStyle/>
        <a:p>
          <a:pPr rtl="0"/>
          <a:endParaRPr lang="zh-CN" sz="1800">
            <a:latin typeface="+mn-lt"/>
          </a:endParaRPr>
        </a:p>
      </dgm:t>
    </dgm:pt>
    <dgm:pt modelId="{87BF7896-20EA-4E8F-B6F4-A34EC5C9CB50}">
      <dgm:prSet phldrT="[Text]" custT="1"/>
      <dgm:spPr/>
      <dgm:t>
        <a:bodyPr rtlCol="0"/>
        <a:lstStyle/>
        <a:p>
          <a:pPr rtl="0"/>
          <a:r>
            <a:rPr lang="zh-CN" altLang="en-US" sz="1800" dirty="0">
              <a:latin typeface="+mn-lt"/>
            </a:rPr>
            <a:t>绑定端口与地址</a:t>
          </a:r>
          <a:endParaRPr lang="zh-CN" sz="1800" dirty="0">
            <a:latin typeface="+mn-lt"/>
          </a:endParaRPr>
        </a:p>
      </dgm:t>
    </dgm:pt>
    <dgm:pt modelId="{05E47BA5-F724-4AEE-9B5B-401F18E028E6}" type="parTrans" cxnId="{92330C11-C197-4512-BDA4-8D8A69AF7D1C}">
      <dgm:prSet/>
      <dgm:spPr/>
      <dgm:t>
        <a:bodyPr rtlCol="0"/>
        <a:lstStyle/>
        <a:p>
          <a:pPr rtl="0"/>
          <a:endParaRPr lang="zh-CN" sz="1800">
            <a:latin typeface="+mn-lt"/>
          </a:endParaRPr>
        </a:p>
      </dgm:t>
    </dgm:pt>
    <dgm:pt modelId="{D63CE73E-35DE-48C3-8753-7648BC953C0D}" type="sibTrans" cxnId="{92330C11-C197-4512-BDA4-8D8A69AF7D1C}">
      <dgm:prSet/>
      <dgm:spPr/>
      <dgm:t>
        <a:bodyPr rtlCol="0"/>
        <a:lstStyle/>
        <a:p>
          <a:pPr rtl="0"/>
          <a:endParaRPr lang="zh-CN" sz="1800">
            <a:latin typeface="+mn-lt"/>
          </a:endParaRPr>
        </a:p>
      </dgm:t>
    </dgm:pt>
    <dgm:pt modelId="{3DE6FF16-CA4D-4D34-ABEB-8BE6A40B5E52}">
      <dgm:prSet phldrT="[Text]" custT="1"/>
      <dgm:spPr/>
      <dgm:t>
        <a:bodyPr rtlCol="0"/>
        <a:lstStyle/>
        <a:p>
          <a:pPr algn="l" rtl="0">
            <a:buFont typeface="Symbol" panose="05050102010706020507" pitchFamily="18" charset="2"/>
            <a:buChar char=""/>
          </a:pPr>
          <a:r>
            <a:rPr lang="zh-CN" altLang="en-US" sz="1800" dirty="0">
              <a:latin typeface="+mn-lt"/>
            </a:rPr>
            <a:t>服务端监听</a:t>
          </a:r>
          <a:endParaRPr lang="en-US" altLang="zh-CN" sz="1800" dirty="0">
            <a:latin typeface="+mn-lt"/>
          </a:endParaRPr>
        </a:p>
        <a:p>
          <a:pPr algn="l" rtl="0">
            <a:buFont typeface="Symbol" panose="05050102010706020507" pitchFamily="18" charset="2"/>
            <a:buChar char=""/>
          </a:pPr>
          <a:r>
            <a:rPr lang="zh-CN" altLang="en-US" sz="1800" dirty="0">
              <a:latin typeface="+mn-lt"/>
            </a:rPr>
            <a:t>客户端发送连接</a:t>
          </a:r>
          <a:endParaRPr lang="zh-CN" sz="1800" dirty="0">
            <a:latin typeface="+mn-lt"/>
          </a:endParaRPr>
        </a:p>
      </dgm:t>
    </dgm:pt>
    <dgm:pt modelId="{DA9CCCCB-8206-4757-82C8-F885E9D238B5}" type="parTrans" cxnId="{636DE8C5-F706-4BA5-855F-85FD2239E2BE}">
      <dgm:prSet/>
      <dgm:spPr/>
      <dgm:t>
        <a:bodyPr rtlCol="0"/>
        <a:lstStyle/>
        <a:p>
          <a:pPr rtl="0"/>
          <a:endParaRPr lang="zh-CN" sz="1800"/>
        </a:p>
      </dgm:t>
    </dgm:pt>
    <dgm:pt modelId="{986162A7-6F89-4679-B40E-33A17DA21B73}" type="sibTrans" cxnId="{636DE8C5-F706-4BA5-855F-85FD2239E2BE}">
      <dgm:prSet/>
      <dgm:spPr/>
      <dgm:t>
        <a:bodyPr rtlCol="0"/>
        <a:lstStyle/>
        <a:p>
          <a:pPr rtl="0"/>
          <a:endParaRPr lang="zh-CN" sz="1800"/>
        </a:p>
      </dgm:t>
    </dgm:pt>
    <dgm:pt modelId="{AC76BE15-3E8A-498B-91BD-CF772C26B6F1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zh-CN" altLang="en-US" sz="1800" dirty="0">
              <a:latin typeface="+mn-lt"/>
            </a:rPr>
            <a:t>服务端接受连接</a:t>
          </a:r>
          <a:endParaRPr lang="zh-CN" sz="1800" dirty="0">
            <a:latin typeface="+mn-lt"/>
          </a:endParaRPr>
        </a:p>
      </dgm:t>
    </dgm:pt>
    <dgm:pt modelId="{662A3D6E-7238-444F-BC0B-C7A4321261DB}" type="sibTrans" cxnId="{140A4778-8248-44DE-B78A-23C578A77D7E}">
      <dgm:prSet/>
      <dgm:spPr/>
      <dgm:t>
        <a:bodyPr rtlCol="0"/>
        <a:lstStyle/>
        <a:p>
          <a:pPr rtl="0"/>
          <a:endParaRPr lang="zh-CN" sz="1800"/>
        </a:p>
      </dgm:t>
    </dgm:pt>
    <dgm:pt modelId="{00CCB400-064A-4EF5-9806-9534D9AC69AD}" type="parTrans" cxnId="{140A4778-8248-44DE-B78A-23C578A77D7E}">
      <dgm:prSet/>
      <dgm:spPr/>
      <dgm:t>
        <a:bodyPr rtlCol="0"/>
        <a:lstStyle/>
        <a:p>
          <a:pPr rtl="0"/>
          <a:endParaRPr lang="zh-CN" sz="1800"/>
        </a:p>
      </dgm:t>
    </dgm:pt>
    <dgm:pt modelId="{196C9F68-3606-4282-A4C6-4485F1280B5F}" type="pres">
      <dgm:prSet presAssocID="{E5B2E815-0D19-41DC-B01B-4D608769620A}" presName="Name0" presStyleCnt="0">
        <dgm:presLayoutVars>
          <dgm:chMax/>
          <dgm:chPref/>
          <dgm:animLvl val="lvl"/>
        </dgm:presLayoutVars>
      </dgm:prSet>
      <dgm:spPr/>
    </dgm:pt>
    <dgm:pt modelId="{68D8AC18-502F-4825-B069-75605ADB3A40}" type="pres">
      <dgm:prSet presAssocID="{4259F840-24E7-476F-9F30-482E46395856}" presName="composite1" presStyleCnt="0"/>
      <dgm:spPr/>
    </dgm:pt>
    <dgm:pt modelId="{E088D226-49D7-4C30-90DC-CA1755D98829}" type="pres">
      <dgm:prSet presAssocID="{4259F840-24E7-476F-9F30-482E46395856}" presName="parent1" presStyleLbl="alignNode1" presStyleIdx="0" presStyleCnt="5" custScaleX="153512" custLinFactNeighborX="1" custLinFactNeighborY="-24089">
        <dgm:presLayoutVars>
          <dgm:chMax val="1"/>
          <dgm:chPref val="1"/>
          <dgm:bulletEnabled val="1"/>
        </dgm:presLayoutVars>
      </dgm:prSet>
      <dgm:spPr/>
    </dgm:pt>
    <dgm:pt modelId="{45A02F84-C6CB-43F5-AEE4-3EA66C2BD25F}" type="pres">
      <dgm:prSet presAssocID="{4259F840-24E7-476F-9F30-482E46395856}" presName="Childtext1" presStyleLbl="revTx" presStyleIdx="0" presStyleCnt="5" custScaleX="79363" custScaleY="131303">
        <dgm:presLayoutVars>
          <dgm:bulletEnabled val="1"/>
        </dgm:presLayoutVars>
      </dgm:prSet>
      <dgm:spPr/>
    </dgm:pt>
    <dgm:pt modelId="{6BA46904-CB7C-4538-BD49-D3891EF19552}" type="pres">
      <dgm:prSet presAssocID="{4259F840-24E7-476F-9F30-482E46395856}" presName="ConnectLine1" presStyleLbl="sibTrans1D1" presStyleIdx="0" presStyleCnt="5"/>
      <dgm:spPr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049FDBD0-77FE-49D1-A275-A272C8C5E426}" type="pres">
      <dgm:prSet presAssocID="{4259F840-24E7-476F-9F30-482E46395856}" presName="ConnectLineEnd1" presStyleLbl="lnNode1" presStyleIdx="0" presStyleCnt="5"/>
      <dgm:spPr/>
    </dgm:pt>
    <dgm:pt modelId="{CB26EA94-33BB-4F98-9E1E-2237D4831263}" type="pres">
      <dgm:prSet presAssocID="{4259F840-24E7-476F-9F30-482E46395856}" presName="EmptyPane1" presStyleCnt="0"/>
      <dgm:spPr/>
    </dgm:pt>
    <dgm:pt modelId="{606F1DBF-510E-4065-ACCB-3EBDA85CFB92}" type="pres">
      <dgm:prSet presAssocID="{DCC444A4-F20A-48F5-A61E-47BFFF185A57}" presName="spaceBetweenRectangles1" presStyleCnt="0"/>
      <dgm:spPr/>
    </dgm:pt>
    <dgm:pt modelId="{07989479-D1A2-4D15-AA3A-B0CFFB9F91D9}" type="pres">
      <dgm:prSet presAssocID="{E4033A39-DCC4-4038-9562-AEDDBBB37A99}" presName="composite1" presStyleCnt="0"/>
      <dgm:spPr/>
    </dgm:pt>
    <dgm:pt modelId="{539615E2-3277-4D8E-8484-FF5088C8BF01}" type="pres">
      <dgm:prSet presAssocID="{E4033A39-DCC4-4038-9562-AEDDBBB37A99}" presName="parent1" presStyleLbl="alignNode1" presStyleIdx="1" presStyleCnt="5" custScaleX="77439" custLinFactNeighborX="14749" custLinFactNeighborY="295">
        <dgm:presLayoutVars>
          <dgm:chMax val="1"/>
          <dgm:chPref val="1"/>
          <dgm:bulletEnabled val="1"/>
        </dgm:presLayoutVars>
      </dgm:prSet>
      <dgm:spPr/>
    </dgm:pt>
    <dgm:pt modelId="{FEBD3C2A-A340-470A-A475-AE614EA07678}" type="pres">
      <dgm:prSet presAssocID="{E4033A39-DCC4-4038-9562-AEDDBBB37A99}" presName="Childtext1" presStyleLbl="revTx" presStyleIdx="1" presStyleCnt="5">
        <dgm:presLayoutVars>
          <dgm:bulletEnabled val="1"/>
        </dgm:presLayoutVars>
      </dgm:prSet>
      <dgm:spPr/>
    </dgm:pt>
    <dgm:pt modelId="{080474C8-0FEA-4FD1-97F1-0978CFB4A37F}" type="pres">
      <dgm:prSet presAssocID="{E4033A39-DCC4-4038-9562-AEDDBBB37A99}" presName="ConnectLine1" presStyleLbl="sibTrans1D1" presStyleIdx="1" presStyleCnt="5" custLinFactX="2900000" custLinFactNeighborX="2902156" custLinFactNeighborY="9717"/>
      <dgm:spPr>
        <a:noFill/>
        <a:ln w="6350" cap="flat" cmpd="sng" algn="ctr">
          <a:solidFill>
            <a:schemeClr val="accent5">
              <a:hueOff val="90002"/>
              <a:satOff val="2173"/>
              <a:lumOff val="-10490"/>
              <a:alphaOff val="0"/>
            </a:schemeClr>
          </a:solidFill>
          <a:prstDash val="dash"/>
          <a:miter lim="800000"/>
        </a:ln>
        <a:effectLst/>
      </dgm:spPr>
    </dgm:pt>
    <dgm:pt modelId="{4797FB61-2602-4A58-81E6-6F133DB1E419}" type="pres">
      <dgm:prSet presAssocID="{E4033A39-DCC4-4038-9562-AEDDBBB37A99}" presName="ConnectLineEnd1" presStyleLbl="lnNode1" presStyleIdx="1" presStyleCnt="5" custFlipVert="1" custFlipHor="0" custScaleX="100002" custScaleY="95722" custLinFactX="500000" custLinFactY="-900000" custLinFactNeighborX="597571" custLinFactNeighborY="-946476"/>
      <dgm:spPr/>
    </dgm:pt>
    <dgm:pt modelId="{3ADF0AE3-D759-4F4F-8135-572855211847}" type="pres">
      <dgm:prSet presAssocID="{E4033A39-DCC4-4038-9562-AEDDBBB37A99}" presName="EmptyPane1" presStyleCnt="0"/>
      <dgm:spPr/>
    </dgm:pt>
    <dgm:pt modelId="{B0CD7A53-7149-45F2-83E8-36717D7878A1}" type="pres">
      <dgm:prSet presAssocID="{80AB0E5B-0C58-465D-A545-5B21133D2849}" presName="spaceBetweenRectangles1" presStyleCnt="0"/>
      <dgm:spPr/>
    </dgm:pt>
    <dgm:pt modelId="{FB379A6E-C0F9-420B-90FC-2785E757E6AE}" type="pres">
      <dgm:prSet presAssocID="{87BF7896-20EA-4E8F-B6F4-A34EC5C9CB50}" presName="composite1" presStyleCnt="0"/>
      <dgm:spPr/>
    </dgm:pt>
    <dgm:pt modelId="{9D82041D-873A-4600-A9C7-C0A0ADFB138B}" type="pres">
      <dgm:prSet presAssocID="{87BF7896-20EA-4E8F-B6F4-A34EC5C9CB50}" presName="parent1" presStyleLbl="alignNode1" presStyleIdx="2" presStyleCnt="5" custScaleX="94787" custLinFactNeighborX="-1894" custLinFactNeighborY="-631">
        <dgm:presLayoutVars>
          <dgm:chMax val="1"/>
          <dgm:chPref val="1"/>
          <dgm:bulletEnabled val="1"/>
        </dgm:presLayoutVars>
      </dgm:prSet>
      <dgm:spPr/>
    </dgm:pt>
    <dgm:pt modelId="{80CDBBF8-C6B4-4166-87C1-DC9120CC7586}" type="pres">
      <dgm:prSet presAssocID="{87BF7896-20EA-4E8F-B6F4-A34EC5C9CB50}" presName="Childtext1" presStyleLbl="revTx" presStyleIdx="2" presStyleCnt="5">
        <dgm:presLayoutVars>
          <dgm:bulletEnabled val="1"/>
        </dgm:presLayoutVars>
      </dgm:prSet>
      <dgm:spPr/>
    </dgm:pt>
    <dgm:pt modelId="{89759DE5-9F8A-470E-A6D8-F13BB4DEE93D}" type="pres">
      <dgm:prSet presAssocID="{87BF7896-20EA-4E8F-B6F4-A34EC5C9CB50}" presName="ConnectLine1" presStyleLbl="sibTrans1D1" presStyleIdx="2" presStyleCnt="5" custLinFactX="2802550" custLinFactNeighborX="2900000" custLinFactNeighborY="-67174"/>
      <dgm:spPr>
        <a:noFill/>
        <a:ln w="6350" cap="flat" cmpd="sng" algn="ctr">
          <a:solidFill>
            <a:schemeClr val="accent5">
              <a:hueOff val="180003"/>
              <a:satOff val="4346"/>
              <a:lumOff val="-20980"/>
              <a:alphaOff val="0"/>
            </a:schemeClr>
          </a:solidFill>
          <a:prstDash val="dash"/>
          <a:miter lim="800000"/>
        </a:ln>
        <a:effectLst/>
      </dgm:spPr>
    </dgm:pt>
    <dgm:pt modelId="{07CCF286-8B46-4A20-ACAC-84BA2D6EFBBC}" type="pres">
      <dgm:prSet presAssocID="{87BF7896-20EA-4E8F-B6F4-A34EC5C9CB50}" presName="ConnectLineEnd1" presStyleLbl="lnNode1" presStyleIdx="2" presStyleCnt="5" custLinFactY="685496" custLinFactNeighborX="9265" custLinFactNeighborY="700000"/>
      <dgm:spPr/>
    </dgm:pt>
    <dgm:pt modelId="{4624FC32-5405-42B1-B5CC-DF0659852A58}" type="pres">
      <dgm:prSet presAssocID="{87BF7896-20EA-4E8F-B6F4-A34EC5C9CB50}" presName="EmptyPane1" presStyleCnt="0"/>
      <dgm:spPr/>
    </dgm:pt>
    <dgm:pt modelId="{8C327064-3851-4ECF-AAB7-82B51711041E}" type="pres">
      <dgm:prSet presAssocID="{D63CE73E-35DE-48C3-8753-7648BC953C0D}" presName="spaceBetweenRectangles1" presStyleCnt="0"/>
      <dgm:spPr/>
    </dgm:pt>
    <dgm:pt modelId="{3ADEA4DF-6814-494D-9D3D-41947417052B}" type="pres">
      <dgm:prSet presAssocID="{3DE6FF16-CA4D-4D34-ABEB-8BE6A40B5E52}" presName="composite1" presStyleCnt="0"/>
      <dgm:spPr/>
    </dgm:pt>
    <dgm:pt modelId="{74CD3FF2-195B-429B-BC6F-5B5A7FED2BE2}" type="pres">
      <dgm:prSet presAssocID="{3DE6FF16-CA4D-4D34-ABEB-8BE6A40B5E52}" presName="parent1" presStyleLbl="alignNode1" presStyleIdx="3" presStyleCnt="5" custScaleX="103490" custScaleY="229124" custLinFactNeighborX="-2155">
        <dgm:presLayoutVars>
          <dgm:chMax val="1"/>
          <dgm:chPref val="1"/>
          <dgm:bulletEnabled val="1"/>
        </dgm:presLayoutVars>
      </dgm:prSet>
      <dgm:spPr/>
    </dgm:pt>
    <dgm:pt modelId="{1BB5FD64-47F9-47A3-911F-535BFE17A3B9}" type="pres">
      <dgm:prSet presAssocID="{3DE6FF16-CA4D-4D34-ABEB-8BE6A40B5E52}" presName="Childtext1" presStyleLbl="revTx" presStyleIdx="3" presStyleCnt="5">
        <dgm:presLayoutVars>
          <dgm:bulletEnabled val="1"/>
        </dgm:presLayoutVars>
      </dgm:prSet>
      <dgm:spPr/>
    </dgm:pt>
    <dgm:pt modelId="{FE9B27EB-7AC7-485A-9A55-41E8118F9EAF}" type="pres">
      <dgm:prSet presAssocID="{3DE6FF16-CA4D-4D34-ABEB-8BE6A40B5E52}" presName="ConnectLine1" presStyleLbl="sibTrans1D1" presStyleIdx="3" presStyleCnt="5"/>
      <dgm:spPr>
        <a:noFill/>
        <a:ln w="6350" cap="flat" cmpd="sng" algn="ctr">
          <a:solidFill>
            <a:schemeClr val="accent5">
              <a:hueOff val="270005"/>
              <a:satOff val="6519"/>
              <a:lumOff val="-31471"/>
              <a:alphaOff val="0"/>
            </a:schemeClr>
          </a:solidFill>
          <a:prstDash val="dash"/>
          <a:miter lim="800000"/>
        </a:ln>
        <a:effectLst/>
      </dgm:spPr>
    </dgm:pt>
    <dgm:pt modelId="{46BD4721-4664-4AD0-9F11-DBE7E0B207D5}" type="pres">
      <dgm:prSet presAssocID="{3DE6FF16-CA4D-4D34-ABEB-8BE6A40B5E52}" presName="ConnectLineEnd1" presStyleLbl="lnNode1" presStyleIdx="3" presStyleCnt="5"/>
      <dgm:spPr/>
    </dgm:pt>
    <dgm:pt modelId="{69028BD0-349D-4B47-B1F4-B64C6478DE3C}" type="pres">
      <dgm:prSet presAssocID="{3DE6FF16-CA4D-4D34-ABEB-8BE6A40B5E52}" presName="EmptyPane1" presStyleCnt="0"/>
      <dgm:spPr/>
    </dgm:pt>
    <dgm:pt modelId="{619CFBB1-86F5-45A6-80BA-23F97450662F}" type="pres">
      <dgm:prSet presAssocID="{986162A7-6F89-4679-B40E-33A17DA21B73}" presName="spaceBetweenRectangles1" presStyleCnt="0"/>
      <dgm:spPr/>
    </dgm:pt>
    <dgm:pt modelId="{E4E0A96A-AF87-442A-A1A3-64B8F3CFC7FE}" type="pres">
      <dgm:prSet presAssocID="{AC76BE15-3E8A-498B-91BD-CF772C26B6F1}" presName="composite1" presStyleCnt="0"/>
      <dgm:spPr/>
    </dgm:pt>
    <dgm:pt modelId="{483E7832-9872-48C4-8E65-DCB39D4CDBDF}" type="pres">
      <dgm:prSet presAssocID="{AC76BE15-3E8A-498B-91BD-CF772C26B6F1}" presName="parent1" presStyleLbl="alignNode1" presStyleIdx="4" presStyleCnt="5">
        <dgm:presLayoutVars>
          <dgm:chMax val="1"/>
          <dgm:chPref val="1"/>
          <dgm:bulletEnabled val="1"/>
        </dgm:presLayoutVars>
      </dgm:prSet>
      <dgm:spPr/>
    </dgm:pt>
    <dgm:pt modelId="{1FA3C236-5719-4A33-A6BB-80FA85F940E3}" type="pres">
      <dgm:prSet presAssocID="{AC76BE15-3E8A-498B-91BD-CF772C26B6F1}" presName="Childtext1" presStyleLbl="revTx" presStyleIdx="4" presStyleCnt="5">
        <dgm:presLayoutVars>
          <dgm:bulletEnabled val="1"/>
        </dgm:presLayoutVars>
      </dgm:prSet>
      <dgm:spPr/>
    </dgm:pt>
    <dgm:pt modelId="{18F1C823-9ACD-4FCD-8102-F468DCE57A45}" type="pres">
      <dgm:prSet presAssocID="{AC76BE15-3E8A-498B-91BD-CF772C26B6F1}" presName="ConnectLine1" presStyleLbl="sibTrans1D1" presStyleIdx="4" presStyleCnt="5"/>
      <dgm:spPr>
        <a:noFill/>
        <a:ln w="6350" cap="flat" cmpd="sng" algn="ctr">
          <a:solidFill>
            <a:schemeClr val="accent5">
              <a:hueOff val="360006"/>
              <a:satOff val="8692"/>
              <a:lumOff val="-41961"/>
              <a:alphaOff val="0"/>
            </a:schemeClr>
          </a:solidFill>
          <a:prstDash val="dash"/>
          <a:miter lim="800000"/>
        </a:ln>
        <a:effectLst/>
      </dgm:spPr>
    </dgm:pt>
    <dgm:pt modelId="{F8AD0AB8-BBDF-4F0A-A6A0-850E289DD521}" type="pres">
      <dgm:prSet presAssocID="{AC76BE15-3E8A-498B-91BD-CF772C26B6F1}" presName="ConnectLineEnd1" presStyleLbl="lnNode1" presStyleIdx="4" presStyleCnt="5"/>
      <dgm:spPr/>
    </dgm:pt>
    <dgm:pt modelId="{11CAE2E7-2E06-450A-A729-9C2DCEF85421}" type="pres">
      <dgm:prSet presAssocID="{AC76BE15-3E8A-498B-91BD-CF772C26B6F1}" presName="EmptyPane1" presStyleCnt="0"/>
      <dgm:spPr/>
    </dgm:pt>
  </dgm:ptLst>
  <dgm:cxnLst>
    <dgm:cxn modelId="{58AF9605-98E3-490C-9551-60E5D74419A2}" type="presOf" srcId="{3DE6FF16-CA4D-4D34-ABEB-8BE6A40B5E52}" destId="{74CD3FF2-195B-429B-BC6F-5B5A7FED2BE2}" srcOrd="0" destOrd="0" presId="urn:microsoft.com/office/officeart/2016/7/layout/RoundedRectangleTimeline"/>
    <dgm:cxn modelId="{467F290A-9E2A-412E-AF06-428DAA68BEDD}" type="presOf" srcId="{E4033A39-DCC4-4038-9562-AEDDBBB37A99}" destId="{539615E2-3277-4D8E-8484-FF5088C8BF01}" srcOrd="0" destOrd="0" presId="urn:microsoft.com/office/officeart/2016/7/layout/RoundedRectangleTimeline"/>
    <dgm:cxn modelId="{92330C11-C197-4512-BDA4-8D8A69AF7D1C}" srcId="{E5B2E815-0D19-41DC-B01B-4D608769620A}" destId="{87BF7896-20EA-4E8F-B6F4-A34EC5C9CB50}" srcOrd="2" destOrd="0" parTransId="{05E47BA5-F724-4AEE-9B5B-401F18E028E6}" sibTransId="{D63CE73E-35DE-48C3-8753-7648BC953C0D}"/>
    <dgm:cxn modelId="{D88F5139-A3BF-4F98-ABB0-AEE7243465CB}" type="presOf" srcId="{87BF7896-20EA-4E8F-B6F4-A34EC5C9CB50}" destId="{9D82041D-873A-4600-A9C7-C0A0ADFB138B}" srcOrd="0" destOrd="0" presId="urn:microsoft.com/office/officeart/2016/7/layout/RoundedRectangleTimeline"/>
    <dgm:cxn modelId="{32EF2862-2950-4DF8-BEA8-CD19460CCA31}" srcId="{E5B2E815-0D19-41DC-B01B-4D608769620A}" destId="{E4033A39-DCC4-4038-9562-AEDDBBB37A99}" srcOrd="1" destOrd="0" parTransId="{048EEAE6-78BA-4B00-B7BB-9C22DBB1E8F4}" sibTransId="{80AB0E5B-0C58-465D-A545-5B21133D2849}"/>
    <dgm:cxn modelId="{4653A150-E557-4235-B1A1-18156274D965}" type="presOf" srcId="{4259F840-24E7-476F-9F30-482E46395856}" destId="{E088D226-49D7-4C30-90DC-CA1755D98829}" srcOrd="0" destOrd="0" presId="urn:microsoft.com/office/officeart/2016/7/layout/RoundedRectangleTimeline"/>
    <dgm:cxn modelId="{140A4778-8248-44DE-B78A-23C578A77D7E}" srcId="{E5B2E815-0D19-41DC-B01B-4D608769620A}" destId="{AC76BE15-3E8A-498B-91BD-CF772C26B6F1}" srcOrd="4" destOrd="0" parTransId="{00CCB400-064A-4EF5-9806-9534D9AC69AD}" sibTransId="{662A3D6E-7238-444F-BC0B-C7A4321261DB}"/>
    <dgm:cxn modelId="{67A67F8B-14DC-457C-93BE-25105825881F}" type="presOf" srcId="{AC76BE15-3E8A-498B-91BD-CF772C26B6F1}" destId="{483E7832-9872-48C4-8E65-DCB39D4CDBDF}" srcOrd="0" destOrd="0" presId="urn:microsoft.com/office/officeart/2016/7/layout/RoundedRectangleTimeline"/>
    <dgm:cxn modelId="{C8CAF48F-322D-43C3-A68B-40DA904320AC}" type="presOf" srcId="{E5B2E815-0D19-41DC-B01B-4D608769620A}" destId="{196C9F68-3606-4282-A4C6-4485F1280B5F}" srcOrd="0" destOrd="0" presId="urn:microsoft.com/office/officeart/2016/7/layout/RoundedRectangleTimeline"/>
    <dgm:cxn modelId="{636DE8C5-F706-4BA5-855F-85FD2239E2BE}" srcId="{E5B2E815-0D19-41DC-B01B-4D608769620A}" destId="{3DE6FF16-CA4D-4D34-ABEB-8BE6A40B5E52}" srcOrd="3" destOrd="0" parTransId="{DA9CCCCB-8206-4757-82C8-F885E9D238B5}" sibTransId="{986162A7-6F89-4679-B40E-33A17DA21B73}"/>
    <dgm:cxn modelId="{42EE41D1-3C16-4937-BB38-B076896C09A0}" srcId="{E5B2E815-0D19-41DC-B01B-4D608769620A}" destId="{4259F840-24E7-476F-9F30-482E46395856}" srcOrd="0" destOrd="0" parTransId="{FCE8068D-7E50-4749-A8D0-ADEDAC5637B3}" sibTransId="{DCC444A4-F20A-48F5-A61E-47BFFF185A57}"/>
    <dgm:cxn modelId="{B5EA3CD6-0576-4168-82C9-9ADC0803B31E}" type="presParOf" srcId="{196C9F68-3606-4282-A4C6-4485F1280B5F}" destId="{68D8AC18-502F-4825-B069-75605ADB3A40}" srcOrd="0" destOrd="0" presId="urn:microsoft.com/office/officeart/2016/7/layout/RoundedRectangleTimeline"/>
    <dgm:cxn modelId="{30A197C5-075F-4643-BF26-64BC9FAF532F}" type="presParOf" srcId="{68D8AC18-502F-4825-B069-75605ADB3A40}" destId="{E088D226-49D7-4C30-90DC-CA1755D98829}" srcOrd="0" destOrd="0" presId="urn:microsoft.com/office/officeart/2016/7/layout/RoundedRectangleTimeline"/>
    <dgm:cxn modelId="{DBAA9861-CCB2-4B8A-A3AA-B305A4B5783E}" type="presParOf" srcId="{68D8AC18-502F-4825-B069-75605ADB3A40}" destId="{45A02F84-C6CB-43F5-AEE4-3EA66C2BD25F}" srcOrd="1" destOrd="0" presId="urn:microsoft.com/office/officeart/2016/7/layout/RoundedRectangleTimeline"/>
    <dgm:cxn modelId="{3F249148-C6F7-40D3-8583-B11C276DE023}" type="presParOf" srcId="{68D8AC18-502F-4825-B069-75605ADB3A40}" destId="{6BA46904-CB7C-4538-BD49-D3891EF19552}" srcOrd="2" destOrd="0" presId="urn:microsoft.com/office/officeart/2016/7/layout/RoundedRectangleTimeline"/>
    <dgm:cxn modelId="{337BF8D5-8206-4D0E-857F-BA46391BB745}" type="presParOf" srcId="{68D8AC18-502F-4825-B069-75605ADB3A40}" destId="{049FDBD0-77FE-49D1-A275-A272C8C5E426}" srcOrd="3" destOrd="0" presId="urn:microsoft.com/office/officeart/2016/7/layout/RoundedRectangleTimeline"/>
    <dgm:cxn modelId="{8E042F31-23CC-40C0-92DC-707183B24E81}" type="presParOf" srcId="{68D8AC18-502F-4825-B069-75605ADB3A40}" destId="{CB26EA94-33BB-4F98-9E1E-2237D4831263}" srcOrd="4" destOrd="0" presId="urn:microsoft.com/office/officeart/2016/7/layout/RoundedRectangleTimeline"/>
    <dgm:cxn modelId="{16926BC1-FC34-413E-B35A-2F54A781CCCD}" type="presParOf" srcId="{196C9F68-3606-4282-A4C6-4485F1280B5F}" destId="{606F1DBF-510E-4065-ACCB-3EBDA85CFB92}" srcOrd="1" destOrd="0" presId="urn:microsoft.com/office/officeart/2016/7/layout/RoundedRectangleTimeline"/>
    <dgm:cxn modelId="{42F07C1F-C715-41B1-8356-B99F8CE1AC01}" type="presParOf" srcId="{196C9F68-3606-4282-A4C6-4485F1280B5F}" destId="{07989479-D1A2-4D15-AA3A-B0CFFB9F91D9}" srcOrd="2" destOrd="0" presId="urn:microsoft.com/office/officeart/2016/7/layout/RoundedRectangleTimeline"/>
    <dgm:cxn modelId="{5856EE22-FE01-4788-BBF3-407A68D5A730}" type="presParOf" srcId="{07989479-D1A2-4D15-AA3A-B0CFFB9F91D9}" destId="{539615E2-3277-4D8E-8484-FF5088C8BF01}" srcOrd="0" destOrd="0" presId="urn:microsoft.com/office/officeart/2016/7/layout/RoundedRectangleTimeline"/>
    <dgm:cxn modelId="{3004EE47-5347-4BBA-95CC-D947A73AE485}" type="presParOf" srcId="{07989479-D1A2-4D15-AA3A-B0CFFB9F91D9}" destId="{FEBD3C2A-A340-470A-A475-AE614EA07678}" srcOrd="1" destOrd="0" presId="urn:microsoft.com/office/officeart/2016/7/layout/RoundedRectangleTimeline"/>
    <dgm:cxn modelId="{400A75AC-5289-4270-AC07-416891AF3888}" type="presParOf" srcId="{07989479-D1A2-4D15-AA3A-B0CFFB9F91D9}" destId="{080474C8-0FEA-4FD1-97F1-0978CFB4A37F}" srcOrd="2" destOrd="0" presId="urn:microsoft.com/office/officeart/2016/7/layout/RoundedRectangleTimeline"/>
    <dgm:cxn modelId="{304EB087-DD14-4AA8-8A06-DF9485956226}" type="presParOf" srcId="{07989479-D1A2-4D15-AA3A-B0CFFB9F91D9}" destId="{4797FB61-2602-4A58-81E6-6F133DB1E419}" srcOrd="3" destOrd="0" presId="urn:microsoft.com/office/officeart/2016/7/layout/RoundedRectangleTimeline"/>
    <dgm:cxn modelId="{BC4CC356-31E8-4421-B18C-CB3697E73FAC}" type="presParOf" srcId="{07989479-D1A2-4D15-AA3A-B0CFFB9F91D9}" destId="{3ADF0AE3-D759-4F4F-8135-572855211847}" srcOrd="4" destOrd="0" presId="urn:microsoft.com/office/officeart/2016/7/layout/RoundedRectangleTimeline"/>
    <dgm:cxn modelId="{718BABD9-3B60-482F-B01A-2E414F152777}" type="presParOf" srcId="{196C9F68-3606-4282-A4C6-4485F1280B5F}" destId="{B0CD7A53-7149-45F2-83E8-36717D7878A1}" srcOrd="3" destOrd="0" presId="urn:microsoft.com/office/officeart/2016/7/layout/RoundedRectangleTimeline"/>
    <dgm:cxn modelId="{FD435764-A46B-4635-A943-B6C17FFBD43C}" type="presParOf" srcId="{196C9F68-3606-4282-A4C6-4485F1280B5F}" destId="{FB379A6E-C0F9-420B-90FC-2785E757E6AE}" srcOrd="4" destOrd="0" presId="urn:microsoft.com/office/officeart/2016/7/layout/RoundedRectangleTimeline"/>
    <dgm:cxn modelId="{03D7F2C3-849C-416B-B668-D51C46CA90E6}" type="presParOf" srcId="{FB379A6E-C0F9-420B-90FC-2785E757E6AE}" destId="{9D82041D-873A-4600-A9C7-C0A0ADFB138B}" srcOrd="0" destOrd="0" presId="urn:microsoft.com/office/officeart/2016/7/layout/RoundedRectangleTimeline"/>
    <dgm:cxn modelId="{1DA536D0-EC28-4B9F-A5E9-28EC8F45638C}" type="presParOf" srcId="{FB379A6E-C0F9-420B-90FC-2785E757E6AE}" destId="{80CDBBF8-C6B4-4166-87C1-DC9120CC7586}" srcOrd="1" destOrd="0" presId="urn:microsoft.com/office/officeart/2016/7/layout/RoundedRectangleTimeline"/>
    <dgm:cxn modelId="{A1A8842C-F8BC-40AC-8FFC-6A922D88E333}" type="presParOf" srcId="{FB379A6E-C0F9-420B-90FC-2785E757E6AE}" destId="{89759DE5-9F8A-470E-A6D8-F13BB4DEE93D}" srcOrd="2" destOrd="0" presId="urn:microsoft.com/office/officeart/2016/7/layout/RoundedRectangleTimeline"/>
    <dgm:cxn modelId="{29E74E09-91C9-47DF-AE07-A1527FF00EB2}" type="presParOf" srcId="{FB379A6E-C0F9-420B-90FC-2785E757E6AE}" destId="{07CCF286-8B46-4A20-ACAC-84BA2D6EFBBC}" srcOrd="3" destOrd="0" presId="urn:microsoft.com/office/officeart/2016/7/layout/RoundedRectangleTimeline"/>
    <dgm:cxn modelId="{410C15E7-86BA-42B7-8F67-411E34B11038}" type="presParOf" srcId="{FB379A6E-C0F9-420B-90FC-2785E757E6AE}" destId="{4624FC32-5405-42B1-B5CC-DF0659852A58}" srcOrd="4" destOrd="0" presId="urn:microsoft.com/office/officeart/2016/7/layout/RoundedRectangleTimeline"/>
    <dgm:cxn modelId="{E805D201-407E-43CA-9B74-1CB556699F3D}" type="presParOf" srcId="{196C9F68-3606-4282-A4C6-4485F1280B5F}" destId="{8C327064-3851-4ECF-AAB7-82B51711041E}" srcOrd="5" destOrd="0" presId="urn:microsoft.com/office/officeart/2016/7/layout/RoundedRectangleTimeline"/>
    <dgm:cxn modelId="{43BD8313-2385-4BA0-9145-2022434D3E68}" type="presParOf" srcId="{196C9F68-3606-4282-A4C6-4485F1280B5F}" destId="{3ADEA4DF-6814-494D-9D3D-41947417052B}" srcOrd="6" destOrd="0" presId="urn:microsoft.com/office/officeart/2016/7/layout/RoundedRectangleTimeline"/>
    <dgm:cxn modelId="{77EE5245-99F9-4607-BF5D-14371704AD7C}" type="presParOf" srcId="{3ADEA4DF-6814-494D-9D3D-41947417052B}" destId="{74CD3FF2-195B-429B-BC6F-5B5A7FED2BE2}" srcOrd="0" destOrd="0" presId="urn:microsoft.com/office/officeart/2016/7/layout/RoundedRectangleTimeline"/>
    <dgm:cxn modelId="{4182CE37-4E54-4351-9A5F-1904FF20E71C}" type="presParOf" srcId="{3ADEA4DF-6814-494D-9D3D-41947417052B}" destId="{1BB5FD64-47F9-47A3-911F-535BFE17A3B9}" srcOrd="1" destOrd="0" presId="urn:microsoft.com/office/officeart/2016/7/layout/RoundedRectangleTimeline"/>
    <dgm:cxn modelId="{618B960F-61F5-4357-A407-60CA51E36041}" type="presParOf" srcId="{3ADEA4DF-6814-494D-9D3D-41947417052B}" destId="{FE9B27EB-7AC7-485A-9A55-41E8118F9EAF}" srcOrd="2" destOrd="0" presId="urn:microsoft.com/office/officeart/2016/7/layout/RoundedRectangleTimeline"/>
    <dgm:cxn modelId="{181A4BE4-72AF-463E-880D-D34673D0F9E8}" type="presParOf" srcId="{3ADEA4DF-6814-494D-9D3D-41947417052B}" destId="{46BD4721-4664-4AD0-9F11-DBE7E0B207D5}" srcOrd="3" destOrd="0" presId="urn:microsoft.com/office/officeart/2016/7/layout/RoundedRectangleTimeline"/>
    <dgm:cxn modelId="{AC4EA57A-E4C0-4C2D-8EC9-38BC20FC13B6}" type="presParOf" srcId="{3ADEA4DF-6814-494D-9D3D-41947417052B}" destId="{69028BD0-349D-4B47-B1F4-B64C6478DE3C}" srcOrd="4" destOrd="0" presId="urn:microsoft.com/office/officeart/2016/7/layout/RoundedRectangleTimeline"/>
    <dgm:cxn modelId="{AA8AD3DD-2E80-42F5-B3E4-A5C7AF3802D4}" type="presParOf" srcId="{196C9F68-3606-4282-A4C6-4485F1280B5F}" destId="{619CFBB1-86F5-45A6-80BA-23F97450662F}" srcOrd="7" destOrd="0" presId="urn:microsoft.com/office/officeart/2016/7/layout/RoundedRectangleTimeline"/>
    <dgm:cxn modelId="{FDD0F37D-1C7B-48B3-AC81-ED4C6F1B5BBD}" type="presParOf" srcId="{196C9F68-3606-4282-A4C6-4485F1280B5F}" destId="{E4E0A96A-AF87-442A-A1A3-64B8F3CFC7FE}" srcOrd="8" destOrd="0" presId="urn:microsoft.com/office/officeart/2016/7/layout/RoundedRectangleTimeline"/>
    <dgm:cxn modelId="{CF303A04-9A48-4B41-A7BB-CC3D8C5695D3}" type="presParOf" srcId="{E4E0A96A-AF87-442A-A1A3-64B8F3CFC7FE}" destId="{483E7832-9872-48C4-8E65-DCB39D4CDBDF}" srcOrd="0" destOrd="0" presId="urn:microsoft.com/office/officeart/2016/7/layout/RoundedRectangleTimeline"/>
    <dgm:cxn modelId="{73245F8D-03D3-46C1-81E4-D90E66C49907}" type="presParOf" srcId="{E4E0A96A-AF87-442A-A1A3-64B8F3CFC7FE}" destId="{1FA3C236-5719-4A33-A6BB-80FA85F940E3}" srcOrd="1" destOrd="0" presId="urn:microsoft.com/office/officeart/2016/7/layout/RoundedRectangleTimeline"/>
    <dgm:cxn modelId="{412C5C97-3381-4F16-9B7D-FDFBEDD4E918}" type="presParOf" srcId="{E4E0A96A-AF87-442A-A1A3-64B8F3CFC7FE}" destId="{18F1C823-9ACD-4FCD-8102-F468DCE57A45}" srcOrd="2" destOrd="0" presId="urn:microsoft.com/office/officeart/2016/7/layout/RoundedRectangleTimeline"/>
    <dgm:cxn modelId="{23A8F6FC-DFDA-4E9F-A354-A33937E1BFC9}" type="presParOf" srcId="{E4E0A96A-AF87-442A-A1A3-64B8F3CFC7FE}" destId="{F8AD0AB8-BBDF-4F0A-A6A0-850E289DD521}" srcOrd="3" destOrd="0" presId="urn:microsoft.com/office/officeart/2016/7/layout/RoundedRectangleTimeline"/>
    <dgm:cxn modelId="{C02C06C2-0966-4212-84DD-DA325FCEF64C}" type="presParOf" srcId="{E4E0A96A-AF87-442A-A1A3-64B8F3CFC7FE}" destId="{11CAE2E7-2E06-450A-A729-9C2DCEF85421}" srcOrd="4" destOrd="0" presId="urn:microsoft.com/office/officeart/2016/7/layout/RoundedRectangle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88D226-49D7-4C30-90DC-CA1755D98829}">
      <dsp:nvSpPr>
        <dsp:cNvPr id="0" name=""/>
        <dsp:cNvSpPr/>
      </dsp:nvSpPr>
      <dsp:spPr>
        <a:xfrm rot="16200000">
          <a:off x="1478314" y="1010842"/>
          <a:ext cx="518160" cy="3194125"/>
        </a:xfrm>
        <a:prstGeom prst="round2Same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+mn-lt"/>
            </a:rPr>
            <a:t>开启网络库并校验并版本</a:t>
          </a:r>
          <a:endParaRPr lang="zh-CN" sz="1800" kern="1200" dirty="0">
            <a:latin typeface="+mn-lt"/>
          </a:endParaRPr>
        </a:p>
      </dsp:txBody>
      <dsp:txXfrm rot="5400000">
        <a:off x="165626" y="2374118"/>
        <a:ext cx="3168831" cy="467572"/>
      </dsp:txXfrm>
    </dsp:sp>
    <dsp:sp modelId="{45A02F84-C6CB-43F5-AEE4-3EA66C2BD25F}">
      <dsp:nvSpPr>
        <dsp:cNvPr id="0" name=""/>
        <dsp:cNvSpPr/>
      </dsp:nvSpPr>
      <dsp:spPr>
        <a:xfrm>
          <a:off x="361284" y="-141924"/>
          <a:ext cx="2752177" cy="2381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A46904-CB7C-4538-BD49-D3891EF19552}">
      <dsp:nvSpPr>
        <dsp:cNvPr id="0" name=""/>
        <dsp:cNvSpPr/>
      </dsp:nvSpPr>
      <dsp:spPr>
        <a:xfrm>
          <a:off x="1737373" y="2059117"/>
          <a:ext cx="0" cy="414528"/>
        </a:xfrm>
        <a:prstGeom prst="line">
          <a:avLst/>
        </a:pr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9FDBD0-77FE-49D1-A275-A272C8C5E426}">
      <dsp:nvSpPr>
        <dsp:cNvPr id="0" name=""/>
        <dsp:cNvSpPr/>
      </dsp:nvSpPr>
      <dsp:spPr>
        <a:xfrm>
          <a:off x="1685557" y="1955485"/>
          <a:ext cx="103632" cy="10363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9615E2-3277-4D8E-8484-FF5088C8BF01}">
      <dsp:nvSpPr>
        <dsp:cNvPr id="0" name=""/>
        <dsp:cNvSpPr/>
      </dsp:nvSpPr>
      <dsp:spPr>
        <a:xfrm>
          <a:off x="3319320" y="2333249"/>
          <a:ext cx="1611274" cy="518160"/>
        </a:xfrm>
        <a:prstGeom prst="rect">
          <a:avLst/>
        </a:prstGeom>
        <a:solidFill>
          <a:schemeClr val="accent5">
            <a:hueOff val="90002"/>
            <a:satOff val="2173"/>
            <a:lumOff val="-10490"/>
            <a:alphaOff val="0"/>
          </a:schemeClr>
        </a:solidFill>
        <a:ln w="12700" cap="flat" cmpd="sng" algn="ctr">
          <a:solidFill>
            <a:schemeClr val="accent5">
              <a:hueOff val="90002"/>
              <a:satOff val="2173"/>
              <a:lumOff val="-104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1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+mn-lt"/>
            </a:rPr>
            <a:t>创建</a:t>
          </a:r>
          <a:r>
            <a:rPr lang="en-US" altLang="zh-CN" sz="1800" kern="1200" dirty="0">
              <a:latin typeface="+mn-lt"/>
            </a:rPr>
            <a:t>socket</a:t>
          </a:r>
          <a:endParaRPr lang="zh-CN" sz="1800" kern="1200" dirty="0">
            <a:latin typeface="+mn-lt"/>
          </a:endParaRPr>
        </a:p>
      </dsp:txBody>
      <dsp:txXfrm>
        <a:off x="3319320" y="2333249"/>
        <a:ext cx="1611274" cy="518160"/>
      </dsp:txXfrm>
    </dsp:sp>
    <dsp:sp modelId="{FEBD3C2A-A340-470A-A475-AE614EA07678}">
      <dsp:nvSpPr>
        <dsp:cNvPr id="0" name=""/>
        <dsp:cNvSpPr/>
      </dsp:nvSpPr>
      <dsp:spPr>
        <a:xfrm>
          <a:off x="2084157" y="3368040"/>
          <a:ext cx="3467835" cy="1813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0474C8-0FEA-4FD1-97F1-0978CFB4A37F}">
      <dsp:nvSpPr>
        <dsp:cNvPr id="0" name=""/>
        <dsp:cNvSpPr/>
      </dsp:nvSpPr>
      <dsp:spPr>
        <a:xfrm>
          <a:off x="5906851" y="2890160"/>
          <a:ext cx="0" cy="414528"/>
        </a:xfrm>
        <a:prstGeom prst="line">
          <a:avLst/>
        </a:prstGeom>
        <a:noFill/>
        <a:ln w="6350" cap="flat" cmpd="sng" algn="ctr">
          <a:solidFill>
            <a:schemeClr val="accent5">
              <a:hueOff val="90002"/>
              <a:satOff val="2173"/>
              <a:lumOff val="-1049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97FB61-2602-4A58-81E6-6F133DB1E419}">
      <dsp:nvSpPr>
        <dsp:cNvPr id="0" name=""/>
        <dsp:cNvSpPr/>
      </dsp:nvSpPr>
      <dsp:spPr>
        <a:xfrm flipV="1">
          <a:off x="4903692" y="1353084"/>
          <a:ext cx="103634" cy="99198"/>
        </a:xfrm>
        <a:prstGeom prst="ellipse">
          <a:avLst/>
        </a:prstGeom>
        <a:solidFill>
          <a:schemeClr val="accent5">
            <a:hueOff val="90002"/>
            <a:satOff val="2173"/>
            <a:lumOff val="-104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82041D-873A-4600-A9C7-C0A0ADFB138B}">
      <dsp:nvSpPr>
        <dsp:cNvPr id="0" name=""/>
        <dsp:cNvSpPr/>
      </dsp:nvSpPr>
      <dsp:spPr>
        <a:xfrm>
          <a:off x="4873250" y="2328450"/>
          <a:ext cx="1972234" cy="518160"/>
        </a:xfrm>
        <a:prstGeom prst="rect">
          <a:avLst/>
        </a:prstGeom>
        <a:solidFill>
          <a:schemeClr val="accent5">
            <a:hueOff val="180003"/>
            <a:satOff val="4346"/>
            <a:lumOff val="-20980"/>
            <a:alphaOff val="0"/>
          </a:schemeClr>
        </a:solidFill>
        <a:ln w="12700" cap="flat" cmpd="sng" algn="ctr">
          <a:solidFill>
            <a:schemeClr val="accent5">
              <a:hueOff val="180003"/>
              <a:satOff val="4346"/>
              <a:lumOff val="-209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+mn-lt"/>
            </a:rPr>
            <a:t>绑定端口与地址</a:t>
          </a:r>
          <a:endParaRPr lang="zh-CN" sz="1800" kern="1200" dirty="0">
            <a:latin typeface="+mn-lt"/>
          </a:endParaRPr>
        </a:p>
      </dsp:txBody>
      <dsp:txXfrm>
        <a:off x="4873250" y="2328450"/>
        <a:ext cx="1972234" cy="518160"/>
      </dsp:txXfrm>
    </dsp:sp>
    <dsp:sp modelId="{80CDBBF8-C6B4-4166-87C1-DC9120CC7586}">
      <dsp:nvSpPr>
        <dsp:cNvPr id="0" name=""/>
        <dsp:cNvSpPr/>
      </dsp:nvSpPr>
      <dsp:spPr>
        <a:xfrm>
          <a:off x="4164858" y="0"/>
          <a:ext cx="3467835" cy="1813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759DE5-9F8A-470E-A6D8-F13BB4DEE93D}">
      <dsp:nvSpPr>
        <dsp:cNvPr id="0" name=""/>
        <dsp:cNvSpPr/>
      </dsp:nvSpPr>
      <dsp:spPr>
        <a:xfrm>
          <a:off x="7951694" y="1638737"/>
          <a:ext cx="0" cy="414528"/>
        </a:xfrm>
        <a:prstGeom prst="line">
          <a:avLst/>
        </a:prstGeom>
        <a:noFill/>
        <a:ln w="6350" cap="flat" cmpd="sng" algn="ctr">
          <a:solidFill>
            <a:schemeClr val="accent5">
              <a:hueOff val="180003"/>
              <a:satOff val="4346"/>
              <a:lumOff val="-2098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CCF286-8B46-4A20-ACAC-84BA2D6EFBBC}">
      <dsp:nvSpPr>
        <dsp:cNvPr id="0" name=""/>
        <dsp:cNvSpPr/>
      </dsp:nvSpPr>
      <dsp:spPr>
        <a:xfrm>
          <a:off x="5856561" y="3249377"/>
          <a:ext cx="103632" cy="103632"/>
        </a:xfrm>
        <a:prstGeom prst="ellipse">
          <a:avLst/>
        </a:prstGeom>
        <a:solidFill>
          <a:schemeClr val="accent5">
            <a:hueOff val="180003"/>
            <a:satOff val="4346"/>
            <a:lumOff val="-209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CD3FF2-195B-429B-BC6F-5B5A7FED2BE2}">
      <dsp:nvSpPr>
        <dsp:cNvPr id="0" name=""/>
        <dsp:cNvSpPr/>
      </dsp:nvSpPr>
      <dsp:spPr>
        <a:xfrm>
          <a:off x="6857979" y="1997185"/>
          <a:ext cx="2153317" cy="1187229"/>
        </a:xfrm>
        <a:prstGeom prst="rect">
          <a:avLst/>
        </a:prstGeom>
        <a:solidFill>
          <a:schemeClr val="accent5">
            <a:hueOff val="270005"/>
            <a:satOff val="6519"/>
            <a:lumOff val="-31471"/>
            <a:alphaOff val="0"/>
          </a:schemeClr>
        </a:solidFill>
        <a:ln w="12700" cap="flat" cmpd="sng" algn="ctr">
          <a:solidFill>
            <a:schemeClr val="accent5">
              <a:hueOff val="270005"/>
              <a:satOff val="6519"/>
              <a:lumOff val="-31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1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zh-CN" altLang="en-US" sz="1800" kern="1200" dirty="0">
              <a:latin typeface="+mn-lt"/>
            </a:rPr>
            <a:t>服务端监听</a:t>
          </a:r>
          <a:endParaRPr lang="en-US" altLang="zh-CN" sz="1800" kern="1200" dirty="0">
            <a:latin typeface="+mn-lt"/>
          </a:endParaRPr>
        </a:p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zh-CN" altLang="en-US" sz="1800" kern="1200" dirty="0">
              <a:latin typeface="+mn-lt"/>
            </a:rPr>
            <a:t>客户端发送连接</a:t>
          </a:r>
          <a:endParaRPr lang="zh-CN" sz="1800" kern="1200" dirty="0">
            <a:latin typeface="+mn-lt"/>
          </a:endParaRPr>
        </a:p>
      </dsp:txBody>
      <dsp:txXfrm>
        <a:off x="6857979" y="1997185"/>
        <a:ext cx="2153317" cy="1187229"/>
      </dsp:txXfrm>
    </dsp:sp>
    <dsp:sp modelId="{1BB5FD64-47F9-47A3-911F-535BFE17A3B9}">
      <dsp:nvSpPr>
        <dsp:cNvPr id="0" name=""/>
        <dsp:cNvSpPr/>
      </dsp:nvSpPr>
      <dsp:spPr>
        <a:xfrm>
          <a:off x="6245559" y="3368040"/>
          <a:ext cx="3467835" cy="1813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9B27EB-7AC7-485A-9A55-41E8118F9EAF}">
      <dsp:nvSpPr>
        <dsp:cNvPr id="0" name=""/>
        <dsp:cNvSpPr/>
      </dsp:nvSpPr>
      <dsp:spPr>
        <a:xfrm>
          <a:off x="7979477" y="2849880"/>
          <a:ext cx="0" cy="414528"/>
        </a:xfrm>
        <a:prstGeom prst="line">
          <a:avLst/>
        </a:prstGeom>
        <a:noFill/>
        <a:ln w="6350" cap="flat" cmpd="sng" algn="ctr">
          <a:solidFill>
            <a:schemeClr val="accent5">
              <a:hueOff val="270005"/>
              <a:satOff val="6519"/>
              <a:lumOff val="-31471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BD4721-4664-4AD0-9F11-DBE7E0B207D5}">
      <dsp:nvSpPr>
        <dsp:cNvPr id="0" name=""/>
        <dsp:cNvSpPr/>
      </dsp:nvSpPr>
      <dsp:spPr>
        <a:xfrm>
          <a:off x="7927661" y="3264408"/>
          <a:ext cx="103632" cy="103632"/>
        </a:xfrm>
        <a:prstGeom prst="ellipse">
          <a:avLst/>
        </a:prstGeom>
        <a:solidFill>
          <a:schemeClr val="accent5">
            <a:hueOff val="270005"/>
            <a:satOff val="6519"/>
            <a:lumOff val="-31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3E7832-9872-48C4-8E65-DCB39D4CDBDF}">
      <dsp:nvSpPr>
        <dsp:cNvPr id="0" name=""/>
        <dsp:cNvSpPr/>
      </dsp:nvSpPr>
      <dsp:spPr>
        <a:xfrm rot="5400000">
          <a:off x="9801098" y="1550449"/>
          <a:ext cx="518160" cy="2080701"/>
        </a:xfrm>
        <a:prstGeom prst="round2SameRect">
          <a:avLst/>
        </a:prstGeom>
        <a:solidFill>
          <a:schemeClr val="accent5">
            <a:hueOff val="360006"/>
            <a:satOff val="8692"/>
            <a:lumOff val="-41961"/>
            <a:alphaOff val="0"/>
          </a:schemeClr>
        </a:solidFill>
        <a:ln w="12700" cap="flat" cmpd="sng" algn="ctr">
          <a:solidFill>
            <a:schemeClr val="accent5">
              <a:hueOff val="360006"/>
              <a:satOff val="8692"/>
              <a:lumOff val="-4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zh-CN" altLang="en-US" sz="1800" kern="1200" dirty="0">
              <a:latin typeface="+mn-lt"/>
            </a:rPr>
            <a:t>服务端接受连接</a:t>
          </a:r>
          <a:endParaRPr lang="zh-CN" sz="1800" kern="1200" dirty="0">
            <a:latin typeface="+mn-lt"/>
          </a:endParaRPr>
        </a:p>
      </dsp:txBody>
      <dsp:txXfrm rot="-5400000">
        <a:off x="9019828" y="2357013"/>
        <a:ext cx="2055407" cy="467572"/>
      </dsp:txXfrm>
    </dsp:sp>
    <dsp:sp modelId="{1FA3C236-5719-4A33-A6BB-80FA85F940E3}">
      <dsp:nvSpPr>
        <dsp:cNvPr id="0" name=""/>
        <dsp:cNvSpPr/>
      </dsp:nvSpPr>
      <dsp:spPr>
        <a:xfrm>
          <a:off x="8326260" y="0"/>
          <a:ext cx="3467835" cy="1813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F1C823-9ACD-4FCD-8102-F468DCE57A45}">
      <dsp:nvSpPr>
        <dsp:cNvPr id="0" name=""/>
        <dsp:cNvSpPr/>
      </dsp:nvSpPr>
      <dsp:spPr>
        <a:xfrm>
          <a:off x="10060178" y="1917192"/>
          <a:ext cx="0" cy="414528"/>
        </a:xfrm>
        <a:prstGeom prst="line">
          <a:avLst/>
        </a:prstGeom>
        <a:noFill/>
        <a:ln w="6350" cap="flat" cmpd="sng" algn="ctr">
          <a:solidFill>
            <a:schemeClr val="accent5">
              <a:hueOff val="360006"/>
              <a:satOff val="8692"/>
              <a:lumOff val="-41961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AD0AB8-BBDF-4F0A-A6A0-850E289DD521}">
      <dsp:nvSpPr>
        <dsp:cNvPr id="0" name=""/>
        <dsp:cNvSpPr/>
      </dsp:nvSpPr>
      <dsp:spPr>
        <a:xfrm>
          <a:off x="10008362" y="1813560"/>
          <a:ext cx="103632" cy="103632"/>
        </a:xfrm>
        <a:prstGeom prst="ellipse">
          <a:avLst/>
        </a:prstGeom>
        <a:solidFill>
          <a:schemeClr val="accent5">
            <a:hueOff val="360006"/>
            <a:satOff val="8692"/>
            <a:lumOff val="-4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oundedRectangleTimeline">
  <dgm:title val="圆角矩形日程表"/>
  <dgm:desc val="用于按时间顺序显示事件列表。说明显示在不可见框中，日期显示在矩形中，但在第一个和最后一个节点中，矩形的角呈圆形。它可显示大量文本和描述性的长日期格式。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animLvl val="lvl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val="18"/>
      <dgm:constr type="primFontSz" for="des" forName="Childtext" val="18"/>
      <dgm:constr type="primFontSz" for="des" forName="Childtext" refType="primFontSz" refFor="des" refForName="parent" op="lte"/>
      <dgm:constr type="w" for="ch" forName="composite" refType="w"/>
      <dgm:constr type="h" for="ch" forName="composite" refType="h"/>
      <dgm:constr type="w" for="ch" forName="spaceBetweenRectangles" refType="w" refFor="ch" refForName="composite" fact="-0.4"/>
      <dgm:constr type="w" for="ch" ptType="sibTrans" op="equ"/>
      <dgm:constr type="primFontSz" for="des" forName="parent" op="equ"/>
      <dgm:constr type="primFontSz" for="des" forName="Childtext" op="equ"/>
      <dgm:constr type="primFontSz" for="des" forName="parent1" val="18"/>
      <dgm:constr type="primFontSz" for="des" forName="Childtext1" val="18"/>
      <dgm:constr type="primFontSz" for="des" forName="Childtext1" refType="primFontSz" refFor="des" refForName="parent1" op="lte"/>
      <dgm:constr type="w" for="ch" forName="composite1" refType="w"/>
      <dgm:constr type="h" for="ch" forName="composite1" refType="h"/>
      <dgm:constr type="w" for="ch" forName="spaceBetweenRectangles1" refType="w" refFor="ch" refForName="composite1" fact="-0.4"/>
      <dgm:constr type="primFontSz" for="des" forName="parent1" op="equ"/>
      <dgm:constr type="primFontSz" for="des" forName="Childtext1" op="equ"/>
    </dgm:constrLst>
    <dgm:choose name="layoutByNodeCnt">
      <dgm:if name="twoOrLessNodes" axis="ch" ptType="node" func="cnt" op="lte" val="2">
        <dgm:forEach name="nodesForEach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choose name="casesForFirstAndLastNode1">
              <dgm:if name="startNode1" axis="self" ptType="node" func="pos" op="equ" val="1">
                <dgm:choose name="removeLineWhenOnlyOneNode1">
                  <dgm:if name="ifOnlyOneNode1" axis="followSib" ptType="node" func="cnt" op="equ" val="0">
                    <dgm:constrLst>
                      <dgm:constr type="w" for="ch" forName="parent" refType="w" fact="0.95"/>
                      <dgm:constr type="l" for="ch" forName="parent" refType="w" fact="0.025"/>
                      <dgm:constr type="t" for="ch" forName="parent" refType="h" fact="0.45"/>
                      <dgm:constr type="h" for="ch" forName="parent" refType="h" fact="0.1"/>
                      <dgm:constr type="l" for="ch" forName="Childtext" refType="w" fact="0.025"/>
                      <dgm:constr type="w" for="ch" forName="Childtext" refType="w" fact="0.95"/>
                      <dgm:constr type="h" for="ch" forName="Childtext" refType="h" fact="0.35"/>
                      <dgm:constr type="w" for="ch" forName="ConnectLine"/>
                      <dgm:constr type="h" for="ch" forName="ConnectLine" refType="h" fact="0.08"/>
                      <dgm:constr type="t" for="ch" forName="ConnectLine" refType="h" fact="0.37"/>
                      <dgm:constr type="ctrX" for="ch" forName="ConnectLine" refType="w" fact="0.5"/>
                      <dgm:constr type="w" for="ch" forName="ConnectLineEnd" refType="h" fact="0.02"/>
                      <dgm:constr type="h" for="ch" forName="ConnectLineEnd" refType="h" fact="0.02"/>
                      <dgm:constr type="t" for="ch" forName="ConnectLineEnd" refType="h" fact="0.35"/>
                      <dgm:constr type="ctrX" for="ch" forName="ConnectLineEnd" refType="w" fact="0.5"/>
                      <dgm:constr type="w" for="ch" forName="EmptyPane" refType="w"/>
                      <dgm:constr type="t" for="ch" forName="EmptyPane" refType="h" fact="0.55"/>
                      <dgm:constr type="h" for="ch" forName="EmptyPane" refType="h" fact="0.45"/>
                    </dgm:constrLst>
                  </dgm:if>
                  <dgm:else name="ifMoreThanOneNode1">
                    <dgm:constrLst>
                      <dgm:constr type="w" for="ch" forName="parent" refType="w" fact="0.6"/>
                      <dgm:constr type="l" for="ch" forName="parent" refType="w" fact="0.2"/>
                      <dgm:constr type="t" for="ch" forName="parent" refType="h" fact="0.45"/>
                      <dgm:constr type="h" for="ch" forName="parent" refType="h" fact="0.1"/>
                      <dgm:constr type="l" for="ch" forName="Childtext" refType="w" fact="0.2"/>
                      <dgm:constr type="w" for="ch" forName="Childtext" refType="w" fact="0.6"/>
                      <dgm:constr type="h" for="ch" forName="Childtext" refType="h" fact="0.35"/>
                      <dgm:constr type="w" for="ch" forName="ConnectLine"/>
                      <dgm:constr type="h" for="ch" forName="ConnectLine" refType="h" fact="0.08"/>
                      <dgm:constr type="t" for="ch" forName="ConnectLine" refType="h" fact="0.37"/>
                      <dgm:constr type="ctrX" for="ch" forName="ConnectLine" refType="w" fact="0.5"/>
                      <dgm:constr type="w" for="ch" forName="ConnectLineEnd" refType="h" fact="0.02"/>
                      <dgm:constr type="h" for="ch" forName="ConnectLineEnd" refType="h" fact="0.02"/>
                      <dgm:constr type="t" for="ch" forName="ConnectLineEnd" refType="h" fact="0.35"/>
                      <dgm:constr type="ctrX" for="ch" forName="ConnectLineEnd" refType="w" fact="0.5"/>
                      <dgm:constr type="w" for="ch" forName="EmptyPane" refType="w"/>
                      <dgm:constr type="t" for="ch" forName="EmptyPane" refType="h" fact="0.55"/>
                      <dgm:constr type="h" for="ch" forName="EmptyPane" refType="h" fact="0.45"/>
                    </dgm:constrLst>
                  </dgm:else>
                </dgm:choose>
              </dgm:if>
              <dgm:else name="notStartNode1">
                <dgm:constrLst>
                  <dgm:constr type="w" for="ch" forName="parent" refType="w" fact="0.6"/>
                  <dgm:constr type="l" for="ch" forName="parent" refType="w" fact="0.2"/>
                  <dgm:constr type="t" for="ch" forName="parent" refType="h" fact="0.45"/>
                  <dgm:constr type="h" for="ch" forName="parent" refType="h" fact="0.1"/>
                  <dgm:constr type="l" for="ch" forName="Childtext" refType="w" fact="0.2"/>
                  <dgm:constr type="w" for="ch" forName="Childtext" refType="w" fact="0.6"/>
                  <dgm:constr type="h" for="ch" forName="Childtext" refType="h" fact="0.35"/>
                  <dgm:constr type="t" for="ch" forName="Childtext" refType="h" fact="0.65"/>
                  <dgm:constr type="w" for="ch" forName="ConnectLine"/>
                  <dgm:constr type="h" for="ch" forName="ConnectLine" refType="h" fact="0.08"/>
                  <dgm:constr type="t" for="ch" forName="ConnectLine" refType="h" fact="0.55"/>
                  <dgm:constr type="ctrX" for="ch" forName="ConnectLine" refType="w" fact="0.5"/>
                  <dgm:constr type="w" for="ch" forName="ConnectLineEnd" refType="h" fact="0.02"/>
                  <dgm:constr type="h" for="ch" forName="ConnectLineEnd" refType="h" fact="0.02"/>
                  <dgm:constr type="b" for="ch" forName="ConnectLineEnd" refType="h" fact="0.65"/>
                  <dgm:constr type="ctrX" for="ch" forName="ConnectLineEnd" refType="w" fact="0.5"/>
                  <dgm:constr type="w" for="ch" forName="EmptyPane" refType="w"/>
                  <dgm:constr type="h" for="ch" forName="EmptyPane" refType="h" fact="0.45"/>
                </dgm:constrLst>
              </dgm:else>
            </dgm:choose>
            <dgm:layoutNode name="parent" styleLbl="alignNode1">
              <dgm:varLst>
                <dgm:chMax val="1"/>
                <dgm:chPref val="1"/>
                <dgm:bulletEnabled val="1"/>
              </dgm:varLst>
              <dgm:alg type="tx">
                <dgm:param type="txAnchorHorz" val="ctr"/>
                <dgm:param type="txAnchorVert" val="mid"/>
                <dgm:param type="parTxLTRAlign" val="ctr"/>
                <dgm:param type="parTxRTLAlign" val="ctr"/>
              </dgm:alg>
              <dgm:choose name="casesForFirstAndLastNode">
                <dgm:if name="startNode" axis="self" ptType="node" func="pos" op="equ" val="1">
                  <dgm:choose name="removeLineWhenOnlyOneNode">
                    <dgm:if name="ifOnlyOneNode" axis="followSib" ptType="node" func="cnt" op="equ" val="0">
                      <dgm:shape xmlns:r="http://schemas.openxmlformats.org/officeDocument/2006/relationships" type="roundRect" r:blip="">
                        <dgm:adjLst/>
                      </dgm:shape>
                    </dgm:if>
                    <dgm:else name="ifMoreThanOneNode">
                      <dgm:choose name="Name18">
                        <dgm:if name="Name19" func="var" arg="dir" op="equ" val="norm">
                          <dgm:shape xmlns:r="http://schemas.openxmlformats.org/officeDocument/2006/relationships" rot="-90" type="round2SameRect" r:blip="">
                            <dgm:adjLst/>
                          </dgm:shape>
                        </dgm:if>
                        <dgm:else name="Name20">
                          <dgm:shape xmlns:r="http://schemas.openxmlformats.org/officeDocument/2006/relationships" rot="90" type="round2SameRect" r:blip="">
                            <dgm:adjLst/>
                          </dgm:shape>
                        </dgm:else>
                      </dgm:choose>
                    </dgm:else>
                  </dgm:choose>
                </dgm:if>
                <dgm:else name="notStartNode">
                  <dgm:choose name="Name22">
                    <dgm:if name="Name23" axis="self" ptType="node" func="revPos" op="equ" val="1">
                      <dgm:choose name="Name24">
                        <dgm:if name="Name25" func="var" arg="dir" op="equ" val="norm">
                          <dgm:shape xmlns:r="http://schemas.openxmlformats.org/officeDocument/2006/relationships" rot="90" type="round2SameRect" r:blip="">
                            <dgm:adjLst/>
                          </dgm:shape>
                        </dgm:if>
                        <dgm:else name="Name26">
                          <dgm:shape xmlns:r="http://schemas.openxmlformats.org/officeDocument/2006/relationships" rot="-90" type="round2SameRect" r:blip="">
                            <dgm:adjLst/>
                          </dgm:shape>
                        </dgm:else>
                      </dgm:choose>
                    </dgm:if>
                    <dgm:else name="Name27">
                      <dgm:shape xmlns:r="http://schemas.openxmlformats.org/officeDocument/2006/relationships" type="rect" r:blip="">
                        <dgm:adjLst/>
                      </dgm:shape>
                    </dgm:else>
                  </dgm:choose>
                </dgm:else>
              </dgm:choose>
              <dgm:presOf axis="self" ptType="node"/>
              <dgm:constrLst>
                <dgm:constr type="lMarg" refType="primFontSz" fact="0.6"/>
                <dgm:constr type="rMarg" refType="primFontSz" fact="0.6"/>
                <dgm:constr type="tMarg" refType="primFontSz" fact="0.6"/>
                <dgm:constr type="bMarg" refType="primFontSz" fact="0.6"/>
              </dgm:constrLst>
              <dgm:ruleLst>
                <dgm:rule type="primFontSz" val="11" fact="NaN" max="NaN"/>
              </dgm:ruleLst>
            </dgm:layoutNode>
            <dgm:layoutNode name="Childtext" styleLbl="revTx">
              <dgm:varLst>
                <dgm:bulletEnabled val="1"/>
              </dgm:varLst>
              <dgm:choose name="casesForTxtDirLogic">
                <dgm:if name="Name77" axis="self" ptType="node" func="posOdd" op="equ" val="1">
                  <dgm:alg type="tx">
                    <dgm:param type="txAnchorVert" val="b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/>
                    <dgm:constr type="bMarg" refType="primFontSz" fact="0.6"/>
                  </dgm:constrLst>
                </dgm:if>
                <dgm:else name="Name88">
                  <dgm:alg type="tx">
                    <dgm:param type="txAnchorVert" val="t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 refType="primFontSz" fact="0.6"/>
                    <dgm:constr type="bMarg"/>
                  </dgm:constrLst>
                </dgm:else>
              </dgm:choose>
              <dgm:shape xmlns:r="http://schemas.openxmlformats.org/officeDocument/2006/relationships" type="rect" r:blip="">
                <dgm:adjLst/>
              </dgm:shape>
              <dgm:presOf axis="ch" ptType="node"/>
              <dgm:ruleLst>
                <dgm:rule type="primFontSz" val="11" fact="NaN" max="NaN"/>
              </dgm:ruleLst>
            </dgm:layoutNode>
            <dgm:layoutNode name="ConnectLine" styleLbl="sibTrans1D1">
              <dgm:alg type="sp"/>
              <dgm:shape xmlns:r="http://schemas.openxmlformats.org/officeDocument/2006/relationships" type="line" r:blip="">
                <dgm:adjLst/>
                <dgm:extLst>
                  <a:ext uri="{B698B0E9-8C71-41B9-8309-B3DCBF30829C}">
                    <dgm1612:spPr xmlns:dgm1612="http://schemas.microsoft.com/office/drawing/2016/12/diagram">
                      <a:ln>
                        <a:prstDash val="dash"/>
                      </a:ln>
                    </dgm1612:spPr>
                  </a:ext>
                </dgm:extLst>
              </dgm:shape>
              <dgm:presOf/>
              <dgm:constrLst/>
            </dgm:layoutNode>
            <dgm:layoutNode name="ConnectLineEnd" styleLbl="l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/>
            </dgm:layoutNode>
            <dgm:layoutNode name="EmptyPa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forEach name="Name28" axis="followSib" ptType="sibTrans" cnt="1">
            <dgm:layoutNode name="spaceBetweenRectangle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moreThanTwoNodes">
        <dgm:forEach name="nodesForEach1" axis="ch" ptType="node">
          <dgm:layoutNode name="composite1">
            <dgm:alg type="composite"/>
            <dgm:shape xmlns:r="http://schemas.openxmlformats.org/officeDocument/2006/relationships" r:blip="">
              <dgm:adjLst/>
            </dgm:shape>
            <dgm:choose name="casesForSnakingLogic21">
              <dgm:if name="oddNode21" axis="self" ptType="node" func="posOdd" op="equ" val="1">
                <dgm:constrLst>
                  <dgm:constr type="w" for="ch" forName="parent1" refType="w" fact="0.6"/>
                  <dgm:constr type="l" for="ch" forName="parent1" refType="w" fact="0.2"/>
                  <dgm:constr type="t" for="ch" forName="parent1" refType="h" fact="0.45"/>
                  <dgm:constr type="h" for="ch" forName="parent1" refType="h" fact="0.1"/>
                  <dgm:constr type="w" for="ch" forName="Childtext1" refType="w"/>
                  <dgm:constr type="h" for="ch" forName="Childtext1" refType="h" fact="0.35"/>
                  <dgm:constr type="w" for="ch" forName="ConnectLine1"/>
                  <dgm:constr type="h" for="ch" forName="ConnectLine1" refType="h" fact="0.08"/>
                  <dgm:constr type="t" for="ch" forName="ConnectLine1" refType="h" fact="0.37"/>
                  <dgm:constr type="ctrX" for="ch" forName="ConnectLine1" refType="w" fact="0.5"/>
                  <dgm:constr type="w" for="ch" forName="ConnectLineEnd1" refType="h" fact="0.02"/>
                  <dgm:constr type="h" for="ch" forName="ConnectLineEnd1" refType="h" fact="0.02"/>
                  <dgm:constr type="t" for="ch" forName="ConnectLineEnd1" refType="h" fact="0.35"/>
                  <dgm:constr type="ctrX" for="ch" forName="ConnectLineEnd1" refType="w" fact="0.5"/>
                  <dgm:constr type="w" for="ch" forName="EmptyPane1" refType="w"/>
                  <dgm:constr type="t" for="ch" forName="EmptyPane1" refType="h" fact="0.55"/>
                  <dgm:constr type="h" for="ch" forName="EmptyPane1" refType="h" fact="0.45"/>
                </dgm:constrLst>
              </dgm:if>
              <dgm:else name="evenNode2">
                <dgm:constrLst>
                  <dgm:constr type="w" for="ch" forName="parent1" refType="w" fact="0.6"/>
                  <dgm:constr type="l" for="ch" forName="parent1" refType="w" fact="0.2"/>
                  <dgm:constr type="t" for="ch" forName="parent1" refType="h" fact="0.45"/>
                  <dgm:constr type="h" for="ch" forName="parent1" refType="h" fact="0.1"/>
                  <dgm:constr type="w" for="ch" forName="Childtext1" refType="w"/>
                  <dgm:constr type="h" for="ch" forName="Childtext1" refType="h" fact="0.35"/>
                  <dgm:constr type="t" for="ch" forName="Childtext1" refType="h" fact="0.65"/>
                  <dgm:constr type="w" for="ch" forName="ConnectLine1"/>
                  <dgm:constr type="h" for="ch" forName="ConnectLine1" refType="h" fact="0.08"/>
                  <dgm:constr type="t" for="ch" forName="ConnectLine1" refType="h" fact="0.55"/>
                  <dgm:constr type="ctrX" for="ch" forName="ConnectLine1" refType="w" fact="0.5"/>
                  <dgm:constr type="w" for="ch" forName="ConnectLineEnd1" refType="h" fact="0.02"/>
                  <dgm:constr type="h" for="ch" forName="ConnectLineEnd1" refType="h" fact="0.02"/>
                  <dgm:constr type="b" for="ch" forName="ConnectLineEnd1" refType="h" fact="0.65"/>
                  <dgm:constr type="ctrX" for="ch" forName="ConnectLineEnd1" refType="w" fact="0.5"/>
                  <dgm:constr type="w" for="ch" forName="EmptyPane1" refType="w"/>
                  <dgm:constr type="h" for="ch" forName="EmptyPane1" refType="h" fact="0.45"/>
                </dgm:constrLst>
              </dgm:else>
            </dgm:choose>
            <dgm:layoutNode name="parent1" styleLbl="alignNode1">
              <dgm:varLst>
                <dgm:chMax val="1"/>
                <dgm:chPref val="1"/>
                <dgm:bulletEnabled val="1"/>
              </dgm:varLst>
              <dgm:alg type="tx">
                <dgm:param type="txAnchorHorz" val="ctr"/>
                <dgm:param type="txAnchorVert" val="mid"/>
                <dgm:param type="parTxLTRAlign" val="ctr"/>
                <dgm:param type="parTxRTLAlign" val="ctr"/>
              </dgm:alg>
              <dgm:choose name="casesForFirstAndLastNode12">
                <dgm:if name="startNode12" axis="self" ptType="node" func="pos" op="equ" val="1">
                  <dgm:choose name="removeLineWhenOnlyOneNode12">
                    <dgm:if name="ifOnlyOneNode12" axis="followSib" ptType="node" func="cnt" op="equ" val="0">
                      <dgm:shape xmlns:r="http://schemas.openxmlformats.org/officeDocument/2006/relationships" type="roundRect" r:blip="">
                        <dgm:adjLst/>
                      </dgm:shape>
                    </dgm:if>
                    <dgm:else name="ifMoreThanOneNode12">
                      <dgm:choose name="Name181">
                        <dgm:if name="Name191" func="var" arg="dir" op="equ" val="norm">
                          <dgm:shape xmlns:r="http://schemas.openxmlformats.org/officeDocument/2006/relationships" rot="-90" type="round2SameRect" r:blip="">
                            <dgm:adjLst/>
                          </dgm:shape>
                        </dgm:if>
                        <dgm:else name="Name201">
                          <dgm:shape xmlns:r="http://schemas.openxmlformats.org/officeDocument/2006/relationships" rot="90" type="round2SameRect" r:blip="">
                            <dgm:adjLst/>
                          </dgm:shape>
                        </dgm:else>
                      </dgm:choose>
                    </dgm:else>
                  </dgm:choose>
                </dgm:if>
                <dgm:else name="notStartNode12">
                  <dgm:choose name="Name221">
                    <dgm:if name="Name231" axis="self" ptType="node" func="revPos" op="equ" val="1">
                      <dgm:choose name="Name241">
                        <dgm:if name="Name251" func="var" arg="dir" op="equ" val="norm">
                          <dgm:shape xmlns:r="http://schemas.openxmlformats.org/officeDocument/2006/relationships" rot="90" type="round2SameRect" r:blip="">
                            <dgm:adjLst/>
                          </dgm:shape>
                        </dgm:if>
                        <dgm:else name="Name261">
                          <dgm:shape xmlns:r="http://schemas.openxmlformats.org/officeDocument/2006/relationships" rot="-90" type="round2SameRect" r:blip="">
                            <dgm:adjLst/>
                          </dgm:shape>
                        </dgm:else>
                      </dgm:choose>
                    </dgm:if>
                    <dgm:else name="Name271">
                      <dgm:shape xmlns:r="http://schemas.openxmlformats.org/officeDocument/2006/relationships" type="rect" r:blip="">
                        <dgm:adjLst/>
                      </dgm:shape>
                    </dgm:else>
                  </dgm:choose>
                </dgm:else>
              </dgm:choose>
              <dgm:presOf axis="self" ptType="node"/>
              <dgm:constrLst>
                <dgm:constr type="lMarg" refType="primFontSz" fact="0.6"/>
                <dgm:constr type="rMarg" refType="primFontSz" fact="0.6"/>
                <dgm:constr type="tMarg" refType="primFontSz" fact="0.6"/>
                <dgm:constr type="bMarg" refType="primFontSz" fact="0.6"/>
              </dgm:constrLst>
              <dgm:ruleLst>
                <dgm:rule type="primFontSz" val="11" fact="NaN" max="NaN"/>
              </dgm:ruleLst>
            </dgm:layoutNode>
            <dgm:layoutNode name="Childtext1" styleLbl="revTx">
              <dgm:varLst>
                <dgm:bulletEnabled val="1"/>
              </dgm:varLst>
              <dgm:choose name="casesForTxtDirLogic1">
                <dgm:if name="Name771" axis="self" ptType="node" func="posOdd" op="equ" val="1">
                  <dgm:alg type="tx">
                    <dgm:param type="txAnchorVert" val="b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/>
                    <dgm:constr type="bMarg" refType="primFontSz" fact="0.6"/>
                  </dgm:constrLst>
                </dgm:if>
                <dgm:else name="Name881">
                  <dgm:alg type="tx">
                    <dgm:param type="txAnchorVert" val="t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 refType="primFontSz" fact="0.6"/>
                    <dgm:constr type="bMarg"/>
                  </dgm:constrLst>
                </dgm:else>
              </dgm:choose>
              <dgm:shape xmlns:r="http://schemas.openxmlformats.org/officeDocument/2006/relationships" type="rect" r:blip="">
                <dgm:adjLst/>
              </dgm:shape>
              <dgm:presOf axis="ch" ptType="node"/>
              <dgm:ruleLst>
                <dgm:rule type="primFontSz" val="11" fact="NaN" max="NaN"/>
              </dgm:ruleLst>
            </dgm:layoutNode>
            <dgm:layoutNode name="ConnectLine1" styleLbl="sibTrans1D1">
              <dgm:alg type="sp"/>
              <dgm:shape xmlns:r="http://schemas.openxmlformats.org/officeDocument/2006/relationships" type="line" r:blip="">
                <dgm:adjLst/>
                <dgm:extLst>
                  <a:ext uri="{B698B0E9-8C71-41B9-8309-B3DCBF30829C}">
                    <dgm1612:spPr xmlns:dgm1612="http://schemas.microsoft.com/office/drawing/2016/12/diagram">
                      <a:ln>
                        <a:prstDash val="dash"/>
                      </a:ln>
                    </dgm1612:spPr>
                  </a:ext>
                </dgm:extLst>
              </dgm:shape>
              <dgm:presOf/>
              <dgm:constrLst/>
            </dgm:layoutNode>
            <dgm:layoutNode name="ConnectLineEnd1" styleLbl="l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/>
            </dgm:layoutNode>
            <dgm:layoutNode name="EmptyPane1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forEach name="Name281" axis="followSib" ptType="sibTrans" cnt="1">
            <dgm:layoutNode name="spaceBetweenRectangles1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CA6A482-77CD-40B4-B0BD-39464C602992}" type="datetime1">
              <a:rPr lang="zh-CN" altLang="en-US" smtClean="0"/>
              <a:t>2022/4/1</a:t>
            </a:fld>
            <a:endParaRPr 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5FA61D9-D216-463F-9C1A-ECCE0F89FE80}" type="datetime1">
              <a:rPr lang="zh-CN" altLang="en-US" smtClean="0"/>
              <a:t>2022/4/1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zh-CN" smtClean="0"/>
              <a:t>1</a:t>
            </a:fld>
            <a:endParaRPr lang="zh-CN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4C9491-7B1D-4551-B6F8-4361CACFCA7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74A379AC-F709-43C9-AB16-C924C5360230}" type="datetime1">
              <a:rPr lang="zh-CN" altLang="en-US" smtClean="0"/>
              <a:t>2022/4/1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US" altLang="zh-CN" smtClean="0"/>
              <a:t>3</a:t>
            </a:fld>
            <a:endParaRPr lang="zh-CN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E300B4-53C8-47C4-8235-7F544B4BAC4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5EBF8D7-C675-4D60-A8EE-0570116799E2}" type="datetime1">
              <a:rPr lang="zh-CN" altLang="en-US" smtClean="0"/>
              <a:t>2022/4/1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US" altLang="zh-CN" smtClean="0"/>
              <a:t>4</a:t>
            </a:fld>
            <a:endParaRPr lang="zh-CN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3E9D32-1E8A-4286-9690-CF74A17CA16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40F45A5D-D7A2-4F97-8997-BC0528C0201E}" type="datetime1">
              <a:rPr lang="zh-CN" altLang="en-US" smtClean="0"/>
              <a:t>2022/4/1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4304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US" altLang="zh-CN" smtClean="0"/>
              <a:t>5</a:t>
            </a:fld>
            <a:endParaRPr lang="zh-CN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E300B4-53C8-47C4-8235-7F544B4BAC4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5EBF8D7-C675-4D60-A8EE-0570116799E2}" type="datetime1">
              <a:rPr lang="zh-CN" altLang="en-US" smtClean="0"/>
              <a:t>2022/4/1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886408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DC0559-D619-4E56-BF6F-3712370C2150}" type="slidenum">
              <a:rPr lang="en-US" altLang="zh-CN" smtClean="0"/>
              <a:t>6</a:t>
            </a:fld>
            <a:endParaRPr lang="zh-CN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E7E358-8508-4476-B57E-0B430C278DA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40498A45-324D-47BE-B5AF-56072852B2C5}" type="datetime1">
              <a:rPr lang="zh-CN" altLang="en-US" smtClean="0"/>
              <a:t>2022/4/1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514541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US" altLang="zh-CN" smtClean="0"/>
              <a:t>7</a:t>
            </a:fld>
            <a:endParaRPr lang="zh-CN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E300B4-53C8-47C4-8235-7F544B4BAC4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5EBF8D7-C675-4D60-A8EE-0570116799E2}" type="datetime1">
              <a:rPr lang="zh-CN" altLang="en-US" smtClean="0"/>
              <a:t>2022/4/1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46871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US" altLang="zh-CN" smtClean="0"/>
              <a:t>10</a:t>
            </a:fld>
            <a:endParaRPr lang="zh-CN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E300B4-53C8-47C4-8235-7F544B4BAC4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5EBF8D7-C675-4D60-A8EE-0570116799E2}" type="datetime1">
              <a:rPr lang="zh-CN" altLang="en-US" smtClean="0"/>
              <a:t>2022/4/1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92994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US" altLang="zh-CN" smtClean="0"/>
              <a:t>11</a:t>
            </a:fld>
            <a:endParaRPr lang="zh-CN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062CB9-E707-4ED7-AD4C-1D2ED5616F3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AD9C9F23-6CF8-4104-B426-E192644EED1F}" type="datetime1">
              <a:rPr lang="zh-CN" altLang="en-US" smtClean="0"/>
              <a:t>2022/4/1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zh-CN" sz="4800"/>
              <a:t>3DFloat</a:t>
            </a:r>
          </a:p>
        </p:txBody>
      </p:sp>
      <p:sp>
        <p:nvSpPr>
          <p:cNvPr id="14" name="图片占位符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8" name="椭圆形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CN"/>
          </a:p>
        </p:txBody>
      </p:sp>
      <p:grpSp>
        <p:nvGrpSpPr>
          <p:cNvPr id="9" name="组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任意多边形：形状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CN"/>
            </a:p>
          </p:txBody>
        </p:sp>
        <p:sp>
          <p:nvSpPr>
            <p:cNvPr id="11" name="椭圆形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CN"/>
            </a:p>
          </p:txBody>
        </p:sp>
      </p:grp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内容 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任意多边形：形状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zh-CN" dirty="0"/>
            </a:p>
          </p:txBody>
        </p:sp>
        <p:sp>
          <p:nvSpPr>
            <p:cNvPr id="36" name="任意多边形：形状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zh-CN" dirty="0">
                <a:solidFill>
                  <a:schemeClr val="tx1"/>
                </a:solidFill>
              </a:endParaRPr>
            </a:p>
          </p:txBody>
        </p:sp>
        <p:sp>
          <p:nvSpPr>
            <p:cNvPr id="37" name="椭圆形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CN"/>
            </a:p>
          </p:txBody>
        </p:sp>
        <p:sp>
          <p:nvSpPr>
            <p:cNvPr id="38" name="椭圆形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CN"/>
            </a:p>
          </p:txBody>
        </p:sp>
      </p:grpSp>
      <p:sp>
        <p:nvSpPr>
          <p:cNvPr id="19" name="任意多边形：形状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CN"/>
          </a:p>
        </p:txBody>
      </p:sp>
      <p:sp>
        <p:nvSpPr>
          <p:cNvPr id="20" name="椭圆形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CN"/>
          </a:p>
        </p:txBody>
      </p:sp>
      <p:sp>
        <p:nvSpPr>
          <p:cNvPr id="25" name="椭圆形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CN"/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zh-CN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16" name="文本占位符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17" name="内容占位符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22" name="文本占位符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zh-CN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zh-CN" altLang="en-US"/>
              <a:t>单击此处编辑母版文本样式</a:t>
            </a:r>
          </a:p>
        </p:txBody>
      </p:sp>
      <p:sp>
        <p:nvSpPr>
          <p:cNvPr id="23" name="内容占位符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18" name="文本占位符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zh-CN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zh-CN"/>
              <a:t>单击以编辑</a:t>
            </a:r>
          </a:p>
        </p:txBody>
      </p:sp>
      <p:sp>
        <p:nvSpPr>
          <p:cNvPr id="21" name="内容占位符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zh-CN"/>
              <a:t>20XX 年 2 月 2 日星期二</a:t>
            </a:r>
            <a:endParaRPr 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10" name="图片占位符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zh-CN"/>
              <a:t>20XX 年 2 月 2 日星期二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zh-CN" smtClean="0"/>
              <a:t>‹#›</a:t>
            </a:fld>
            <a:endParaRPr lang="zh-CN"/>
          </a:p>
        </p:txBody>
      </p:sp>
      <p:sp>
        <p:nvSpPr>
          <p:cNvPr id="8" name="椭圆形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结束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标题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1" name="副标题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zh-CN" altLang="en-US">
                <a:solidFill>
                  <a:schemeClr val="tx1">
                    <a:alpha val="60000"/>
                  </a:schemeClr>
                </a:solidFill>
              </a:rPr>
              <a:t>单击此处编辑母版副标题样式</a:t>
            </a:r>
            <a:endParaRPr lang="zh-CN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图片占位符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42" name="图片占位符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/>
          </a:p>
        </p:txBody>
      </p:sp>
      <p:grpSp>
        <p:nvGrpSpPr>
          <p:cNvPr id="43" name="组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任意多边形：形状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CN">
                <a:solidFill>
                  <a:schemeClr val="tx1"/>
                </a:solidFill>
              </a:endParaRPr>
            </a:p>
          </p:txBody>
        </p:sp>
        <p:sp>
          <p:nvSpPr>
            <p:cNvPr id="45" name="椭圆形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CN"/>
            </a:p>
          </p:txBody>
        </p:sp>
        <p:sp>
          <p:nvSpPr>
            <p:cNvPr id="46" name="任意多边形：形状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CN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组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任意多边形：形状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CN"/>
            </a:p>
          </p:txBody>
        </p:sp>
        <p:sp>
          <p:nvSpPr>
            <p:cNvPr id="21" name="椭圆形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CN"/>
            </a:p>
          </p:txBody>
        </p:sp>
      </p:grp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zh-CN"/>
              <a:t>20XX 年 2 月 2 日星期二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zh-CN" smtClean="0"/>
              <a:t>‹#›</a:t>
            </a:fld>
            <a:endParaRPr lang="zh-CN"/>
          </a:p>
        </p:txBody>
      </p:sp>
      <p:sp>
        <p:nvSpPr>
          <p:cNvPr id="17" name="椭圆形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zh-CN"/>
              <a:t>20XX 年 2 月 2 日星期二</a:t>
            </a:r>
            <a:endParaRPr 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zh-CN" smtClean="0"/>
              <a:t>‹#›</a:t>
            </a:fld>
            <a:endParaRPr lang="zh-CN"/>
          </a:p>
        </p:txBody>
      </p:sp>
      <p:sp>
        <p:nvSpPr>
          <p:cNvPr id="19" name="任意多边形：形状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CN"/>
          </a:p>
        </p:txBody>
      </p:sp>
      <p:sp>
        <p:nvSpPr>
          <p:cNvPr id="20" name="椭圆形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CN"/>
          </a:p>
        </p:txBody>
      </p:sp>
      <p:sp>
        <p:nvSpPr>
          <p:cNvPr id="25" name="椭圆形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CN"/>
          </a:p>
        </p:txBody>
      </p:sp>
      <p:grpSp>
        <p:nvGrpSpPr>
          <p:cNvPr id="34" name="组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任意多边形：形状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zh-CN" dirty="0"/>
            </a:p>
          </p:txBody>
        </p:sp>
        <p:sp>
          <p:nvSpPr>
            <p:cNvPr id="36" name="任意多边形：形状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zh-CN" dirty="0">
                <a:solidFill>
                  <a:schemeClr val="tx1"/>
                </a:solidFill>
              </a:endParaRPr>
            </a:p>
          </p:txBody>
        </p:sp>
        <p:sp>
          <p:nvSpPr>
            <p:cNvPr id="37" name="椭圆形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CN"/>
            </a:p>
          </p:txBody>
        </p:sp>
        <p:sp>
          <p:nvSpPr>
            <p:cNvPr id="38" name="椭圆形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CN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椭圆形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CN"/>
          </a:p>
        </p:txBody>
      </p:sp>
      <p:grpSp>
        <p:nvGrpSpPr>
          <p:cNvPr id="13" name="组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任意多边形：形状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CN"/>
            </a:p>
          </p:txBody>
        </p:sp>
        <p:sp>
          <p:nvSpPr>
            <p:cNvPr id="21" name="椭圆形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CN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zh-CN"/>
              <a:t>20XX 年 2 月 2 日星期二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zh-CN"/>
              <a:t>20XX 年 2 月 2 日星期二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任意多边形：形状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CN"/>
            </a:p>
          </p:txBody>
        </p:sp>
        <p:sp>
          <p:nvSpPr>
            <p:cNvPr id="12" name="椭圆形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CN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zh-CN"/>
              <a:t>20XX 年 2 月 2 日星期二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议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zh-CN" sz="1600"/>
              <a:t>单击此处添加文本</a:t>
            </a:r>
          </a:p>
        </p:txBody>
      </p:sp>
      <p:sp>
        <p:nvSpPr>
          <p:cNvPr id="17" name="图片占位符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22" name="图片占位符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25" name="图片占位符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zh-CN"/>
              <a:t>20XX 年 2 月 2 日星期二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zh-CN" smtClean="0"/>
              <a:t>‹#›</a:t>
            </a:fld>
            <a:endParaRPr lang="zh-CN"/>
          </a:p>
        </p:txBody>
      </p:sp>
      <p:sp>
        <p:nvSpPr>
          <p:cNvPr id="6" name="椭圆形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CN"/>
          </a:p>
        </p:txBody>
      </p:sp>
      <p:grpSp>
        <p:nvGrpSpPr>
          <p:cNvPr id="10" name="组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任意多边形：形状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CN"/>
            </a:p>
          </p:txBody>
        </p:sp>
        <p:sp>
          <p:nvSpPr>
            <p:cNvPr id="12" name="椭圆形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CN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简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12" name="图片占位符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18" name="图片占位符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19" name="图片占位符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20" name="图片占位符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zh-CN"/>
              <a:t>20XX 年 2 月 2 日星期二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zh-CN" smtClean="0"/>
              <a:t>‹#›</a:t>
            </a:fld>
            <a:endParaRPr lang="zh-CN"/>
          </a:p>
        </p:txBody>
      </p:sp>
      <p:sp>
        <p:nvSpPr>
          <p:cNvPr id="11" name="内容占位符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分节符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zh-CN"/>
              <a:t>20XX 年 2 月 2 日星期二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zh-CN" smtClean="0"/>
              <a:t>‹#›</a:t>
            </a:fld>
            <a:endParaRPr lang="zh-CN"/>
          </a:p>
        </p:txBody>
      </p:sp>
      <p:sp>
        <p:nvSpPr>
          <p:cNvPr id="13" name="长方形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/>
          </a:p>
        </p:txBody>
      </p:sp>
      <p:sp>
        <p:nvSpPr>
          <p:cNvPr id="14" name="长方形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/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16" name="副标题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zh-CN" altLang="en-US">
                <a:solidFill>
                  <a:schemeClr val="tx1">
                    <a:alpha val="60000"/>
                  </a:schemeClr>
                </a:solidFill>
              </a:rPr>
              <a:t>单击此处编辑母版副标题样式</a:t>
            </a:r>
            <a:endParaRPr lang="zh-CN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分节符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16" name="副标题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zh-CN" altLang="en-US">
                <a:solidFill>
                  <a:schemeClr val="tx1">
                    <a:alpha val="60000"/>
                  </a:schemeClr>
                </a:solidFill>
              </a:rPr>
              <a:t>单击此处编辑母版副标题样式</a:t>
            </a:r>
            <a:endParaRPr lang="zh-CN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日程表图表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任意多边形：形状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zh-CN" dirty="0">
                <a:solidFill>
                  <a:schemeClr val="tx1"/>
                </a:solidFill>
              </a:endParaRPr>
            </a:p>
          </p:txBody>
        </p:sp>
        <p:sp>
          <p:nvSpPr>
            <p:cNvPr id="14" name="椭圆形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CN"/>
            </a:p>
          </p:txBody>
        </p:sp>
        <p:sp>
          <p:nvSpPr>
            <p:cNvPr id="15" name="椭圆形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CN"/>
            </a:p>
          </p:txBody>
        </p:sp>
        <p:sp>
          <p:nvSpPr>
            <p:cNvPr id="16" name="任意多边形：形状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zh-CN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zh-CN" dirty="0"/>
            </a:lvl1pPr>
          </a:lstStyle>
          <a:p>
            <a:pPr lvl="0" rtl="0">
              <a:lnSpc>
                <a:spcPct val="100000"/>
              </a:lnSpc>
            </a:pPr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zh-CN"/>
              <a:t>20XX 年 2 月 2 日星期二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grpSp>
        <p:nvGrpSpPr>
          <p:cNvPr id="8" name="组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任意多边形(F)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CN"/>
            </a:p>
          </p:txBody>
        </p:sp>
        <p:sp>
          <p:nvSpPr>
            <p:cNvPr id="10" name="任意多边形(F)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CN"/>
            </a:p>
          </p:txBody>
        </p:sp>
        <p:sp>
          <p:nvSpPr>
            <p:cNvPr id="11" name="任意多边形(F)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CN"/>
            </a:p>
          </p:txBody>
        </p:sp>
      </p:grpSp>
      <p:sp>
        <p:nvSpPr>
          <p:cNvPr id="12" name="椭圆形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CN"/>
          </a:p>
        </p:txBody>
      </p:sp>
      <p:sp>
        <p:nvSpPr>
          <p:cNvPr id="17" name="内容占位符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zh-CN"/>
              <a:t>20XX 年 2 月 2 日星期二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团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长方形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zh-CN"/>
          </a:p>
        </p:txBody>
      </p:sp>
      <p:sp>
        <p:nvSpPr>
          <p:cNvPr id="34" name="椭圆形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CN"/>
          </a:p>
        </p:txBody>
      </p:sp>
      <p:sp>
        <p:nvSpPr>
          <p:cNvPr id="40" name="标题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zh-CN"/>
              <a:t>团队</a:t>
            </a:r>
          </a:p>
        </p:txBody>
      </p:sp>
      <p:grpSp>
        <p:nvGrpSpPr>
          <p:cNvPr id="51" name="组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任意多边形：形状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zh-CN"/>
            </a:p>
          </p:txBody>
        </p:sp>
        <p:sp>
          <p:nvSpPr>
            <p:cNvPr id="53" name="任意多边形：形状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zh-CN">
                <a:solidFill>
                  <a:schemeClr val="tx1"/>
                </a:solidFill>
              </a:endParaRPr>
            </a:p>
          </p:txBody>
        </p:sp>
        <p:sp>
          <p:nvSpPr>
            <p:cNvPr id="54" name="椭圆形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CN"/>
            </a:p>
          </p:txBody>
        </p:sp>
        <p:sp>
          <p:nvSpPr>
            <p:cNvPr id="55" name="椭圆形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CN"/>
            </a:p>
          </p:txBody>
        </p:sp>
      </p:grpSp>
      <p:sp>
        <p:nvSpPr>
          <p:cNvPr id="56" name="图片占位符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57" name="图片占位符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58" name="图片占位符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59" name="图片占位符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63" name="文本占位符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zh-CN"/>
              <a:t>姓名</a:t>
            </a:r>
          </a:p>
        </p:txBody>
      </p:sp>
      <p:sp>
        <p:nvSpPr>
          <p:cNvPr id="61" name="文本占位符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zh-CN"/>
              <a:t>标题</a:t>
            </a:r>
          </a:p>
        </p:txBody>
      </p:sp>
      <p:sp>
        <p:nvSpPr>
          <p:cNvPr id="65" name="文本占位符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zh-CN"/>
              <a:t>姓名</a:t>
            </a:r>
          </a:p>
        </p:txBody>
      </p:sp>
      <p:sp>
        <p:nvSpPr>
          <p:cNvPr id="64" name="文本占位符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zh-CN"/>
              <a:t>标题</a:t>
            </a:r>
          </a:p>
        </p:txBody>
      </p:sp>
      <p:sp>
        <p:nvSpPr>
          <p:cNvPr id="67" name="文本占位符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zh-CN"/>
              <a:t>姓名</a:t>
            </a:r>
          </a:p>
        </p:txBody>
      </p:sp>
      <p:sp>
        <p:nvSpPr>
          <p:cNvPr id="66" name="文本占位符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zh-CN"/>
              <a:t>标题</a:t>
            </a:r>
          </a:p>
        </p:txBody>
      </p:sp>
      <p:sp>
        <p:nvSpPr>
          <p:cNvPr id="69" name="文本占位符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zh-CN"/>
              <a:t>姓名</a:t>
            </a:r>
          </a:p>
        </p:txBody>
      </p:sp>
      <p:sp>
        <p:nvSpPr>
          <p:cNvPr id="68" name="文本占位符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zh-CN"/>
              <a:t>标题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zh-CN"/>
              <a:t>20XX 年 2 月 2 日星期二</a:t>
            </a:r>
            <a:endParaRPr 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内容 2 列（比较幻灯片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形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CN"/>
          </a:p>
        </p:txBody>
      </p:sp>
      <p:sp>
        <p:nvSpPr>
          <p:cNvPr id="11" name="长方形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zh-CN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zh-CN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zh-CN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zh-CN"/>
              <a:t>20XX 年 2 月 2 日星期二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zh-CN"/>
              <a:t>单击此处编辑母版标题样式</a:t>
            </a:r>
            <a:endParaRPr 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zh-CN"/>
              <a:t>20XX 年 2 月 2 日星期二</a:t>
            </a:r>
            <a:endParaRPr 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zh-CN"/>
              <a:t>示例页脚文本</a:t>
            </a:r>
            <a:endParaRPr lang="zh-CN" dirty="0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zh-CN" smtClean="0"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5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4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798886" cy="2384898"/>
          </a:xfrm>
        </p:spPr>
        <p:txBody>
          <a:bodyPr rtlCol="0" anchor="b" anchorCtr="0">
            <a:normAutofit/>
          </a:bodyPr>
          <a:lstStyle/>
          <a:p>
            <a:pPr rtl="0"/>
            <a:r>
              <a:rPr lang="zh-CN" altLang="en-US" dirty="0"/>
              <a:t>五子棋重制</a:t>
            </a:r>
            <a:endParaRPr lang="zh-CN" dirty="0"/>
          </a:p>
        </p:txBody>
      </p:sp>
      <p:pic>
        <p:nvPicPr>
          <p:cNvPr id="14" name="图片占位符 13" descr="数据点数字背景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副标题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1"/>
            <a:ext cx="3565524" cy="1022154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周彭</a:t>
            </a:r>
            <a:endParaRPr lang="en-US" altLang="zh-CN" dirty="0"/>
          </a:p>
          <a:p>
            <a:pPr rtl="0"/>
            <a:r>
              <a:rPr lang="zh-CN" altLang="en-US" dirty="0"/>
              <a:t>物联网</a:t>
            </a:r>
            <a:r>
              <a:rPr lang="en-US" altLang="zh-CN" dirty="0"/>
              <a:t>207</a:t>
            </a:r>
            <a:endParaRPr lang="zh-CN" dirty="0"/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B71C7413-0767-4EFE-A0BB-4D143955D93E}"/>
              </a:ext>
            </a:extLst>
          </p:cNvPr>
          <p:cNvSpPr txBox="1">
            <a:spLocks/>
          </p:cNvSpPr>
          <p:nvPr/>
        </p:nvSpPr>
        <p:spPr>
          <a:xfrm>
            <a:off x="7999413" y="5125695"/>
            <a:ext cx="3565524" cy="680754"/>
          </a:xfrm>
          <a:prstGeom prst="rect">
            <a:avLst/>
          </a:prstGeom>
        </p:spPr>
        <p:txBody>
          <a:bodyPr vert="horz" wrap="square" lIns="0" tIns="0" rIns="0" bIns="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基于</a:t>
            </a:r>
            <a:r>
              <a:rPr lang="en-US" altLang="zh-CN" dirty="0"/>
              <a:t>《</a:t>
            </a:r>
            <a:r>
              <a:rPr lang="en-US" altLang="zh-CN" dirty="0" err="1"/>
              <a:t>easyx</a:t>
            </a:r>
            <a:r>
              <a:rPr lang="en-US" altLang="zh-CN" dirty="0"/>
              <a:t>》</a:t>
            </a:r>
            <a:r>
              <a:rPr lang="zh-CN" altLang="en-US" dirty="0"/>
              <a:t>图形库</a:t>
            </a:r>
            <a:endParaRPr lang="en-US" altLang="zh-CN" dirty="0"/>
          </a:p>
          <a:p>
            <a:r>
              <a:rPr lang="en-US" altLang="zh-CN" dirty="0"/>
              <a:t>vs2022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占位符 7" descr="数据点数字背景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4756" y="-7538"/>
            <a:ext cx="12192000" cy="6858000"/>
          </a:xfrm>
        </p:spPr>
      </p:pic>
      <p:sp>
        <p:nvSpPr>
          <p:cNvPr id="15" name="标题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873" y="117807"/>
            <a:ext cx="5437187" cy="949080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 rtl="0">
              <a:lnSpc>
                <a:spcPct val="100000"/>
              </a:lnSpc>
            </a:pPr>
            <a:r>
              <a:rPr lang="zh-CN" alt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图形界面的设计</a:t>
            </a:r>
            <a:endParaRPr lang="zh-CN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en-US" altLang="zh-CN" smtClean="0"/>
              <a:t>10</a:t>
            </a:fld>
            <a:endParaRPr 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7556F90-1321-4316-9457-BD563E006D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8" y="1155020"/>
            <a:ext cx="3545757" cy="368022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5C6A4DA-AF94-4E73-9F0B-CC04198881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0513" y="1155020"/>
            <a:ext cx="3545757" cy="368022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E62A7BD-6B84-4468-9414-F4B29F6918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6270" y="1155020"/>
            <a:ext cx="3545757" cy="3680227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878722F9-715B-468C-B8BB-51F6AF73CDD2}"/>
              </a:ext>
            </a:extLst>
          </p:cNvPr>
          <p:cNvSpPr/>
          <p:nvPr/>
        </p:nvSpPr>
        <p:spPr>
          <a:xfrm>
            <a:off x="14756" y="4769224"/>
            <a:ext cx="10637271" cy="8157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通过覆盖的方式来进行渲染，虽然每次下一个子只需要渲染一次画面（节约算力），但是相对于遍历棋盘去渲染失去了界面的灵活性和可复用性，也会导致后面的添加画面时造成逻辑复杂以及画面的不统一。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66939F70-3590-4260-B806-71CBA8B1ED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537" y="5770526"/>
            <a:ext cx="1320508" cy="890574"/>
          </a:xfrm>
          <a:prstGeom prst="rect">
            <a:avLst/>
          </a:prstGeom>
        </p:spPr>
      </p:pic>
      <p:sp>
        <p:nvSpPr>
          <p:cNvPr id="22" name="箭头: 左 21">
            <a:extLst>
              <a:ext uri="{FF2B5EF4-FFF2-40B4-BE49-F238E27FC236}">
                <a16:creationId xmlns:a16="http://schemas.microsoft.com/office/drawing/2014/main" id="{46AEF6B1-6FB0-4207-8D2C-3C0848444563}"/>
              </a:ext>
            </a:extLst>
          </p:cNvPr>
          <p:cNvSpPr/>
          <p:nvPr/>
        </p:nvSpPr>
        <p:spPr>
          <a:xfrm>
            <a:off x="1452045" y="5506080"/>
            <a:ext cx="10488943" cy="1155020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界面大小难以改变无地容纳悔棋按钮，不统一的渲染方式导致悔棋按钮无法做出按键触发效果</a:t>
            </a:r>
          </a:p>
        </p:txBody>
      </p:sp>
    </p:spTree>
    <p:extLst>
      <p:ext uri="{BB962C8B-B14F-4D97-AF65-F5344CB8AC3E}">
        <p14:creationId xmlns:p14="http://schemas.microsoft.com/office/powerpoint/2010/main" val="3647542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rtlCol="0"/>
          <a:lstStyle/>
          <a:p>
            <a:pPr rtl="0"/>
            <a:r>
              <a:rPr lang="zh-CN" altLang="en-US" dirty="0"/>
              <a:t>人工智能</a:t>
            </a:r>
            <a:endParaRPr lang="zh-CN" dirty="0"/>
          </a:p>
        </p:txBody>
      </p:sp>
      <p:pic>
        <p:nvPicPr>
          <p:cNvPr id="16" name="图片占位符 15" descr="数据点数字背景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867834" y="4944464"/>
            <a:ext cx="6203611" cy="691029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zh-CN" altLang="en-US" sz="2400" dirty="0"/>
              <a:t>依靠强大的算力，遵循暴力又简单的判断规则，表现出类似人类的智能行为。</a:t>
            </a:r>
            <a:endParaRPr lang="zh-CN" sz="2400" dirty="0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US" altLang="zh-CN" smtClean="0"/>
              <a:pPr rtl="0"/>
              <a:t>11</a:t>
            </a:fld>
            <a:endParaRPr lang="zh-CN"/>
          </a:p>
        </p:txBody>
      </p:sp>
      <p:sp>
        <p:nvSpPr>
          <p:cNvPr id="10" name="内容占位符 12">
            <a:extLst>
              <a:ext uri="{FF2B5EF4-FFF2-40B4-BE49-F238E27FC236}">
                <a16:creationId xmlns:a16="http://schemas.microsoft.com/office/drawing/2014/main" id="{FA52535D-F0B5-40D3-8747-00278AF2C478}"/>
              </a:ext>
            </a:extLst>
          </p:cNvPr>
          <p:cNvSpPr txBox="1">
            <a:spLocks/>
          </p:cNvSpPr>
          <p:nvPr/>
        </p:nvSpPr>
        <p:spPr>
          <a:xfrm>
            <a:off x="4612774" y="6159914"/>
            <a:ext cx="7028363" cy="259056"/>
          </a:xfrm>
          <a:prstGeom prst="rect">
            <a:avLst/>
          </a:prstGeom>
        </p:spPr>
        <p:txBody>
          <a:bodyPr vert="horz" wrap="square" lIns="0" tIns="0" rIns="0" bIns="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9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9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9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9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使其行为更加类似人类，不仅需要强悍的硬件更应依附于更加优化的算法</a:t>
            </a:r>
            <a:endParaRPr lang="zh-CN" sz="2400" dirty="0"/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15">
            <a:extLst>
              <a:ext uri="{FF2B5EF4-FFF2-40B4-BE49-F238E27FC236}">
                <a16:creationId xmlns:a16="http://schemas.microsoft.com/office/drawing/2014/main" id="{CF0A8666-4477-461C-A79D-E91232EE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US" altLang="zh-CN" smtClean="0"/>
              <a:pPr rtl="0"/>
              <a:t>12</a:t>
            </a:fld>
            <a:endParaRPr lang="zh-CN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CE2DD89-430E-44CB-B139-CB7277D5A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6328D924-2509-4086-B799-A197206BB8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BE3C42C8-9093-4DA1-A41D-849FED7B6347}"/>
              </a:ext>
            </a:extLst>
          </p:cNvPr>
          <p:cNvSpPr/>
          <p:nvPr/>
        </p:nvSpPr>
        <p:spPr>
          <a:xfrm>
            <a:off x="3774141" y="6069106"/>
            <a:ext cx="6104965" cy="59199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本人能力有限，一天也看不完那么多代码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5DE9884F-C99A-4A5F-AE07-A35818E5B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65" y="412158"/>
            <a:ext cx="11286198" cy="6248942"/>
          </a:xfrm>
          <a:prstGeom prst="rect">
            <a:avLst/>
          </a:prstGeom>
        </p:spPr>
      </p:pic>
      <p:pic>
        <p:nvPicPr>
          <p:cNvPr id="19" name="图片 18" descr="图片包含 游戏机, 华美, 食物&#10;&#10;描述已自动生成">
            <a:extLst>
              <a:ext uri="{FF2B5EF4-FFF2-40B4-BE49-F238E27FC236}">
                <a16:creationId xmlns:a16="http://schemas.microsoft.com/office/drawing/2014/main" id="{BEA3EB95-CBC0-47C7-8083-27FB96F1F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6008" y="196900"/>
            <a:ext cx="1360264" cy="6858000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8EA9CFA6-50C1-4270-8E6C-58F1BDC4000C}"/>
              </a:ext>
            </a:extLst>
          </p:cNvPr>
          <p:cNvSpPr txBox="1"/>
          <p:nvPr/>
        </p:nvSpPr>
        <p:spPr>
          <a:xfrm>
            <a:off x="3905613" y="6116467"/>
            <a:ext cx="6131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能力有限，一天也看不完那么多代码</a:t>
            </a:r>
          </a:p>
        </p:txBody>
      </p:sp>
    </p:spTree>
    <p:extLst>
      <p:ext uri="{BB962C8B-B14F-4D97-AF65-F5344CB8AC3E}">
        <p14:creationId xmlns:p14="http://schemas.microsoft.com/office/powerpoint/2010/main" val="2904766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96900"/>
            <a:ext cx="3936296" cy="1997855"/>
          </a:xfrm>
        </p:spPr>
        <p:txBody>
          <a:bodyPr rtlCol="0"/>
          <a:lstStyle/>
          <a:p>
            <a:pPr rtl="0"/>
            <a:r>
              <a:rPr lang="zh-CN" altLang="en-US" dirty="0"/>
              <a:t>游戏基本设计</a:t>
            </a:r>
            <a:endParaRPr 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 rtlCol="0"/>
          <a:lstStyle/>
          <a:p>
            <a:r>
              <a:rPr lang="zh-CN" altLang="en-US" dirty="0"/>
              <a:t>游戏基本操作</a:t>
            </a:r>
            <a:endParaRPr lang="en-US" altLang="zh-CN" dirty="0"/>
          </a:p>
          <a:p>
            <a:r>
              <a:rPr lang="zh-CN" altLang="en-US" dirty="0"/>
              <a:t>网络对战</a:t>
            </a:r>
            <a:endParaRPr lang="zh-CN" dirty="0"/>
          </a:p>
          <a:p>
            <a:pPr rtl="0"/>
            <a:r>
              <a:rPr lang="zh-CN" altLang="en-US" dirty="0"/>
              <a:t>双人异步操作</a:t>
            </a:r>
            <a:endParaRPr lang="en-US" altLang="zh-CN" dirty="0"/>
          </a:p>
          <a:p>
            <a:pPr rtl="0"/>
            <a:r>
              <a:rPr lang="zh-CN" altLang="en-US" dirty="0"/>
              <a:t>图形界面设计</a:t>
            </a:r>
            <a:endParaRPr lang="zh-CN" dirty="0"/>
          </a:p>
          <a:p>
            <a:pPr rtl="0"/>
            <a:r>
              <a:rPr lang="zh-CN" altLang="en-US" dirty="0"/>
              <a:t>人工智能设计</a:t>
            </a:r>
            <a:endParaRPr lang="zh-CN" dirty="0"/>
          </a:p>
          <a:p>
            <a:pPr rtl="0"/>
            <a:r>
              <a:rPr lang="zh-CN" altLang="en-US" dirty="0"/>
              <a:t>未来的可能性</a:t>
            </a:r>
            <a:endParaRPr lang="zh-CN" dirty="0"/>
          </a:p>
          <a:p>
            <a:pPr rtl="0"/>
            <a:endParaRPr lang="zh-CN" dirty="0"/>
          </a:p>
        </p:txBody>
      </p:sp>
      <p:pic>
        <p:nvPicPr>
          <p:cNvPr id="8" name="图片占位符 7" descr="数字数据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70016" y="1728280"/>
            <a:ext cx="3448558" cy="3448558"/>
          </a:xfrm>
        </p:spPr>
      </p:pic>
      <p:pic>
        <p:nvPicPr>
          <p:cNvPr id="10" name="图片占位符 9" descr="数据点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图片占位符 11" descr="数据背景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zh-CN" smtClean="0"/>
              <a:pPr/>
              <a:t>2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任意多边形：形状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CN"/>
          </a:p>
        </p:txBody>
      </p:sp>
      <p:sp>
        <p:nvSpPr>
          <p:cNvPr id="36" name="椭圆形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CN"/>
          </a:p>
        </p:txBody>
      </p:sp>
      <p:sp>
        <p:nvSpPr>
          <p:cNvPr id="38" name="椭圆形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CN"/>
          </a:p>
        </p:txBody>
      </p:sp>
      <p:grpSp>
        <p:nvGrpSpPr>
          <p:cNvPr id="40" name="组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任意多边形：形状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/>
            </a:p>
          </p:txBody>
        </p:sp>
        <p:sp>
          <p:nvSpPr>
            <p:cNvPr id="42" name="任意多边形：形状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>
                <a:solidFill>
                  <a:schemeClr val="tx1"/>
                </a:solidFill>
              </a:endParaRPr>
            </a:p>
          </p:txBody>
        </p:sp>
        <p:sp>
          <p:nvSpPr>
            <p:cNvPr id="43" name="椭圆形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CN"/>
            </a:p>
          </p:txBody>
        </p:sp>
        <p:sp>
          <p:nvSpPr>
            <p:cNvPr id="44" name="椭圆形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CN"/>
            </a:p>
          </p:txBody>
        </p:sp>
      </p:grpSp>
      <p:sp useBgFill="1">
        <p:nvSpPr>
          <p:cNvPr id="46" name="长方形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/>
          </a:p>
        </p:txBody>
      </p:sp>
      <p:pic>
        <p:nvPicPr>
          <p:cNvPr id="8" name="图片占位符 7" descr="数据点数字背景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5530"/>
            <a:ext cx="12192000" cy="6858000"/>
          </a:xfrm>
        </p:spPr>
      </p:pic>
      <p:sp>
        <p:nvSpPr>
          <p:cNvPr id="48" name="长方形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/>
          </a:p>
        </p:txBody>
      </p:sp>
      <p:sp>
        <p:nvSpPr>
          <p:cNvPr id="50" name="长方形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/>
          </a:p>
        </p:txBody>
      </p:sp>
      <p:sp>
        <p:nvSpPr>
          <p:cNvPr id="15" name="标题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873" y="117807"/>
            <a:ext cx="5437187" cy="949080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 rtl="0">
              <a:lnSpc>
                <a:spcPct val="100000"/>
              </a:lnSpc>
            </a:pPr>
            <a:r>
              <a:rPr lang="zh-CN" altLang="en-US" dirty="0"/>
              <a:t>游戏的基本操作</a:t>
            </a:r>
            <a:endParaRPr lang="zh-CN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副标题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3702" y="1427915"/>
            <a:ext cx="2783957" cy="4685039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algn="ctr" rtl="0">
              <a:lnSpc>
                <a:spcPct val="100000"/>
              </a:lnSpc>
              <a:buNone/>
            </a:pPr>
            <a:r>
              <a:rPr lang="zh-CN" altLang="en-US" dirty="0"/>
              <a:t>键盘下棋</a:t>
            </a:r>
            <a:endParaRPr lang="zh-CN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en-US" altLang="zh-CN" smtClean="0"/>
              <a:t>3</a:t>
            </a:fld>
            <a:endParaRPr lang="zh-CN"/>
          </a:p>
        </p:txBody>
      </p:sp>
      <p:sp>
        <p:nvSpPr>
          <p:cNvPr id="19" name="副标题 15">
            <a:extLst>
              <a:ext uri="{FF2B5EF4-FFF2-40B4-BE49-F238E27FC236}">
                <a16:creationId xmlns:a16="http://schemas.microsoft.com/office/drawing/2014/main" id="{9EFED408-0B2C-432A-B400-D41846C020B8}"/>
              </a:ext>
            </a:extLst>
          </p:cNvPr>
          <p:cNvSpPr txBox="1">
            <a:spLocks/>
          </p:cNvSpPr>
          <p:nvPr/>
        </p:nvSpPr>
        <p:spPr>
          <a:xfrm>
            <a:off x="7544249" y="1488230"/>
            <a:ext cx="2333740" cy="3988714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</a:pPr>
            <a:r>
              <a:rPr lang="zh-CN" altLang="en-US" dirty="0"/>
              <a:t>鼠标下棋</a:t>
            </a:r>
            <a:endParaRPr lang="en-US" altLang="zh-CN" dirty="0"/>
          </a:p>
          <a:p>
            <a:pPr marL="0" indent="0" algn="ctr">
              <a:lnSpc>
                <a:spcPct val="100000"/>
              </a:lnSpc>
            </a:pPr>
            <a:endParaRPr 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AB1FB89-EAA6-44F7-95D7-87DE4949FF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4033" y="1941719"/>
            <a:ext cx="6090602" cy="489970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8B6146A-2006-479D-BF4C-C99161E747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68" y="1857253"/>
            <a:ext cx="2591025" cy="501439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5BBB33D-6E64-4934-864C-CD2405E17E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2960" y="1865171"/>
            <a:ext cx="3200677" cy="331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任意多边形：形状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CN"/>
            </a:p>
          </p:txBody>
        </p:sp>
        <p:sp>
          <p:nvSpPr>
            <p:cNvPr id="27" name="椭圆形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CN"/>
            </a:p>
          </p:txBody>
        </p:sp>
      </p:grpSp>
      <p:sp>
        <p:nvSpPr>
          <p:cNvPr id="7" name="标题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暴力的胜负判断</a:t>
            </a:r>
            <a:r>
              <a:rPr lang="zh-CN" dirty="0"/>
              <a:t> 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zh-CN"/>
              <a:t>20XX 年 2 月 2 日星期二</a:t>
            </a:r>
            <a:endParaRPr 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US" altLang="zh-CN" smtClean="0"/>
              <a:pPr rtl="0"/>
              <a:t>4</a:t>
            </a:fld>
            <a:endParaRPr lang="zh-CN"/>
          </a:p>
        </p:txBody>
      </p:sp>
      <p:sp>
        <p:nvSpPr>
          <p:cNvPr id="22" name="任意多边形：形状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CN"/>
          </a:p>
        </p:txBody>
      </p:sp>
      <p:sp>
        <p:nvSpPr>
          <p:cNvPr id="20" name="副标题 15">
            <a:extLst>
              <a:ext uri="{FF2B5EF4-FFF2-40B4-BE49-F238E27FC236}">
                <a16:creationId xmlns:a16="http://schemas.microsoft.com/office/drawing/2014/main" id="{85C4DE50-58F6-436B-A510-7FBB2B6B0F82}"/>
              </a:ext>
            </a:extLst>
          </p:cNvPr>
          <p:cNvSpPr txBox="1">
            <a:spLocks/>
          </p:cNvSpPr>
          <p:nvPr/>
        </p:nvSpPr>
        <p:spPr>
          <a:xfrm>
            <a:off x="1395420" y="1499633"/>
            <a:ext cx="2783957" cy="4685039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b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600" b="1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600" b="1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endParaRPr lang="zh-CN" dirty="0"/>
          </a:p>
        </p:txBody>
      </p:sp>
      <p:sp>
        <p:nvSpPr>
          <p:cNvPr id="23" name="内容占位符 2">
            <a:extLst>
              <a:ext uri="{FF2B5EF4-FFF2-40B4-BE49-F238E27FC236}">
                <a16:creationId xmlns:a16="http://schemas.microsoft.com/office/drawing/2014/main" id="{22D5275E-12CD-4183-8821-FA2F7769A782}"/>
              </a:ext>
            </a:extLst>
          </p:cNvPr>
          <p:cNvSpPr txBox="1">
            <a:spLocks/>
          </p:cNvSpPr>
          <p:nvPr/>
        </p:nvSpPr>
        <p:spPr>
          <a:xfrm>
            <a:off x="699982" y="1398239"/>
            <a:ext cx="3565525" cy="966071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b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600" b="1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600" b="1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dirty="0"/>
          </a:p>
          <a:p>
            <a:endParaRPr lang="zh-CN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5F4E6A66-795C-4060-9DBA-13A775C6B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25" y="1306988"/>
            <a:ext cx="3825482" cy="5532648"/>
          </a:xfrm>
          <a:prstGeom prst="rect">
            <a:avLst/>
          </a:prstGeom>
        </p:spPr>
      </p:pic>
      <p:sp>
        <p:nvSpPr>
          <p:cNvPr id="21" name="箭头: 下 20">
            <a:extLst>
              <a:ext uri="{FF2B5EF4-FFF2-40B4-BE49-F238E27FC236}">
                <a16:creationId xmlns:a16="http://schemas.microsoft.com/office/drawing/2014/main" id="{8FE4CEDA-71B5-4C14-96DA-B6822BFEA22A}"/>
              </a:ext>
            </a:extLst>
          </p:cNvPr>
          <p:cNvSpPr/>
          <p:nvPr/>
        </p:nvSpPr>
        <p:spPr>
          <a:xfrm rot="16200000">
            <a:off x="4901207" y="2411504"/>
            <a:ext cx="788895" cy="17391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标题 6">
            <a:extLst>
              <a:ext uri="{FF2B5EF4-FFF2-40B4-BE49-F238E27FC236}">
                <a16:creationId xmlns:a16="http://schemas.microsoft.com/office/drawing/2014/main" id="{2A12DD6F-77D0-4013-9DBE-58BBB56196E8}"/>
              </a:ext>
            </a:extLst>
          </p:cNvPr>
          <p:cNvSpPr txBox="1">
            <a:spLocks/>
          </p:cNvSpPr>
          <p:nvPr/>
        </p:nvSpPr>
        <p:spPr>
          <a:xfrm>
            <a:off x="4426078" y="3675529"/>
            <a:ext cx="2413994" cy="54684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800" dirty="0"/>
              <a:t> 全部整合至棋子大类中</a:t>
            </a: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A042DE44-73AD-46C5-A81D-F2AD8C0299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0575" y="403736"/>
            <a:ext cx="4178575" cy="625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345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占位符 7" descr="数据点数字背景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5530"/>
            <a:ext cx="12192000" cy="6858000"/>
          </a:xfrm>
        </p:spPr>
      </p:pic>
      <p:sp>
        <p:nvSpPr>
          <p:cNvPr id="15" name="标题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873" y="117807"/>
            <a:ext cx="6900798" cy="949080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 rtl="0">
              <a:lnSpc>
                <a:spcPct val="100000"/>
              </a:lnSpc>
            </a:pPr>
            <a:r>
              <a:rPr lang="zh-CN" altLang="en-US" dirty="0"/>
              <a:t>游戏的基本运行逻辑</a:t>
            </a:r>
            <a:endParaRPr lang="zh-CN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en-US" altLang="zh-CN" smtClean="0"/>
              <a:t>5</a:t>
            </a:fld>
            <a:endParaRPr lang="zh-CN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D79999EB-F59C-4E36-B1D2-ABC28F76C3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873" y="1283019"/>
            <a:ext cx="7127832" cy="5224193"/>
          </a:xfrm>
          <a:prstGeom prst="rect">
            <a:avLst/>
          </a:prstGeom>
        </p:spPr>
      </p:pic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01128FB7-39E3-4C8E-99B3-174E8B8B397B}"/>
              </a:ext>
            </a:extLst>
          </p:cNvPr>
          <p:cNvSpPr/>
          <p:nvPr/>
        </p:nvSpPr>
        <p:spPr>
          <a:xfrm>
            <a:off x="7826188" y="1174376"/>
            <a:ext cx="3505200" cy="5332836"/>
          </a:xfrm>
          <a:prstGeom prst="roundRect">
            <a:avLst/>
          </a:prstGeom>
          <a:solidFill>
            <a:schemeClr val="bg2"/>
          </a:solidFill>
          <a:effectLst>
            <a:softEdge rad="12700"/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使用</a:t>
            </a:r>
            <a:r>
              <a:rPr lang="en-US" altLang="zh-C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gameflash</a:t>
            </a:r>
            <a:endParaRPr lang="en-US" altLang="zh-C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来控制游戏内容的选择</a:t>
            </a:r>
            <a:endParaRPr lang="en-US" altLang="zh-C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zh-CN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zh-CN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zh-CN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zh-CN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zh-CN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在双人对战中使用总的控制</a:t>
            </a:r>
            <a:r>
              <a:rPr lang="en-US" altLang="zh-CN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  <a:r>
              <a:rPr lang="zh-CN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</a:t>
            </a:r>
            <a:endParaRPr lang="en-US" altLang="zh-CN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来控制游戏双方的游戏轮回</a:t>
            </a:r>
            <a:endParaRPr lang="zh-CN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817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AD72D26-24EF-4CBD-9431-A558CB7CA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823" y="59390"/>
            <a:ext cx="11091599" cy="705784"/>
          </a:xfrm>
        </p:spPr>
        <p:txBody>
          <a:bodyPr rtlCol="0"/>
          <a:lstStyle/>
          <a:p>
            <a:pPr rtl="0"/>
            <a:r>
              <a:rPr lang="zh-CN" altLang="en-US" dirty="0"/>
              <a:t>网络对战</a:t>
            </a:r>
            <a:r>
              <a:rPr lang="en-US" altLang="zh-CN" dirty="0"/>
              <a:t>--socket</a:t>
            </a:r>
            <a:r>
              <a:rPr lang="zh-CN" altLang="en-US" dirty="0"/>
              <a:t>通信</a:t>
            </a:r>
            <a:endParaRPr lang="zh-CN" dirty="0"/>
          </a:p>
        </p:txBody>
      </p:sp>
      <p:graphicFrame>
        <p:nvGraphicFramePr>
          <p:cNvPr id="4" name="内容占位符 3" descr="日程表 SmartArt 图形 ">
            <a:extLst>
              <a:ext uri="{FF2B5EF4-FFF2-40B4-BE49-F238E27FC236}">
                <a16:creationId xmlns:a16="http://schemas.microsoft.com/office/drawing/2014/main" id="{93897051-DA8D-4072-A594-51769F8D52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3730412"/>
              </p:ext>
            </p:extLst>
          </p:nvPr>
        </p:nvGraphicFramePr>
        <p:xfrm>
          <a:off x="188260" y="1255058"/>
          <a:ext cx="11797552" cy="5181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5E5CAC52-3FD1-464A-805A-B8F7AF04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US" altLang="zh-CN" smtClean="0"/>
              <a:pPr rtl="0"/>
              <a:t>6</a:t>
            </a:fld>
            <a:endParaRPr lang="zh-CN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78A273A-A20B-4EBE-BE81-6057EF2AB053}"/>
              </a:ext>
            </a:extLst>
          </p:cNvPr>
          <p:cNvSpPr/>
          <p:nvPr/>
        </p:nvSpPr>
        <p:spPr>
          <a:xfrm>
            <a:off x="8082611" y="2707341"/>
            <a:ext cx="96755" cy="96755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360006"/>
              <a:satOff val="8692"/>
              <a:lumOff val="-41961"/>
              <a:alphaOff val="0"/>
            </a:schemeClr>
          </a:fillRef>
          <a:effectRef idx="0">
            <a:schemeClr val="accent5">
              <a:hueOff val="360006"/>
              <a:satOff val="8692"/>
              <a:lumOff val="-41961"/>
              <a:alphaOff val="0"/>
            </a:schemeClr>
          </a:effectRef>
          <a:fontRef idx="minor">
            <a:schemeClr val="lt1"/>
          </a:fontRef>
        </p:style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6904884-AF98-4DF4-B513-0A088604CB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6871" y="652414"/>
            <a:ext cx="3321024" cy="257216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02015A9-E64F-4620-95A3-FD5393C5B1D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4980209"/>
            <a:ext cx="4275190" cy="1112616"/>
          </a:xfrm>
          <a:prstGeom prst="rect">
            <a:avLst/>
          </a:prstGeom>
        </p:spPr>
      </p:pic>
      <p:sp>
        <p:nvSpPr>
          <p:cNvPr id="13" name="椭圆 12">
            <a:extLst>
              <a:ext uri="{FF2B5EF4-FFF2-40B4-BE49-F238E27FC236}">
                <a16:creationId xmlns:a16="http://schemas.microsoft.com/office/drawing/2014/main" id="{AE78E6F9-2874-402B-B03E-2C1256FCD8BA}"/>
              </a:ext>
            </a:extLst>
          </p:cNvPr>
          <p:cNvSpPr/>
          <p:nvPr/>
        </p:nvSpPr>
        <p:spPr>
          <a:xfrm>
            <a:off x="1899005" y="4878971"/>
            <a:ext cx="96755" cy="96755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360006"/>
              <a:satOff val="8692"/>
              <a:lumOff val="-41961"/>
              <a:alphaOff val="0"/>
            </a:schemeClr>
          </a:fillRef>
          <a:effectRef idx="0">
            <a:schemeClr val="accent5">
              <a:hueOff val="360006"/>
              <a:satOff val="8692"/>
              <a:lumOff val="-41961"/>
              <a:alphaOff val="0"/>
            </a:schemeClr>
          </a:effectRef>
          <a:fontRef idx="minor">
            <a:schemeClr val="lt1"/>
          </a:fontRef>
        </p:style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942C0F1-D6D6-4B80-BF61-F9A0E3D75D0A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1947382" y="3953435"/>
            <a:ext cx="1" cy="925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>
            <a:extLst>
              <a:ext uri="{FF2B5EF4-FFF2-40B4-BE49-F238E27FC236}">
                <a16:creationId xmlns:a16="http://schemas.microsoft.com/office/drawing/2014/main" id="{5458B478-A184-46C5-9ABB-064DE06A260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07895" y="1271015"/>
            <a:ext cx="4069433" cy="1249788"/>
          </a:xfrm>
          <a:prstGeom prst="rect">
            <a:avLst/>
          </a:prstGeom>
        </p:spPr>
      </p:pic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867DE37-803A-40E4-AF9E-C1910CB1A5ED}"/>
              </a:ext>
            </a:extLst>
          </p:cNvPr>
          <p:cNvCxnSpPr>
            <a:cxnSpLocks/>
          </p:cNvCxnSpPr>
          <p:nvPr/>
        </p:nvCxnSpPr>
        <p:spPr>
          <a:xfrm flipV="1">
            <a:off x="4034118" y="2707341"/>
            <a:ext cx="1057835" cy="827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>
            <a:extLst>
              <a:ext uri="{FF2B5EF4-FFF2-40B4-BE49-F238E27FC236}">
                <a16:creationId xmlns:a16="http://schemas.microsoft.com/office/drawing/2014/main" id="{D1CB08B4-CA20-4B61-8273-F2D4C2D8CF9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71537" y="4668024"/>
            <a:ext cx="5486875" cy="1928027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EB18D0DA-71BE-4CA4-A9C2-F612530D598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09424" y="42761"/>
            <a:ext cx="3749365" cy="1219306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88D7B619-A570-4CC7-9023-2C226988223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3466" y="1205367"/>
            <a:ext cx="4488569" cy="1707028"/>
          </a:xfrm>
          <a:prstGeom prst="rect">
            <a:avLst/>
          </a:prstGeom>
        </p:spPr>
      </p:pic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ADB4548-7E91-4026-A97B-C199D2CA42BD}"/>
              </a:ext>
            </a:extLst>
          </p:cNvPr>
          <p:cNvCxnSpPr>
            <a:cxnSpLocks/>
          </p:cNvCxnSpPr>
          <p:nvPr/>
        </p:nvCxnSpPr>
        <p:spPr>
          <a:xfrm flipH="1" flipV="1">
            <a:off x="7677328" y="1311758"/>
            <a:ext cx="405283" cy="1912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630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占位符 7" descr="数据点数字背景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5530"/>
            <a:ext cx="12192000" cy="6858000"/>
          </a:xfrm>
        </p:spPr>
      </p:pic>
      <p:sp>
        <p:nvSpPr>
          <p:cNvPr id="15" name="标题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872" y="117807"/>
            <a:ext cx="8218609" cy="949080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 rtl="0">
              <a:lnSpc>
                <a:spcPct val="100000"/>
              </a:lnSpc>
            </a:pPr>
            <a:r>
              <a:rPr lang="zh-CN" altLang="en-US" dirty="0"/>
              <a:t>网络对战的基本运行逻辑</a:t>
            </a:r>
            <a:endParaRPr lang="zh-CN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en-US" altLang="zh-CN" smtClean="0"/>
              <a:t>7</a:t>
            </a:fld>
            <a:endParaRPr lang="zh-CN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01128FB7-39E3-4C8E-99B3-174E8B8B397B}"/>
              </a:ext>
            </a:extLst>
          </p:cNvPr>
          <p:cNvSpPr/>
          <p:nvPr/>
        </p:nvSpPr>
        <p:spPr>
          <a:xfrm>
            <a:off x="7826188" y="1174376"/>
            <a:ext cx="3505200" cy="5332836"/>
          </a:xfrm>
          <a:prstGeom prst="roundRect">
            <a:avLst/>
          </a:prstGeom>
          <a:solidFill>
            <a:schemeClr val="bg2"/>
          </a:solidFill>
          <a:effectLst>
            <a:softEdge rad="12700"/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在网络通信中利用消息阻塞来控制游戏的轮回</a:t>
            </a:r>
            <a:endParaRPr lang="en-US" altLang="zh-CN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zh-CN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zh-CN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zh-CN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所以并不需要控制程序来控制游戏的进行</a:t>
            </a:r>
            <a:endParaRPr lang="en-US" altLang="zh-CN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9D69726-1B64-410E-B3DA-D0BF1FF885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755" y="1355539"/>
            <a:ext cx="6765415" cy="497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318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47788B34-4190-4916-9048-47720EA5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586" y="83110"/>
            <a:ext cx="11097551" cy="1332000"/>
          </a:xfrm>
        </p:spPr>
        <p:txBody>
          <a:bodyPr rtlCol="0"/>
          <a:lstStyle/>
          <a:p>
            <a:pPr rtl="0"/>
            <a:r>
              <a:rPr lang="zh-CN" altLang="en-US" dirty="0"/>
              <a:t>双人的异步操作</a:t>
            </a:r>
            <a:r>
              <a:rPr lang="en-US" altLang="zh-CN" dirty="0"/>
              <a:t>—</a:t>
            </a:r>
            <a:r>
              <a:rPr lang="zh-CN" altLang="en-US" dirty="0"/>
              <a:t>网络通信阻塞</a:t>
            </a:r>
            <a:endParaRPr lang="zh-CN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ABA415A0-3B77-43FB-A408-5F1DA4B0A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3586" y="879756"/>
            <a:ext cx="4254220" cy="535354"/>
          </a:xfrm>
        </p:spPr>
        <p:txBody>
          <a:bodyPr rtlCol="0"/>
          <a:lstStyle/>
          <a:p>
            <a:pPr rtl="0"/>
            <a:r>
              <a:rPr lang="zh-CN" altLang="en-US" dirty="0"/>
              <a:t>客户端的消息收发以及操作读取</a:t>
            </a:r>
            <a:endParaRPr lang="zh-CN" dirty="0"/>
          </a:p>
        </p:txBody>
      </p:sp>
      <p:sp>
        <p:nvSpPr>
          <p:cNvPr id="16" name="灯片编号占位符 15">
            <a:extLst>
              <a:ext uri="{FF2B5EF4-FFF2-40B4-BE49-F238E27FC236}">
                <a16:creationId xmlns:a16="http://schemas.microsoft.com/office/drawing/2014/main" id="{CF0A8666-4477-461C-A79D-E91232EE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US" altLang="zh-CN" smtClean="0"/>
              <a:pPr rtl="0"/>
              <a:t>8</a:t>
            </a:fld>
            <a:endParaRPr lang="zh-CN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80EA5C51-C51A-4434-8416-6B5AAE7EB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21" y="1524255"/>
            <a:ext cx="5235394" cy="525063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73FF5923-11E1-4108-A074-1D483BCF3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343" y="1524255"/>
            <a:ext cx="5448772" cy="5227773"/>
          </a:xfrm>
          <a:prstGeom prst="rect">
            <a:avLst/>
          </a:prstGeom>
        </p:spPr>
      </p:pic>
      <p:sp>
        <p:nvSpPr>
          <p:cNvPr id="24" name="文本占位符 7">
            <a:extLst>
              <a:ext uri="{FF2B5EF4-FFF2-40B4-BE49-F238E27FC236}">
                <a16:creationId xmlns:a16="http://schemas.microsoft.com/office/drawing/2014/main" id="{A44098D4-50A8-44F8-BF3C-5FFBA6355F07}"/>
              </a:ext>
            </a:extLst>
          </p:cNvPr>
          <p:cNvSpPr txBox="1">
            <a:spLocks/>
          </p:cNvSpPr>
          <p:nvPr/>
        </p:nvSpPr>
        <p:spPr>
          <a:xfrm>
            <a:off x="6343751" y="879756"/>
            <a:ext cx="4254220" cy="535354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b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600" b="1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600" b="1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服务端的消息收发以及操作读取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420547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47788B34-4190-4916-9048-47720EA5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/>
          <a:lstStyle/>
          <a:p>
            <a:pPr rtl="0"/>
            <a:r>
              <a:rPr lang="zh-CN" altLang="en-US" dirty="0"/>
              <a:t>人性化的</a:t>
            </a:r>
            <a:r>
              <a:rPr lang="en-US" altLang="zh-CN" dirty="0"/>
              <a:t>IP</a:t>
            </a:r>
            <a:r>
              <a:rPr lang="zh-CN" altLang="en-US" dirty="0"/>
              <a:t>写入</a:t>
            </a:r>
            <a:r>
              <a:rPr lang="zh-CN" dirty="0"/>
              <a:t> </a:t>
            </a:r>
          </a:p>
        </p:txBody>
      </p:sp>
      <p:sp>
        <p:nvSpPr>
          <p:cNvPr id="16" name="灯片编号占位符 15">
            <a:extLst>
              <a:ext uri="{FF2B5EF4-FFF2-40B4-BE49-F238E27FC236}">
                <a16:creationId xmlns:a16="http://schemas.microsoft.com/office/drawing/2014/main" id="{CF0A8666-4477-461C-A79D-E91232EE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US" altLang="zh-CN" smtClean="0"/>
              <a:pPr rtl="0"/>
              <a:t>9</a:t>
            </a:fld>
            <a:endParaRPr lang="zh-CN"/>
          </a:p>
        </p:txBody>
      </p:sp>
      <p:pic>
        <p:nvPicPr>
          <p:cNvPr id="6" name="图片 5" descr="卡通人物&#10;&#10;描述已自动生成">
            <a:extLst>
              <a:ext uri="{FF2B5EF4-FFF2-40B4-BE49-F238E27FC236}">
                <a16:creationId xmlns:a16="http://schemas.microsoft.com/office/drawing/2014/main" id="{4B0AEE31-F504-49DB-91DC-9F4A2A0FB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62" y="3736172"/>
            <a:ext cx="2943225" cy="188595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42A1E38-D2E9-4760-A378-D2D9C8EC9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1855" y="111479"/>
            <a:ext cx="3768897" cy="142257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44B3730-5479-47B7-90A7-6725E6F11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7983" y="1482045"/>
            <a:ext cx="3025402" cy="290347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87E90817-8588-47AD-9A2E-CB433C32A5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1049" y="4714924"/>
            <a:ext cx="3039269" cy="2031597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3C13AA16-56BD-40A1-B958-70B913D632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11919" y="1694203"/>
            <a:ext cx="4680081" cy="3975359"/>
          </a:xfrm>
          <a:prstGeom prst="rect">
            <a:avLst/>
          </a:prstGeom>
        </p:spPr>
      </p:pic>
      <p:sp>
        <p:nvSpPr>
          <p:cNvPr id="23" name="对话气泡: 椭圆形 22">
            <a:extLst>
              <a:ext uri="{FF2B5EF4-FFF2-40B4-BE49-F238E27FC236}">
                <a16:creationId xmlns:a16="http://schemas.microsoft.com/office/drawing/2014/main" id="{443FB4A4-95C2-497C-93A1-D563787E42D1}"/>
              </a:ext>
            </a:extLst>
          </p:cNvPr>
          <p:cNvSpPr/>
          <p:nvPr/>
        </p:nvSpPr>
        <p:spPr>
          <a:xfrm>
            <a:off x="2402542" y="2537711"/>
            <a:ext cx="1988507" cy="1332000"/>
          </a:xfrm>
          <a:prstGeom prst="wedgeEllipseCallout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文件系统</a:t>
            </a:r>
            <a:endParaRPr lang="en-US" altLang="zh-CN" dirty="0"/>
          </a:p>
          <a:p>
            <a:pPr algn="ctr"/>
            <a:r>
              <a:rPr lang="zh-CN" altLang="en-US" dirty="0"/>
              <a:t>在做了！</a:t>
            </a:r>
            <a:endParaRPr lang="en-US" altLang="zh-CN" dirty="0"/>
          </a:p>
          <a:p>
            <a:pPr algn="ctr"/>
            <a:r>
              <a:rPr lang="zh-CN" altLang="en-US" dirty="0"/>
              <a:t>在做了！</a:t>
            </a:r>
          </a:p>
        </p:txBody>
      </p:sp>
      <p:sp>
        <p:nvSpPr>
          <p:cNvPr id="24" name="对话气泡: 椭圆形 23">
            <a:extLst>
              <a:ext uri="{FF2B5EF4-FFF2-40B4-BE49-F238E27FC236}">
                <a16:creationId xmlns:a16="http://schemas.microsoft.com/office/drawing/2014/main" id="{1BD110A0-B808-4603-9C9A-00EADE02F471}"/>
              </a:ext>
            </a:extLst>
          </p:cNvPr>
          <p:cNvSpPr/>
          <p:nvPr/>
        </p:nvSpPr>
        <p:spPr>
          <a:xfrm rot="20432105">
            <a:off x="180021" y="2206057"/>
            <a:ext cx="2186259" cy="1455449"/>
          </a:xfrm>
          <a:prstGeom prst="wedgeEllipseCallout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您完全要</a:t>
            </a:r>
            <a:endParaRPr lang="en-US" altLang="zh-CN" dirty="0"/>
          </a:p>
          <a:p>
            <a:r>
              <a:rPr lang="zh-CN" altLang="en-US" dirty="0"/>
              <a:t>我再输一次</a:t>
            </a:r>
            <a:r>
              <a:rPr lang="en-US" altLang="zh-CN" dirty="0"/>
              <a:t>IP</a:t>
            </a:r>
          </a:p>
          <a:p>
            <a:r>
              <a:rPr lang="zh-CN" altLang="en-US" dirty="0"/>
              <a:t>是吗？</a:t>
            </a:r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22DEC78E-2796-4C70-A1EC-7F8F9C670C8C}"/>
              </a:ext>
            </a:extLst>
          </p:cNvPr>
          <p:cNvSpPr/>
          <p:nvPr/>
        </p:nvSpPr>
        <p:spPr>
          <a:xfrm>
            <a:off x="7423385" y="3681882"/>
            <a:ext cx="349015" cy="302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5E5C639A-ABF8-4129-A3B2-AB63E516281F}"/>
              </a:ext>
            </a:extLst>
          </p:cNvPr>
          <p:cNvSpPr/>
          <p:nvPr/>
        </p:nvSpPr>
        <p:spPr>
          <a:xfrm rot="10800000">
            <a:off x="7356469" y="5235388"/>
            <a:ext cx="349015" cy="302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83824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宋体"/>
        <a:ea typeface=""/>
        <a:cs typeface=""/>
      </a:majorFont>
      <a:minorFont>
        <a:latin typeface="Microsoft YaHei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434.tgt.Office_50300861_TF33713516_Win32_OJ112196127.potx" id="{E1276FE9-2E10-48CE-BF86-E749236312FE}" vid="{2D824CF0-E512-4D1D-AC91-52BB6551C24C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{AA371D3D-A2A9-4A12-A8EE-C32CF323E96F}tf33713516_win32</Template>
  <TotalTime>381</TotalTime>
  <Words>376</Words>
  <Application>Microsoft Office PowerPoint</Application>
  <PresentationFormat>宽屏</PresentationFormat>
  <Paragraphs>88</Paragraphs>
  <Slides>12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Microsoft YaHei UI</vt:lpstr>
      <vt:lpstr>宋体</vt:lpstr>
      <vt:lpstr>Arial</vt:lpstr>
      <vt:lpstr>Calibri</vt:lpstr>
      <vt:lpstr>Symbol</vt:lpstr>
      <vt:lpstr>3DFloatVTI</vt:lpstr>
      <vt:lpstr>五子棋重制</vt:lpstr>
      <vt:lpstr>游戏基本设计</vt:lpstr>
      <vt:lpstr>游戏的基本操作</vt:lpstr>
      <vt:lpstr>暴力的胜负判断 </vt:lpstr>
      <vt:lpstr>游戏的基本运行逻辑</vt:lpstr>
      <vt:lpstr>网络对战--socket通信</vt:lpstr>
      <vt:lpstr>网络对战的基本运行逻辑</vt:lpstr>
      <vt:lpstr>双人的异步操作—网络通信阻塞</vt:lpstr>
      <vt:lpstr>人性化的IP写入 </vt:lpstr>
      <vt:lpstr>图形界面的设计</vt:lpstr>
      <vt:lpstr>人工智能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五子棋重制</dc:title>
  <dc:creator>周彭</dc:creator>
  <cp:lastModifiedBy>周彭</cp:lastModifiedBy>
  <cp:revision>1</cp:revision>
  <dcterms:created xsi:type="dcterms:W3CDTF">2022-04-01T02:53:01Z</dcterms:created>
  <dcterms:modified xsi:type="dcterms:W3CDTF">2022-04-01T09:14:33Z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