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49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1B21-7B02-4042-8282-2C238247800D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12362-1A60-4B16-8480-452A8B5A0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61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1B21-7B02-4042-8282-2C238247800D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12362-1A60-4B16-8480-452A8B5A0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81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1B21-7B02-4042-8282-2C238247800D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12362-1A60-4B16-8480-452A8B5A0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92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1B21-7B02-4042-8282-2C238247800D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12362-1A60-4B16-8480-452A8B5A0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3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1B21-7B02-4042-8282-2C238247800D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12362-1A60-4B16-8480-452A8B5A0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0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1B21-7B02-4042-8282-2C238247800D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12362-1A60-4B16-8480-452A8B5A0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76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1B21-7B02-4042-8282-2C238247800D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12362-1A60-4B16-8480-452A8B5A0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0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1B21-7B02-4042-8282-2C238247800D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12362-1A60-4B16-8480-452A8B5A0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1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1B21-7B02-4042-8282-2C238247800D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12362-1A60-4B16-8480-452A8B5A0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5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1B21-7B02-4042-8282-2C238247800D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12362-1A60-4B16-8480-452A8B5A0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94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1B21-7B02-4042-8282-2C238247800D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12362-1A60-4B16-8480-452A8B5A0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33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30000">
              <a:schemeClr val="accent1">
                <a:lumMod val="45000"/>
                <a:lumOff val="55000"/>
              </a:schemeClr>
            </a:gs>
            <a:gs pos="6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81B21-7B02-4042-8282-2C238247800D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12362-1A60-4B16-8480-452A8B5A0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54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Hermes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System automatycznych rekomendacji zintegrowany z USOS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03773" y="5257800"/>
            <a:ext cx="27882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Tomasz Grabowski</a:t>
            </a:r>
          </a:p>
          <a:p>
            <a:r>
              <a:rPr lang="pl-PL" dirty="0" smtClean="0"/>
              <a:t>Adam Markiewicz</a:t>
            </a:r>
          </a:p>
          <a:p>
            <a:r>
              <a:rPr lang="pl-PL" dirty="0" smtClean="0"/>
              <a:t>Albert Rozmus</a:t>
            </a:r>
          </a:p>
          <a:p>
            <a:r>
              <a:rPr lang="pl-PL" dirty="0" smtClean="0"/>
              <a:t>Krzysztow Rutkowski</a:t>
            </a:r>
          </a:p>
          <a:p>
            <a:r>
              <a:rPr lang="pl-PL" dirty="0" smtClean="0"/>
              <a:t>Wiktor Zuba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1728" y="5257800"/>
            <a:ext cx="28678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Na zlecenie działu sieci komputerowych Uniwersytetu Warszawskiego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64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pl-PL" smtClean="0"/>
              <a:t>              Prezentacja aktualnego stanu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092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62309"/>
            <a:ext cx="10515600" cy="1325563"/>
          </a:xfrm>
        </p:spPr>
        <p:txBody>
          <a:bodyPr/>
          <a:lstStyle/>
          <a:p>
            <a:r>
              <a:rPr lang="pl-PL" dirty="0" smtClean="0"/>
              <a:t>                         </a:t>
            </a:r>
            <a:r>
              <a:rPr lang="pl-PL" sz="7200" dirty="0" smtClean="0"/>
              <a:t>Motywacja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7327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06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17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                  Przypadki użycia Hermesa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Student który nie jest pewny które przedmioty bądź seminarium wybrać.</a:t>
            </a:r>
          </a:p>
          <a:p>
            <a:pPr lvl="1"/>
            <a:r>
              <a:rPr lang="pl-PL" dirty="0" smtClean="0"/>
              <a:t>System wskazuje proponowane przedmioty które statystycznie mogą najbardziej odpowiadać studentowi</a:t>
            </a:r>
          </a:p>
          <a:p>
            <a:pPr lvl="1"/>
            <a:r>
              <a:rPr lang="pl-PL" dirty="0" smtClean="0"/>
              <a:t>Być może wskaże zupełnie niespodziewany dla studenta kierunek kształcenia</a:t>
            </a:r>
          </a:p>
          <a:p>
            <a:pPr marL="0" indent="0">
              <a:buNone/>
            </a:pPr>
            <a:r>
              <a:rPr lang="pl-PL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5175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                  Przypadki użycia Hermesa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3765"/>
          </a:xfrm>
        </p:spPr>
        <p:txBody>
          <a:bodyPr>
            <a:normAutofit/>
          </a:bodyPr>
          <a:lstStyle/>
          <a:p>
            <a:r>
              <a:rPr lang="pl-PL" dirty="0" smtClean="0"/>
              <a:t>Student który nie jest pewny które przedmioty bądź seminarium wybrać.</a:t>
            </a:r>
          </a:p>
          <a:p>
            <a:pPr lvl="1"/>
            <a:r>
              <a:rPr lang="pl-PL" dirty="0" smtClean="0"/>
              <a:t>System wskazuje proponowane przedmioty które statystycznie mogą najbardziej odpowiadać studentowi</a:t>
            </a:r>
          </a:p>
          <a:p>
            <a:pPr lvl="1"/>
            <a:r>
              <a:rPr lang="pl-PL" dirty="0" smtClean="0"/>
              <a:t>Być może wskaże zupełnie niespodziewany dla studenta kierunek kształcenia</a:t>
            </a:r>
          </a:p>
          <a:p>
            <a:r>
              <a:rPr lang="pl-PL" dirty="0" smtClean="0"/>
              <a:t>Student który jest ciekaw konkretnego przedmiotu</a:t>
            </a:r>
            <a:r>
              <a:rPr lang="pl-PL" dirty="0"/>
              <a:t> </a:t>
            </a:r>
            <a:r>
              <a:rPr lang="pl-PL" dirty="0" smtClean="0"/>
              <a:t>	</a:t>
            </a:r>
          </a:p>
          <a:p>
            <a:pPr lvl="1"/>
            <a:r>
              <a:rPr lang="pl-PL" dirty="0" smtClean="0"/>
              <a:t>System pokazuje wyliczoną statystykę zdawalności i ocen wnioskowaną na podstawie historii oraz wyników studenta</a:t>
            </a:r>
          </a:p>
          <a:p>
            <a:pPr lvl="1"/>
            <a:r>
              <a:rPr lang="pl-PL" dirty="0" smtClean="0"/>
              <a:t>Pomaga to w podjęciu decyzji o sensowności zapisania (np. Przy 50% szansy na 2 student pewnie przemyśli kilkukrotnie ten wybór)</a:t>
            </a:r>
          </a:p>
          <a:p>
            <a:pPr marL="0" indent="0">
              <a:buNone/>
            </a:pPr>
            <a:r>
              <a:rPr lang="pl-PL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0741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                  Przypadki użycia Hermesa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Student ciekawy przedmiotu obowiązkowego</a:t>
            </a:r>
            <a:endParaRPr lang="pl-PL" dirty="0"/>
          </a:p>
          <a:p>
            <a:pPr lvl="1"/>
            <a:r>
              <a:rPr lang="pl-PL" dirty="0" smtClean="0"/>
              <a:t>System pokazuje wywnioskowane statystyki zdawalności</a:t>
            </a:r>
          </a:p>
          <a:p>
            <a:pPr lvl="1"/>
            <a:r>
              <a:rPr lang="pl-PL" dirty="0" smtClean="0"/>
              <a:t>Może to być wskazówka studenta by np. Poważniej potraktował ten przedmiot w przyszłości (gdy np wyjdzie wysoka szansa na niezaliczenie)</a:t>
            </a:r>
          </a:p>
        </p:txBody>
      </p:sp>
    </p:spTree>
    <p:extLst>
      <p:ext uri="{BB962C8B-B14F-4D97-AF65-F5344CB8AC3E}">
        <p14:creationId xmlns:p14="http://schemas.microsoft.com/office/powerpoint/2010/main" val="365374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                    Zastosowane narzędzia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636" y="3709916"/>
            <a:ext cx="2973188" cy="2080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52" y="3585225"/>
            <a:ext cx="4987945" cy="13430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52" y="1841504"/>
            <a:ext cx="4987945" cy="13430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257" y="1841503"/>
            <a:ext cx="4987945" cy="13430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73636" y="5974988"/>
            <a:ext cx="3553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Oraz pluginy Rserve i pyRserve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51" y="5165529"/>
            <a:ext cx="4987945" cy="142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8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                          Przepływ danych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90" y="1690688"/>
            <a:ext cx="10671465" cy="463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902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151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Hermes</vt:lpstr>
      <vt:lpstr>                         Motywacja</vt:lpstr>
      <vt:lpstr>PowerPoint Presentation</vt:lpstr>
      <vt:lpstr>PowerPoint Presentation</vt:lpstr>
      <vt:lpstr>                  Przypadki użycia Hermesa</vt:lpstr>
      <vt:lpstr>                  Przypadki użycia Hermesa</vt:lpstr>
      <vt:lpstr>                  Przypadki użycia Hermesa</vt:lpstr>
      <vt:lpstr>                    Zastosowane narzędzia</vt:lpstr>
      <vt:lpstr>                          Przepływ danych</vt:lpstr>
      <vt:lpstr>              Prezentacja aktualnego stanu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Hermes</dc:title>
  <dc:creator>Tom Grabowski</dc:creator>
  <cp:lastModifiedBy>Tom Grabowski</cp:lastModifiedBy>
  <cp:revision>15</cp:revision>
  <dcterms:created xsi:type="dcterms:W3CDTF">2015-05-06T19:13:10Z</dcterms:created>
  <dcterms:modified xsi:type="dcterms:W3CDTF">2015-05-07T05:36:56Z</dcterms:modified>
</cp:coreProperties>
</file>