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exen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exend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ddbfa08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ddbfa08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Najprościej: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Zbuduj paczkę która opisuje co się zdarzyło: ktoś wszedł na FB i kliknął guziki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Rozwinięcie na inne aplikacje, generyczność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Dane nieustrukturyzowane, wszystko się pierdoli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Bardziej skomplikowane: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Nie chcemy wyciągać samego tekstu z danych, ale też prywatny syf. Chcielibyśmy go sklasyfikować.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Dowolne klasy, taksonomie (w internecie znane, np Context Taxonomy w branży reklamowej).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02f6df7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02f6df7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ddbfa081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ddbfa081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ddbfa081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ddbfa081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e01200788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e01200788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ddbfa081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ddbfa081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400">
                <a:solidFill>
                  <a:schemeClr val="dk1"/>
                </a:solidFill>
                <a:highlight>
                  <a:srgbClr val="7D56DE"/>
                </a:highlight>
              </a:rPr>
              <a:t> </a:t>
            </a:r>
            <a:r>
              <a:rPr b="1" lang="pl" sz="2400">
                <a:solidFill>
                  <a:schemeClr val="dk1"/>
                </a:solidFill>
                <a:highlight>
                  <a:srgbClr val="7D56DE"/>
                </a:highlight>
              </a:rPr>
              <a:t>Gustaw, Szymon, Kamil, Natalia </a:t>
            </a:r>
            <a:endParaRPr b="1" sz="2400">
              <a:solidFill>
                <a:schemeClr val="dk1"/>
              </a:solidFill>
              <a:highlight>
                <a:srgbClr val="7D56DE"/>
              </a:highlight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000" y="1192173"/>
            <a:ext cx="7273299" cy="16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781950" y="459975"/>
            <a:ext cx="2663700" cy="572700"/>
          </a:xfrm>
          <a:prstGeom prst="rect">
            <a:avLst/>
          </a:prstGeom>
          <a:solidFill>
            <a:srgbClr val="7D56DE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highlight>
                  <a:srgbClr val="7D56DE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pl">
                <a:highlight>
                  <a:srgbClr val="7D56DE"/>
                </a:highlight>
                <a:latin typeface="Lexend"/>
                <a:ea typeface="Lexend"/>
                <a:cs typeface="Lexend"/>
                <a:sym typeface="Lexend"/>
              </a:rPr>
              <a:t>Cele projektu </a:t>
            </a:r>
            <a:r>
              <a:rPr b="1" lang="pl">
                <a:highlight>
                  <a:srgbClr val="7D56DE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endParaRPr b="1">
              <a:highlight>
                <a:srgbClr val="7D56DE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60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AutoNum type="arabicPeriod"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Problem: Dostarczanie danych marketingowych i badawczych pozyskiwanych z ekranów użytkowników smartfonów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00037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Lexend"/>
              <a:buAutoNum type="arabicPeriod"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Przykładowo: informacje statystyczne o spersonalizowanych reklamach i kuponach promocyjnych lub dane o poglądach politycznych szacowane na podstawie konwersacji.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00037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Lexend"/>
              <a:buAutoNum type="arabicPeriod"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Wymagania: Program ma być generyczny i radzić sobie w analizowaniu treści z dowolnych aplikacji.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00037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Font typeface="Lexend"/>
              <a:buAutoNum type="arabicPeriod"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Zachowanie prywatności użytkowników. Wszystkie dane prywatne muszą być przetwarzane tylko lokalnie i nie mogą być </a:t>
            </a:r>
            <a:r>
              <a:rPr lang="pl">
                <a:latin typeface="Lexend"/>
                <a:ea typeface="Lexend"/>
                <a:cs typeface="Lexend"/>
                <a:sym typeface="Lexend"/>
              </a:rPr>
              <a:t>wysyłane</a:t>
            </a:r>
            <a:r>
              <a:rPr lang="pl">
                <a:latin typeface="Lexend"/>
                <a:ea typeface="Lexend"/>
                <a:cs typeface="Lexend"/>
                <a:sym typeface="Lexend"/>
              </a:rPr>
              <a:t> na serwer.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900" y="516850"/>
            <a:ext cx="4900224" cy="26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7D56DE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Lexend"/>
                <a:ea typeface="Lexend"/>
                <a:cs typeface="Lexend"/>
                <a:sym typeface="Lexend"/>
              </a:rPr>
              <a:t>Rozwiązanie - Jak to zrobimy?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Obecnie firma posiada rozwiązanie proof of concept, jednak jest ono niewydajne i niezdeployowane.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Zrobimy prototyp skupiający się na problemie z reklamami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Istniejące wewnątrz firmy rozwiązanie dostarczające tekst widziany przez użytkownika wraz z bounding boxami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Preprocessing - klasyfikacja i grupowanie pól tekstowych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Użycie lightweightowego modelu LLM do zebrania interesujących nas danych (np. wysokość zniżki w kuponie)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Deployment w postaci aplikacji mobilnej działającej w tle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4071900" cy="572700"/>
          </a:xfrm>
          <a:prstGeom prst="rect">
            <a:avLst/>
          </a:prstGeom>
          <a:solidFill>
            <a:srgbClr val="7D56DE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Lexend"/>
                <a:ea typeface="Lexend"/>
                <a:cs typeface="Lexend"/>
                <a:sym typeface="Lexend"/>
              </a:rPr>
              <a:t>Technologie i koncepty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75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LLM, NLP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Hugging Face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Android Studio, Android Services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TensorFlow Lite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Lexend"/>
              <a:buChar char="●"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klasteryzacja, klasyfikacja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325" y="1136026"/>
            <a:ext cx="2847900" cy="12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325" y="2583500"/>
            <a:ext cx="2847900" cy="14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2409600" cy="572700"/>
          </a:xfrm>
          <a:prstGeom prst="rect">
            <a:avLst/>
          </a:prstGeom>
          <a:solidFill>
            <a:srgbClr val="7D56DE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Lexend"/>
                <a:ea typeface="Lexend"/>
                <a:cs typeface="Lexend"/>
                <a:sym typeface="Lexend"/>
              </a:rPr>
              <a:t>Wyzwania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5300400" cy="3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AutoNum type="arabicPeriod"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Ograniczone zasoby sprzętowe 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Lexend"/>
              <a:buAutoNum type="arabicPeriod"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Opracowanie wiarygodnych benchmarków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Lexend"/>
              <a:buAutoNum type="arabicPeriod"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Maskowanie danych prywatnych na odpowiednim etapie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617700" y="484950"/>
            <a:ext cx="1908600" cy="572700"/>
          </a:xfrm>
          <a:prstGeom prst="rect">
            <a:avLst/>
          </a:prstGeom>
          <a:solidFill>
            <a:srgbClr val="7D56DE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Lexend"/>
                <a:ea typeface="Lexend"/>
                <a:cs typeface="Lexend"/>
                <a:sym typeface="Lexend"/>
              </a:rPr>
              <a:t>Co dalej?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209450" y="1197825"/>
            <a:ext cx="6725100" cy="32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AutoNum type="arabicPeriod"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Generalizacja na inne zagadnienia, takie jak wspomniane danych o poglądach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Lexend"/>
              <a:buAutoNum type="arabicPeriod"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Zaawansowany preprocessing - zastąpienie istniejącego narzędzia parsowaniem które uwzględni relacje między elementami layoutu ekranu i potencjalnie zredukuje koszt tego etapu 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526425" y="2210650"/>
            <a:ext cx="3934800" cy="572700"/>
          </a:xfrm>
          <a:prstGeom prst="rect">
            <a:avLst/>
          </a:prstGeom>
          <a:solidFill>
            <a:srgbClr val="7D56DE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highlight>
                  <a:srgbClr val="7D56DE"/>
                </a:highlight>
                <a:latin typeface="Lexend"/>
                <a:ea typeface="Lexend"/>
                <a:cs typeface="Lexend"/>
                <a:sym typeface="Lexend"/>
              </a:rPr>
              <a:t>Dziękujemy za uwagę</a:t>
            </a:r>
            <a:endParaRPr b="1">
              <a:highlight>
                <a:srgbClr val="7D56DE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