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exend"/>
      <p:regular r:id="rId13"/>
      <p:bold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exend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ddbfa08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ddbfa08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Najprościej: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Zbuduj paczkę która opisuje co się zdarzyło: ktoś wszedł na FB i kliknął guziki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Rozwinięcie na inne aplikacje, generyczność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Dane nieustrukturyzowane, wszystko się pierdoli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Bardziej skomplikowane: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Nie chcemy wyciągać samego tekstu z danych, ale też prywatny syf. Chcielibyśmy go sklasyfikować.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Dowolne klasy, taksonomie (w internecie znane, np Context Taxonomy w branży reklamowej).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02f6df70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02f6df70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ddbfa0819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ddbfa0819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0ddbfa0819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0ddbfa0819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Ustaliliśmy że o prywatności danych na razie nie rozmawiamy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adressed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0e01200788_6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0e01200788_6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Punkt 2: na razie takie narzędzie nie istnieje; jeśli preprocesing zrobi nam cluster model/inny AI, to wsm to jakby już jest to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l"/>
              <a:t>istniejące narzędzie</a:t>
            </a:r>
            <a:r>
              <a:rPr lang="pl"/>
              <a:t> - mialem na myśli ten ich pipeline do robienia screenshotów i rozpoznawania na nich bounding boxów z tekstem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chodziło mi o możliwą ingerencję w ten etap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ddbfa0819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ddbfa0819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400">
                <a:solidFill>
                  <a:schemeClr val="dk1"/>
                </a:solidFill>
                <a:highlight>
                  <a:srgbClr val="7D56DE"/>
                </a:highlight>
              </a:rPr>
              <a:t> </a:t>
            </a:r>
            <a:r>
              <a:rPr b="1" lang="pl" sz="2400">
                <a:solidFill>
                  <a:schemeClr val="dk1"/>
                </a:solidFill>
                <a:highlight>
                  <a:srgbClr val="7D56DE"/>
                </a:highlight>
              </a:rPr>
              <a:t>Gustaw, Szymon, Kamil, Natalia </a:t>
            </a:r>
            <a:endParaRPr b="1" sz="2400">
              <a:solidFill>
                <a:schemeClr val="dk1"/>
              </a:solidFill>
              <a:highlight>
                <a:srgbClr val="7D56DE"/>
              </a:highlight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68000" y="1192173"/>
            <a:ext cx="7273299" cy="164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781950" y="459975"/>
            <a:ext cx="26637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Cele projektu </a:t>
            </a: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 </a:t>
            </a:r>
            <a:endParaRPr b="1">
              <a:highlight>
                <a:srgbClr val="7D56DE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3604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-300037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Problem: Dostarczanie danych marketingowych i badawczych pozyskiwanych z ekranów użytkowników smartfonów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Przykładowo: informacje statystyczne o spersonalizowanych reklamach i kuponach promocyjnych lub dane o poglądach politycznych szacowane na podstawie konwersacji.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1000"/>
              </a:spcBef>
              <a:spcAft>
                <a:spcPts val="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Wymagania: Program ma być generyczny i radzić sobie w analizowaniu treści z dowolnych aplikacji.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00037" lvl="0" marL="457200" rtl="0" algn="l">
              <a:spcBef>
                <a:spcPts val="1000"/>
              </a:spcBef>
              <a:spcAft>
                <a:spcPts val="1000"/>
              </a:spcAft>
              <a:buSzPct val="1000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Zachowanie prywatności użytkowników. Wszystkie dane prywatne muszą być przetwarzane tylko lokalnie i nie mogą być </a:t>
            </a:r>
            <a:r>
              <a:rPr lang="pl">
                <a:latin typeface="Lexend"/>
                <a:ea typeface="Lexend"/>
                <a:cs typeface="Lexend"/>
                <a:sym typeface="Lexend"/>
              </a:rPr>
              <a:t>wysyłane</a:t>
            </a:r>
            <a:r>
              <a:rPr lang="pl">
                <a:latin typeface="Lexend"/>
                <a:ea typeface="Lexend"/>
                <a:cs typeface="Lexend"/>
                <a:sym typeface="Lexend"/>
              </a:rPr>
              <a:t> na serwer.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0525" y="1032675"/>
            <a:ext cx="4900224" cy="264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Rozwiązanie - Jak to zrobimy?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Obecnie firma posiada rozwiązanie proof of concept, jednak jest ono niewydajne i niezdeployowane.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Zrobimy prototyp skupiający się na problemie z reklamami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Istniejące wewnątrz firmy rozwiązanie dostarczające tekst widziany przez użytkownika wraz z bounding boxami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Preprocessing - klasyfikacja i grupowanie pól tekstowych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pl"/>
              <a:t>Użycie lightweightowego modelu LLM do zebrania interesujących nas danych (np. wysokość zniżki w kuponie)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pl"/>
              <a:t>Deployment w postaci aplikacji mobilnej działającej w tle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40719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Technologie i koncepty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4755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LLM, NLP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Hugging Face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Android Studio, Android Services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TensorFlow Lite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exend"/>
              <a:buChar char="●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klasteryzacja, klasyfikacja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21325" y="1136026"/>
            <a:ext cx="2847900" cy="12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1325" y="2583500"/>
            <a:ext cx="2847900" cy="1423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24096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Wyzwania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394600" cy="36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Font typeface="Lexend"/>
              <a:buAutoNum type="arabicPeriod"/>
            </a:pPr>
            <a:r>
              <a:rPr lang="pl" sz="2400">
                <a:latin typeface="Lexend"/>
                <a:ea typeface="Lexend"/>
                <a:cs typeface="Lexend"/>
                <a:sym typeface="Lexend"/>
              </a:rPr>
              <a:t>Ograniczone zasoby sprzętowe - modele LLM wymagają sporo pamięci i mocy obliczeniowej 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-381000" lvl="0" marL="457200" rtl="0" algn="l">
              <a:spcBef>
                <a:spcPts val="1000"/>
              </a:spcBef>
              <a:spcAft>
                <a:spcPts val="0"/>
              </a:spcAft>
              <a:buSzPts val="2400"/>
              <a:buFont typeface="Lexend"/>
              <a:buAutoNum type="arabicPeriod"/>
            </a:pPr>
            <a:r>
              <a:rPr lang="pl" sz="2400">
                <a:latin typeface="Lexend"/>
                <a:ea typeface="Lexend"/>
                <a:cs typeface="Lexend"/>
                <a:sym typeface="Lexend"/>
              </a:rPr>
              <a:t>Opracowanie wiarygodnych benchmarków - ten dostarczony nam przez firmę opiera się na porównaniu z modelem wzorcowym (ChatGPT-4o) i jest przez to ograniczony</a:t>
            </a:r>
            <a:endParaRPr sz="2400"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617700" y="484950"/>
            <a:ext cx="19086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latin typeface="Lexend"/>
                <a:ea typeface="Lexend"/>
                <a:cs typeface="Lexend"/>
                <a:sym typeface="Lexend"/>
              </a:rPr>
              <a:t>Co dalej?</a:t>
            </a:r>
            <a:endParaRPr b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1209450" y="1197825"/>
            <a:ext cx="6725100" cy="320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Generalizacja na inne zagadnienia, takie jak wspomniane danych o poglądach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Font typeface="Lexend"/>
              <a:buAutoNum type="arabicPeriod"/>
            </a:pPr>
            <a:r>
              <a:rPr lang="pl">
                <a:latin typeface="Lexend"/>
                <a:ea typeface="Lexend"/>
                <a:cs typeface="Lexend"/>
                <a:sym typeface="Lexend"/>
              </a:rPr>
              <a:t>Zaawansowany preprocessing - istniejący pipeline robi screenshoty i rozpoznaje na nich boxy z tekstem - tracimy tutaj wiele kontekstowych informacji o layoucie - możliwość zaimplementowania własnego parsowania uwzględniającego więcej informacji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526425" y="2210650"/>
            <a:ext cx="3934800" cy="572700"/>
          </a:xfrm>
          <a:prstGeom prst="rect">
            <a:avLst/>
          </a:prstGeom>
          <a:solidFill>
            <a:srgbClr val="7D56DE"/>
          </a:solidFill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>
                <a:highlight>
                  <a:srgbClr val="7D56DE"/>
                </a:highlight>
                <a:latin typeface="Lexend"/>
                <a:ea typeface="Lexend"/>
                <a:cs typeface="Lexend"/>
                <a:sym typeface="Lexend"/>
              </a:rPr>
              <a:t>Dziękujemy za uwagę</a:t>
            </a:r>
            <a:endParaRPr b="1">
              <a:highlight>
                <a:srgbClr val="7D56DE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