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760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422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6137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51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7514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5150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3224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9985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215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40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825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32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474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93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45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056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044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CFE0A6-7991-460E-9A76-9FF0A784A022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29BEE2-2549-4C08-A87C-4BD7356F4D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774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43492" y="654705"/>
            <a:ext cx="9755187" cy="2766528"/>
          </a:xfrm>
        </p:spPr>
        <p:txBody>
          <a:bodyPr/>
          <a:lstStyle/>
          <a:p>
            <a:pPr algn="ctr"/>
            <a:r>
              <a:rPr lang="en-US" dirty="0" smtClean="0"/>
              <a:t>CODEDEALERS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86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13" y="232576"/>
            <a:ext cx="10396882" cy="1151965"/>
          </a:xfrm>
        </p:spPr>
        <p:txBody>
          <a:bodyPr/>
          <a:lstStyle/>
          <a:p>
            <a:pPr algn="ctr"/>
            <a:r>
              <a:rPr lang="en-US" dirty="0" smtClean="0"/>
              <a:t>Our team.</a:t>
            </a:r>
            <a:endParaRPr lang="bg-BG" dirty="0"/>
          </a:p>
        </p:txBody>
      </p:sp>
      <p:pic>
        <p:nvPicPr>
          <p:cNvPr id="8" name="Picture 7" descr="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81" y="2183256"/>
            <a:ext cx="18669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4588" y="1813924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ZAFIR STOQNOV</a:t>
            </a:r>
            <a:endParaRPr lang="bg-BG" dirty="0">
              <a:solidFill>
                <a:srgbClr val="FF0000"/>
              </a:solidFill>
            </a:endParaRPr>
          </a:p>
        </p:txBody>
      </p:sp>
      <p:pic>
        <p:nvPicPr>
          <p:cNvPr id="10" name="Picture 9" descr="https://avatars.githubusercontent.com/u/85337118?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78" y="2219465"/>
            <a:ext cx="18669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1591" y="1707450"/>
            <a:ext cx="17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DANAIL TODOROV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569" y="4212101"/>
            <a:ext cx="125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SCRUM TRAINER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4126975" y="4205195"/>
            <a:ext cx="130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DEVELOPER</a:t>
            </a:r>
            <a:endParaRPr lang="bg-BG" dirty="0"/>
          </a:p>
        </p:txBody>
      </p:sp>
      <p:pic>
        <p:nvPicPr>
          <p:cNvPr id="1028" name="Picture 4" descr="https://cdn.discordapp.com/attachments/895718719077122048/974389428770439168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531" y="2183256"/>
            <a:ext cx="1813898" cy="18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525614" y="1832075"/>
            <a:ext cx="165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DANIEL VASILEV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51156" y="4212101"/>
            <a:ext cx="120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DEVELOPER</a:t>
            </a:r>
            <a:endParaRPr lang="bg-B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280" y="2135339"/>
            <a:ext cx="1861816" cy="18618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700591" y="4343694"/>
            <a:ext cx="104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Q&amp;A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9134613" y="1750661"/>
            <a:ext cx="178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VENELIN NIKOLOV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85" y="200770"/>
            <a:ext cx="10396882" cy="1151965"/>
          </a:xfrm>
        </p:spPr>
        <p:txBody>
          <a:bodyPr/>
          <a:lstStyle/>
          <a:p>
            <a:pPr algn="ctr"/>
            <a:r>
              <a:rPr lang="en-US" dirty="0" smtClean="0"/>
              <a:t>Our idea.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1409489"/>
            <a:ext cx="3748335" cy="31516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9254" y="2329732"/>
            <a:ext cx="17890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+</a:t>
            </a:r>
            <a:endParaRPr lang="bg-BG" sz="6600" dirty="0">
              <a:solidFill>
                <a:srgbClr val="FF0000"/>
              </a:solidFill>
            </a:endParaRPr>
          </a:p>
        </p:txBody>
      </p:sp>
      <p:pic>
        <p:nvPicPr>
          <p:cNvPr id="2052" name="Picture 4" descr="Icon request : c-plus-plus · Issue #14021 · FortAwesome/Font-Awesome · 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97" y="2080340"/>
            <a:ext cx="1610044" cy="18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50086" y="2488759"/>
            <a:ext cx="1272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=</a:t>
            </a:r>
            <a:endParaRPr lang="bg-BG" sz="6600" dirty="0">
              <a:solidFill>
                <a:srgbClr val="FF0000"/>
              </a:solidFill>
            </a:endParaRPr>
          </a:p>
        </p:txBody>
      </p:sp>
      <p:pic>
        <p:nvPicPr>
          <p:cNvPr id="2058" name="Picture 10" descr="Video Game | ID#: 1717 | Emoji.co.u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781" y="2160573"/>
            <a:ext cx="2036707" cy="203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845" y="159817"/>
            <a:ext cx="8709052" cy="1151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PROGRAMS, THAT WE HAVE USED.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95" y="1507730"/>
            <a:ext cx="9906859" cy="19813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2821" y="3353930"/>
            <a:ext cx="920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PROGRAM LANGUAGE THAT WE USED.</a:t>
            </a:r>
            <a:endParaRPr lang="bg-BG" sz="48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File:ISO C++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740" y="4073609"/>
            <a:ext cx="1323631" cy="14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0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734" y="1545579"/>
            <a:ext cx="7566052" cy="2305416"/>
          </a:xfrm>
        </p:spPr>
        <p:txBody>
          <a:bodyPr>
            <a:noAutofit/>
          </a:bodyPr>
          <a:lstStyle/>
          <a:p>
            <a:r>
              <a:rPr lang="en-US" sz="8000" dirty="0" smtClean="0"/>
              <a:t>Stages of work.</a:t>
            </a:r>
            <a:endParaRPr lang="bg-BG" sz="8000" dirty="0"/>
          </a:p>
        </p:txBody>
      </p:sp>
    </p:spTree>
    <p:extLst>
      <p:ext uri="{BB962C8B-B14F-4D97-AF65-F5344CB8AC3E}">
        <p14:creationId xmlns:p14="http://schemas.microsoft.com/office/powerpoint/2010/main" val="13877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44" y="2140889"/>
            <a:ext cx="10396882" cy="1151965"/>
          </a:xfrm>
        </p:spPr>
        <p:txBody>
          <a:bodyPr>
            <a:noAutofit/>
          </a:bodyPr>
          <a:lstStyle/>
          <a:p>
            <a:r>
              <a:rPr lang="en-US" sz="8000" dirty="0" smtClean="0"/>
              <a:t>LET’S JUMP TO THE GAME!</a:t>
            </a:r>
            <a:endParaRPr lang="bg-BG" sz="8000" dirty="0"/>
          </a:p>
        </p:txBody>
      </p:sp>
    </p:spTree>
    <p:extLst>
      <p:ext uri="{BB962C8B-B14F-4D97-AF65-F5344CB8AC3E}">
        <p14:creationId xmlns:p14="http://schemas.microsoft.com/office/powerpoint/2010/main" val="35158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23</TotalTime>
  <Words>47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CODEDEALERS</vt:lpstr>
      <vt:lpstr>Our team.</vt:lpstr>
      <vt:lpstr>Our idea.</vt:lpstr>
      <vt:lpstr>PROGRAMS, THAT WE HAVE USED.</vt:lpstr>
      <vt:lpstr>Stages of work.</vt:lpstr>
      <vt:lpstr>LET’S JUMP TO THE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CODEDEALERS</dc:title>
  <dc:creator>Наско</dc:creator>
  <cp:lastModifiedBy>Наско</cp:lastModifiedBy>
  <cp:revision>5</cp:revision>
  <dcterms:created xsi:type="dcterms:W3CDTF">2022-05-12T19:11:08Z</dcterms:created>
  <dcterms:modified xsi:type="dcterms:W3CDTF">2022-05-15T13:56:02Z</dcterms:modified>
</cp:coreProperties>
</file>