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5"/>
  </p:notesMasterIdLst>
  <p:sldIdLst>
    <p:sldId id="269" r:id="rId2"/>
    <p:sldId id="288" r:id="rId3"/>
    <p:sldId id="280" r:id="rId4"/>
    <p:sldId id="268" r:id="rId5"/>
    <p:sldId id="256" r:id="rId6"/>
    <p:sldId id="271" r:id="rId7"/>
    <p:sldId id="277" r:id="rId8"/>
    <p:sldId id="278" r:id="rId9"/>
    <p:sldId id="279" r:id="rId10"/>
    <p:sldId id="283" r:id="rId11"/>
    <p:sldId id="281" r:id="rId12"/>
    <p:sldId id="270" r:id="rId13"/>
    <p:sldId id="282" r:id="rId14"/>
    <p:sldId id="272" r:id="rId15"/>
    <p:sldId id="284" r:id="rId16"/>
    <p:sldId id="286" r:id="rId17"/>
    <p:sldId id="287" r:id="rId18"/>
    <p:sldId id="264" r:id="rId19"/>
    <p:sldId id="266" r:id="rId20"/>
    <p:sldId id="273" r:id="rId21"/>
    <p:sldId id="289" r:id="rId22"/>
    <p:sldId id="274" r:id="rId23"/>
    <p:sldId id="267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鹏宇 赵" initials="鹏宇" lastIdx="2" clrIdx="0">
    <p:extLst>
      <p:ext uri="{19B8F6BF-5375-455C-9EA6-DF929625EA0E}">
        <p15:presenceInfo xmlns:p15="http://schemas.microsoft.com/office/powerpoint/2012/main" userId="19dbced9195b073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92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2-17T12:44:00.536" idx="2">
    <p:pos x="10" y="10"/>
    <p:text>介绍汉诺塔</p:text>
    <p:extLst>
      <p:ext uri="{C676402C-5697-4E1C-873F-D02D1690AC5C}">
        <p15:threadingInfo xmlns:p15="http://schemas.microsoft.com/office/powerpoint/2012/main" timeZoneBias="-48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BC4985-225E-4AD2-95FA-97612D047715}" type="doc">
      <dgm:prSet loTypeId="urn:microsoft.com/office/officeart/2005/8/layout/pyramid1" loCatId="pyramid" qsTypeId="urn:microsoft.com/office/officeart/2005/8/quickstyle/3d7" qsCatId="3D" csTypeId="urn:microsoft.com/office/officeart/2005/8/colors/accent1_2" csCatId="accent1" phldr="1"/>
      <dgm:spPr/>
    </dgm:pt>
    <dgm:pt modelId="{FA9DBBC6-75BD-4AB7-804E-1A016B23EC74}">
      <dgm:prSet phldrT="[文本]" custT="1"/>
      <dgm:spPr/>
      <dgm:t>
        <a:bodyPr/>
        <a:lstStyle/>
        <a:p>
          <a:r>
            <a:rPr lang="zh-CN" altLang="en-US" sz="4000" dirty="0"/>
            <a:t>社长</a:t>
          </a:r>
        </a:p>
      </dgm:t>
    </dgm:pt>
    <dgm:pt modelId="{25B9DB8B-4011-41CD-8D7E-76FABCA51C23}" type="parTrans" cxnId="{05B120A0-5984-4875-BA75-531EE8F349B9}">
      <dgm:prSet/>
      <dgm:spPr/>
      <dgm:t>
        <a:bodyPr/>
        <a:lstStyle/>
        <a:p>
          <a:endParaRPr lang="zh-CN" altLang="en-US"/>
        </a:p>
      </dgm:t>
    </dgm:pt>
    <dgm:pt modelId="{B27DE60E-72B7-4307-88AF-D50B688AED89}" type="sibTrans" cxnId="{05B120A0-5984-4875-BA75-531EE8F349B9}">
      <dgm:prSet/>
      <dgm:spPr/>
      <dgm:t>
        <a:bodyPr/>
        <a:lstStyle/>
        <a:p>
          <a:endParaRPr lang="zh-CN" altLang="en-US"/>
        </a:p>
      </dgm:t>
    </dgm:pt>
    <dgm:pt modelId="{259C2314-8814-46D1-A1F6-13E3B59C09E5}">
      <dgm:prSet phldrT="[文本]"/>
      <dgm:spPr/>
      <dgm:t>
        <a:bodyPr/>
        <a:lstStyle/>
        <a:p>
          <a:r>
            <a:rPr lang="en-US" altLang="zh-CN" dirty="0"/>
            <a:t>ACM</a:t>
          </a:r>
          <a:r>
            <a:rPr lang="zh-CN" altLang="en-US" dirty="0"/>
            <a:t>社</a:t>
          </a:r>
        </a:p>
      </dgm:t>
    </dgm:pt>
    <dgm:pt modelId="{932A4CBC-71AB-456D-95FA-4CFEA4F1B7B8}" type="parTrans" cxnId="{35004C02-6535-4A44-98E7-AAC47D3DA8E2}">
      <dgm:prSet/>
      <dgm:spPr/>
      <dgm:t>
        <a:bodyPr/>
        <a:lstStyle/>
        <a:p>
          <a:endParaRPr lang="zh-CN" altLang="en-US"/>
        </a:p>
      </dgm:t>
    </dgm:pt>
    <dgm:pt modelId="{6A17F210-6A56-4E96-804B-DF744EFC40F6}" type="sibTrans" cxnId="{35004C02-6535-4A44-98E7-AAC47D3DA8E2}">
      <dgm:prSet/>
      <dgm:spPr/>
      <dgm:t>
        <a:bodyPr/>
        <a:lstStyle/>
        <a:p>
          <a:endParaRPr lang="zh-CN" altLang="en-US"/>
        </a:p>
      </dgm:t>
    </dgm:pt>
    <dgm:pt modelId="{89163CC8-6DF8-451E-8E5E-3DC312AC09A2}">
      <dgm:prSet phldrT="[文本]"/>
      <dgm:spPr/>
      <dgm:t>
        <a:bodyPr/>
        <a:lstStyle/>
        <a:p>
          <a:r>
            <a:rPr lang="zh-CN" altLang="en-US" dirty="0"/>
            <a:t>集训队</a:t>
          </a:r>
        </a:p>
      </dgm:t>
    </dgm:pt>
    <dgm:pt modelId="{E072286A-28DB-473B-9FC0-E0220B87029A}" type="parTrans" cxnId="{A33A0AE5-443D-4B4D-8B75-10F36699FD2B}">
      <dgm:prSet/>
      <dgm:spPr/>
      <dgm:t>
        <a:bodyPr/>
        <a:lstStyle/>
        <a:p>
          <a:endParaRPr lang="zh-CN" altLang="en-US"/>
        </a:p>
      </dgm:t>
    </dgm:pt>
    <dgm:pt modelId="{BD1A6A87-6024-4684-8CB4-80A4FCAE6D73}" type="sibTrans" cxnId="{A33A0AE5-443D-4B4D-8B75-10F36699FD2B}">
      <dgm:prSet/>
      <dgm:spPr/>
      <dgm:t>
        <a:bodyPr/>
        <a:lstStyle/>
        <a:p>
          <a:endParaRPr lang="zh-CN" altLang="en-US"/>
        </a:p>
      </dgm:t>
    </dgm:pt>
    <dgm:pt modelId="{8C51E588-FD50-48BC-9CE7-0F145596D253}" type="pres">
      <dgm:prSet presAssocID="{11BC4985-225E-4AD2-95FA-97612D047715}" presName="Name0" presStyleCnt="0">
        <dgm:presLayoutVars>
          <dgm:dir/>
          <dgm:animLvl val="lvl"/>
          <dgm:resizeHandles val="exact"/>
        </dgm:presLayoutVars>
      </dgm:prSet>
      <dgm:spPr/>
    </dgm:pt>
    <dgm:pt modelId="{2FD2AA28-166C-448A-976C-F028AABBB2F9}" type="pres">
      <dgm:prSet presAssocID="{FA9DBBC6-75BD-4AB7-804E-1A016B23EC74}" presName="Name8" presStyleCnt="0"/>
      <dgm:spPr/>
    </dgm:pt>
    <dgm:pt modelId="{2736417B-3C38-4D87-8C4F-6C3CAD1B85F6}" type="pres">
      <dgm:prSet presAssocID="{FA9DBBC6-75BD-4AB7-804E-1A016B23EC74}" presName="level" presStyleLbl="node1" presStyleIdx="0" presStyleCnt="3">
        <dgm:presLayoutVars>
          <dgm:chMax val="1"/>
          <dgm:bulletEnabled val="1"/>
        </dgm:presLayoutVars>
      </dgm:prSet>
      <dgm:spPr/>
    </dgm:pt>
    <dgm:pt modelId="{F8B225D1-BA1F-4FDE-8A4C-BA9E728EF273}" type="pres">
      <dgm:prSet presAssocID="{FA9DBBC6-75BD-4AB7-804E-1A016B23EC74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0D39998F-8ABD-44FA-BC92-DC87BD5D5169}" type="pres">
      <dgm:prSet presAssocID="{89163CC8-6DF8-451E-8E5E-3DC312AC09A2}" presName="Name8" presStyleCnt="0"/>
      <dgm:spPr/>
    </dgm:pt>
    <dgm:pt modelId="{E9D9D284-4394-4333-84D7-EA72DAC8B021}" type="pres">
      <dgm:prSet presAssocID="{89163CC8-6DF8-451E-8E5E-3DC312AC09A2}" presName="level" presStyleLbl="node1" presStyleIdx="1" presStyleCnt="3">
        <dgm:presLayoutVars>
          <dgm:chMax val="1"/>
          <dgm:bulletEnabled val="1"/>
        </dgm:presLayoutVars>
      </dgm:prSet>
      <dgm:spPr/>
    </dgm:pt>
    <dgm:pt modelId="{7A75AAAC-4018-4A36-9FE2-C0E9E8E8801F}" type="pres">
      <dgm:prSet presAssocID="{89163CC8-6DF8-451E-8E5E-3DC312AC09A2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5F85C8A6-CA75-40FE-A552-20FB99EB0247}" type="pres">
      <dgm:prSet presAssocID="{259C2314-8814-46D1-A1F6-13E3B59C09E5}" presName="Name8" presStyleCnt="0"/>
      <dgm:spPr/>
    </dgm:pt>
    <dgm:pt modelId="{ADEE730F-5D96-4E06-9202-D6640DBF9CBD}" type="pres">
      <dgm:prSet presAssocID="{259C2314-8814-46D1-A1F6-13E3B59C09E5}" presName="level" presStyleLbl="node1" presStyleIdx="2" presStyleCnt="3">
        <dgm:presLayoutVars>
          <dgm:chMax val="1"/>
          <dgm:bulletEnabled val="1"/>
        </dgm:presLayoutVars>
      </dgm:prSet>
      <dgm:spPr/>
    </dgm:pt>
    <dgm:pt modelId="{1BDBEE6C-1613-41A8-BC3A-DC8CE5661463}" type="pres">
      <dgm:prSet presAssocID="{259C2314-8814-46D1-A1F6-13E3B59C09E5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35004C02-6535-4A44-98E7-AAC47D3DA8E2}" srcId="{11BC4985-225E-4AD2-95FA-97612D047715}" destId="{259C2314-8814-46D1-A1F6-13E3B59C09E5}" srcOrd="2" destOrd="0" parTransId="{932A4CBC-71AB-456D-95FA-4CFEA4F1B7B8}" sibTransId="{6A17F210-6A56-4E96-804B-DF744EFC40F6}"/>
    <dgm:cxn modelId="{2D690806-E7C5-43AB-8695-B89800868026}" type="presOf" srcId="{259C2314-8814-46D1-A1F6-13E3B59C09E5}" destId="{1BDBEE6C-1613-41A8-BC3A-DC8CE5661463}" srcOrd="1" destOrd="0" presId="urn:microsoft.com/office/officeart/2005/8/layout/pyramid1"/>
    <dgm:cxn modelId="{62265455-B1B7-4A80-BDDA-F56C1FA8160B}" type="presOf" srcId="{FA9DBBC6-75BD-4AB7-804E-1A016B23EC74}" destId="{F8B225D1-BA1F-4FDE-8A4C-BA9E728EF273}" srcOrd="1" destOrd="0" presId="urn:microsoft.com/office/officeart/2005/8/layout/pyramid1"/>
    <dgm:cxn modelId="{1AA84090-5C46-4E6D-87F4-AC5E5ED02CEB}" type="presOf" srcId="{11BC4985-225E-4AD2-95FA-97612D047715}" destId="{8C51E588-FD50-48BC-9CE7-0F145596D253}" srcOrd="0" destOrd="0" presId="urn:microsoft.com/office/officeart/2005/8/layout/pyramid1"/>
    <dgm:cxn modelId="{05B120A0-5984-4875-BA75-531EE8F349B9}" srcId="{11BC4985-225E-4AD2-95FA-97612D047715}" destId="{FA9DBBC6-75BD-4AB7-804E-1A016B23EC74}" srcOrd="0" destOrd="0" parTransId="{25B9DB8B-4011-41CD-8D7E-76FABCA51C23}" sibTransId="{B27DE60E-72B7-4307-88AF-D50B688AED89}"/>
    <dgm:cxn modelId="{D23A02BB-8857-4005-B3BE-284812AF71D1}" type="presOf" srcId="{89163CC8-6DF8-451E-8E5E-3DC312AC09A2}" destId="{7A75AAAC-4018-4A36-9FE2-C0E9E8E8801F}" srcOrd="1" destOrd="0" presId="urn:microsoft.com/office/officeart/2005/8/layout/pyramid1"/>
    <dgm:cxn modelId="{51D76FCB-E459-486D-A66B-0314EC1E72EF}" type="presOf" srcId="{89163CC8-6DF8-451E-8E5E-3DC312AC09A2}" destId="{E9D9D284-4394-4333-84D7-EA72DAC8B021}" srcOrd="0" destOrd="0" presId="urn:microsoft.com/office/officeart/2005/8/layout/pyramid1"/>
    <dgm:cxn modelId="{A33A0AE5-443D-4B4D-8B75-10F36699FD2B}" srcId="{11BC4985-225E-4AD2-95FA-97612D047715}" destId="{89163CC8-6DF8-451E-8E5E-3DC312AC09A2}" srcOrd="1" destOrd="0" parTransId="{E072286A-28DB-473B-9FC0-E0220B87029A}" sibTransId="{BD1A6A87-6024-4684-8CB4-80A4FCAE6D73}"/>
    <dgm:cxn modelId="{9DB180F1-6A64-4E51-AFC2-9259BBF58862}" type="presOf" srcId="{259C2314-8814-46D1-A1F6-13E3B59C09E5}" destId="{ADEE730F-5D96-4E06-9202-D6640DBF9CBD}" srcOrd="0" destOrd="0" presId="urn:microsoft.com/office/officeart/2005/8/layout/pyramid1"/>
    <dgm:cxn modelId="{AE01E2F7-FB50-4270-9A29-5D5339B97F40}" type="presOf" srcId="{FA9DBBC6-75BD-4AB7-804E-1A016B23EC74}" destId="{2736417B-3C38-4D87-8C4F-6C3CAD1B85F6}" srcOrd="0" destOrd="0" presId="urn:microsoft.com/office/officeart/2005/8/layout/pyramid1"/>
    <dgm:cxn modelId="{7A5B977F-E5FE-4107-A55C-73D7CEF51D19}" type="presParOf" srcId="{8C51E588-FD50-48BC-9CE7-0F145596D253}" destId="{2FD2AA28-166C-448A-976C-F028AABBB2F9}" srcOrd="0" destOrd="0" presId="urn:microsoft.com/office/officeart/2005/8/layout/pyramid1"/>
    <dgm:cxn modelId="{C4730CDD-9C5E-4CF5-A788-C05C626EDF1F}" type="presParOf" srcId="{2FD2AA28-166C-448A-976C-F028AABBB2F9}" destId="{2736417B-3C38-4D87-8C4F-6C3CAD1B85F6}" srcOrd="0" destOrd="0" presId="urn:microsoft.com/office/officeart/2005/8/layout/pyramid1"/>
    <dgm:cxn modelId="{36E9CA7A-A38E-427E-853D-401B24627E96}" type="presParOf" srcId="{2FD2AA28-166C-448A-976C-F028AABBB2F9}" destId="{F8B225D1-BA1F-4FDE-8A4C-BA9E728EF273}" srcOrd="1" destOrd="0" presId="urn:microsoft.com/office/officeart/2005/8/layout/pyramid1"/>
    <dgm:cxn modelId="{8FAAA20B-EB79-4D76-8AE1-242C7E1C9385}" type="presParOf" srcId="{8C51E588-FD50-48BC-9CE7-0F145596D253}" destId="{0D39998F-8ABD-44FA-BC92-DC87BD5D5169}" srcOrd="1" destOrd="0" presId="urn:microsoft.com/office/officeart/2005/8/layout/pyramid1"/>
    <dgm:cxn modelId="{5B9F48E3-EF04-4DA3-98D8-B0E4AEC99A5D}" type="presParOf" srcId="{0D39998F-8ABD-44FA-BC92-DC87BD5D5169}" destId="{E9D9D284-4394-4333-84D7-EA72DAC8B021}" srcOrd="0" destOrd="0" presId="urn:microsoft.com/office/officeart/2005/8/layout/pyramid1"/>
    <dgm:cxn modelId="{C7ED6CCE-C8E3-4819-A5B0-5A11DCDEE727}" type="presParOf" srcId="{0D39998F-8ABD-44FA-BC92-DC87BD5D5169}" destId="{7A75AAAC-4018-4A36-9FE2-C0E9E8E8801F}" srcOrd="1" destOrd="0" presId="urn:microsoft.com/office/officeart/2005/8/layout/pyramid1"/>
    <dgm:cxn modelId="{6C6A6C09-7A2A-47F3-9C7D-1231E82AF3CB}" type="presParOf" srcId="{8C51E588-FD50-48BC-9CE7-0F145596D253}" destId="{5F85C8A6-CA75-40FE-A552-20FB99EB0247}" srcOrd="2" destOrd="0" presId="urn:microsoft.com/office/officeart/2005/8/layout/pyramid1"/>
    <dgm:cxn modelId="{07148D12-69B6-4201-A994-62C1FFD4EAA0}" type="presParOf" srcId="{5F85C8A6-CA75-40FE-A552-20FB99EB0247}" destId="{ADEE730F-5D96-4E06-9202-D6640DBF9CBD}" srcOrd="0" destOrd="0" presId="urn:microsoft.com/office/officeart/2005/8/layout/pyramid1"/>
    <dgm:cxn modelId="{198202E9-522C-44E3-A125-70255913DC1F}" type="presParOf" srcId="{5F85C8A6-CA75-40FE-A552-20FB99EB0247}" destId="{1BDBEE6C-1613-41A8-BC3A-DC8CE5661463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36417B-3C38-4D87-8C4F-6C3CAD1B85F6}">
      <dsp:nvSpPr>
        <dsp:cNvPr id="0" name=""/>
        <dsp:cNvSpPr/>
      </dsp:nvSpPr>
      <dsp:spPr>
        <a:xfrm>
          <a:off x="3853121" y="0"/>
          <a:ext cx="3853120" cy="1698351"/>
        </a:xfrm>
        <a:prstGeom prst="trapezoid">
          <a:avLst>
            <a:gd name="adj" fmla="val 11343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000" kern="1200" dirty="0"/>
            <a:t>社长</a:t>
          </a:r>
        </a:p>
      </dsp:txBody>
      <dsp:txXfrm>
        <a:off x="3853121" y="0"/>
        <a:ext cx="3853120" cy="1698351"/>
      </dsp:txXfrm>
    </dsp:sp>
    <dsp:sp modelId="{E9D9D284-4394-4333-84D7-EA72DAC8B021}">
      <dsp:nvSpPr>
        <dsp:cNvPr id="0" name=""/>
        <dsp:cNvSpPr/>
      </dsp:nvSpPr>
      <dsp:spPr>
        <a:xfrm>
          <a:off x="1926560" y="1698351"/>
          <a:ext cx="7706241" cy="1698351"/>
        </a:xfrm>
        <a:prstGeom prst="trapezoid">
          <a:avLst>
            <a:gd name="adj" fmla="val 11343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6500" kern="1200" dirty="0"/>
            <a:t>集训队</a:t>
          </a:r>
        </a:p>
      </dsp:txBody>
      <dsp:txXfrm>
        <a:off x="3275152" y="1698351"/>
        <a:ext cx="5009057" cy="1698351"/>
      </dsp:txXfrm>
    </dsp:sp>
    <dsp:sp modelId="{ADEE730F-5D96-4E06-9202-D6640DBF9CBD}">
      <dsp:nvSpPr>
        <dsp:cNvPr id="0" name=""/>
        <dsp:cNvSpPr/>
      </dsp:nvSpPr>
      <dsp:spPr>
        <a:xfrm>
          <a:off x="0" y="3396702"/>
          <a:ext cx="11559363" cy="1698351"/>
        </a:xfrm>
        <a:prstGeom prst="trapezoid">
          <a:avLst>
            <a:gd name="adj" fmla="val 11343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6500" kern="1200" dirty="0"/>
            <a:t>ACM</a:t>
          </a:r>
          <a:r>
            <a:rPr lang="zh-CN" altLang="en-US" sz="6500" kern="1200" dirty="0"/>
            <a:t>社</a:t>
          </a:r>
        </a:p>
      </dsp:txBody>
      <dsp:txXfrm>
        <a:off x="2022888" y="3396702"/>
        <a:ext cx="7513585" cy="16983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5A32E7-FDC1-4D9B-9A89-AFB061F159B5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95666D-662E-46C9-B17F-B358F817B5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6728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95666D-662E-46C9-B17F-B358F817B5F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3145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95666D-662E-46C9-B17F-B358F817B5F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1371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95666D-662E-46C9-B17F-B358F817B5F6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757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F14BDE-6935-490D-A967-1E3E73A158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BBC3452-FCF3-4390-88DB-FEFF20939A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6F2422-AE0E-4E12-85A7-BDD08DA86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D7AD9-F7A3-4024-8A03-089BD453BF05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1CE116-2C25-4056-8925-A9C2F3DC1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1B9764-7802-49A5-B93A-53809D410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82D7C-58A7-4096-A520-7F7D72E6C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9677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C1CB9D-F862-4D1D-81F7-364660186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02121EE-9538-484D-8545-7EC28DB6DA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BB3DC2-ECEA-4E2E-8179-35F14F595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D7AD9-F7A3-4024-8A03-089BD453BF05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BB521A-CEE6-4B62-9F64-682F46E6E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1574C3-163B-48C3-B78B-08E9EEC20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82D7C-58A7-4096-A520-7F7D72E6C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9023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7833E29-70A5-45F5-ABCD-6D192AFDE2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C51CEDD-79A2-47B6-A042-29BBC5235B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9FF908-041B-461D-BF9E-0235FD010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D7AD9-F7A3-4024-8A03-089BD453BF05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EC4EE5-8124-4BCF-A9E0-69B8EF3F7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0147B7-956C-44E4-8DBF-39E8A6816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82D7C-58A7-4096-A520-7F7D72E6C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92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9962CB-6E0E-438D-8517-8BCA46257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93D554-A9D0-4D1A-866F-F29F1D714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5AEE65-B71F-4D7C-9CEB-066843683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D7AD9-F7A3-4024-8A03-089BD453BF05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1F7FCD-7DCB-472A-B49D-6930CBEFC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416567-1D93-4BD8-9FA5-FBBB063A5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82D7C-58A7-4096-A520-7F7D72E6C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624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2072CA-6188-4861-A851-9E350FA13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5C31ED-E523-4149-A852-A66C0135AE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50593C-5435-4415-9569-72E24D45F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D7AD9-F7A3-4024-8A03-089BD453BF05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C29685-547F-442A-B540-1A82D980E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4D9E2C-CBFE-4AFE-9B2A-E1F51EDA4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82D7C-58A7-4096-A520-7F7D72E6C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557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A98F03-E877-45E2-9C12-418A3C0D1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FE1CEB-9CC9-4F10-B03F-261330F247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BB5FF9-5720-41C6-9D23-75B6C5FC14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5078BB-6D9B-4ABA-8735-FB0524F39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D7AD9-F7A3-4024-8A03-089BD453BF05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7A8816-7930-401F-97EB-6F79223FB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D4EA21-6157-4F82-B046-F9116C0A7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82D7C-58A7-4096-A520-7F7D72E6C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490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43972A-5AF5-40B0-8AC7-07E84AE38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8F0A53-D7EA-4EF6-B2A4-980DAC959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64235B6-964F-4E78-ADE3-2DAC2A8B20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86BFEEE-362A-4E2E-B8BC-6B509B8C31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AEA474-9C8A-46FE-AB8E-D0CBF6F3D3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6EF45EA-5738-430E-AC75-CD88E1ADA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D7AD9-F7A3-4024-8A03-089BD453BF05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352BCC5-5BF3-4C8C-B35B-188F61EDE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FF53DE8-4856-44E7-AA3B-FB2636313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82D7C-58A7-4096-A520-7F7D72E6C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254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2E4CD9-CBB2-4E79-A3C0-657A4C739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0F8376C-4817-4FA0-9950-90A4DDF88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D7AD9-F7A3-4024-8A03-089BD453BF05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E84F37F-83A2-4A5B-AA56-F18447C64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9345CB4-8F39-404D-ACE4-526922487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82D7C-58A7-4096-A520-7F7D72E6C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6458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383B77B-3473-40BC-AFBC-6714BF327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D7AD9-F7A3-4024-8A03-089BD453BF05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849BE99-0B27-448D-9A0F-B038E96A3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11449BC-DC1E-4850-8CAE-080F2C0F8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82D7C-58A7-4096-A520-7F7D72E6C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8694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FD4806-340B-4916-B08D-E0CBAD035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1F52F7-5D40-4079-B9B8-E54AC5790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3A6ED80-72FC-4185-A0FE-F6F0E0046D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AA5561-6B75-4728-830E-B13852975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D7AD9-F7A3-4024-8A03-089BD453BF05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13C84E-24DD-4E44-8A9C-8D1FA75C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265615-961E-409B-9870-7BCF35D8C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82D7C-58A7-4096-A520-7F7D72E6C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791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DE6DA0-1B41-4FF1-87DE-2DB820CE2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D7B16AA-EF1E-436C-B83B-E780453F0C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512A526-6895-4AA6-AE7D-8E40907AD5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412C9F-0B2F-43B4-A145-DA1853A88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D7AD9-F7A3-4024-8A03-089BD453BF05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D286A0-D772-4EE3-ADB9-FCF9D3F49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A66BE1-3551-497B-B693-87AAB0EA7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82D7C-58A7-4096-A520-7F7D72E6C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4997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22EF8BC-70C4-434D-9528-F3F3D596A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9E7278-1E5D-44D8-81B6-CA59DE74FC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C5C5A0-949F-4186-B2BB-9776CD43DE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D7AD9-F7A3-4024-8A03-089BD453BF05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0C67E8-B055-4514-9DF6-95E6C43328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AAF206-480D-473D-8431-36FEC817BD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82D7C-58A7-4096-A520-7F7D72E6C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6715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src/&#27721;&#35834;&#22612;-hanoi.cpp" TargetMode="External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5" Type="http://schemas.openxmlformats.org/officeDocument/2006/relationships/hyperlink" Target="src/&#36208;&#36855;&#23467;.cpp" TargetMode="Externa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src/&#30005;&#24433;&#38498;&#25968;&#20154;&#25968;.cpp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google.com/search?source=hp&amp;ei=O2wTXMKzOtqq0PEP14OD-AU&amp;q=%E9%80%92%E5%BD%92&amp;btnK=Google+%E6%90%9C%E7%B4%A2&amp;oq=%E9%80%92%E5%BD%92&amp;gs_l=psy-ab.3..0l10.446.926..1295...0.0..0.278.793.2-3......0....1..gws-wiz.....0.gf2AA4qYRjM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src/&#23567;&#40100;&#40060;.cpp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15659BC-06D7-45F7-9C0F-0960F8B6D89B}"/>
              </a:ext>
            </a:extLst>
          </p:cNvPr>
          <p:cNvGraphicFramePr>
            <a:graphicFrameLocks noGrp="1"/>
          </p:cNvGraphicFramePr>
          <p:nvPr/>
        </p:nvGraphicFramePr>
        <p:xfrm>
          <a:off x="0" y="9331"/>
          <a:ext cx="12204441" cy="6848669"/>
        </p:xfrm>
        <a:graphic>
          <a:graphicData uri="http://schemas.openxmlformats.org/drawingml/2006/table">
            <a:tbl>
              <a:tblPr/>
              <a:tblGrid>
                <a:gridCol w="12204441">
                  <a:extLst>
                    <a:ext uri="{9D8B030D-6E8A-4147-A177-3AD203B41FA5}">
                      <a16:colId xmlns:a16="http://schemas.microsoft.com/office/drawing/2014/main" val="3123927726"/>
                    </a:ext>
                  </a:extLst>
                </a:gridCol>
              </a:tblGrid>
              <a:tr h="684866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57150" cmpd="sng">
                      <a:solidFill>
                        <a:schemeClr val="tx1"/>
                      </a:solidFill>
                      <a:prstDash val="solid"/>
                    </a:lnL>
                    <a:lnR w="57150" cmpd="sng">
                      <a:solidFill>
                        <a:schemeClr val="tx1"/>
                      </a:solidFill>
                      <a:prstDash val="solid"/>
                    </a:lnR>
                    <a:lnT w="57150" cmpd="sng">
                      <a:solidFill>
                        <a:schemeClr val="tx1"/>
                      </a:solidFill>
                      <a:prstDash val="solid"/>
                    </a:lnT>
                    <a:lnB w="5715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5394680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F40143C9-B666-4DC7-A877-07462C3B5837}"/>
              </a:ext>
            </a:extLst>
          </p:cNvPr>
          <p:cNvGraphicFramePr>
            <a:graphicFrameLocks noGrp="1"/>
          </p:cNvGraphicFramePr>
          <p:nvPr/>
        </p:nvGraphicFramePr>
        <p:xfrm>
          <a:off x="-27992" y="18661"/>
          <a:ext cx="12241763" cy="6839339"/>
        </p:xfrm>
        <a:graphic>
          <a:graphicData uri="http://schemas.openxmlformats.org/drawingml/2006/table">
            <a:tbl>
              <a:tblPr/>
              <a:tblGrid>
                <a:gridCol w="12241763">
                  <a:extLst>
                    <a:ext uri="{9D8B030D-6E8A-4147-A177-3AD203B41FA5}">
                      <a16:colId xmlns:a16="http://schemas.microsoft.com/office/drawing/2014/main" val="655821157"/>
                    </a:ext>
                  </a:extLst>
                </a:gridCol>
              </a:tblGrid>
              <a:tr h="683933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76200" cmpd="sng">
                      <a:solidFill>
                        <a:schemeClr val="tx1"/>
                      </a:solidFill>
                      <a:prstDash val="solid"/>
                    </a:lnL>
                    <a:lnR w="76200" cmpd="sng">
                      <a:solidFill>
                        <a:schemeClr val="tx1"/>
                      </a:solidFill>
                      <a:prstDash val="solid"/>
                    </a:lnR>
                    <a:lnT w="76200" cmpd="sng">
                      <a:solidFill>
                        <a:schemeClr val="tx1"/>
                      </a:solidFill>
                      <a:prstDash val="solid"/>
                    </a:lnT>
                    <a:lnB w="762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9050620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BAAD0741-E048-4008-A764-70815BEB8669}"/>
              </a:ext>
            </a:extLst>
          </p:cNvPr>
          <p:cNvSpPr txBox="1"/>
          <p:nvPr/>
        </p:nvSpPr>
        <p:spPr>
          <a:xfrm>
            <a:off x="1502229" y="376440"/>
            <a:ext cx="946124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ACM</a:t>
            </a:r>
            <a:r>
              <a:rPr lang="zh-CN" altLang="en-US" sz="18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</a:t>
            </a:r>
            <a:endParaRPr lang="en-US" altLang="zh-CN" sz="18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8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新年赛</a:t>
            </a:r>
          </a:p>
        </p:txBody>
      </p:sp>
    </p:spTree>
    <p:extLst>
      <p:ext uri="{BB962C8B-B14F-4D97-AF65-F5344CB8AC3E}">
        <p14:creationId xmlns:p14="http://schemas.microsoft.com/office/powerpoint/2010/main" val="512643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15659BC-06D7-45F7-9C0F-0960F8B6D89B}"/>
              </a:ext>
            </a:extLst>
          </p:cNvPr>
          <p:cNvGraphicFramePr>
            <a:graphicFrameLocks noGrp="1"/>
          </p:cNvGraphicFramePr>
          <p:nvPr/>
        </p:nvGraphicFramePr>
        <p:xfrm>
          <a:off x="0" y="9331"/>
          <a:ext cx="12204441" cy="6848669"/>
        </p:xfrm>
        <a:graphic>
          <a:graphicData uri="http://schemas.openxmlformats.org/drawingml/2006/table">
            <a:tbl>
              <a:tblPr/>
              <a:tblGrid>
                <a:gridCol w="12204441">
                  <a:extLst>
                    <a:ext uri="{9D8B030D-6E8A-4147-A177-3AD203B41FA5}">
                      <a16:colId xmlns:a16="http://schemas.microsoft.com/office/drawing/2014/main" val="3123927726"/>
                    </a:ext>
                  </a:extLst>
                </a:gridCol>
              </a:tblGrid>
              <a:tr h="684866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57150" cmpd="sng">
                      <a:solidFill>
                        <a:schemeClr val="tx1"/>
                      </a:solidFill>
                      <a:prstDash val="solid"/>
                    </a:lnL>
                    <a:lnR w="57150" cmpd="sng">
                      <a:solidFill>
                        <a:schemeClr val="tx1"/>
                      </a:solidFill>
                      <a:prstDash val="solid"/>
                    </a:lnR>
                    <a:lnT w="57150" cmpd="sng">
                      <a:solidFill>
                        <a:schemeClr val="tx1"/>
                      </a:solidFill>
                      <a:prstDash val="solid"/>
                    </a:lnT>
                    <a:lnB w="5715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5394680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F40143C9-B666-4DC7-A877-07462C3B5837}"/>
              </a:ext>
            </a:extLst>
          </p:cNvPr>
          <p:cNvGraphicFramePr>
            <a:graphicFrameLocks noGrp="1"/>
          </p:cNvGraphicFramePr>
          <p:nvPr/>
        </p:nvGraphicFramePr>
        <p:xfrm>
          <a:off x="-27992" y="18661"/>
          <a:ext cx="12241763" cy="6839339"/>
        </p:xfrm>
        <a:graphic>
          <a:graphicData uri="http://schemas.openxmlformats.org/drawingml/2006/table">
            <a:tbl>
              <a:tblPr/>
              <a:tblGrid>
                <a:gridCol w="12241763">
                  <a:extLst>
                    <a:ext uri="{9D8B030D-6E8A-4147-A177-3AD203B41FA5}">
                      <a16:colId xmlns:a16="http://schemas.microsoft.com/office/drawing/2014/main" val="655821157"/>
                    </a:ext>
                  </a:extLst>
                </a:gridCol>
              </a:tblGrid>
              <a:tr h="683933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76200" cmpd="sng">
                      <a:solidFill>
                        <a:schemeClr val="tx1"/>
                      </a:solidFill>
                      <a:prstDash val="solid"/>
                    </a:lnL>
                    <a:lnR w="76200" cmpd="sng">
                      <a:solidFill>
                        <a:schemeClr val="tx1"/>
                      </a:solidFill>
                      <a:prstDash val="solid"/>
                    </a:lnR>
                    <a:lnT w="76200" cmpd="sng">
                      <a:solidFill>
                        <a:schemeClr val="tx1"/>
                      </a:solidFill>
                      <a:prstDash val="solid"/>
                    </a:lnT>
                    <a:lnB w="762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9050620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BAAD0741-E048-4008-A764-70815BEB8669}"/>
              </a:ext>
            </a:extLst>
          </p:cNvPr>
          <p:cNvSpPr txBox="1"/>
          <p:nvPr/>
        </p:nvSpPr>
        <p:spPr>
          <a:xfrm>
            <a:off x="1371599" y="824969"/>
            <a:ext cx="946124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5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大事化小</a:t>
            </a:r>
            <a:r>
              <a:rPr lang="zh-CN" altLang="en-US" sz="15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小事化了</a:t>
            </a:r>
            <a:endParaRPr lang="en-US" altLang="zh-CN" sz="15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94240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15659BC-06D7-45F7-9C0F-0960F8B6D89B}"/>
              </a:ext>
            </a:extLst>
          </p:cNvPr>
          <p:cNvGraphicFramePr>
            <a:graphicFrameLocks noGrp="1"/>
          </p:cNvGraphicFramePr>
          <p:nvPr/>
        </p:nvGraphicFramePr>
        <p:xfrm>
          <a:off x="0" y="9331"/>
          <a:ext cx="12204441" cy="6848669"/>
        </p:xfrm>
        <a:graphic>
          <a:graphicData uri="http://schemas.openxmlformats.org/drawingml/2006/table">
            <a:tbl>
              <a:tblPr/>
              <a:tblGrid>
                <a:gridCol w="12204441">
                  <a:extLst>
                    <a:ext uri="{9D8B030D-6E8A-4147-A177-3AD203B41FA5}">
                      <a16:colId xmlns:a16="http://schemas.microsoft.com/office/drawing/2014/main" val="3123927726"/>
                    </a:ext>
                  </a:extLst>
                </a:gridCol>
              </a:tblGrid>
              <a:tr h="684866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57150" cmpd="sng">
                      <a:solidFill>
                        <a:schemeClr val="tx1"/>
                      </a:solidFill>
                      <a:prstDash val="solid"/>
                    </a:lnL>
                    <a:lnR w="57150" cmpd="sng">
                      <a:solidFill>
                        <a:schemeClr val="tx1"/>
                      </a:solidFill>
                      <a:prstDash val="solid"/>
                    </a:lnR>
                    <a:lnT w="57150" cmpd="sng">
                      <a:solidFill>
                        <a:schemeClr val="tx1"/>
                      </a:solidFill>
                      <a:prstDash val="solid"/>
                    </a:lnT>
                    <a:lnB w="5715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5394680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F40143C9-B666-4DC7-A877-07462C3B58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0370530"/>
              </p:ext>
            </p:extLst>
          </p:nvPr>
        </p:nvGraphicFramePr>
        <p:xfrm>
          <a:off x="-27992" y="18661"/>
          <a:ext cx="12241763" cy="6839339"/>
        </p:xfrm>
        <a:graphic>
          <a:graphicData uri="http://schemas.openxmlformats.org/drawingml/2006/table">
            <a:tbl>
              <a:tblPr/>
              <a:tblGrid>
                <a:gridCol w="12241763">
                  <a:extLst>
                    <a:ext uri="{9D8B030D-6E8A-4147-A177-3AD203B41FA5}">
                      <a16:colId xmlns:a16="http://schemas.microsoft.com/office/drawing/2014/main" val="655821157"/>
                    </a:ext>
                  </a:extLst>
                </a:gridCol>
              </a:tblGrid>
              <a:tr h="683933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76200" cmpd="sng">
                      <a:solidFill>
                        <a:schemeClr val="tx1"/>
                      </a:solidFill>
                      <a:prstDash val="solid"/>
                    </a:lnL>
                    <a:lnR w="76200" cmpd="sng">
                      <a:solidFill>
                        <a:schemeClr val="tx1"/>
                      </a:solidFill>
                      <a:prstDash val="solid"/>
                    </a:lnR>
                    <a:lnT w="76200" cmpd="sng">
                      <a:solidFill>
                        <a:schemeClr val="tx1"/>
                      </a:solidFill>
                      <a:prstDash val="solid"/>
                    </a:lnT>
                    <a:lnB w="762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9050620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BAAD0741-E048-4008-A764-70815BEB8669}"/>
              </a:ext>
            </a:extLst>
          </p:cNvPr>
          <p:cNvSpPr txBox="1"/>
          <p:nvPr/>
        </p:nvSpPr>
        <p:spPr>
          <a:xfrm>
            <a:off x="3578019" y="494354"/>
            <a:ext cx="5029740" cy="286232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endParaRPr lang="en-US" altLang="zh-CN" sz="18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48DBC88-439C-4390-9357-44FBF3570120}"/>
              </a:ext>
            </a:extLst>
          </p:cNvPr>
          <p:cNvSpPr txBox="1"/>
          <p:nvPr/>
        </p:nvSpPr>
        <p:spPr>
          <a:xfrm>
            <a:off x="3578019" y="3254250"/>
            <a:ext cx="50297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递归</a:t>
            </a:r>
            <a:endParaRPr lang="en-US" altLang="zh-CN" sz="18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6702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15659BC-06D7-45F7-9C0F-0960F8B6D89B}"/>
              </a:ext>
            </a:extLst>
          </p:cNvPr>
          <p:cNvGraphicFramePr>
            <a:graphicFrameLocks noGrp="1"/>
          </p:cNvGraphicFramePr>
          <p:nvPr/>
        </p:nvGraphicFramePr>
        <p:xfrm>
          <a:off x="0" y="9331"/>
          <a:ext cx="12204441" cy="6848669"/>
        </p:xfrm>
        <a:graphic>
          <a:graphicData uri="http://schemas.openxmlformats.org/drawingml/2006/table">
            <a:tbl>
              <a:tblPr/>
              <a:tblGrid>
                <a:gridCol w="12204441">
                  <a:extLst>
                    <a:ext uri="{9D8B030D-6E8A-4147-A177-3AD203B41FA5}">
                      <a16:colId xmlns:a16="http://schemas.microsoft.com/office/drawing/2014/main" val="3123927726"/>
                    </a:ext>
                  </a:extLst>
                </a:gridCol>
              </a:tblGrid>
              <a:tr h="684866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57150" cmpd="sng">
                      <a:solidFill>
                        <a:schemeClr val="tx1"/>
                      </a:solidFill>
                      <a:prstDash val="solid"/>
                    </a:lnL>
                    <a:lnR w="57150" cmpd="sng">
                      <a:solidFill>
                        <a:schemeClr val="tx1"/>
                      </a:solidFill>
                      <a:prstDash val="solid"/>
                    </a:lnR>
                    <a:lnT w="57150" cmpd="sng">
                      <a:solidFill>
                        <a:schemeClr val="tx1"/>
                      </a:solidFill>
                      <a:prstDash val="solid"/>
                    </a:lnT>
                    <a:lnB w="5715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5394680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F40143C9-B666-4DC7-A877-07462C3B58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699979"/>
              </p:ext>
            </p:extLst>
          </p:nvPr>
        </p:nvGraphicFramePr>
        <p:xfrm>
          <a:off x="-27992" y="18661"/>
          <a:ext cx="12241763" cy="6839339"/>
        </p:xfrm>
        <a:graphic>
          <a:graphicData uri="http://schemas.openxmlformats.org/drawingml/2006/table">
            <a:tbl>
              <a:tblPr/>
              <a:tblGrid>
                <a:gridCol w="12241763">
                  <a:extLst>
                    <a:ext uri="{9D8B030D-6E8A-4147-A177-3AD203B41FA5}">
                      <a16:colId xmlns:a16="http://schemas.microsoft.com/office/drawing/2014/main" val="655821157"/>
                    </a:ext>
                  </a:extLst>
                </a:gridCol>
              </a:tblGrid>
              <a:tr h="683933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76200" cmpd="sng">
                      <a:solidFill>
                        <a:schemeClr val="tx1"/>
                      </a:solidFill>
                      <a:prstDash val="solid"/>
                    </a:lnL>
                    <a:lnR w="76200" cmpd="sng">
                      <a:solidFill>
                        <a:schemeClr val="tx1"/>
                      </a:solidFill>
                      <a:prstDash val="solid"/>
                    </a:lnR>
                    <a:lnT w="76200" cmpd="sng">
                      <a:solidFill>
                        <a:schemeClr val="tx1"/>
                      </a:solidFill>
                      <a:prstDash val="solid"/>
                    </a:lnT>
                    <a:lnB w="762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9050620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BAAD0741-E048-4008-A764-70815BEB8669}"/>
              </a:ext>
            </a:extLst>
          </p:cNvPr>
          <p:cNvSpPr txBox="1"/>
          <p:nvPr/>
        </p:nvSpPr>
        <p:spPr>
          <a:xfrm>
            <a:off x="1362268" y="1822685"/>
            <a:ext cx="946124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0" b="1" dirty="0">
                <a:gradFill>
                  <a:gsLst>
                    <a:gs pos="0">
                      <a:srgbClr val="FF0000"/>
                    </a:gs>
                    <a:gs pos="97000">
                      <a:schemeClr val="tx1"/>
                    </a:gs>
                  </a:gsLst>
                  <a:lin ang="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自然数</a:t>
            </a:r>
            <a:endParaRPr lang="en-US" altLang="zh-CN" sz="18000" b="1" dirty="0">
              <a:gradFill>
                <a:gsLst>
                  <a:gs pos="0">
                    <a:srgbClr val="FF0000"/>
                  </a:gs>
                  <a:gs pos="97000">
                    <a:schemeClr val="tx1"/>
                  </a:gs>
                </a:gsLst>
                <a:lin ang="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50D1761-0890-45B3-A938-FEB4DF2878EC}"/>
              </a:ext>
            </a:extLst>
          </p:cNvPr>
          <p:cNvSpPr txBox="1"/>
          <p:nvPr/>
        </p:nvSpPr>
        <p:spPr>
          <a:xfrm>
            <a:off x="6613497" y="1176354"/>
            <a:ext cx="3924472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</a:rPr>
              <a:t>自然数是全体非负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A1B18D2-5868-4505-8726-C51EC2816A5F}"/>
              </a:ext>
            </a:extLst>
          </p:cNvPr>
          <p:cNvSpPr txBox="1"/>
          <p:nvPr/>
        </p:nvSpPr>
        <p:spPr>
          <a:xfrm>
            <a:off x="9799305" y="1822685"/>
            <a:ext cx="738664" cy="2400657"/>
          </a:xfrm>
          <a:prstGeom prst="rect">
            <a:avLst/>
          </a:prstGeom>
          <a:solidFill>
            <a:schemeClr val="tx1"/>
          </a:solidFill>
        </p:spPr>
        <p:txBody>
          <a:bodyPr vert="eaVert" wrap="none" rtlCol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</a:rPr>
              <a:t>整数的集合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E961C95-C96E-4DBF-8E73-56B4AE3E98F7}"/>
              </a:ext>
            </a:extLst>
          </p:cNvPr>
          <p:cNvSpPr txBox="1"/>
          <p:nvPr/>
        </p:nvSpPr>
        <p:spPr>
          <a:xfrm>
            <a:off x="1493726" y="2478294"/>
            <a:ext cx="738664" cy="2195473"/>
          </a:xfrm>
          <a:prstGeom prst="rect">
            <a:avLst/>
          </a:prstGeom>
          <a:solidFill>
            <a:srgbClr val="FF0000"/>
          </a:solidFill>
        </p:spPr>
        <p:txBody>
          <a:bodyPr vert="eaVert" wrap="non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0</a:t>
            </a:r>
            <a:r>
              <a:rPr lang="zh-CN" altLang="en-US" sz="3600" b="1" dirty="0">
                <a:solidFill>
                  <a:schemeClr val="bg1"/>
                </a:solidFill>
              </a:rPr>
              <a:t>是自然数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56398E7-61CF-452D-BD70-6500F9907444}"/>
              </a:ext>
            </a:extLst>
          </p:cNvPr>
          <p:cNvSpPr txBox="1"/>
          <p:nvPr/>
        </p:nvSpPr>
        <p:spPr>
          <a:xfrm>
            <a:off x="1493726" y="4673766"/>
            <a:ext cx="4134465" cy="646331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</a:rPr>
              <a:t>自然数加</a:t>
            </a:r>
            <a:r>
              <a:rPr lang="en-US" altLang="zh-CN" sz="3600" b="1" dirty="0">
                <a:solidFill>
                  <a:schemeClr val="bg1"/>
                </a:solidFill>
              </a:rPr>
              <a:t>1</a:t>
            </a:r>
            <a:r>
              <a:rPr lang="zh-CN" altLang="en-US" sz="3600" b="1" dirty="0">
                <a:solidFill>
                  <a:schemeClr val="bg1"/>
                </a:solidFill>
              </a:rPr>
              <a:t>是自然数</a:t>
            </a:r>
          </a:p>
        </p:txBody>
      </p:sp>
    </p:spTree>
    <p:extLst>
      <p:ext uri="{BB962C8B-B14F-4D97-AF65-F5344CB8AC3E}">
        <p14:creationId xmlns:p14="http://schemas.microsoft.com/office/powerpoint/2010/main" val="4163556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15659BC-06D7-45F7-9C0F-0960F8B6D89B}"/>
              </a:ext>
            </a:extLst>
          </p:cNvPr>
          <p:cNvGraphicFramePr>
            <a:graphicFrameLocks noGrp="1"/>
          </p:cNvGraphicFramePr>
          <p:nvPr/>
        </p:nvGraphicFramePr>
        <p:xfrm>
          <a:off x="0" y="9331"/>
          <a:ext cx="12204441" cy="6848669"/>
        </p:xfrm>
        <a:graphic>
          <a:graphicData uri="http://schemas.openxmlformats.org/drawingml/2006/table">
            <a:tbl>
              <a:tblPr/>
              <a:tblGrid>
                <a:gridCol w="12204441">
                  <a:extLst>
                    <a:ext uri="{9D8B030D-6E8A-4147-A177-3AD203B41FA5}">
                      <a16:colId xmlns:a16="http://schemas.microsoft.com/office/drawing/2014/main" val="3123927726"/>
                    </a:ext>
                  </a:extLst>
                </a:gridCol>
              </a:tblGrid>
              <a:tr h="684866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57150" cmpd="sng">
                      <a:solidFill>
                        <a:schemeClr val="tx1"/>
                      </a:solidFill>
                      <a:prstDash val="solid"/>
                    </a:lnL>
                    <a:lnR w="57150" cmpd="sng">
                      <a:solidFill>
                        <a:schemeClr val="tx1"/>
                      </a:solidFill>
                      <a:prstDash val="solid"/>
                    </a:lnR>
                    <a:lnT w="57150" cmpd="sng">
                      <a:solidFill>
                        <a:schemeClr val="tx1"/>
                      </a:solidFill>
                      <a:prstDash val="solid"/>
                    </a:lnT>
                    <a:lnB w="5715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5394680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F40143C9-B666-4DC7-A877-07462C3B5837}"/>
              </a:ext>
            </a:extLst>
          </p:cNvPr>
          <p:cNvGraphicFramePr>
            <a:graphicFrameLocks noGrp="1"/>
          </p:cNvGraphicFramePr>
          <p:nvPr/>
        </p:nvGraphicFramePr>
        <p:xfrm>
          <a:off x="-27992" y="18661"/>
          <a:ext cx="12241763" cy="6839339"/>
        </p:xfrm>
        <a:graphic>
          <a:graphicData uri="http://schemas.openxmlformats.org/drawingml/2006/table">
            <a:tbl>
              <a:tblPr/>
              <a:tblGrid>
                <a:gridCol w="12241763">
                  <a:extLst>
                    <a:ext uri="{9D8B030D-6E8A-4147-A177-3AD203B41FA5}">
                      <a16:colId xmlns:a16="http://schemas.microsoft.com/office/drawing/2014/main" val="655821157"/>
                    </a:ext>
                  </a:extLst>
                </a:gridCol>
              </a:tblGrid>
              <a:tr h="683933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76200" cmpd="sng">
                      <a:solidFill>
                        <a:schemeClr val="tx1"/>
                      </a:solidFill>
                      <a:prstDash val="solid"/>
                    </a:lnL>
                    <a:lnR w="76200" cmpd="sng">
                      <a:solidFill>
                        <a:schemeClr val="tx1"/>
                      </a:solidFill>
                      <a:prstDash val="solid"/>
                    </a:lnR>
                    <a:lnT w="76200" cmpd="sng">
                      <a:solidFill>
                        <a:schemeClr val="tx1"/>
                      </a:solidFill>
                      <a:prstDash val="solid"/>
                    </a:lnT>
                    <a:lnB w="762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9050620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BAAD0741-E048-4008-A764-70815BEB8669}"/>
              </a:ext>
            </a:extLst>
          </p:cNvPr>
          <p:cNvSpPr txBox="1"/>
          <p:nvPr/>
        </p:nvSpPr>
        <p:spPr>
          <a:xfrm>
            <a:off x="1371599" y="261862"/>
            <a:ext cx="9461241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5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递推式</a:t>
            </a:r>
            <a:endParaRPr lang="en-US" altLang="zh-CN" sz="15000" b="1" dirty="0">
              <a:solidFill>
                <a:schemeClr val="accent4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7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</a:p>
          <a:p>
            <a:pPr algn="ctr"/>
            <a:r>
              <a:rPr lang="zh-CN" altLang="en-US" sz="15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递归出口</a:t>
            </a:r>
            <a:endParaRPr lang="en-US" altLang="zh-CN" sz="15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8130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15659BC-06D7-45F7-9C0F-0960F8B6D89B}"/>
              </a:ext>
            </a:extLst>
          </p:cNvPr>
          <p:cNvGraphicFramePr>
            <a:graphicFrameLocks noGrp="1"/>
          </p:cNvGraphicFramePr>
          <p:nvPr/>
        </p:nvGraphicFramePr>
        <p:xfrm>
          <a:off x="0" y="9331"/>
          <a:ext cx="12204441" cy="6848669"/>
        </p:xfrm>
        <a:graphic>
          <a:graphicData uri="http://schemas.openxmlformats.org/drawingml/2006/table">
            <a:tbl>
              <a:tblPr/>
              <a:tblGrid>
                <a:gridCol w="12204441">
                  <a:extLst>
                    <a:ext uri="{9D8B030D-6E8A-4147-A177-3AD203B41FA5}">
                      <a16:colId xmlns:a16="http://schemas.microsoft.com/office/drawing/2014/main" val="3123927726"/>
                    </a:ext>
                  </a:extLst>
                </a:gridCol>
              </a:tblGrid>
              <a:tr h="684866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57150" cmpd="sng">
                      <a:solidFill>
                        <a:schemeClr val="tx1"/>
                      </a:solidFill>
                      <a:prstDash val="solid"/>
                    </a:lnL>
                    <a:lnR w="57150" cmpd="sng">
                      <a:solidFill>
                        <a:schemeClr val="tx1"/>
                      </a:solidFill>
                      <a:prstDash val="solid"/>
                    </a:lnR>
                    <a:lnT w="57150" cmpd="sng">
                      <a:solidFill>
                        <a:schemeClr val="tx1"/>
                      </a:solidFill>
                      <a:prstDash val="solid"/>
                    </a:lnT>
                    <a:lnB w="5715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5394680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F40143C9-B666-4DC7-A877-07462C3B5837}"/>
              </a:ext>
            </a:extLst>
          </p:cNvPr>
          <p:cNvGraphicFramePr>
            <a:graphicFrameLocks noGrp="1"/>
          </p:cNvGraphicFramePr>
          <p:nvPr/>
        </p:nvGraphicFramePr>
        <p:xfrm>
          <a:off x="-27992" y="18661"/>
          <a:ext cx="12241763" cy="6839339"/>
        </p:xfrm>
        <a:graphic>
          <a:graphicData uri="http://schemas.openxmlformats.org/drawingml/2006/table">
            <a:tbl>
              <a:tblPr/>
              <a:tblGrid>
                <a:gridCol w="12241763">
                  <a:extLst>
                    <a:ext uri="{9D8B030D-6E8A-4147-A177-3AD203B41FA5}">
                      <a16:colId xmlns:a16="http://schemas.microsoft.com/office/drawing/2014/main" val="655821157"/>
                    </a:ext>
                  </a:extLst>
                </a:gridCol>
              </a:tblGrid>
              <a:tr h="683933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76200" cmpd="sng">
                      <a:solidFill>
                        <a:schemeClr val="tx1"/>
                      </a:solidFill>
                      <a:prstDash val="solid"/>
                    </a:lnL>
                    <a:lnR w="76200" cmpd="sng">
                      <a:solidFill>
                        <a:schemeClr val="tx1"/>
                      </a:solidFill>
                      <a:prstDash val="solid"/>
                    </a:lnR>
                    <a:lnT w="76200" cmpd="sng">
                      <a:solidFill>
                        <a:schemeClr val="tx1"/>
                      </a:solidFill>
                      <a:prstDash val="solid"/>
                    </a:lnT>
                    <a:lnB w="762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9050620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BAAD0741-E048-4008-A764-70815BEB8669}"/>
              </a:ext>
            </a:extLst>
          </p:cNvPr>
          <p:cNvSpPr txBox="1"/>
          <p:nvPr/>
        </p:nvSpPr>
        <p:spPr>
          <a:xfrm>
            <a:off x="1371599" y="954938"/>
            <a:ext cx="9461241" cy="4785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为什么</a:t>
            </a:r>
            <a:endParaRPr lang="en-US" altLang="zh-CN" sz="18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25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why ?</a:t>
            </a:r>
          </a:p>
        </p:txBody>
      </p:sp>
    </p:spTree>
    <p:extLst>
      <p:ext uri="{BB962C8B-B14F-4D97-AF65-F5344CB8AC3E}">
        <p14:creationId xmlns:p14="http://schemas.microsoft.com/office/powerpoint/2010/main" val="42403264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15659BC-06D7-45F7-9C0F-0960F8B6D89B}"/>
              </a:ext>
            </a:extLst>
          </p:cNvPr>
          <p:cNvGraphicFramePr>
            <a:graphicFrameLocks noGrp="1"/>
          </p:cNvGraphicFramePr>
          <p:nvPr/>
        </p:nvGraphicFramePr>
        <p:xfrm>
          <a:off x="0" y="9331"/>
          <a:ext cx="12204441" cy="6848669"/>
        </p:xfrm>
        <a:graphic>
          <a:graphicData uri="http://schemas.openxmlformats.org/drawingml/2006/table">
            <a:tbl>
              <a:tblPr/>
              <a:tblGrid>
                <a:gridCol w="12204441">
                  <a:extLst>
                    <a:ext uri="{9D8B030D-6E8A-4147-A177-3AD203B41FA5}">
                      <a16:colId xmlns:a16="http://schemas.microsoft.com/office/drawing/2014/main" val="3123927726"/>
                    </a:ext>
                  </a:extLst>
                </a:gridCol>
              </a:tblGrid>
              <a:tr h="684866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57150" cmpd="sng">
                      <a:solidFill>
                        <a:schemeClr val="tx1"/>
                      </a:solidFill>
                      <a:prstDash val="solid"/>
                    </a:lnL>
                    <a:lnR w="57150" cmpd="sng">
                      <a:solidFill>
                        <a:schemeClr val="tx1"/>
                      </a:solidFill>
                      <a:prstDash val="solid"/>
                    </a:lnR>
                    <a:lnT w="57150" cmpd="sng">
                      <a:solidFill>
                        <a:schemeClr val="tx1"/>
                      </a:solidFill>
                      <a:prstDash val="solid"/>
                    </a:lnT>
                    <a:lnB w="5715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5394680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F40143C9-B666-4DC7-A877-07462C3B5837}"/>
              </a:ext>
            </a:extLst>
          </p:cNvPr>
          <p:cNvGraphicFramePr>
            <a:graphicFrameLocks noGrp="1"/>
          </p:cNvGraphicFramePr>
          <p:nvPr/>
        </p:nvGraphicFramePr>
        <p:xfrm>
          <a:off x="-27992" y="18661"/>
          <a:ext cx="12241763" cy="6839339"/>
        </p:xfrm>
        <a:graphic>
          <a:graphicData uri="http://schemas.openxmlformats.org/drawingml/2006/table">
            <a:tbl>
              <a:tblPr/>
              <a:tblGrid>
                <a:gridCol w="12241763">
                  <a:extLst>
                    <a:ext uri="{9D8B030D-6E8A-4147-A177-3AD203B41FA5}">
                      <a16:colId xmlns:a16="http://schemas.microsoft.com/office/drawing/2014/main" val="655821157"/>
                    </a:ext>
                  </a:extLst>
                </a:gridCol>
              </a:tblGrid>
              <a:tr h="683933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76200" cmpd="sng">
                      <a:solidFill>
                        <a:schemeClr val="tx1"/>
                      </a:solidFill>
                      <a:prstDash val="solid"/>
                    </a:lnL>
                    <a:lnR w="76200" cmpd="sng">
                      <a:solidFill>
                        <a:schemeClr val="tx1"/>
                      </a:solidFill>
                      <a:prstDash val="solid"/>
                    </a:lnR>
                    <a:lnT w="76200" cmpd="sng">
                      <a:solidFill>
                        <a:schemeClr val="tx1"/>
                      </a:solidFill>
                      <a:prstDash val="solid"/>
                    </a:lnT>
                    <a:lnB w="762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9050620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BAAD0741-E048-4008-A764-70815BEB8669}"/>
              </a:ext>
            </a:extLst>
          </p:cNvPr>
          <p:cNvSpPr txBox="1"/>
          <p:nvPr/>
        </p:nvSpPr>
        <p:spPr>
          <a:xfrm>
            <a:off x="6154558" y="395194"/>
            <a:ext cx="2954655" cy="563231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18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直观</a:t>
            </a:r>
            <a:endParaRPr lang="en-US" altLang="zh-CN" sz="18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239C2C4-6564-42DF-B0EA-0D00B4B6D429}"/>
              </a:ext>
            </a:extLst>
          </p:cNvPr>
          <p:cNvSpPr txBox="1"/>
          <p:nvPr/>
        </p:nvSpPr>
        <p:spPr>
          <a:xfrm>
            <a:off x="4046289" y="395194"/>
            <a:ext cx="2108269" cy="5632311"/>
          </a:xfrm>
          <a:prstGeom prst="rect">
            <a:avLst/>
          </a:prstGeom>
          <a:solidFill>
            <a:srgbClr val="FF0000"/>
          </a:solidFill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12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可读性</a:t>
            </a:r>
            <a:endParaRPr lang="en-US" altLang="zh-CN" sz="125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69452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15659BC-06D7-45F7-9C0F-0960F8B6D89B}"/>
              </a:ext>
            </a:extLst>
          </p:cNvPr>
          <p:cNvGraphicFramePr>
            <a:graphicFrameLocks noGrp="1"/>
          </p:cNvGraphicFramePr>
          <p:nvPr/>
        </p:nvGraphicFramePr>
        <p:xfrm>
          <a:off x="0" y="9331"/>
          <a:ext cx="12204441" cy="6848669"/>
        </p:xfrm>
        <a:graphic>
          <a:graphicData uri="http://schemas.openxmlformats.org/drawingml/2006/table">
            <a:tbl>
              <a:tblPr/>
              <a:tblGrid>
                <a:gridCol w="12204441">
                  <a:extLst>
                    <a:ext uri="{9D8B030D-6E8A-4147-A177-3AD203B41FA5}">
                      <a16:colId xmlns:a16="http://schemas.microsoft.com/office/drawing/2014/main" val="3123927726"/>
                    </a:ext>
                  </a:extLst>
                </a:gridCol>
              </a:tblGrid>
              <a:tr h="684866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57150" cmpd="sng">
                      <a:solidFill>
                        <a:schemeClr val="tx1"/>
                      </a:solidFill>
                      <a:prstDash val="solid"/>
                    </a:lnL>
                    <a:lnR w="57150" cmpd="sng">
                      <a:solidFill>
                        <a:schemeClr val="tx1"/>
                      </a:solidFill>
                      <a:prstDash val="solid"/>
                    </a:lnR>
                    <a:lnT w="57150" cmpd="sng">
                      <a:solidFill>
                        <a:schemeClr val="tx1"/>
                      </a:solidFill>
                      <a:prstDash val="solid"/>
                    </a:lnT>
                    <a:lnB w="5715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5394680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F40143C9-B666-4DC7-A877-07462C3B5837}"/>
              </a:ext>
            </a:extLst>
          </p:cNvPr>
          <p:cNvGraphicFramePr>
            <a:graphicFrameLocks noGrp="1"/>
          </p:cNvGraphicFramePr>
          <p:nvPr/>
        </p:nvGraphicFramePr>
        <p:xfrm>
          <a:off x="-27992" y="18661"/>
          <a:ext cx="12241763" cy="6839339"/>
        </p:xfrm>
        <a:graphic>
          <a:graphicData uri="http://schemas.openxmlformats.org/drawingml/2006/table">
            <a:tbl>
              <a:tblPr/>
              <a:tblGrid>
                <a:gridCol w="12241763">
                  <a:extLst>
                    <a:ext uri="{9D8B030D-6E8A-4147-A177-3AD203B41FA5}">
                      <a16:colId xmlns:a16="http://schemas.microsoft.com/office/drawing/2014/main" val="655821157"/>
                    </a:ext>
                  </a:extLst>
                </a:gridCol>
              </a:tblGrid>
              <a:tr h="683933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76200" cmpd="sng">
                      <a:solidFill>
                        <a:schemeClr val="tx1"/>
                      </a:solidFill>
                      <a:prstDash val="solid"/>
                    </a:lnL>
                    <a:lnR w="76200" cmpd="sng">
                      <a:solidFill>
                        <a:schemeClr val="tx1"/>
                      </a:solidFill>
                      <a:prstDash val="solid"/>
                    </a:lnR>
                    <a:lnT w="76200" cmpd="sng">
                      <a:solidFill>
                        <a:schemeClr val="tx1"/>
                      </a:solidFill>
                      <a:prstDash val="solid"/>
                    </a:lnT>
                    <a:lnB w="762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9050620"/>
                  </a:ext>
                </a:extLst>
              </a:tr>
            </a:tbl>
          </a:graphicData>
        </a:graphic>
      </p:graphicFrame>
      <p:pic>
        <p:nvPicPr>
          <p:cNvPr id="1025" name="Picture 1" descr="C:\Users\zhaop\AppData\Local\Packages\Microsoft.Office.OneNote_8wekyb3d8bbwe\TempState\msohtmlclip\clip_image001.png">
            <a:hlinkClick r:id="rId2" action="ppaction://hlinkfile"/>
            <a:extLst>
              <a:ext uri="{FF2B5EF4-FFF2-40B4-BE49-F238E27FC236}">
                <a16:creationId xmlns:a16="http://schemas.microsoft.com/office/drawing/2014/main" id="{927147D8-7BD5-402D-B6DA-C54411AB92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845" y="2837062"/>
            <a:ext cx="6382137" cy="3822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0287958-D87B-4116-BE01-3046237BF1F7}"/>
              </a:ext>
            </a:extLst>
          </p:cNvPr>
          <p:cNvSpPr txBox="1"/>
          <p:nvPr/>
        </p:nvSpPr>
        <p:spPr>
          <a:xfrm>
            <a:off x="3237722" y="198674"/>
            <a:ext cx="6055566" cy="240065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5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汉诺塔</a:t>
            </a:r>
            <a:endParaRPr lang="en-US" altLang="zh-CN" sz="15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89888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15659BC-06D7-45F7-9C0F-0960F8B6D89B}"/>
              </a:ext>
            </a:extLst>
          </p:cNvPr>
          <p:cNvGraphicFramePr>
            <a:graphicFrameLocks noGrp="1"/>
          </p:cNvGraphicFramePr>
          <p:nvPr/>
        </p:nvGraphicFramePr>
        <p:xfrm>
          <a:off x="0" y="9331"/>
          <a:ext cx="12204441" cy="6848669"/>
        </p:xfrm>
        <a:graphic>
          <a:graphicData uri="http://schemas.openxmlformats.org/drawingml/2006/table">
            <a:tbl>
              <a:tblPr/>
              <a:tblGrid>
                <a:gridCol w="12204441">
                  <a:extLst>
                    <a:ext uri="{9D8B030D-6E8A-4147-A177-3AD203B41FA5}">
                      <a16:colId xmlns:a16="http://schemas.microsoft.com/office/drawing/2014/main" val="3123927726"/>
                    </a:ext>
                  </a:extLst>
                </a:gridCol>
              </a:tblGrid>
              <a:tr h="684866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57150" cmpd="sng">
                      <a:solidFill>
                        <a:schemeClr val="tx1"/>
                      </a:solidFill>
                      <a:prstDash val="solid"/>
                    </a:lnL>
                    <a:lnR w="57150" cmpd="sng">
                      <a:solidFill>
                        <a:schemeClr val="tx1"/>
                      </a:solidFill>
                      <a:prstDash val="solid"/>
                    </a:lnR>
                    <a:lnT w="57150" cmpd="sng">
                      <a:solidFill>
                        <a:schemeClr val="tx1"/>
                      </a:solidFill>
                      <a:prstDash val="solid"/>
                    </a:lnT>
                    <a:lnB w="5715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5394680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F40143C9-B666-4DC7-A877-07462C3B5837}"/>
              </a:ext>
            </a:extLst>
          </p:cNvPr>
          <p:cNvGraphicFramePr>
            <a:graphicFrameLocks noGrp="1"/>
          </p:cNvGraphicFramePr>
          <p:nvPr/>
        </p:nvGraphicFramePr>
        <p:xfrm>
          <a:off x="-27992" y="18661"/>
          <a:ext cx="12241763" cy="6839339"/>
        </p:xfrm>
        <a:graphic>
          <a:graphicData uri="http://schemas.openxmlformats.org/drawingml/2006/table">
            <a:tbl>
              <a:tblPr/>
              <a:tblGrid>
                <a:gridCol w="12241763">
                  <a:extLst>
                    <a:ext uri="{9D8B030D-6E8A-4147-A177-3AD203B41FA5}">
                      <a16:colId xmlns:a16="http://schemas.microsoft.com/office/drawing/2014/main" val="655821157"/>
                    </a:ext>
                  </a:extLst>
                </a:gridCol>
              </a:tblGrid>
              <a:tr h="683933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76200" cmpd="sng">
                      <a:solidFill>
                        <a:schemeClr val="tx1"/>
                      </a:solidFill>
                      <a:prstDash val="solid"/>
                    </a:lnL>
                    <a:lnR w="76200" cmpd="sng">
                      <a:solidFill>
                        <a:schemeClr val="tx1"/>
                      </a:solidFill>
                      <a:prstDash val="solid"/>
                    </a:lnR>
                    <a:lnT w="76200" cmpd="sng">
                      <a:solidFill>
                        <a:schemeClr val="tx1"/>
                      </a:solidFill>
                      <a:prstDash val="solid"/>
                    </a:lnT>
                    <a:lnB w="762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9050620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BAAD0741-E048-4008-A764-70815BEB8669}"/>
              </a:ext>
            </a:extLst>
          </p:cNvPr>
          <p:cNvSpPr txBox="1"/>
          <p:nvPr/>
        </p:nvSpPr>
        <p:spPr>
          <a:xfrm>
            <a:off x="1371599" y="612844"/>
            <a:ext cx="946124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斐波那契</a:t>
            </a:r>
            <a:r>
              <a:rPr lang="zh-CN" altLang="en-US" sz="18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数列</a:t>
            </a:r>
            <a:endParaRPr lang="en-US" altLang="zh-CN" sz="180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96917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15659BC-06D7-45F7-9C0F-0960F8B6D89B}"/>
              </a:ext>
            </a:extLst>
          </p:cNvPr>
          <p:cNvGraphicFramePr>
            <a:graphicFrameLocks noGrp="1"/>
          </p:cNvGraphicFramePr>
          <p:nvPr/>
        </p:nvGraphicFramePr>
        <p:xfrm>
          <a:off x="0" y="9331"/>
          <a:ext cx="12204441" cy="6848669"/>
        </p:xfrm>
        <a:graphic>
          <a:graphicData uri="http://schemas.openxmlformats.org/drawingml/2006/table">
            <a:tbl>
              <a:tblPr/>
              <a:tblGrid>
                <a:gridCol w="12204441">
                  <a:extLst>
                    <a:ext uri="{9D8B030D-6E8A-4147-A177-3AD203B41FA5}">
                      <a16:colId xmlns:a16="http://schemas.microsoft.com/office/drawing/2014/main" val="3123927726"/>
                    </a:ext>
                  </a:extLst>
                </a:gridCol>
              </a:tblGrid>
              <a:tr h="684866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57150" cmpd="sng">
                      <a:solidFill>
                        <a:schemeClr val="tx1"/>
                      </a:solidFill>
                      <a:prstDash val="solid"/>
                    </a:lnL>
                    <a:lnR w="57150" cmpd="sng">
                      <a:solidFill>
                        <a:schemeClr val="tx1"/>
                      </a:solidFill>
                      <a:prstDash val="solid"/>
                    </a:lnR>
                    <a:lnT w="57150" cmpd="sng">
                      <a:solidFill>
                        <a:schemeClr val="tx1"/>
                      </a:solidFill>
                      <a:prstDash val="solid"/>
                    </a:lnT>
                    <a:lnB w="5715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5394680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F40143C9-B666-4DC7-A877-07462C3B58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9377577"/>
              </p:ext>
            </p:extLst>
          </p:nvPr>
        </p:nvGraphicFramePr>
        <p:xfrm>
          <a:off x="-27992" y="18661"/>
          <a:ext cx="12241763" cy="6839339"/>
        </p:xfrm>
        <a:graphic>
          <a:graphicData uri="http://schemas.openxmlformats.org/drawingml/2006/table">
            <a:tbl>
              <a:tblPr/>
              <a:tblGrid>
                <a:gridCol w="12241763">
                  <a:extLst>
                    <a:ext uri="{9D8B030D-6E8A-4147-A177-3AD203B41FA5}">
                      <a16:colId xmlns:a16="http://schemas.microsoft.com/office/drawing/2014/main" val="655821157"/>
                    </a:ext>
                  </a:extLst>
                </a:gridCol>
              </a:tblGrid>
              <a:tr h="683933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76200" cmpd="sng">
                      <a:solidFill>
                        <a:schemeClr val="tx1"/>
                      </a:solidFill>
                      <a:prstDash val="solid"/>
                    </a:lnL>
                    <a:lnR w="76200" cmpd="sng">
                      <a:solidFill>
                        <a:schemeClr val="tx1"/>
                      </a:solidFill>
                      <a:prstDash val="solid"/>
                    </a:lnR>
                    <a:lnT w="76200" cmpd="sng">
                      <a:solidFill>
                        <a:schemeClr val="tx1"/>
                      </a:solidFill>
                      <a:prstDash val="solid"/>
                    </a:lnT>
                    <a:lnB w="762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9050620"/>
                  </a:ext>
                </a:extLst>
              </a:tr>
            </a:tbl>
          </a:graphicData>
        </a:graphic>
      </p:graphicFrame>
      <p:sp>
        <p:nvSpPr>
          <p:cNvPr id="6" name="内容占位符 2">
            <a:extLst>
              <a:ext uri="{FF2B5EF4-FFF2-40B4-BE49-F238E27FC236}">
                <a16:creationId xmlns:a16="http://schemas.microsoft.com/office/drawing/2014/main" id="{B0A30725-D703-46A5-B4D0-007774051E1D}"/>
              </a:ext>
            </a:extLst>
          </p:cNvPr>
          <p:cNvSpPr txBox="1">
            <a:spLocks/>
          </p:cNvSpPr>
          <p:nvPr/>
        </p:nvSpPr>
        <p:spPr>
          <a:xfrm>
            <a:off x="770434" y="15208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altLang="zh-CN" dirty="0"/>
          </a:p>
          <a:p>
            <a:pPr marL="0" indent="0" algn="ctr">
              <a:buFont typeface="Arial" panose="020B0604020202020204" pitchFamily="34" charset="0"/>
              <a:buNone/>
            </a:pPr>
            <a:endParaRPr lang="en-US" altLang="zh-CN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CN" sz="9600" dirty="0"/>
              <a:t>1 ,1 ,2 ,3 ,5 ,8 ,……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altLang="zh-CN" sz="9600" dirty="0"/>
          </a:p>
          <a:p>
            <a:pPr marL="0" indent="0" algn="ctr">
              <a:buFont typeface="Arial" panose="020B0604020202020204" pitchFamily="34" charset="0"/>
              <a:buNone/>
            </a:pPr>
            <a:endParaRPr lang="zh-CN" altLang="en-US" sz="9600" dirty="0"/>
          </a:p>
        </p:txBody>
      </p:sp>
    </p:spTree>
    <p:extLst>
      <p:ext uri="{BB962C8B-B14F-4D97-AF65-F5344CB8AC3E}">
        <p14:creationId xmlns:p14="http://schemas.microsoft.com/office/powerpoint/2010/main" val="24745751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F77439-8A3E-401F-B897-3D3AD303B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迷宫</a:t>
            </a:r>
          </a:p>
        </p:txBody>
      </p:sp>
      <p:pic>
        <p:nvPicPr>
          <p:cNvPr id="1025" name="Picture 1" descr="C:\Users\zhaop\AppData\Local\Packages\Microsoft.Office.OneNote_8wekyb3d8bbwe\TempState\msohtmlclip\clip_image001.png">
            <a:extLst>
              <a:ext uri="{FF2B5EF4-FFF2-40B4-BE49-F238E27FC236}">
                <a16:creationId xmlns:a16="http://schemas.microsoft.com/office/drawing/2014/main" id="{42B76F0D-2D5E-41DE-BF29-3D9C620D7F4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6151" y="2466109"/>
            <a:ext cx="4541763" cy="439189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CD7D37C3-937C-4651-BDB5-714D729150A6}"/>
              </a:ext>
            </a:extLst>
          </p:cNvPr>
          <p:cNvSpPr txBox="1"/>
          <p:nvPr/>
        </p:nvSpPr>
        <p:spPr>
          <a:xfrm>
            <a:off x="11657637" y="656862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hlinkClick r:id="rId5" action="ppaction://hlinkfile"/>
              </a:rPr>
              <a:t>代码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B679A81-548F-4DE2-AA62-D82A804B73F3}"/>
              </a:ext>
            </a:extLst>
          </p:cNvPr>
          <p:cNvSpPr txBox="1"/>
          <p:nvPr/>
        </p:nvSpPr>
        <p:spPr>
          <a:xfrm>
            <a:off x="3219250" y="0"/>
            <a:ext cx="6055566" cy="240065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5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迷宫</a:t>
            </a:r>
            <a:endParaRPr lang="en-US" altLang="zh-CN" sz="15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1881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15659BC-06D7-45F7-9C0F-0960F8B6D89B}"/>
              </a:ext>
            </a:extLst>
          </p:cNvPr>
          <p:cNvGraphicFramePr>
            <a:graphicFrameLocks noGrp="1"/>
          </p:cNvGraphicFramePr>
          <p:nvPr/>
        </p:nvGraphicFramePr>
        <p:xfrm>
          <a:off x="0" y="9331"/>
          <a:ext cx="12204441" cy="6848669"/>
        </p:xfrm>
        <a:graphic>
          <a:graphicData uri="http://schemas.openxmlformats.org/drawingml/2006/table">
            <a:tbl>
              <a:tblPr/>
              <a:tblGrid>
                <a:gridCol w="12204441">
                  <a:extLst>
                    <a:ext uri="{9D8B030D-6E8A-4147-A177-3AD203B41FA5}">
                      <a16:colId xmlns:a16="http://schemas.microsoft.com/office/drawing/2014/main" val="3123927726"/>
                    </a:ext>
                  </a:extLst>
                </a:gridCol>
              </a:tblGrid>
              <a:tr h="684866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57150" cmpd="sng">
                      <a:solidFill>
                        <a:schemeClr val="tx1"/>
                      </a:solidFill>
                      <a:prstDash val="solid"/>
                    </a:lnL>
                    <a:lnR w="57150" cmpd="sng">
                      <a:solidFill>
                        <a:schemeClr val="tx1"/>
                      </a:solidFill>
                      <a:prstDash val="solid"/>
                    </a:lnR>
                    <a:lnT w="57150" cmpd="sng">
                      <a:solidFill>
                        <a:schemeClr val="tx1"/>
                      </a:solidFill>
                      <a:prstDash val="solid"/>
                    </a:lnT>
                    <a:lnB w="5715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5394680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F40143C9-B666-4DC7-A877-07462C3B58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863689"/>
              </p:ext>
            </p:extLst>
          </p:nvPr>
        </p:nvGraphicFramePr>
        <p:xfrm>
          <a:off x="-27992" y="18661"/>
          <a:ext cx="12241763" cy="6839339"/>
        </p:xfrm>
        <a:graphic>
          <a:graphicData uri="http://schemas.openxmlformats.org/drawingml/2006/table">
            <a:tbl>
              <a:tblPr/>
              <a:tblGrid>
                <a:gridCol w="12241763">
                  <a:extLst>
                    <a:ext uri="{9D8B030D-6E8A-4147-A177-3AD203B41FA5}">
                      <a16:colId xmlns:a16="http://schemas.microsoft.com/office/drawing/2014/main" val="655821157"/>
                    </a:ext>
                  </a:extLst>
                </a:gridCol>
              </a:tblGrid>
              <a:tr h="683933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76200" cmpd="sng">
                      <a:solidFill>
                        <a:schemeClr val="tx1"/>
                      </a:solidFill>
                      <a:prstDash val="solid"/>
                    </a:lnL>
                    <a:lnR w="76200" cmpd="sng">
                      <a:solidFill>
                        <a:schemeClr val="tx1"/>
                      </a:solidFill>
                      <a:prstDash val="solid"/>
                    </a:lnR>
                    <a:lnT w="76200" cmpd="sng">
                      <a:solidFill>
                        <a:schemeClr val="tx1"/>
                      </a:solidFill>
                      <a:prstDash val="solid"/>
                    </a:lnT>
                    <a:lnB w="762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9050620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6A23E48A-E519-43AF-984B-72ADEE507BA9}"/>
              </a:ext>
            </a:extLst>
          </p:cNvPr>
          <p:cNvSpPr txBox="1"/>
          <p:nvPr/>
        </p:nvSpPr>
        <p:spPr>
          <a:xfrm>
            <a:off x="5542657" y="797510"/>
            <a:ext cx="43428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ECC734AC-00FC-4CDA-A95D-1C7020D5F6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1172106"/>
              </p:ext>
            </p:extLst>
          </p:nvPr>
        </p:nvGraphicFramePr>
        <p:xfrm>
          <a:off x="929804" y="305380"/>
          <a:ext cx="10332392" cy="50090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66196">
                  <a:extLst>
                    <a:ext uri="{9D8B030D-6E8A-4147-A177-3AD203B41FA5}">
                      <a16:colId xmlns:a16="http://schemas.microsoft.com/office/drawing/2014/main" val="1756773944"/>
                    </a:ext>
                  </a:extLst>
                </a:gridCol>
                <a:gridCol w="5166196">
                  <a:extLst>
                    <a:ext uri="{9D8B030D-6E8A-4147-A177-3AD203B41FA5}">
                      <a16:colId xmlns:a16="http://schemas.microsoft.com/office/drawing/2014/main" val="2379628119"/>
                    </a:ext>
                  </a:extLst>
                </a:gridCol>
              </a:tblGrid>
              <a:tr h="70715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600" dirty="0"/>
                        <a:t>奖项</a:t>
                      </a:r>
                      <a:endParaRPr lang="zh-CN" altLang="en-US" sz="3600" b="1" dirty="0"/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600" dirty="0"/>
                        <a:t>奖品</a:t>
                      </a:r>
                      <a:endParaRPr lang="zh-CN" altLang="en-US" b="1" dirty="0"/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723754651"/>
                  </a:ext>
                </a:extLst>
              </a:tr>
              <a:tr h="7169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600" b="1" dirty="0">
                          <a:solidFill>
                            <a:srgbClr val="FFFF00"/>
                          </a:solidFill>
                        </a:rPr>
                        <a:t>全场</a:t>
                      </a:r>
                      <a:r>
                        <a:rPr lang="en-US" altLang="zh-CN" sz="3600" b="1" dirty="0">
                          <a:solidFill>
                            <a:srgbClr val="FFFF00"/>
                          </a:solidFill>
                        </a:rPr>
                        <a:t>/</a:t>
                      </a:r>
                      <a:r>
                        <a:rPr lang="zh-CN" altLang="en-US" sz="3600" b="1" dirty="0">
                          <a:solidFill>
                            <a:srgbClr val="FFFF00"/>
                          </a:solidFill>
                        </a:rPr>
                        <a:t>新生 冠军</a:t>
                      </a:r>
                      <a:endParaRPr lang="en-US" altLang="zh-CN" sz="3600" b="1" dirty="0">
                        <a:solidFill>
                          <a:srgbClr val="FFFF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3200" dirty="0"/>
                        <a:t>悦米机械键盘 </a:t>
                      </a:r>
                      <a:r>
                        <a:rPr lang="en-US" altLang="zh-CN" sz="3200" dirty="0"/>
                        <a:t>Pro</a:t>
                      </a:r>
                      <a:endParaRPr lang="zh-CN" altLang="en-US" sz="3200" b="1" dirty="0"/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385297537"/>
                  </a:ext>
                </a:extLst>
              </a:tr>
              <a:tr h="7169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600" b="1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全场</a:t>
                      </a:r>
                      <a:r>
                        <a:rPr lang="en-US" altLang="zh-CN" sz="3600" b="1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/</a:t>
                      </a:r>
                      <a:r>
                        <a:rPr lang="zh-CN" altLang="en-US" sz="3600" b="1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新生 亚军</a:t>
                      </a:r>
                      <a:endParaRPr lang="en-US" altLang="zh-CN" sz="3600" b="1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3200" dirty="0"/>
                        <a:t>悦米机械键盘</a:t>
                      </a:r>
                      <a:endParaRPr lang="zh-CN" altLang="en-US" sz="3200" b="1" dirty="0"/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321851454"/>
                  </a:ext>
                </a:extLst>
              </a:tr>
              <a:tr h="7169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600" b="1" dirty="0">
                          <a:solidFill>
                            <a:srgbClr val="FFC000"/>
                          </a:solidFill>
                        </a:rPr>
                        <a:t>全场</a:t>
                      </a:r>
                      <a:r>
                        <a:rPr lang="en-US" altLang="zh-CN" sz="3600" b="1" dirty="0">
                          <a:solidFill>
                            <a:srgbClr val="FFC000"/>
                          </a:solidFill>
                        </a:rPr>
                        <a:t>/</a:t>
                      </a:r>
                      <a:r>
                        <a:rPr lang="zh-CN" altLang="en-US" sz="3600" b="1" dirty="0">
                          <a:solidFill>
                            <a:srgbClr val="FFC000"/>
                          </a:solidFill>
                        </a:rPr>
                        <a:t>新生 季军</a:t>
                      </a:r>
                      <a:endParaRPr lang="en-US" altLang="zh-CN" sz="3600" b="1" dirty="0">
                        <a:solidFill>
                          <a:srgbClr val="FFC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3200" dirty="0"/>
                        <a:t>蓝牙键盘</a:t>
                      </a:r>
                      <a:endParaRPr lang="zh-CN" altLang="en-US" sz="3200" b="1" dirty="0"/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75885289"/>
                  </a:ext>
                </a:extLst>
              </a:tr>
              <a:tr h="7169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600" b="1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最佳女生</a:t>
                      </a:r>
                      <a:endParaRPr lang="en-US" altLang="zh-CN" sz="3600" b="1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3200" dirty="0"/>
                        <a:t>美容棒</a:t>
                      </a:r>
                      <a:endParaRPr lang="zh-CN" altLang="en-US" sz="3200" b="1" dirty="0"/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77098131"/>
                  </a:ext>
                </a:extLst>
              </a:tr>
              <a:tr h="7169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600" b="1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顽强拼搏</a:t>
                      </a:r>
                      <a:endParaRPr lang="en-US" altLang="zh-CN" sz="3600" b="1" dirty="0">
                        <a:solidFill>
                          <a:schemeClr val="bg2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3200" dirty="0"/>
                        <a:t>闪迪</a:t>
                      </a:r>
                      <a:r>
                        <a:rPr lang="en-US" altLang="zh-CN" sz="3200" dirty="0"/>
                        <a:t>U</a:t>
                      </a:r>
                      <a:r>
                        <a:rPr lang="zh-CN" altLang="en-US" sz="3200" dirty="0"/>
                        <a:t>盘 </a:t>
                      </a:r>
                      <a:r>
                        <a:rPr lang="en-US" altLang="zh-CN" sz="3200" dirty="0"/>
                        <a:t>64G</a:t>
                      </a:r>
                      <a:endParaRPr lang="en-US" altLang="zh-CN" sz="3200" b="1" dirty="0"/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12878870"/>
                  </a:ext>
                </a:extLst>
              </a:tr>
              <a:tr h="716975">
                <a:tc>
                  <a:txBody>
                    <a:bodyPr/>
                    <a:lstStyle/>
                    <a:p>
                      <a:r>
                        <a:rPr lang="zh-CN" altLang="en-US" sz="3600" b="1" dirty="0">
                          <a:solidFill>
                            <a:srgbClr val="FF0000"/>
                          </a:solidFill>
                        </a:rPr>
                        <a:t>大吉大利</a:t>
                      </a: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3200" dirty="0"/>
                        <a:t>神秘奖品</a:t>
                      </a:r>
                      <a:endParaRPr lang="zh-CN" altLang="en-US" sz="3200" b="1" dirty="0"/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3676810105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23B68838-A938-4C88-AC51-0EFF0C3EEC8C}"/>
              </a:ext>
            </a:extLst>
          </p:cNvPr>
          <p:cNvSpPr txBox="1"/>
          <p:nvPr/>
        </p:nvSpPr>
        <p:spPr>
          <a:xfrm>
            <a:off x="3437067" y="5829657"/>
            <a:ext cx="5330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2018.12.25 17:30-20:30 </a:t>
            </a:r>
            <a:r>
              <a:rPr lang="zh-CN" altLang="en-US" sz="2400" dirty="0"/>
              <a:t>鹤琴楼</a:t>
            </a:r>
            <a:r>
              <a:rPr lang="en-US" altLang="zh-CN" sz="2400" dirty="0"/>
              <a:t>103,104</a:t>
            </a:r>
            <a:endParaRPr lang="zh-CN" altLang="en-US" sz="24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F86337E-4910-4C49-A236-A1F18CC798A3}"/>
              </a:ext>
            </a:extLst>
          </p:cNvPr>
          <p:cNvSpPr txBox="1"/>
          <p:nvPr/>
        </p:nvSpPr>
        <p:spPr>
          <a:xfrm>
            <a:off x="9104703" y="6497998"/>
            <a:ext cx="3220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本次比赛奖品由</a:t>
            </a:r>
            <a:r>
              <a:rPr lang="zh-CN" altLang="en-US" b="1" dirty="0"/>
              <a:t>周恺</a:t>
            </a:r>
            <a:r>
              <a:rPr lang="zh-CN" altLang="en-US" dirty="0"/>
              <a:t>老师提供</a:t>
            </a:r>
          </a:p>
        </p:txBody>
      </p:sp>
    </p:spTree>
    <p:extLst>
      <p:ext uri="{BB962C8B-B14F-4D97-AF65-F5344CB8AC3E}">
        <p14:creationId xmlns:p14="http://schemas.microsoft.com/office/powerpoint/2010/main" val="11776540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15659BC-06D7-45F7-9C0F-0960F8B6D89B}"/>
              </a:ext>
            </a:extLst>
          </p:cNvPr>
          <p:cNvGraphicFramePr>
            <a:graphicFrameLocks noGrp="1"/>
          </p:cNvGraphicFramePr>
          <p:nvPr/>
        </p:nvGraphicFramePr>
        <p:xfrm>
          <a:off x="0" y="9331"/>
          <a:ext cx="12204441" cy="6848669"/>
        </p:xfrm>
        <a:graphic>
          <a:graphicData uri="http://schemas.openxmlformats.org/drawingml/2006/table">
            <a:tbl>
              <a:tblPr/>
              <a:tblGrid>
                <a:gridCol w="12204441">
                  <a:extLst>
                    <a:ext uri="{9D8B030D-6E8A-4147-A177-3AD203B41FA5}">
                      <a16:colId xmlns:a16="http://schemas.microsoft.com/office/drawing/2014/main" val="3123927726"/>
                    </a:ext>
                  </a:extLst>
                </a:gridCol>
              </a:tblGrid>
              <a:tr h="684866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57150" cmpd="sng">
                      <a:solidFill>
                        <a:schemeClr val="tx1"/>
                      </a:solidFill>
                      <a:prstDash val="solid"/>
                    </a:lnL>
                    <a:lnR w="57150" cmpd="sng">
                      <a:solidFill>
                        <a:schemeClr val="tx1"/>
                      </a:solidFill>
                      <a:prstDash val="solid"/>
                    </a:lnR>
                    <a:lnT w="57150" cmpd="sng">
                      <a:solidFill>
                        <a:schemeClr val="tx1"/>
                      </a:solidFill>
                      <a:prstDash val="solid"/>
                    </a:lnT>
                    <a:lnB w="5715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5394680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F40143C9-B666-4DC7-A877-07462C3B5837}"/>
              </a:ext>
            </a:extLst>
          </p:cNvPr>
          <p:cNvGraphicFramePr>
            <a:graphicFrameLocks noGrp="1"/>
          </p:cNvGraphicFramePr>
          <p:nvPr/>
        </p:nvGraphicFramePr>
        <p:xfrm>
          <a:off x="-27992" y="18661"/>
          <a:ext cx="12241763" cy="6839339"/>
        </p:xfrm>
        <a:graphic>
          <a:graphicData uri="http://schemas.openxmlformats.org/drawingml/2006/table">
            <a:tbl>
              <a:tblPr/>
              <a:tblGrid>
                <a:gridCol w="12241763">
                  <a:extLst>
                    <a:ext uri="{9D8B030D-6E8A-4147-A177-3AD203B41FA5}">
                      <a16:colId xmlns:a16="http://schemas.microsoft.com/office/drawing/2014/main" val="655821157"/>
                    </a:ext>
                  </a:extLst>
                </a:gridCol>
              </a:tblGrid>
              <a:tr h="683933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76200" cmpd="sng">
                      <a:solidFill>
                        <a:schemeClr val="tx1"/>
                      </a:solidFill>
                      <a:prstDash val="solid"/>
                    </a:lnL>
                    <a:lnR w="76200" cmpd="sng">
                      <a:solidFill>
                        <a:schemeClr val="tx1"/>
                      </a:solidFill>
                      <a:prstDash val="solid"/>
                    </a:lnR>
                    <a:lnT w="76200" cmpd="sng">
                      <a:solidFill>
                        <a:schemeClr val="tx1"/>
                      </a:solidFill>
                      <a:prstDash val="solid"/>
                    </a:lnT>
                    <a:lnB w="762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9050620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BAAD0741-E048-4008-A764-70815BEB8669}"/>
              </a:ext>
            </a:extLst>
          </p:cNvPr>
          <p:cNvSpPr txBox="1"/>
          <p:nvPr/>
        </p:nvSpPr>
        <p:spPr>
          <a:xfrm>
            <a:off x="1371599" y="612844"/>
            <a:ext cx="9461241" cy="5678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4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斐波那契数列</a:t>
            </a:r>
            <a:endParaRPr lang="en-US" altLang="zh-CN" sz="10400" b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59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</a:t>
            </a:r>
            <a:endParaRPr lang="en-US" altLang="zh-CN" sz="259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14018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15659BC-06D7-45F7-9C0F-0960F8B6D89B}"/>
              </a:ext>
            </a:extLst>
          </p:cNvPr>
          <p:cNvGraphicFramePr>
            <a:graphicFrameLocks noGrp="1"/>
          </p:cNvGraphicFramePr>
          <p:nvPr/>
        </p:nvGraphicFramePr>
        <p:xfrm>
          <a:off x="0" y="9331"/>
          <a:ext cx="12204441" cy="6848669"/>
        </p:xfrm>
        <a:graphic>
          <a:graphicData uri="http://schemas.openxmlformats.org/drawingml/2006/table">
            <a:tbl>
              <a:tblPr/>
              <a:tblGrid>
                <a:gridCol w="12204441">
                  <a:extLst>
                    <a:ext uri="{9D8B030D-6E8A-4147-A177-3AD203B41FA5}">
                      <a16:colId xmlns:a16="http://schemas.microsoft.com/office/drawing/2014/main" val="3123927726"/>
                    </a:ext>
                  </a:extLst>
                </a:gridCol>
              </a:tblGrid>
              <a:tr h="684866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57150" cmpd="sng">
                      <a:solidFill>
                        <a:schemeClr val="tx1"/>
                      </a:solidFill>
                      <a:prstDash val="solid"/>
                    </a:lnL>
                    <a:lnR w="57150" cmpd="sng">
                      <a:solidFill>
                        <a:schemeClr val="tx1"/>
                      </a:solidFill>
                      <a:prstDash val="solid"/>
                    </a:lnR>
                    <a:lnT w="57150" cmpd="sng">
                      <a:solidFill>
                        <a:schemeClr val="tx1"/>
                      </a:solidFill>
                      <a:prstDash val="solid"/>
                    </a:lnT>
                    <a:lnB w="5715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5394680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F40143C9-B666-4DC7-A877-07462C3B5837}"/>
              </a:ext>
            </a:extLst>
          </p:cNvPr>
          <p:cNvGraphicFramePr>
            <a:graphicFrameLocks noGrp="1"/>
          </p:cNvGraphicFramePr>
          <p:nvPr/>
        </p:nvGraphicFramePr>
        <p:xfrm>
          <a:off x="-27992" y="18661"/>
          <a:ext cx="12241763" cy="6839339"/>
        </p:xfrm>
        <a:graphic>
          <a:graphicData uri="http://schemas.openxmlformats.org/drawingml/2006/table">
            <a:tbl>
              <a:tblPr/>
              <a:tblGrid>
                <a:gridCol w="12241763">
                  <a:extLst>
                    <a:ext uri="{9D8B030D-6E8A-4147-A177-3AD203B41FA5}">
                      <a16:colId xmlns:a16="http://schemas.microsoft.com/office/drawing/2014/main" val="655821157"/>
                    </a:ext>
                  </a:extLst>
                </a:gridCol>
              </a:tblGrid>
              <a:tr h="683933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76200" cmpd="sng">
                      <a:solidFill>
                        <a:schemeClr val="tx1"/>
                      </a:solidFill>
                      <a:prstDash val="solid"/>
                    </a:lnL>
                    <a:lnR w="76200" cmpd="sng">
                      <a:solidFill>
                        <a:schemeClr val="tx1"/>
                      </a:solidFill>
                      <a:prstDash val="solid"/>
                    </a:lnR>
                    <a:lnT w="76200" cmpd="sng">
                      <a:solidFill>
                        <a:schemeClr val="tx1"/>
                      </a:solidFill>
                      <a:prstDash val="solid"/>
                    </a:lnT>
                    <a:lnB w="762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9050620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BAAD0741-E048-4008-A764-70815BEB8669}"/>
              </a:ext>
            </a:extLst>
          </p:cNvPr>
          <p:cNvSpPr txBox="1"/>
          <p:nvPr/>
        </p:nvSpPr>
        <p:spPr>
          <a:xfrm>
            <a:off x="1371599" y="1446798"/>
            <a:ext cx="946124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减少重复运算</a:t>
            </a:r>
            <a:endParaRPr lang="en-US" altLang="zh-CN" sz="10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57CBE7A-7762-49D9-B876-189BB19E19F0}"/>
              </a:ext>
            </a:extLst>
          </p:cNvPr>
          <p:cNvSpPr txBox="1"/>
          <p:nvPr/>
        </p:nvSpPr>
        <p:spPr>
          <a:xfrm>
            <a:off x="1288377" y="3148899"/>
            <a:ext cx="9461241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5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记忆化思想</a:t>
            </a:r>
            <a:endParaRPr lang="en-US" altLang="zh-CN" sz="125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40342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15659BC-06D7-45F7-9C0F-0960F8B6D89B}"/>
              </a:ext>
            </a:extLst>
          </p:cNvPr>
          <p:cNvGraphicFramePr>
            <a:graphicFrameLocks noGrp="1"/>
          </p:cNvGraphicFramePr>
          <p:nvPr/>
        </p:nvGraphicFramePr>
        <p:xfrm>
          <a:off x="0" y="9331"/>
          <a:ext cx="12204441" cy="6848669"/>
        </p:xfrm>
        <a:graphic>
          <a:graphicData uri="http://schemas.openxmlformats.org/drawingml/2006/table">
            <a:tbl>
              <a:tblPr/>
              <a:tblGrid>
                <a:gridCol w="12204441">
                  <a:extLst>
                    <a:ext uri="{9D8B030D-6E8A-4147-A177-3AD203B41FA5}">
                      <a16:colId xmlns:a16="http://schemas.microsoft.com/office/drawing/2014/main" val="3123927726"/>
                    </a:ext>
                  </a:extLst>
                </a:gridCol>
              </a:tblGrid>
              <a:tr h="684866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57150" cmpd="sng">
                      <a:solidFill>
                        <a:schemeClr val="tx1"/>
                      </a:solidFill>
                      <a:prstDash val="solid"/>
                    </a:lnL>
                    <a:lnR w="57150" cmpd="sng">
                      <a:solidFill>
                        <a:schemeClr val="tx1"/>
                      </a:solidFill>
                      <a:prstDash val="solid"/>
                    </a:lnR>
                    <a:lnT w="57150" cmpd="sng">
                      <a:solidFill>
                        <a:schemeClr val="tx1"/>
                      </a:solidFill>
                      <a:prstDash val="solid"/>
                    </a:lnT>
                    <a:lnB w="5715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5394680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F40143C9-B666-4DC7-A877-07462C3B5837}"/>
              </a:ext>
            </a:extLst>
          </p:cNvPr>
          <p:cNvGraphicFramePr>
            <a:graphicFrameLocks noGrp="1"/>
          </p:cNvGraphicFramePr>
          <p:nvPr/>
        </p:nvGraphicFramePr>
        <p:xfrm>
          <a:off x="-27992" y="18661"/>
          <a:ext cx="12241763" cy="6839339"/>
        </p:xfrm>
        <a:graphic>
          <a:graphicData uri="http://schemas.openxmlformats.org/drawingml/2006/table">
            <a:tbl>
              <a:tblPr/>
              <a:tblGrid>
                <a:gridCol w="12241763">
                  <a:extLst>
                    <a:ext uri="{9D8B030D-6E8A-4147-A177-3AD203B41FA5}">
                      <a16:colId xmlns:a16="http://schemas.microsoft.com/office/drawing/2014/main" val="655821157"/>
                    </a:ext>
                  </a:extLst>
                </a:gridCol>
              </a:tblGrid>
              <a:tr h="683933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76200" cmpd="sng">
                      <a:solidFill>
                        <a:schemeClr val="tx1"/>
                      </a:solidFill>
                      <a:prstDash val="solid"/>
                    </a:lnL>
                    <a:lnR w="76200" cmpd="sng">
                      <a:solidFill>
                        <a:schemeClr val="tx1"/>
                      </a:solidFill>
                      <a:prstDash val="solid"/>
                    </a:lnR>
                    <a:lnT w="76200" cmpd="sng">
                      <a:solidFill>
                        <a:schemeClr val="tx1"/>
                      </a:solidFill>
                      <a:prstDash val="solid"/>
                    </a:lnT>
                    <a:lnB w="762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9050620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BAAD0741-E048-4008-A764-70815BEB8669}"/>
              </a:ext>
            </a:extLst>
          </p:cNvPr>
          <p:cNvSpPr txBox="1"/>
          <p:nvPr/>
        </p:nvSpPr>
        <p:spPr>
          <a:xfrm>
            <a:off x="1371599" y="954938"/>
            <a:ext cx="9461241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5000" b="1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动态规划</a:t>
            </a:r>
            <a:r>
              <a:rPr lang="en-US" altLang="zh-CN" sz="6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dynamic programming</a:t>
            </a:r>
            <a:endParaRPr lang="en-US" altLang="zh-CN" sz="104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22008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1B413D-1F64-4982-B70A-D68926BB0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92875"/>
          </a:xfrm>
        </p:spPr>
        <p:txBody>
          <a:bodyPr>
            <a:normAutofit/>
          </a:bodyPr>
          <a:lstStyle/>
          <a:p>
            <a:pPr algn="ctr"/>
            <a:r>
              <a:rPr lang="en-US" altLang="zh-CN" sz="19400" b="1" dirty="0">
                <a:latin typeface="Source Sans Pro Black" panose="020B0803030403020204" pitchFamily="34" charset="0"/>
              </a:rPr>
              <a:t>return</a:t>
            </a:r>
            <a:endParaRPr lang="zh-CN" altLang="en-US" sz="19400" b="1" dirty="0">
              <a:latin typeface="Source Sans Pro Black" panose="020B0803030403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B15E2E6-2ECE-41BD-AF3C-831D13236B96}"/>
              </a:ext>
            </a:extLst>
          </p:cNvPr>
          <p:cNvSpPr txBox="1"/>
          <p:nvPr/>
        </p:nvSpPr>
        <p:spPr>
          <a:xfrm>
            <a:off x="5867400" y="6383215"/>
            <a:ext cx="6407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源码地址</a:t>
            </a:r>
            <a:r>
              <a:rPr lang="en-US" altLang="zh-CN" dirty="0"/>
              <a:t> : https://github.com/ZPYhiahiahia/nxjb-recursion-</a:t>
            </a:r>
            <a:r>
              <a:rPr lang="en-US" altLang="zh-CN" dirty="0" err="1"/>
              <a:t>src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668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15659BC-06D7-45F7-9C0F-0960F8B6D89B}"/>
              </a:ext>
            </a:extLst>
          </p:cNvPr>
          <p:cNvGraphicFramePr>
            <a:graphicFrameLocks noGrp="1"/>
          </p:cNvGraphicFramePr>
          <p:nvPr/>
        </p:nvGraphicFramePr>
        <p:xfrm>
          <a:off x="0" y="9331"/>
          <a:ext cx="12204441" cy="6848669"/>
        </p:xfrm>
        <a:graphic>
          <a:graphicData uri="http://schemas.openxmlformats.org/drawingml/2006/table">
            <a:tbl>
              <a:tblPr/>
              <a:tblGrid>
                <a:gridCol w="12204441">
                  <a:extLst>
                    <a:ext uri="{9D8B030D-6E8A-4147-A177-3AD203B41FA5}">
                      <a16:colId xmlns:a16="http://schemas.microsoft.com/office/drawing/2014/main" val="3123927726"/>
                    </a:ext>
                  </a:extLst>
                </a:gridCol>
              </a:tblGrid>
              <a:tr h="684866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57150" cmpd="sng">
                      <a:solidFill>
                        <a:schemeClr val="tx1"/>
                      </a:solidFill>
                      <a:prstDash val="solid"/>
                    </a:lnL>
                    <a:lnR w="57150" cmpd="sng">
                      <a:solidFill>
                        <a:schemeClr val="tx1"/>
                      </a:solidFill>
                      <a:prstDash val="solid"/>
                    </a:lnR>
                    <a:lnT w="57150" cmpd="sng">
                      <a:solidFill>
                        <a:schemeClr val="tx1"/>
                      </a:solidFill>
                      <a:prstDash val="solid"/>
                    </a:lnT>
                    <a:lnB w="5715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5394680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F40143C9-B666-4DC7-A877-07462C3B5837}"/>
              </a:ext>
            </a:extLst>
          </p:cNvPr>
          <p:cNvGraphicFramePr>
            <a:graphicFrameLocks noGrp="1"/>
          </p:cNvGraphicFramePr>
          <p:nvPr/>
        </p:nvGraphicFramePr>
        <p:xfrm>
          <a:off x="-27992" y="18661"/>
          <a:ext cx="12241763" cy="6839339"/>
        </p:xfrm>
        <a:graphic>
          <a:graphicData uri="http://schemas.openxmlformats.org/drawingml/2006/table">
            <a:tbl>
              <a:tblPr/>
              <a:tblGrid>
                <a:gridCol w="12241763">
                  <a:extLst>
                    <a:ext uri="{9D8B030D-6E8A-4147-A177-3AD203B41FA5}">
                      <a16:colId xmlns:a16="http://schemas.microsoft.com/office/drawing/2014/main" val="655821157"/>
                    </a:ext>
                  </a:extLst>
                </a:gridCol>
              </a:tblGrid>
              <a:tr h="683933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76200" cmpd="sng">
                      <a:solidFill>
                        <a:schemeClr val="tx1"/>
                      </a:solidFill>
                      <a:prstDash val="solid"/>
                    </a:lnL>
                    <a:lnR w="76200" cmpd="sng">
                      <a:solidFill>
                        <a:schemeClr val="tx1"/>
                      </a:solidFill>
                      <a:prstDash val="solid"/>
                    </a:lnR>
                    <a:lnT w="76200" cmpd="sng">
                      <a:solidFill>
                        <a:schemeClr val="tx1"/>
                      </a:solidFill>
                      <a:prstDash val="solid"/>
                    </a:lnT>
                    <a:lnB w="762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9050620"/>
                  </a:ext>
                </a:extLst>
              </a:tr>
            </a:tbl>
          </a:graphicData>
        </a:graphic>
      </p:graphicFrame>
      <p:graphicFrame>
        <p:nvGraphicFramePr>
          <p:cNvPr id="9" name="内容占位符 3">
            <a:extLst>
              <a:ext uri="{FF2B5EF4-FFF2-40B4-BE49-F238E27FC236}">
                <a16:creationId xmlns:a16="http://schemas.microsoft.com/office/drawing/2014/main" id="{1C99515C-2DB2-4634-A349-28CCCA78DE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5719526"/>
              </p:ext>
            </p:extLst>
          </p:nvPr>
        </p:nvGraphicFramePr>
        <p:xfrm>
          <a:off x="79130" y="492370"/>
          <a:ext cx="11559363" cy="50950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箭头: 右弧形 9">
            <a:extLst>
              <a:ext uri="{FF2B5EF4-FFF2-40B4-BE49-F238E27FC236}">
                <a16:creationId xmlns:a16="http://schemas.microsoft.com/office/drawing/2014/main" id="{A20C7973-143F-483F-9CA3-2A89C21C336A}"/>
              </a:ext>
            </a:extLst>
          </p:cNvPr>
          <p:cNvSpPr/>
          <p:nvPr/>
        </p:nvSpPr>
        <p:spPr>
          <a:xfrm rot="13362227">
            <a:off x="2121760" y="2048531"/>
            <a:ext cx="1190323" cy="2667323"/>
          </a:xfrm>
          <a:prstGeom prst="curvedLef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6150C68-F978-416C-9D8C-92F87D8CECB7}"/>
              </a:ext>
            </a:extLst>
          </p:cNvPr>
          <p:cNvSpPr txBox="1"/>
          <p:nvPr/>
        </p:nvSpPr>
        <p:spPr>
          <a:xfrm>
            <a:off x="1045113" y="2920527"/>
            <a:ext cx="1217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新年赛</a:t>
            </a:r>
          </a:p>
        </p:txBody>
      </p:sp>
      <p:sp>
        <p:nvSpPr>
          <p:cNvPr id="12" name="箭头: 左弧形 11">
            <a:extLst>
              <a:ext uri="{FF2B5EF4-FFF2-40B4-BE49-F238E27FC236}">
                <a16:creationId xmlns:a16="http://schemas.microsoft.com/office/drawing/2014/main" id="{AE5D71E8-A742-4CA2-BA2F-7219E1473F88}"/>
              </a:ext>
            </a:extLst>
          </p:cNvPr>
          <p:cNvSpPr/>
          <p:nvPr/>
        </p:nvSpPr>
        <p:spPr>
          <a:xfrm rot="8018593">
            <a:off x="7132546" y="883670"/>
            <a:ext cx="1170986" cy="2174655"/>
          </a:xfrm>
          <a:prstGeom prst="curved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852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15659BC-06D7-45F7-9C0F-0960F8B6D89B}"/>
              </a:ext>
            </a:extLst>
          </p:cNvPr>
          <p:cNvGraphicFramePr>
            <a:graphicFrameLocks noGrp="1"/>
          </p:cNvGraphicFramePr>
          <p:nvPr/>
        </p:nvGraphicFramePr>
        <p:xfrm>
          <a:off x="0" y="9331"/>
          <a:ext cx="12204441" cy="6848669"/>
        </p:xfrm>
        <a:graphic>
          <a:graphicData uri="http://schemas.openxmlformats.org/drawingml/2006/table">
            <a:tbl>
              <a:tblPr/>
              <a:tblGrid>
                <a:gridCol w="12204441">
                  <a:extLst>
                    <a:ext uri="{9D8B030D-6E8A-4147-A177-3AD203B41FA5}">
                      <a16:colId xmlns:a16="http://schemas.microsoft.com/office/drawing/2014/main" val="3123927726"/>
                    </a:ext>
                  </a:extLst>
                </a:gridCol>
              </a:tblGrid>
              <a:tr h="684866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57150" cmpd="sng">
                      <a:solidFill>
                        <a:schemeClr val="tx1"/>
                      </a:solidFill>
                      <a:prstDash val="solid"/>
                    </a:lnL>
                    <a:lnR w="57150" cmpd="sng">
                      <a:solidFill>
                        <a:schemeClr val="tx1"/>
                      </a:solidFill>
                      <a:prstDash val="solid"/>
                    </a:lnR>
                    <a:lnT w="57150" cmpd="sng">
                      <a:solidFill>
                        <a:schemeClr val="tx1"/>
                      </a:solidFill>
                      <a:prstDash val="solid"/>
                    </a:lnT>
                    <a:lnB w="5715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5394680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F40143C9-B666-4DC7-A877-07462C3B5837}"/>
              </a:ext>
            </a:extLst>
          </p:cNvPr>
          <p:cNvGraphicFramePr>
            <a:graphicFrameLocks noGrp="1"/>
          </p:cNvGraphicFramePr>
          <p:nvPr/>
        </p:nvGraphicFramePr>
        <p:xfrm>
          <a:off x="-27992" y="18661"/>
          <a:ext cx="12241763" cy="6839339"/>
        </p:xfrm>
        <a:graphic>
          <a:graphicData uri="http://schemas.openxmlformats.org/drawingml/2006/table">
            <a:tbl>
              <a:tblPr/>
              <a:tblGrid>
                <a:gridCol w="12241763">
                  <a:extLst>
                    <a:ext uri="{9D8B030D-6E8A-4147-A177-3AD203B41FA5}">
                      <a16:colId xmlns:a16="http://schemas.microsoft.com/office/drawing/2014/main" val="655821157"/>
                    </a:ext>
                  </a:extLst>
                </a:gridCol>
              </a:tblGrid>
              <a:tr h="683933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76200" cmpd="sng">
                      <a:solidFill>
                        <a:schemeClr val="tx1"/>
                      </a:solidFill>
                      <a:prstDash val="solid"/>
                    </a:lnL>
                    <a:lnR w="76200" cmpd="sng">
                      <a:solidFill>
                        <a:schemeClr val="tx1"/>
                      </a:solidFill>
                      <a:prstDash val="solid"/>
                    </a:lnR>
                    <a:lnT w="76200" cmpd="sng">
                      <a:solidFill>
                        <a:schemeClr val="tx1"/>
                      </a:solidFill>
                      <a:prstDash val="solid"/>
                    </a:lnT>
                    <a:lnB w="762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9050620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BAAD0741-E048-4008-A764-70815BEB8669}"/>
              </a:ext>
            </a:extLst>
          </p:cNvPr>
          <p:cNvSpPr txBox="1"/>
          <p:nvPr/>
        </p:nvSpPr>
        <p:spPr>
          <a:xfrm>
            <a:off x="2027893" y="500795"/>
            <a:ext cx="2954655" cy="5856409"/>
          </a:xfrm>
          <a:prstGeom prst="rect">
            <a:avLst/>
          </a:prstGeom>
          <a:solidFill>
            <a:srgbClr val="FF0000"/>
          </a:solidFill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18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规矩</a:t>
            </a:r>
            <a:endParaRPr lang="en-US" altLang="zh-CN" sz="18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E27C4AE-4906-4563-8258-750A5A43ADAA}"/>
              </a:ext>
            </a:extLst>
          </p:cNvPr>
          <p:cNvSpPr txBox="1"/>
          <p:nvPr/>
        </p:nvSpPr>
        <p:spPr>
          <a:xfrm>
            <a:off x="5575378" y="1176172"/>
            <a:ext cx="3848542" cy="452431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sz="9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讲座本</a:t>
            </a:r>
            <a:endParaRPr lang="en-US" altLang="zh-CN" sz="9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9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AND</a:t>
            </a:r>
          </a:p>
          <a:p>
            <a:pPr algn="ctr"/>
            <a:r>
              <a:rPr lang="zh-CN" altLang="en-US" sz="9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活动本</a:t>
            </a:r>
            <a:endParaRPr lang="en-US" altLang="zh-CN" sz="9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8475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0BEA46-949D-4563-9A27-E5690B363A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递归</a:t>
            </a:r>
            <a:r>
              <a:rPr lang="zh-CN" altLang="en-US" sz="3200" b="1" baseline="100000" dirty="0"/>
              <a:t>①</a:t>
            </a:r>
            <a:endParaRPr lang="zh-CN" altLang="en-US" b="1" baseline="1000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C561136-0B9C-4389-BAE6-383022DA1A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89747" y="3577975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altLang="zh-CN" sz="4000" dirty="0"/>
              <a:t>recursion</a:t>
            </a:r>
          </a:p>
          <a:p>
            <a:endParaRPr lang="en-US" altLang="zh-CN" sz="4000" dirty="0"/>
          </a:p>
          <a:p>
            <a:pPr algn="r"/>
            <a:r>
              <a:rPr lang="zh-CN" altLang="en-US" sz="2000" i="1" dirty="0"/>
              <a:t>注</a:t>
            </a:r>
            <a:r>
              <a:rPr lang="en-US" altLang="zh-CN" sz="2000" i="1" dirty="0"/>
              <a:t>:</a:t>
            </a:r>
            <a:r>
              <a:rPr lang="zh-CN" altLang="en-US" sz="2000" i="1" dirty="0"/>
              <a:t>①参见递归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1F0294F-268D-425D-9409-6E34273D2E10}"/>
              </a:ext>
            </a:extLst>
          </p:cNvPr>
          <p:cNvSpPr txBox="1"/>
          <p:nvPr/>
        </p:nvSpPr>
        <p:spPr>
          <a:xfrm>
            <a:off x="0" y="6488668"/>
            <a:ext cx="1745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主讲人 </a:t>
            </a:r>
            <a:r>
              <a:rPr lang="en-US" altLang="zh-CN" dirty="0"/>
              <a:t>: </a:t>
            </a:r>
            <a:r>
              <a:rPr lang="zh-CN" altLang="en-US" dirty="0"/>
              <a:t>赵鹏宇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1FF4DD32-6F17-4179-BBBB-32848505FEB5}"/>
              </a:ext>
            </a:extLst>
          </p:cNvPr>
          <p:cNvGraphicFramePr>
            <a:graphicFrameLocks noGrp="1"/>
          </p:cNvGraphicFramePr>
          <p:nvPr/>
        </p:nvGraphicFramePr>
        <p:xfrm>
          <a:off x="17585" y="0"/>
          <a:ext cx="12159761" cy="6849208"/>
        </p:xfrm>
        <a:graphic>
          <a:graphicData uri="http://schemas.openxmlformats.org/drawingml/2006/table">
            <a:tbl>
              <a:tblPr/>
              <a:tblGrid>
                <a:gridCol w="12159761">
                  <a:extLst>
                    <a:ext uri="{9D8B030D-6E8A-4147-A177-3AD203B41FA5}">
                      <a16:colId xmlns:a16="http://schemas.microsoft.com/office/drawing/2014/main" val="2137908915"/>
                    </a:ext>
                  </a:extLst>
                </a:gridCol>
              </a:tblGrid>
              <a:tr h="684920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76200" cmpd="sng">
                      <a:solidFill>
                        <a:schemeClr val="tx1"/>
                      </a:solidFill>
                      <a:prstDash val="solid"/>
                    </a:lnL>
                    <a:lnR w="76200" cmpd="sng">
                      <a:solidFill>
                        <a:schemeClr val="tx1"/>
                      </a:solidFill>
                      <a:prstDash val="solid"/>
                    </a:lnR>
                    <a:lnT w="76200" cmpd="sng">
                      <a:solidFill>
                        <a:schemeClr val="tx1"/>
                      </a:solidFill>
                      <a:prstDash val="solid"/>
                    </a:lnT>
                    <a:lnB w="762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34397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6236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15659BC-06D7-45F7-9C0F-0960F8B6D89B}"/>
              </a:ext>
            </a:extLst>
          </p:cNvPr>
          <p:cNvGraphicFramePr>
            <a:graphicFrameLocks noGrp="1"/>
          </p:cNvGraphicFramePr>
          <p:nvPr/>
        </p:nvGraphicFramePr>
        <p:xfrm>
          <a:off x="0" y="9331"/>
          <a:ext cx="12204441" cy="6848669"/>
        </p:xfrm>
        <a:graphic>
          <a:graphicData uri="http://schemas.openxmlformats.org/drawingml/2006/table">
            <a:tbl>
              <a:tblPr/>
              <a:tblGrid>
                <a:gridCol w="12204441">
                  <a:extLst>
                    <a:ext uri="{9D8B030D-6E8A-4147-A177-3AD203B41FA5}">
                      <a16:colId xmlns:a16="http://schemas.microsoft.com/office/drawing/2014/main" val="3123927726"/>
                    </a:ext>
                  </a:extLst>
                </a:gridCol>
              </a:tblGrid>
              <a:tr h="684866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57150" cmpd="sng">
                      <a:solidFill>
                        <a:schemeClr val="tx1"/>
                      </a:solidFill>
                      <a:prstDash val="solid"/>
                    </a:lnL>
                    <a:lnR w="57150" cmpd="sng">
                      <a:solidFill>
                        <a:schemeClr val="tx1"/>
                      </a:solidFill>
                      <a:prstDash val="solid"/>
                    </a:lnR>
                    <a:lnT w="57150" cmpd="sng">
                      <a:solidFill>
                        <a:schemeClr val="tx1"/>
                      </a:solidFill>
                      <a:prstDash val="solid"/>
                    </a:lnT>
                    <a:lnB w="5715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5394680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F40143C9-B666-4DC7-A877-07462C3B5837}"/>
              </a:ext>
            </a:extLst>
          </p:cNvPr>
          <p:cNvGraphicFramePr>
            <a:graphicFrameLocks noGrp="1"/>
          </p:cNvGraphicFramePr>
          <p:nvPr/>
        </p:nvGraphicFramePr>
        <p:xfrm>
          <a:off x="-27992" y="18661"/>
          <a:ext cx="12241763" cy="6839339"/>
        </p:xfrm>
        <a:graphic>
          <a:graphicData uri="http://schemas.openxmlformats.org/drawingml/2006/table">
            <a:tbl>
              <a:tblPr/>
              <a:tblGrid>
                <a:gridCol w="12241763">
                  <a:extLst>
                    <a:ext uri="{9D8B030D-6E8A-4147-A177-3AD203B41FA5}">
                      <a16:colId xmlns:a16="http://schemas.microsoft.com/office/drawing/2014/main" val="655821157"/>
                    </a:ext>
                  </a:extLst>
                </a:gridCol>
              </a:tblGrid>
              <a:tr h="683933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76200" cmpd="sng">
                      <a:solidFill>
                        <a:schemeClr val="tx1"/>
                      </a:solidFill>
                      <a:prstDash val="solid"/>
                    </a:lnL>
                    <a:lnR w="76200" cmpd="sng">
                      <a:solidFill>
                        <a:schemeClr val="tx1"/>
                      </a:solidFill>
                      <a:prstDash val="solid"/>
                    </a:lnR>
                    <a:lnT w="76200" cmpd="sng">
                      <a:solidFill>
                        <a:schemeClr val="tx1"/>
                      </a:solidFill>
                      <a:prstDash val="solid"/>
                    </a:lnT>
                    <a:lnB w="762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9050620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BAAD0741-E048-4008-A764-70815BEB8669}"/>
              </a:ext>
            </a:extLst>
          </p:cNvPr>
          <p:cNvSpPr txBox="1"/>
          <p:nvPr/>
        </p:nvSpPr>
        <p:spPr>
          <a:xfrm>
            <a:off x="1371599" y="954938"/>
            <a:ext cx="9461241" cy="4785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是什么</a:t>
            </a:r>
            <a:endParaRPr lang="en-US" altLang="zh-CN" sz="18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25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what ?</a:t>
            </a:r>
          </a:p>
        </p:txBody>
      </p:sp>
    </p:spTree>
    <p:extLst>
      <p:ext uri="{BB962C8B-B14F-4D97-AF65-F5344CB8AC3E}">
        <p14:creationId xmlns:p14="http://schemas.microsoft.com/office/powerpoint/2010/main" val="3531884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15659BC-06D7-45F7-9C0F-0960F8B6D89B}"/>
              </a:ext>
            </a:extLst>
          </p:cNvPr>
          <p:cNvGraphicFramePr>
            <a:graphicFrameLocks noGrp="1"/>
          </p:cNvGraphicFramePr>
          <p:nvPr/>
        </p:nvGraphicFramePr>
        <p:xfrm>
          <a:off x="0" y="9331"/>
          <a:ext cx="12204441" cy="6848669"/>
        </p:xfrm>
        <a:graphic>
          <a:graphicData uri="http://schemas.openxmlformats.org/drawingml/2006/table">
            <a:tbl>
              <a:tblPr/>
              <a:tblGrid>
                <a:gridCol w="12204441">
                  <a:extLst>
                    <a:ext uri="{9D8B030D-6E8A-4147-A177-3AD203B41FA5}">
                      <a16:colId xmlns:a16="http://schemas.microsoft.com/office/drawing/2014/main" val="3123927726"/>
                    </a:ext>
                  </a:extLst>
                </a:gridCol>
              </a:tblGrid>
              <a:tr h="684866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57150" cmpd="sng">
                      <a:solidFill>
                        <a:schemeClr val="tx1"/>
                      </a:solidFill>
                      <a:prstDash val="solid"/>
                    </a:lnL>
                    <a:lnR w="57150" cmpd="sng">
                      <a:solidFill>
                        <a:schemeClr val="tx1"/>
                      </a:solidFill>
                      <a:prstDash val="solid"/>
                    </a:lnR>
                    <a:lnT w="57150" cmpd="sng">
                      <a:solidFill>
                        <a:schemeClr val="tx1"/>
                      </a:solidFill>
                      <a:prstDash val="solid"/>
                    </a:lnT>
                    <a:lnB w="5715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5394680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F40143C9-B666-4DC7-A877-07462C3B5837}"/>
              </a:ext>
            </a:extLst>
          </p:cNvPr>
          <p:cNvGraphicFramePr>
            <a:graphicFrameLocks noGrp="1"/>
          </p:cNvGraphicFramePr>
          <p:nvPr/>
        </p:nvGraphicFramePr>
        <p:xfrm>
          <a:off x="-27992" y="18661"/>
          <a:ext cx="12241763" cy="6839339"/>
        </p:xfrm>
        <a:graphic>
          <a:graphicData uri="http://schemas.openxmlformats.org/drawingml/2006/table">
            <a:tbl>
              <a:tblPr/>
              <a:tblGrid>
                <a:gridCol w="12241763">
                  <a:extLst>
                    <a:ext uri="{9D8B030D-6E8A-4147-A177-3AD203B41FA5}">
                      <a16:colId xmlns:a16="http://schemas.microsoft.com/office/drawing/2014/main" val="655821157"/>
                    </a:ext>
                  </a:extLst>
                </a:gridCol>
              </a:tblGrid>
              <a:tr h="683933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76200" cmpd="sng">
                      <a:solidFill>
                        <a:schemeClr val="tx1"/>
                      </a:solidFill>
                      <a:prstDash val="solid"/>
                    </a:lnL>
                    <a:lnR w="76200" cmpd="sng">
                      <a:solidFill>
                        <a:schemeClr val="tx1"/>
                      </a:solidFill>
                      <a:prstDash val="solid"/>
                    </a:lnR>
                    <a:lnT w="76200" cmpd="sng">
                      <a:solidFill>
                        <a:schemeClr val="tx1"/>
                      </a:solidFill>
                      <a:prstDash val="solid"/>
                    </a:lnT>
                    <a:lnB w="762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9050620"/>
                  </a:ext>
                </a:extLst>
              </a:tr>
            </a:tbl>
          </a:graphicData>
        </a:graphic>
      </p:graphicFrame>
      <p:pic>
        <p:nvPicPr>
          <p:cNvPr id="6" name="Picture 2" descr="C:\Users\zhaop\AppData\Local\Packages\Microsoft.Office.OneNote_8wekyb3d8bbwe\TempState\msohtmlclip\clip_image001.png">
            <a:hlinkClick r:id="rId2" action="ppaction://hlinkfile"/>
            <a:extLst>
              <a:ext uri="{FF2B5EF4-FFF2-40B4-BE49-F238E27FC236}">
                <a16:creationId xmlns:a16="http://schemas.microsoft.com/office/drawing/2014/main" id="{6403254C-2B59-4088-BDD3-03479BDC2F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364" y="68495"/>
            <a:ext cx="9134684" cy="6770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364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15659BC-06D7-45F7-9C0F-0960F8B6D89B}"/>
              </a:ext>
            </a:extLst>
          </p:cNvPr>
          <p:cNvGraphicFramePr>
            <a:graphicFrameLocks noGrp="1"/>
          </p:cNvGraphicFramePr>
          <p:nvPr/>
        </p:nvGraphicFramePr>
        <p:xfrm>
          <a:off x="0" y="9331"/>
          <a:ext cx="12204441" cy="6848669"/>
        </p:xfrm>
        <a:graphic>
          <a:graphicData uri="http://schemas.openxmlformats.org/drawingml/2006/table">
            <a:tbl>
              <a:tblPr/>
              <a:tblGrid>
                <a:gridCol w="12204441">
                  <a:extLst>
                    <a:ext uri="{9D8B030D-6E8A-4147-A177-3AD203B41FA5}">
                      <a16:colId xmlns:a16="http://schemas.microsoft.com/office/drawing/2014/main" val="3123927726"/>
                    </a:ext>
                  </a:extLst>
                </a:gridCol>
              </a:tblGrid>
              <a:tr h="684866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57150" cmpd="sng">
                      <a:solidFill>
                        <a:schemeClr val="tx1"/>
                      </a:solidFill>
                      <a:prstDash val="solid"/>
                    </a:lnL>
                    <a:lnR w="57150" cmpd="sng">
                      <a:solidFill>
                        <a:schemeClr val="tx1"/>
                      </a:solidFill>
                      <a:prstDash val="solid"/>
                    </a:lnR>
                    <a:lnT w="57150" cmpd="sng">
                      <a:solidFill>
                        <a:schemeClr val="tx1"/>
                      </a:solidFill>
                      <a:prstDash val="solid"/>
                    </a:lnT>
                    <a:lnB w="5715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5394680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F40143C9-B666-4DC7-A877-07462C3B58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4908301"/>
              </p:ext>
            </p:extLst>
          </p:nvPr>
        </p:nvGraphicFramePr>
        <p:xfrm>
          <a:off x="-27992" y="18661"/>
          <a:ext cx="12241763" cy="6839339"/>
        </p:xfrm>
        <a:graphic>
          <a:graphicData uri="http://schemas.openxmlformats.org/drawingml/2006/table">
            <a:tbl>
              <a:tblPr/>
              <a:tblGrid>
                <a:gridCol w="12241763">
                  <a:extLst>
                    <a:ext uri="{9D8B030D-6E8A-4147-A177-3AD203B41FA5}">
                      <a16:colId xmlns:a16="http://schemas.microsoft.com/office/drawing/2014/main" val="655821157"/>
                    </a:ext>
                  </a:extLst>
                </a:gridCol>
              </a:tblGrid>
              <a:tr h="683933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76200" cmpd="sng">
                      <a:solidFill>
                        <a:schemeClr val="tx1"/>
                      </a:solidFill>
                      <a:prstDash val="solid"/>
                    </a:lnL>
                    <a:lnR w="76200" cmpd="sng">
                      <a:solidFill>
                        <a:schemeClr val="tx1"/>
                      </a:solidFill>
                      <a:prstDash val="solid"/>
                    </a:lnR>
                    <a:lnT w="76200" cmpd="sng">
                      <a:solidFill>
                        <a:schemeClr val="tx1"/>
                      </a:solidFill>
                      <a:prstDash val="solid"/>
                    </a:lnT>
                    <a:lnB w="762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9050620"/>
                  </a:ext>
                </a:extLst>
              </a:tr>
            </a:tbl>
          </a:graphicData>
        </a:graphic>
      </p:graphicFrame>
      <p:pic>
        <p:nvPicPr>
          <p:cNvPr id="6" name="图片 5">
            <a:hlinkClick r:id="rId2"/>
            <a:extLst>
              <a:ext uri="{FF2B5EF4-FFF2-40B4-BE49-F238E27FC236}">
                <a16:creationId xmlns:a16="http://schemas.microsoft.com/office/drawing/2014/main" id="{20A76A16-BB1F-4651-9BE7-040899A2FE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948" y="1938827"/>
            <a:ext cx="10720544" cy="2747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574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15659BC-06D7-45F7-9C0F-0960F8B6D89B}"/>
              </a:ext>
            </a:extLst>
          </p:cNvPr>
          <p:cNvGraphicFramePr>
            <a:graphicFrameLocks noGrp="1"/>
          </p:cNvGraphicFramePr>
          <p:nvPr/>
        </p:nvGraphicFramePr>
        <p:xfrm>
          <a:off x="0" y="9331"/>
          <a:ext cx="12204441" cy="6848669"/>
        </p:xfrm>
        <a:graphic>
          <a:graphicData uri="http://schemas.openxmlformats.org/drawingml/2006/table">
            <a:tbl>
              <a:tblPr/>
              <a:tblGrid>
                <a:gridCol w="12204441">
                  <a:extLst>
                    <a:ext uri="{9D8B030D-6E8A-4147-A177-3AD203B41FA5}">
                      <a16:colId xmlns:a16="http://schemas.microsoft.com/office/drawing/2014/main" val="3123927726"/>
                    </a:ext>
                  </a:extLst>
                </a:gridCol>
              </a:tblGrid>
              <a:tr h="684866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57150" cmpd="sng">
                      <a:solidFill>
                        <a:schemeClr val="tx1"/>
                      </a:solidFill>
                      <a:prstDash val="solid"/>
                    </a:lnL>
                    <a:lnR w="57150" cmpd="sng">
                      <a:solidFill>
                        <a:schemeClr val="tx1"/>
                      </a:solidFill>
                      <a:prstDash val="solid"/>
                    </a:lnR>
                    <a:lnT w="57150" cmpd="sng">
                      <a:solidFill>
                        <a:schemeClr val="tx1"/>
                      </a:solidFill>
                      <a:prstDash val="solid"/>
                    </a:lnT>
                    <a:lnB w="5715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5394680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F40143C9-B666-4DC7-A877-07462C3B5837}"/>
              </a:ext>
            </a:extLst>
          </p:cNvPr>
          <p:cNvGraphicFramePr>
            <a:graphicFrameLocks noGrp="1"/>
          </p:cNvGraphicFramePr>
          <p:nvPr/>
        </p:nvGraphicFramePr>
        <p:xfrm>
          <a:off x="-27992" y="18661"/>
          <a:ext cx="12241763" cy="6839339"/>
        </p:xfrm>
        <a:graphic>
          <a:graphicData uri="http://schemas.openxmlformats.org/drawingml/2006/table">
            <a:tbl>
              <a:tblPr/>
              <a:tblGrid>
                <a:gridCol w="12241763">
                  <a:extLst>
                    <a:ext uri="{9D8B030D-6E8A-4147-A177-3AD203B41FA5}">
                      <a16:colId xmlns:a16="http://schemas.microsoft.com/office/drawing/2014/main" val="655821157"/>
                    </a:ext>
                  </a:extLst>
                </a:gridCol>
              </a:tblGrid>
              <a:tr h="683933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76200" cmpd="sng">
                      <a:solidFill>
                        <a:schemeClr val="tx1"/>
                      </a:solidFill>
                      <a:prstDash val="solid"/>
                    </a:lnL>
                    <a:lnR w="76200" cmpd="sng">
                      <a:solidFill>
                        <a:schemeClr val="tx1"/>
                      </a:solidFill>
                      <a:prstDash val="solid"/>
                    </a:lnR>
                    <a:lnT w="76200" cmpd="sng">
                      <a:solidFill>
                        <a:schemeClr val="tx1"/>
                      </a:solidFill>
                      <a:prstDash val="solid"/>
                    </a:lnT>
                    <a:lnB w="762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9050620"/>
                  </a:ext>
                </a:extLst>
              </a:tr>
            </a:tbl>
          </a:graphicData>
        </a:graphic>
      </p:graphicFrame>
      <p:pic>
        <p:nvPicPr>
          <p:cNvPr id="6" name="内容占位符 4">
            <a:hlinkClick r:id="rId2" action="ppaction://hlinkfile"/>
            <a:extLst>
              <a:ext uri="{FF2B5EF4-FFF2-40B4-BE49-F238E27FC236}">
                <a16:creationId xmlns:a16="http://schemas.microsoft.com/office/drawing/2014/main" id="{89F53132-0CCB-461C-9F13-E4E1C01DF6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994" y="1020762"/>
            <a:ext cx="3379680" cy="435133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10ABFEB-D69A-4BD6-8AAA-EA73694222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5668" y="2030044"/>
            <a:ext cx="6350001" cy="317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915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2057A6"/>
      </a:accent1>
      <a:accent2>
        <a:srgbClr val="1B9ACC"/>
      </a:accent2>
      <a:accent3>
        <a:srgbClr val="75B729"/>
      </a:accent3>
      <a:accent4>
        <a:srgbClr val="833991"/>
      </a:accent4>
      <a:accent5>
        <a:srgbClr val="727B7A"/>
      </a:accent5>
      <a:accent6>
        <a:srgbClr val="B0AFAF"/>
      </a:accent6>
      <a:hlink>
        <a:srgbClr val="4472C4"/>
      </a:hlink>
      <a:folHlink>
        <a:srgbClr val="BFBFBF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2057A6"/>
    </a:accent1>
    <a:accent2>
      <a:srgbClr val="1B9ACC"/>
    </a:accent2>
    <a:accent3>
      <a:srgbClr val="75B729"/>
    </a:accent3>
    <a:accent4>
      <a:srgbClr val="833991"/>
    </a:accent4>
    <a:accent5>
      <a:srgbClr val="727B7A"/>
    </a:accent5>
    <a:accent6>
      <a:srgbClr val="B0AFAF"/>
    </a:accent6>
    <a:hlink>
      <a:srgbClr val="4472C4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2057A6"/>
    </a:accent1>
    <a:accent2>
      <a:srgbClr val="1B9ACC"/>
    </a:accent2>
    <a:accent3>
      <a:srgbClr val="75B729"/>
    </a:accent3>
    <a:accent4>
      <a:srgbClr val="833991"/>
    </a:accent4>
    <a:accent5>
      <a:srgbClr val="727B7A"/>
    </a:accent5>
    <a:accent6>
      <a:srgbClr val="B0AFAF"/>
    </a:accent6>
    <a:hlink>
      <a:srgbClr val="4472C4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2057A6"/>
    </a:accent1>
    <a:accent2>
      <a:srgbClr val="1B9ACC"/>
    </a:accent2>
    <a:accent3>
      <a:srgbClr val="75B729"/>
    </a:accent3>
    <a:accent4>
      <a:srgbClr val="833991"/>
    </a:accent4>
    <a:accent5>
      <a:srgbClr val="727B7A"/>
    </a:accent5>
    <a:accent6>
      <a:srgbClr val="B0AFAF"/>
    </a:accent6>
    <a:hlink>
      <a:srgbClr val="4472C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627</TotalTime>
  <Words>169</Words>
  <Application>Microsoft Office PowerPoint</Application>
  <PresentationFormat>宽屏</PresentationFormat>
  <Paragraphs>66</Paragraphs>
  <Slides>23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1" baseType="lpstr">
      <vt:lpstr>Adobe 黑体 Std R</vt:lpstr>
      <vt:lpstr>Adobe 宋体 Std L</vt:lpstr>
      <vt:lpstr>等线</vt:lpstr>
      <vt:lpstr>等线 Light</vt:lpstr>
      <vt:lpstr>微软雅黑</vt:lpstr>
      <vt:lpstr>Arial</vt:lpstr>
      <vt:lpstr>Source Sans Pro Black</vt:lpstr>
      <vt:lpstr>Office 主题​​</vt:lpstr>
      <vt:lpstr>PowerPoint 演示文稿</vt:lpstr>
      <vt:lpstr>PowerPoint 演示文稿</vt:lpstr>
      <vt:lpstr>PowerPoint 演示文稿</vt:lpstr>
      <vt:lpstr>PowerPoint 演示文稿</vt:lpstr>
      <vt:lpstr>递归①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迷宫</vt:lpstr>
      <vt:lpstr>PowerPoint 演示文稿</vt:lpstr>
      <vt:lpstr>PowerPoint 演示文稿</vt:lpstr>
      <vt:lpstr>PowerPoint 演示文稿</vt:lpstr>
      <vt:lpstr>return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递归①</dc:title>
  <dc:creator>鹏宇 赵</dc:creator>
  <cp:lastModifiedBy>鹏宇 赵</cp:lastModifiedBy>
  <cp:revision>107</cp:revision>
  <dcterms:created xsi:type="dcterms:W3CDTF">2018-12-10T14:32:58Z</dcterms:created>
  <dcterms:modified xsi:type="dcterms:W3CDTF">2018-12-17T09:22:07Z</dcterms:modified>
</cp:coreProperties>
</file>