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鹏宇 赵" initials="鹏宇" lastIdx="1" clrIdx="0">
    <p:extLst>
      <p:ext uri="{19B8F6BF-5375-455C-9EA6-DF929625EA0E}">
        <p15:presenceInfo xmlns:p15="http://schemas.microsoft.com/office/powerpoint/2012/main" userId="19dbced9195b07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C4985-225E-4AD2-95FA-97612D047715}" type="doc">
      <dgm:prSet loTypeId="urn:microsoft.com/office/officeart/2005/8/layout/pyramid1" loCatId="pyramid" qsTypeId="urn:microsoft.com/office/officeart/2005/8/quickstyle/3d9" qsCatId="3D" csTypeId="urn:microsoft.com/office/officeart/2005/8/colors/accent1_2" csCatId="accent1" phldr="1"/>
      <dgm:spPr/>
    </dgm:pt>
    <dgm:pt modelId="{FA9DBBC6-75BD-4AB7-804E-1A016B23EC74}">
      <dgm:prSet phldrT="[文本]" custT="1"/>
      <dgm:spPr/>
      <dgm:t>
        <a:bodyPr/>
        <a:lstStyle/>
        <a:p>
          <a:r>
            <a:rPr lang="zh-CN" altLang="en-US" sz="4000" dirty="0"/>
            <a:t>社长</a:t>
          </a:r>
        </a:p>
      </dgm:t>
    </dgm:pt>
    <dgm:pt modelId="{25B9DB8B-4011-41CD-8D7E-76FABCA51C23}" type="parTrans" cxnId="{05B120A0-5984-4875-BA75-531EE8F349B9}">
      <dgm:prSet/>
      <dgm:spPr/>
      <dgm:t>
        <a:bodyPr/>
        <a:lstStyle/>
        <a:p>
          <a:endParaRPr lang="zh-CN" altLang="en-US"/>
        </a:p>
      </dgm:t>
    </dgm:pt>
    <dgm:pt modelId="{B27DE60E-72B7-4307-88AF-D50B688AED89}" type="sibTrans" cxnId="{05B120A0-5984-4875-BA75-531EE8F349B9}">
      <dgm:prSet/>
      <dgm:spPr/>
      <dgm:t>
        <a:bodyPr/>
        <a:lstStyle/>
        <a:p>
          <a:endParaRPr lang="zh-CN" altLang="en-US"/>
        </a:p>
      </dgm:t>
    </dgm:pt>
    <dgm:pt modelId="{259C2314-8814-46D1-A1F6-13E3B59C09E5}">
      <dgm:prSet phldrT="[文本]"/>
      <dgm:spPr/>
      <dgm:t>
        <a:bodyPr/>
        <a:lstStyle/>
        <a:p>
          <a:r>
            <a:rPr lang="en-US" altLang="zh-CN" dirty="0"/>
            <a:t>ACM</a:t>
          </a:r>
          <a:r>
            <a:rPr lang="zh-CN" altLang="en-US" dirty="0"/>
            <a:t>社</a:t>
          </a:r>
        </a:p>
      </dgm:t>
    </dgm:pt>
    <dgm:pt modelId="{932A4CBC-71AB-456D-95FA-4CFEA4F1B7B8}" type="parTrans" cxnId="{35004C02-6535-4A44-98E7-AAC47D3DA8E2}">
      <dgm:prSet/>
      <dgm:spPr/>
      <dgm:t>
        <a:bodyPr/>
        <a:lstStyle/>
        <a:p>
          <a:endParaRPr lang="zh-CN" altLang="en-US"/>
        </a:p>
      </dgm:t>
    </dgm:pt>
    <dgm:pt modelId="{6A17F210-6A56-4E96-804B-DF744EFC40F6}" type="sibTrans" cxnId="{35004C02-6535-4A44-98E7-AAC47D3DA8E2}">
      <dgm:prSet/>
      <dgm:spPr/>
      <dgm:t>
        <a:bodyPr/>
        <a:lstStyle/>
        <a:p>
          <a:endParaRPr lang="zh-CN" altLang="en-US"/>
        </a:p>
      </dgm:t>
    </dgm:pt>
    <dgm:pt modelId="{89163CC8-6DF8-451E-8E5E-3DC312AC09A2}">
      <dgm:prSet phldrT="[文本]"/>
      <dgm:spPr/>
      <dgm:t>
        <a:bodyPr/>
        <a:lstStyle/>
        <a:p>
          <a:r>
            <a:rPr lang="zh-CN" altLang="en-US" dirty="0"/>
            <a:t>集训队</a:t>
          </a:r>
        </a:p>
      </dgm:t>
    </dgm:pt>
    <dgm:pt modelId="{E072286A-28DB-473B-9FC0-E0220B87029A}" type="parTrans" cxnId="{A33A0AE5-443D-4B4D-8B75-10F36699FD2B}">
      <dgm:prSet/>
      <dgm:spPr/>
      <dgm:t>
        <a:bodyPr/>
        <a:lstStyle/>
        <a:p>
          <a:endParaRPr lang="zh-CN" altLang="en-US"/>
        </a:p>
      </dgm:t>
    </dgm:pt>
    <dgm:pt modelId="{BD1A6A87-6024-4684-8CB4-80A4FCAE6D73}" type="sibTrans" cxnId="{A33A0AE5-443D-4B4D-8B75-10F36699FD2B}">
      <dgm:prSet/>
      <dgm:spPr/>
      <dgm:t>
        <a:bodyPr/>
        <a:lstStyle/>
        <a:p>
          <a:endParaRPr lang="zh-CN" altLang="en-US"/>
        </a:p>
      </dgm:t>
    </dgm:pt>
    <dgm:pt modelId="{8C51E588-FD50-48BC-9CE7-0F145596D253}" type="pres">
      <dgm:prSet presAssocID="{11BC4985-225E-4AD2-95FA-97612D047715}" presName="Name0" presStyleCnt="0">
        <dgm:presLayoutVars>
          <dgm:dir/>
          <dgm:animLvl val="lvl"/>
          <dgm:resizeHandles val="exact"/>
        </dgm:presLayoutVars>
      </dgm:prSet>
      <dgm:spPr/>
    </dgm:pt>
    <dgm:pt modelId="{2FD2AA28-166C-448A-976C-F028AABBB2F9}" type="pres">
      <dgm:prSet presAssocID="{FA9DBBC6-75BD-4AB7-804E-1A016B23EC74}" presName="Name8" presStyleCnt="0"/>
      <dgm:spPr/>
    </dgm:pt>
    <dgm:pt modelId="{2736417B-3C38-4D87-8C4F-6C3CAD1B85F6}" type="pres">
      <dgm:prSet presAssocID="{FA9DBBC6-75BD-4AB7-804E-1A016B23EC74}" presName="level" presStyleLbl="node1" presStyleIdx="0" presStyleCnt="3">
        <dgm:presLayoutVars>
          <dgm:chMax val="1"/>
          <dgm:bulletEnabled val="1"/>
        </dgm:presLayoutVars>
      </dgm:prSet>
      <dgm:spPr/>
    </dgm:pt>
    <dgm:pt modelId="{F8B225D1-BA1F-4FDE-8A4C-BA9E728EF273}" type="pres">
      <dgm:prSet presAssocID="{FA9DBBC6-75BD-4AB7-804E-1A016B23EC7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D39998F-8ABD-44FA-BC92-DC87BD5D5169}" type="pres">
      <dgm:prSet presAssocID="{89163CC8-6DF8-451E-8E5E-3DC312AC09A2}" presName="Name8" presStyleCnt="0"/>
      <dgm:spPr/>
    </dgm:pt>
    <dgm:pt modelId="{E9D9D284-4394-4333-84D7-EA72DAC8B021}" type="pres">
      <dgm:prSet presAssocID="{89163CC8-6DF8-451E-8E5E-3DC312AC09A2}" presName="level" presStyleLbl="node1" presStyleIdx="1" presStyleCnt="3">
        <dgm:presLayoutVars>
          <dgm:chMax val="1"/>
          <dgm:bulletEnabled val="1"/>
        </dgm:presLayoutVars>
      </dgm:prSet>
      <dgm:spPr/>
    </dgm:pt>
    <dgm:pt modelId="{7A75AAAC-4018-4A36-9FE2-C0E9E8E8801F}" type="pres">
      <dgm:prSet presAssocID="{89163CC8-6DF8-451E-8E5E-3DC312AC09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F85C8A6-CA75-40FE-A552-20FB99EB0247}" type="pres">
      <dgm:prSet presAssocID="{259C2314-8814-46D1-A1F6-13E3B59C09E5}" presName="Name8" presStyleCnt="0"/>
      <dgm:spPr/>
    </dgm:pt>
    <dgm:pt modelId="{ADEE730F-5D96-4E06-9202-D6640DBF9CBD}" type="pres">
      <dgm:prSet presAssocID="{259C2314-8814-46D1-A1F6-13E3B59C09E5}" presName="level" presStyleLbl="node1" presStyleIdx="2" presStyleCnt="3">
        <dgm:presLayoutVars>
          <dgm:chMax val="1"/>
          <dgm:bulletEnabled val="1"/>
        </dgm:presLayoutVars>
      </dgm:prSet>
      <dgm:spPr/>
    </dgm:pt>
    <dgm:pt modelId="{1BDBEE6C-1613-41A8-BC3A-DC8CE5661463}" type="pres">
      <dgm:prSet presAssocID="{259C2314-8814-46D1-A1F6-13E3B59C09E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5004C02-6535-4A44-98E7-AAC47D3DA8E2}" srcId="{11BC4985-225E-4AD2-95FA-97612D047715}" destId="{259C2314-8814-46D1-A1F6-13E3B59C09E5}" srcOrd="2" destOrd="0" parTransId="{932A4CBC-71AB-456D-95FA-4CFEA4F1B7B8}" sibTransId="{6A17F210-6A56-4E96-804B-DF744EFC40F6}"/>
    <dgm:cxn modelId="{2D690806-E7C5-43AB-8695-B89800868026}" type="presOf" srcId="{259C2314-8814-46D1-A1F6-13E3B59C09E5}" destId="{1BDBEE6C-1613-41A8-BC3A-DC8CE5661463}" srcOrd="1" destOrd="0" presId="urn:microsoft.com/office/officeart/2005/8/layout/pyramid1"/>
    <dgm:cxn modelId="{62265455-B1B7-4A80-BDDA-F56C1FA8160B}" type="presOf" srcId="{FA9DBBC6-75BD-4AB7-804E-1A016B23EC74}" destId="{F8B225D1-BA1F-4FDE-8A4C-BA9E728EF273}" srcOrd="1" destOrd="0" presId="urn:microsoft.com/office/officeart/2005/8/layout/pyramid1"/>
    <dgm:cxn modelId="{1AA84090-5C46-4E6D-87F4-AC5E5ED02CEB}" type="presOf" srcId="{11BC4985-225E-4AD2-95FA-97612D047715}" destId="{8C51E588-FD50-48BC-9CE7-0F145596D253}" srcOrd="0" destOrd="0" presId="urn:microsoft.com/office/officeart/2005/8/layout/pyramid1"/>
    <dgm:cxn modelId="{05B120A0-5984-4875-BA75-531EE8F349B9}" srcId="{11BC4985-225E-4AD2-95FA-97612D047715}" destId="{FA9DBBC6-75BD-4AB7-804E-1A016B23EC74}" srcOrd="0" destOrd="0" parTransId="{25B9DB8B-4011-41CD-8D7E-76FABCA51C23}" sibTransId="{B27DE60E-72B7-4307-88AF-D50B688AED89}"/>
    <dgm:cxn modelId="{D23A02BB-8857-4005-B3BE-284812AF71D1}" type="presOf" srcId="{89163CC8-6DF8-451E-8E5E-3DC312AC09A2}" destId="{7A75AAAC-4018-4A36-9FE2-C0E9E8E8801F}" srcOrd="1" destOrd="0" presId="urn:microsoft.com/office/officeart/2005/8/layout/pyramid1"/>
    <dgm:cxn modelId="{51D76FCB-E459-486D-A66B-0314EC1E72EF}" type="presOf" srcId="{89163CC8-6DF8-451E-8E5E-3DC312AC09A2}" destId="{E9D9D284-4394-4333-84D7-EA72DAC8B021}" srcOrd="0" destOrd="0" presId="urn:microsoft.com/office/officeart/2005/8/layout/pyramid1"/>
    <dgm:cxn modelId="{A33A0AE5-443D-4B4D-8B75-10F36699FD2B}" srcId="{11BC4985-225E-4AD2-95FA-97612D047715}" destId="{89163CC8-6DF8-451E-8E5E-3DC312AC09A2}" srcOrd="1" destOrd="0" parTransId="{E072286A-28DB-473B-9FC0-E0220B87029A}" sibTransId="{BD1A6A87-6024-4684-8CB4-80A4FCAE6D73}"/>
    <dgm:cxn modelId="{9DB180F1-6A64-4E51-AFC2-9259BBF58862}" type="presOf" srcId="{259C2314-8814-46D1-A1F6-13E3B59C09E5}" destId="{ADEE730F-5D96-4E06-9202-D6640DBF9CBD}" srcOrd="0" destOrd="0" presId="urn:microsoft.com/office/officeart/2005/8/layout/pyramid1"/>
    <dgm:cxn modelId="{AE01E2F7-FB50-4270-9A29-5D5339B97F40}" type="presOf" srcId="{FA9DBBC6-75BD-4AB7-804E-1A016B23EC74}" destId="{2736417B-3C38-4D87-8C4F-6C3CAD1B85F6}" srcOrd="0" destOrd="0" presId="urn:microsoft.com/office/officeart/2005/8/layout/pyramid1"/>
    <dgm:cxn modelId="{7A5B977F-E5FE-4107-A55C-73D7CEF51D19}" type="presParOf" srcId="{8C51E588-FD50-48BC-9CE7-0F145596D253}" destId="{2FD2AA28-166C-448A-976C-F028AABBB2F9}" srcOrd="0" destOrd="0" presId="urn:microsoft.com/office/officeart/2005/8/layout/pyramid1"/>
    <dgm:cxn modelId="{C4730CDD-9C5E-4CF5-A788-C05C626EDF1F}" type="presParOf" srcId="{2FD2AA28-166C-448A-976C-F028AABBB2F9}" destId="{2736417B-3C38-4D87-8C4F-6C3CAD1B85F6}" srcOrd="0" destOrd="0" presId="urn:microsoft.com/office/officeart/2005/8/layout/pyramid1"/>
    <dgm:cxn modelId="{36E9CA7A-A38E-427E-853D-401B24627E96}" type="presParOf" srcId="{2FD2AA28-166C-448A-976C-F028AABBB2F9}" destId="{F8B225D1-BA1F-4FDE-8A4C-BA9E728EF273}" srcOrd="1" destOrd="0" presId="urn:microsoft.com/office/officeart/2005/8/layout/pyramid1"/>
    <dgm:cxn modelId="{8FAAA20B-EB79-4D76-8AE1-242C7E1C9385}" type="presParOf" srcId="{8C51E588-FD50-48BC-9CE7-0F145596D253}" destId="{0D39998F-8ABD-44FA-BC92-DC87BD5D5169}" srcOrd="1" destOrd="0" presId="urn:microsoft.com/office/officeart/2005/8/layout/pyramid1"/>
    <dgm:cxn modelId="{5B9F48E3-EF04-4DA3-98D8-B0E4AEC99A5D}" type="presParOf" srcId="{0D39998F-8ABD-44FA-BC92-DC87BD5D5169}" destId="{E9D9D284-4394-4333-84D7-EA72DAC8B021}" srcOrd="0" destOrd="0" presId="urn:microsoft.com/office/officeart/2005/8/layout/pyramid1"/>
    <dgm:cxn modelId="{C7ED6CCE-C8E3-4819-A5B0-5A11DCDEE727}" type="presParOf" srcId="{0D39998F-8ABD-44FA-BC92-DC87BD5D5169}" destId="{7A75AAAC-4018-4A36-9FE2-C0E9E8E8801F}" srcOrd="1" destOrd="0" presId="urn:microsoft.com/office/officeart/2005/8/layout/pyramid1"/>
    <dgm:cxn modelId="{6C6A6C09-7A2A-47F3-9C7D-1231E82AF3CB}" type="presParOf" srcId="{8C51E588-FD50-48BC-9CE7-0F145596D253}" destId="{5F85C8A6-CA75-40FE-A552-20FB99EB0247}" srcOrd="2" destOrd="0" presId="urn:microsoft.com/office/officeart/2005/8/layout/pyramid1"/>
    <dgm:cxn modelId="{07148D12-69B6-4201-A994-62C1FFD4EAA0}" type="presParOf" srcId="{5F85C8A6-CA75-40FE-A552-20FB99EB0247}" destId="{ADEE730F-5D96-4E06-9202-D6640DBF9CBD}" srcOrd="0" destOrd="0" presId="urn:microsoft.com/office/officeart/2005/8/layout/pyramid1"/>
    <dgm:cxn modelId="{198202E9-522C-44E3-A125-70255913DC1F}" type="presParOf" srcId="{5F85C8A6-CA75-40FE-A552-20FB99EB0247}" destId="{1BDBEE6C-1613-41A8-BC3A-DC8CE566146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6417B-3C38-4D87-8C4F-6C3CAD1B85F6}">
      <dsp:nvSpPr>
        <dsp:cNvPr id="0" name=""/>
        <dsp:cNvSpPr/>
      </dsp:nvSpPr>
      <dsp:spPr>
        <a:xfrm>
          <a:off x="3505200" y="0"/>
          <a:ext cx="3505200" cy="1450446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  <a:sp3d extrusionH="28000" prstMaterial="matte"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社长</a:t>
          </a:r>
        </a:p>
      </dsp:txBody>
      <dsp:txXfrm>
        <a:off x="3505200" y="0"/>
        <a:ext cx="3505200" cy="1450446"/>
      </dsp:txXfrm>
    </dsp:sp>
    <dsp:sp modelId="{E9D9D284-4394-4333-84D7-EA72DAC8B021}">
      <dsp:nvSpPr>
        <dsp:cNvPr id="0" name=""/>
        <dsp:cNvSpPr/>
      </dsp:nvSpPr>
      <dsp:spPr>
        <a:xfrm>
          <a:off x="1752599" y="1450446"/>
          <a:ext cx="7010400" cy="1450446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  <a:sp3d extrusionH="28000" prstMaterial="matte"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集训队</a:t>
          </a:r>
        </a:p>
      </dsp:txBody>
      <dsp:txXfrm>
        <a:off x="2979419" y="1450446"/>
        <a:ext cx="4556760" cy="1450446"/>
      </dsp:txXfrm>
    </dsp:sp>
    <dsp:sp modelId="{ADEE730F-5D96-4E06-9202-D6640DBF9CBD}">
      <dsp:nvSpPr>
        <dsp:cNvPr id="0" name=""/>
        <dsp:cNvSpPr/>
      </dsp:nvSpPr>
      <dsp:spPr>
        <a:xfrm>
          <a:off x="0" y="2900892"/>
          <a:ext cx="10515600" cy="1450446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  <a:sp3d extrusionH="28000" prstMaterial="matte"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ACM</a:t>
          </a:r>
          <a:r>
            <a:rPr lang="zh-CN" altLang="en-US" sz="6500" kern="1200" dirty="0"/>
            <a:t>社</a:t>
          </a:r>
        </a:p>
      </dsp:txBody>
      <dsp:txXfrm>
        <a:off x="1840229" y="2900892"/>
        <a:ext cx="6835140" cy="1450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14BDE-6935-490D-A967-1E3E73A15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BC3452-FCF3-4390-88DB-FEFF20939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F2422-AE0E-4E12-85A7-BDD08DA8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CE116-2C25-4056-8925-A9C2F3DC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B9764-7802-49A5-B93A-53809D41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7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1CB9D-F862-4D1D-81F7-36466018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2121EE-9538-484D-8545-7EC28DB6D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B3DC2-ECEA-4E2E-8179-35F14F59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B521A-CEE6-4B62-9F64-682F46E6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574C3-163B-48C3-B78B-08E9EEC2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2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833E29-70A5-45F5-ABCD-6D192AFDE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1CEDD-79A2-47B6-A042-29BBC5235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FF908-041B-461D-BF9E-0235FD01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C4EE5-8124-4BCF-A9E0-69B8EF3F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147B7-956C-44E4-8DBF-39E8A681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962CB-6E0E-438D-8517-8BCA4625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3D554-A9D0-4D1A-866F-F29F1D71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AEE65-B71F-4D7C-9CEB-06684368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F7FCD-7DCB-472A-B49D-6930CBEF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16567-1D93-4BD8-9FA5-FBBB063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2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072CA-6188-4861-A851-9E350FA1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5C31ED-E523-4149-A852-A66C0135A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0593C-5435-4415-9569-72E24D45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29685-547F-442A-B540-1A82D980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D9E2C-CBFE-4AFE-9B2A-E1F51EDA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5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98F03-E877-45E2-9C12-418A3C0D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E1CEB-9CC9-4F10-B03F-261330F24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B5FF9-5720-41C6-9D23-75B6C5FC1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078BB-6D9B-4ABA-8735-FB0524F3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A8816-7930-401F-97EB-6F79223F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4EA21-6157-4F82-B046-F9116C0A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3972A-5AF5-40B0-8AC7-07E84AE3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F0A53-D7EA-4EF6-B2A4-980DAC95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4235B6-964F-4E78-ADE3-2DAC2A8B2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6BFEEE-362A-4E2E-B8BC-6B509B8C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AEA474-9C8A-46FE-AB8E-D0CBF6F3D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EF45EA-5738-430E-AC75-CD88E1AD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52BCC5-5BF3-4C8C-B35B-188F61ED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F53DE8-4856-44E7-AA3B-FB263631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5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E4CD9-CBB2-4E79-A3C0-657A4C73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F8376C-4817-4FA0-9950-90A4DDF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84F37F-83A2-4A5B-AA56-F18447C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45CB4-8F39-404D-ACE4-52692248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5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83B77B-3473-40BC-AFBC-6714BF32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49BE99-0B27-448D-9A0F-B038E96A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449BC-DC1E-4850-8CAE-080F2C0F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9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4806-340B-4916-B08D-E0CBAD03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F52F7-5D40-4079-B9B8-E54AC579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6ED80-72FC-4185-A0FE-F6F0E0046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A5561-6B75-4728-830E-B1385297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3C84E-24DD-4E44-8A9C-8D1FA75C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65615-961E-409B-9870-7BCF35D8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9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E6DA0-1B41-4FF1-87DE-2DB820CE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7B16AA-EF1E-436C-B83B-E780453F0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2A526-6895-4AA6-AE7D-8E40907AD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12C9F-0B2F-43B4-A145-DA1853A8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286A0-D772-4EE3-ADB9-FCF9D3F4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66BE1-3551-497B-B693-87AAB0EA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9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2EF8BC-70C4-434D-9528-F3F3D596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E7278-1E5D-44D8-81B6-CA59DE74F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5C5A0-949F-4186-B2BB-9776CD43D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7AD9-F7A3-4024-8A03-089BD453BF0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C67E8-B055-4514-9DF6-95E6C4332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AF206-480D-473D-8431-36FEC817B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D35AA-438B-4F6E-870D-B946E919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南晓</a:t>
            </a:r>
            <a:r>
              <a:rPr lang="en-US" altLang="zh-CN" dirty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ACM</a:t>
            </a:r>
            <a:r>
              <a:rPr lang="zh-CN" altLang="en-US" dirty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社新年赛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CE040C2-F0C5-4642-8788-A97813AA7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95361"/>
              </p:ext>
            </p:extLst>
          </p:nvPr>
        </p:nvGraphicFramePr>
        <p:xfrm>
          <a:off x="838200" y="181760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0CFFA605-4B9F-49F3-B0C9-2253720E7A02}"/>
              </a:ext>
            </a:extLst>
          </p:cNvPr>
          <p:cNvSpPr/>
          <p:nvPr/>
        </p:nvSpPr>
        <p:spPr>
          <a:xfrm rot="13362227">
            <a:off x="2318812" y="3569368"/>
            <a:ext cx="1082842" cy="2277979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48ABFB-8496-471C-A0E3-E5211322FC85}"/>
              </a:ext>
            </a:extLst>
          </p:cNvPr>
          <p:cNvSpPr txBox="1"/>
          <p:nvPr/>
        </p:nvSpPr>
        <p:spPr>
          <a:xfrm>
            <a:off x="1389513" y="41304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新年赛</a:t>
            </a:r>
          </a:p>
        </p:txBody>
      </p:sp>
      <p:sp>
        <p:nvSpPr>
          <p:cNvPr id="10" name="箭头: 左弧形 9">
            <a:extLst>
              <a:ext uri="{FF2B5EF4-FFF2-40B4-BE49-F238E27FC236}">
                <a16:creationId xmlns:a16="http://schemas.microsoft.com/office/drawing/2014/main" id="{8D7EA94E-58A4-4DEB-818F-ECA127140B2F}"/>
              </a:ext>
            </a:extLst>
          </p:cNvPr>
          <p:cNvSpPr/>
          <p:nvPr/>
        </p:nvSpPr>
        <p:spPr>
          <a:xfrm rot="6427969">
            <a:off x="6805456" y="1924461"/>
            <a:ext cx="1000059" cy="1978293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4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02DE4-4BDE-4DB9-AC12-BB5596A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一点点规矩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40D0F-6A7B-42EF-80EC-DE17031C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不支持代交活动本</a:t>
            </a:r>
            <a:r>
              <a:rPr lang="en-US" altLang="zh-CN" dirty="0"/>
              <a:t>/</a:t>
            </a:r>
            <a:r>
              <a:rPr lang="zh-CN" altLang="en-US" dirty="0"/>
              <a:t>讲座本</a:t>
            </a:r>
            <a:endParaRPr lang="en-US" altLang="zh-CN" dirty="0"/>
          </a:p>
          <a:p>
            <a:pPr lvl="1"/>
            <a:r>
              <a:rPr lang="zh-CN" altLang="en-US" dirty="0"/>
              <a:t>活动本</a:t>
            </a:r>
            <a:r>
              <a:rPr lang="en-US" altLang="zh-CN" dirty="0"/>
              <a:t>/</a:t>
            </a:r>
            <a:r>
              <a:rPr lang="zh-CN" altLang="en-US" dirty="0"/>
              <a:t>讲座本于讲座结束后直接交</a:t>
            </a:r>
            <a:endParaRPr lang="en-US" altLang="zh-CN" dirty="0"/>
          </a:p>
          <a:p>
            <a:pPr lvl="1"/>
            <a:r>
              <a:rPr lang="zh-CN" altLang="en-US" dirty="0"/>
              <a:t>每人限交至多两本</a:t>
            </a:r>
            <a:r>
              <a:rPr lang="en-US" altLang="zh-CN" dirty="0"/>
              <a:t>( </a:t>
            </a:r>
            <a:r>
              <a:rPr lang="zh-CN" altLang="en-US" dirty="0"/>
              <a:t>活动本</a:t>
            </a:r>
            <a:r>
              <a:rPr lang="en-US" altLang="zh-CN" dirty="0"/>
              <a:t>+</a:t>
            </a:r>
            <a:r>
              <a:rPr lang="zh-CN" altLang="en-US" dirty="0"/>
              <a:t>讲座本 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607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BEA46-949D-4563-9A27-E5690B363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递归</a:t>
            </a:r>
            <a:r>
              <a:rPr lang="zh-CN" altLang="en-US" sz="3200" b="1" baseline="100000" dirty="0"/>
              <a:t>①</a:t>
            </a:r>
            <a:endParaRPr lang="zh-CN" altLang="en-US" b="1" baseline="100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61136-0B9C-4389-BAE6-383022DA1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9747" y="35779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sz="4000" dirty="0"/>
              <a:t>recursion</a:t>
            </a:r>
          </a:p>
          <a:p>
            <a:endParaRPr lang="en-US" altLang="zh-CN" sz="4000" dirty="0"/>
          </a:p>
          <a:p>
            <a:pPr algn="r"/>
            <a:r>
              <a:rPr lang="zh-CN" altLang="en-US" sz="2000" i="1" dirty="0"/>
              <a:t>注</a:t>
            </a:r>
            <a:r>
              <a:rPr lang="en-US" altLang="zh-CN" sz="2000" i="1" dirty="0"/>
              <a:t>:</a:t>
            </a:r>
            <a:r>
              <a:rPr lang="zh-CN" altLang="en-US" sz="2000" i="1" dirty="0"/>
              <a:t>①参见递归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F0294F-268D-425D-9409-6E34273D2E10}"/>
              </a:ext>
            </a:extLst>
          </p:cNvPr>
          <p:cNvSpPr txBox="1"/>
          <p:nvPr/>
        </p:nvSpPr>
        <p:spPr>
          <a:xfrm>
            <a:off x="0" y="6488668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主讲人 </a:t>
            </a:r>
            <a:r>
              <a:rPr lang="en-US" altLang="zh-CN" dirty="0"/>
              <a:t>: </a:t>
            </a:r>
            <a:r>
              <a:rPr lang="zh-CN" altLang="en-US" dirty="0"/>
              <a:t>赵鹏宇</a:t>
            </a:r>
          </a:p>
        </p:txBody>
      </p:sp>
    </p:spTree>
    <p:extLst>
      <p:ext uri="{BB962C8B-B14F-4D97-AF65-F5344CB8AC3E}">
        <p14:creationId xmlns:p14="http://schemas.microsoft.com/office/powerpoint/2010/main" val="208623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5E68D8-B149-47A8-9AFC-55EE888A2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3379680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7F7D12-186F-4A96-A273-70A07CCD2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0"/>
            <a:ext cx="6350000" cy="3492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80F9D2-0866-491B-92B5-3418E44A3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98" y="3682998"/>
            <a:ext cx="6350001" cy="31750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194598-8FC7-4598-A925-E99537D56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0068" cy="20774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A02532-1A08-4646-93FF-99F173409BF3}"/>
              </a:ext>
            </a:extLst>
          </p:cNvPr>
          <p:cNvSpPr txBox="1"/>
          <p:nvPr/>
        </p:nvSpPr>
        <p:spPr>
          <a:xfrm>
            <a:off x="3379680" y="3921710"/>
            <a:ext cx="323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你能看出递归吗</a:t>
            </a:r>
            <a:r>
              <a:rPr lang="en-US" altLang="zh-CN" sz="3200" b="1" dirty="0"/>
              <a:t>?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928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66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Adobe 黑体 Std R</vt:lpstr>
      <vt:lpstr>Adobe 明體 Std L</vt:lpstr>
      <vt:lpstr>Adobe 宋体 Std L</vt:lpstr>
      <vt:lpstr>等线</vt:lpstr>
      <vt:lpstr>等线 Light</vt:lpstr>
      <vt:lpstr>Arial</vt:lpstr>
      <vt:lpstr>Office 主题​​</vt:lpstr>
      <vt:lpstr>南晓ACM社新年赛</vt:lpstr>
      <vt:lpstr>一点点规矩</vt:lpstr>
      <vt:lpstr>递归①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递归①</dc:title>
  <dc:creator>鹏宇 赵</dc:creator>
  <cp:lastModifiedBy>鹏宇 赵</cp:lastModifiedBy>
  <cp:revision>11</cp:revision>
  <dcterms:created xsi:type="dcterms:W3CDTF">2018-12-10T14:32:58Z</dcterms:created>
  <dcterms:modified xsi:type="dcterms:W3CDTF">2018-12-10T15:15:32Z</dcterms:modified>
</cp:coreProperties>
</file>