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7" r:id="rId2"/>
    <p:sldId id="448" r:id="rId3"/>
    <p:sldId id="428" r:id="rId4"/>
    <p:sldId id="447" r:id="rId5"/>
    <p:sldId id="449" r:id="rId6"/>
    <p:sldId id="450" r:id="rId7"/>
    <p:sldId id="451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一帆" initials="周一帆" lastIdx="2" clrIdx="0">
    <p:extLst>
      <p:ext uri="{19B8F6BF-5375-455C-9EA6-DF929625EA0E}">
        <p15:presenceInfo xmlns:p15="http://schemas.microsoft.com/office/powerpoint/2012/main" userId="06e4ff5900d6b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9933"/>
    <a:srgbClr val="030415"/>
    <a:srgbClr val="00FFFF"/>
    <a:srgbClr val="0000FF"/>
    <a:srgbClr val="64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256" autoAdjust="0"/>
  </p:normalViewPr>
  <p:slideViewPr>
    <p:cSldViewPr>
      <p:cViewPr varScale="1">
        <p:scale>
          <a:sx n="150" d="100"/>
          <a:sy n="150" d="100"/>
        </p:scale>
        <p:origin x="510" y="126"/>
      </p:cViewPr>
      <p:guideLst>
        <p:guide orient="horz" pos="16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3B41E-F48C-469B-B34C-F4F01EB204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B61A5-70FF-48C9-9E43-9030797C2702}">
      <dgm:prSet custT="1"/>
      <dgm:spPr/>
      <dgm:t>
        <a:bodyPr/>
        <a:lstStyle/>
        <a:p>
          <a:r>
            <a:rPr lang="zh-CN" altLang="en-US" sz="2000" dirty="0"/>
            <a:t>显示</a:t>
          </a:r>
        </a:p>
      </dgm:t>
    </dgm:pt>
    <dgm:pt modelId="{D68CE32A-F74D-4AE8-AC45-A3B347B1A9AF}" type="parTrans" cxnId="{44D35BAB-4F79-4526-A1B2-556BF4EB677E}">
      <dgm:prSet/>
      <dgm:spPr/>
      <dgm:t>
        <a:bodyPr/>
        <a:lstStyle/>
        <a:p>
          <a:endParaRPr lang="zh-CN" altLang="en-US"/>
        </a:p>
      </dgm:t>
    </dgm:pt>
    <dgm:pt modelId="{E8FB041F-B0C2-433A-AD10-0EB5BB31271D}" type="sibTrans" cxnId="{44D35BAB-4F79-4526-A1B2-556BF4EB677E}">
      <dgm:prSet/>
      <dgm:spPr/>
      <dgm:t>
        <a:bodyPr/>
        <a:lstStyle/>
        <a:p>
          <a:endParaRPr lang="zh-CN" altLang="en-US"/>
        </a:p>
      </dgm:t>
    </dgm:pt>
    <dgm:pt modelId="{C4DCA40E-26A3-4189-85B9-A8C7E1E552DB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所有灯实时光功率</a:t>
          </a:r>
          <a:r>
            <a:rPr 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gm:t>
    </dgm:pt>
    <dgm:pt modelId="{5FD6E762-05B4-4664-A11C-26D7615B1ECF}" type="parTrans" cxnId="{B1A19FEE-6B1C-4DE0-AD31-B08EE1EEB51D}">
      <dgm:prSet/>
      <dgm:spPr/>
      <dgm:t>
        <a:bodyPr/>
        <a:lstStyle/>
        <a:p>
          <a:endParaRPr lang="zh-CN" altLang="en-US"/>
        </a:p>
      </dgm:t>
    </dgm:pt>
    <dgm:pt modelId="{E2EE2E43-DFA5-4163-BCD0-F4ADC563BB15}" type="sibTrans" cxnId="{B1A19FEE-6B1C-4DE0-AD31-B08EE1EEB51D}">
      <dgm:prSet/>
      <dgm:spPr/>
      <dgm:t>
        <a:bodyPr/>
        <a:lstStyle/>
        <a:p>
          <a:endParaRPr lang="zh-CN" altLang="en-US"/>
        </a:p>
      </dgm:t>
    </dgm:pt>
    <dgm:pt modelId="{39BB4CE4-96A5-45CB-BAA8-9116012C755A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dirty="0"/>
            <a:t>所有灯电压</a:t>
          </a:r>
          <a:r>
            <a:rPr 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gm:t>
    </dgm:pt>
    <dgm:pt modelId="{6CA1AF05-75BB-4B13-A8A1-136DB7D075A5}" type="parTrans" cxnId="{D71ECC89-3ACC-4A27-BAC1-403260F127F8}">
      <dgm:prSet/>
      <dgm:spPr/>
      <dgm:t>
        <a:bodyPr/>
        <a:lstStyle/>
        <a:p>
          <a:endParaRPr lang="zh-CN" altLang="en-US"/>
        </a:p>
      </dgm:t>
    </dgm:pt>
    <dgm:pt modelId="{33922F89-9582-458B-8F11-92DCC52DA3C8}" type="sibTrans" cxnId="{D71ECC89-3ACC-4A27-BAC1-403260F127F8}">
      <dgm:prSet/>
      <dgm:spPr/>
      <dgm:t>
        <a:bodyPr/>
        <a:lstStyle/>
        <a:p>
          <a:endParaRPr lang="zh-CN" altLang="en-US"/>
        </a:p>
      </dgm:t>
    </dgm:pt>
    <dgm:pt modelId="{0A1382D1-A730-400B-9627-AF40631E9093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dirty="0"/>
            <a:t>所有灯电流</a:t>
          </a: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gm:t>
    </dgm:pt>
    <dgm:pt modelId="{57ADAC57-8A5D-4839-AFEC-31152F1CD97D}" type="parTrans" cxnId="{941B04A6-8E79-4F64-8C0A-F37FB819BAA7}">
      <dgm:prSet/>
      <dgm:spPr/>
      <dgm:t>
        <a:bodyPr/>
        <a:lstStyle/>
        <a:p>
          <a:endParaRPr lang="zh-CN" altLang="en-US"/>
        </a:p>
      </dgm:t>
    </dgm:pt>
    <dgm:pt modelId="{12D97E40-5714-4998-AB47-E9A1C809ED99}" type="sibTrans" cxnId="{941B04A6-8E79-4F64-8C0A-F37FB819BAA7}">
      <dgm:prSet/>
      <dgm:spPr/>
      <dgm:t>
        <a:bodyPr/>
        <a:lstStyle/>
        <a:p>
          <a:endParaRPr lang="zh-CN" altLang="en-US"/>
        </a:p>
      </dgm:t>
    </dgm:pt>
    <dgm:pt modelId="{889D5D28-E021-41BA-8B27-40A62414E1D4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个测温点温度</a:t>
          </a:r>
        </a:p>
      </dgm:t>
    </dgm:pt>
    <dgm:pt modelId="{B26D6BB2-CC1B-4383-A29F-D4388D52C3EC}" type="parTrans" cxnId="{CC9B83A0-6911-4F2B-9FE7-2C462C850623}">
      <dgm:prSet/>
      <dgm:spPr/>
      <dgm:t>
        <a:bodyPr/>
        <a:lstStyle/>
        <a:p>
          <a:endParaRPr lang="zh-CN" altLang="en-US"/>
        </a:p>
      </dgm:t>
    </dgm:pt>
    <dgm:pt modelId="{E982DB68-7C6C-4194-AF09-7617C94CB19A}" type="sibTrans" cxnId="{CC9B83A0-6911-4F2B-9FE7-2C462C850623}">
      <dgm:prSet/>
      <dgm:spPr/>
      <dgm:t>
        <a:bodyPr/>
        <a:lstStyle/>
        <a:p>
          <a:endParaRPr lang="zh-CN" altLang="en-US"/>
        </a:p>
      </dgm:t>
    </dgm:pt>
    <dgm:pt modelId="{24C6FA31-B3B7-4FC6-8C73-7A04E3368660}" type="pres">
      <dgm:prSet presAssocID="{67D3B41E-F48C-469B-B34C-F4F01EB20407}" presName="linear" presStyleCnt="0">
        <dgm:presLayoutVars>
          <dgm:animLvl val="lvl"/>
          <dgm:resizeHandles val="exact"/>
        </dgm:presLayoutVars>
      </dgm:prSet>
      <dgm:spPr/>
    </dgm:pt>
    <dgm:pt modelId="{405325A7-052C-4461-8B00-2B6DA44C3438}" type="pres">
      <dgm:prSet presAssocID="{F61B61A5-70FF-48C9-9E43-9030797C2702}" presName="parentText" presStyleLbl="node1" presStyleIdx="0" presStyleCnt="1" custScaleY="47337" custLinFactNeighborY="-21952">
        <dgm:presLayoutVars>
          <dgm:chMax val="0"/>
          <dgm:bulletEnabled val="1"/>
        </dgm:presLayoutVars>
      </dgm:prSet>
      <dgm:spPr/>
    </dgm:pt>
    <dgm:pt modelId="{0F69218F-A974-4B8A-B3C0-622D633F9BF9}" type="pres">
      <dgm:prSet presAssocID="{F61B61A5-70FF-48C9-9E43-9030797C2702}" presName="childText" presStyleLbl="revTx" presStyleIdx="0" presStyleCnt="1" custLinFactNeighborY="-13048">
        <dgm:presLayoutVars>
          <dgm:bulletEnabled val="1"/>
        </dgm:presLayoutVars>
      </dgm:prSet>
      <dgm:spPr/>
    </dgm:pt>
  </dgm:ptLst>
  <dgm:cxnLst>
    <dgm:cxn modelId="{63D8DE61-4F1F-4AF3-96EA-A6B9DE0139AC}" type="presOf" srcId="{67D3B41E-F48C-469B-B34C-F4F01EB20407}" destId="{24C6FA31-B3B7-4FC6-8C73-7A04E3368660}" srcOrd="0" destOrd="0" presId="urn:microsoft.com/office/officeart/2005/8/layout/vList2"/>
    <dgm:cxn modelId="{CA73F26E-2B30-4814-83D9-B5174FCE4172}" type="presOf" srcId="{C4DCA40E-26A3-4189-85B9-A8C7E1E552DB}" destId="{0F69218F-A974-4B8A-B3C0-622D633F9BF9}" srcOrd="0" destOrd="0" presId="urn:microsoft.com/office/officeart/2005/8/layout/vList2"/>
    <dgm:cxn modelId="{CCABBA72-51E3-40B1-9EDC-0C2E7769EDC3}" type="presOf" srcId="{39BB4CE4-96A5-45CB-BAA8-9116012C755A}" destId="{0F69218F-A974-4B8A-B3C0-622D633F9BF9}" srcOrd="0" destOrd="1" presId="urn:microsoft.com/office/officeart/2005/8/layout/vList2"/>
    <dgm:cxn modelId="{D71ECC89-3ACC-4A27-BAC1-403260F127F8}" srcId="{F61B61A5-70FF-48C9-9E43-9030797C2702}" destId="{39BB4CE4-96A5-45CB-BAA8-9116012C755A}" srcOrd="1" destOrd="0" parTransId="{6CA1AF05-75BB-4B13-A8A1-136DB7D075A5}" sibTransId="{33922F89-9582-458B-8F11-92DCC52DA3C8}"/>
    <dgm:cxn modelId="{35A36D8E-F92B-4C74-8087-686F6982DD04}" type="presOf" srcId="{F61B61A5-70FF-48C9-9E43-9030797C2702}" destId="{405325A7-052C-4461-8B00-2B6DA44C3438}" srcOrd="0" destOrd="0" presId="urn:microsoft.com/office/officeart/2005/8/layout/vList2"/>
    <dgm:cxn modelId="{CC9B83A0-6911-4F2B-9FE7-2C462C850623}" srcId="{F61B61A5-70FF-48C9-9E43-9030797C2702}" destId="{889D5D28-E021-41BA-8B27-40A62414E1D4}" srcOrd="3" destOrd="0" parTransId="{B26D6BB2-CC1B-4383-A29F-D4388D52C3EC}" sibTransId="{E982DB68-7C6C-4194-AF09-7617C94CB19A}"/>
    <dgm:cxn modelId="{941B04A6-8E79-4F64-8C0A-F37FB819BAA7}" srcId="{F61B61A5-70FF-48C9-9E43-9030797C2702}" destId="{0A1382D1-A730-400B-9627-AF40631E9093}" srcOrd="2" destOrd="0" parTransId="{57ADAC57-8A5D-4839-AFEC-31152F1CD97D}" sibTransId="{12D97E40-5714-4998-AB47-E9A1C809ED99}"/>
    <dgm:cxn modelId="{44D35BAB-4F79-4526-A1B2-556BF4EB677E}" srcId="{67D3B41E-F48C-469B-B34C-F4F01EB20407}" destId="{F61B61A5-70FF-48C9-9E43-9030797C2702}" srcOrd="0" destOrd="0" parTransId="{D68CE32A-F74D-4AE8-AC45-A3B347B1A9AF}" sibTransId="{E8FB041F-B0C2-433A-AD10-0EB5BB31271D}"/>
    <dgm:cxn modelId="{11A28AEE-20E8-4E07-B346-E0A2F9702C25}" type="presOf" srcId="{889D5D28-E021-41BA-8B27-40A62414E1D4}" destId="{0F69218F-A974-4B8A-B3C0-622D633F9BF9}" srcOrd="0" destOrd="3" presId="urn:microsoft.com/office/officeart/2005/8/layout/vList2"/>
    <dgm:cxn modelId="{B1A19FEE-6B1C-4DE0-AD31-B08EE1EEB51D}" srcId="{F61B61A5-70FF-48C9-9E43-9030797C2702}" destId="{C4DCA40E-26A3-4189-85B9-A8C7E1E552DB}" srcOrd="0" destOrd="0" parTransId="{5FD6E762-05B4-4664-A11C-26D7615B1ECF}" sibTransId="{E2EE2E43-DFA5-4163-BCD0-F4ADC563BB15}"/>
    <dgm:cxn modelId="{BC89AAF8-BB06-4906-B650-E0A0A6250E0A}" type="presOf" srcId="{0A1382D1-A730-400B-9627-AF40631E9093}" destId="{0F69218F-A974-4B8A-B3C0-622D633F9BF9}" srcOrd="0" destOrd="2" presId="urn:microsoft.com/office/officeart/2005/8/layout/vList2"/>
    <dgm:cxn modelId="{FB339303-94F2-4F69-9F80-8A7AB2DD8A81}" type="presParOf" srcId="{24C6FA31-B3B7-4FC6-8C73-7A04E3368660}" destId="{405325A7-052C-4461-8B00-2B6DA44C3438}" srcOrd="0" destOrd="0" presId="urn:microsoft.com/office/officeart/2005/8/layout/vList2"/>
    <dgm:cxn modelId="{C96AB741-CCF8-4E62-80E0-E59D01776B74}" type="presParOf" srcId="{24C6FA31-B3B7-4FC6-8C73-7A04E3368660}" destId="{0F69218F-A974-4B8A-B3C0-622D633F9B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3B41E-F48C-469B-B34C-F4F01EB204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B61A5-70FF-48C9-9E43-9030797C2702}">
      <dgm:prSet custT="1"/>
      <dgm:spPr/>
      <dgm:t>
        <a:bodyPr/>
        <a:lstStyle/>
        <a:p>
          <a:r>
            <a:rPr lang="zh-CN" altLang="en-US" sz="2000" b="1" dirty="0"/>
            <a:t>参数输入</a:t>
          </a:r>
          <a:endParaRPr lang="zh-CN" altLang="en-US" sz="2000" dirty="0"/>
        </a:p>
      </dgm:t>
    </dgm:pt>
    <dgm:pt modelId="{D68CE32A-F74D-4AE8-AC45-A3B347B1A9AF}" type="parTrans" cxnId="{44D35BAB-4F79-4526-A1B2-556BF4EB677E}">
      <dgm:prSet/>
      <dgm:spPr/>
      <dgm:t>
        <a:bodyPr/>
        <a:lstStyle/>
        <a:p>
          <a:endParaRPr lang="zh-CN" altLang="en-US"/>
        </a:p>
      </dgm:t>
    </dgm:pt>
    <dgm:pt modelId="{E8FB041F-B0C2-433A-AD10-0EB5BB31271D}" type="sibTrans" cxnId="{44D35BAB-4F79-4526-A1B2-556BF4EB677E}">
      <dgm:prSet/>
      <dgm:spPr/>
      <dgm:t>
        <a:bodyPr/>
        <a:lstStyle/>
        <a:p>
          <a:endParaRPr lang="zh-CN" altLang="en-US"/>
        </a:p>
      </dgm:t>
    </dgm:pt>
    <dgm:pt modelId="{C4DCA40E-26A3-4189-85B9-A8C7E1E552DB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LED</a:t>
          </a:r>
          <a:r>
            <a:rPr 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光源总开关；</a:t>
          </a:r>
        </a:p>
      </dgm:t>
    </dgm:pt>
    <dgm:pt modelId="{5FD6E762-05B4-4664-A11C-26D7615B1ECF}" type="parTrans" cxnId="{B1A19FEE-6B1C-4DE0-AD31-B08EE1EEB51D}">
      <dgm:prSet/>
      <dgm:spPr/>
      <dgm:t>
        <a:bodyPr/>
        <a:lstStyle/>
        <a:p>
          <a:endParaRPr lang="zh-CN" altLang="en-US"/>
        </a:p>
      </dgm:t>
    </dgm:pt>
    <dgm:pt modelId="{E2EE2E43-DFA5-4163-BCD0-F4ADC563BB15}" type="sibTrans" cxnId="{B1A19FEE-6B1C-4DE0-AD31-B08EE1EEB51D}">
      <dgm:prSet/>
      <dgm:spPr/>
      <dgm:t>
        <a:bodyPr/>
        <a:lstStyle/>
        <a:p>
          <a:endParaRPr lang="zh-CN" altLang="en-US"/>
        </a:p>
      </dgm:t>
    </dgm:pt>
    <dgm:pt modelId="{39BB4CE4-96A5-45CB-BAA8-9116012C755A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dirty="0"/>
            <a:t>固定亮度灯开关</a:t>
          </a:r>
          <a:r>
            <a:rPr 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gm:t>
    </dgm:pt>
    <dgm:pt modelId="{6CA1AF05-75BB-4B13-A8A1-136DB7D075A5}" type="parTrans" cxnId="{D71ECC89-3ACC-4A27-BAC1-403260F127F8}">
      <dgm:prSet/>
      <dgm:spPr/>
      <dgm:t>
        <a:bodyPr/>
        <a:lstStyle/>
        <a:p>
          <a:endParaRPr lang="zh-CN" altLang="en-US"/>
        </a:p>
      </dgm:t>
    </dgm:pt>
    <dgm:pt modelId="{33922F89-9582-458B-8F11-92DCC52DA3C8}" type="sibTrans" cxnId="{D71ECC89-3ACC-4A27-BAC1-403260F127F8}">
      <dgm:prSet/>
      <dgm:spPr/>
      <dgm:t>
        <a:bodyPr/>
        <a:lstStyle/>
        <a:p>
          <a:endParaRPr lang="zh-CN" altLang="en-US"/>
        </a:p>
      </dgm:t>
    </dgm:pt>
    <dgm:pt modelId="{0A1382D1-A730-400B-9627-AF40631E9093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dirty="0"/>
            <a:t>可变亮度灯功率</a:t>
          </a: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gm:t>
    </dgm:pt>
    <dgm:pt modelId="{57ADAC57-8A5D-4839-AFEC-31152F1CD97D}" type="parTrans" cxnId="{941B04A6-8E79-4F64-8C0A-F37FB819BAA7}">
      <dgm:prSet/>
      <dgm:spPr/>
      <dgm:t>
        <a:bodyPr/>
        <a:lstStyle/>
        <a:p>
          <a:endParaRPr lang="zh-CN" altLang="en-US"/>
        </a:p>
      </dgm:t>
    </dgm:pt>
    <dgm:pt modelId="{12D97E40-5714-4998-AB47-E9A1C809ED99}" type="sibTrans" cxnId="{941B04A6-8E79-4F64-8C0A-F37FB819BAA7}">
      <dgm:prSet/>
      <dgm:spPr/>
      <dgm:t>
        <a:bodyPr/>
        <a:lstStyle/>
        <a:p>
          <a:endParaRPr lang="zh-CN" altLang="en-US"/>
        </a:p>
      </dgm:t>
    </dgm:pt>
    <dgm:pt modelId="{24C6FA31-B3B7-4FC6-8C73-7A04E3368660}" type="pres">
      <dgm:prSet presAssocID="{67D3B41E-F48C-469B-B34C-F4F01EB20407}" presName="linear" presStyleCnt="0">
        <dgm:presLayoutVars>
          <dgm:animLvl val="lvl"/>
          <dgm:resizeHandles val="exact"/>
        </dgm:presLayoutVars>
      </dgm:prSet>
      <dgm:spPr/>
    </dgm:pt>
    <dgm:pt modelId="{405325A7-052C-4461-8B00-2B6DA44C3438}" type="pres">
      <dgm:prSet presAssocID="{F61B61A5-70FF-48C9-9E43-9030797C2702}" presName="parentText" presStyleLbl="node1" presStyleIdx="0" presStyleCnt="1" custScaleY="47337" custLinFactNeighborY="-50601">
        <dgm:presLayoutVars>
          <dgm:chMax val="0"/>
          <dgm:bulletEnabled val="1"/>
        </dgm:presLayoutVars>
      </dgm:prSet>
      <dgm:spPr/>
    </dgm:pt>
    <dgm:pt modelId="{0F69218F-A974-4B8A-B3C0-622D633F9BF9}" type="pres">
      <dgm:prSet presAssocID="{F61B61A5-70FF-48C9-9E43-9030797C2702}" presName="childText" presStyleLbl="revTx" presStyleIdx="0" presStyleCnt="1" custLinFactNeighborY="-33122">
        <dgm:presLayoutVars>
          <dgm:bulletEnabled val="1"/>
        </dgm:presLayoutVars>
      </dgm:prSet>
      <dgm:spPr/>
    </dgm:pt>
  </dgm:ptLst>
  <dgm:cxnLst>
    <dgm:cxn modelId="{63D8DE61-4F1F-4AF3-96EA-A6B9DE0139AC}" type="presOf" srcId="{67D3B41E-F48C-469B-B34C-F4F01EB20407}" destId="{24C6FA31-B3B7-4FC6-8C73-7A04E3368660}" srcOrd="0" destOrd="0" presId="urn:microsoft.com/office/officeart/2005/8/layout/vList2"/>
    <dgm:cxn modelId="{CA73F26E-2B30-4814-83D9-B5174FCE4172}" type="presOf" srcId="{C4DCA40E-26A3-4189-85B9-A8C7E1E552DB}" destId="{0F69218F-A974-4B8A-B3C0-622D633F9BF9}" srcOrd="0" destOrd="0" presId="urn:microsoft.com/office/officeart/2005/8/layout/vList2"/>
    <dgm:cxn modelId="{CCABBA72-51E3-40B1-9EDC-0C2E7769EDC3}" type="presOf" srcId="{39BB4CE4-96A5-45CB-BAA8-9116012C755A}" destId="{0F69218F-A974-4B8A-B3C0-622D633F9BF9}" srcOrd="0" destOrd="1" presId="urn:microsoft.com/office/officeart/2005/8/layout/vList2"/>
    <dgm:cxn modelId="{D71ECC89-3ACC-4A27-BAC1-403260F127F8}" srcId="{F61B61A5-70FF-48C9-9E43-9030797C2702}" destId="{39BB4CE4-96A5-45CB-BAA8-9116012C755A}" srcOrd="1" destOrd="0" parTransId="{6CA1AF05-75BB-4B13-A8A1-136DB7D075A5}" sibTransId="{33922F89-9582-458B-8F11-92DCC52DA3C8}"/>
    <dgm:cxn modelId="{35A36D8E-F92B-4C74-8087-686F6982DD04}" type="presOf" srcId="{F61B61A5-70FF-48C9-9E43-9030797C2702}" destId="{405325A7-052C-4461-8B00-2B6DA44C3438}" srcOrd="0" destOrd="0" presId="urn:microsoft.com/office/officeart/2005/8/layout/vList2"/>
    <dgm:cxn modelId="{941B04A6-8E79-4F64-8C0A-F37FB819BAA7}" srcId="{F61B61A5-70FF-48C9-9E43-9030797C2702}" destId="{0A1382D1-A730-400B-9627-AF40631E9093}" srcOrd="2" destOrd="0" parTransId="{57ADAC57-8A5D-4839-AFEC-31152F1CD97D}" sibTransId="{12D97E40-5714-4998-AB47-E9A1C809ED99}"/>
    <dgm:cxn modelId="{44D35BAB-4F79-4526-A1B2-556BF4EB677E}" srcId="{67D3B41E-F48C-469B-B34C-F4F01EB20407}" destId="{F61B61A5-70FF-48C9-9E43-9030797C2702}" srcOrd="0" destOrd="0" parTransId="{D68CE32A-F74D-4AE8-AC45-A3B347B1A9AF}" sibTransId="{E8FB041F-B0C2-433A-AD10-0EB5BB31271D}"/>
    <dgm:cxn modelId="{B1A19FEE-6B1C-4DE0-AD31-B08EE1EEB51D}" srcId="{F61B61A5-70FF-48C9-9E43-9030797C2702}" destId="{C4DCA40E-26A3-4189-85B9-A8C7E1E552DB}" srcOrd="0" destOrd="0" parTransId="{5FD6E762-05B4-4664-A11C-26D7615B1ECF}" sibTransId="{E2EE2E43-DFA5-4163-BCD0-F4ADC563BB15}"/>
    <dgm:cxn modelId="{BC89AAF8-BB06-4906-B650-E0A0A6250E0A}" type="presOf" srcId="{0A1382D1-A730-400B-9627-AF40631E9093}" destId="{0F69218F-A974-4B8A-B3C0-622D633F9BF9}" srcOrd="0" destOrd="2" presId="urn:microsoft.com/office/officeart/2005/8/layout/vList2"/>
    <dgm:cxn modelId="{FB339303-94F2-4F69-9F80-8A7AB2DD8A81}" type="presParOf" srcId="{24C6FA31-B3B7-4FC6-8C73-7A04E3368660}" destId="{405325A7-052C-4461-8B00-2B6DA44C3438}" srcOrd="0" destOrd="0" presId="urn:microsoft.com/office/officeart/2005/8/layout/vList2"/>
    <dgm:cxn modelId="{C96AB741-CCF8-4E62-80E0-E59D01776B74}" type="presParOf" srcId="{24C6FA31-B3B7-4FC6-8C73-7A04E3368660}" destId="{0F69218F-A974-4B8A-B3C0-622D633F9B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3B41E-F48C-469B-B34C-F4F01EB204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B61A5-70FF-48C9-9E43-9030797C2702}">
      <dgm:prSet custT="1"/>
      <dgm:spPr>
        <a:solidFill>
          <a:srgbClr val="FF9933"/>
        </a:solidFill>
      </dgm:spPr>
      <dgm:t>
        <a:bodyPr/>
        <a:lstStyle/>
        <a:p>
          <a:r>
            <a:rPr lang="zh-CN" altLang="en-US" sz="2000" b="1" dirty="0"/>
            <a:t>外围部件控制</a:t>
          </a:r>
          <a:endParaRPr lang="zh-CN" altLang="en-US" sz="2000" dirty="0"/>
        </a:p>
      </dgm:t>
    </dgm:pt>
    <dgm:pt modelId="{D68CE32A-F74D-4AE8-AC45-A3B347B1A9AF}" type="parTrans" cxnId="{44D35BAB-4F79-4526-A1B2-556BF4EB677E}">
      <dgm:prSet/>
      <dgm:spPr/>
      <dgm:t>
        <a:bodyPr/>
        <a:lstStyle/>
        <a:p>
          <a:endParaRPr lang="zh-CN" altLang="en-US" sz="2000"/>
        </a:p>
      </dgm:t>
    </dgm:pt>
    <dgm:pt modelId="{E8FB041F-B0C2-433A-AD10-0EB5BB31271D}" type="sibTrans" cxnId="{44D35BAB-4F79-4526-A1B2-556BF4EB677E}">
      <dgm:prSet/>
      <dgm:spPr/>
      <dgm:t>
        <a:bodyPr/>
        <a:lstStyle/>
        <a:p>
          <a:endParaRPr lang="zh-CN" altLang="en-US" sz="2000"/>
        </a:p>
      </dgm:t>
    </dgm:pt>
    <dgm:pt modelId="{C4DCA40E-26A3-4189-85B9-A8C7E1E552DB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转台</a:t>
          </a:r>
          <a:endParaRPr 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D6E762-05B4-4664-A11C-26D7615B1ECF}" type="parTrans" cxnId="{B1A19FEE-6B1C-4DE0-AD31-B08EE1EEB51D}">
      <dgm:prSet/>
      <dgm:spPr/>
      <dgm:t>
        <a:bodyPr/>
        <a:lstStyle/>
        <a:p>
          <a:endParaRPr lang="zh-CN" altLang="en-US" sz="2000"/>
        </a:p>
      </dgm:t>
    </dgm:pt>
    <dgm:pt modelId="{E2EE2E43-DFA5-4163-BCD0-F4ADC563BB15}" type="sibTrans" cxnId="{B1A19FEE-6B1C-4DE0-AD31-B08EE1EEB51D}">
      <dgm:prSet/>
      <dgm:spPr/>
      <dgm:t>
        <a:bodyPr/>
        <a:lstStyle/>
        <a:p>
          <a:endParaRPr lang="zh-CN" altLang="en-US" sz="2000"/>
        </a:p>
      </dgm:t>
    </dgm:pt>
    <dgm:pt modelId="{39BB4CE4-96A5-45CB-BAA8-9116012C755A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室内照明</a:t>
          </a:r>
          <a:endParaRPr 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1AF05-75BB-4B13-A8A1-136DB7D075A5}" type="parTrans" cxnId="{D71ECC89-3ACC-4A27-BAC1-403260F127F8}">
      <dgm:prSet/>
      <dgm:spPr/>
      <dgm:t>
        <a:bodyPr/>
        <a:lstStyle/>
        <a:p>
          <a:endParaRPr lang="zh-CN" altLang="en-US" sz="2000"/>
        </a:p>
      </dgm:t>
    </dgm:pt>
    <dgm:pt modelId="{33922F89-9582-458B-8F11-92DCC52DA3C8}" type="sibTrans" cxnId="{D71ECC89-3ACC-4A27-BAC1-403260F127F8}">
      <dgm:prSet/>
      <dgm:spPr/>
      <dgm:t>
        <a:bodyPr/>
        <a:lstStyle/>
        <a:p>
          <a:endParaRPr lang="zh-CN" altLang="en-US" sz="2000"/>
        </a:p>
      </dgm:t>
    </dgm:pt>
    <dgm:pt modelId="{2F2CC2B0-1594-4A44-9B77-6C8404E3657E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空调系统</a:t>
          </a:r>
          <a:endParaRPr 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B6DA6E-6A01-4167-8954-8D0F54217D6E}" type="parTrans" cxnId="{0FA4D370-40B2-4015-9F6F-79766589FF9D}">
      <dgm:prSet/>
      <dgm:spPr/>
      <dgm:t>
        <a:bodyPr/>
        <a:lstStyle/>
        <a:p>
          <a:endParaRPr lang="zh-CN" altLang="en-US"/>
        </a:p>
      </dgm:t>
    </dgm:pt>
    <dgm:pt modelId="{72C597FD-C670-4D48-9D87-68A344DE4366}" type="sibTrans" cxnId="{0FA4D370-40B2-4015-9F6F-79766589FF9D}">
      <dgm:prSet/>
      <dgm:spPr/>
      <dgm:t>
        <a:bodyPr/>
        <a:lstStyle/>
        <a:p>
          <a:endParaRPr lang="zh-CN" altLang="en-US"/>
        </a:p>
      </dgm:t>
    </dgm:pt>
    <dgm:pt modelId="{311956DB-CF99-411D-B8E5-6D646D558D71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电动天窗</a:t>
          </a:r>
          <a:endParaRPr 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675D2-3233-49FC-83FF-C4C4AAA55555}" type="parTrans" cxnId="{DB48E07C-1CEB-4102-9555-E61C02F04C68}">
      <dgm:prSet/>
      <dgm:spPr/>
      <dgm:t>
        <a:bodyPr/>
        <a:lstStyle/>
        <a:p>
          <a:endParaRPr lang="zh-CN" altLang="en-US"/>
        </a:p>
      </dgm:t>
    </dgm:pt>
    <dgm:pt modelId="{FCA0752D-EC94-4DAB-B3F7-04FB92836F44}" type="sibTrans" cxnId="{DB48E07C-1CEB-4102-9555-E61C02F04C68}">
      <dgm:prSet/>
      <dgm:spPr/>
      <dgm:t>
        <a:bodyPr/>
        <a:lstStyle/>
        <a:p>
          <a:endParaRPr lang="zh-CN" altLang="en-US"/>
        </a:p>
      </dgm:t>
    </dgm:pt>
    <dgm:pt modelId="{A2274EDF-AF97-43A0-ABBD-866EE4B49FCA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摄像头</a:t>
          </a:r>
          <a:endParaRPr 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34E33E-C61D-4F14-A936-9E8E074451FC}" type="parTrans" cxnId="{DEB3E25B-B82C-42A5-9C01-EE13F536634C}">
      <dgm:prSet/>
      <dgm:spPr/>
      <dgm:t>
        <a:bodyPr/>
        <a:lstStyle/>
        <a:p>
          <a:endParaRPr lang="zh-CN" altLang="en-US"/>
        </a:p>
      </dgm:t>
    </dgm:pt>
    <dgm:pt modelId="{3384CE65-F4B5-4726-AD55-E2F890D5F034}" type="sibTrans" cxnId="{DEB3E25B-B82C-42A5-9C01-EE13F536634C}">
      <dgm:prSet/>
      <dgm:spPr/>
      <dgm:t>
        <a:bodyPr/>
        <a:lstStyle/>
        <a:p>
          <a:endParaRPr lang="zh-CN" altLang="en-US"/>
        </a:p>
      </dgm:t>
    </dgm:pt>
    <dgm:pt modelId="{24C6FA31-B3B7-4FC6-8C73-7A04E3368660}" type="pres">
      <dgm:prSet presAssocID="{67D3B41E-F48C-469B-B34C-F4F01EB20407}" presName="linear" presStyleCnt="0">
        <dgm:presLayoutVars>
          <dgm:animLvl val="lvl"/>
          <dgm:resizeHandles val="exact"/>
        </dgm:presLayoutVars>
      </dgm:prSet>
      <dgm:spPr/>
    </dgm:pt>
    <dgm:pt modelId="{405325A7-052C-4461-8B00-2B6DA44C3438}" type="pres">
      <dgm:prSet presAssocID="{F61B61A5-70FF-48C9-9E43-9030797C2702}" presName="parentText" presStyleLbl="node1" presStyleIdx="0" presStyleCnt="1" custScaleX="87457" custScaleY="48124" custLinFactNeighborY="-37907">
        <dgm:presLayoutVars>
          <dgm:chMax val="0"/>
          <dgm:bulletEnabled val="1"/>
        </dgm:presLayoutVars>
      </dgm:prSet>
      <dgm:spPr/>
    </dgm:pt>
    <dgm:pt modelId="{0F69218F-A974-4B8A-B3C0-622D633F9BF9}" type="pres">
      <dgm:prSet presAssocID="{F61B61A5-70FF-48C9-9E43-9030797C2702}" presName="childText" presStyleLbl="revTx" presStyleIdx="0" presStyleCnt="1" custScaleY="90521" custLinFactNeighborY="-49491">
        <dgm:presLayoutVars>
          <dgm:bulletEnabled val="1"/>
        </dgm:presLayoutVars>
      </dgm:prSet>
      <dgm:spPr/>
    </dgm:pt>
  </dgm:ptLst>
  <dgm:cxnLst>
    <dgm:cxn modelId="{DEB3E25B-B82C-42A5-9C01-EE13F536634C}" srcId="{F61B61A5-70FF-48C9-9E43-9030797C2702}" destId="{A2274EDF-AF97-43A0-ABBD-866EE4B49FCA}" srcOrd="4" destOrd="0" parTransId="{DF34E33E-C61D-4F14-A936-9E8E074451FC}" sibTransId="{3384CE65-F4B5-4726-AD55-E2F890D5F034}"/>
    <dgm:cxn modelId="{63D8DE61-4F1F-4AF3-96EA-A6B9DE0139AC}" type="presOf" srcId="{67D3B41E-F48C-469B-B34C-F4F01EB20407}" destId="{24C6FA31-B3B7-4FC6-8C73-7A04E3368660}" srcOrd="0" destOrd="0" presId="urn:microsoft.com/office/officeart/2005/8/layout/vList2"/>
    <dgm:cxn modelId="{2B7CE147-EED8-4699-9470-AD0A7CC8414F}" type="presOf" srcId="{311956DB-CF99-411D-B8E5-6D646D558D71}" destId="{0F69218F-A974-4B8A-B3C0-622D633F9BF9}" srcOrd="0" destOrd="3" presId="urn:microsoft.com/office/officeart/2005/8/layout/vList2"/>
    <dgm:cxn modelId="{CA73F26E-2B30-4814-83D9-B5174FCE4172}" type="presOf" srcId="{C4DCA40E-26A3-4189-85B9-A8C7E1E552DB}" destId="{0F69218F-A974-4B8A-B3C0-622D633F9BF9}" srcOrd="0" destOrd="0" presId="urn:microsoft.com/office/officeart/2005/8/layout/vList2"/>
    <dgm:cxn modelId="{0FA4D370-40B2-4015-9F6F-79766589FF9D}" srcId="{F61B61A5-70FF-48C9-9E43-9030797C2702}" destId="{2F2CC2B0-1594-4A44-9B77-6C8404E3657E}" srcOrd="2" destOrd="0" parTransId="{E1B6DA6E-6A01-4167-8954-8D0F54217D6E}" sibTransId="{72C597FD-C670-4D48-9D87-68A344DE4366}"/>
    <dgm:cxn modelId="{CCABBA72-51E3-40B1-9EDC-0C2E7769EDC3}" type="presOf" srcId="{39BB4CE4-96A5-45CB-BAA8-9116012C755A}" destId="{0F69218F-A974-4B8A-B3C0-622D633F9BF9}" srcOrd="0" destOrd="1" presId="urn:microsoft.com/office/officeart/2005/8/layout/vList2"/>
    <dgm:cxn modelId="{DB48E07C-1CEB-4102-9555-E61C02F04C68}" srcId="{F61B61A5-70FF-48C9-9E43-9030797C2702}" destId="{311956DB-CF99-411D-B8E5-6D646D558D71}" srcOrd="3" destOrd="0" parTransId="{E86675D2-3233-49FC-83FF-C4C4AAA55555}" sibTransId="{FCA0752D-EC94-4DAB-B3F7-04FB92836F44}"/>
    <dgm:cxn modelId="{D71ECC89-3ACC-4A27-BAC1-403260F127F8}" srcId="{F61B61A5-70FF-48C9-9E43-9030797C2702}" destId="{39BB4CE4-96A5-45CB-BAA8-9116012C755A}" srcOrd="1" destOrd="0" parTransId="{6CA1AF05-75BB-4B13-A8A1-136DB7D075A5}" sibTransId="{33922F89-9582-458B-8F11-92DCC52DA3C8}"/>
    <dgm:cxn modelId="{88B99C8D-AB60-4E3B-B206-9793BBB60DA8}" type="presOf" srcId="{2F2CC2B0-1594-4A44-9B77-6C8404E3657E}" destId="{0F69218F-A974-4B8A-B3C0-622D633F9BF9}" srcOrd="0" destOrd="2" presId="urn:microsoft.com/office/officeart/2005/8/layout/vList2"/>
    <dgm:cxn modelId="{35A36D8E-F92B-4C74-8087-686F6982DD04}" type="presOf" srcId="{F61B61A5-70FF-48C9-9E43-9030797C2702}" destId="{405325A7-052C-4461-8B00-2B6DA44C3438}" srcOrd="0" destOrd="0" presId="urn:microsoft.com/office/officeart/2005/8/layout/vList2"/>
    <dgm:cxn modelId="{CAA2EDA9-DE84-4C9D-B1C5-CBBD7DB8F2B8}" type="presOf" srcId="{A2274EDF-AF97-43A0-ABBD-866EE4B49FCA}" destId="{0F69218F-A974-4B8A-B3C0-622D633F9BF9}" srcOrd="0" destOrd="4" presId="urn:microsoft.com/office/officeart/2005/8/layout/vList2"/>
    <dgm:cxn modelId="{44D35BAB-4F79-4526-A1B2-556BF4EB677E}" srcId="{67D3B41E-F48C-469B-B34C-F4F01EB20407}" destId="{F61B61A5-70FF-48C9-9E43-9030797C2702}" srcOrd="0" destOrd="0" parTransId="{D68CE32A-F74D-4AE8-AC45-A3B347B1A9AF}" sibTransId="{E8FB041F-B0C2-433A-AD10-0EB5BB31271D}"/>
    <dgm:cxn modelId="{B1A19FEE-6B1C-4DE0-AD31-B08EE1EEB51D}" srcId="{F61B61A5-70FF-48C9-9E43-9030797C2702}" destId="{C4DCA40E-26A3-4189-85B9-A8C7E1E552DB}" srcOrd="0" destOrd="0" parTransId="{5FD6E762-05B4-4664-A11C-26D7615B1ECF}" sibTransId="{E2EE2E43-DFA5-4163-BCD0-F4ADC563BB15}"/>
    <dgm:cxn modelId="{FB339303-94F2-4F69-9F80-8A7AB2DD8A81}" type="presParOf" srcId="{24C6FA31-B3B7-4FC6-8C73-7A04E3368660}" destId="{405325A7-052C-4461-8B00-2B6DA44C3438}" srcOrd="0" destOrd="0" presId="urn:microsoft.com/office/officeart/2005/8/layout/vList2"/>
    <dgm:cxn modelId="{C96AB741-CCF8-4E62-80E0-E59D01776B74}" type="presParOf" srcId="{24C6FA31-B3B7-4FC6-8C73-7A04E3368660}" destId="{0F69218F-A974-4B8A-B3C0-622D633F9B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D3B41E-F48C-469B-B34C-F4F01EB204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B61A5-70FF-48C9-9E43-9030797C2702}">
      <dgm:prSet custT="1"/>
      <dgm:spPr>
        <a:solidFill>
          <a:srgbClr val="FF9933"/>
        </a:solidFill>
      </dgm:spPr>
      <dgm:t>
        <a:bodyPr/>
        <a:lstStyle/>
        <a:p>
          <a:r>
            <a:rPr lang="zh-CN" altLang="en-US" sz="2000" b="1" dirty="0"/>
            <a:t>外部通讯</a:t>
          </a:r>
          <a:endParaRPr lang="zh-CN" altLang="en-US" sz="2000" dirty="0"/>
        </a:p>
      </dgm:t>
    </dgm:pt>
    <dgm:pt modelId="{D68CE32A-F74D-4AE8-AC45-A3B347B1A9AF}" type="parTrans" cxnId="{44D35BAB-4F79-4526-A1B2-556BF4EB677E}">
      <dgm:prSet/>
      <dgm:spPr/>
      <dgm:t>
        <a:bodyPr/>
        <a:lstStyle/>
        <a:p>
          <a:endParaRPr lang="zh-CN" altLang="en-US" sz="2000"/>
        </a:p>
      </dgm:t>
    </dgm:pt>
    <dgm:pt modelId="{E8FB041F-B0C2-433A-AD10-0EB5BB31271D}" type="sibTrans" cxnId="{44D35BAB-4F79-4526-A1B2-556BF4EB677E}">
      <dgm:prSet/>
      <dgm:spPr/>
      <dgm:t>
        <a:bodyPr/>
        <a:lstStyle/>
        <a:p>
          <a:endParaRPr lang="zh-CN" altLang="en-US" sz="2000"/>
        </a:p>
      </dgm:t>
    </dgm:pt>
    <dgm:pt modelId="{C4DCA40E-26A3-4189-85B9-A8C7E1E552DB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接收远程控制指令或</a:t>
          </a:r>
          <a:r>
            <a:rPr lang="zh-CN" altLang="en-US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远程桌面</a:t>
          </a:r>
          <a:endParaRPr lang="zh-CN" sz="1600" b="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D6E762-05B4-4664-A11C-26D7615B1ECF}" type="parTrans" cxnId="{B1A19FEE-6B1C-4DE0-AD31-B08EE1EEB51D}">
      <dgm:prSet/>
      <dgm:spPr/>
      <dgm:t>
        <a:bodyPr/>
        <a:lstStyle/>
        <a:p>
          <a:endParaRPr lang="zh-CN" altLang="en-US" sz="2000"/>
        </a:p>
      </dgm:t>
    </dgm:pt>
    <dgm:pt modelId="{E2EE2E43-DFA5-4163-BCD0-F4ADC563BB15}" type="sibTrans" cxnId="{B1A19FEE-6B1C-4DE0-AD31-B08EE1EEB51D}">
      <dgm:prSet/>
      <dgm:spPr/>
      <dgm:t>
        <a:bodyPr/>
        <a:lstStyle/>
        <a:p>
          <a:endParaRPr lang="zh-CN" altLang="en-US" sz="2000"/>
        </a:p>
      </dgm:t>
    </dgm:pt>
    <dgm:pt modelId="{B1A7D443-3E85-48F7-A58E-0A358C089374}">
      <dgm:prSet custT="1"/>
      <dgm:spPr/>
      <dgm:t>
        <a:bodyPr/>
        <a:lstStyle/>
        <a:p>
          <a:pPr>
            <a:buFont typeface="Wingdings" panose="05000000000000000000" pitchFamily="2" charset="2"/>
            <a:buChar char="p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反馈光源工作状态（包括显示的所有内容）</a:t>
          </a:r>
          <a:endParaRPr 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21F4CE-25CA-4AFD-AC6A-E730C930BFAF}" type="parTrans" cxnId="{FF14E737-7A88-4D1D-9D74-8FAA3C585202}">
      <dgm:prSet/>
      <dgm:spPr/>
      <dgm:t>
        <a:bodyPr/>
        <a:lstStyle/>
        <a:p>
          <a:endParaRPr lang="zh-CN" altLang="en-US"/>
        </a:p>
      </dgm:t>
    </dgm:pt>
    <dgm:pt modelId="{E7F65FA3-9171-421B-B0B4-98CAE6AF99D5}" type="sibTrans" cxnId="{FF14E737-7A88-4D1D-9D74-8FAA3C585202}">
      <dgm:prSet/>
      <dgm:spPr/>
      <dgm:t>
        <a:bodyPr/>
        <a:lstStyle/>
        <a:p>
          <a:endParaRPr lang="zh-CN" altLang="en-US"/>
        </a:p>
      </dgm:t>
    </dgm:pt>
    <dgm:pt modelId="{24C6FA31-B3B7-4FC6-8C73-7A04E3368660}" type="pres">
      <dgm:prSet presAssocID="{67D3B41E-F48C-469B-B34C-F4F01EB20407}" presName="linear" presStyleCnt="0">
        <dgm:presLayoutVars>
          <dgm:animLvl val="lvl"/>
          <dgm:resizeHandles val="exact"/>
        </dgm:presLayoutVars>
      </dgm:prSet>
      <dgm:spPr/>
    </dgm:pt>
    <dgm:pt modelId="{405325A7-052C-4461-8B00-2B6DA44C3438}" type="pres">
      <dgm:prSet presAssocID="{F61B61A5-70FF-48C9-9E43-9030797C2702}" presName="parentText" presStyleLbl="node1" presStyleIdx="0" presStyleCnt="1" custScaleX="87457" custScaleY="48124" custLinFactY="-20807" custLinFactNeighborY="-100000">
        <dgm:presLayoutVars>
          <dgm:chMax val="0"/>
          <dgm:bulletEnabled val="1"/>
        </dgm:presLayoutVars>
      </dgm:prSet>
      <dgm:spPr/>
    </dgm:pt>
    <dgm:pt modelId="{0F69218F-A974-4B8A-B3C0-622D633F9BF9}" type="pres">
      <dgm:prSet presAssocID="{F61B61A5-70FF-48C9-9E43-9030797C2702}" presName="childText" presStyleLbl="revTx" presStyleIdx="0" presStyleCnt="1" custScaleY="90521" custLinFactNeighborY="-59518">
        <dgm:presLayoutVars>
          <dgm:bulletEnabled val="1"/>
        </dgm:presLayoutVars>
      </dgm:prSet>
      <dgm:spPr/>
    </dgm:pt>
  </dgm:ptLst>
  <dgm:cxnLst>
    <dgm:cxn modelId="{FF14E737-7A88-4D1D-9D74-8FAA3C585202}" srcId="{F61B61A5-70FF-48C9-9E43-9030797C2702}" destId="{B1A7D443-3E85-48F7-A58E-0A358C089374}" srcOrd="1" destOrd="0" parTransId="{7521F4CE-25CA-4AFD-AC6A-E730C930BFAF}" sibTransId="{E7F65FA3-9171-421B-B0B4-98CAE6AF99D5}"/>
    <dgm:cxn modelId="{63D8DE61-4F1F-4AF3-96EA-A6B9DE0139AC}" type="presOf" srcId="{67D3B41E-F48C-469B-B34C-F4F01EB20407}" destId="{24C6FA31-B3B7-4FC6-8C73-7A04E3368660}" srcOrd="0" destOrd="0" presId="urn:microsoft.com/office/officeart/2005/8/layout/vList2"/>
    <dgm:cxn modelId="{CA73F26E-2B30-4814-83D9-B5174FCE4172}" type="presOf" srcId="{C4DCA40E-26A3-4189-85B9-A8C7E1E552DB}" destId="{0F69218F-A974-4B8A-B3C0-622D633F9BF9}" srcOrd="0" destOrd="0" presId="urn:microsoft.com/office/officeart/2005/8/layout/vList2"/>
    <dgm:cxn modelId="{41B7F376-9C93-49D8-8641-D9FDFEABC981}" type="presOf" srcId="{B1A7D443-3E85-48F7-A58E-0A358C089374}" destId="{0F69218F-A974-4B8A-B3C0-622D633F9BF9}" srcOrd="0" destOrd="1" presId="urn:microsoft.com/office/officeart/2005/8/layout/vList2"/>
    <dgm:cxn modelId="{35A36D8E-F92B-4C74-8087-686F6982DD04}" type="presOf" srcId="{F61B61A5-70FF-48C9-9E43-9030797C2702}" destId="{405325A7-052C-4461-8B00-2B6DA44C3438}" srcOrd="0" destOrd="0" presId="urn:microsoft.com/office/officeart/2005/8/layout/vList2"/>
    <dgm:cxn modelId="{44D35BAB-4F79-4526-A1B2-556BF4EB677E}" srcId="{67D3B41E-F48C-469B-B34C-F4F01EB20407}" destId="{F61B61A5-70FF-48C9-9E43-9030797C2702}" srcOrd="0" destOrd="0" parTransId="{D68CE32A-F74D-4AE8-AC45-A3B347B1A9AF}" sibTransId="{E8FB041F-B0C2-433A-AD10-0EB5BB31271D}"/>
    <dgm:cxn modelId="{B1A19FEE-6B1C-4DE0-AD31-B08EE1EEB51D}" srcId="{F61B61A5-70FF-48C9-9E43-9030797C2702}" destId="{C4DCA40E-26A3-4189-85B9-A8C7E1E552DB}" srcOrd="0" destOrd="0" parTransId="{5FD6E762-05B4-4664-A11C-26D7615B1ECF}" sibTransId="{E2EE2E43-DFA5-4163-BCD0-F4ADC563BB15}"/>
    <dgm:cxn modelId="{FB339303-94F2-4F69-9F80-8A7AB2DD8A81}" type="presParOf" srcId="{24C6FA31-B3B7-4FC6-8C73-7A04E3368660}" destId="{405325A7-052C-4461-8B00-2B6DA44C3438}" srcOrd="0" destOrd="0" presId="urn:microsoft.com/office/officeart/2005/8/layout/vList2"/>
    <dgm:cxn modelId="{C96AB741-CCF8-4E62-80E0-E59D01776B74}" type="presParOf" srcId="{24C6FA31-B3B7-4FC6-8C73-7A04E3368660}" destId="{0F69218F-A974-4B8A-B3C0-622D633F9B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325A7-052C-4461-8B00-2B6DA44C3438}">
      <dsp:nvSpPr>
        <dsp:cNvPr id="0" name=""/>
        <dsp:cNvSpPr/>
      </dsp:nvSpPr>
      <dsp:spPr>
        <a:xfrm>
          <a:off x="0" y="32"/>
          <a:ext cx="2088232" cy="575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显示</a:t>
          </a:r>
        </a:p>
      </dsp:txBody>
      <dsp:txXfrm>
        <a:off x="28118" y="28150"/>
        <a:ext cx="2031996" cy="519760"/>
      </dsp:txXfrm>
    </dsp:sp>
    <dsp:sp modelId="{0F69218F-A974-4B8A-B3C0-622D633F9BF9}">
      <dsp:nvSpPr>
        <dsp:cNvPr id="0" name=""/>
        <dsp:cNvSpPr/>
      </dsp:nvSpPr>
      <dsp:spPr>
        <a:xfrm>
          <a:off x="0" y="756929"/>
          <a:ext cx="2088232" cy="154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所有灯实时光功率</a:t>
          </a:r>
          <a:r>
            <a:rPr 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kern="1200" dirty="0"/>
            <a:t>所有灯电压</a:t>
          </a:r>
          <a:r>
            <a:rPr 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kern="1200" dirty="0"/>
            <a:t>所有灯电流</a:t>
          </a: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个测温点温度</a:t>
          </a:r>
        </a:p>
      </dsp:txBody>
      <dsp:txXfrm>
        <a:off x="0" y="756929"/>
        <a:ext cx="2088232" cy="1547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325A7-052C-4461-8B00-2B6DA44C3438}">
      <dsp:nvSpPr>
        <dsp:cNvPr id="0" name=""/>
        <dsp:cNvSpPr/>
      </dsp:nvSpPr>
      <dsp:spPr>
        <a:xfrm>
          <a:off x="0" y="0"/>
          <a:ext cx="2088232" cy="575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参数输入</a:t>
          </a:r>
          <a:endParaRPr lang="zh-CN" altLang="en-US" sz="2000" kern="1200" dirty="0"/>
        </a:p>
      </dsp:txBody>
      <dsp:txXfrm>
        <a:off x="28118" y="28118"/>
        <a:ext cx="2031996" cy="519760"/>
      </dsp:txXfrm>
    </dsp:sp>
    <dsp:sp modelId="{0F69218F-A974-4B8A-B3C0-622D633F9BF9}">
      <dsp:nvSpPr>
        <dsp:cNvPr id="0" name=""/>
        <dsp:cNvSpPr/>
      </dsp:nvSpPr>
      <dsp:spPr>
        <a:xfrm>
          <a:off x="0" y="714494"/>
          <a:ext cx="2088232" cy="1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LED</a:t>
          </a:r>
          <a:r>
            <a:rPr 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光源总开关；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kern="1200" dirty="0"/>
            <a:t>固定亮度灯开关</a:t>
          </a:r>
          <a:r>
            <a:rPr 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kern="1200" dirty="0"/>
            <a:t>可变亮度灯功率</a:t>
          </a: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sp:txBody>
      <dsp:txXfrm>
        <a:off x="0" y="714494"/>
        <a:ext cx="2088232" cy="1143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325A7-052C-4461-8B00-2B6DA44C3438}">
      <dsp:nvSpPr>
        <dsp:cNvPr id="0" name=""/>
        <dsp:cNvSpPr/>
      </dsp:nvSpPr>
      <dsp:spPr>
        <a:xfrm>
          <a:off x="0" y="0"/>
          <a:ext cx="2088000" cy="576000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外围部件控制</a:t>
          </a:r>
          <a:endParaRPr lang="zh-CN" altLang="en-US" sz="2000" kern="1200" dirty="0"/>
        </a:p>
      </dsp:txBody>
      <dsp:txXfrm>
        <a:off x="28118" y="28118"/>
        <a:ext cx="2031764" cy="519764"/>
      </dsp:txXfrm>
    </dsp:sp>
    <dsp:sp modelId="{0F69218F-A974-4B8A-B3C0-622D633F9BF9}">
      <dsp:nvSpPr>
        <dsp:cNvPr id="0" name=""/>
        <dsp:cNvSpPr/>
      </dsp:nvSpPr>
      <dsp:spPr>
        <a:xfrm>
          <a:off x="0" y="699258"/>
          <a:ext cx="2088000" cy="1737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9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转台</a:t>
          </a:r>
          <a:endParaRPr 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室内照明</a:t>
          </a:r>
          <a:endParaRPr 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空调系统</a:t>
          </a:r>
          <a:endParaRPr 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电动天窗</a:t>
          </a:r>
          <a:endParaRPr 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摄像头</a:t>
          </a:r>
          <a:endParaRPr 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99258"/>
        <a:ext cx="2088000" cy="1737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325A7-052C-4461-8B00-2B6DA44C3438}">
      <dsp:nvSpPr>
        <dsp:cNvPr id="0" name=""/>
        <dsp:cNvSpPr/>
      </dsp:nvSpPr>
      <dsp:spPr>
        <a:xfrm>
          <a:off x="0" y="0"/>
          <a:ext cx="2088232" cy="576000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外部通讯</a:t>
          </a:r>
          <a:endParaRPr lang="zh-CN" altLang="en-US" sz="2000" kern="1200" dirty="0"/>
        </a:p>
      </dsp:txBody>
      <dsp:txXfrm>
        <a:off x="28118" y="28118"/>
        <a:ext cx="2031996" cy="519764"/>
      </dsp:txXfrm>
    </dsp:sp>
    <dsp:sp modelId="{0F69218F-A974-4B8A-B3C0-622D633F9BF9}">
      <dsp:nvSpPr>
        <dsp:cNvPr id="0" name=""/>
        <dsp:cNvSpPr/>
      </dsp:nvSpPr>
      <dsp:spPr>
        <a:xfrm>
          <a:off x="0" y="720078"/>
          <a:ext cx="2088232" cy="152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接收远程控制指令或</a:t>
          </a:r>
          <a:r>
            <a:rPr lang="zh-CN" altLang="en-US" sz="1600" b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远程桌面</a:t>
          </a:r>
          <a:endParaRPr lang="zh-CN" sz="1600" b="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p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反馈光源工作状态（包括显示的所有内容）</a:t>
          </a:r>
          <a:endParaRPr 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20078"/>
        <a:ext cx="2088232" cy="1527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6E2982-AF9C-408C-A82C-1F4D86AD73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909D5E-80FD-48B2-AA9C-59678357B9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fld id="{1E30931C-8975-49E3-97A8-BBD42E71B27D}" type="datetime1">
              <a:rPr lang="zh-CN" altLang="en-US"/>
              <a:pPr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A1F86-B08D-4B1A-AF5F-395E875B4E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3ACD1-D6F5-4CF0-B7E1-D070C807DC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fld id="{B89E777B-3D4F-46C8-B1B2-9FA66872D6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FD1B0EC-7FD1-42C9-B828-C54513BFF8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2B7C912-6070-46E6-B8E5-692C28E98E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B6528-C504-4ACD-A8E7-323D66D0A8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59275FE-F453-427D-912A-43C22FDAAAF8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A678B4F1-FA39-4483-8504-29B9A733BA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E61AC37A-3D7F-458A-95A0-FF2EEF970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1AC0D3-7C2F-4BA8-9D31-2A6DF09ADD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C944E3-2847-40DB-A888-280E92FF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003798"/>
            <a:ext cx="9142412" cy="97631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0" descr="face01">
            <a:extLst>
              <a:ext uri="{FF2B5EF4-FFF2-40B4-BE49-F238E27FC236}">
                <a16:creationId xmlns:a16="http://schemas.microsoft.com/office/drawing/2014/main" id="{1FEA0E2D-4B5C-4BA3-B938-BB563B5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31750"/>
            <a:ext cx="91440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88D3EFD7-5085-48C1-A3A8-32F3922456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6150"/>
            <a:ext cx="91440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>
            <a:extLst>
              <a:ext uri="{FF2B5EF4-FFF2-40B4-BE49-F238E27FC236}">
                <a16:creationId xmlns:a16="http://schemas.microsoft.com/office/drawing/2014/main" id="{9C28A2A4-E4B8-47CA-A3EA-999CE541D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7" r="24010" b="80251"/>
          <a:stretch>
            <a:fillRect/>
          </a:stretch>
        </p:blipFill>
        <p:spPr bwMode="auto">
          <a:xfrm>
            <a:off x="7740972" y="195486"/>
            <a:ext cx="107950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">
            <a:extLst>
              <a:ext uri="{FF2B5EF4-FFF2-40B4-BE49-F238E27FC236}">
                <a16:creationId xmlns:a16="http://schemas.microsoft.com/office/drawing/2014/main" id="{AD9FF989-1771-403E-B3A2-493D7487B3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0825" y="4770438"/>
            <a:ext cx="1190625" cy="379412"/>
            <a:chOff x="251520" y="4769988"/>
            <a:chExt cx="1190428" cy="379540"/>
          </a:xfrm>
        </p:grpSpPr>
        <p:pic>
          <p:nvPicPr>
            <p:cNvPr id="9" name="图片 14">
              <a:extLst>
                <a:ext uri="{FF2B5EF4-FFF2-40B4-BE49-F238E27FC236}">
                  <a16:creationId xmlns:a16="http://schemas.microsoft.com/office/drawing/2014/main" id="{437E0B96-6C2B-4D62-898A-DEF6675B0A0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90"/>
            <a:stretch>
              <a:fillRect/>
            </a:stretch>
          </p:blipFill>
          <p:spPr bwMode="auto">
            <a:xfrm>
              <a:off x="251520" y="4769988"/>
              <a:ext cx="435416" cy="37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5">
              <a:extLst>
                <a:ext uri="{FF2B5EF4-FFF2-40B4-BE49-F238E27FC236}">
                  <a16:creationId xmlns:a16="http://schemas.microsoft.com/office/drawing/2014/main" id="{E169AB97-2E8B-4A9B-87E8-C371AAFBE5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97"/>
            <a:stretch>
              <a:fillRect/>
            </a:stretch>
          </p:blipFill>
          <p:spPr bwMode="auto">
            <a:xfrm>
              <a:off x="648572" y="4769988"/>
              <a:ext cx="793376" cy="37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 bwMode="gray">
          <a:xfrm>
            <a:off x="899592" y="2154436"/>
            <a:ext cx="7620000" cy="511969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3AF94-CFB9-410D-8686-511A7CA9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8378"/>
            <a:ext cx="9144000" cy="12494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58263F3-11B5-4B8E-A013-EF09A581D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857750"/>
            <a:ext cx="2133600" cy="18415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26BEDAFF-DDDF-46CD-AEB5-E941183AA8AB}" type="datetime1">
              <a:rPr lang="zh-CN" altLang="en-US"/>
              <a:pPr>
                <a:defRPr/>
              </a:pPr>
              <a:t>2021/11/10</a:t>
            </a:fld>
            <a:endParaRPr lang="en-US" altLang="zh-CN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82171E8-C156-4E21-91C5-9B5DB9176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857750"/>
            <a:ext cx="2895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58934E1-6C43-4A88-A943-9482FDC87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4857750"/>
            <a:ext cx="2133600" cy="184150"/>
          </a:xfrm>
        </p:spPr>
        <p:txBody>
          <a:bodyPr/>
          <a:lstStyle>
            <a:lvl1pPr algn="r">
              <a:defRPr sz="1200"/>
            </a:lvl1pPr>
          </a:lstStyle>
          <a:p>
            <a:fld id="{C9E72071-8C98-4584-86B4-43E9B4A031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7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DF6E6523-7DD1-4F81-B377-DA11DD273D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6150"/>
            <a:ext cx="91440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33AFFE-1120-4B7A-AE03-0778A6E806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73E12A9-C87F-43DC-9386-A05F56AF50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4"/>
          <a:stretch>
            <a:fillRect/>
          </a:stretch>
        </p:blipFill>
        <p:spPr bwMode="auto">
          <a:xfrm>
            <a:off x="-11113" y="6350"/>
            <a:ext cx="9144001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3180CF-019B-49FB-A139-45DFD91B7D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19475" y="4840288"/>
            <a:ext cx="2133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531F1592-86BE-491A-8490-C17EB23A5F37}" type="slidenum">
              <a:rPr lang="en-US" altLang="zh-CN" sz="1200">
                <a:solidFill>
                  <a:srgbClr val="D9D9D9"/>
                </a:solidFill>
                <a:latin typeface="Times New Roman" panose="02020603050405020304" pitchFamily="18" charset="0"/>
              </a:rPr>
              <a:pPr algn="ctr"/>
              <a:t>‹#›</a:t>
            </a:fld>
            <a:endParaRPr lang="en-US" altLang="zh-CN" sz="1200">
              <a:solidFill>
                <a:srgbClr val="D9D9D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5">
            <a:extLst>
              <a:ext uri="{FF2B5EF4-FFF2-40B4-BE49-F238E27FC236}">
                <a16:creationId xmlns:a16="http://schemas.microsoft.com/office/drawing/2014/main" id="{72A0393C-DCF8-4126-A934-D384F9D546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3675" y="4768850"/>
            <a:ext cx="1785938" cy="382588"/>
            <a:chOff x="193956" y="4774661"/>
            <a:chExt cx="1785756" cy="382983"/>
          </a:xfrm>
        </p:grpSpPr>
        <p:pic>
          <p:nvPicPr>
            <p:cNvPr id="9" name="图片 10">
              <a:extLst>
                <a:ext uri="{FF2B5EF4-FFF2-40B4-BE49-F238E27FC236}">
                  <a16:creationId xmlns:a16="http://schemas.microsoft.com/office/drawing/2014/main" id="{3FDFAEC3-5ACA-427A-A785-83AA312B642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7" r="24010" b="80251"/>
            <a:stretch>
              <a:fillRect/>
            </a:stretch>
          </p:blipFill>
          <p:spPr bwMode="auto">
            <a:xfrm>
              <a:off x="193956" y="4774661"/>
              <a:ext cx="376707" cy="38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2">
              <a:extLst>
                <a:ext uri="{FF2B5EF4-FFF2-40B4-BE49-F238E27FC236}">
                  <a16:creationId xmlns:a16="http://schemas.microsoft.com/office/drawing/2014/main" id="{7A7A67ED-3A32-4354-85E8-D37B7541A91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67" t="69853" r="-690" b="20695"/>
            <a:stretch>
              <a:fillRect/>
            </a:stretch>
          </p:blipFill>
          <p:spPr bwMode="auto">
            <a:xfrm>
              <a:off x="587724" y="4840003"/>
              <a:ext cx="1391988" cy="27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3">
            <a:extLst>
              <a:ext uri="{FF2B5EF4-FFF2-40B4-BE49-F238E27FC236}">
                <a16:creationId xmlns:a16="http://schemas.microsoft.com/office/drawing/2014/main" id="{0B69CC2C-A377-4527-8542-4ED6516CB5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43838" y="104775"/>
            <a:ext cx="1192212" cy="392113"/>
            <a:chOff x="7811072" y="104296"/>
            <a:chExt cx="1191941" cy="392251"/>
          </a:xfrm>
        </p:grpSpPr>
        <p:pic>
          <p:nvPicPr>
            <p:cNvPr id="12" name="图片 14">
              <a:extLst>
                <a:ext uri="{FF2B5EF4-FFF2-40B4-BE49-F238E27FC236}">
                  <a16:creationId xmlns:a16="http://schemas.microsoft.com/office/drawing/2014/main" id="{593370F6-68F7-49F1-8AD4-4A801C55FCA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90"/>
            <a:stretch>
              <a:fillRect/>
            </a:stretch>
          </p:blipFill>
          <p:spPr bwMode="auto">
            <a:xfrm>
              <a:off x="8567597" y="104296"/>
              <a:ext cx="435416" cy="37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6">
              <a:extLst>
                <a:ext uri="{FF2B5EF4-FFF2-40B4-BE49-F238E27FC236}">
                  <a16:creationId xmlns:a16="http://schemas.microsoft.com/office/drawing/2014/main" id="{7A4BCF51-CD69-45DB-B937-81EDE54D646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97"/>
            <a:stretch>
              <a:fillRect/>
            </a:stretch>
          </p:blipFill>
          <p:spPr bwMode="auto">
            <a:xfrm>
              <a:off x="7811072" y="117007"/>
              <a:ext cx="793376" cy="37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86" y="87475"/>
            <a:ext cx="6264275" cy="42267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700013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e01">
            <a:extLst>
              <a:ext uri="{FF2B5EF4-FFF2-40B4-BE49-F238E27FC236}">
                <a16:creationId xmlns:a16="http://schemas.microsoft.com/office/drawing/2014/main" id="{B0E3BAF0-316C-4DCC-A552-845AB05EC28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535F7951-5401-4DD2-B966-FA8A337C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013"/>
            <a:ext cx="9144000" cy="69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4CA83C-B97A-4FC9-B077-80CD75C3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574675"/>
            <a:ext cx="9142412" cy="10255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5">
            <a:extLst>
              <a:ext uri="{FF2B5EF4-FFF2-40B4-BE49-F238E27FC236}">
                <a16:creationId xmlns:a16="http://schemas.microsoft.com/office/drawing/2014/main" id="{4148B7DF-1F72-4752-AD67-60FC0893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58763"/>
            <a:ext cx="6408738" cy="482600"/>
          </a:xfrm>
          <a:prstGeom prst="roundRect">
            <a:avLst>
              <a:gd name="adj" fmla="val 41870"/>
            </a:avLst>
          </a:prstGeom>
          <a:gradFill rotWithShape="1">
            <a:gsLst>
              <a:gs pos="0">
                <a:srgbClr val="06224B"/>
              </a:gs>
              <a:gs pos="100000">
                <a:schemeClr val="tx2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CC1BEF3-9657-4DC4-874F-96815F240D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914400"/>
            <a:ext cx="8229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E6406B2-8DD0-4C9A-911A-0E7DA58093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00600"/>
            <a:ext cx="2133600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noProof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528775-0D3D-4347-8932-4CA8BA34B3C0}" type="datetime1">
              <a:rPr lang="zh-CN" altLang="en-US"/>
              <a:pPr>
                <a:defRPr/>
              </a:pPr>
              <a:t>2021/11/10</a:t>
            </a:fld>
            <a:endParaRPr lang="en-US" altLang="zh-CN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38FB6649-A5A6-4993-BBD0-72A6DEDBAD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4800600"/>
            <a:ext cx="2133600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916A109F-16B0-42E2-8202-885CB7D46A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E3A0CD9-E167-4EEB-B4F7-FD98809501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76375" y="280988"/>
            <a:ext cx="6264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SimHei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5"/>
        </a:buBlip>
        <a:defRPr sz="2400">
          <a:solidFill>
            <a:schemeClr val="tx1"/>
          </a:solidFill>
          <a:latin typeface="+mn-lt"/>
          <a:ea typeface="SimHei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SimHei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SimHei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SimHei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F38B9987-ADE9-4C21-8B9D-26F033EE6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319547"/>
              </p:ext>
            </p:extLst>
          </p:nvPr>
        </p:nvGraphicFramePr>
        <p:xfrm>
          <a:off x="2363755" y="1935518"/>
          <a:ext cx="2088232" cy="280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F733B2BB-5896-4545-9D93-712A7D7EA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457114"/>
              </p:ext>
            </p:extLst>
          </p:nvPr>
        </p:nvGraphicFramePr>
        <p:xfrm>
          <a:off x="107504" y="1935518"/>
          <a:ext cx="2088232" cy="280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6B57FA41-7858-4FB6-AA55-36C51FE70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443752"/>
              </p:ext>
            </p:extLst>
          </p:nvPr>
        </p:nvGraphicFramePr>
        <p:xfrm>
          <a:off x="4620006" y="1935518"/>
          <a:ext cx="20880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97E2CB77-FAD7-43F3-A3B8-D201F167D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36515"/>
              </p:ext>
            </p:extLst>
          </p:nvPr>
        </p:nvGraphicFramePr>
        <p:xfrm>
          <a:off x="6876256" y="1935518"/>
          <a:ext cx="208823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40732-E3F8-4B08-81A8-F4726AD28D1E}"/>
              </a:ext>
            </a:extLst>
          </p:cNvPr>
          <p:cNvGrpSpPr/>
          <p:nvPr/>
        </p:nvGrpSpPr>
        <p:grpSpPr>
          <a:xfrm>
            <a:off x="1259632" y="943144"/>
            <a:ext cx="2088232" cy="575996"/>
            <a:chOff x="0" y="0"/>
            <a:chExt cx="2088232" cy="57599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5BA05CF-4DA7-47E2-90EE-E69610457374}"/>
                </a:ext>
              </a:extLst>
            </p:cNvPr>
            <p:cNvSpPr/>
            <p:nvPr/>
          </p:nvSpPr>
          <p:spPr>
            <a:xfrm>
              <a:off x="0" y="0"/>
              <a:ext cx="2088232" cy="5759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矩形: 圆角 4">
              <a:extLst>
                <a:ext uri="{FF2B5EF4-FFF2-40B4-BE49-F238E27FC236}">
                  <a16:creationId xmlns:a16="http://schemas.microsoft.com/office/drawing/2014/main" id="{FBC15977-5972-4848-AB90-1303C744E69B}"/>
                </a:ext>
              </a:extLst>
            </p:cNvPr>
            <p:cNvSpPr txBox="1"/>
            <p:nvPr/>
          </p:nvSpPr>
          <p:spPr>
            <a:xfrm>
              <a:off x="28118" y="28118"/>
              <a:ext cx="2031996" cy="519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/>
                <a:t>一期需求</a:t>
              </a:r>
              <a:endParaRPr lang="zh-CN" altLang="en-US" sz="2000" kern="12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0CF0BC3-F469-4324-8CAC-A4B66FD7C204}"/>
              </a:ext>
            </a:extLst>
          </p:cNvPr>
          <p:cNvGrpSpPr/>
          <p:nvPr/>
        </p:nvGrpSpPr>
        <p:grpSpPr>
          <a:xfrm>
            <a:off x="5767602" y="915566"/>
            <a:ext cx="2088000" cy="576000"/>
            <a:chOff x="0" y="0"/>
            <a:chExt cx="2088000" cy="57600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2946D1D-39AF-482B-B7D0-6CC8328DC2D6}"/>
                </a:ext>
              </a:extLst>
            </p:cNvPr>
            <p:cNvSpPr/>
            <p:nvPr/>
          </p:nvSpPr>
          <p:spPr>
            <a:xfrm>
              <a:off x="0" y="0"/>
              <a:ext cx="2088000" cy="576000"/>
            </a:xfrm>
            <a:prstGeom prst="roundRect">
              <a:avLst/>
            </a:prstGeom>
            <a:solidFill>
              <a:srgbClr val="FF993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矩形: 圆角 4">
              <a:extLst>
                <a:ext uri="{FF2B5EF4-FFF2-40B4-BE49-F238E27FC236}">
                  <a16:creationId xmlns:a16="http://schemas.microsoft.com/office/drawing/2014/main" id="{D94087BE-A6F1-4D2E-9DA5-69D84D321B9E}"/>
                </a:ext>
              </a:extLst>
            </p:cNvPr>
            <p:cNvSpPr txBox="1"/>
            <p:nvPr/>
          </p:nvSpPr>
          <p:spPr>
            <a:xfrm>
              <a:off x="28118" y="28118"/>
              <a:ext cx="2031764" cy="519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/>
                <a:t>二期需求</a:t>
              </a:r>
              <a:endParaRPr lang="zh-CN" altLang="en-US" sz="2000" kern="1200" dirty="0"/>
            </a:p>
          </p:txBody>
        </p:sp>
      </p:grp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2F0AE19-4C3D-482D-8634-0020C8BE487C}"/>
              </a:ext>
            </a:extLst>
          </p:cNvPr>
          <p:cNvCxnSpPr>
            <a:stCxn id="21" idx="2"/>
            <a:endCxn id="16" idx="0"/>
          </p:cNvCxnSpPr>
          <p:nvPr/>
        </p:nvCxnSpPr>
        <p:spPr bwMode="auto">
          <a:xfrm rot="5400000">
            <a:off x="1505436" y="1137206"/>
            <a:ext cx="444496" cy="115212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F54256A-7790-4E63-AC1A-B920F804C039}"/>
              </a:ext>
            </a:extLst>
          </p:cNvPr>
          <p:cNvCxnSpPr>
            <a:stCxn id="20" idx="2"/>
            <a:endCxn id="15" idx="0"/>
          </p:cNvCxnSpPr>
          <p:nvPr/>
        </p:nvCxnSpPr>
        <p:spPr bwMode="auto">
          <a:xfrm rot="16200000" flipH="1">
            <a:off x="2647620" y="1175267"/>
            <a:ext cx="416378" cy="1104123"/>
          </a:xfrm>
          <a:prstGeom prst="bentConnector3">
            <a:avLst>
              <a:gd name="adj1" fmla="val 46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2542FF3-ACAB-4677-B584-5423AC865E5F}"/>
              </a:ext>
            </a:extLst>
          </p:cNvPr>
          <p:cNvCxnSpPr>
            <a:stCxn id="23" idx="2"/>
            <a:endCxn id="17" idx="0"/>
          </p:cNvCxnSpPr>
          <p:nvPr/>
        </p:nvCxnSpPr>
        <p:spPr bwMode="auto">
          <a:xfrm rot="5400000">
            <a:off x="6015828" y="1139744"/>
            <a:ext cx="443952" cy="114759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7CA442D-3709-44BE-9128-D7B4AF5A8E43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 rot="16200000" flipH="1">
            <a:off x="7144011" y="1159157"/>
            <a:ext cx="443952" cy="110877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标题 2">
            <a:extLst>
              <a:ext uri="{FF2B5EF4-FFF2-40B4-BE49-F238E27FC236}">
                <a16:creationId xmlns:a16="http://schemas.microsoft.com/office/drawing/2014/main" id="{FA9EC8D3-26E2-475C-93C0-2744855FD038}"/>
              </a:ext>
            </a:extLst>
          </p:cNvPr>
          <p:cNvSpPr txBox="1">
            <a:spLocks/>
          </p:cNvSpPr>
          <p:nvPr/>
        </p:nvSpPr>
        <p:spPr bwMode="auto">
          <a:xfrm>
            <a:off x="1188045" y="51470"/>
            <a:ext cx="626427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SimHei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kern="0" dirty="0"/>
              <a:t>上位机软件需求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699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>
            <a:extLst>
              <a:ext uri="{FF2B5EF4-FFF2-40B4-BE49-F238E27FC236}">
                <a16:creationId xmlns:a16="http://schemas.microsoft.com/office/drawing/2014/main" id="{DFAC4A90-BBE0-44AF-BBF8-69AFA6436708}"/>
              </a:ext>
            </a:extLst>
          </p:cNvPr>
          <p:cNvSpPr txBox="1">
            <a:spLocks/>
          </p:cNvSpPr>
          <p:nvPr/>
        </p:nvSpPr>
        <p:spPr bwMode="auto">
          <a:xfrm>
            <a:off x="1188045" y="51470"/>
            <a:ext cx="626427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SimHei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kern="0" dirty="0"/>
              <a:t>总体框架</a:t>
            </a:r>
            <a:endParaRPr lang="en-US" kern="0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E1743CD-DFE9-4E92-B39A-88A545761641}"/>
              </a:ext>
            </a:extLst>
          </p:cNvPr>
          <p:cNvSpPr/>
          <p:nvPr/>
        </p:nvSpPr>
        <p:spPr bwMode="auto">
          <a:xfrm>
            <a:off x="539552" y="1491942"/>
            <a:ext cx="8136904" cy="2952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69732B07-4BFE-4FBE-88B4-A3538089A86E}"/>
              </a:ext>
            </a:extLst>
          </p:cNvPr>
          <p:cNvSpPr/>
          <p:nvPr/>
        </p:nvSpPr>
        <p:spPr bwMode="auto">
          <a:xfrm>
            <a:off x="539552" y="915566"/>
            <a:ext cx="8136904" cy="504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6DDB31A-E9FD-4F9B-B52A-0C20B220B14A}"/>
              </a:ext>
            </a:extLst>
          </p:cNvPr>
          <p:cNvSpPr/>
          <p:nvPr/>
        </p:nvSpPr>
        <p:spPr bwMode="auto">
          <a:xfrm>
            <a:off x="681384" y="984066"/>
            <a:ext cx="1431776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功能面板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255A18E-41FE-4C58-9018-98C8A515CF56}"/>
              </a:ext>
            </a:extLst>
          </p:cNvPr>
          <p:cNvSpPr/>
          <p:nvPr/>
        </p:nvSpPr>
        <p:spPr bwMode="auto">
          <a:xfrm>
            <a:off x="2770344" y="982900"/>
            <a:ext cx="1431776" cy="36933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功能面板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0AC7CCC-624C-4BB8-AE8E-015B267CB6CE}"/>
              </a:ext>
            </a:extLst>
          </p:cNvPr>
          <p:cNvSpPr/>
          <p:nvPr/>
        </p:nvSpPr>
        <p:spPr bwMode="auto">
          <a:xfrm>
            <a:off x="5004048" y="984442"/>
            <a:ext cx="1431776" cy="36933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功能面板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F063386-6C9B-4D00-9E05-6EAAAE49C964}"/>
              </a:ext>
            </a:extLst>
          </p:cNvPr>
          <p:cNvSpPr/>
          <p:nvPr/>
        </p:nvSpPr>
        <p:spPr bwMode="auto">
          <a:xfrm>
            <a:off x="6948264" y="982900"/>
            <a:ext cx="1431776" cy="36933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功能面板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E8C2D-3F24-4D4A-BF69-B1C923850F25}"/>
              </a:ext>
            </a:extLst>
          </p:cNvPr>
          <p:cNvSpPr/>
          <p:nvPr/>
        </p:nvSpPr>
        <p:spPr>
          <a:xfrm>
            <a:off x="681384" y="1691713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功能面板</a:t>
            </a:r>
            <a:r>
              <a:rPr lang="en-US" altLang="zh-CN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D12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00CF494-FE44-49DD-8A3E-F9424C4E44B4}"/>
              </a:ext>
            </a:extLst>
          </p:cNvPr>
          <p:cNvSpPr/>
          <p:nvPr/>
        </p:nvSpPr>
        <p:spPr>
          <a:xfrm>
            <a:off x="695456" y="2143881"/>
            <a:ext cx="7332928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600" dirty="0">
              <a:solidFill>
                <a:srgbClr val="0D12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、通过标签或菜单等方式选择不同功能面板。</a:t>
            </a:r>
            <a:endParaRPr lang="en-US" altLang="zh-CN" sz="1600" dirty="0">
              <a:solidFill>
                <a:srgbClr val="0D12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D1259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、一期软件只需要两个主要功能：参数输入和显示。外围部件控制和外部通信应留有对应位置，但可暂不开发。</a:t>
            </a:r>
          </a:p>
        </p:txBody>
      </p:sp>
    </p:spTree>
    <p:extLst>
      <p:ext uri="{BB962C8B-B14F-4D97-AF65-F5344CB8AC3E}">
        <p14:creationId xmlns:p14="http://schemas.microsoft.com/office/powerpoint/2010/main" val="93633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矩形 272">
            <a:extLst>
              <a:ext uri="{FF2B5EF4-FFF2-40B4-BE49-F238E27FC236}">
                <a16:creationId xmlns:a16="http://schemas.microsoft.com/office/drawing/2014/main" id="{19E73723-DDF9-4C2F-9A7F-CA3E7EA8A3A0}"/>
              </a:ext>
            </a:extLst>
          </p:cNvPr>
          <p:cNvSpPr/>
          <p:nvPr/>
        </p:nvSpPr>
        <p:spPr bwMode="auto">
          <a:xfrm>
            <a:off x="611560" y="2738951"/>
            <a:ext cx="8136904" cy="396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5DB8F0-AFE1-4BA1-93F9-824496264B80}"/>
              </a:ext>
            </a:extLst>
          </p:cNvPr>
          <p:cNvSpPr/>
          <p:nvPr/>
        </p:nvSpPr>
        <p:spPr bwMode="auto">
          <a:xfrm>
            <a:off x="611560" y="627582"/>
            <a:ext cx="8136904" cy="432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9C7732-7FB3-400D-9501-C07217C0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99135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绿光（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525nm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D61A0E-699F-4C21-955B-F2860C9B807D}"/>
              </a:ext>
            </a:extLst>
          </p:cNvPr>
          <p:cNvGrpSpPr/>
          <p:nvPr/>
        </p:nvGrpSpPr>
        <p:grpSpPr>
          <a:xfrm>
            <a:off x="2123728" y="699590"/>
            <a:ext cx="949576" cy="307777"/>
            <a:chOff x="2411760" y="1275606"/>
            <a:chExt cx="949576" cy="3077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BC0F42-9818-4703-9318-3F533EC4EA2E}"/>
                </a:ext>
              </a:extLst>
            </p:cNvPr>
            <p:cNvSpPr/>
            <p:nvPr/>
          </p:nvSpPr>
          <p:spPr bwMode="auto">
            <a:xfrm>
              <a:off x="2411760" y="1281825"/>
              <a:ext cx="576064" cy="2786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09E269E-D2FB-4148-B2C8-0A4A03BA4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1275606"/>
              <a:ext cx="3735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164E181-1831-4777-B650-97D46120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752" y="1275606"/>
              <a:ext cx="6004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677F9305-94A6-4C08-80B9-B3828811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679845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红光（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630nm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D95C91-C785-423C-92B0-F61992520141}"/>
              </a:ext>
            </a:extLst>
          </p:cNvPr>
          <p:cNvGrpSpPr/>
          <p:nvPr/>
        </p:nvGrpSpPr>
        <p:grpSpPr>
          <a:xfrm>
            <a:off x="4838176" y="679845"/>
            <a:ext cx="1029968" cy="307777"/>
            <a:chOff x="3758056" y="1615901"/>
            <a:chExt cx="1029968" cy="3077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A98001-61DB-404F-9F9A-B311C98814D3}"/>
                </a:ext>
              </a:extLst>
            </p:cNvPr>
            <p:cNvSpPr/>
            <p:nvPr/>
          </p:nvSpPr>
          <p:spPr bwMode="auto">
            <a:xfrm>
              <a:off x="3758056" y="1622120"/>
              <a:ext cx="576064" cy="2786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9B75AE5-D81F-49E7-85C5-6BB7C5E93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512" y="1615901"/>
              <a:ext cx="3735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67D5366-D076-47F1-AFE0-B7F2AB475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520" y="1615901"/>
              <a:ext cx="6004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D941BFB6-43EB-4920-B322-077FC7CB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679845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810nm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76DC69-1705-42EB-8606-DA967B6C8618}"/>
              </a:ext>
            </a:extLst>
          </p:cNvPr>
          <p:cNvGrpSpPr/>
          <p:nvPr/>
        </p:nvGrpSpPr>
        <p:grpSpPr>
          <a:xfrm>
            <a:off x="7718496" y="699590"/>
            <a:ext cx="1029968" cy="307777"/>
            <a:chOff x="5868144" y="1616797"/>
            <a:chExt cx="1029968" cy="3077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0C049F-2BFA-4D85-824D-541AB7A8F0ED}"/>
                </a:ext>
              </a:extLst>
            </p:cNvPr>
            <p:cNvSpPr/>
            <p:nvPr/>
          </p:nvSpPr>
          <p:spPr bwMode="auto">
            <a:xfrm>
              <a:off x="5868144" y="1623016"/>
              <a:ext cx="576064" cy="2786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D7377F99-DE75-4C7C-AF3D-EFD38493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00" y="1616797"/>
              <a:ext cx="3735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88F7BEA1-8431-4C49-95A9-81D67DDC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008" y="1616797"/>
              <a:ext cx="6004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B90B4B7-2C4A-4795-BE48-E9D2ECC74C4A}"/>
              </a:ext>
            </a:extLst>
          </p:cNvPr>
          <p:cNvSpPr/>
          <p:nvPr/>
        </p:nvSpPr>
        <p:spPr bwMode="auto">
          <a:xfrm>
            <a:off x="611560" y="1095766"/>
            <a:ext cx="8136904" cy="1476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2" name="标题 2">
            <a:extLst>
              <a:ext uri="{FF2B5EF4-FFF2-40B4-BE49-F238E27FC236}">
                <a16:creationId xmlns:a16="http://schemas.microsoft.com/office/drawing/2014/main" id="{DFAC4A90-BBE0-44AF-BBF8-69AFA6436708}"/>
              </a:ext>
            </a:extLst>
          </p:cNvPr>
          <p:cNvSpPr txBox="1">
            <a:spLocks/>
          </p:cNvSpPr>
          <p:nvPr/>
        </p:nvSpPr>
        <p:spPr bwMode="auto">
          <a:xfrm>
            <a:off x="1188045" y="51470"/>
            <a:ext cx="6840339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SimHei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kern="0" dirty="0"/>
              <a:t>功能面板</a:t>
            </a:r>
            <a:r>
              <a:rPr lang="en-US" altLang="zh-CN" kern="0" dirty="0"/>
              <a:t>1</a:t>
            </a:r>
            <a:r>
              <a:rPr lang="zh-CN" altLang="en-US" kern="0" dirty="0"/>
              <a:t>：</a:t>
            </a:r>
            <a:r>
              <a:rPr lang="en-US" altLang="zh-CN" kern="0" dirty="0"/>
              <a:t>LED</a:t>
            </a:r>
            <a:r>
              <a:rPr lang="zh-CN" altLang="en-US" kern="0" dirty="0"/>
              <a:t>光源控制（主界面）</a:t>
            </a:r>
            <a:endParaRPr lang="en-US" kern="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DBFEA51-A8E8-4C72-8C40-A94947BFA284}"/>
              </a:ext>
            </a:extLst>
          </p:cNvPr>
          <p:cNvGrpSpPr/>
          <p:nvPr/>
        </p:nvGrpSpPr>
        <p:grpSpPr>
          <a:xfrm>
            <a:off x="755576" y="1198575"/>
            <a:ext cx="2304256" cy="144016"/>
            <a:chOff x="755576" y="2427734"/>
            <a:chExt cx="2304256" cy="144016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AEF2CB2-5849-4119-9088-FF9D6DD79A96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E3CC327-4F43-4FC6-B762-06CAF30EB6B1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0725B11-64AF-4569-8C48-4B7FAFFA8A3F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F0C765-028A-47F2-8662-791CCE1BABC4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1EC779C-B4E3-422D-B878-027D0D7A11BB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1E1AA9-3AC8-456D-A595-F252D98B227B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D34FE8D-4C03-4EB8-A8A0-D05B08119A3E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BEBEA04-7493-477A-8C35-1AD4FC364D0D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FCF3F35-2B02-4C06-9BE3-2E935461B943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8916F3-3CF8-4BFD-93A7-495640F9E162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D588149-5E8C-4846-9CDE-F7BDA798D57A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23F63BB-F936-4E1D-9C08-6FE958C9D246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C8D7686-49BD-4DC5-BD9E-127DC9BC6C11}"/>
              </a:ext>
            </a:extLst>
          </p:cNvPr>
          <p:cNvGrpSpPr/>
          <p:nvPr/>
        </p:nvGrpSpPr>
        <p:grpSpPr>
          <a:xfrm>
            <a:off x="755576" y="1582618"/>
            <a:ext cx="2304256" cy="144016"/>
            <a:chOff x="755576" y="2427734"/>
            <a:chExt cx="2304256" cy="144016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12D18F8-D135-4A4C-A990-4F1E2A1C8CD8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7209C49-21EA-49BE-8187-B9DAD3577211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7A31ADE-DAC1-45F0-A612-2B25A702A661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883730F-F00F-4D58-8B78-D14CF071B598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226D764-CFDC-42F8-B1AB-0D3E7A783F2D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B1D7C60-73E9-464B-8A6D-E2C1628ACCF7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6AD14ED-36FA-4F42-8487-4899D6F1B58E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2F56D7D4-2CE0-46F8-B648-D76AA6F296CF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BB6D731C-229B-4118-B7B7-C82C8B72F61B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81915FE-B796-4CDC-8AE6-CCB0203D7FFF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332D13C-A736-46C7-BD7B-19CCF6F89DCC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A8FA45F-69B0-490E-9A79-5BBCBED48A1D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92102F9-CD45-421E-975D-9BB86345F18F}"/>
              </a:ext>
            </a:extLst>
          </p:cNvPr>
          <p:cNvGrpSpPr/>
          <p:nvPr/>
        </p:nvGrpSpPr>
        <p:grpSpPr>
          <a:xfrm>
            <a:off x="755576" y="1966661"/>
            <a:ext cx="2304256" cy="144016"/>
            <a:chOff x="755576" y="2427734"/>
            <a:chExt cx="2304256" cy="144016"/>
          </a:xfrm>
          <a:solidFill>
            <a:srgbClr val="00B050"/>
          </a:solidFill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E39143E-540C-4A51-A430-18BDE37FB060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649F623-49B4-426E-A649-841F53121E69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C2CD9B60-E978-416B-8E7D-5C33022309DC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5A49F70B-C95F-4081-BA97-E23EF471EBA6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3E02E02-FBE6-4CAC-8ED1-C7B6D5E4B125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7070D2AE-E8B9-4A3E-9A2A-E46F33027333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864791E6-AB55-4FB7-AB87-175F2B55601C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B850FF67-59EA-4011-9874-01AB942FB982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68552CA-0020-46D3-B03C-30BD6F595B61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C95620E-5B1A-431B-8BCA-5AE3DB0162DB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400ED28-B667-4CF9-BF9E-8166DDEDDD05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041C750-D613-48BD-BD7E-FDB4D1FD1DF8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D18583E-3FAE-4786-8730-F53E3263F3D6}"/>
              </a:ext>
            </a:extLst>
          </p:cNvPr>
          <p:cNvGrpSpPr/>
          <p:nvPr/>
        </p:nvGrpSpPr>
        <p:grpSpPr>
          <a:xfrm>
            <a:off x="755576" y="2350703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BDDEDA87-6292-4B61-9674-BBD7C440D5F8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11F654F-0F32-4FD5-9FC7-D8FD0B1A525B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DABF46F-D9E5-4934-8F85-1DD7918C446E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1247C55-D7FA-4565-A3FA-F44090AA2441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F15CAE6-17AD-4998-A8A6-E67BDC3BDB2A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1056470-B4B9-465B-A92B-E8F54C99F43B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F149D31-705A-474D-B1F8-2DA0A26FB7A3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6FD92ED-9D64-4E0D-A9D2-00357F5D7C22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11FF653-EF99-426B-A7B2-0D26C3DE38B1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7A61353E-66B9-4272-B5DA-5B94930F4BC5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B08E4-5D73-4825-877C-88C578609105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D430EC3D-4774-4412-A005-9B61B504FC99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B9DD1A1-C8F5-48A2-9728-561B68CC3613}"/>
              </a:ext>
            </a:extLst>
          </p:cNvPr>
          <p:cNvGrpSpPr/>
          <p:nvPr/>
        </p:nvGrpSpPr>
        <p:grpSpPr>
          <a:xfrm>
            <a:off x="3563888" y="1198575"/>
            <a:ext cx="2304256" cy="144016"/>
            <a:chOff x="755576" y="2427734"/>
            <a:chExt cx="2304256" cy="144016"/>
          </a:xfrm>
          <a:solidFill>
            <a:srgbClr val="FF3300"/>
          </a:solidFill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8EAC17E-3F0B-46AC-B71D-9A8300DA2079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B851EA50-03F6-460D-BC76-326326FECF05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2448735A-E21E-47DD-9077-0B1E80B45499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8B428E94-D2BB-421A-9826-F24EBAC434A4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7C208FD1-A422-41FE-B543-1659A10F9308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8E2BB401-576D-4ED7-B0A1-A4B8B27DF5B1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AE1F3FAB-D1B7-444E-8A98-48BB987DEA06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9FDA7EBF-BB6E-449E-97A1-C6BE726505C9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CCA57FC-21B9-4C8E-8BC4-3901ADBBF188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A01A12D4-D0DB-4E3A-8D0E-392F05835410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7916B539-727C-4B18-B60D-6570A58F7BC4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8D406D5F-6FDB-42AA-B118-0413EAB47E58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8924816C-5092-4B4C-8B3D-8C59B6219070}"/>
              </a:ext>
            </a:extLst>
          </p:cNvPr>
          <p:cNvGrpSpPr/>
          <p:nvPr/>
        </p:nvGrpSpPr>
        <p:grpSpPr>
          <a:xfrm>
            <a:off x="3563888" y="1582618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8641F60-773F-4509-BFBC-7325D09C46D6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05D96EC-8BF9-4981-8952-44F143425B1D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28BC2B0-375C-4024-A3A5-6364D9F6DD65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0BC0366-22EC-4B1D-B12C-140504D30220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19F8EE5-92BD-4941-8791-D542A40B9F73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C9A3C3AD-ABAD-4DC3-80FE-B78D4BB1B01E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25D9A03D-7878-4570-B617-902CE88F6172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0D6EF12A-0A1D-47BA-9285-503BF3A88B01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855875B2-69D1-4324-ACB5-76F5E131D616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E527A0BC-6FFA-46BD-9F26-80D5EF1A9DE2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C1133AD0-39A3-4A9C-B34A-0BD5241A3C32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8472579-50F8-4FA3-A1FA-FA71346F20A5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98A14934-5321-4124-B5B1-9B4E777A233C}"/>
              </a:ext>
            </a:extLst>
          </p:cNvPr>
          <p:cNvGrpSpPr/>
          <p:nvPr/>
        </p:nvGrpSpPr>
        <p:grpSpPr>
          <a:xfrm>
            <a:off x="3563888" y="1966661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2EF7ABEB-698A-4367-97BC-812AF810E9FF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592C32B-5144-43D7-8C25-CD79718E2870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B75BB70B-7D3F-475C-AD4C-A7DE29D00957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770BA8C2-F46A-4B43-B903-6D8BE2E19B60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A41FF685-F5F6-4298-89D8-3EF1CF7C60A0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AE279BF2-4486-4CFA-8F77-A36AD5FB6164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F04FC6AB-BF35-404C-AF49-45B10987407D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F01CDB5-5443-4E48-8D7B-F9A5CCCF3F54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BB559D4E-3AA1-4780-A2F9-42171E525FBD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C98C80F7-03B2-405D-8303-5A0071463489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87F02BC-FFF7-4972-9C6F-53AFE218BBE4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2DC85C2-5369-4356-9428-5A982531F769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D30EC65B-50E6-4A16-8DEF-EC7835649B76}"/>
              </a:ext>
            </a:extLst>
          </p:cNvPr>
          <p:cNvGrpSpPr/>
          <p:nvPr/>
        </p:nvGrpSpPr>
        <p:grpSpPr>
          <a:xfrm>
            <a:off x="3563888" y="2350703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8267F38-186B-47F5-B154-2A93DCB6E252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BA61D8A4-2CAD-4458-9F22-6FFFA811082E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53C0ECF1-B8ED-4397-B31A-53B3724CE2D6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BD21434D-F669-4DA2-AD8A-FF1A63143889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E88D9A27-E8DB-4A96-B130-1C33BCFF403C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573D1B88-7ADF-4E6C-BB7A-918A2C24826D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BF3A316E-44F3-4187-A1EA-19C7EED9D5C1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90852867-6675-4BE0-AD45-E83FE7C350C9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1BDFB4B-C5BF-476E-B914-20DBE851AA5F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7BBD94A-8AC7-4758-8DAC-AC8822CD973F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47AADA5-3B2F-4EEB-A67E-1AD3AF20BACA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7EEC2E24-0462-474C-83F6-1C38670767E9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580964A-50FD-460F-92C8-9749DE23F096}"/>
              </a:ext>
            </a:extLst>
          </p:cNvPr>
          <p:cNvGrpSpPr/>
          <p:nvPr/>
        </p:nvGrpSpPr>
        <p:grpSpPr>
          <a:xfrm>
            <a:off x="6372200" y="1198575"/>
            <a:ext cx="2304256" cy="144016"/>
            <a:chOff x="755576" y="2427734"/>
            <a:chExt cx="2304256" cy="144016"/>
          </a:xfrm>
          <a:solidFill>
            <a:srgbClr val="C00000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DAD89D0-D445-43F7-BA52-A6C245749268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2500C8E9-3E4D-4E25-8C53-0F7DAE8E308B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376BCE6A-E504-41BC-B266-4C7E55B02C9F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F51F2431-4CB4-4A6C-8221-C7B1F1BE3522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E2D33F1D-4914-40EF-BD73-24F6FABD172E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C26EA26-3B23-4F50-9D66-9A943712FF3E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9ED7C41-A59A-4B70-9F34-8A6DDA21E459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38BBB765-9B94-4E98-B836-5676AA121782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698FD8B5-582F-43B2-976F-1978F31EE608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B8967460-D2C1-429A-95E4-DDFBDE8B69FF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B02DF00F-3B19-448D-8301-1C2419EBA76B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FCD8C96C-D8DE-4022-99F0-4F5B9D6FC76B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C738298B-5037-4C9F-8B45-5413087A374D}"/>
              </a:ext>
            </a:extLst>
          </p:cNvPr>
          <p:cNvGrpSpPr/>
          <p:nvPr/>
        </p:nvGrpSpPr>
        <p:grpSpPr>
          <a:xfrm>
            <a:off x="6372200" y="1582618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BF51A9DE-4AE2-4D2E-9A7D-95BF18E5704A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1A5724B-1CA1-47AD-8275-DB62CB439FBF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69FB1E44-6D15-4FC7-A990-D78C46801F9D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4BFE0FC9-BF3C-4CB1-A8E0-994A7DABD50E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A76A7980-5901-4AB2-84FE-8CA79F504C08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990B6A4A-0887-46DB-BFDC-116AD1C3459A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0F042856-9B17-411A-862D-EBFDE3EEFEFE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ECCD06DD-8AB5-4D6D-BF3B-D4779C01661A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286CA00E-D407-4695-ACAA-6BFE292FD161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8E62A718-8DEB-4111-8D1F-D5801C2A0503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186FF4BF-9042-4B5A-867F-03FF662039DC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A1EAF6B1-C84E-4F46-9786-77A00ABB669A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25FE99B4-9C6B-4DC8-9141-B43315DCB46A}"/>
              </a:ext>
            </a:extLst>
          </p:cNvPr>
          <p:cNvGrpSpPr/>
          <p:nvPr/>
        </p:nvGrpSpPr>
        <p:grpSpPr>
          <a:xfrm>
            <a:off x="6372200" y="1966661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1F2213B6-69FA-4FF1-99D6-76A2A4B4CE8B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0186EF08-20F0-4C48-AF90-606829AF0283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564E5F5E-1F87-4ABA-99F4-87BE5C9C2AF0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BC4FC771-066F-416B-AF5C-F6E2742998F5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A8F1E30D-CEB4-4320-A804-27C3FBA6D9D7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87B749A1-B5B4-4E96-BF9C-3B76ED1AEB7F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40F530E4-FAEA-4BD4-B91F-B55C8D2693A6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E5C1F4A8-A8AA-4B24-B66F-714AA086B837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E259AE41-9A27-447D-8467-9C01E98F5669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53A547B1-DF72-4CE7-BC5C-7F4833FF2453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E36AA683-AF33-472D-93F0-BE5B881855B2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BDD5EB2D-1527-4B24-B9B2-FCFB77EBD58D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0F108806-2EE4-4F65-A3B1-4EA7DDB48F47}"/>
              </a:ext>
            </a:extLst>
          </p:cNvPr>
          <p:cNvGrpSpPr/>
          <p:nvPr/>
        </p:nvGrpSpPr>
        <p:grpSpPr>
          <a:xfrm>
            <a:off x="6372200" y="2350703"/>
            <a:ext cx="2304256" cy="144016"/>
            <a:chOff x="755576" y="2427734"/>
            <a:chExt cx="2304256" cy="144016"/>
          </a:xfrm>
          <a:solidFill>
            <a:schemeClr val="accent3">
              <a:lumMod val="85000"/>
            </a:schemeClr>
          </a:solidFill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B1EEC42-BEB1-4F88-A936-2B39E3075A89}"/>
                </a:ext>
              </a:extLst>
            </p:cNvPr>
            <p:cNvSpPr/>
            <p:nvPr/>
          </p:nvSpPr>
          <p:spPr bwMode="auto">
            <a:xfrm rot="5400000">
              <a:off x="252304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F1EAE865-6E22-42FF-AC7F-C5B924CC90A8}"/>
                </a:ext>
              </a:extLst>
            </p:cNvPr>
            <p:cNvSpPr/>
            <p:nvPr/>
          </p:nvSpPr>
          <p:spPr bwMode="auto">
            <a:xfrm rot="5400000">
              <a:off x="232665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A57F4D06-42E8-41D2-B093-07F8481A5E16}"/>
                </a:ext>
              </a:extLst>
            </p:cNvPr>
            <p:cNvSpPr/>
            <p:nvPr/>
          </p:nvSpPr>
          <p:spPr bwMode="auto">
            <a:xfrm rot="5400000">
              <a:off x="213027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B173E81-51A9-4CF4-82B8-42474B994DFC}"/>
                </a:ext>
              </a:extLst>
            </p:cNvPr>
            <p:cNvSpPr/>
            <p:nvPr/>
          </p:nvSpPr>
          <p:spPr bwMode="auto">
            <a:xfrm rot="5400000">
              <a:off x="193388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716F0040-87E5-401D-99BD-7A090A74757C}"/>
                </a:ext>
              </a:extLst>
            </p:cNvPr>
            <p:cNvSpPr/>
            <p:nvPr/>
          </p:nvSpPr>
          <p:spPr bwMode="auto">
            <a:xfrm rot="5400000">
              <a:off x="173750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9F448B38-906F-4999-8D90-B11114F683F7}"/>
                </a:ext>
              </a:extLst>
            </p:cNvPr>
            <p:cNvSpPr/>
            <p:nvPr/>
          </p:nvSpPr>
          <p:spPr bwMode="auto">
            <a:xfrm rot="5400000">
              <a:off x="15411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212229AE-AD4E-449E-BB81-52D3B5785697}"/>
                </a:ext>
              </a:extLst>
            </p:cNvPr>
            <p:cNvSpPr/>
            <p:nvPr/>
          </p:nvSpPr>
          <p:spPr bwMode="auto">
            <a:xfrm rot="5400000">
              <a:off x="134473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4822E4B-21C8-49D0-BA3B-0FDFAE7ED1DD}"/>
                </a:ext>
              </a:extLst>
            </p:cNvPr>
            <p:cNvSpPr/>
            <p:nvPr/>
          </p:nvSpPr>
          <p:spPr bwMode="auto">
            <a:xfrm rot="5400000">
              <a:off x="114834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5B567CB-BA3F-42C3-A11C-44AF5F2BB58C}"/>
                </a:ext>
              </a:extLst>
            </p:cNvPr>
            <p:cNvSpPr/>
            <p:nvPr/>
          </p:nvSpPr>
          <p:spPr bwMode="auto">
            <a:xfrm rot="5400000">
              <a:off x="951961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CDD0CC49-7731-47E2-A8A8-C65ACE55CFFB}"/>
                </a:ext>
              </a:extLst>
            </p:cNvPr>
            <p:cNvSpPr/>
            <p:nvPr/>
          </p:nvSpPr>
          <p:spPr bwMode="auto">
            <a:xfrm rot="5400000">
              <a:off x="75557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10180590-F769-406B-8E08-D2C02A977B4B}"/>
                </a:ext>
              </a:extLst>
            </p:cNvPr>
            <p:cNvSpPr/>
            <p:nvPr/>
          </p:nvSpPr>
          <p:spPr bwMode="auto">
            <a:xfrm rot="5400000">
              <a:off x="291581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DE405EAE-73D0-4D94-8974-6F3939C08266}"/>
                </a:ext>
              </a:extLst>
            </p:cNvPr>
            <p:cNvSpPr/>
            <p:nvPr/>
          </p:nvSpPr>
          <p:spPr bwMode="auto">
            <a:xfrm rot="5400000">
              <a:off x="2719426" y="2427734"/>
              <a:ext cx="144016" cy="14401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  <p:sp>
        <p:nvSpPr>
          <p:cNvPr id="235" name="Rectangle 2">
            <a:extLst>
              <a:ext uri="{FF2B5EF4-FFF2-40B4-BE49-F238E27FC236}">
                <a16:creationId xmlns:a16="http://schemas.microsoft.com/office/drawing/2014/main" id="{703A06BB-A285-4024-8EE0-C0F7FF4A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30" y="3795886"/>
            <a:ext cx="828943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、每个固定亮度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模组光功率均为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，以输入绿光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300W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为例，软件自动打开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1~30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号模组。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、经过长期使用，部分模组可能会出现功率严重下降，或接触不良的情况，这时需要跳过部分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模组。因此，需要上面代表各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模组的圆圈可以通过逐个点击，实现独立开关功能。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、实时功率显示为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实际返回值固定亮度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可变亮度的总和。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0E97643D-D020-4B02-B1A5-D8B5F987440B}"/>
              </a:ext>
            </a:extLst>
          </p:cNvPr>
          <p:cNvSpPr/>
          <p:nvPr/>
        </p:nvSpPr>
        <p:spPr bwMode="auto">
          <a:xfrm rot="5400000">
            <a:off x="1475656" y="2864815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3BE3CD7E-1018-4A6F-88F7-241D0B9A13F4}"/>
              </a:ext>
            </a:extLst>
          </p:cNvPr>
          <p:cNvSpPr/>
          <p:nvPr/>
        </p:nvSpPr>
        <p:spPr bwMode="auto">
          <a:xfrm rot="5400000">
            <a:off x="755576" y="2864815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BFB9FCFF-0C7B-4A78-9645-1B0F299B3259}"/>
              </a:ext>
            </a:extLst>
          </p:cNvPr>
          <p:cNvSpPr/>
          <p:nvPr/>
        </p:nvSpPr>
        <p:spPr bwMode="auto">
          <a:xfrm rot="5400000">
            <a:off x="2915816" y="2864815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676D69BD-52F1-44C9-9685-5BF544802936}"/>
              </a:ext>
            </a:extLst>
          </p:cNvPr>
          <p:cNvSpPr/>
          <p:nvPr/>
        </p:nvSpPr>
        <p:spPr bwMode="auto">
          <a:xfrm rot="5400000">
            <a:off x="2195736" y="2864815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E1F2E202-EE47-4F36-BDB7-203870D20A5E}"/>
              </a:ext>
            </a:extLst>
          </p:cNvPr>
          <p:cNvSpPr/>
          <p:nvPr/>
        </p:nvSpPr>
        <p:spPr bwMode="auto">
          <a:xfrm rot="5400000">
            <a:off x="4283968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B1D83169-B8C9-4BE1-B078-315ED4CB9B7B}"/>
              </a:ext>
            </a:extLst>
          </p:cNvPr>
          <p:cNvSpPr/>
          <p:nvPr/>
        </p:nvSpPr>
        <p:spPr bwMode="auto">
          <a:xfrm rot="5400000">
            <a:off x="3563888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D6E0DF8B-0EC8-41C7-BFCB-ADE64BEF235F}"/>
              </a:ext>
            </a:extLst>
          </p:cNvPr>
          <p:cNvSpPr/>
          <p:nvPr/>
        </p:nvSpPr>
        <p:spPr bwMode="auto">
          <a:xfrm rot="5400000">
            <a:off x="5724128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B9FB917C-EFC8-4621-AAB7-67F5D48BDD34}"/>
              </a:ext>
            </a:extLst>
          </p:cNvPr>
          <p:cNvSpPr/>
          <p:nvPr/>
        </p:nvSpPr>
        <p:spPr bwMode="auto">
          <a:xfrm rot="5400000">
            <a:off x="5004048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82941055-500C-4155-8774-2E83BAC18BA7}"/>
              </a:ext>
            </a:extLst>
          </p:cNvPr>
          <p:cNvSpPr/>
          <p:nvPr/>
        </p:nvSpPr>
        <p:spPr bwMode="auto">
          <a:xfrm rot="5400000">
            <a:off x="7092280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B953E23-96EC-4CC6-A428-F54CF71BAA9C}"/>
              </a:ext>
            </a:extLst>
          </p:cNvPr>
          <p:cNvSpPr/>
          <p:nvPr/>
        </p:nvSpPr>
        <p:spPr bwMode="auto">
          <a:xfrm rot="5400000">
            <a:off x="6372200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69FCB0FE-989F-4106-A10F-FDD9BE3F27AD}"/>
              </a:ext>
            </a:extLst>
          </p:cNvPr>
          <p:cNvSpPr/>
          <p:nvPr/>
        </p:nvSpPr>
        <p:spPr bwMode="auto">
          <a:xfrm rot="5400000">
            <a:off x="8532440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9A647398-EE1A-4B8A-898A-10FCAA6882EF}"/>
              </a:ext>
            </a:extLst>
          </p:cNvPr>
          <p:cNvSpPr/>
          <p:nvPr/>
        </p:nvSpPr>
        <p:spPr bwMode="auto">
          <a:xfrm rot="5400000">
            <a:off x="7812360" y="2882919"/>
            <a:ext cx="144016" cy="144016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8" name="Rectangle 2">
            <a:extLst>
              <a:ext uri="{FF2B5EF4-FFF2-40B4-BE49-F238E27FC236}">
                <a16:creationId xmlns:a16="http://schemas.microsoft.com/office/drawing/2014/main" id="{469139AA-A7EE-4086-9494-47CEC4A5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5" y="2499742"/>
            <a:ext cx="25577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可变亮度共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8C75088A-74BD-4988-80A1-926534CFF62A}"/>
              </a:ext>
            </a:extLst>
          </p:cNvPr>
          <p:cNvCxnSpPr>
            <a:cxnSpLocks/>
          </p:cNvCxnSpPr>
          <p:nvPr/>
        </p:nvCxnSpPr>
        <p:spPr bwMode="auto">
          <a:xfrm>
            <a:off x="503548" y="2841626"/>
            <a:ext cx="252028" cy="113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1" name="Rectangle 2">
            <a:extLst>
              <a:ext uri="{FF2B5EF4-FFF2-40B4-BE49-F238E27FC236}">
                <a16:creationId xmlns:a16="http://schemas.microsoft.com/office/drawing/2014/main" id="{DFE0E1B3-DA0B-47F5-833E-6E5CA6EB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843558"/>
            <a:ext cx="67424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8E48A36C-6512-41B5-A825-833D9F636921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1394891"/>
            <a:ext cx="193968" cy="18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C0B93DC3-F534-458A-833A-F762986711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03548" y="1687143"/>
            <a:ext cx="214668" cy="29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573D9D1-D6B1-4770-AB76-0976B738EAFA}"/>
              </a:ext>
            </a:extLst>
          </p:cNvPr>
          <p:cNvCxnSpPr>
            <a:cxnSpLocks/>
          </p:cNvCxnSpPr>
          <p:nvPr/>
        </p:nvCxnSpPr>
        <p:spPr bwMode="auto">
          <a:xfrm>
            <a:off x="539552" y="1886137"/>
            <a:ext cx="185219" cy="104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8F11519D-01D9-49AA-AF66-54C02F695ED8}"/>
              </a:ext>
            </a:extLst>
          </p:cNvPr>
          <p:cNvCxnSpPr>
            <a:cxnSpLocks/>
          </p:cNvCxnSpPr>
          <p:nvPr/>
        </p:nvCxnSpPr>
        <p:spPr bwMode="auto">
          <a:xfrm>
            <a:off x="423888" y="1990543"/>
            <a:ext cx="294328" cy="415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E4D50CFF-6707-4E3A-B3C3-2A6992BDA50B}"/>
              </a:ext>
            </a:extLst>
          </p:cNvPr>
          <p:cNvGrpSpPr/>
          <p:nvPr/>
        </p:nvGrpSpPr>
        <p:grpSpPr>
          <a:xfrm>
            <a:off x="971600" y="2791166"/>
            <a:ext cx="360039" cy="307777"/>
            <a:chOff x="2411760" y="1275606"/>
            <a:chExt cx="791311" cy="307777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269B29D0-73F3-4956-A0CD-9FBAEBDB4295}"/>
                </a:ext>
              </a:extLst>
            </p:cNvPr>
            <p:cNvSpPr/>
            <p:nvPr/>
          </p:nvSpPr>
          <p:spPr bwMode="auto">
            <a:xfrm>
              <a:off x="2411760" y="1281825"/>
              <a:ext cx="576064" cy="2786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77" name="Rectangle 2">
              <a:extLst>
                <a:ext uri="{FF2B5EF4-FFF2-40B4-BE49-F238E27FC236}">
                  <a16:creationId xmlns:a16="http://schemas.microsoft.com/office/drawing/2014/main" id="{F1443B28-EBA9-4C32-B0EC-3557360E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560" y="1275606"/>
              <a:ext cx="3735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Rectangle 2">
              <a:extLst>
                <a:ext uri="{FF2B5EF4-FFF2-40B4-BE49-F238E27FC236}">
                  <a16:creationId xmlns:a16="http://schemas.microsoft.com/office/drawing/2014/main" id="{09DB3412-BCA5-40EC-812F-DCC1D7B18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752" y="1275606"/>
              <a:ext cx="6004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0EF2973D-1F19-4359-8D85-CA5B77C26633}"/>
              </a:ext>
            </a:extLst>
          </p:cNvPr>
          <p:cNvGrpSpPr/>
          <p:nvPr/>
        </p:nvGrpSpPr>
        <p:grpSpPr>
          <a:xfrm>
            <a:off x="1691681" y="2791166"/>
            <a:ext cx="360039" cy="307777"/>
            <a:chOff x="2411760" y="1275606"/>
            <a:chExt cx="791311" cy="307777"/>
          </a:xfrm>
        </p:grpSpPr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5DC4183B-7EC1-4595-BE6D-1638594F74EF}"/>
                </a:ext>
              </a:extLst>
            </p:cNvPr>
            <p:cNvSpPr/>
            <p:nvPr/>
          </p:nvSpPr>
          <p:spPr bwMode="auto">
            <a:xfrm>
              <a:off x="2411760" y="1281825"/>
              <a:ext cx="576064" cy="2786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1" name="Rectangle 2">
              <a:extLst>
                <a:ext uri="{FF2B5EF4-FFF2-40B4-BE49-F238E27FC236}">
                  <a16:creationId xmlns:a16="http://schemas.microsoft.com/office/drawing/2014/main" id="{D993054E-20FE-4450-B03D-4C421213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560" y="1275606"/>
              <a:ext cx="3735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Rectangle 2">
              <a:extLst>
                <a:ext uri="{FF2B5EF4-FFF2-40B4-BE49-F238E27FC236}">
                  <a16:creationId xmlns:a16="http://schemas.microsoft.com/office/drawing/2014/main" id="{F67FEA7F-0785-4B02-A5AB-4C2AEB0F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752" y="1275606"/>
              <a:ext cx="6004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1" name="Rectangle 2">
            <a:extLst>
              <a:ext uri="{FF2B5EF4-FFF2-40B4-BE49-F238E27FC236}">
                <a16:creationId xmlns:a16="http://schemas.microsoft.com/office/drawing/2014/main" id="{ACB8E438-1212-4C16-8711-0A2E3AFD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738903"/>
            <a:ext cx="2400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A6674FCE-D13B-4920-ABEB-CED494DAC7BE}"/>
              </a:ext>
            </a:extLst>
          </p:cNvPr>
          <p:cNvSpPr/>
          <p:nvPr/>
        </p:nvSpPr>
        <p:spPr bwMode="auto">
          <a:xfrm>
            <a:off x="611560" y="3169494"/>
            <a:ext cx="8136904" cy="648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3" name="Rectangle 2">
            <a:extLst>
              <a:ext uri="{FF2B5EF4-FFF2-40B4-BE49-F238E27FC236}">
                <a16:creationId xmlns:a16="http://schemas.microsoft.com/office/drawing/2014/main" id="{841DB49C-7CD8-42B9-A363-8F633DFA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41047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绿光实时总功率</a:t>
            </a:r>
          </a:p>
        </p:txBody>
      </p: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7494CCF4-B146-4B14-A343-F375ED167607}"/>
              </a:ext>
            </a:extLst>
          </p:cNvPr>
          <p:cNvGrpSpPr/>
          <p:nvPr/>
        </p:nvGrpSpPr>
        <p:grpSpPr>
          <a:xfrm>
            <a:off x="2094240" y="3241502"/>
            <a:ext cx="893584" cy="307777"/>
            <a:chOff x="2467752" y="1275606"/>
            <a:chExt cx="893584" cy="307777"/>
          </a:xfrm>
        </p:grpSpPr>
        <p:sp>
          <p:nvSpPr>
            <p:cNvPr id="296" name="Rectangle 2">
              <a:extLst>
                <a:ext uri="{FF2B5EF4-FFF2-40B4-BE49-F238E27FC236}">
                  <a16:creationId xmlns:a16="http://schemas.microsoft.com/office/drawing/2014/main" id="{8C6C6C82-8788-42FA-A797-6DBEA4A7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1275606"/>
              <a:ext cx="3735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Rectangle 2">
              <a:extLst>
                <a:ext uri="{FF2B5EF4-FFF2-40B4-BE49-F238E27FC236}">
                  <a16:creationId xmlns:a16="http://schemas.microsoft.com/office/drawing/2014/main" id="{3F819AF3-013D-4490-8716-76272EBD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752" y="1275606"/>
              <a:ext cx="8081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302.8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8" name="Rectangle 2">
            <a:extLst>
              <a:ext uri="{FF2B5EF4-FFF2-40B4-BE49-F238E27FC236}">
                <a16:creationId xmlns:a16="http://schemas.microsoft.com/office/drawing/2014/main" id="{344C6DB7-7417-425A-8DAE-34CF722F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221757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红光实时总功率</a:t>
            </a:r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15E11579-CDB3-48A1-8E74-B3DFD7F9B22E}"/>
              </a:ext>
            </a:extLst>
          </p:cNvPr>
          <p:cNvGrpSpPr/>
          <p:nvPr/>
        </p:nvGrpSpPr>
        <p:grpSpPr>
          <a:xfrm>
            <a:off x="4788023" y="3221757"/>
            <a:ext cx="877569" cy="307777"/>
            <a:chOff x="3827519" y="1615901"/>
            <a:chExt cx="877569" cy="307777"/>
          </a:xfrm>
        </p:grpSpPr>
        <p:sp>
          <p:nvSpPr>
            <p:cNvPr id="301" name="Rectangle 2">
              <a:extLst>
                <a:ext uri="{FF2B5EF4-FFF2-40B4-BE49-F238E27FC236}">
                  <a16:creationId xmlns:a16="http://schemas.microsoft.com/office/drawing/2014/main" id="{5652B06C-EDB0-4F2A-921C-96C511BB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576" y="1615901"/>
              <a:ext cx="3735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Rectangle 2">
              <a:extLst>
                <a:ext uri="{FF2B5EF4-FFF2-40B4-BE49-F238E27FC236}">
                  <a16:creationId xmlns:a16="http://schemas.microsoft.com/office/drawing/2014/main" id="{5820C840-79A9-4CE1-8E40-95D3C38F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519" y="1615901"/>
              <a:ext cx="6873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100.1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3" name="Rectangle 2">
            <a:extLst>
              <a:ext uri="{FF2B5EF4-FFF2-40B4-BE49-F238E27FC236}">
                <a16:creationId xmlns:a16="http://schemas.microsoft.com/office/drawing/2014/main" id="{43D3BACF-14EC-484F-AE75-F705348AA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3221757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红外实时总功率</a:t>
            </a:r>
          </a:p>
        </p:txBody>
      </p: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B0DBB988-83AA-47A2-8F6D-D1DAF154F273}"/>
              </a:ext>
            </a:extLst>
          </p:cNvPr>
          <p:cNvGrpSpPr/>
          <p:nvPr/>
        </p:nvGrpSpPr>
        <p:grpSpPr>
          <a:xfrm>
            <a:off x="7668344" y="3241502"/>
            <a:ext cx="864096" cy="307777"/>
            <a:chOff x="5962008" y="1616797"/>
            <a:chExt cx="864096" cy="307777"/>
          </a:xfrm>
        </p:grpSpPr>
        <p:sp>
          <p:nvSpPr>
            <p:cNvPr id="306" name="Rectangle 2">
              <a:extLst>
                <a:ext uri="{FF2B5EF4-FFF2-40B4-BE49-F238E27FC236}">
                  <a16:creationId xmlns:a16="http://schemas.microsoft.com/office/drawing/2014/main" id="{74E3C2E2-8B3B-4C39-9D75-BAE992179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592" y="1616797"/>
              <a:ext cx="3735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Rectangle 2">
              <a:extLst>
                <a:ext uri="{FF2B5EF4-FFF2-40B4-BE49-F238E27FC236}">
                  <a16:creationId xmlns:a16="http://schemas.microsoft.com/office/drawing/2014/main" id="{C4C42D3F-48EC-46FD-9D0C-76FA9365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008" y="1616797"/>
              <a:ext cx="66770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" name="Rectangle 2">
            <a:extLst>
              <a:ext uri="{FF2B5EF4-FFF2-40B4-BE49-F238E27FC236}">
                <a16:creationId xmlns:a16="http://schemas.microsoft.com/office/drawing/2014/main" id="{9333269A-6B69-4D4E-8904-BDFC4C0B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494013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测温点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309" name="Rectangle 2">
            <a:extLst>
              <a:ext uri="{FF2B5EF4-FFF2-40B4-BE49-F238E27FC236}">
                <a16:creationId xmlns:a16="http://schemas.microsoft.com/office/drawing/2014/main" id="{1EE319E5-6379-4711-BEC5-5D8C5FF1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626" y="3494013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测温点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310" name="Rectangle 2">
            <a:extLst>
              <a:ext uri="{FF2B5EF4-FFF2-40B4-BE49-F238E27FC236}">
                <a16:creationId xmlns:a16="http://schemas.microsoft.com/office/drawing/2014/main" id="{E7C1DA30-DD8B-4257-857C-BA62D54C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684" y="3494013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测温点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311" name="Rectangle 2">
            <a:extLst>
              <a:ext uri="{FF2B5EF4-FFF2-40B4-BE49-F238E27FC236}">
                <a16:creationId xmlns:a16="http://schemas.microsoft.com/office/drawing/2014/main" id="{770AA20C-1E95-40A8-83DB-10326199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741" y="3494013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测温点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</p:spTree>
    <p:extLst>
      <p:ext uri="{BB962C8B-B14F-4D97-AF65-F5344CB8AC3E}">
        <p14:creationId xmlns:p14="http://schemas.microsoft.com/office/powerpoint/2010/main" val="15196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>
            <a:extLst>
              <a:ext uri="{FF2B5EF4-FFF2-40B4-BE49-F238E27FC236}">
                <a16:creationId xmlns:a16="http://schemas.microsoft.com/office/drawing/2014/main" id="{DFAC4A90-BBE0-44AF-BBF8-69AFA6436708}"/>
              </a:ext>
            </a:extLst>
          </p:cNvPr>
          <p:cNvSpPr txBox="1">
            <a:spLocks/>
          </p:cNvSpPr>
          <p:nvPr/>
        </p:nvSpPr>
        <p:spPr bwMode="auto">
          <a:xfrm>
            <a:off x="1188045" y="51470"/>
            <a:ext cx="626427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SimHei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kern="0" dirty="0"/>
              <a:t>功能面板</a:t>
            </a:r>
            <a:r>
              <a:rPr lang="en-US" altLang="zh-CN" kern="0" dirty="0"/>
              <a:t>2</a:t>
            </a:r>
            <a:r>
              <a:rPr lang="zh-CN" altLang="en-US" kern="0" dirty="0"/>
              <a:t>：</a:t>
            </a:r>
            <a:r>
              <a:rPr lang="en-US" altLang="zh-CN" kern="0" dirty="0"/>
              <a:t>LED</a:t>
            </a:r>
            <a:r>
              <a:rPr lang="zh-CN" altLang="en-US" kern="0" dirty="0"/>
              <a:t>光源状态</a:t>
            </a:r>
            <a:endParaRPr lang="en-US" kern="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AEF2CB2-5849-4119-9088-FF9D6DD79A96}"/>
              </a:ext>
            </a:extLst>
          </p:cNvPr>
          <p:cNvSpPr/>
          <p:nvPr/>
        </p:nvSpPr>
        <p:spPr bwMode="auto">
          <a:xfrm rot="5400000">
            <a:off x="7177382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E3CC327-4F43-4FC6-B762-06CAF30EB6B1}"/>
              </a:ext>
            </a:extLst>
          </p:cNvPr>
          <p:cNvSpPr/>
          <p:nvPr/>
        </p:nvSpPr>
        <p:spPr bwMode="auto">
          <a:xfrm rot="5400000">
            <a:off x="6535856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0725B11-64AF-4569-8C48-4B7FAFFA8A3F}"/>
              </a:ext>
            </a:extLst>
          </p:cNvPr>
          <p:cNvSpPr/>
          <p:nvPr/>
        </p:nvSpPr>
        <p:spPr bwMode="auto">
          <a:xfrm rot="5400000">
            <a:off x="5894330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8F0C765-028A-47F2-8662-791CCE1BABC4}"/>
              </a:ext>
            </a:extLst>
          </p:cNvPr>
          <p:cNvSpPr/>
          <p:nvPr/>
        </p:nvSpPr>
        <p:spPr bwMode="auto">
          <a:xfrm rot="5400000">
            <a:off x="5252804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1EC779C-B4E3-422D-B878-027D0D7A11BB}"/>
              </a:ext>
            </a:extLst>
          </p:cNvPr>
          <p:cNvSpPr/>
          <p:nvPr/>
        </p:nvSpPr>
        <p:spPr bwMode="auto">
          <a:xfrm rot="5400000">
            <a:off x="4611278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01E1AA9-3AC8-456D-A595-F252D98B227B}"/>
              </a:ext>
            </a:extLst>
          </p:cNvPr>
          <p:cNvSpPr/>
          <p:nvPr/>
        </p:nvSpPr>
        <p:spPr bwMode="auto">
          <a:xfrm rot="5400000">
            <a:off x="3969752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D34FE8D-4C03-4EB8-A8A0-D05B08119A3E}"/>
              </a:ext>
            </a:extLst>
          </p:cNvPr>
          <p:cNvSpPr/>
          <p:nvPr/>
        </p:nvSpPr>
        <p:spPr bwMode="auto">
          <a:xfrm rot="5400000">
            <a:off x="3328226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BEBEA04-7493-477A-8C35-1AD4FC364D0D}"/>
              </a:ext>
            </a:extLst>
          </p:cNvPr>
          <p:cNvSpPr/>
          <p:nvPr/>
        </p:nvSpPr>
        <p:spPr bwMode="auto">
          <a:xfrm rot="5400000">
            <a:off x="2686700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CF3F35-2B02-4C06-9BE3-2E935461B943}"/>
              </a:ext>
            </a:extLst>
          </p:cNvPr>
          <p:cNvSpPr/>
          <p:nvPr/>
        </p:nvSpPr>
        <p:spPr bwMode="auto">
          <a:xfrm rot="5400000">
            <a:off x="2045174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48916F3-3CF8-4BFD-93A7-495640F9E162}"/>
              </a:ext>
            </a:extLst>
          </p:cNvPr>
          <p:cNvSpPr/>
          <p:nvPr/>
        </p:nvSpPr>
        <p:spPr bwMode="auto">
          <a:xfrm rot="5400000">
            <a:off x="1403648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D588149-5E8C-4846-9CDE-F7BDA798D57A}"/>
              </a:ext>
            </a:extLst>
          </p:cNvPr>
          <p:cNvSpPr/>
          <p:nvPr/>
        </p:nvSpPr>
        <p:spPr bwMode="auto">
          <a:xfrm rot="5400000">
            <a:off x="8460432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23F63BB-F936-4E1D-9C08-6FE958C9D246}"/>
              </a:ext>
            </a:extLst>
          </p:cNvPr>
          <p:cNvSpPr/>
          <p:nvPr/>
        </p:nvSpPr>
        <p:spPr bwMode="auto">
          <a:xfrm rot="5400000">
            <a:off x="7818908" y="1131589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5" name="Rectangle 2">
            <a:extLst>
              <a:ext uri="{FF2B5EF4-FFF2-40B4-BE49-F238E27FC236}">
                <a16:creationId xmlns:a16="http://schemas.microsoft.com/office/drawing/2014/main" id="{425EE56C-81BD-435E-93E2-E523E1CE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347613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光功率（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6" name="Rectangle 2">
            <a:extLst>
              <a:ext uri="{FF2B5EF4-FFF2-40B4-BE49-F238E27FC236}">
                <a16:creationId xmlns:a16="http://schemas.microsoft.com/office/drawing/2014/main" id="{1E2B5DD7-42E5-4BD1-8D39-043B881A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683219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7" name="Rectangle 2">
            <a:extLst>
              <a:ext uri="{FF2B5EF4-FFF2-40B4-BE49-F238E27FC236}">
                <a16:creationId xmlns:a16="http://schemas.microsoft.com/office/drawing/2014/main" id="{503E3A3D-A676-4CD3-9AB1-591A873D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95685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05E8E9A0-CFBB-44FF-A594-A99D1D6A31E2}"/>
              </a:ext>
            </a:extLst>
          </p:cNvPr>
          <p:cNvSpPr/>
          <p:nvPr/>
        </p:nvSpPr>
        <p:spPr bwMode="auto">
          <a:xfrm rot="5400000">
            <a:off x="7177382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2D8664E7-5763-4A06-9177-48C0C3F16B99}"/>
              </a:ext>
            </a:extLst>
          </p:cNvPr>
          <p:cNvSpPr/>
          <p:nvPr/>
        </p:nvSpPr>
        <p:spPr bwMode="auto">
          <a:xfrm rot="5400000">
            <a:off x="6535856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66B2372C-2933-4524-87F1-D199C440C2A9}"/>
              </a:ext>
            </a:extLst>
          </p:cNvPr>
          <p:cNvSpPr/>
          <p:nvPr/>
        </p:nvSpPr>
        <p:spPr bwMode="auto">
          <a:xfrm rot="5400000">
            <a:off x="5894330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E2598CFB-AD7D-4EC2-9CD8-3BBA15DA3CF4}"/>
              </a:ext>
            </a:extLst>
          </p:cNvPr>
          <p:cNvSpPr/>
          <p:nvPr/>
        </p:nvSpPr>
        <p:spPr bwMode="auto">
          <a:xfrm rot="5400000">
            <a:off x="5252804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8D00F7C0-6510-4EF9-8018-A1B88B6EBB93}"/>
              </a:ext>
            </a:extLst>
          </p:cNvPr>
          <p:cNvSpPr/>
          <p:nvPr/>
        </p:nvSpPr>
        <p:spPr bwMode="auto">
          <a:xfrm rot="5400000">
            <a:off x="4611278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6B283C1D-52CE-4EC7-A176-5E005467C169}"/>
              </a:ext>
            </a:extLst>
          </p:cNvPr>
          <p:cNvSpPr/>
          <p:nvPr/>
        </p:nvSpPr>
        <p:spPr bwMode="auto">
          <a:xfrm rot="5400000">
            <a:off x="3969752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F0772735-B492-4282-89E2-29BCF1FB61AC}"/>
              </a:ext>
            </a:extLst>
          </p:cNvPr>
          <p:cNvSpPr/>
          <p:nvPr/>
        </p:nvSpPr>
        <p:spPr bwMode="auto">
          <a:xfrm rot="5400000">
            <a:off x="3328226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1D66129A-2660-4620-AC7F-7787DF2AF2DB}"/>
              </a:ext>
            </a:extLst>
          </p:cNvPr>
          <p:cNvSpPr/>
          <p:nvPr/>
        </p:nvSpPr>
        <p:spPr bwMode="auto">
          <a:xfrm rot="5400000">
            <a:off x="2686700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B945302C-9657-4D03-A411-9359B14068B5}"/>
              </a:ext>
            </a:extLst>
          </p:cNvPr>
          <p:cNvSpPr/>
          <p:nvPr/>
        </p:nvSpPr>
        <p:spPr bwMode="auto">
          <a:xfrm rot="5400000">
            <a:off x="2045174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6798471E-259B-4416-9520-8244A5028538}"/>
              </a:ext>
            </a:extLst>
          </p:cNvPr>
          <p:cNvSpPr/>
          <p:nvPr/>
        </p:nvSpPr>
        <p:spPr bwMode="auto">
          <a:xfrm rot="5400000">
            <a:off x="1403648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81C3F20D-E3C3-4C4C-A7CA-526E25854AB9}"/>
              </a:ext>
            </a:extLst>
          </p:cNvPr>
          <p:cNvSpPr/>
          <p:nvPr/>
        </p:nvSpPr>
        <p:spPr bwMode="auto">
          <a:xfrm rot="5400000">
            <a:off x="8460432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08F786BF-D4B0-4E79-961F-70932E0B2069}"/>
              </a:ext>
            </a:extLst>
          </p:cNvPr>
          <p:cNvSpPr/>
          <p:nvPr/>
        </p:nvSpPr>
        <p:spPr bwMode="auto">
          <a:xfrm rot="5400000">
            <a:off x="7818908" y="249974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FFB37FD6-AAD9-4E2B-AAEB-7EAE42298891}"/>
              </a:ext>
            </a:extLst>
          </p:cNvPr>
          <p:cNvSpPr/>
          <p:nvPr/>
        </p:nvSpPr>
        <p:spPr bwMode="auto">
          <a:xfrm rot="5400000">
            <a:off x="7177382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7C87DB34-8CDD-4FC7-9C1F-32DCBC748C36}"/>
              </a:ext>
            </a:extLst>
          </p:cNvPr>
          <p:cNvSpPr/>
          <p:nvPr/>
        </p:nvSpPr>
        <p:spPr bwMode="auto">
          <a:xfrm rot="5400000">
            <a:off x="6535856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0187DD39-0220-4AC7-998D-4AE469563599}"/>
              </a:ext>
            </a:extLst>
          </p:cNvPr>
          <p:cNvSpPr/>
          <p:nvPr/>
        </p:nvSpPr>
        <p:spPr bwMode="auto">
          <a:xfrm rot="5400000">
            <a:off x="5894330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36CC818-2B63-4989-9905-44338332B1FF}"/>
              </a:ext>
            </a:extLst>
          </p:cNvPr>
          <p:cNvSpPr/>
          <p:nvPr/>
        </p:nvSpPr>
        <p:spPr bwMode="auto">
          <a:xfrm rot="5400000">
            <a:off x="5252804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EB84525-9A80-4852-A11B-9719FD6EAAE9}"/>
              </a:ext>
            </a:extLst>
          </p:cNvPr>
          <p:cNvSpPr/>
          <p:nvPr/>
        </p:nvSpPr>
        <p:spPr bwMode="auto">
          <a:xfrm rot="5400000">
            <a:off x="4611278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FE5EB3E7-6B18-42A5-8789-9FA5F7C8CB42}"/>
              </a:ext>
            </a:extLst>
          </p:cNvPr>
          <p:cNvSpPr/>
          <p:nvPr/>
        </p:nvSpPr>
        <p:spPr bwMode="auto">
          <a:xfrm rot="5400000">
            <a:off x="3969752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4B38E73F-4D6F-4C51-A6B0-9D7878635BE3}"/>
              </a:ext>
            </a:extLst>
          </p:cNvPr>
          <p:cNvSpPr/>
          <p:nvPr/>
        </p:nvSpPr>
        <p:spPr bwMode="auto">
          <a:xfrm rot="5400000">
            <a:off x="3328226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EE7B8AD6-9C9C-47A1-B1C8-C30F4FED914B}"/>
              </a:ext>
            </a:extLst>
          </p:cNvPr>
          <p:cNvSpPr/>
          <p:nvPr/>
        </p:nvSpPr>
        <p:spPr bwMode="auto">
          <a:xfrm rot="5400000">
            <a:off x="2686700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855E9602-172C-422E-AD86-E8421196DA74}"/>
              </a:ext>
            </a:extLst>
          </p:cNvPr>
          <p:cNvSpPr/>
          <p:nvPr/>
        </p:nvSpPr>
        <p:spPr bwMode="auto">
          <a:xfrm rot="5400000">
            <a:off x="2045174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61D46E86-A013-4719-8EFD-7FCBE7E11DA9}"/>
              </a:ext>
            </a:extLst>
          </p:cNvPr>
          <p:cNvSpPr/>
          <p:nvPr/>
        </p:nvSpPr>
        <p:spPr bwMode="auto">
          <a:xfrm rot="5400000">
            <a:off x="1403648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0855C756-47E1-4001-AD90-F9AAF7CF1F3A}"/>
              </a:ext>
            </a:extLst>
          </p:cNvPr>
          <p:cNvSpPr/>
          <p:nvPr/>
        </p:nvSpPr>
        <p:spPr bwMode="auto">
          <a:xfrm rot="5400000">
            <a:off x="8460432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4789B93-8362-41BA-B550-35DE09B3EAEB}"/>
              </a:ext>
            </a:extLst>
          </p:cNvPr>
          <p:cNvSpPr/>
          <p:nvPr/>
        </p:nvSpPr>
        <p:spPr bwMode="auto">
          <a:xfrm rot="5400000">
            <a:off x="7818908" y="30037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4D8F443-A667-475A-8154-2ECDFA45011F}"/>
              </a:ext>
            </a:extLst>
          </p:cNvPr>
          <p:cNvSpPr/>
          <p:nvPr/>
        </p:nvSpPr>
        <p:spPr bwMode="auto">
          <a:xfrm rot="5400000">
            <a:off x="7177382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28E9481F-D25B-447F-A81E-3FADA04C8FD0}"/>
              </a:ext>
            </a:extLst>
          </p:cNvPr>
          <p:cNvSpPr/>
          <p:nvPr/>
        </p:nvSpPr>
        <p:spPr bwMode="auto">
          <a:xfrm rot="5400000">
            <a:off x="6535856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7BB2A430-FCD8-4A39-AF50-63991CDF6408}"/>
              </a:ext>
            </a:extLst>
          </p:cNvPr>
          <p:cNvSpPr/>
          <p:nvPr/>
        </p:nvSpPr>
        <p:spPr bwMode="auto">
          <a:xfrm rot="5400000">
            <a:off x="5894330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B709EC23-C604-4D16-9695-58B58A9F7AEB}"/>
              </a:ext>
            </a:extLst>
          </p:cNvPr>
          <p:cNvSpPr/>
          <p:nvPr/>
        </p:nvSpPr>
        <p:spPr bwMode="auto">
          <a:xfrm rot="5400000">
            <a:off x="5252804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ACA511ED-0A01-4F84-BD77-11585CF004EE}"/>
              </a:ext>
            </a:extLst>
          </p:cNvPr>
          <p:cNvSpPr/>
          <p:nvPr/>
        </p:nvSpPr>
        <p:spPr bwMode="auto">
          <a:xfrm rot="5400000">
            <a:off x="4611278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8D2B29C-ED5F-46EF-9258-972DC7167220}"/>
              </a:ext>
            </a:extLst>
          </p:cNvPr>
          <p:cNvSpPr/>
          <p:nvPr/>
        </p:nvSpPr>
        <p:spPr bwMode="auto">
          <a:xfrm rot="5400000">
            <a:off x="3969752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ED19A3C5-29B8-45E7-9BAF-4C283C08785B}"/>
              </a:ext>
            </a:extLst>
          </p:cNvPr>
          <p:cNvSpPr/>
          <p:nvPr/>
        </p:nvSpPr>
        <p:spPr bwMode="auto">
          <a:xfrm rot="5400000">
            <a:off x="3328226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36AD1C07-2CD0-4FB5-9A6D-C2B71E5A9510}"/>
              </a:ext>
            </a:extLst>
          </p:cNvPr>
          <p:cNvSpPr/>
          <p:nvPr/>
        </p:nvSpPr>
        <p:spPr bwMode="auto">
          <a:xfrm rot="5400000">
            <a:off x="2686700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5687C341-B32A-4179-9FE2-300E9FABBEA7}"/>
              </a:ext>
            </a:extLst>
          </p:cNvPr>
          <p:cNvSpPr/>
          <p:nvPr/>
        </p:nvSpPr>
        <p:spPr bwMode="auto">
          <a:xfrm rot="5400000">
            <a:off x="2045174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5A5B8854-60DA-4478-8480-013FB1CF28B8}"/>
              </a:ext>
            </a:extLst>
          </p:cNvPr>
          <p:cNvSpPr/>
          <p:nvPr/>
        </p:nvSpPr>
        <p:spPr bwMode="auto">
          <a:xfrm rot="5400000">
            <a:off x="1403648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17980DBC-BF5C-43BD-9770-57B39F4868AC}"/>
              </a:ext>
            </a:extLst>
          </p:cNvPr>
          <p:cNvSpPr/>
          <p:nvPr/>
        </p:nvSpPr>
        <p:spPr bwMode="auto">
          <a:xfrm rot="5400000">
            <a:off x="8460432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75C41534-1DAB-48A4-8DF1-7EE0F63397FB}"/>
              </a:ext>
            </a:extLst>
          </p:cNvPr>
          <p:cNvSpPr/>
          <p:nvPr/>
        </p:nvSpPr>
        <p:spPr bwMode="auto">
          <a:xfrm rot="5400000">
            <a:off x="7818908" y="3507854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" name="Rectangle 2">
            <a:extLst>
              <a:ext uri="{FF2B5EF4-FFF2-40B4-BE49-F238E27FC236}">
                <a16:creationId xmlns:a16="http://schemas.microsoft.com/office/drawing/2014/main" id="{F12AC8EE-1E78-46DC-9AE0-893B9BBA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627534"/>
            <a:ext cx="48245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以绿光为例，显示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模组开关状态和返回参数值：</a:t>
            </a:r>
          </a:p>
        </p:txBody>
      </p:sp>
      <p:sp>
        <p:nvSpPr>
          <p:cNvPr id="277" name="Rectangle 2">
            <a:extLst>
              <a:ext uri="{FF2B5EF4-FFF2-40B4-BE49-F238E27FC236}">
                <a16:creationId xmlns:a16="http://schemas.microsoft.com/office/drawing/2014/main" id="{EFD7337A-EEA0-4461-8753-C88BEC35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972" y="1357486"/>
            <a:ext cx="6857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Rectangle 2">
            <a:extLst>
              <a:ext uri="{FF2B5EF4-FFF2-40B4-BE49-F238E27FC236}">
                <a16:creationId xmlns:a16="http://schemas.microsoft.com/office/drawing/2014/main" id="{8AE69FED-4FE2-4F06-8ED3-5587D606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88" y="1667286"/>
            <a:ext cx="567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Rectangle 2">
            <a:extLst>
              <a:ext uri="{FF2B5EF4-FFF2-40B4-BE49-F238E27FC236}">
                <a16:creationId xmlns:a16="http://schemas.microsoft.com/office/drawing/2014/main" id="{BF37B975-D6B7-4DA7-9A51-807536C7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96" y="2005558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Rectangle 2">
            <a:extLst>
              <a:ext uri="{FF2B5EF4-FFF2-40B4-BE49-F238E27FC236}">
                <a16:creationId xmlns:a16="http://schemas.microsoft.com/office/drawing/2014/main" id="{BF17184A-F250-432A-AE0F-7F083707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66" y="1297175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Rectangle 2">
            <a:extLst>
              <a:ext uri="{FF2B5EF4-FFF2-40B4-BE49-F238E27FC236}">
                <a16:creationId xmlns:a16="http://schemas.microsoft.com/office/drawing/2014/main" id="{9B5682BE-B4CC-42CF-AF49-AF533C81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615900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Rectangle 2">
            <a:extLst>
              <a:ext uri="{FF2B5EF4-FFF2-40B4-BE49-F238E27FC236}">
                <a16:creationId xmlns:a16="http://schemas.microsoft.com/office/drawing/2014/main" id="{0245FC63-9DEC-47FA-ACEE-706C359BF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903932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Rectangle 2">
            <a:extLst>
              <a:ext uri="{FF2B5EF4-FFF2-40B4-BE49-F238E27FC236}">
                <a16:creationId xmlns:a16="http://schemas.microsoft.com/office/drawing/2014/main" id="{AD8CAF5F-12D3-489B-A593-11DBCBD8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571750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Rectangle 2">
            <a:extLst>
              <a:ext uri="{FF2B5EF4-FFF2-40B4-BE49-F238E27FC236}">
                <a16:creationId xmlns:a16="http://schemas.microsoft.com/office/drawing/2014/main" id="{7667E3E5-E38B-4875-AB1C-01506639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003799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Rectangle 2">
            <a:extLst>
              <a:ext uri="{FF2B5EF4-FFF2-40B4-BE49-F238E27FC236}">
                <a16:creationId xmlns:a16="http://schemas.microsoft.com/office/drawing/2014/main" id="{CD8295C8-4664-4EAE-8ED4-E484980B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507855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29AA711B-4594-43FF-B8DD-D1665CFD3033}"/>
              </a:ext>
            </a:extLst>
          </p:cNvPr>
          <p:cNvSpPr/>
          <p:nvPr/>
        </p:nvSpPr>
        <p:spPr bwMode="auto">
          <a:xfrm rot="5400000">
            <a:off x="3328226" y="4011910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89" name="椭圆 288">
            <a:extLst>
              <a:ext uri="{FF2B5EF4-FFF2-40B4-BE49-F238E27FC236}">
                <a16:creationId xmlns:a16="http://schemas.microsoft.com/office/drawing/2014/main" id="{BE068D1A-DC43-42DB-921A-6084A54C7FA9}"/>
              </a:ext>
            </a:extLst>
          </p:cNvPr>
          <p:cNvSpPr/>
          <p:nvPr/>
        </p:nvSpPr>
        <p:spPr bwMode="auto">
          <a:xfrm rot="5400000">
            <a:off x="2686700" y="4011910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A136F07E-EBF0-4D6A-A840-B99D1350EAFE}"/>
              </a:ext>
            </a:extLst>
          </p:cNvPr>
          <p:cNvSpPr/>
          <p:nvPr/>
        </p:nvSpPr>
        <p:spPr bwMode="auto">
          <a:xfrm rot="5400000">
            <a:off x="2045174" y="4011910"/>
            <a:ext cx="144016" cy="1440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25C0B513-40FF-4E4A-BD94-5D2311818BFB}"/>
              </a:ext>
            </a:extLst>
          </p:cNvPr>
          <p:cNvSpPr/>
          <p:nvPr/>
        </p:nvSpPr>
        <p:spPr bwMode="auto">
          <a:xfrm rot="5400000">
            <a:off x="1403648" y="4011910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2" name="Rectangle 2">
            <a:extLst>
              <a:ext uri="{FF2B5EF4-FFF2-40B4-BE49-F238E27FC236}">
                <a16:creationId xmlns:a16="http://schemas.microsoft.com/office/drawing/2014/main" id="{E1A9CC32-94B1-40D3-A48D-765EB3EB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83918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Rectangle 2">
            <a:extLst>
              <a:ext uri="{FF2B5EF4-FFF2-40B4-BE49-F238E27FC236}">
                <a16:creationId xmlns:a16="http://schemas.microsoft.com/office/drawing/2014/main" id="{F9F7CAC1-DE3A-4258-985B-D81F7A2E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062" y="3930029"/>
            <a:ext cx="48245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（可变亮度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模组）</a:t>
            </a:r>
          </a:p>
        </p:txBody>
      </p:sp>
    </p:spTree>
    <p:extLst>
      <p:ext uri="{BB962C8B-B14F-4D97-AF65-F5344CB8AC3E}">
        <p14:creationId xmlns:p14="http://schemas.microsoft.com/office/powerpoint/2010/main" val="29604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>
            <a:extLst>
              <a:ext uri="{FF2B5EF4-FFF2-40B4-BE49-F238E27FC236}">
                <a16:creationId xmlns:a16="http://schemas.microsoft.com/office/drawing/2014/main" id="{AF35D5AF-B590-40A2-BFBE-F83FAE2A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83" y="1089048"/>
            <a:ext cx="8289433" cy="227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光源的发光模式应有两种配置方式：提前设置保存好可以直接调用的，或可以用户自定义。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光源的全部状态参数应可以保存，包括全时间状态的功率、电流、电压、温度参数。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75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A2BD2F6-4719-4B59-B888-7731D01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EB38F-6420-42C9-ADDC-871F20988C70}"/>
              </a:ext>
            </a:extLst>
          </p:cNvPr>
          <p:cNvSpPr txBox="1"/>
          <p:nvPr/>
        </p:nvSpPr>
        <p:spPr bwMode="auto">
          <a:xfrm>
            <a:off x="1402532" y="3625240"/>
            <a:ext cx="151216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底层硬件</a:t>
            </a:r>
            <a:endParaRPr lang="en-US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7F27A8-CFB7-4621-8441-18AA6C7AF08D}"/>
              </a:ext>
            </a:extLst>
          </p:cNvPr>
          <p:cNvSpPr txBox="1"/>
          <p:nvPr/>
        </p:nvSpPr>
        <p:spPr bwMode="auto">
          <a:xfrm>
            <a:off x="1402532" y="1836861"/>
            <a:ext cx="151216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endParaRPr lang="en-US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826C9-E340-423E-BAA6-ED6E655F8C9D}"/>
              </a:ext>
            </a:extLst>
          </p:cNvPr>
          <p:cNvSpPr txBox="1"/>
          <p:nvPr/>
        </p:nvSpPr>
        <p:spPr bwMode="auto">
          <a:xfrm>
            <a:off x="3491880" y="1836861"/>
            <a:ext cx="165618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Presenter</a:t>
            </a:r>
            <a:endParaRPr lang="en-US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037368-0CF7-4D9F-B381-199BE3D8C893}"/>
              </a:ext>
            </a:extLst>
          </p:cNvPr>
          <p:cNvSpPr txBox="1"/>
          <p:nvPr/>
        </p:nvSpPr>
        <p:spPr bwMode="auto">
          <a:xfrm>
            <a:off x="5750892" y="1836860"/>
            <a:ext cx="165618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Viewer</a:t>
            </a:r>
            <a:endParaRPr lang="en-US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3CCE1D-BA29-4A92-ADBF-4A3EEF253FCD}"/>
              </a:ext>
            </a:extLst>
          </p:cNvPr>
          <p:cNvCxnSpPr>
            <a:cxnSpLocks/>
          </p:cNvCxnSpPr>
          <p:nvPr/>
        </p:nvCxnSpPr>
        <p:spPr bwMode="auto">
          <a:xfrm>
            <a:off x="1979712" y="2355726"/>
            <a:ext cx="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E45DAD-E8AE-4734-B6DC-B6BF5AF87569}"/>
              </a:ext>
            </a:extLst>
          </p:cNvPr>
          <p:cNvCxnSpPr>
            <a:cxnSpLocks/>
          </p:cNvCxnSpPr>
          <p:nvPr/>
        </p:nvCxnSpPr>
        <p:spPr bwMode="auto">
          <a:xfrm flipV="1">
            <a:off x="2339752" y="2355726"/>
            <a:ext cx="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4BED1D-6698-4546-9104-8D192256A325}"/>
              </a:ext>
            </a:extLst>
          </p:cNvPr>
          <p:cNvCxnSpPr>
            <a:cxnSpLocks/>
          </p:cNvCxnSpPr>
          <p:nvPr/>
        </p:nvCxnSpPr>
        <p:spPr bwMode="auto">
          <a:xfrm>
            <a:off x="2987824" y="1995686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0BD936-204D-477E-ABD8-7887C0497555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7824" y="2139702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F5119E-122C-4A1F-94F9-D2FD163AB2E0}"/>
              </a:ext>
            </a:extLst>
          </p:cNvPr>
          <p:cNvCxnSpPr>
            <a:cxnSpLocks/>
          </p:cNvCxnSpPr>
          <p:nvPr/>
        </p:nvCxnSpPr>
        <p:spPr bwMode="auto">
          <a:xfrm>
            <a:off x="5220072" y="1995686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AE19BFC-D7DA-44B9-98D9-D78E6F263C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072" y="2139702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4704A-0D8E-41CD-94F3-F5CB9D493AE4}"/>
              </a:ext>
            </a:extLst>
          </p:cNvPr>
          <p:cNvSpPr txBox="1"/>
          <p:nvPr/>
        </p:nvSpPr>
        <p:spPr bwMode="auto">
          <a:xfrm>
            <a:off x="1282085" y="2580444"/>
            <a:ext cx="697627" cy="293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1000" b="1" dirty="0"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en-US" altLang="zh-CN" sz="1000" b="1" dirty="0">
                <a:ea typeface="黑体" panose="02010609060101010101" pitchFamily="49" charset="-122"/>
                <a:cs typeface="Times New Roman" panose="02020603050405020304" pitchFamily="18" charset="0"/>
              </a:rPr>
              <a:t>LED</a:t>
            </a:r>
            <a:endParaRPr lang="en-US" sz="1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ED5A7E-1DFB-489B-AF84-94DAF07875CD}"/>
              </a:ext>
            </a:extLst>
          </p:cNvPr>
          <p:cNvSpPr txBox="1"/>
          <p:nvPr/>
        </p:nvSpPr>
        <p:spPr bwMode="auto">
          <a:xfrm>
            <a:off x="2305602" y="2571750"/>
            <a:ext cx="697627" cy="293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ea typeface="黑体" panose="02010609060101010101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1000" b="1" dirty="0"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endParaRPr lang="en-US" sz="1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0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FB7C9A-518A-4759-BB2D-02D181D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40774-ABBB-4BC7-B389-CC27D63862B5}"/>
              </a:ext>
            </a:extLst>
          </p:cNvPr>
          <p:cNvSpPr txBox="1"/>
          <p:nvPr/>
        </p:nvSpPr>
        <p:spPr bwMode="auto">
          <a:xfrm>
            <a:off x="251520" y="843558"/>
            <a:ext cx="1683474" cy="695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3000" b="1" dirty="0"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zh-CN" altLang="en-US" sz="3000" b="1" dirty="0"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en-US" sz="3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4860CA-A9AC-4F8C-87FD-1A75C1DBAAA8}"/>
              </a:ext>
            </a:extLst>
          </p:cNvPr>
          <p:cNvSpPr txBox="1"/>
          <p:nvPr/>
        </p:nvSpPr>
        <p:spPr bwMode="auto">
          <a:xfrm>
            <a:off x="277590" y="1534121"/>
            <a:ext cx="2082621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LEDBoardCom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1AF864-EA61-4B09-8331-83661406C068}"/>
              </a:ext>
            </a:extLst>
          </p:cNvPr>
          <p:cNvSpPr txBox="1"/>
          <p:nvPr/>
        </p:nvSpPr>
        <p:spPr bwMode="auto">
          <a:xfrm>
            <a:off x="301626" y="2684462"/>
            <a:ext cx="1261884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SendCmd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9665C7-C45F-402A-82ED-8CCBD5D3F12E}"/>
              </a:ext>
            </a:extLst>
          </p:cNvPr>
          <p:cNvSpPr txBox="1"/>
          <p:nvPr/>
        </p:nvSpPr>
        <p:spPr bwMode="auto">
          <a:xfrm>
            <a:off x="277590" y="3045920"/>
            <a:ext cx="1620957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ReceiveStats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5877A-1A87-4473-89F0-00A0DBABB825}"/>
              </a:ext>
            </a:extLst>
          </p:cNvPr>
          <p:cNvSpPr txBox="1"/>
          <p:nvPr/>
        </p:nvSpPr>
        <p:spPr bwMode="auto">
          <a:xfrm>
            <a:off x="301626" y="3407378"/>
            <a:ext cx="1274708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MakeCmd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9AC10F-5918-41A7-B7C2-F9C36D223B30}"/>
              </a:ext>
            </a:extLst>
          </p:cNvPr>
          <p:cNvSpPr txBox="1"/>
          <p:nvPr/>
        </p:nvSpPr>
        <p:spPr bwMode="auto">
          <a:xfrm>
            <a:off x="301626" y="3768836"/>
            <a:ext cx="1377300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ParseStats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064DC7-ABB7-4181-8FE6-88061EC89036}"/>
              </a:ext>
            </a:extLst>
          </p:cNvPr>
          <p:cNvSpPr txBox="1"/>
          <p:nvPr/>
        </p:nvSpPr>
        <p:spPr bwMode="auto">
          <a:xfrm>
            <a:off x="2627784" y="1534121"/>
            <a:ext cx="1851789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FileSysIOClass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26ADD3-424C-4853-95C7-9B2D33A54E21}"/>
              </a:ext>
            </a:extLst>
          </p:cNvPr>
          <p:cNvSpPr txBox="1"/>
          <p:nvPr/>
        </p:nvSpPr>
        <p:spPr bwMode="auto">
          <a:xfrm>
            <a:off x="2627784" y="1897489"/>
            <a:ext cx="1531188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ReadCfgFile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AB165E-0B4D-4656-A856-9A36020E2274}"/>
              </a:ext>
            </a:extLst>
          </p:cNvPr>
          <p:cNvSpPr txBox="1"/>
          <p:nvPr/>
        </p:nvSpPr>
        <p:spPr bwMode="auto">
          <a:xfrm>
            <a:off x="2623456" y="2260857"/>
            <a:ext cx="1539845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WriteCfgFile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02DF5-D40F-4714-B06F-D960FB11560F}"/>
              </a:ext>
            </a:extLst>
          </p:cNvPr>
          <p:cNvSpPr txBox="1"/>
          <p:nvPr/>
        </p:nvSpPr>
        <p:spPr bwMode="auto">
          <a:xfrm>
            <a:off x="2623456" y="2624225"/>
            <a:ext cx="2181046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WriteLEDStatsFile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EE2D45-B854-4F8A-B76A-6F26F1536056}"/>
              </a:ext>
            </a:extLst>
          </p:cNvPr>
          <p:cNvSpPr txBox="1"/>
          <p:nvPr/>
        </p:nvSpPr>
        <p:spPr bwMode="auto">
          <a:xfrm>
            <a:off x="319064" y="4130294"/>
            <a:ext cx="1646733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VerifyVersion</a:t>
            </a:r>
            <a:endParaRPr 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20250B-47B4-4175-9566-09D58509A401}"/>
              </a:ext>
            </a:extLst>
          </p:cNvPr>
          <p:cNvSpPr txBox="1"/>
          <p:nvPr/>
        </p:nvSpPr>
        <p:spPr bwMode="auto">
          <a:xfrm>
            <a:off x="5364088" y="1498849"/>
            <a:ext cx="1055097" cy="496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Logger</a:t>
            </a:r>
          </a:p>
        </p:txBody>
      </p:sp>
    </p:spTree>
    <p:extLst>
      <p:ext uri="{BB962C8B-B14F-4D97-AF65-F5344CB8AC3E}">
        <p14:creationId xmlns:p14="http://schemas.microsoft.com/office/powerpoint/2010/main" val="3420378819"/>
      </p:ext>
    </p:extLst>
  </p:cSld>
  <p:clrMapOvr>
    <a:masterClrMapping/>
  </p:clrMapOvr>
</p:sld>
</file>

<file path=ppt/theme/theme1.xml><?xml version="1.0" encoding="utf-8"?>
<a:theme xmlns:a="http://schemas.openxmlformats.org/drawingml/2006/main" name="科大">
  <a:themeElements>
    <a:clrScheme name="科大 1">
      <a:dk1>
        <a:srgbClr val="0D1259"/>
      </a:dk1>
      <a:lt1>
        <a:srgbClr val="FFFFFF"/>
      </a:lt1>
      <a:dk2>
        <a:srgbClr val="0E4AA2"/>
      </a:dk2>
      <a:lt2>
        <a:srgbClr val="C0C0C0"/>
      </a:lt2>
      <a:accent1>
        <a:srgbClr val="3191D3"/>
      </a:accent1>
      <a:accent2>
        <a:srgbClr val="81CFEB"/>
      </a:accent2>
      <a:accent3>
        <a:srgbClr val="FFFFFF"/>
      </a:accent3>
      <a:accent4>
        <a:srgbClr val="090E4B"/>
      </a:accent4>
      <a:accent5>
        <a:srgbClr val="ADC7E6"/>
      </a:accent5>
      <a:accent6>
        <a:srgbClr val="74BBD5"/>
      </a:accent6>
      <a:hlink>
        <a:srgbClr val="6FB7B7"/>
      </a:hlink>
      <a:folHlink>
        <a:srgbClr val="DCCA42"/>
      </a:folHlink>
    </a:clrScheme>
    <a:fontScheme name="科大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anose="020B0600000101010101" pitchFamily="34" charset="-127"/>
          </a:defRPr>
        </a:defPPr>
      </a:lstStyle>
    </a:lnDef>
    <a:txDef>
      <a:spPr bwMode="auto">
        <a:noFill/>
        <a:ln w="9525">
          <a:noFill/>
          <a:miter lim="800000"/>
        </a:ln>
      </a:spPr>
      <a:bodyPr>
        <a:spAutoFit/>
      </a:bodyPr>
      <a:lstStyle>
        <a:defPPr algn="just">
          <a:lnSpc>
            <a:spcPct val="150000"/>
          </a:lnSpc>
          <a:spcBef>
            <a:spcPct val="5000"/>
          </a:spcBef>
          <a:buFont typeface="Arial" panose="020B0604020202020204" pitchFamily="34" charset="0"/>
          <a:buNone/>
          <a:defRPr sz="3000" b="1" dirty="0">
            <a:ea typeface="黑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科大 1">
        <a:dk1>
          <a:srgbClr val="0D1259"/>
        </a:dk1>
        <a:lt1>
          <a:srgbClr val="FFFFFF"/>
        </a:lt1>
        <a:dk2>
          <a:srgbClr val="0E4AA2"/>
        </a:dk2>
        <a:lt2>
          <a:srgbClr val="C0C0C0"/>
        </a:lt2>
        <a:accent1>
          <a:srgbClr val="3191D3"/>
        </a:accent1>
        <a:accent2>
          <a:srgbClr val="81CFEB"/>
        </a:accent2>
        <a:accent3>
          <a:srgbClr val="FFFFFF"/>
        </a:accent3>
        <a:accent4>
          <a:srgbClr val="090E4B"/>
        </a:accent4>
        <a:accent5>
          <a:srgbClr val="ADC7E6"/>
        </a:accent5>
        <a:accent6>
          <a:srgbClr val="74BBD5"/>
        </a:accent6>
        <a:hlink>
          <a:srgbClr val="6FB7B7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大 2">
        <a:dk1>
          <a:srgbClr val="542F81"/>
        </a:dk1>
        <a:lt1>
          <a:srgbClr val="FFFFFF"/>
        </a:lt1>
        <a:dk2>
          <a:srgbClr val="0E4AA2"/>
        </a:dk2>
        <a:lt2>
          <a:srgbClr val="C0C0C0"/>
        </a:lt2>
        <a:accent1>
          <a:srgbClr val="2B59D9"/>
        </a:accent1>
        <a:accent2>
          <a:srgbClr val="EFA441"/>
        </a:accent2>
        <a:accent3>
          <a:srgbClr val="FFFFFF"/>
        </a:accent3>
        <a:accent4>
          <a:srgbClr val="46276D"/>
        </a:accent4>
        <a:accent5>
          <a:srgbClr val="ACB5E9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大 3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宇航院ppt模板 - 副本</Template>
  <TotalTime>14327</TotalTime>
  <Pages>0</Pages>
  <Words>480</Words>
  <Characters>0</Characters>
  <Application>Microsoft Office PowerPoint</Application>
  <PresentationFormat>全屏显示(16:9)</PresentationFormat>
  <Lines>0</Lines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Gulim</vt:lpstr>
      <vt:lpstr>黑体</vt:lpstr>
      <vt:lpstr>黑体</vt:lpstr>
      <vt:lpstr>SimSun</vt:lpstr>
      <vt:lpstr>SimSun</vt:lpstr>
      <vt:lpstr>微软雅黑</vt:lpstr>
      <vt:lpstr>Arial</vt:lpstr>
      <vt:lpstr>Times New Roman</vt:lpstr>
      <vt:lpstr>Wingdings</vt:lpstr>
      <vt:lpstr>科大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程序结构</vt:lpstr>
      <vt:lpstr>程序结构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涡旋光项目进展</dc:title>
  <dc:subject/>
  <dc:creator>xiang li</dc:creator>
  <cp:keywords/>
  <dc:description/>
  <cp:lastModifiedBy>Yin Zhenping</cp:lastModifiedBy>
  <cp:revision>290</cp:revision>
  <cp:lastPrinted>2113-01-01T00:00:00Z</cp:lastPrinted>
  <dcterms:created xsi:type="dcterms:W3CDTF">2020-11-03T01:40:44Z</dcterms:created>
  <dcterms:modified xsi:type="dcterms:W3CDTF">2021-11-11T01:54:27Z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2052-10.1.0.6260</vt:lpwstr>
  </property>
</Properties>
</file>