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43E10-5B3E-C9C1-2EB1-78AF6816D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6EFB5-8ACB-CCBF-34C8-0FCD145D8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EAA36-9ADB-5F13-73CE-FEC6AD10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FAE0-D754-493E-BA84-3760E4FD27B3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78D00-100A-EBE5-0385-90C52DCE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DFBDF-2264-3CC0-8698-723BBA89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4DFC-E220-47AA-AA1B-EE31B710C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9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DDBEC-20F2-8C7B-B0DD-E3A1BD62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01FEC3-7DEF-A343-FE77-9E898CE4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D9FB6-FC93-93DE-F56B-327D0461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FAE0-D754-493E-BA84-3760E4FD27B3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A11C4-2B07-3977-1411-CBE1B032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4BE6D-6263-EE8C-8960-3C1555AB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4DFC-E220-47AA-AA1B-EE31B710C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5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5D69D6-B86A-BE56-60FF-FD058FDCD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83CC0-9857-34ED-685F-5AEA30069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A8F63-551B-3B3A-692B-54A20593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FAE0-D754-493E-BA84-3760E4FD27B3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1CF03-A06A-CC35-5970-2CD00500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70457-2685-509C-7C23-2394D966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4DFC-E220-47AA-AA1B-EE31B710C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8F4E8-1768-C75D-D533-481B01CE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E8004-8CF6-B338-AB33-06DD3958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D25B7-E0CA-BF28-ED58-0B9AC0AA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FAE0-D754-493E-BA84-3760E4FD27B3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00094-4853-5FAA-5D90-C51D78DF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730B5-0571-00F3-20E3-748828ED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4DFC-E220-47AA-AA1B-EE31B710C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8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E284E-DA63-2E54-AA50-613EEC81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EE682-BEA1-6DDC-F25D-CEBE1BCB9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991B2-AF3F-2953-B624-F5D7529C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FAE0-D754-493E-BA84-3760E4FD27B3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9C41C-F11F-D407-C99F-3045B2C2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A3C8E-8F26-A5DE-3EA7-EA2C7082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4DFC-E220-47AA-AA1B-EE31B710C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1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7028F-E07F-7984-7197-0F8719BA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1C674-963A-CB4D-3CB4-8F2134FE7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8CDDB5-EB52-3542-8466-18689DDB4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7ADEF-C9DA-66E2-85E3-A6DB87EF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FAE0-D754-493E-BA84-3760E4FD27B3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D716F-3272-BA38-7928-A88A4FE4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43D97-C755-97EC-12C6-6DAD1F97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4DFC-E220-47AA-AA1B-EE31B710C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3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40FD7-81CC-0D5F-4F04-FE415E34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6AA60-F659-3731-1BC0-D0ABF61DB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44B075-843E-1262-545C-E97AAE900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23E343-953B-C31C-6D2F-7B1B4C94A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F198FB-9E8A-D6CD-E115-6AF6ED587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E58F93-AE5F-5353-E584-131E7D7A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FAE0-D754-493E-BA84-3760E4FD27B3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77BC0E-1E06-B1A5-42FC-491B669D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50B7A4-A9D4-D348-257C-EFB5F72A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4DFC-E220-47AA-AA1B-EE31B710C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479E8-672F-5C76-30B1-84F39C6E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61E245-A17B-34CE-B970-46B0214B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FAE0-D754-493E-BA84-3760E4FD27B3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1EAFFE-F2A5-4D89-D974-51D3ADB2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3529C9-9B4F-1450-6A18-FE8C8414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4DFC-E220-47AA-AA1B-EE31B710C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1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4F472-D9F3-F05D-BB39-C49C1AF7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FAE0-D754-493E-BA84-3760E4FD27B3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E24B03-5F4F-17E2-17C8-0AC9D498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51BE3-615C-B05F-6C98-8D6A2AB6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4DFC-E220-47AA-AA1B-EE31B710C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0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08739-98E2-7DFF-5B35-63230756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BB7DF-159F-68D3-A730-9235B958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06A155-B4F7-0C18-45A2-FFC1520DA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6D9A5-08FF-8CE0-3FD4-F19F51C8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FAE0-D754-493E-BA84-3760E4FD27B3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CA3A7-C274-B023-B2FA-312B24E2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2C36B-EF59-815C-F54D-82D98D23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4DFC-E220-47AA-AA1B-EE31B710C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5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06F8A-557E-1211-5957-742F1985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A9C282-0BBB-2A50-37BD-E37D8DFDC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5328C0-BD8D-A8A4-F3CD-88EF0C993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678BF-1B20-5721-54F8-1E1CA4A3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FAE0-D754-493E-BA84-3760E4FD27B3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C73A8-6DC1-839C-8C0C-317A65B3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9B381-CEC4-CEF5-4425-4270ED98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4DFC-E220-47AA-AA1B-EE31B710C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AC395F-4073-0150-D6CD-0D36D470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1CBF8-EE36-E87D-ECDA-4A88546A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28256-3EBD-E919-FBB8-23B8818FA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2FAE0-D754-493E-BA84-3760E4FD27B3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8FA42-514A-693A-0AAE-4237AF18D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DC087-87BA-BC1F-DCA5-30762CD3F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4DFC-E220-47AA-AA1B-EE31B710C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3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45A33-87D6-B862-FC9D-A49E994D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D298ED-90C8-D81A-B65B-C3F742380253}"/>
              </a:ext>
            </a:extLst>
          </p:cNvPr>
          <p:cNvSpPr txBox="1"/>
          <p:nvPr/>
        </p:nvSpPr>
        <p:spPr>
          <a:xfrm>
            <a:off x="3956050" y="1847850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新的</a:t>
            </a:r>
            <a:r>
              <a:rPr lang="en-US" altLang="zh-CN" dirty="0"/>
              <a:t>500 mm</a:t>
            </a:r>
            <a:r>
              <a:rPr lang="zh-CN" altLang="en-US" dirty="0"/>
              <a:t>轴距的海雾雷达</a:t>
            </a:r>
            <a:r>
              <a:rPr lang="en-US" altLang="zh-CN" dirty="0"/>
              <a:t>+</a:t>
            </a:r>
            <a:r>
              <a:rPr lang="zh-CN" altLang="en-US" dirty="0"/>
              <a:t>三台阶光纤</a:t>
            </a:r>
          </a:p>
        </p:txBody>
      </p:sp>
    </p:spTree>
    <p:extLst>
      <p:ext uri="{BB962C8B-B14F-4D97-AF65-F5344CB8AC3E}">
        <p14:creationId xmlns:p14="http://schemas.microsoft.com/office/powerpoint/2010/main" val="306624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50B6C-BE37-7262-3AC0-CD188C7B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</a:t>
            </a:r>
            <a:r>
              <a:rPr lang="en-US" altLang="zh-CN" dirty="0"/>
              <a:t>vs</a:t>
            </a:r>
            <a:r>
              <a:rPr lang="zh-CN" altLang="en-US" dirty="0"/>
              <a:t>实际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0B0705-0771-BD99-6A7E-FAF5ABDA6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t="15926" r="6435"/>
          <a:stretch/>
        </p:blipFill>
        <p:spPr>
          <a:xfrm>
            <a:off x="527050" y="2340884"/>
            <a:ext cx="4559300" cy="30756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E9F19D-B54B-B281-8025-A322F37F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33" y="62663"/>
            <a:ext cx="4284217" cy="17711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28FDF8-762E-8E7A-A56E-0CDDD3D58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007178"/>
            <a:ext cx="4468367" cy="21611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F72494-6BB6-9EAE-57A6-ED0D611F9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45" y="4254500"/>
            <a:ext cx="5094577" cy="24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3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实验方案</vt:lpstr>
      <vt:lpstr>理论vs实际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实验方案</dc:title>
  <dc:creator>Yin Zhenping</dc:creator>
  <cp:lastModifiedBy>Yin Zhenping</cp:lastModifiedBy>
  <cp:revision>2</cp:revision>
  <dcterms:created xsi:type="dcterms:W3CDTF">2023-09-05T01:24:06Z</dcterms:created>
  <dcterms:modified xsi:type="dcterms:W3CDTF">2023-09-05T01:39:37Z</dcterms:modified>
</cp:coreProperties>
</file>