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BFFF"/>
    <a:srgbClr val="B2D9FF"/>
    <a:srgbClr val="FAFAF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50" d="100"/>
          <a:sy n="50" d="100"/>
        </p:scale>
        <p:origin x="2100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D2421-C4F8-63FB-84B9-4122987A1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6239EE-AEC5-C50E-F195-2BD586D8A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579F5-30F3-7F78-4C93-AE5BD247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89B8-B95B-413C-AA7E-189BEF082BD4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B3AB98-9A99-5853-E1A3-B6F73FEE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CC8453-58C7-BCB4-B1F5-06BE63B3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B005-E37C-4D91-87B4-07536581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85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8D8FF-53E2-C377-60D3-EEE56A55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157A69-B4ED-32E4-BEBB-8D88CAE55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9228FC-B712-EB69-F0ED-66566E48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89B8-B95B-413C-AA7E-189BEF082BD4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63E009-3386-838B-2886-7CF2BC7A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79B729-3516-F2AB-CCB8-5CB7908C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B005-E37C-4D91-87B4-07536581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37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A4C3D7-4032-B6A7-5F5E-0BF2DD2B9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CF4C36-2ADD-6C49-B670-B5A0251D1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230AFE-A695-8241-31F6-7A2F68C2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89B8-B95B-413C-AA7E-189BEF082BD4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3B3C89-609A-3B1A-9DF3-EECDBF15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5DFA2-D32B-ABB3-99FF-73B87DC5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B005-E37C-4D91-87B4-07536581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08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79FE4-FE54-067B-474C-82B73FE2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77DB8-E93D-456F-A95A-1C1FDE263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A4471-939E-C43A-C7D8-FEFFEDADD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89B8-B95B-413C-AA7E-189BEF082BD4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0154CA-8AE4-70AA-90B9-DADD39A8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ED9AAC-3056-BD02-8C0D-29B1A6F8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B005-E37C-4D91-87B4-07536581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67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B8A6E-8A2E-BE32-B1E8-5B0562264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5C0C2A-7B1B-1B15-88BC-15DC7CEBC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E6427-B968-3350-0DE0-DEBA7B0C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89B8-B95B-413C-AA7E-189BEF082BD4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EEA7D-65E4-C3F4-45ED-2194D4DB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B0F0AD-9D24-3E17-7C93-534C8E01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B005-E37C-4D91-87B4-07536581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4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51F05-B1DF-94A2-28B7-C3CF7B7B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03DC4-4B10-FF2D-07D2-4B53B18F2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0818BC-53B9-4160-E361-8C8C9FBC9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2EF3E9-1285-B199-CD85-A917BE81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89B8-B95B-413C-AA7E-189BEF082BD4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BC44D7-B27E-252B-6291-70BE1C03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5A85E0-A64C-FA98-0E5B-D56F034B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B005-E37C-4D91-87B4-07536581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18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49C14-7D2A-5DDA-7EB8-8D6028A5B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8F5BDA-5DA9-7717-47BC-3007E8360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A10397-1961-82E2-ECE6-2369F9873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686932-8B88-53AB-1B34-9BACAFFD4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71B514-15C0-3196-B9B8-B0E53D6BC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4C75A4-B3CA-1769-B7D9-0C93F5B7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89B8-B95B-413C-AA7E-189BEF082BD4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9CF0FF-BCC2-9B0B-B63E-F69AF77F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80FFD0-A1E2-061F-BCFE-18647F02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B005-E37C-4D91-87B4-07536581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29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3B0A1-B59E-4AA1-CBB1-E68A16E9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E56D8A-BADB-1C6C-DE76-33E0E116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89B8-B95B-413C-AA7E-189BEF082BD4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938BAB-2254-26A8-E930-DFFEC2A3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13E3D4-051A-3330-1E88-8F30D5A7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B005-E37C-4D91-87B4-07536581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83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821AB8-2738-64DA-E0AB-ACEACEDE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89B8-B95B-413C-AA7E-189BEF082BD4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DC7DAF-E786-94E7-1263-8484FF36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C92825-20D4-B3E3-00A6-97D71773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B005-E37C-4D91-87B4-07536581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10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2B6C1-ACC1-B55E-FE46-44F13C00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B9AAA-7A66-9D1D-0663-828A98F0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C15ADE-3421-C8BE-02D2-4F9BC03B0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B5A534-2287-60B3-8092-6A564481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89B8-B95B-413C-AA7E-189BEF082BD4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BC8DE5-8F57-686E-2F59-6D535CD7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95DCDF-936D-E994-B4E1-FA08888D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B005-E37C-4D91-87B4-07536581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15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CF823-117C-5CDD-11D6-78565EB3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481A6C-0233-3EDB-A1A6-3A541E31E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1F46BA-FA9D-97DA-36D0-D65DF3922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CE11C0-71E0-4482-66DE-7B430871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89B8-B95B-413C-AA7E-189BEF082BD4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A13A3E-17FA-2E19-DBE6-E20B92D1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E6EC98-F074-6DF5-DB83-2B0AF963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B005-E37C-4D91-87B4-07536581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22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59650D-0F4B-35F8-AED0-4C7A46017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51A321-5EC8-70E4-64EC-1A780A497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29C9F-2C01-F06F-3FC9-D889CBFD4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189B8-B95B-413C-AA7E-189BEF082BD4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60A4A-261D-C4D9-C971-10D95345E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52783-023F-F358-C56E-68BB69782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0B005-E37C-4D91-87B4-07536581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45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71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87.png"/><Relationship Id="rId5" Type="http://schemas.openxmlformats.org/officeDocument/2006/relationships/image" Target="../media/image89.png"/><Relationship Id="rId10" Type="http://schemas.openxmlformats.org/officeDocument/2006/relationships/image" Target="../media/image86.png"/><Relationship Id="rId4" Type="http://schemas.openxmlformats.org/officeDocument/2006/relationships/image" Target="../media/image70.png"/><Relationship Id="rId9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0.png"/><Relationship Id="rId13" Type="http://schemas.openxmlformats.org/officeDocument/2006/relationships/image" Target="../media/image96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71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95.png"/><Relationship Id="rId5" Type="http://schemas.openxmlformats.org/officeDocument/2006/relationships/image" Target="../media/image91.png"/><Relationship Id="rId10" Type="http://schemas.openxmlformats.org/officeDocument/2006/relationships/image" Target="../media/image94.png"/><Relationship Id="rId4" Type="http://schemas.openxmlformats.org/officeDocument/2006/relationships/image" Target="../media/image90.png"/><Relationship Id="rId9" Type="http://schemas.openxmlformats.org/officeDocument/2006/relationships/image" Target="../media/image9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67.png"/><Relationship Id="rId3" Type="http://schemas.openxmlformats.org/officeDocument/2006/relationships/image" Target="../media/image97.png"/><Relationship Id="rId7" Type="http://schemas.openxmlformats.org/officeDocument/2006/relationships/image" Target="../media/image100.png"/><Relationship Id="rId12" Type="http://schemas.openxmlformats.org/officeDocument/2006/relationships/image" Target="../media/image66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98.png"/><Relationship Id="rId9" Type="http://schemas.openxmlformats.org/officeDocument/2006/relationships/image" Target="../media/image10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3" Type="http://schemas.openxmlformats.org/officeDocument/2006/relationships/image" Target="../media/image105.png"/><Relationship Id="rId21" Type="http://schemas.openxmlformats.org/officeDocument/2006/relationships/image" Target="../media/image124.png"/><Relationship Id="rId7" Type="http://schemas.openxmlformats.org/officeDocument/2006/relationships/image" Target="../media/image109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" Type="http://schemas.openxmlformats.org/officeDocument/2006/relationships/image" Target="../media/image104.png"/><Relationship Id="rId16" Type="http://schemas.openxmlformats.org/officeDocument/2006/relationships/image" Target="../media/image119.png"/><Relationship Id="rId20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11" Type="http://schemas.openxmlformats.org/officeDocument/2006/relationships/image" Target="../media/image114.png"/><Relationship Id="rId5" Type="http://schemas.openxmlformats.org/officeDocument/2006/relationships/image" Target="../media/image107.png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19" Type="http://schemas.openxmlformats.org/officeDocument/2006/relationships/image" Target="../media/image122.png"/><Relationship Id="rId4" Type="http://schemas.openxmlformats.org/officeDocument/2006/relationships/image" Target="../media/image106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Relationship Id="rId22" Type="http://schemas.openxmlformats.org/officeDocument/2006/relationships/image" Target="../media/image1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sv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2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12" Type="http://schemas.openxmlformats.org/officeDocument/2006/relationships/image" Target="../media/image141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5" Type="http://schemas.openxmlformats.org/officeDocument/2006/relationships/image" Target="../media/image144.png"/><Relationship Id="rId10" Type="http://schemas.openxmlformats.org/officeDocument/2006/relationships/image" Target="../media/image139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Relationship Id="rId14" Type="http://schemas.openxmlformats.org/officeDocument/2006/relationships/image" Target="../media/image1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52.png"/><Relationship Id="rId3" Type="http://schemas.openxmlformats.org/officeDocument/2006/relationships/image" Target="../media/image132.png"/><Relationship Id="rId7" Type="http://schemas.openxmlformats.org/officeDocument/2006/relationships/image" Target="../media/image144.png"/><Relationship Id="rId12" Type="http://schemas.openxmlformats.org/officeDocument/2006/relationships/image" Target="../media/image151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6.png"/><Relationship Id="rId11" Type="http://schemas.openxmlformats.org/officeDocument/2006/relationships/image" Target="../media/image150.png"/><Relationship Id="rId5" Type="http://schemas.openxmlformats.org/officeDocument/2006/relationships/image" Target="../media/image146.png"/><Relationship Id="rId15" Type="http://schemas.openxmlformats.org/officeDocument/2006/relationships/image" Target="../media/image154.png"/><Relationship Id="rId10" Type="http://schemas.openxmlformats.org/officeDocument/2006/relationships/image" Target="../media/image149.png"/><Relationship Id="rId4" Type="http://schemas.openxmlformats.org/officeDocument/2006/relationships/image" Target="../media/image133.png"/><Relationship Id="rId9" Type="http://schemas.openxmlformats.org/officeDocument/2006/relationships/image" Target="../media/image148.png"/><Relationship Id="rId14" Type="http://schemas.openxmlformats.org/officeDocument/2006/relationships/image" Target="../media/image1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9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210.png"/><Relationship Id="rId21" Type="http://schemas.openxmlformats.org/officeDocument/2006/relationships/image" Target="../media/image23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110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9.png"/><Relationship Id="rId19" Type="http://schemas.openxmlformats.org/officeDocument/2006/relationships/image" Target="../media/image21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71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70.png"/><Relationship Id="rId9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69.png"/><Relationship Id="rId7" Type="http://schemas.openxmlformats.org/officeDocument/2006/relationships/image" Target="../media/image70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4.png"/><Relationship Id="rId5" Type="http://schemas.openxmlformats.org/officeDocument/2006/relationships/image" Target="../media/image71.png"/><Relationship Id="rId10" Type="http://schemas.openxmlformats.org/officeDocument/2006/relationships/image" Target="../media/image730.png"/><Relationship Id="rId4" Type="http://schemas.openxmlformats.org/officeDocument/2006/relationships/image" Target="../media/image70.png"/><Relationship Id="rId9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3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58D7551-739C-94FE-B4B5-A07EA5987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2" y="339045"/>
            <a:ext cx="1936481" cy="163621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586EE45-2CA1-E236-4CEF-40EA0F0A8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527" y="339045"/>
            <a:ext cx="1636218" cy="163621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37F584A-54BF-98D7-674C-BECF62068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657" y="407815"/>
            <a:ext cx="1693641" cy="156744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7B7C94A-92AD-BD8C-59E9-A7DA20CA4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8597" y="413063"/>
            <a:ext cx="1562200" cy="15622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1A9F47F-9F47-332A-06C7-8DB1D3F147D8}"/>
              </a:ext>
            </a:extLst>
          </p:cNvPr>
          <p:cNvSpPr txBox="1"/>
          <p:nvPr/>
        </p:nvSpPr>
        <p:spPr>
          <a:xfrm>
            <a:off x="956600" y="219297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图像分类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6218CF5-BA9A-FE45-6015-7B2A6EB07C33}"/>
              </a:ext>
            </a:extLst>
          </p:cNvPr>
          <p:cNvSpPr txBox="1"/>
          <p:nvPr/>
        </p:nvSpPr>
        <p:spPr>
          <a:xfrm>
            <a:off x="3225934" y="219297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目标检测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B6E66A8-E03F-8D2D-4ECE-BA3CED161048}"/>
              </a:ext>
            </a:extLst>
          </p:cNvPr>
          <p:cNvSpPr txBox="1"/>
          <p:nvPr/>
        </p:nvSpPr>
        <p:spPr>
          <a:xfrm>
            <a:off x="4749518" y="2192977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语义分割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/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实例分割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AE41518-F176-82C2-2794-FA9EB43F7637}"/>
              </a:ext>
            </a:extLst>
          </p:cNvPr>
          <p:cNvSpPr txBox="1"/>
          <p:nvPr/>
        </p:nvSpPr>
        <p:spPr>
          <a:xfrm>
            <a:off x="7476995" y="219297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图像生成</a:t>
            </a:r>
          </a:p>
        </p:txBody>
      </p:sp>
    </p:spTree>
    <p:extLst>
      <p:ext uri="{BB962C8B-B14F-4D97-AF65-F5344CB8AC3E}">
        <p14:creationId xmlns:p14="http://schemas.microsoft.com/office/powerpoint/2010/main" val="36400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5010ECF9-47A7-7B59-229C-ABEB342F42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9417219"/>
                  </p:ext>
                </p:extLst>
              </p:nvPr>
            </p:nvGraphicFramePr>
            <p:xfrm>
              <a:off x="910604" y="790918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5010ECF9-47A7-7B59-229C-ABEB342F42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9417219"/>
                  </p:ext>
                </p:extLst>
              </p:nvPr>
            </p:nvGraphicFramePr>
            <p:xfrm>
              <a:off x="910604" y="790918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840" r="-202542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40" r="-100840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840" r="-1695" b="-2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101695" r="-202542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1695" r="-100840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101695" r="-1695" b="-1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00000" r="-202542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00000" r="-10084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200000" r="-1695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2">
                <a:extLst>
                  <a:ext uri="{FF2B5EF4-FFF2-40B4-BE49-F238E27FC236}">
                    <a16:creationId xmlns:a16="http://schemas.microsoft.com/office/drawing/2014/main" id="{4B4BBBB4-EC9E-C235-918D-BC3185D6AC1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32399" y="1150918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2">
                <a:extLst>
                  <a:ext uri="{FF2B5EF4-FFF2-40B4-BE49-F238E27FC236}">
                    <a16:creationId xmlns:a16="http://schemas.microsoft.com/office/drawing/2014/main" id="{4B4BBBB4-EC9E-C235-918D-BC3185D6AC1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32399" y="1150918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0" t="-840" r="-100840" b="-10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695" t="-840" r="-1695" b="-10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0" t="-100840" r="-10084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695" t="-100840" r="-1695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2">
                <a:extLst>
                  <a:ext uri="{FF2B5EF4-FFF2-40B4-BE49-F238E27FC236}">
                    <a16:creationId xmlns:a16="http://schemas.microsoft.com/office/drawing/2014/main" id="{A266BBF7-A915-E6D7-5576-35F6464912C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7479" y="1150918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FF0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37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FF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FF0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2">
                <a:extLst>
                  <a:ext uri="{FF2B5EF4-FFF2-40B4-BE49-F238E27FC236}">
                    <a16:creationId xmlns:a16="http://schemas.microsoft.com/office/drawing/2014/main" id="{A266BBF7-A915-E6D7-5576-35F6464912C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7479" y="1150918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0" t="-840" r="-100840" b="-10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695" t="-840" r="-1695" b="-10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0" t="-100840" r="-10084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695" t="-100840" r="-1695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2">
                <a:extLst>
                  <a:ext uri="{FF2B5EF4-FFF2-40B4-BE49-F238E27FC236}">
                    <a16:creationId xmlns:a16="http://schemas.microsoft.com/office/drawing/2014/main" id="{1F051226-888C-A242-D8A4-0DC4DACEB8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0468377"/>
                  </p:ext>
                </p:extLst>
              </p:nvPr>
            </p:nvGraphicFramePr>
            <p:xfrm>
              <a:off x="910604" y="3907082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2">
                <a:extLst>
                  <a:ext uri="{FF2B5EF4-FFF2-40B4-BE49-F238E27FC236}">
                    <a16:creationId xmlns:a16="http://schemas.microsoft.com/office/drawing/2014/main" id="{1F051226-888C-A242-D8A4-0DC4DACEB8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0468377"/>
                  </p:ext>
                </p:extLst>
              </p:nvPr>
            </p:nvGraphicFramePr>
            <p:xfrm>
              <a:off x="910604" y="3907082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47" t="-840" r="-202542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000" t="-840" r="-100840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1695" t="-840" r="-1695" b="-2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47" t="-101695" r="-202542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000" t="-101695" r="-100840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1695" t="-101695" r="-1695" b="-1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47" t="-200000" r="-202542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000" t="-200000" r="-10084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1695" t="-200000" r="-1695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2">
                <a:extLst>
                  <a:ext uri="{FF2B5EF4-FFF2-40B4-BE49-F238E27FC236}">
                    <a16:creationId xmlns:a16="http://schemas.microsoft.com/office/drawing/2014/main" id="{4103E2BF-93E1-661A-CAF5-732233479C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32399" y="4267082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2">
                <a:extLst>
                  <a:ext uri="{FF2B5EF4-FFF2-40B4-BE49-F238E27FC236}">
                    <a16:creationId xmlns:a16="http://schemas.microsoft.com/office/drawing/2014/main" id="{4103E2BF-93E1-661A-CAF5-732233479C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32399" y="4267082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40" t="-840" r="-100840" b="-10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1695" t="-840" r="-1695" b="-10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40" t="-100840" r="-10084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1695" t="-100840" r="-1695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2">
                <a:extLst>
                  <a:ext uri="{FF2B5EF4-FFF2-40B4-BE49-F238E27FC236}">
                    <a16:creationId xmlns:a16="http://schemas.microsoft.com/office/drawing/2014/main" id="{3F55B678-672E-8DA6-0EEF-2AFCB47D875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7479" y="4267082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FF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FF0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37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FF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2">
                <a:extLst>
                  <a:ext uri="{FF2B5EF4-FFF2-40B4-BE49-F238E27FC236}">
                    <a16:creationId xmlns:a16="http://schemas.microsoft.com/office/drawing/2014/main" id="{3F55B678-672E-8DA6-0EEF-2AFCB47D875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7479" y="4267082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840" t="-840" r="-100840" b="-10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1695" t="-840" r="-1695" b="-10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840" t="-100840" r="-10084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1695" t="-100840" r="-1695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CC400947-C032-230E-EA6D-A0AA03D19EF6}"/>
              </a:ext>
            </a:extLst>
          </p:cNvPr>
          <p:cNvSpPr txBox="1"/>
          <p:nvPr/>
        </p:nvSpPr>
        <p:spPr>
          <a:xfrm>
            <a:off x="3339437" y="1541500"/>
            <a:ext cx="324128" cy="65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*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27B3AA-0128-DAAD-7F20-6DA7A7F63BFF}"/>
              </a:ext>
            </a:extLst>
          </p:cNvPr>
          <p:cNvSpPr txBox="1"/>
          <p:nvPr/>
        </p:nvSpPr>
        <p:spPr>
          <a:xfrm>
            <a:off x="5727609" y="1465299"/>
            <a:ext cx="394660" cy="65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26B6C31-B59D-D078-667E-0A7F5B1FBEEF}"/>
              </a:ext>
            </a:extLst>
          </p:cNvPr>
          <p:cNvSpPr txBox="1"/>
          <p:nvPr/>
        </p:nvSpPr>
        <p:spPr>
          <a:xfrm>
            <a:off x="3339437" y="4657664"/>
            <a:ext cx="324128" cy="65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*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2E363D-0C41-7BF7-E19A-6331B3A7EE79}"/>
              </a:ext>
            </a:extLst>
          </p:cNvPr>
          <p:cNvSpPr txBox="1"/>
          <p:nvPr/>
        </p:nvSpPr>
        <p:spPr>
          <a:xfrm>
            <a:off x="5727609" y="4568499"/>
            <a:ext cx="394660" cy="65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E86FED0-1C1B-7121-815D-78D455A4EFB3}"/>
                  </a:ext>
                </a:extLst>
              </p:cNvPr>
              <p:cNvSpPr txBox="1"/>
              <p:nvPr/>
            </p:nvSpPr>
            <p:spPr>
              <a:xfrm>
                <a:off x="4168933" y="6295682"/>
                <a:ext cx="966931" cy="416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Kernel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𝑽</m:t>
                    </m:r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E86FED0-1C1B-7121-815D-78D455A4E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33" y="6295682"/>
                <a:ext cx="966931" cy="416011"/>
              </a:xfrm>
              <a:prstGeom prst="rect">
                <a:avLst/>
              </a:prstGeom>
              <a:blipFill>
                <a:blip r:embed="rId8"/>
                <a:stretch>
                  <a:fillRect l="-3165" b="-19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BB0D166-245F-7027-F063-EFF2B7C0A65C}"/>
                  </a:ext>
                </a:extLst>
              </p:cNvPr>
              <p:cNvSpPr txBox="1"/>
              <p:nvPr/>
            </p:nvSpPr>
            <p:spPr>
              <a:xfrm>
                <a:off x="4168932" y="3103318"/>
                <a:ext cx="966931" cy="416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Kernel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𝑽</m:t>
                    </m:r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BB0D166-245F-7027-F063-EFF2B7C0A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32" y="3103318"/>
                <a:ext cx="966931" cy="416011"/>
              </a:xfrm>
              <a:prstGeom prst="rect">
                <a:avLst/>
              </a:prstGeom>
              <a:blipFill>
                <a:blip r:embed="rId9"/>
                <a:stretch>
                  <a:fillRect l="-3165" b="-19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153487C-B7FE-F2DB-8EAD-D92B6E2FCE2C}"/>
                  </a:ext>
                </a:extLst>
              </p:cNvPr>
              <p:cNvSpPr txBox="1"/>
              <p:nvPr/>
            </p:nvSpPr>
            <p:spPr>
              <a:xfrm>
                <a:off x="1125625" y="3103317"/>
                <a:ext cx="1729962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第</a:t>
                </a: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</a:t>
                </a:r>
                <a:r>
                  <a:rPr lang="zh-CN" altLang="en-US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个通道输入</a:t>
                </a: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153487C-B7FE-F2DB-8EAD-D92B6E2F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25" y="3103317"/>
                <a:ext cx="1729962" cy="413831"/>
              </a:xfrm>
              <a:prstGeom prst="rect">
                <a:avLst/>
              </a:prstGeom>
              <a:blipFill>
                <a:blip r:embed="rId10"/>
                <a:stretch>
                  <a:fillRect l="-2120" b="-19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59D7E39-50A1-47D1-E802-16EF6E761361}"/>
                  </a:ext>
                </a:extLst>
              </p:cNvPr>
              <p:cNvSpPr txBox="1"/>
              <p:nvPr/>
            </p:nvSpPr>
            <p:spPr>
              <a:xfrm>
                <a:off x="1125625" y="6297862"/>
                <a:ext cx="1729962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第</a:t>
                </a: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2</a:t>
                </a:r>
                <a:r>
                  <a:rPr lang="zh-CN" altLang="en-US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个通道输入</a:t>
                </a: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59D7E39-50A1-47D1-E802-16EF6E761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25" y="6297862"/>
                <a:ext cx="1729962" cy="413831"/>
              </a:xfrm>
              <a:prstGeom prst="rect">
                <a:avLst/>
              </a:prstGeom>
              <a:blipFill>
                <a:blip r:embed="rId11"/>
                <a:stretch>
                  <a:fillRect l="-2120" b="-19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23F0799-15BF-056C-8B6C-E8D1489542DF}"/>
                  </a:ext>
                </a:extLst>
              </p:cNvPr>
              <p:cNvSpPr txBox="1"/>
              <p:nvPr/>
            </p:nvSpPr>
            <p:spPr>
              <a:xfrm>
                <a:off x="6790156" y="6297862"/>
                <a:ext cx="814646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输出</a:t>
                </a: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𝑯</m:t>
                    </m:r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23F0799-15BF-056C-8B6C-E8D148954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156" y="6297862"/>
                <a:ext cx="814646" cy="413831"/>
              </a:xfrm>
              <a:prstGeom prst="rect">
                <a:avLst/>
              </a:prstGeom>
              <a:blipFill>
                <a:blip r:embed="rId12"/>
                <a:stretch>
                  <a:fillRect l="-4478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133558A-EE3A-C8F4-73A3-DF753B7E9A3C}"/>
                  </a:ext>
                </a:extLst>
              </p:cNvPr>
              <p:cNvSpPr txBox="1"/>
              <p:nvPr/>
            </p:nvSpPr>
            <p:spPr>
              <a:xfrm>
                <a:off x="6790156" y="3103316"/>
                <a:ext cx="814646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输出</a:t>
                </a: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𝑯</m:t>
                    </m:r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133558A-EE3A-C8F4-73A3-DF753B7E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156" y="3103316"/>
                <a:ext cx="814646" cy="413831"/>
              </a:xfrm>
              <a:prstGeom prst="rect">
                <a:avLst/>
              </a:prstGeom>
              <a:blipFill>
                <a:blip r:embed="rId13"/>
                <a:stretch>
                  <a:fillRect l="-4478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31A47D13-8725-EE1E-F84C-FBF5FFEE40A9}"/>
              </a:ext>
            </a:extLst>
          </p:cNvPr>
          <p:cNvSpPr txBox="1"/>
          <p:nvPr/>
        </p:nvSpPr>
        <p:spPr>
          <a:xfrm>
            <a:off x="8207147" y="1642649"/>
            <a:ext cx="213391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19 = 0 + 1 + 6 + 12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D72340C-7E60-20AD-0338-7EC50F04FE1F}"/>
              </a:ext>
            </a:extLst>
          </p:cNvPr>
          <p:cNvSpPr txBox="1"/>
          <p:nvPr/>
        </p:nvSpPr>
        <p:spPr>
          <a:xfrm>
            <a:off x="8207147" y="4669648"/>
            <a:ext cx="2262159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43 = 0 + 5 + 14 + 24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002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221C72D-DF85-5905-9449-C6343221C79D}"/>
              </a:ext>
            </a:extLst>
          </p:cNvPr>
          <p:cNvCxnSpPr>
            <a:cxnSpLocks/>
          </p:cNvCxnSpPr>
          <p:nvPr/>
        </p:nvCxnSpPr>
        <p:spPr>
          <a:xfrm flipV="1">
            <a:off x="3965824" y="1716388"/>
            <a:ext cx="4111376" cy="2916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BC5B97F-A5F9-D4F6-3A92-AA2908908994}"/>
              </a:ext>
            </a:extLst>
          </p:cNvPr>
          <p:cNvCxnSpPr>
            <a:cxnSpLocks/>
          </p:cNvCxnSpPr>
          <p:nvPr/>
        </p:nvCxnSpPr>
        <p:spPr>
          <a:xfrm>
            <a:off x="5003800" y="1159648"/>
            <a:ext cx="3604993" cy="24277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95E7F07-BD68-6992-6CCB-676C313BEF4F}"/>
              </a:ext>
            </a:extLst>
          </p:cNvPr>
          <p:cNvCxnSpPr>
            <a:cxnSpLocks/>
          </p:cNvCxnSpPr>
          <p:nvPr/>
        </p:nvCxnSpPr>
        <p:spPr>
          <a:xfrm flipV="1">
            <a:off x="4923479" y="2012306"/>
            <a:ext cx="3685314" cy="33765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>
            <a:extLst>
              <a:ext uri="{FF2B5EF4-FFF2-40B4-BE49-F238E27FC236}">
                <a16:creationId xmlns:a16="http://schemas.microsoft.com/office/drawing/2014/main" id="{9A4853B7-A2A4-F914-BD72-67B33F3E1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141" y="2585693"/>
            <a:ext cx="1469263" cy="14631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C8DEB1-E3D0-6D52-4376-6CC329AEA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201" y="3177564"/>
            <a:ext cx="2182557" cy="2188654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E49018F-6789-340F-C06C-A19EB982A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260" y="1111976"/>
            <a:ext cx="2182557" cy="2188654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C606D5F-0ABC-DD63-1D88-3731C85AB093}"/>
              </a:ext>
            </a:extLst>
          </p:cNvPr>
          <p:cNvSpPr txBox="1"/>
          <p:nvPr/>
        </p:nvSpPr>
        <p:spPr>
          <a:xfrm>
            <a:off x="5588626" y="1357023"/>
            <a:ext cx="324128" cy="65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*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D6D8E8C-A995-DF70-E18D-E1ADEC8FBE7C}"/>
              </a:ext>
            </a:extLst>
          </p:cNvPr>
          <p:cNvSpPr txBox="1"/>
          <p:nvPr/>
        </p:nvSpPr>
        <p:spPr>
          <a:xfrm>
            <a:off x="5793609" y="3470019"/>
            <a:ext cx="324128" cy="65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*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A4C4D322-055A-70C6-7DEA-0FBACDDE3A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162" y="1280723"/>
            <a:ext cx="1469263" cy="1463167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410DB013-9842-D3A9-234C-1F6747116E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4162" y="3140996"/>
            <a:ext cx="1469263" cy="1463167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27F66A7D-2E07-3348-D2E7-6156A4D297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2664" y="1939558"/>
            <a:ext cx="1469263" cy="1463167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D0C28E4E-986B-1F30-B274-EA6B9546BE3D}"/>
              </a:ext>
            </a:extLst>
          </p:cNvPr>
          <p:cNvSpPr txBox="1"/>
          <p:nvPr/>
        </p:nvSpPr>
        <p:spPr>
          <a:xfrm>
            <a:off x="8411463" y="2547440"/>
            <a:ext cx="394660" cy="65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+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176BF7B-0B80-587F-ECF5-E19100CF32FA}"/>
              </a:ext>
            </a:extLst>
          </p:cNvPr>
          <p:cNvSpPr txBox="1"/>
          <p:nvPr/>
        </p:nvSpPr>
        <p:spPr>
          <a:xfrm>
            <a:off x="9611065" y="2482161"/>
            <a:ext cx="394660" cy="65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A9DEE52-4F49-9EA1-8067-5EEB8D04EABA}"/>
                  </a:ext>
                </a:extLst>
              </p:cNvPr>
              <p:cNvSpPr txBox="1"/>
              <p:nvPr/>
            </p:nvSpPr>
            <p:spPr>
              <a:xfrm>
                <a:off x="10519972" y="3949119"/>
                <a:ext cx="814646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输出</a:t>
                </a: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𝑯</m:t>
                    </m:r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A9DEE52-4F49-9EA1-8067-5EEB8D04E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9972" y="3949119"/>
                <a:ext cx="814646" cy="413831"/>
              </a:xfrm>
              <a:prstGeom prst="rect">
                <a:avLst/>
              </a:prstGeom>
              <a:blipFill>
                <a:blip r:embed="rId8"/>
                <a:stretch>
                  <a:fillRect l="-4511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表格 2">
                <a:extLst>
                  <a:ext uri="{FF2B5EF4-FFF2-40B4-BE49-F238E27FC236}">
                    <a16:creationId xmlns:a16="http://schemas.microsoft.com/office/drawing/2014/main" id="{ED5AE218-1E08-93A3-13D1-F00CFBD0C3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0257510"/>
                  </p:ext>
                </p:extLst>
              </p:nvPr>
            </p:nvGraphicFramePr>
            <p:xfrm>
              <a:off x="-1650107" y="2148407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表格 2">
                <a:extLst>
                  <a:ext uri="{FF2B5EF4-FFF2-40B4-BE49-F238E27FC236}">
                    <a16:creationId xmlns:a16="http://schemas.microsoft.com/office/drawing/2014/main" id="{ED5AE218-1E08-93A3-13D1-F00CFBD0C3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0257510"/>
                  </p:ext>
                </p:extLst>
              </p:nvPr>
            </p:nvGraphicFramePr>
            <p:xfrm>
              <a:off x="-1650107" y="2148407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847" t="-847" r="-202542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000" t="-847" r="-10084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01695" t="-847" r="-1695" b="-2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847" t="-100000" r="-202542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000" t="-100000" r="-10084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01695" t="-100000" r="-1695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847" t="-201695" r="-202542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000" t="-201695" r="-10084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01695" t="-201695" r="-169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表格 2">
                <a:extLst>
                  <a:ext uri="{FF2B5EF4-FFF2-40B4-BE49-F238E27FC236}">
                    <a16:creationId xmlns:a16="http://schemas.microsoft.com/office/drawing/2014/main" id="{F33CB7E2-93D8-3F09-E5EF-A750686CFE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3095502"/>
                  </p:ext>
                </p:extLst>
              </p:nvPr>
            </p:nvGraphicFramePr>
            <p:xfrm>
              <a:off x="-1984500" y="2585693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表格 2">
                <a:extLst>
                  <a:ext uri="{FF2B5EF4-FFF2-40B4-BE49-F238E27FC236}">
                    <a16:creationId xmlns:a16="http://schemas.microsoft.com/office/drawing/2014/main" id="{F33CB7E2-93D8-3F09-E5EF-A750686CFE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3095502"/>
                  </p:ext>
                </p:extLst>
              </p:nvPr>
            </p:nvGraphicFramePr>
            <p:xfrm>
              <a:off x="-1984500" y="2585693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847" t="-847" r="-202542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0000" t="-847" r="-10084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01695" t="-847" r="-1695" b="-2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847" t="-100000" r="-202542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0000" t="-100000" r="-10084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01695" t="-100000" r="-1695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847" t="-201695" r="-202542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0000" t="-201695" r="-10084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01695" t="-201695" r="-169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5" name="图片 44">
            <a:extLst>
              <a:ext uri="{FF2B5EF4-FFF2-40B4-BE49-F238E27FC236}">
                <a16:creationId xmlns:a16="http://schemas.microsoft.com/office/drawing/2014/main" id="{EEAC0433-9307-EA78-F0C6-D24E26330A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39445" y="2887921"/>
            <a:ext cx="1469263" cy="1463167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40D9C786-8796-128C-C263-A2DFF21387DA}"/>
              </a:ext>
            </a:extLst>
          </p:cNvPr>
          <p:cNvSpPr txBox="1"/>
          <p:nvPr/>
        </p:nvSpPr>
        <p:spPr>
          <a:xfrm>
            <a:off x="717336" y="3099582"/>
            <a:ext cx="324128" cy="65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*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76CAE32-141B-CF3E-2A07-D8C3C87333D8}"/>
              </a:ext>
            </a:extLst>
          </p:cNvPr>
          <p:cNvSpPr txBox="1"/>
          <p:nvPr/>
        </p:nvSpPr>
        <p:spPr>
          <a:xfrm>
            <a:off x="3290770" y="3006858"/>
            <a:ext cx="394660" cy="65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98AB9DD-A4CE-E852-4F1D-B4BF4F7E6B42}"/>
              </a:ext>
            </a:extLst>
          </p:cNvPr>
          <p:cNvCxnSpPr>
            <a:cxnSpLocks/>
          </p:cNvCxnSpPr>
          <p:nvPr/>
        </p:nvCxnSpPr>
        <p:spPr>
          <a:xfrm flipV="1">
            <a:off x="3979333" y="2308313"/>
            <a:ext cx="4097867" cy="604966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B54D7A7-531E-2E26-6D04-BD3D9A0C01B5}"/>
              </a:ext>
            </a:extLst>
          </p:cNvPr>
          <p:cNvCxnSpPr>
            <a:cxnSpLocks/>
          </p:cNvCxnSpPr>
          <p:nvPr/>
        </p:nvCxnSpPr>
        <p:spPr>
          <a:xfrm flipV="1">
            <a:off x="4166594" y="4128854"/>
            <a:ext cx="3910606" cy="847078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C7C5E367-7D36-A440-F1FA-2BABF81E2EEE}"/>
              </a:ext>
            </a:extLst>
          </p:cNvPr>
          <p:cNvCxnSpPr>
            <a:cxnSpLocks/>
          </p:cNvCxnSpPr>
          <p:nvPr/>
        </p:nvCxnSpPr>
        <p:spPr>
          <a:xfrm flipV="1">
            <a:off x="4175286" y="3572114"/>
            <a:ext cx="3901914" cy="264273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CDF8116-233E-CB5A-1E6E-94D72B56FC1A}"/>
              </a:ext>
            </a:extLst>
          </p:cNvPr>
          <p:cNvCxnSpPr>
            <a:cxnSpLocks/>
          </p:cNvCxnSpPr>
          <p:nvPr/>
        </p:nvCxnSpPr>
        <p:spPr>
          <a:xfrm>
            <a:off x="5181600" y="3234986"/>
            <a:ext cx="3427193" cy="82290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A5AED02-023F-DE1A-C4B8-8442E3C89879}"/>
              </a:ext>
            </a:extLst>
          </p:cNvPr>
          <p:cNvCxnSpPr>
            <a:cxnSpLocks/>
          </p:cNvCxnSpPr>
          <p:nvPr/>
        </p:nvCxnSpPr>
        <p:spPr>
          <a:xfrm flipV="1">
            <a:off x="5181600" y="3872579"/>
            <a:ext cx="3427193" cy="545374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E25DAC32-3378-26E6-2949-67361B3AF3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14758" y="2686772"/>
            <a:ext cx="1463167" cy="1469263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79A2ABC-A1B7-1FF6-D543-261BBE52CDF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20817" y="471009"/>
            <a:ext cx="1463167" cy="1463167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729587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5010ECF9-47A7-7B59-229C-ABEB342F425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10604" y="790918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5010ECF9-47A7-7B59-229C-ABEB342F42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9818901"/>
                  </p:ext>
                </p:extLst>
              </p:nvPr>
            </p:nvGraphicFramePr>
            <p:xfrm>
              <a:off x="910604" y="790918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840" r="-202542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40" r="-100840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840" r="-1695" b="-2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101695" r="-202542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1695" r="-100840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101695" r="-1695" b="-1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00000" r="-202542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00000" r="-10084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200000" r="-1695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2">
                <a:extLst>
                  <a:ext uri="{FF2B5EF4-FFF2-40B4-BE49-F238E27FC236}">
                    <a16:creationId xmlns:a16="http://schemas.microsoft.com/office/drawing/2014/main" id="{4B4BBBB4-EC9E-C235-918D-BC3185D6AC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5600488"/>
                  </p:ext>
                </p:extLst>
              </p:nvPr>
            </p:nvGraphicFramePr>
            <p:xfrm>
              <a:off x="3932399" y="1150918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i="1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i="1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i="1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i="1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2">
                <a:extLst>
                  <a:ext uri="{FF2B5EF4-FFF2-40B4-BE49-F238E27FC236}">
                    <a16:creationId xmlns:a16="http://schemas.microsoft.com/office/drawing/2014/main" id="{4B4BBBB4-EC9E-C235-918D-BC3185D6AC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5600488"/>
                  </p:ext>
                </p:extLst>
              </p:nvPr>
            </p:nvGraphicFramePr>
            <p:xfrm>
              <a:off x="3932399" y="1150918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0" t="-840" r="-100840" b="-10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695" t="-840" r="-1695" b="-10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0" t="-100840" r="-10084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695" t="-100840" r="-1695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2">
                <a:extLst>
                  <a:ext uri="{FF2B5EF4-FFF2-40B4-BE49-F238E27FC236}">
                    <a16:creationId xmlns:a16="http://schemas.microsoft.com/office/drawing/2014/main" id="{A266BBF7-A915-E6D7-5576-35F6464912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1030490"/>
                  </p:ext>
                </p:extLst>
              </p:nvPr>
            </p:nvGraphicFramePr>
            <p:xfrm>
              <a:off x="6477479" y="1150918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FF0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FF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FF0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2">
                <a:extLst>
                  <a:ext uri="{FF2B5EF4-FFF2-40B4-BE49-F238E27FC236}">
                    <a16:creationId xmlns:a16="http://schemas.microsoft.com/office/drawing/2014/main" id="{A266BBF7-A915-E6D7-5576-35F6464912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1030490"/>
                  </p:ext>
                </p:extLst>
              </p:nvPr>
            </p:nvGraphicFramePr>
            <p:xfrm>
              <a:off x="6477479" y="1150918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0" t="-840" r="-100840" b="-10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695" t="-840" r="-1695" b="-10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0" t="-100840" r="-10084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695" t="-100840" r="-1695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2">
                <a:extLst>
                  <a:ext uri="{FF2B5EF4-FFF2-40B4-BE49-F238E27FC236}">
                    <a16:creationId xmlns:a16="http://schemas.microsoft.com/office/drawing/2014/main" id="{1F051226-888C-A242-D8A4-0DC4DACEB8D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10604" y="3907082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2">
                <a:extLst>
                  <a:ext uri="{FF2B5EF4-FFF2-40B4-BE49-F238E27FC236}">
                    <a16:creationId xmlns:a16="http://schemas.microsoft.com/office/drawing/2014/main" id="{1F051226-888C-A242-D8A4-0DC4DACEB8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288453"/>
                  </p:ext>
                </p:extLst>
              </p:nvPr>
            </p:nvGraphicFramePr>
            <p:xfrm>
              <a:off x="910604" y="3907082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47" t="-840" r="-202542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000" t="-840" r="-100840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1695" t="-840" r="-1695" b="-2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47" t="-101695" r="-202542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000" t="-101695" r="-100840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1695" t="-101695" r="-1695" b="-1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47" t="-200000" r="-202542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000" t="-200000" r="-10084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1695" t="-200000" r="-1695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2">
                <a:extLst>
                  <a:ext uri="{FF2B5EF4-FFF2-40B4-BE49-F238E27FC236}">
                    <a16:creationId xmlns:a16="http://schemas.microsoft.com/office/drawing/2014/main" id="{4103E2BF-93E1-661A-CAF5-732233479C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931161"/>
                  </p:ext>
                </p:extLst>
              </p:nvPr>
            </p:nvGraphicFramePr>
            <p:xfrm>
              <a:off x="3932399" y="4267082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i="1" smtClean="0">
                                    <a:latin typeface="Cambria Math" panose="02040503050406030204" pitchFamily="18" charset="0"/>
                                  </a:rPr>
                                  <m:t>mean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i="1" smtClean="0">
                                    <a:latin typeface="Cambria Math" panose="02040503050406030204" pitchFamily="18" charset="0"/>
                                  </a:rPr>
                                  <m:t>mean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i="1" smtClean="0">
                                    <a:latin typeface="Cambria Math" panose="02040503050406030204" pitchFamily="18" charset="0"/>
                                  </a:rPr>
                                  <m:t>mean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i="1" smtClean="0">
                                    <a:latin typeface="Cambria Math" panose="02040503050406030204" pitchFamily="18" charset="0"/>
                                  </a:rPr>
                                  <m:t>mean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2">
                <a:extLst>
                  <a:ext uri="{FF2B5EF4-FFF2-40B4-BE49-F238E27FC236}">
                    <a16:creationId xmlns:a16="http://schemas.microsoft.com/office/drawing/2014/main" id="{4103E2BF-93E1-661A-CAF5-732233479C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931161"/>
                  </p:ext>
                </p:extLst>
              </p:nvPr>
            </p:nvGraphicFramePr>
            <p:xfrm>
              <a:off x="3932399" y="4267082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40" t="-840" r="-100840" b="-10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1695" t="-840" r="-1695" b="-10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40" t="-100840" r="-10084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1695" t="-100840" r="-1695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2">
                <a:extLst>
                  <a:ext uri="{FF2B5EF4-FFF2-40B4-BE49-F238E27FC236}">
                    <a16:creationId xmlns:a16="http://schemas.microsoft.com/office/drawing/2014/main" id="{3F55B678-672E-8DA6-0EEF-2AFCB47D87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2176724"/>
                  </p:ext>
                </p:extLst>
              </p:nvPr>
            </p:nvGraphicFramePr>
            <p:xfrm>
              <a:off x="6477479" y="4267082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FF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FF0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FF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2">
                <a:extLst>
                  <a:ext uri="{FF2B5EF4-FFF2-40B4-BE49-F238E27FC236}">
                    <a16:creationId xmlns:a16="http://schemas.microsoft.com/office/drawing/2014/main" id="{3F55B678-672E-8DA6-0EEF-2AFCB47D87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2176724"/>
                  </p:ext>
                </p:extLst>
              </p:nvPr>
            </p:nvGraphicFramePr>
            <p:xfrm>
              <a:off x="6477479" y="4267082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840" t="-840" r="-100840" b="-10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1695" t="-840" r="-1695" b="-10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840" t="-100840" r="-10084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1695" t="-100840" r="-1695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CC400947-C032-230E-EA6D-A0AA03D19EF6}"/>
              </a:ext>
            </a:extLst>
          </p:cNvPr>
          <p:cNvSpPr txBox="1"/>
          <p:nvPr/>
        </p:nvSpPr>
        <p:spPr>
          <a:xfrm>
            <a:off x="3339437" y="1541500"/>
            <a:ext cx="324128" cy="65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*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27B3AA-0128-DAAD-7F20-6DA7A7F63BFF}"/>
              </a:ext>
            </a:extLst>
          </p:cNvPr>
          <p:cNvSpPr txBox="1"/>
          <p:nvPr/>
        </p:nvSpPr>
        <p:spPr>
          <a:xfrm>
            <a:off x="5727609" y="1465299"/>
            <a:ext cx="394660" cy="65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26B6C31-B59D-D078-667E-0A7F5B1FBEEF}"/>
              </a:ext>
            </a:extLst>
          </p:cNvPr>
          <p:cNvSpPr txBox="1"/>
          <p:nvPr/>
        </p:nvSpPr>
        <p:spPr>
          <a:xfrm>
            <a:off x="3339437" y="4657664"/>
            <a:ext cx="324128" cy="65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*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2E363D-0C41-7BF7-E19A-6331B3A7EE79}"/>
              </a:ext>
            </a:extLst>
          </p:cNvPr>
          <p:cNvSpPr txBox="1"/>
          <p:nvPr/>
        </p:nvSpPr>
        <p:spPr>
          <a:xfrm>
            <a:off x="5727609" y="4568499"/>
            <a:ext cx="394660" cy="65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E86FED0-1C1B-7121-815D-78D455A4EFB3}"/>
                  </a:ext>
                </a:extLst>
              </p:cNvPr>
              <p:cNvSpPr txBox="1"/>
              <p:nvPr/>
            </p:nvSpPr>
            <p:spPr>
              <a:xfrm>
                <a:off x="3746544" y="6295682"/>
                <a:ext cx="1811713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平均汇聚层算子</a:t>
                </a: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𝑽</m:t>
                    </m:r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E86FED0-1C1B-7121-815D-78D455A4E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544" y="6295682"/>
                <a:ext cx="1811713" cy="413831"/>
              </a:xfrm>
              <a:prstGeom prst="rect">
                <a:avLst/>
              </a:prstGeom>
              <a:blipFill>
                <a:blip r:embed="rId8"/>
                <a:stretch>
                  <a:fillRect l="-2020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BB0D166-245F-7027-F063-EFF2B7C0A65C}"/>
                  </a:ext>
                </a:extLst>
              </p:cNvPr>
              <p:cNvSpPr txBox="1"/>
              <p:nvPr/>
            </p:nvSpPr>
            <p:spPr>
              <a:xfrm>
                <a:off x="3746543" y="3103318"/>
                <a:ext cx="1811714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最大汇聚层算子</a:t>
                </a: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𝑽</m:t>
                    </m:r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BB0D166-245F-7027-F063-EFF2B7C0A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543" y="3103318"/>
                <a:ext cx="1811714" cy="413831"/>
              </a:xfrm>
              <a:prstGeom prst="rect">
                <a:avLst/>
              </a:prstGeom>
              <a:blipFill>
                <a:blip r:embed="rId9"/>
                <a:stretch>
                  <a:fillRect l="-2020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153487C-B7FE-F2DB-8EAD-D92B6E2FCE2C}"/>
                  </a:ext>
                </a:extLst>
              </p:cNvPr>
              <p:cNvSpPr txBox="1"/>
              <p:nvPr/>
            </p:nvSpPr>
            <p:spPr>
              <a:xfrm>
                <a:off x="1595209" y="3103317"/>
                <a:ext cx="790794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输入</a:t>
                </a: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153487C-B7FE-F2DB-8EAD-D92B6E2F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209" y="3103317"/>
                <a:ext cx="790794" cy="413831"/>
              </a:xfrm>
              <a:prstGeom prst="rect">
                <a:avLst/>
              </a:prstGeom>
              <a:blipFill>
                <a:blip r:embed="rId10"/>
                <a:stretch>
                  <a:fillRect l="-4651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59D7E39-50A1-47D1-E802-16EF6E761361}"/>
                  </a:ext>
                </a:extLst>
              </p:cNvPr>
              <p:cNvSpPr txBox="1"/>
              <p:nvPr/>
            </p:nvSpPr>
            <p:spPr>
              <a:xfrm>
                <a:off x="1595207" y="6297862"/>
                <a:ext cx="790794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输入</a:t>
                </a: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59D7E39-50A1-47D1-E802-16EF6E761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207" y="6297862"/>
                <a:ext cx="790794" cy="413831"/>
              </a:xfrm>
              <a:prstGeom prst="rect">
                <a:avLst/>
              </a:prstGeom>
              <a:blipFill>
                <a:blip r:embed="rId11"/>
                <a:stretch>
                  <a:fillRect l="-4651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23F0799-15BF-056C-8B6C-E8D1489542DF}"/>
                  </a:ext>
                </a:extLst>
              </p:cNvPr>
              <p:cNvSpPr txBox="1"/>
              <p:nvPr/>
            </p:nvSpPr>
            <p:spPr>
              <a:xfrm>
                <a:off x="6790156" y="6297862"/>
                <a:ext cx="814646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输出</a:t>
                </a: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𝑯</m:t>
                    </m:r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23F0799-15BF-056C-8B6C-E8D148954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156" y="6297862"/>
                <a:ext cx="814646" cy="413831"/>
              </a:xfrm>
              <a:prstGeom prst="rect">
                <a:avLst/>
              </a:prstGeom>
              <a:blipFill>
                <a:blip r:embed="rId12"/>
                <a:stretch>
                  <a:fillRect l="-4478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133558A-EE3A-C8F4-73A3-DF753B7E9A3C}"/>
                  </a:ext>
                </a:extLst>
              </p:cNvPr>
              <p:cNvSpPr txBox="1"/>
              <p:nvPr/>
            </p:nvSpPr>
            <p:spPr>
              <a:xfrm>
                <a:off x="6790156" y="3103316"/>
                <a:ext cx="814646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输出</a:t>
                </a: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𝑯</m:t>
                    </m:r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133558A-EE3A-C8F4-73A3-DF753B7E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156" y="3103316"/>
                <a:ext cx="814646" cy="413831"/>
              </a:xfrm>
              <a:prstGeom prst="rect">
                <a:avLst/>
              </a:prstGeom>
              <a:blipFill>
                <a:blip r:embed="rId13"/>
                <a:stretch>
                  <a:fillRect l="-4478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273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FB583225-433F-F19B-5E23-1AF91EB71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081" y="1451123"/>
            <a:ext cx="6035563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17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9A94A37C-5BB6-47E9-E126-53F08CABDC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45944"/>
                  </p:ext>
                </p:extLst>
              </p:nvPr>
            </p:nvGraphicFramePr>
            <p:xfrm>
              <a:off x="-1673275" y="431471"/>
              <a:ext cx="2160000" cy="270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99659039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13886664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83373290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250329268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855975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442274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000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000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000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0000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211127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99893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96663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9A94A37C-5BB6-47E9-E126-53F08CABDC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45944"/>
                  </p:ext>
                </p:extLst>
              </p:nvPr>
            </p:nvGraphicFramePr>
            <p:xfrm>
              <a:off x="-1673275" y="431471"/>
              <a:ext cx="2160000" cy="270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99659039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13886664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83373290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250329268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24" t="-1124" r="-301124" b="-4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273" t="-1124" r="-204545" b="-4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124" r="-102247" b="-4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1124" r="-2247" b="-4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855975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24" t="-101124" r="-301124" b="-3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273" t="-101124" r="-204545" b="-3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01124" r="-102247" b="-3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101124" r="-2247" b="-3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442274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24" t="-203409" r="-301124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273" t="-203409" r="-204545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203409" r="-102247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203409" r="-2247" b="-2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2111276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24" t="-300000" r="-301124" b="-1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273" t="-300000" r="-204545" b="-1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300000" r="-102247" b="-1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300000" r="-2247" b="-10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99893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24" t="-400000" r="-301124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273" t="-400000" r="-204545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400000" r="-102247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400000" r="-2247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96663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F6975559-C5C9-543C-7563-923516861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3996451"/>
                  </p:ext>
                </p:extLst>
              </p:nvPr>
            </p:nvGraphicFramePr>
            <p:xfrm>
              <a:off x="2586000" y="1058004"/>
              <a:ext cx="7020000" cy="5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92311995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42267776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5605234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5006086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14958989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12244965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8533493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28771958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42304272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52098932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5967262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6194641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547717938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7544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F6975559-C5C9-543C-7563-923516861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3996451"/>
                  </p:ext>
                </p:extLst>
              </p:nvPr>
            </p:nvGraphicFramePr>
            <p:xfrm>
              <a:off x="2586000" y="1058004"/>
              <a:ext cx="7020000" cy="5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92311995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42267776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5605234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5006086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14958989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12244965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8533493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28771958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42304272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52098932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5967262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6194641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547717938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24" t="-1111" r="-1196629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273" t="-1111" r="-1110227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111" r="-997753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3409" t="-1111" r="-909091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8876" t="-1111" r="-798876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8876" t="-1111" r="-698876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5682" t="-1111" r="-606818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7753" t="-1111" r="-500000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97753" t="-1111" r="-400000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7955" t="-1111" r="-304545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96629" t="-1111" r="-201124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09091" t="-1111" r="-103409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95506" t="-1111" r="-2247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75447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816EE5B6-DAFD-758B-00D3-AA8C6730E5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1805959"/>
                  </p:ext>
                </p:extLst>
              </p:nvPr>
            </p:nvGraphicFramePr>
            <p:xfrm>
              <a:off x="2586000" y="2941405"/>
              <a:ext cx="7020000" cy="5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92311995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42267776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5605234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5006086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14958989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12244965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8533493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28771958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42304272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52098932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5967262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6194641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547717938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7544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816EE5B6-DAFD-758B-00D3-AA8C6730E5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1805959"/>
                  </p:ext>
                </p:extLst>
              </p:nvPr>
            </p:nvGraphicFramePr>
            <p:xfrm>
              <a:off x="2586000" y="2941405"/>
              <a:ext cx="7020000" cy="5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92311995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42267776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5605234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5006086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14958989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12244965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8533493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28771958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42304272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52098932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5967262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6194641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547717938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124" t="-1111" r="-1196629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2273" t="-1111" r="-1110227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1111" r="-997753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3409" t="-1111" r="-909091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8876" t="-1111" r="-798876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98876" t="-1111" r="-698876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5682" t="-1111" r="-606818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97753" t="-1111" r="-500000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97753" t="-1111" r="-400000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07955" t="-1111" r="-304545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96629" t="-1111" r="-201124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109091" t="-1111" r="-103409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195506" t="-1111" r="-2247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75447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5">
                <a:extLst>
                  <a:ext uri="{FF2B5EF4-FFF2-40B4-BE49-F238E27FC236}">
                    <a16:creationId xmlns:a16="http://schemas.microsoft.com/office/drawing/2014/main" id="{1305A7A4-830F-E50E-80F8-42B166F1EA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4786263"/>
                  </p:ext>
                </p:extLst>
              </p:nvPr>
            </p:nvGraphicFramePr>
            <p:xfrm>
              <a:off x="2586000" y="3481405"/>
              <a:ext cx="7020000" cy="5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92311995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42267776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5605234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5006086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14958989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12244965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8533493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28771958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42304272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52098932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5967262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6194641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547717938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7544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5">
                <a:extLst>
                  <a:ext uri="{FF2B5EF4-FFF2-40B4-BE49-F238E27FC236}">
                    <a16:creationId xmlns:a16="http://schemas.microsoft.com/office/drawing/2014/main" id="{1305A7A4-830F-E50E-80F8-42B166F1EA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4786263"/>
                  </p:ext>
                </p:extLst>
              </p:nvPr>
            </p:nvGraphicFramePr>
            <p:xfrm>
              <a:off x="2586000" y="3481405"/>
              <a:ext cx="7020000" cy="5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92311995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42267776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5605234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5006086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14958989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12244965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8533493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28771958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42304272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52098932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5967262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6194641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547717938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124" t="-1124" r="-1196629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2273" t="-1124" r="-1110227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1124" r="-997753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3409" t="-1124" r="-909091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8876" t="-1124" r="-798876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98876" t="-1124" r="-698876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05682" t="-1124" r="-606818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97753" t="-1124" r="-500000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797753" t="-1124" r="-400000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07955" t="-1124" r="-304545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96629" t="-1124" r="-201124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109091" t="-1124" r="-103409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195506" t="-1124" r="-2247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75447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5">
                <a:extLst>
                  <a:ext uri="{FF2B5EF4-FFF2-40B4-BE49-F238E27FC236}">
                    <a16:creationId xmlns:a16="http://schemas.microsoft.com/office/drawing/2014/main" id="{674386AA-A8C3-F16A-31A7-4D8A76D532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1391450"/>
                  </p:ext>
                </p:extLst>
              </p:nvPr>
            </p:nvGraphicFramePr>
            <p:xfrm>
              <a:off x="2586000" y="4021405"/>
              <a:ext cx="7020000" cy="5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92311995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42267776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5605234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5006086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14958989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12244965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8533493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28771958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42304272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52098932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5967262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6194641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547717938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7544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5">
                <a:extLst>
                  <a:ext uri="{FF2B5EF4-FFF2-40B4-BE49-F238E27FC236}">
                    <a16:creationId xmlns:a16="http://schemas.microsoft.com/office/drawing/2014/main" id="{674386AA-A8C3-F16A-31A7-4D8A76D532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1391450"/>
                  </p:ext>
                </p:extLst>
              </p:nvPr>
            </p:nvGraphicFramePr>
            <p:xfrm>
              <a:off x="2586000" y="4021405"/>
              <a:ext cx="7020000" cy="5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92311995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42267776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5605234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5006086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14958989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12244965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8533493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28771958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42304272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52098932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5967262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6194641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547717938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124" t="-1111" r="-1196629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2273" t="-1111" r="-1110227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1111" r="-997753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03409" t="-1111" r="-909091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98876" t="-1111" r="-798876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98876" t="-1111" r="-698876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605682" t="-1111" r="-606818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697753" t="-1111" r="-500000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797753" t="-1111" r="-400000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7955" t="-1111" r="-304545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96629" t="-1111" r="-201124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109091" t="-1111" r="-103409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195506" t="-1111" r="-2247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75447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5">
                <a:extLst>
                  <a:ext uri="{FF2B5EF4-FFF2-40B4-BE49-F238E27FC236}">
                    <a16:creationId xmlns:a16="http://schemas.microsoft.com/office/drawing/2014/main" id="{AC1633E1-846E-3BB1-8BE5-181C4B99B1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762580"/>
                  </p:ext>
                </p:extLst>
              </p:nvPr>
            </p:nvGraphicFramePr>
            <p:xfrm>
              <a:off x="2586000" y="4563178"/>
              <a:ext cx="7020000" cy="5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92311995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42267776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5605234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5006086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14958989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12244965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8533493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28771958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42304272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52098932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5967262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6194641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547717938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7544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5">
                <a:extLst>
                  <a:ext uri="{FF2B5EF4-FFF2-40B4-BE49-F238E27FC236}">
                    <a16:creationId xmlns:a16="http://schemas.microsoft.com/office/drawing/2014/main" id="{AC1633E1-846E-3BB1-8BE5-181C4B99B1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762580"/>
                  </p:ext>
                </p:extLst>
              </p:nvPr>
            </p:nvGraphicFramePr>
            <p:xfrm>
              <a:off x="2586000" y="4563178"/>
              <a:ext cx="7020000" cy="5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92311995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42267776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5605234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5006086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14958989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12244965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8533493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28771958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42304272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52098932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5967262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6194641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547717938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124" t="-1111" r="-1196629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2273" t="-1111" r="-1110227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0000" t="-1111" r="-997753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03409" t="-1111" r="-909091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98876" t="-1111" r="-798876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98876" t="-1111" r="-698876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605682" t="-1111" r="-606818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697753" t="-1111" r="-500000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797753" t="-1111" r="-400000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907955" t="-1111" r="-304545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996629" t="-1111" r="-201124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109091" t="-1111" r="-103409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195506" t="-1111" r="-2247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75447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5">
                <a:extLst>
                  <a:ext uri="{FF2B5EF4-FFF2-40B4-BE49-F238E27FC236}">
                    <a16:creationId xmlns:a16="http://schemas.microsoft.com/office/drawing/2014/main" id="{6520DC71-4715-4BBA-8532-AB651F9BEA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7106240"/>
                  </p:ext>
                </p:extLst>
              </p:nvPr>
            </p:nvGraphicFramePr>
            <p:xfrm>
              <a:off x="2586000" y="5103178"/>
              <a:ext cx="7020000" cy="5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92311995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42267776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5605234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5006086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14958989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12244965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8533493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28771958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42304272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52098932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5967262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6194641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547717938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7544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5">
                <a:extLst>
                  <a:ext uri="{FF2B5EF4-FFF2-40B4-BE49-F238E27FC236}">
                    <a16:creationId xmlns:a16="http://schemas.microsoft.com/office/drawing/2014/main" id="{6520DC71-4715-4BBA-8532-AB651F9BEA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7106240"/>
                  </p:ext>
                </p:extLst>
              </p:nvPr>
            </p:nvGraphicFramePr>
            <p:xfrm>
              <a:off x="2586000" y="5103178"/>
              <a:ext cx="7020000" cy="5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92311995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42267776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5605234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5006086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14958989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12244965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8533493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28771958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42304272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52098932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5967262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6194641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547717938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124" t="-1124" r="-1196629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02273" t="-1124" r="-1110227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00000" t="-1124" r="-997753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03409" t="-1124" r="-909091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98876" t="-1124" r="-798876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98876" t="-1124" r="-698876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605682" t="-1124" r="-606818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697753" t="-1124" r="-500000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797753" t="-1124" r="-400000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907955" t="-1124" r="-304545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996629" t="-1124" r="-201124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109091" t="-1124" r="-103409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195506" t="-1124" r="-2247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75447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9E6E6441-9634-9852-7BF3-FD4660F880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2343413"/>
                  </p:ext>
                </p:extLst>
              </p:nvPr>
            </p:nvGraphicFramePr>
            <p:xfrm>
              <a:off x="-2087770" y="4320000"/>
              <a:ext cx="540000" cy="270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2695072780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408273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2619343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0000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464065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391483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08314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9E6E6441-9634-9852-7BF3-FD4660F880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2343413"/>
                  </p:ext>
                </p:extLst>
              </p:nvPr>
            </p:nvGraphicFramePr>
            <p:xfrm>
              <a:off x="-2087770" y="4320000"/>
              <a:ext cx="540000" cy="270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2695072780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111" t="-1124" r="-2222" b="-4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408273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111" t="-101124" r="-2222" b="-3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2619343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111" t="-203409" r="-2222" b="-2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464065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111" t="-300000" r="-2222" b="-10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391483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111" t="-400000" r="-2222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08314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6C7F8461-A8D7-358F-EE9C-1F42F41FA9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1293890"/>
                  </p:ext>
                </p:extLst>
              </p:nvPr>
            </p:nvGraphicFramePr>
            <p:xfrm>
              <a:off x="-1274481" y="4320000"/>
              <a:ext cx="540000" cy="270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548566130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461794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735107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0000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5119553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4884263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95969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6C7F8461-A8D7-358F-EE9C-1F42F41FA9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1293890"/>
                  </p:ext>
                </p:extLst>
              </p:nvPr>
            </p:nvGraphicFramePr>
            <p:xfrm>
              <a:off x="-1274481" y="4320000"/>
              <a:ext cx="540000" cy="270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548566130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111" t="-1124" r="-2222" b="-4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461794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111" t="-101124" r="-2222" b="-3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735107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111" t="-203409" r="-2222" b="-2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5119553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111" t="-300000" r="-2222" b="-10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4884263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111" t="-400000" r="-2222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95969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BDAE71E5-160B-7B6D-5B3C-B3B3B01532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6790703"/>
                  </p:ext>
                </p:extLst>
              </p:nvPr>
            </p:nvGraphicFramePr>
            <p:xfrm>
              <a:off x="-461192" y="4319999"/>
              <a:ext cx="540000" cy="270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2057010142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540182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27144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0000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451675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630683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32223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BDAE71E5-160B-7B6D-5B3C-B3B3B01532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6790703"/>
                  </p:ext>
                </p:extLst>
              </p:nvPr>
            </p:nvGraphicFramePr>
            <p:xfrm>
              <a:off x="-461192" y="4319999"/>
              <a:ext cx="540000" cy="270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2057010142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124" t="-1124" r="-3371" b="-4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540182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124" t="-101124" r="-3371" b="-3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27144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124" t="-203409" r="-3371" b="-2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451675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124" t="-300000" r="-3371" b="-10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630683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124" t="-400000" r="-3371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32223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355828EE-AE18-1F7A-017F-08A1EDAFAB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7373613"/>
                  </p:ext>
                </p:extLst>
              </p:nvPr>
            </p:nvGraphicFramePr>
            <p:xfrm>
              <a:off x="352097" y="4319999"/>
              <a:ext cx="540000" cy="270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2428908395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1873724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203200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0000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371483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1953313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90674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355828EE-AE18-1F7A-017F-08A1EDAFAB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7373613"/>
                  </p:ext>
                </p:extLst>
              </p:nvPr>
            </p:nvGraphicFramePr>
            <p:xfrm>
              <a:off x="352097" y="4319999"/>
              <a:ext cx="540000" cy="270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2428908395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1111" t="-1124" r="-2222" b="-4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1873724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1111" t="-101124" r="-2222" b="-3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203200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1111" t="-203409" r="-2222" b="-2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371483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1111" t="-300000" r="-2222" b="-10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1953313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1111" t="-400000" r="-2222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90674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3">
                <a:extLst>
                  <a:ext uri="{FF2B5EF4-FFF2-40B4-BE49-F238E27FC236}">
                    <a16:creationId xmlns:a16="http://schemas.microsoft.com/office/drawing/2014/main" id="{C2C0D7B3-4AE7-C100-259D-E236868E3F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2455776"/>
                  </p:ext>
                </p:extLst>
              </p:nvPr>
            </p:nvGraphicFramePr>
            <p:xfrm>
              <a:off x="11915189" y="-434750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99659039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13886664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83373290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250329268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855975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442274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99893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96663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3">
                <a:extLst>
                  <a:ext uri="{FF2B5EF4-FFF2-40B4-BE49-F238E27FC236}">
                    <a16:creationId xmlns:a16="http://schemas.microsoft.com/office/drawing/2014/main" id="{C2C0D7B3-4AE7-C100-259D-E236868E3F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2455776"/>
                  </p:ext>
                </p:extLst>
              </p:nvPr>
            </p:nvGraphicFramePr>
            <p:xfrm>
              <a:off x="11915189" y="-434750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99659039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13886664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83373290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250329268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1124" t="-1124" r="-302247" b="-3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101124" t="-1124" r="-202247" b="-3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203409" t="-1124" r="-104545" b="-3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300000" t="-1124" r="-3371" b="-30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855975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1124" t="-101124" r="-302247" b="-2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101124" t="-101124" r="-202247" b="-2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203409" t="-101124" r="-104545" b="-2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300000" t="-101124" r="-3371" b="-20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442274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1124" t="-201124" r="-302247" b="-1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101124" t="-201124" r="-202247" b="-1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203409" t="-201124" r="-104545" b="-1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300000" t="-201124" r="-3371" b="-10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99893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1124" t="-301124" r="-302247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101124" t="-301124" r="-202247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203409" t="-301124" r="-104545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300000" t="-301124" r="-3371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96663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3">
                <a:extLst>
                  <a:ext uri="{FF2B5EF4-FFF2-40B4-BE49-F238E27FC236}">
                    <a16:creationId xmlns:a16="http://schemas.microsoft.com/office/drawing/2014/main" id="{F1E4A75C-837E-B44D-BE0E-0CD50A55F0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582950"/>
                  </p:ext>
                </p:extLst>
              </p:nvPr>
            </p:nvGraphicFramePr>
            <p:xfrm>
              <a:off x="11915189" y="1898318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99659039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13886664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83373290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250329268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855975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442274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99893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96663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3">
                <a:extLst>
                  <a:ext uri="{FF2B5EF4-FFF2-40B4-BE49-F238E27FC236}">
                    <a16:creationId xmlns:a16="http://schemas.microsoft.com/office/drawing/2014/main" id="{F1E4A75C-837E-B44D-BE0E-0CD50A55F0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582950"/>
                  </p:ext>
                </p:extLst>
              </p:nvPr>
            </p:nvGraphicFramePr>
            <p:xfrm>
              <a:off x="11915189" y="1898318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99659039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13886664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83373290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250329268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124" t="-1124" r="-302247" b="-3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124" t="-1124" r="-202247" b="-3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3409" t="-1124" r="-104545" b="-3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0000" t="-1124" r="-3371" b="-3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855975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124" t="-101124" r="-302247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124" t="-101124" r="-202247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3409" t="-101124" r="-104545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0000" t="-101124" r="-3371" b="-2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442274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124" t="-203409" r="-302247" b="-1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124" t="-203409" r="-202247" b="-1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3409" t="-203409" r="-104545" b="-1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0000" t="-203409" r="-3371" b="-1034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99893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124" t="-300000" r="-302247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124" t="-300000" r="-202247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3409" t="-300000" r="-104545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0000" t="-300000" r="-3371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96663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3">
                <a:extLst>
                  <a:ext uri="{FF2B5EF4-FFF2-40B4-BE49-F238E27FC236}">
                    <a16:creationId xmlns:a16="http://schemas.microsoft.com/office/drawing/2014/main" id="{0B97812D-101E-3422-51AC-B64BDC3DD8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8136567"/>
                  </p:ext>
                </p:extLst>
              </p:nvPr>
            </p:nvGraphicFramePr>
            <p:xfrm>
              <a:off x="11913585" y="4976216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99659039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13886664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83373290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250329268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FF00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855975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50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442274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99893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00B0F0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96663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3">
                <a:extLst>
                  <a:ext uri="{FF2B5EF4-FFF2-40B4-BE49-F238E27FC236}">
                    <a16:creationId xmlns:a16="http://schemas.microsoft.com/office/drawing/2014/main" id="{0B97812D-101E-3422-51AC-B64BDC3DD8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8136567"/>
                  </p:ext>
                </p:extLst>
              </p:nvPr>
            </p:nvGraphicFramePr>
            <p:xfrm>
              <a:off x="11913585" y="4976216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99659039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13886664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83373290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250329268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1124" t="-1124" r="-301124" b="-3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101124" t="-1124" r="-201124" b="-3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203409" t="-1124" r="-103409" b="-3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300000" t="-1124" r="-2247" b="-3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855975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1124" t="-101124" r="-301124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101124" t="-101124" r="-201124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203409" t="-101124" r="-103409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300000" t="-101124" r="-2247" b="-2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442274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1124" t="-203409" r="-301124" b="-1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101124" t="-203409" r="-201124" b="-1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203409" t="-203409" r="-103409" b="-1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300000" t="-203409" r="-2247" b="-1034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99893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1124" t="-300000" r="-301124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101124" t="-300000" r="-201124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203409" t="-300000" r="-103409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300000" t="-300000" r="-2247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96663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D77EB87C-67F4-913A-2426-C1F030A03D9C}"/>
              </a:ext>
            </a:extLst>
          </p:cNvPr>
          <p:cNvSpPr txBox="1"/>
          <p:nvPr/>
        </p:nvSpPr>
        <p:spPr>
          <a:xfrm>
            <a:off x="-2067624" y="3782280"/>
            <a:ext cx="2959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tf.stack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((-w, -h, w, h), axis=1)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箭头: 上 18">
            <a:extLst>
              <a:ext uri="{FF2B5EF4-FFF2-40B4-BE49-F238E27FC236}">
                <a16:creationId xmlns:a16="http://schemas.microsoft.com/office/drawing/2014/main" id="{2928136A-9FEE-7A0B-3152-E5A8EFCD1AE8}"/>
              </a:ext>
            </a:extLst>
          </p:cNvPr>
          <p:cNvSpPr/>
          <p:nvPr/>
        </p:nvSpPr>
        <p:spPr>
          <a:xfrm>
            <a:off x="-734481" y="3323056"/>
            <a:ext cx="254000" cy="346135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21040FE2-DA54-71BB-8376-E4E7DAD0E534}"/>
              </a:ext>
            </a:extLst>
          </p:cNvPr>
          <p:cNvSpPr/>
          <p:nvPr/>
        </p:nvSpPr>
        <p:spPr>
          <a:xfrm>
            <a:off x="-2501985" y="4319999"/>
            <a:ext cx="241300" cy="2700000"/>
          </a:xfrm>
          <a:prstGeom prst="leftBrace">
            <a:avLst>
              <a:gd name="adj1" fmla="val 2631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C4DF9D1-21D4-440B-111E-12B674D23199}"/>
                  </a:ext>
                </a:extLst>
              </p:cNvPr>
              <p:cNvSpPr txBox="1"/>
              <p:nvPr/>
            </p:nvSpPr>
            <p:spPr>
              <a:xfrm>
                <a:off x="-5211085" y="5350790"/>
                <a:ext cx="26709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每个像素的锚框数量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CN" sz="16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len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(sizes) + </a:t>
                </a:r>
                <a:r>
                  <a:rPr lang="en-US" altLang="zh-CN" sz="16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len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(ratios) - 1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C4DF9D1-21D4-440B-111E-12B674D23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11085" y="5350790"/>
                <a:ext cx="2670924" cy="584775"/>
              </a:xfrm>
              <a:prstGeom prst="rect">
                <a:avLst/>
              </a:prstGeom>
              <a:blipFill>
                <a:blip r:embed="rId16"/>
                <a:stretch>
                  <a:fillRect l="-685" t="-3125" r="-68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6CAD2CB3-8372-12D2-C923-05EA0012B024}"/>
              </a:ext>
            </a:extLst>
          </p:cNvPr>
          <p:cNvSpPr txBox="1"/>
          <p:nvPr/>
        </p:nvSpPr>
        <p:spPr>
          <a:xfrm>
            <a:off x="546222" y="661005"/>
            <a:ext cx="2075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tf.reshape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(X, (1,-1))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箭头: 上 22">
            <a:extLst>
              <a:ext uri="{FF2B5EF4-FFF2-40B4-BE49-F238E27FC236}">
                <a16:creationId xmlns:a16="http://schemas.microsoft.com/office/drawing/2014/main" id="{06561F0B-DC13-170C-CAA0-3B2784A850EB}"/>
              </a:ext>
            </a:extLst>
          </p:cNvPr>
          <p:cNvSpPr/>
          <p:nvPr/>
        </p:nvSpPr>
        <p:spPr>
          <a:xfrm rot="5400000">
            <a:off x="1456942" y="1154938"/>
            <a:ext cx="254000" cy="346135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上 23">
            <a:extLst>
              <a:ext uri="{FF2B5EF4-FFF2-40B4-BE49-F238E27FC236}">
                <a16:creationId xmlns:a16="http://schemas.microsoft.com/office/drawing/2014/main" id="{34BC1384-4729-77DF-F541-0D46435CF351}"/>
              </a:ext>
            </a:extLst>
          </p:cNvPr>
          <p:cNvSpPr/>
          <p:nvPr/>
        </p:nvSpPr>
        <p:spPr>
          <a:xfrm rot="10800000">
            <a:off x="5715000" y="1813865"/>
            <a:ext cx="254000" cy="346135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C3A714-0510-561F-22BA-B2E9CF45CD41}"/>
              </a:ext>
            </a:extLst>
          </p:cNvPr>
          <p:cNvSpPr txBox="1"/>
          <p:nvPr/>
        </p:nvSpPr>
        <p:spPr>
          <a:xfrm>
            <a:off x="3948392" y="2245133"/>
            <a:ext cx="4295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tf.repeat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(X, repeats=width*height, axis=0)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36011149-2A4C-9F43-5C99-2A81FBB470E1}"/>
              </a:ext>
            </a:extLst>
          </p:cNvPr>
          <p:cNvSpPr/>
          <p:nvPr/>
        </p:nvSpPr>
        <p:spPr>
          <a:xfrm>
            <a:off x="2083867" y="2941405"/>
            <a:ext cx="241300" cy="2700000"/>
          </a:xfrm>
          <a:prstGeom prst="leftBrace">
            <a:avLst>
              <a:gd name="adj1" fmla="val 2631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8C869EC-B86B-6CE6-EC15-DE2C9F89FFAC}"/>
              </a:ext>
            </a:extLst>
          </p:cNvPr>
          <p:cNvSpPr txBox="1"/>
          <p:nvPr/>
        </p:nvSpPr>
        <p:spPr>
          <a:xfrm>
            <a:off x="1283648" y="4021405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重复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像素数</a:t>
            </a:r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9316005F-DE38-DAF3-C270-EF3BCF05AC48}"/>
              </a:ext>
            </a:extLst>
          </p:cNvPr>
          <p:cNvSpPr/>
          <p:nvPr/>
        </p:nvSpPr>
        <p:spPr>
          <a:xfrm rot="16200000">
            <a:off x="5975350" y="2425565"/>
            <a:ext cx="241300" cy="7020000"/>
          </a:xfrm>
          <a:prstGeom prst="leftBrace">
            <a:avLst>
              <a:gd name="adj1" fmla="val 2631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F2E693D-54E4-055B-219A-557145A804B2}"/>
                  </a:ext>
                </a:extLst>
              </p:cNvPr>
              <p:cNvSpPr txBox="1"/>
              <p:nvPr/>
            </p:nvSpPr>
            <p:spPr>
              <a:xfrm>
                <a:off x="5856895" y="6156529"/>
                <a:ext cx="4782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4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𝑎</m:t>
                      </m:r>
                    </m:oMath>
                  </m:oMathPara>
                </a14:m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F2E693D-54E4-055B-219A-557145A80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895" y="6156529"/>
                <a:ext cx="478208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格 30">
                <a:extLst>
                  <a:ext uri="{FF2B5EF4-FFF2-40B4-BE49-F238E27FC236}">
                    <a16:creationId xmlns:a16="http://schemas.microsoft.com/office/drawing/2014/main" id="{0A73225D-F150-B342-8390-35015906BC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0336881"/>
                  </p:ext>
                </p:extLst>
              </p:nvPr>
            </p:nvGraphicFramePr>
            <p:xfrm>
              <a:off x="11915189" y="4247267"/>
              <a:ext cx="2160000" cy="5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11027022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95110842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10455603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862587558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alpha val="3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1911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格 30">
                <a:extLst>
                  <a:ext uri="{FF2B5EF4-FFF2-40B4-BE49-F238E27FC236}">
                    <a16:creationId xmlns:a16="http://schemas.microsoft.com/office/drawing/2014/main" id="{0A73225D-F150-B342-8390-35015906BC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0336881"/>
                  </p:ext>
                </p:extLst>
              </p:nvPr>
            </p:nvGraphicFramePr>
            <p:xfrm>
              <a:off x="11915189" y="4247267"/>
              <a:ext cx="2160000" cy="5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11027022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95110842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10455603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862587558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1124" t="-1111" r="-302247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101124" t="-1111" r="-202247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203409" t="-1111" r="-104545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300000" t="-1111" r="-3371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1911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箭头: 上 31">
            <a:extLst>
              <a:ext uri="{FF2B5EF4-FFF2-40B4-BE49-F238E27FC236}">
                <a16:creationId xmlns:a16="http://schemas.microsoft.com/office/drawing/2014/main" id="{1DF30C61-1ECD-F4BA-D1A9-9B33BF7B392D}"/>
              </a:ext>
            </a:extLst>
          </p:cNvPr>
          <p:cNvSpPr/>
          <p:nvPr/>
        </p:nvSpPr>
        <p:spPr>
          <a:xfrm rot="5400000">
            <a:off x="9812102" y="6549329"/>
            <a:ext cx="254000" cy="346135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6B32C60-3AC3-5EAA-1DCC-56313C1A9BDF}"/>
                  </a:ext>
                </a:extLst>
              </p:cNvPr>
              <p:cNvSpPr txBox="1"/>
              <p:nvPr/>
            </p:nvSpPr>
            <p:spPr>
              <a:xfrm>
                <a:off x="8243607" y="6156529"/>
                <a:ext cx="33909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</a:t>
                </a:r>
                <a:r>
                  <a:rPr lang="en-US" altLang="zh-CN" sz="16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f.reshape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(X, (width*height*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4))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6B32C60-3AC3-5EAA-1DCC-56313C1A9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607" y="6156529"/>
                <a:ext cx="3390993" cy="338554"/>
              </a:xfrm>
              <a:prstGeom prst="rect">
                <a:avLst/>
              </a:prstGeom>
              <a:blipFill>
                <a:blip r:embed="rId19"/>
                <a:stretch>
                  <a:fillRect l="-898"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左大括号 33">
            <a:extLst>
              <a:ext uri="{FF2B5EF4-FFF2-40B4-BE49-F238E27FC236}">
                <a16:creationId xmlns:a16="http://schemas.microsoft.com/office/drawing/2014/main" id="{A11606C5-14B4-A860-D144-39C34C8A9A78}"/>
              </a:ext>
            </a:extLst>
          </p:cNvPr>
          <p:cNvSpPr/>
          <p:nvPr/>
        </p:nvSpPr>
        <p:spPr>
          <a:xfrm>
            <a:off x="11513950" y="-434750"/>
            <a:ext cx="241300" cy="2160000"/>
          </a:xfrm>
          <a:prstGeom prst="leftBrace">
            <a:avLst>
              <a:gd name="adj1" fmla="val 2631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7039AB6-7654-823A-0487-01C8C808DA0B}"/>
                  </a:ext>
                </a:extLst>
              </p:cNvPr>
              <p:cNvSpPr txBox="1"/>
              <p:nvPr/>
            </p:nvSpPr>
            <p:spPr>
              <a:xfrm>
                <a:off x="10223393" y="368617"/>
                <a:ext cx="12105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每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个</a:t>
                </a:r>
                <a:r>
                  <a:rPr lang="zh-CN" altLang="en-US" sz="16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像素的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algn="ctr"/>
                <a:r>
                  <a:rPr lang="zh-CN" altLang="en-US" sz="16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zh-CN" altLang="en-US" sz="16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组锚框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7039AB6-7654-823A-0487-01C8C808D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393" y="368617"/>
                <a:ext cx="1210588" cy="584775"/>
              </a:xfrm>
              <a:prstGeom prst="rect">
                <a:avLst/>
              </a:prstGeom>
              <a:blipFill>
                <a:blip r:embed="rId20"/>
                <a:stretch>
                  <a:fillRect l="-2010" t="-3125" r="-1508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左大括号 35">
            <a:extLst>
              <a:ext uri="{FF2B5EF4-FFF2-40B4-BE49-F238E27FC236}">
                <a16:creationId xmlns:a16="http://schemas.microsoft.com/office/drawing/2014/main" id="{18D5ED1C-21E6-3085-7B5E-83F7821E30A5}"/>
              </a:ext>
            </a:extLst>
          </p:cNvPr>
          <p:cNvSpPr/>
          <p:nvPr/>
        </p:nvSpPr>
        <p:spPr>
          <a:xfrm>
            <a:off x="11513950" y="1898318"/>
            <a:ext cx="241300" cy="2160000"/>
          </a:xfrm>
          <a:prstGeom prst="leftBrace">
            <a:avLst>
              <a:gd name="adj1" fmla="val 2631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638DAC3-C093-89E9-6068-39BEA398357B}"/>
                  </a:ext>
                </a:extLst>
              </p:cNvPr>
              <p:cNvSpPr txBox="1"/>
              <p:nvPr/>
            </p:nvSpPr>
            <p:spPr>
              <a:xfrm>
                <a:off x="10223393" y="2701685"/>
                <a:ext cx="12105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每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个</a:t>
                </a:r>
                <a:r>
                  <a:rPr lang="zh-CN" altLang="en-US" sz="16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像素的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algn="ctr"/>
                <a:r>
                  <a:rPr lang="zh-CN" altLang="en-US" sz="16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zh-CN" altLang="en-US" sz="16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组锚框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638DAC3-C093-89E9-6068-39BEA3983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393" y="2701685"/>
                <a:ext cx="1210588" cy="584775"/>
              </a:xfrm>
              <a:prstGeom prst="rect">
                <a:avLst/>
              </a:prstGeom>
              <a:blipFill>
                <a:blip r:embed="rId21"/>
                <a:stretch>
                  <a:fillRect l="-2010" t="-3125" r="-1508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左大括号 37">
            <a:extLst>
              <a:ext uri="{FF2B5EF4-FFF2-40B4-BE49-F238E27FC236}">
                <a16:creationId xmlns:a16="http://schemas.microsoft.com/office/drawing/2014/main" id="{11FDC0B9-EC63-7E28-C01F-A2DA9EDCBB7D}"/>
              </a:ext>
            </a:extLst>
          </p:cNvPr>
          <p:cNvSpPr/>
          <p:nvPr/>
        </p:nvSpPr>
        <p:spPr>
          <a:xfrm rot="10800000">
            <a:off x="14263694" y="-434750"/>
            <a:ext cx="241300" cy="7570966"/>
          </a:xfrm>
          <a:prstGeom prst="leftBrace">
            <a:avLst>
              <a:gd name="adj1" fmla="val 2631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39DA6FE-BB36-015E-DE8D-53EE88CB1977}"/>
                  </a:ext>
                </a:extLst>
              </p:cNvPr>
              <p:cNvSpPr txBox="1"/>
              <p:nvPr/>
            </p:nvSpPr>
            <p:spPr>
              <a:xfrm>
                <a:off x="14610943" y="3058345"/>
                <a:ext cx="34307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共包含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width*height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个像素的大组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每个大组包含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组锚框</a:t>
                </a: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39DA6FE-BB36-015E-DE8D-53EE88CB1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0943" y="3058345"/>
                <a:ext cx="3430747" cy="584775"/>
              </a:xfrm>
              <a:prstGeom prst="rect">
                <a:avLst/>
              </a:prstGeom>
              <a:blipFill>
                <a:blip r:embed="rId22"/>
                <a:stretch>
                  <a:fillRect l="-355" t="-3125" r="-178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>
            <a:extLst>
              <a:ext uri="{FF2B5EF4-FFF2-40B4-BE49-F238E27FC236}">
                <a16:creationId xmlns:a16="http://schemas.microsoft.com/office/drawing/2014/main" id="{1E5D69E7-786B-AF35-FEAE-C1E471B1CDB3}"/>
              </a:ext>
            </a:extLst>
          </p:cNvPr>
          <p:cNvSpPr/>
          <p:nvPr/>
        </p:nvSpPr>
        <p:spPr>
          <a:xfrm>
            <a:off x="2425966" y="2836595"/>
            <a:ext cx="7340068" cy="745124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2A3F8C8-090F-6741-8448-EEEF6012AFAA}"/>
              </a:ext>
            </a:extLst>
          </p:cNvPr>
          <p:cNvSpPr/>
          <p:nvPr/>
        </p:nvSpPr>
        <p:spPr>
          <a:xfrm>
            <a:off x="11755250" y="-558801"/>
            <a:ext cx="2508444" cy="2372666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8C569EA-2259-822E-42C0-C18FA9B843D1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 flipV="1">
            <a:off x="9766034" y="627532"/>
            <a:ext cx="1989216" cy="25816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220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D41183D-805C-C274-8D41-E787CD9EC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6583" y="1161237"/>
            <a:ext cx="11998833" cy="397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76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5010ECF9-47A7-7B59-229C-ABEB342F42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5778448"/>
                  </p:ext>
                </p:extLst>
              </p:nvPr>
            </p:nvGraphicFramePr>
            <p:xfrm>
              <a:off x="402604" y="790918"/>
              <a:ext cx="2880000" cy="288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886512641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  <a:alpha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92D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4">
                            <a:lumMod val="20000"/>
                            <a:lumOff val="80000"/>
                            <a:alpha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43597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5010ECF9-47A7-7B59-229C-ABEB342F42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5778448"/>
                  </p:ext>
                </p:extLst>
              </p:nvPr>
            </p:nvGraphicFramePr>
            <p:xfrm>
              <a:off x="402604" y="790918"/>
              <a:ext cx="2880000" cy="288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886512641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542" t="-1681" r="-30254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1681" t="-1681" r="-2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3390" t="-1681" r="-10169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03390" t="-1681" r="-169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542" t="-102542" r="-302542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681" t="-102542" r="-20000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03390" t="-102542" r="-101695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03390" t="-102542" r="-1695" b="-2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42" t="-200840" r="-302542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681" t="-200840" r="-20000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840" r="-101695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03390" t="-200840" r="-1695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542" t="-303390" r="-302542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1681" t="-303390" r="-200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3390" t="-303390" r="-101695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3390" t="-303390" r="-169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43597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2">
                <a:extLst>
                  <a:ext uri="{FF2B5EF4-FFF2-40B4-BE49-F238E27FC236}">
                    <a16:creationId xmlns:a16="http://schemas.microsoft.com/office/drawing/2014/main" id="{4B4BBBB4-EC9E-C235-918D-BC3185D6AC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805061"/>
                  </p:ext>
                </p:extLst>
              </p:nvPr>
            </p:nvGraphicFramePr>
            <p:xfrm>
              <a:off x="7164664" y="1510918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2">
                <a:extLst>
                  <a:ext uri="{FF2B5EF4-FFF2-40B4-BE49-F238E27FC236}">
                    <a16:creationId xmlns:a16="http://schemas.microsoft.com/office/drawing/2014/main" id="{4B4BBBB4-EC9E-C235-918D-BC3185D6AC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805061"/>
                  </p:ext>
                </p:extLst>
              </p:nvPr>
            </p:nvGraphicFramePr>
            <p:xfrm>
              <a:off x="7164664" y="1510918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0" t="-840" r="-100840" b="-10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695" t="-840" r="-1695" b="-10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0" t="-100840" r="-10084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695" t="-100840" r="-1695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1DD4714A-598A-5063-37E9-35F84D013801}"/>
                  </a:ext>
                </a:extLst>
              </p:cNvPr>
              <p:cNvSpPr/>
              <p:nvPr/>
            </p:nvSpPr>
            <p:spPr>
              <a:xfrm>
                <a:off x="4160517" y="1886854"/>
                <a:ext cx="2126234" cy="68812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兴趣区域汇聚</a:t>
                </a:r>
              </a:p>
            </p:txBody>
          </p:sp>
        </mc:Choice>
        <mc:Fallback xmlns="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1DD4714A-598A-5063-37E9-35F84D013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517" y="1886854"/>
                <a:ext cx="2126234" cy="68812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B57CCFBC-2A0A-6626-2A45-D29F87ED5C12}"/>
              </a:ext>
            </a:extLst>
          </p:cNvPr>
          <p:cNvSpPr txBox="1"/>
          <p:nvPr/>
        </p:nvSpPr>
        <p:spPr>
          <a:xfrm>
            <a:off x="3559496" y="1916147"/>
            <a:ext cx="324128" cy="65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*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7E6B19-3490-1D3B-5931-138A373D63A7}"/>
              </a:ext>
            </a:extLst>
          </p:cNvPr>
          <p:cNvSpPr txBox="1"/>
          <p:nvPr/>
        </p:nvSpPr>
        <p:spPr>
          <a:xfrm>
            <a:off x="6528377" y="1820903"/>
            <a:ext cx="394660" cy="65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083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5010ECF9-47A7-7B59-229C-ABEB342F42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7043957"/>
                  </p:ext>
                </p:extLst>
              </p:nvPr>
            </p:nvGraphicFramePr>
            <p:xfrm>
              <a:off x="-613484" y="3775611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5010ECF9-47A7-7B59-229C-ABEB342F42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7043957"/>
                  </p:ext>
                </p:extLst>
              </p:nvPr>
            </p:nvGraphicFramePr>
            <p:xfrm>
              <a:off x="-613484" y="3775611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847" r="-202542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47" r="-10084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847" r="-1695" b="-2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100000" r="-202542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0000" r="-10084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100000" r="-1695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01695" r="-202542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01695" r="-10084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201695" r="-169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表格 2">
                <a:extLst>
                  <a:ext uri="{FF2B5EF4-FFF2-40B4-BE49-F238E27FC236}">
                    <a16:creationId xmlns:a16="http://schemas.microsoft.com/office/drawing/2014/main" id="{4B4BBBB4-EC9E-C235-918D-BC3185D6AC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5175667"/>
                  </p:ext>
                </p:extLst>
              </p:nvPr>
            </p:nvGraphicFramePr>
            <p:xfrm>
              <a:off x="6411384" y="758195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7030A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7030A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7030A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7030A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表格 2">
                <a:extLst>
                  <a:ext uri="{FF2B5EF4-FFF2-40B4-BE49-F238E27FC236}">
                    <a16:creationId xmlns:a16="http://schemas.microsoft.com/office/drawing/2014/main" id="{4B4BBBB4-EC9E-C235-918D-BC3185D6AC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5175667"/>
                  </p:ext>
                </p:extLst>
              </p:nvPr>
            </p:nvGraphicFramePr>
            <p:xfrm>
              <a:off x="6411384" y="758195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0" t="-840" r="-101681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695" t="-840" r="-2542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0" t="-101695" r="-101681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695" t="-101695" r="-2542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CC400947-C032-230E-EA6D-A0AA03D19EF6}"/>
              </a:ext>
            </a:extLst>
          </p:cNvPr>
          <p:cNvSpPr txBox="1"/>
          <p:nvPr/>
        </p:nvSpPr>
        <p:spPr>
          <a:xfrm>
            <a:off x="5777391" y="1148777"/>
            <a:ext cx="324128" cy="65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*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27B3AA-0128-DAAD-7F20-6DA7A7F63BFF}"/>
              </a:ext>
            </a:extLst>
          </p:cNvPr>
          <p:cNvSpPr txBox="1"/>
          <p:nvPr/>
        </p:nvSpPr>
        <p:spPr>
          <a:xfrm>
            <a:off x="10042705" y="4476959"/>
            <a:ext cx="394660" cy="65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BB0D166-245F-7027-F063-EFF2B7C0A65C}"/>
                  </a:ext>
                </a:extLst>
              </p:cNvPr>
              <p:cNvSpPr txBox="1"/>
              <p:nvPr/>
            </p:nvSpPr>
            <p:spPr>
              <a:xfrm>
                <a:off x="6695786" y="2379533"/>
                <a:ext cx="966931" cy="416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Kernel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𝑽</m:t>
                    </m:r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BB0D166-245F-7027-F063-EFF2B7C0A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786" y="2379533"/>
                <a:ext cx="966931" cy="416011"/>
              </a:xfrm>
              <a:prstGeom prst="rect">
                <a:avLst/>
              </a:prstGeom>
              <a:blipFill>
                <a:blip r:embed="rId4"/>
                <a:stretch>
                  <a:fillRect l="-314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153487C-B7FE-F2DB-8EAD-D92B6E2FCE2C}"/>
                  </a:ext>
                </a:extLst>
              </p:cNvPr>
              <p:cNvSpPr txBox="1"/>
              <p:nvPr/>
            </p:nvSpPr>
            <p:spPr>
              <a:xfrm>
                <a:off x="-208760" y="6093799"/>
                <a:ext cx="1350563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中间结果</a:t>
                </a: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𝑯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153487C-B7FE-F2DB-8EAD-D92B6E2F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8760" y="6093799"/>
                <a:ext cx="1350563" cy="413831"/>
              </a:xfrm>
              <a:prstGeom prst="rect">
                <a:avLst/>
              </a:prstGeom>
              <a:blipFill>
                <a:blip r:embed="rId5"/>
                <a:stretch>
                  <a:fillRect l="-1357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133558A-EE3A-C8F4-73A3-DF753B7E9A3C}"/>
                  </a:ext>
                </a:extLst>
              </p:cNvPr>
              <p:cNvSpPr txBox="1"/>
              <p:nvPr/>
            </p:nvSpPr>
            <p:spPr>
              <a:xfrm>
                <a:off x="11228929" y="6088009"/>
                <a:ext cx="814646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输出</a:t>
                </a: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𝑯</m:t>
                    </m:r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133558A-EE3A-C8F4-73A3-DF753B7E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8929" y="6088009"/>
                <a:ext cx="814646" cy="413831"/>
              </a:xfrm>
              <a:prstGeom prst="rect">
                <a:avLst/>
              </a:prstGeom>
              <a:blipFill>
                <a:blip r:embed="rId6"/>
                <a:stretch>
                  <a:fillRect l="-3731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05387B8F-3649-8BA6-24E0-C2FB3CC085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8571583"/>
                  </p:ext>
                </p:extLst>
              </p:nvPr>
            </p:nvGraphicFramePr>
            <p:xfrm>
              <a:off x="4075936" y="758195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chemeClr val="accent2"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FF00">
                            <a:alpha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05387B8F-3649-8BA6-24E0-C2FB3CC085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8571583"/>
                  </p:ext>
                </p:extLst>
              </p:nvPr>
            </p:nvGraphicFramePr>
            <p:xfrm>
              <a:off x="4075936" y="758195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840" t="-840" r="-10084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1695" t="-840" r="-1695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840" t="-101695" r="-10084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1695" t="-101695" r="-169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2">
                <a:extLst>
                  <a:ext uri="{FF2B5EF4-FFF2-40B4-BE49-F238E27FC236}">
                    <a16:creationId xmlns:a16="http://schemas.microsoft.com/office/drawing/2014/main" id="{47765613-E31D-8974-202C-112D7D5834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4496583"/>
                  </p:ext>
                </p:extLst>
              </p:nvPr>
            </p:nvGraphicFramePr>
            <p:xfrm>
              <a:off x="2178950" y="3775611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chemeClr val="accent2">
                            <a:alpha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chemeClr val="accent2"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chemeClr val="accent2">
                            <a:alpha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chemeClr val="accent2"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2">
                <a:extLst>
                  <a:ext uri="{FF2B5EF4-FFF2-40B4-BE49-F238E27FC236}">
                    <a16:creationId xmlns:a16="http://schemas.microsoft.com/office/drawing/2014/main" id="{47765613-E31D-8974-202C-112D7D5834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4496583"/>
                  </p:ext>
                </p:extLst>
              </p:nvPr>
            </p:nvGraphicFramePr>
            <p:xfrm>
              <a:off x="2178950" y="3775611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847" t="-847" r="-202542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00000" t="-847" r="-10084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01695" t="-847" r="-1695" b="-2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847" t="-100000" r="-202542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00000" t="-100000" r="-10084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01695" t="-100000" r="-1695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847" t="-201695" r="-202542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00000" t="-201695" r="-10084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01695" t="-201695" r="-169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2">
                <a:extLst>
                  <a:ext uri="{FF2B5EF4-FFF2-40B4-BE49-F238E27FC236}">
                    <a16:creationId xmlns:a16="http://schemas.microsoft.com/office/drawing/2014/main" id="{FC01994A-6DE9-E0D1-56A8-5646004FDD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0289838"/>
                  </p:ext>
                </p:extLst>
              </p:nvPr>
            </p:nvGraphicFramePr>
            <p:xfrm>
              <a:off x="4971384" y="3775611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2">
                <a:extLst>
                  <a:ext uri="{FF2B5EF4-FFF2-40B4-BE49-F238E27FC236}">
                    <a16:creationId xmlns:a16="http://schemas.microsoft.com/office/drawing/2014/main" id="{FC01994A-6DE9-E0D1-56A8-5646004FDD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0289838"/>
                  </p:ext>
                </p:extLst>
              </p:nvPr>
            </p:nvGraphicFramePr>
            <p:xfrm>
              <a:off x="4971384" y="3775611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847" t="-847" r="-202542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000" t="-847" r="-10084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01695" t="-847" r="-1695" b="-2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847" t="-100000" r="-202542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000" t="-100000" r="-10084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01695" t="-100000" r="-1695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847" t="-201695" r="-202542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000" t="-201695" r="-10084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01695" t="-201695" r="-169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表格 2">
                <a:extLst>
                  <a:ext uri="{FF2B5EF4-FFF2-40B4-BE49-F238E27FC236}">
                    <a16:creationId xmlns:a16="http://schemas.microsoft.com/office/drawing/2014/main" id="{994AA1E2-C75A-3BE0-9E54-8B836A318B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2210303"/>
                  </p:ext>
                </p:extLst>
              </p:nvPr>
            </p:nvGraphicFramePr>
            <p:xfrm>
              <a:off x="7763818" y="3779343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FF0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FF00">
                            <a:alpha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FF0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FF00">
                            <a:alpha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表格 2">
                <a:extLst>
                  <a:ext uri="{FF2B5EF4-FFF2-40B4-BE49-F238E27FC236}">
                    <a16:creationId xmlns:a16="http://schemas.microsoft.com/office/drawing/2014/main" id="{994AA1E2-C75A-3BE0-9E54-8B836A318B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2210303"/>
                  </p:ext>
                </p:extLst>
              </p:nvPr>
            </p:nvGraphicFramePr>
            <p:xfrm>
              <a:off x="7763818" y="3779343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847" t="-840" r="-203390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0000" t="-840" r="-101681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01695" t="-840" r="-2542" b="-2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847" t="-101695" r="-203390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0000" t="-101695" r="-101681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01695" t="-101695" r="-2542" b="-1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847" t="-200000" r="-20339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0000" t="-200000" r="-101681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01695" t="-200000" r="-2542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表格 2">
                <a:extLst>
                  <a:ext uri="{FF2B5EF4-FFF2-40B4-BE49-F238E27FC236}">
                    <a16:creationId xmlns:a16="http://schemas.microsoft.com/office/drawing/2014/main" id="{3D609F20-FBEE-8A04-D29B-49874AF307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266475"/>
                  </p:ext>
                </p:extLst>
              </p:nvPr>
            </p:nvGraphicFramePr>
            <p:xfrm>
              <a:off x="10556252" y="3775611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7030A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7030A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7030A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7030A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7030A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7030A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7030A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7030A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7030A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表格 2">
                <a:extLst>
                  <a:ext uri="{FF2B5EF4-FFF2-40B4-BE49-F238E27FC236}">
                    <a16:creationId xmlns:a16="http://schemas.microsoft.com/office/drawing/2014/main" id="{3D609F20-FBEE-8A04-D29B-49874AF307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266475"/>
                  </p:ext>
                </p:extLst>
              </p:nvPr>
            </p:nvGraphicFramePr>
            <p:xfrm>
              <a:off x="10556252" y="3775611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847" t="-847" r="-20339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000" t="-847" r="-101681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01695" t="-847" r="-2542" b="-2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847" t="-100000" r="-20339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000" t="-100000" r="-101681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01695" t="-100000" r="-2542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847" t="-201695" r="-20339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000" t="-201695" r="-101681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01695" t="-201695" r="-2542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E272D926-9809-858F-1C60-46AB830C96CD}"/>
              </a:ext>
            </a:extLst>
          </p:cNvPr>
          <p:cNvSpPr txBox="1"/>
          <p:nvPr/>
        </p:nvSpPr>
        <p:spPr>
          <a:xfrm>
            <a:off x="1665403" y="4476959"/>
            <a:ext cx="394660" cy="65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+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58FEDC1-3D00-B1EC-502E-18E3677F659A}"/>
              </a:ext>
            </a:extLst>
          </p:cNvPr>
          <p:cNvSpPr txBox="1"/>
          <p:nvPr/>
        </p:nvSpPr>
        <p:spPr>
          <a:xfrm>
            <a:off x="4457837" y="4476958"/>
            <a:ext cx="394660" cy="65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+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4B3C9FE-A0EA-4EC2-BFF0-4E2F5319E6FE}"/>
              </a:ext>
            </a:extLst>
          </p:cNvPr>
          <p:cNvSpPr txBox="1"/>
          <p:nvPr/>
        </p:nvSpPr>
        <p:spPr>
          <a:xfrm>
            <a:off x="7250271" y="4456551"/>
            <a:ext cx="394660" cy="65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+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BEA8547-2421-C6D3-5B7B-A9F0EBB7C28B}"/>
                  </a:ext>
                </a:extLst>
              </p:cNvPr>
              <p:cNvSpPr txBox="1"/>
              <p:nvPr/>
            </p:nvSpPr>
            <p:spPr>
              <a:xfrm>
                <a:off x="2582867" y="6088009"/>
                <a:ext cx="1352166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中间结果</a:t>
                </a: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𝑯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BEA8547-2421-C6D3-5B7B-A9F0EBB7C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867" y="6088009"/>
                <a:ext cx="1352166" cy="413831"/>
              </a:xfrm>
              <a:prstGeom prst="rect">
                <a:avLst/>
              </a:prstGeom>
              <a:blipFill>
                <a:blip r:embed="rId12"/>
                <a:stretch>
                  <a:fillRect l="-1351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FDD410B-B3B2-C1D0-4F37-0D9BE2DAA39A}"/>
                  </a:ext>
                </a:extLst>
              </p:cNvPr>
              <p:cNvSpPr txBox="1"/>
              <p:nvPr/>
            </p:nvSpPr>
            <p:spPr>
              <a:xfrm>
                <a:off x="5433976" y="6088009"/>
                <a:ext cx="1371401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中间结果</a:t>
                </a: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𝑯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𝟑</m:t>
                        </m:r>
                      </m:sub>
                    </m:sSub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FDD410B-B3B2-C1D0-4F37-0D9BE2DAA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976" y="6088009"/>
                <a:ext cx="1371401" cy="413831"/>
              </a:xfrm>
              <a:prstGeom prst="rect">
                <a:avLst/>
              </a:prstGeom>
              <a:blipFill>
                <a:blip r:embed="rId13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99A20F3-5489-EDFB-48D4-0AA74895B6AC}"/>
                  </a:ext>
                </a:extLst>
              </p:cNvPr>
              <p:cNvSpPr txBox="1"/>
              <p:nvPr/>
            </p:nvSpPr>
            <p:spPr>
              <a:xfrm>
                <a:off x="8158118" y="6088008"/>
                <a:ext cx="1371401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中间结果</a:t>
                </a: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𝑯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𝟒</m:t>
                        </m:r>
                      </m:sub>
                    </m:sSub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99A20F3-5489-EDFB-48D4-0AA74895B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118" y="6088008"/>
                <a:ext cx="1371401" cy="413831"/>
              </a:xfrm>
              <a:prstGeom prst="rect">
                <a:avLst/>
              </a:prstGeom>
              <a:blipFill>
                <a:blip r:embed="rId14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706D6C5-26A9-2E5A-7D4D-F73C5A31C3B4}"/>
                  </a:ext>
                </a:extLst>
              </p:cNvPr>
              <p:cNvSpPr txBox="1"/>
              <p:nvPr/>
            </p:nvSpPr>
            <p:spPr>
              <a:xfrm>
                <a:off x="4400539" y="2379533"/>
                <a:ext cx="790794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输入</a:t>
                </a: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706D6C5-26A9-2E5A-7D4D-F73C5A31C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539" y="2379533"/>
                <a:ext cx="790794" cy="413831"/>
              </a:xfrm>
              <a:prstGeom prst="rect">
                <a:avLst/>
              </a:prstGeom>
              <a:blipFill>
                <a:blip r:embed="rId15"/>
                <a:stretch>
                  <a:fillRect l="-3846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584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5010ECF9-47A7-7B59-229C-ABEB342F42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3454364"/>
                  </p:ext>
                </p:extLst>
              </p:nvPr>
            </p:nvGraphicFramePr>
            <p:xfrm>
              <a:off x="-3001584" y="3978000"/>
              <a:ext cx="2880000" cy="288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51641608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02912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5010ECF9-47A7-7B59-229C-ABEB342F42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3454364"/>
                  </p:ext>
                </p:extLst>
              </p:nvPr>
            </p:nvGraphicFramePr>
            <p:xfrm>
              <a:off x="-3001584" y="3978000"/>
              <a:ext cx="2880000" cy="288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51641608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847" r="-303390" b="-3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47" r="-200840" b="-3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847" r="-102542" b="-3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9160" t="-847" r="-1681" b="-3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100000" r="-303390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0000" r="-200840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100000" r="-102542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9160" t="-100000" r="-1681" b="-2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01695" r="-303390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01695" r="-200840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201695" r="-102542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9160" t="-201695" r="-1681" b="-1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01695" r="-303390" b="-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301695" r="-200840" b="-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301695" r="-102542" b="-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9160" t="-301695" r="-1681" b="-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02912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表格 2">
                <a:extLst>
                  <a:ext uri="{FF2B5EF4-FFF2-40B4-BE49-F238E27FC236}">
                    <a16:creationId xmlns:a16="http://schemas.microsoft.com/office/drawing/2014/main" id="{4B4BBBB4-EC9E-C235-918D-BC3185D6AC1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11384" y="758195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7030A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7030A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7030A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7030A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表格 2">
                <a:extLst>
                  <a:ext uri="{FF2B5EF4-FFF2-40B4-BE49-F238E27FC236}">
                    <a16:creationId xmlns:a16="http://schemas.microsoft.com/office/drawing/2014/main" id="{4B4BBBB4-EC9E-C235-918D-BC3185D6AC1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11384" y="758195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0" t="-840" r="-101681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695" t="-840" r="-2542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0" t="-101695" r="-101681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695" t="-101695" r="-2542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CC400947-C032-230E-EA6D-A0AA03D19EF6}"/>
              </a:ext>
            </a:extLst>
          </p:cNvPr>
          <p:cNvSpPr txBox="1"/>
          <p:nvPr/>
        </p:nvSpPr>
        <p:spPr>
          <a:xfrm>
            <a:off x="5777391" y="1148777"/>
            <a:ext cx="324128" cy="65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*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BB0D166-245F-7027-F063-EFF2B7C0A65C}"/>
                  </a:ext>
                </a:extLst>
              </p:cNvPr>
              <p:cNvSpPr txBox="1"/>
              <p:nvPr/>
            </p:nvSpPr>
            <p:spPr>
              <a:xfrm>
                <a:off x="6695786" y="2379533"/>
                <a:ext cx="966931" cy="416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Kernel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𝑽</m:t>
                    </m:r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BB0D166-245F-7027-F063-EFF2B7C0A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786" y="2379533"/>
                <a:ext cx="966931" cy="416011"/>
              </a:xfrm>
              <a:prstGeom prst="rect">
                <a:avLst/>
              </a:prstGeom>
              <a:blipFill>
                <a:blip r:embed="rId4"/>
                <a:stretch>
                  <a:fillRect l="-314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153487C-B7FE-F2DB-8EAD-D92B6E2FCE2C}"/>
                  </a:ext>
                </a:extLst>
              </p:cNvPr>
              <p:cNvSpPr txBox="1"/>
              <p:nvPr/>
            </p:nvSpPr>
            <p:spPr>
              <a:xfrm>
                <a:off x="-2236866" y="7217564"/>
                <a:ext cx="1350563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中间结果</a:t>
                </a: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𝑯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153487C-B7FE-F2DB-8EAD-D92B6E2F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36866" y="7217564"/>
                <a:ext cx="1350563" cy="413831"/>
              </a:xfrm>
              <a:prstGeom prst="rect">
                <a:avLst/>
              </a:prstGeom>
              <a:blipFill>
                <a:blip r:embed="rId5"/>
                <a:stretch>
                  <a:fillRect l="-901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05387B8F-3649-8BA6-24E0-C2FB3CC0859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75936" y="758195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chemeClr val="accent2"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FF00">
                            <a:alpha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05387B8F-3649-8BA6-24E0-C2FB3CC0859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75936" y="758195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40" t="-840" r="-10084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1695" t="-840" r="-1695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40" t="-101695" r="-10084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1695" t="-101695" r="-169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E272D926-9809-858F-1C60-46AB830C96CD}"/>
              </a:ext>
            </a:extLst>
          </p:cNvPr>
          <p:cNvSpPr txBox="1"/>
          <p:nvPr/>
        </p:nvSpPr>
        <p:spPr>
          <a:xfrm>
            <a:off x="135922" y="5026328"/>
            <a:ext cx="394660" cy="65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+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706D6C5-26A9-2E5A-7D4D-F73C5A31C3B4}"/>
                  </a:ext>
                </a:extLst>
              </p:cNvPr>
              <p:cNvSpPr txBox="1"/>
              <p:nvPr/>
            </p:nvSpPr>
            <p:spPr>
              <a:xfrm>
                <a:off x="4400539" y="2379533"/>
                <a:ext cx="790794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输入</a:t>
                </a: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706D6C5-26A9-2E5A-7D4D-F73C5A31C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539" y="2379533"/>
                <a:ext cx="790794" cy="413831"/>
              </a:xfrm>
              <a:prstGeom prst="rect">
                <a:avLst/>
              </a:prstGeom>
              <a:blipFill>
                <a:blip r:embed="rId7"/>
                <a:stretch>
                  <a:fillRect l="-3846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2">
                <a:extLst>
                  <a:ext uri="{FF2B5EF4-FFF2-40B4-BE49-F238E27FC236}">
                    <a16:creationId xmlns:a16="http://schemas.microsoft.com/office/drawing/2014/main" id="{43A9B9B8-4E59-A510-F73D-7B40DE7046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812130"/>
                  </p:ext>
                </p:extLst>
              </p:nvPr>
            </p:nvGraphicFramePr>
            <p:xfrm>
              <a:off x="782733" y="3978000"/>
              <a:ext cx="2880000" cy="288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51641608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chemeClr val="accent2">
                            <a:alpha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chemeClr val="accent2"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chemeClr val="accent2">
                            <a:alpha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chemeClr val="accent2"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02912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2">
                <a:extLst>
                  <a:ext uri="{FF2B5EF4-FFF2-40B4-BE49-F238E27FC236}">
                    <a16:creationId xmlns:a16="http://schemas.microsoft.com/office/drawing/2014/main" id="{43A9B9B8-4E59-A510-F73D-7B40DE7046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812130"/>
                  </p:ext>
                </p:extLst>
              </p:nvPr>
            </p:nvGraphicFramePr>
            <p:xfrm>
              <a:off x="782733" y="3978000"/>
              <a:ext cx="2880000" cy="288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51641608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847" t="-847" r="-302542" b="-3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00000" t="-847" r="-200000" b="-3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01695" t="-847" r="-101695" b="-3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01695" t="-847" r="-1695" b="-3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847" t="-100000" r="-302542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00000" t="-100000" r="-200000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01695" t="-100000" r="-101695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01695" t="-100000" r="-1695" b="-2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847" t="-201695" r="-302542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00000" t="-201695" r="-200000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01695" t="-201695" r="-101695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01695" t="-201695" r="-1695" b="-1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847" t="-301695" r="-302542" b="-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00000" t="-301695" r="-200000" b="-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01695" t="-301695" r="-101695" b="-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01695" t="-301695" r="-1695" b="-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02912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2">
                <a:extLst>
                  <a:ext uri="{FF2B5EF4-FFF2-40B4-BE49-F238E27FC236}">
                    <a16:creationId xmlns:a16="http://schemas.microsoft.com/office/drawing/2014/main" id="{D7FBC027-9D8F-D42F-0A45-A918473095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6622008"/>
                  </p:ext>
                </p:extLst>
              </p:nvPr>
            </p:nvGraphicFramePr>
            <p:xfrm>
              <a:off x="4567050" y="3978000"/>
              <a:ext cx="2880000" cy="288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51641608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02912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2">
                <a:extLst>
                  <a:ext uri="{FF2B5EF4-FFF2-40B4-BE49-F238E27FC236}">
                    <a16:creationId xmlns:a16="http://schemas.microsoft.com/office/drawing/2014/main" id="{D7FBC027-9D8F-D42F-0A45-A918473095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6622008"/>
                  </p:ext>
                </p:extLst>
              </p:nvPr>
            </p:nvGraphicFramePr>
            <p:xfrm>
              <a:off x="4567050" y="3978000"/>
              <a:ext cx="2880000" cy="288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51641608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847" t="-847" r="-302542" b="-3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000" t="-847" r="-200000" b="-3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01695" t="-847" r="-101695" b="-3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01695" t="-847" r="-1695" b="-3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847" t="-100000" r="-302542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000" t="-100000" r="-200000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01695" t="-100000" r="-101695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01695" t="-100000" r="-1695" b="-2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847" t="-201695" r="-302542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000" t="-201695" r="-200000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01695" t="-201695" r="-101695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01695" t="-201695" r="-1695" b="-1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847" t="-301695" r="-302542" b="-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000" t="-301695" r="-200000" b="-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01695" t="-301695" r="-101695" b="-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01695" t="-301695" r="-1695" b="-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02912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2">
                <a:extLst>
                  <a:ext uri="{FF2B5EF4-FFF2-40B4-BE49-F238E27FC236}">
                    <a16:creationId xmlns:a16="http://schemas.microsoft.com/office/drawing/2014/main" id="{125D2783-9D20-DCDC-389B-3D01020A31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9314098"/>
                  </p:ext>
                </p:extLst>
              </p:nvPr>
            </p:nvGraphicFramePr>
            <p:xfrm>
              <a:off x="8351366" y="3978000"/>
              <a:ext cx="2880000" cy="288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51641608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chemeClr val="accent4">
                            <a:alpha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chemeClr val="accent4"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chemeClr val="accent4">
                            <a:alpha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chemeClr val="accent4"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02912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2">
                <a:extLst>
                  <a:ext uri="{FF2B5EF4-FFF2-40B4-BE49-F238E27FC236}">
                    <a16:creationId xmlns:a16="http://schemas.microsoft.com/office/drawing/2014/main" id="{125D2783-9D20-DCDC-389B-3D01020A31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9314098"/>
                  </p:ext>
                </p:extLst>
              </p:nvPr>
            </p:nvGraphicFramePr>
            <p:xfrm>
              <a:off x="8351366" y="3978000"/>
              <a:ext cx="2880000" cy="288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51641608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840" t="-847" r="-300000" b="-3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1695" t="-847" r="-202542" b="-3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00000" t="-847" r="-100840" b="-3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302542" t="-847" r="-1695" b="-3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840" t="-100000" r="-300000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1695" t="-100000" r="-202542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00000" t="-100000" r="-100840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302542" t="-100000" r="-1695" b="-2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840" t="-201695" r="-300000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1695" t="-201695" r="-202542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00000" t="-201695" r="-100840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302542" t="-201695" r="-1695" b="-1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840" t="-301695" r="-300000" b="-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1695" t="-301695" r="-202542" b="-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00000" t="-301695" r="-100840" b="-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302542" t="-301695" r="-1695" b="-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02912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B0198252-D644-8AA0-C3A8-B8C0444C9BDD}"/>
              </a:ext>
            </a:extLst>
          </p:cNvPr>
          <p:cNvSpPr txBox="1"/>
          <p:nvPr/>
        </p:nvSpPr>
        <p:spPr>
          <a:xfrm>
            <a:off x="3914884" y="5003710"/>
            <a:ext cx="394660" cy="65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+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A9C0F53-E4E9-FCE0-CB45-FA90ADC64A27}"/>
              </a:ext>
            </a:extLst>
          </p:cNvPr>
          <p:cNvSpPr txBox="1"/>
          <p:nvPr/>
        </p:nvSpPr>
        <p:spPr>
          <a:xfrm>
            <a:off x="7701878" y="5013335"/>
            <a:ext cx="394660" cy="65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+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表格 2">
                <a:extLst>
                  <a:ext uri="{FF2B5EF4-FFF2-40B4-BE49-F238E27FC236}">
                    <a16:creationId xmlns:a16="http://schemas.microsoft.com/office/drawing/2014/main" id="{7542BFB5-1E22-CFDC-C01D-1D626A61C2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0448698"/>
                  </p:ext>
                </p:extLst>
              </p:nvPr>
            </p:nvGraphicFramePr>
            <p:xfrm>
              <a:off x="12192000" y="3978000"/>
              <a:ext cx="2880000" cy="288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51641608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7030A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7030A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7030A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7030A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7030A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7030A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7030A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7030A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7030A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7030A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7030A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7030A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7030A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7030A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7030A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7030A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02912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表格 2">
                <a:extLst>
                  <a:ext uri="{FF2B5EF4-FFF2-40B4-BE49-F238E27FC236}">
                    <a16:creationId xmlns:a16="http://schemas.microsoft.com/office/drawing/2014/main" id="{7542BFB5-1E22-CFDC-C01D-1D626A61C2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0448698"/>
                  </p:ext>
                </p:extLst>
              </p:nvPr>
            </p:nvGraphicFramePr>
            <p:xfrm>
              <a:off x="12192000" y="3978000"/>
              <a:ext cx="2880000" cy="288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51641608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695" t="-847" r="-302542" b="-3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840" t="-847" r="-200000" b="-3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02542" t="-847" r="-101695" b="-3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2542" t="-847" r="-1695" b="-3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695" t="-100000" r="-302542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840" t="-100000" r="-200000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02542" t="-100000" r="-101695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2542" t="-100000" r="-1695" b="-2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695" t="-201695" r="-302542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840" t="-201695" r="-200000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02542" t="-201695" r="-101695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2542" t="-201695" r="-1695" b="-1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695" t="-301695" r="-302542" b="-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840" t="-301695" r="-200000" b="-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02542" t="-301695" r="-101695" b="-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2542" t="-301695" r="-1695" b="-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02912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33E23D95-2D8F-691B-7733-BE7CCFEEB0C7}"/>
              </a:ext>
            </a:extLst>
          </p:cNvPr>
          <p:cNvSpPr txBox="1"/>
          <p:nvPr/>
        </p:nvSpPr>
        <p:spPr>
          <a:xfrm>
            <a:off x="11486194" y="5026327"/>
            <a:ext cx="394660" cy="65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56FF2C0-1C25-68F3-4A58-42507E9BE58A}"/>
                  </a:ext>
                </a:extLst>
              </p:cNvPr>
              <p:cNvSpPr txBox="1"/>
              <p:nvPr/>
            </p:nvSpPr>
            <p:spPr>
              <a:xfrm>
                <a:off x="5324385" y="7203559"/>
                <a:ext cx="1371401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中间结果</a:t>
                </a: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𝑯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𝟑</m:t>
                        </m:r>
                      </m:sub>
                    </m:sSub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56FF2C0-1C25-68F3-4A58-42507E9BE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385" y="7203559"/>
                <a:ext cx="1371401" cy="413831"/>
              </a:xfrm>
              <a:prstGeom prst="rect">
                <a:avLst/>
              </a:prstGeom>
              <a:blipFill>
                <a:blip r:embed="rId12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551B76A-572F-F8E6-A6D5-69C1EC4F39BA}"/>
                  </a:ext>
                </a:extLst>
              </p:cNvPr>
              <p:cNvSpPr txBox="1"/>
              <p:nvPr/>
            </p:nvSpPr>
            <p:spPr>
              <a:xfrm>
                <a:off x="9108702" y="7203559"/>
                <a:ext cx="1371401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中间结果</a:t>
                </a: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𝑯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𝟒</m:t>
                        </m:r>
                      </m:sub>
                    </m:sSub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551B76A-572F-F8E6-A6D5-69C1EC4F3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702" y="7203559"/>
                <a:ext cx="1371401" cy="413831"/>
              </a:xfrm>
              <a:prstGeom prst="rect">
                <a:avLst/>
              </a:prstGeom>
              <a:blipFill>
                <a:blip r:embed="rId13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09CE239-6B9C-6AA8-2A0F-BB8447F325CC}"/>
                  </a:ext>
                </a:extLst>
              </p:cNvPr>
              <p:cNvSpPr txBox="1"/>
              <p:nvPr/>
            </p:nvSpPr>
            <p:spPr>
              <a:xfrm>
                <a:off x="1701478" y="7217564"/>
                <a:ext cx="1371401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中间结果</a:t>
                </a: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𝑯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09CE239-6B9C-6AA8-2A0F-BB8447F32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478" y="7217564"/>
                <a:ext cx="1371401" cy="413831"/>
              </a:xfrm>
              <a:prstGeom prst="rect">
                <a:avLst/>
              </a:prstGeom>
              <a:blipFill>
                <a:blip r:embed="rId14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997A9D4-7123-0C0C-00F4-734A5086F482}"/>
                  </a:ext>
                </a:extLst>
              </p:cNvPr>
              <p:cNvSpPr txBox="1"/>
              <p:nvPr/>
            </p:nvSpPr>
            <p:spPr>
              <a:xfrm>
                <a:off x="13224677" y="7217563"/>
                <a:ext cx="814646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输出</a:t>
                </a: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𝑯</m:t>
                    </m:r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997A9D4-7123-0C0C-00F4-734A5086F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4677" y="7217563"/>
                <a:ext cx="814646" cy="413831"/>
              </a:xfrm>
              <a:prstGeom prst="rect">
                <a:avLst/>
              </a:prstGeom>
              <a:blipFill>
                <a:blip r:embed="rId15"/>
                <a:stretch>
                  <a:fillRect l="-3731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00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08E1F03-547D-2CBC-C81D-513D80E3F5AE}"/>
              </a:ext>
            </a:extLst>
          </p:cNvPr>
          <p:cNvSpPr/>
          <p:nvPr/>
        </p:nvSpPr>
        <p:spPr>
          <a:xfrm>
            <a:off x="2774868" y="1755686"/>
            <a:ext cx="261257" cy="261257"/>
          </a:xfrm>
          <a:prstGeom prst="ellipse">
            <a:avLst/>
          </a:prstGeom>
          <a:solidFill>
            <a:srgbClr val="B2D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3E7082F-A360-D1CC-1F5F-1F17A27DB140}"/>
              </a:ext>
            </a:extLst>
          </p:cNvPr>
          <p:cNvSpPr/>
          <p:nvPr/>
        </p:nvSpPr>
        <p:spPr>
          <a:xfrm>
            <a:off x="2774868" y="2361092"/>
            <a:ext cx="261257" cy="261257"/>
          </a:xfrm>
          <a:prstGeom prst="ellipse">
            <a:avLst/>
          </a:prstGeom>
          <a:solidFill>
            <a:srgbClr val="B2D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019B585-0AC2-8A57-53B4-C69241645E3D}"/>
              </a:ext>
            </a:extLst>
          </p:cNvPr>
          <p:cNvSpPr/>
          <p:nvPr/>
        </p:nvSpPr>
        <p:spPr>
          <a:xfrm>
            <a:off x="4463141" y="1452983"/>
            <a:ext cx="261257" cy="261257"/>
          </a:xfrm>
          <a:prstGeom prst="ellipse">
            <a:avLst/>
          </a:prstGeom>
          <a:solidFill>
            <a:srgbClr val="66B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A0B0B11-E9D8-2BC0-B4A2-26A16EC67B7B}"/>
              </a:ext>
            </a:extLst>
          </p:cNvPr>
          <p:cNvSpPr/>
          <p:nvPr/>
        </p:nvSpPr>
        <p:spPr>
          <a:xfrm>
            <a:off x="4463143" y="2058389"/>
            <a:ext cx="261257" cy="261257"/>
          </a:xfrm>
          <a:prstGeom prst="ellipse">
            <a:avLst/>
          </a:prstGeom>
          <a:solidFill>
            <a:srgbClr val="66B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04F00D5-149F-A169-3F62-72151B356BA0}"/>
              </a:ext>
            </a:extLst>
          </p:cNvPr>
          <p:cNvSpPr/>
          <p:nvPr/>
        </p:nvSpPr>
        <p:spPr>
          <a:xfrm>
            <a:off x="4463143" y="2663795"/>
            <a:ext cx="261257" cy="261257"/>
          </a:xfrm>
          <a:prstGeom prst="ellipse">
            <a:avLst/>
          </a:prstGeom>
          <a:solidFill>
            <a:srgbClr val="66B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695DFBF-3F33-0313-E62F-657793AE954A}"/>
              </a:ext>
            </a:extLst>
          </p:cNvPr>
          <p:cNvSpPr/>
          <p:nvPr/>
        </p:nvSpPr>
        <p:spPr>
          <a:xfrm>
            <a:off x="6008007" y="2663795"/>
            <a:ext cx="261257" cy="261257"/>
          </a:xfrm>
          <a:prstGeom prst="ellipse">
            <a:avLst/>
          </a:prstGeom>
          <a:solidFill>
            <a:srgbClr val="B2D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47D3C54-E8B2-67A5-A5AC-29076DB1309E}"/>
              </a:ext>
            </a:extLst>
          </p:cNvPr>
          <p:cNvSpPr/>
          <p:nvPr/>
        </p:nvSpPr>
        <p:spPr>
          <a:xfrm>
            <a:off x="4463141" y="3874607"/>
            <a:ext cx="261257" cy="261257"/>
          </a:xfrm>
          <a:prstGeom prst="ellipse">
            <a:avLst/>
          </a:prstGeom>
          <a:solidFill>
            <a:srgbClr val="66B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C7FBCD8-6477-FE6A-54C7-55EB3ECD6AC0}"/>
              </a:ext>
            </a:extLst>
          </p:cNvPr>
          <p:cNvSpPr/>
          <p:nvPr/>
        </p:nvSpPr>
        <p:spPr>
          <a:xfrm>
            <a:off x="2774868" y="3613350"/>
            <a:ext cx="261257" cy="261257"/>
          </a:xfrm>
          <a:prstGeom prst="ellipse">
            <a:avLst/>
          </a:prstGeom>
          <a:solidFill>
            <a:srgbClr val="B2D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F383A2A-4ADA-3766-CEE3-2AA1C3D1099B}"/>
              </a:ext>
            </a:extLst>
          </p:cNvPr>
          <p:cNvCxnSpPr>
            <a:stCxn id="4" idx="6"/>
            <a:endCxn id="8" idx="2"/>
          </p:cNvCxnSpPr>
          <p:nvPr/>
        </p:nvCxnSpPr>
        <p:spPr>
          <a:xfrm flipV="1">
            <a:off x="3036125" y="1583612"/>
            <a:ext cx="1427016" cy="302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ADAAD9B-ADA1-3109-EEC8-5A7C1454406B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036125" y="1886315"/>
            <a:ext cx="1427018" cy="302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0BCE6B2-846E-F210-8E34-F2053FE1A4CC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3036125" y="1886315"/>
            <a:ext cx="1427018" cy="908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F1B5A94-A6CF-2B13-A229-B798B42DFACE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3036125" y="1886315"/>
            <a:ext cx="1427016" cy="2118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5B78B71-F1D3-34EE-1D6B-F32DB6C081C0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036125" y="1583612"/>
            <a:ext cx="1427016" cy="908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7B09F2A-9909-2CCC-3F37-462C8D56712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3036125" y="2189018"/>
            <a:ext cx="1427018" cy="302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56901C9-8898-49B9-3090-EA98B8312728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3036125" y="2491721"/>
            <a:ext cx="1427018" cy="302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9A1AEDC-871D-5802-48C3-A1416E1A35D2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3036125" y="2491721"/>
            <a:ext cx="1427016" cy="1513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F61379F-F27E-30C3-DE60-F01437B28226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 flipV="1">
            <a:off x="3036125" y="1583612"/>
            <a:ext cx="1427016" cy="2160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C01296D-801C-3332-CAB1-2C2E47E6D393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 flipV="1">
            <a:off x="3036125" y="2189018"/>
            <a:ext cx="1427018" cy="1554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84B1DE0-3732-10B7-8E07-44B987F3621A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 flipV="1">
            <a:off x="3036125" y="2794424"/>
            <a:ext cx="1427018" cy="949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96CC826-01E7-FBC5-9820-3A176335F685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3036125" y="3743979"/>
            <a:ext cx="1427016" cy="261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EBEECBC-14AB-DE5E-12FE-0B94EEE66F28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4724398" y="1583612"/>
            <a:ext cx="1283609" cy="1210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C945A00-3DA3-93E6-7CD3-264CB1860984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4724400" y="2189018"/>
            <a:ext cx="1283607" cy="605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3287BF2-30A4-3084-9D44-72A79F499B5B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4724400" y="2794424"/>
            <a:ext cx="12836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1FEFB42-0AEC-D6C0-E7A0-683443021878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 flipV="1">
            <a:off x="4724398" y="2794424"/>
            <a:ext cx="1283609" cy="1210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C461FD23-B6CD-481B-50BC-EFD2301E6694}"/>
                  </a:ext>
                </a:extLst>
              </p:cNvPr>
              <p:cNvSpPr txBox="1"/>
              <p:nvPr/>
            </p:nvSpPr>
            <p:spPr>
              <a:xfrm>
                <a:off x="2725829" y="1734963"/>
                <a:ext cx="3751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C461FD23-B6CD-481B-50BC-EFD2301E6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829" y="1734963"/>
                <a:ext cx="375167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48CDE88-7AA6-B59E-B9F0-62EA5B22DDC7}"/>
                  </a:ext>
                </a:extLst>
              </p:cNvPr>
              <p:cNvSpPr txBox="1"/>
              <p:nvPr/>
            </p:nvSpPr>
            <p:spPr>
              <a:xfrm>
                <a:off x="2720076" y="2332453"/>
                <a:ext cx="3787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48CDE88-7AA6-B59E-B9F0-62EA5B22D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076" y="2332453"/>
                <a:ext cx="37875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7FB0D6B-3828-CD9D-B715-25D0CE463E50}"/>
                  </a:ext>
                </a:extLst>
              </p:cNvPr>
              <p:cNvSpPr txBox="1"/>
              <p:nvPr/>
            </p:nvSpPr>
            <p:spPr>
              <a:xfrm>
                <a:off x="2716118" y="3585734"/>
                <a:ext cx="384913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7FB0D6B-3828-CD9D-B715-25D0CE463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18" y="3585734"/>
                <a:ext cx="384913" cy="2912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AC8D6FB-E71F-8D74-75FA-9D45D01FA28E}"/>
                  </a:ext>
                </a:extLst>
              </p:cNvPr>
              <p:cNvSpPr txBox="1"/>
              <p:nvPr/>
            </p:nvSpPr>
            <p:spPr>
              <a:xfrm>
                <a:off x="4415306" y="1432261"/>
                <a:ext cx="3648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AC8D6FB-E71F-8D74-75FA-9D45D01FA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306" y="1432261"/>
                <a:ext cx="36484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5059C1EB-88EE-542E-9794-F3F3F73CCCCB}"/>
                  </a:ext>
                </a:extLst>
              </p:cNvPr>
              <p:cNvSpPr txBox="1"/>
              <p:nvPr/>
            </p:nvSpPr>
            <p:spPr>
              <a:xfrm>
                <a:off x="4418305" y="2036644"/>
                <a:ext cx="368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5059C1EB-88EE-542E-9794-F3F3F73CC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305" y="2036644"/>
                <a:ext cx="36843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A48052A-092D-8186-B10A-F7969E0DDB54}"/>
                  </a:ext>
                </a:extLst>
              </p:cNvPr>
              <p:cNvSpPr txBox="1"/>
              <p:nvPr/>
            </p:nvSpPr>
            <p:spPr>
              <a:xfrm>
                <a:off x="4420100" y="2647785"/>
                <a:ext cx="368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A48052A-092D-8186-B10A-F7969E0D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100" y="2647785"/>
                <a:ext cx="36843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013ECEA3-B342-DD60-07DD-CE984B5C8013}"/>
                  </a:ext>
                </a:extLst>
              </p:cNvPr>
              <p:cNvSpPr txBox="1"/>
              <p:nvPr/>
            </p:nvSpPr>
            <p:spPr>
              <a:xfrm>
                <a:off x="4409712" y="3842509"/>
                <a:ext cx="373436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013ECEA3-B342-DD60-07DD-CE984B5C8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712" y="3842509"/>
                <a:ext cx="373436" cy="2912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524218E-CC4E-71BC-A2D3-7C41915DB3CA}"/>
                  </a:ext>
                </a:extLst>
              </p:cNvPr>
              <p:cNvSpPr txBox="1"/>
              <p:nvPr/>
            </p:nvSpPr>
            <p:spPr>
              <a:xfrm>
                <a:off x="2768279" y="296649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524218E-CC4E-71BC-A2D3-7C41915DB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279" y="2966498"/>
                <a:ext cx="27443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426DA74-DAFE-F2BF-EE10-3E004D85A6C9}"/>
                  </a:ext>
                </a:extLst>
              </p:cNvPr>
              <p:cNvSpPr txBox="1"/>
              <p:nvPr/>
            </p:nvSpPr>
            <p:spPr>
              <a:xfrm>
                <a:off x="4456552" y="326133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426DA74-DAFE-F2BF-EE10-3E004D85A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552" y="3261330"/>
                <a:ext cx="27443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087E436-1323-9844-8E78-7FF39CB2F2C5}"/>
                  </a:ext>
                </a:extLst>
              </p:cNvPr>
              <p:cNvSpPr txBox="1"/>
              <p:nvPr/>
            </p:nvSpPr>
            <p:spPr>
              <a:xfrm>
                <a:off x="3285499" y="1117145"/>
                <a:ext cx="928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087E436-1323-9844-8E78-7FF39CB2F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499" y="1117145"/>
                <a:ext cx="92826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141F599-DD39-DE8E-54B1-87BC64EC394D}"/>
                  </a:ext>
                </a:extLst>
              </p:cNvPr>
              <p:cNvSpPr txBox="1"/>
              <p:nvPr/>
            </p:nvSpPr>
            <p:spPr>
              <a:xfrm>
                <a:off x="4902068" y="1116527"/>
                <a:ext cx="7798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141F599-DD39-DE8E-54B1-87BC64EC3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068" y="1116527"/>
                <a:ext cx="779829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AEEA0D61-18B3-00B6-AE46-B7909B10A75E}"/>
                  </a:ext>
                </a:extLst>
              </p:cNvPr>
              <p:cNvSpPr txBox="1"/>
              <p:nvPr/>
            </p:nvSpPr>
            <p:spPr>
              <a:xfrm>
                <a:off x="5980740" y="2643072"/>
                <a:ext cx="3157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AEEA0D61-18B3-00B6-AE46-B7909B10A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40" y="2643072"/>
                <a:ext cx="315791" cy="276999"/>
              </a:xfrm>
              <a:prstGeom prst="rect">
                <a:avLst/>
              </a:prstGeom>
              <a:blipFill>
                <a:blip r:embed="rId1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BA5637E8-1EB7-AF64-9440-C278C7969460}"/>
              </a:ext>
            </a:extLst>
          </p:cNvPr>
          <p:cNvSpPr txBox="1"/>
          <p:nvPr/>
        </p:nvSpPr>
        <p:spPr>
          <a:xfrm>
            <a:off x="2609482" y="466574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输入层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AF464E-1DD5-C960-53E4-FD3A87084E80}"/>
              </a:ext>
            </a:extLst>
          </p:cNvPr>
          <p:cNvSpPr txBox="1"/>
          <p:nvPr/>
        </p:nvSpPr>
        <p:spPr>
          <a:xfrm>
            <a:off x="4294209" y="466314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隐藏层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F8F5A7-BD46-C0F8-1A45-D121E6A3BDDD}"/>
              </a:ext>
            </a:extLst>
          </p:cNvPr>
          <p:cNvSpPr txBox="1"/>
          <p:nvPr/>
        </p:nvSpPr>
        <p:spPr>
          <a:xfrm>
            <a:off x="5834705" y="466314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输出层</a:t>
            </a:r>
          </a:p>
        </p:txBody>
      </p:sp>
    </p:spTree>
    <p:extLst>
      <p:ext uri="{BB962C8B-B14F-4D97-AF65-F5344CB8AC3E}">
        <p14:creationId xmlns:p14="http://schemas.microsoft.com/office/powerpoint/2010/main" val="407391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08E1F03-547D-2CBC-C81D-513D80E3F5AE}"/>
              </a:ext>
            </a:extLst>
          </p:cNvPr>
          <p:cNvSpPr/>
          <p:nvPr/>
        </p:nvSpPr>
        <p:spPr>
          <a:xfrm>
            <a:off x="2774868" y="1755686"/>
            <a:ext cx="261257" cy="261257"/>
          </a:xfrm>
          <a:prstGeom prst="ellipse">
            <a:avLst/>
          </a:prstGeom>
          <a:solidFill>
            <a:srgbClr val="B2D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3E7082F-A360-D1CC-1F5F-1F17A27DB140}"/>
              </a:ext>
            </a:extLst>
          </p:cNvPr>
          <p:cNvSpPr/>
          <p:nvPr/>
        </p:nvSpPr>
        <p:spPr>
          <a:xfrm>
            <a:off x="2774868" y="2361092"/>
            <a:ext cx="261257" cy="261257"/>
          </a:xfrm>
          <a:prstGeom prst="ellipse">
            <a:avLst/>
          </a:prstGeom>
          <a:solidFill>
            <a:srgbClr val="B2D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019B585-0AC2-8A57-53B4-C69241645E3D}"/>
              </a:ext>
            </a:extLst>
          </p:cNvPr>
          <p:cNvSpPr/>
          <p:nvPr/>
        </p:nvSpPr>
        <p:spPr>
          <a:xfrm>
            <a:off x="4463141" y="1452983"/>
            <a:ext cx="261257" cy="261257"/>
          </a:xfrm>
          <a:prstGeom prst="ellipse">
            <a:avLst/>
          </a:prstGeom>
          <a:solidFill>
            <a:srgbClr val="66B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A0B0B11-E9D8-2BC0-B4A2-26A16EC67B7B}"/>
              </a:ext>
            </a:extLst>
          </p:cNvPr>
          <p:cNvSpPr/>
          <p:nvPr/>
        </p:nvSpPr>
        <p:spPr>
          <a:xfrm>
            <a:off x="4463143" y="2058389"/>
            <a:ext cx="261257" cy="261257"/>
          </a:xfrm>
          <a:prstGeom prst="ellipse">
            <a:avLst/>
          </a:prstGeom>
          <a:solidFill>
            <a:srgbClr val="66B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04F00D5-149F-A169-3F62-72151B356BA0}"/>
              </a:ext>
            </a:extLst>
          </p:cNvPr>
          <p:cNvSpPr/>
          <p:nvPr/>
        </p:nvSpPr>
        <p:spPr>
          <a:xfrm>
            <a:off x="4463143" y="2663795"/>
            <a:ext cx="261257" cy="261257"/>
          </a:xfrm>
          <a:prstGeom prst="ellipse">
            <a:avLst/>
          </a:prstGeom>
          <a:solidFill>
            <a:srgbClr val="66B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695DFBF-3F33-0313-E62F-657793AE954A}"/>
              </a:ext>
            </a:extLst>
          </p:cNvPr>
          <p:cNvSpPr/>
          <p:nvPr/>
        </p:nvSpPr>
        <p:spPr>
          <a:xfrm>
            <a:off x="8322509" y="2663795"/>
            <a:ext cx="261257" cy="261257"/>
          </a:xfrm>
          <a:prstGeom prst="ellipse">
            <a:avLst/>
          </a:prstGeom>
          <a:solidFill>
            <a:srgbClr val="B2D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47D3C54-E8B2-67A5-A5AC-29076DB1309E}"/>
              </a:ext>
            </a:extLst>
          </p:cNvPr>
          <p:cNvSpPr/>
          <p:nvPr/>
        </p:nvSpPr>
        <p:spPr>
          <a:xfrm>
            <a:off x="4463141" y="3874607"/>
            <a:ext cx="261257" cy="261257"/>
          </a:xfrm>
          <a:prstGeom prst="ellipse">
            <a:avLst/>
          </a:prstGeom>
          <a:solidFill>
            <a:srgbClr val="66B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C7FBCD8-6477-FE6A-54C7-55EB3ECD6AC0}"/>
              </a:ext>
            </a:extLst>
          </p:cNvPr>
          <p:cNvSpPr/>
          <p:nvPr/>
        </p:nvSpPr>
        <p:spPr>
          <a:xfrm>
            <a:off x="2774868" y="3613350"/>
            <a:ext cx="261257" cy="261257"/>
          </a:xfrm>
          <a:prstGeom prst="ellipse">
            <a:avLst/>
          </a:prstGeom>
          <a:solidFill>
            <a:srgbClr val="B2D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F383A2A-4ADA-3766-CEE3-2AA1C3D1099B}"/>
              </a:ext>
            </a:extLst>
          </p:cNvPr>
          <p:cNvCxnSpPr>
            <a:stCxn id="4" idx="6"/>
            <a:endCxn id="8" idx="2"/>
          </p:cNvCxnSpPr>
          <p:nvPr/>
        </p:nvCxnSpPr>
        <p:spPr>
          <a:xfrm flipV="1">
            <a:off x="3036125" y="1583612"/>
            <a:ext cx="1427016" cy="302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ADAAD9B-ADA1-3109-EEC8-5A7C1454406B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036125" y="1886315"/>
            <a:ext cx="1427018" cy="302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0BCE6B2-846E-F210-8E34-F2053FE1A4CC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3036125" y="1886315"/>
            <a:ext cx="1427018" cy="908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F1B5A94-A6CF-2B13-A229-B798B42DFACE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3036125" y="1886315"/>
            <a:ext cx="1427016" cy="2118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5B78B71-F1D3-34EE-1D6B-F32DB6C081C0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036125" y="1583612"/>
            <a:ext cx="1427016" cy="908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7B09F2A-9909-2CCC-3F37-462C8D56712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3036125" y="2189018"/>
            <a:ext cx="1427018" cy="302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56901C9-8898-49B9-3090-EA98B8312728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3036125" y="2491721"/>
            <a:ext cx="1427018" cy="302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9A1AEDC-871D-5802-48C3-A1416E1A35D2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3036125" y="2491721"/>
            <a:ext cx="1427016" cy="1513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F61379F-F27E-30C3-DE60-F01437B28226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 flipV="1">
            <a:off x="3036125" y="1583612"/>
            <a:ext cx="1427016" cy="2160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C01296D-801C-3332-CAB1-2C2E47E6D393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 flipV="1">
            <a:off x="3036125" y="2189018"/>
            <a:ext cx="1427018" cy="1554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84B1DE0-3732-10B7-8E07-44B987F3621A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 flipV="1">
            <a:off x="3036125" y="2794424"/>
            <a:ext cx="1427018" cy="949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96CC826-01E7-FBC5-9820-3A176335F685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3036125" y="3743979"/>
            <a:ext cx="1427016" cy="261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EBEECBC-14AB-DE5E-12FE-0B94EEE66F2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7038900" y="1583612"/>
            <a:ext cx="1283609" cy="1210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C945A00-3DA3-93E6-7CD3-264CB1860984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7038902" y="2189018"/>
            <a:ext cx="1283607" cy="605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3287BF2-30A4-3084-9D44-72A79F499B5B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7038902" y="2794424"/>
            <a:ext cx="12836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1FEFB42-0AEC-D6C0-E7A0-68344302187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038900" y="2794424"/>
            <a:ext cx="1283609" cy="1210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C461FD23-B6CD-481B-50BC-EFD2301E6694}"/>
                  </a:ext>
                </a:extLst>
              </p:cNvPr>
              <p:cNvSpPr txBox="1"/>
              <p:nvPr/>
            </p:nvSpPr>
            <p:spPr>
              <a:xfrm>
                <a:off x="2725829" y="1734963"/>
                <a:ext cx="3751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C461FD23-B6CD-481B-50BC-EFD2301E6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829" y="1734963"/>
                <a:ext cx="375167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48CDE88-7AA6-B59E-B9F0-62EA5B22DDC7}"/>
                  </a:ext>
                </a:extLst>
              </p:cNvPr>
              <p:cNvSpPr txBox="1"/>
              <p:nvPr/>
            </p:nvSpPr>
            <p:spPr>
              <a:xfrm>
                <a:off x="2720076" y="2332453"/>
                <a:ext cx="3787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48CDE88-7AA6-B59E-B9F0-62EA5B22D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076" y="2332453"/>
                <a:ext cx="37875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7FB0D6B-3828-CD9D-B715-25D0CE463E50}"/>
                  </a:ext>
                </a:extLst>
              </p:cNvPr>
              <p:cNvSpPr txBox="1"/>
              <p:nvPr/>
            </p:nvSpPr>
            <p:spPr>
              <a:xfrm>
                <a:off x="2716118" y="3585734"/>
                <a:ext cx="384913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7FB0D6B-3828-CD9D-B715-25D0CE463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18" y="3585734"/>
                <a:ext cx="384913" cy="2912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524218E-CC4E-71BC-A2D3-7C41915DB3CA}"/>
                  </a:ext>
                </a:extLst>
              </p:cNvPr>
              <p:cNvSpPr txBox="1"/>
              <p:nvPr/>
            </p:nvSpPr>
            <p:spPr>
              <a:xfrm>
                <a:off x="2768279" y="296649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524218E-CC4E-71BC-A2D3-7C41915DB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279" y="2966498"/>
                <a:ext cx="27443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426DA74-DAFE-F2BF-EE10-3E004D85A6C9}"/>
                  </a:ext>
                </a:extLst>
              </p:cNvPr>
              <p:cNvSpPr txBox="1"/>
              <p:nvPr/>
            </p:nvSpPr>
            <p:spPr>
              <a:xfrm>
                <a:off x="4456552" y="326133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426DA74-DAFE-F2BF-EE10-3E004D85A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552" y="3261330"/>
                <a:ext cx="27443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087E436-1323-9844-8E78-7FF39CB2F2C5}"/>
                  </a:ext>
                </a:extLst>
              </p:cNvPr>
              <p:cNvSpPr txBox="1"/>
              <p:nvPr/>
            </p:nvSpPr>
            <p:spPr>
              <a:xfrm>
                <a:off x="3242379" y="1117145"/>
                <a:ext cx="10145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087E436-1323-9844-8E78-7FF39CB2F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379" y="1117145"/>
                <a:ext cx="1014508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141F599-DD39-DE8E-54B1-87BC64EC394D}"/>
                  </a:ext>
                </a:extLst>
              </p:cNvPr>
              <p:cNvSpPr txBox="1"/>
              <p:nvPr/>
            </p:nvSpPr>
            <p:spPr>
              <a:xfrm>
                <a:off x="7262660" y="1116527"/>
                <a:ext cx="8293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141F599-DD39-DE8E-54B1-87BC64EC3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660" y="1116527"/>
                <a:ext cx="829330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AEEA0D61-18B3-00B6-AE46-B7909B10A75E}"/>
                  </a:ext>
                </a:extLst>
              </p:cNvPr>
              <p:cNvSpPr txBox="1"/>
              <p:nvPr/>
            </p:nvSpPr>
            <p:spPr>
              <a:xfrm>
                <a:off x="8295242" y="2643072"/>
                <a:ext cx="3157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AEEA0D61-18B3-00B6-AE46-B7909B10A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242" y="2643072"/>
                <a:ext cx="315791" cy="276999"/>
              </a:xfrm>
              <a:prstGeom prst="rect">
                <a:avLst/>
              </a:prstGeom>
              <a:blipFill>
                <a:blip r:embed="rId1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>
            <a:extLst>
              <a:ext uri="{FF2B5EF4-FFF2-40B4-BE49-F238E27FC236}">
                <a16:creationId xmlns:a16="http://schemas.microsoft.com/office/drawing/2014/main" id="{62070916-D0B8-7C82-61DD-477F449B08BB}"/>
              </a:ext>
            </a:extLst>
          </p:cNvPr>
          <p:cNvSpPr/>
          <p:nvPr/>
        </p:nvSpPr>
        <p:spPr>
          <a:xfrm>
            <a:off x="5641193" y="1450926"/>
            <a:ext cx="261257" cy="261257"/>
          </a:xfrm>
          <a:prstGeom prst="ellipse">
            <a:avLst/>
          </a:prstGeom>
          <a:solidFill>
            <a:srgbClr val="66B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B28EA5A-33C9-D08C-9B54-AE46272B50B2}"/>
              </a:ext>
            </a:extLst>
          </p:cNvPr>
          <p:cNvSpPr/>
          <p:nvPr/>
        </p:nvSpPr>
        <p:spPr>
          <a:xfrm>
            <a:off x="5641195" y="2056332"/>
            <a:ext cx="261257" cy="261257"/>
          </a:xfrm>
          <a:prstGeom prst="ellipse">
            <a:avLst/>
          </a:prstGeom>
          <a:solidFill>
            <a:srgbClr val="66B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AE41A51-8D0C-43AE-11F1-56A90A3C3E5A}"/>
              </a:ext>
            </a:extLst>
          </p:cNvPr>
          <p:cNvSpPr/>
          <p:nvPr/>
        </p:nvSpPr>
        <p:spPr>
          <a:xfrm>
            <a:off x="5641195" y="2661738"/>
            <a:ext cx="261257" cy="261257"/>
          </a:xfrm>
          <a:prstGeom prst="ellipse">
            <a:avLst/>
          </a:prstGeom>
          <a:solidFill>
            <a:srgbClr val="66B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0E5891C-6D11-E652-FFD1-36067F8AD62A}"/>
              </a:ext>
            </a:extLst>
          </p:cNvPr>
          <p:cNvSpPr/>
          <p:nvPr/>
        </p:nvSpPr>
        <p:spPr>
          <a:xfrm>
            <a:off x="5641193" y="3872550"/>
            <a:ext cx="261257" cy="261257"/>
          </a:xfrm>
          <a:prstGeom prst="ellipse">
            <a:avLst/>
          </a:prstGeom>
          <a:solidFill>
            <a:srgbClr val="66B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EA89E8D-6513-DE18-5F1A-8D945CBF8514}"/>
                  </a:ext>
                </a:extLst>
              </p:cNvPr>
              <p:cNvSpPr txBox="1"/>
              <p:nvPr/>
            </p:nvSpPr>
            <p:spPr>
              <a:xfrm>
                <a:off x="5634604" y="3259273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EA89E8D-6513-DE18-5F1A-8D945CBF8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604" y="3259273"/>
                <a:ext cx="27443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9392594C-FA5B-0E99-A801-35DF2AFEA3DD}"/>
              </a:ext>
            </a:extLst>
          </p:cNvPr>
          <p:cNvSpPr/>
          <p:nvPr/>
        </p:nvSpPr>
        <p:spPr>
          <a:xfrm>
            <a:off x="6771055" y="1452983"/>
            <a:ext cx="261257" cy="261257"/>
          </a:xfrm>
          <a:prstGeom prst="ellipse">
            <a:avLst/>
          </a:prstGeom>
          <a:solidFill>
            <a:srgbClr val="66B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DF00D01-A9E5-4BF5-6625-E21EFF119231}"/>
              </a:ext>
            </a:extLst>
          </p:cNvPr>
          <p:cNvSpPr/>
          <p:nvPr/>
        </p:nvSpPr>
        <p:spPr>
          <a:xfrm>
            <a:off x="6771057" y="2058389"/>
            <a:ext cx="261257" cy="261257"/>
          </a:xfrm>
          <a:prstGeom prst="ellipse">
            <a:avLst/>
          </a:prstGeom>
          <a:solidFill>
            <a:srgbClr val="66B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B32C94E-600F-CCFA-60EE-3194A7170B70}"/>
              </a:ext>
            </a:extLst>
          </p:cNvPr>
          <p:cNvSpPr/>
          <p:nvPr/>
        </p:nvSpPr>
        <p:spPr>
          <a:xfrm>
            <a:off x="6771057" y="2663795"/>
            <a:ext cx="261257" cy="261257"/>
          </a:xfrm>
          <a:prstGeom prst="ellipse">
            <a:avLst/>
          </a:prstGeom>
          <a:solidFill>
            <a:srgbClr val="66B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AFE3BA5-D513-382C-D648-03937F4D1A05}"/>
              </a:ext>
            </a:extLst>
          </p:cNvPr>
          <p:cNvSpPr/>
          <p:nvPr/>
        </p:nvSpPr>
        <p:spPr>
          <a:xfrm>
            <a:off x="6771055" y="3874607"/>
            <a:ext cx="261257" cy="261257"/>
          </a:xfrm>
          <a:prstGeom prst="ellipse">
            <a:avLst/>
          </a:prstGeom>
          <a:solidFill>
            <a:srgbClr val="66B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4E5F04F-4D37-EF41-F3E4-FC4D8A2A820F}"/>
                  </a:ext>
                </a:extLst>
              </p:cNvPr>
              <p:cNvSpPr txBox="1"/>
              <p:nvPr/>
            </p:nvSpPr>
            <p:spPr>
              <a:xfrm>
                <a:off x="6764466" y="3261330"/>
                <a:ext cx="274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4E5F04F-4D37-EF41-F3E4-FC4D8A2A8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466" y="3261330"/>
                <a:ext cx="274434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E4D1FB8-F2EA-A072-EE87-868D27FA2BB9}"/>
              </a:ext>
            </a:extLst>
          </p:cNvPr>
          <p:cNvCxnSpPr>
            <a:cxnSpLocks/>
            <a:stCxn id="8" idx="6"/>
            <a:endCxn id="2" idx="2"/>
          </p:cNvCxnSpPr>
          <p:nvPr/>
        </p:nvCxnSpPr>
        <p:spPr>
          <a:xfrm flipV="1">
            <a:off x="4724398" y="1581555"/>
            <a:ext cx="916795" cy="2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0A006ED4-5AE6-DF52-C976-A098D12FA26A}"/>
              </a:ext>
            </a:extLst>
          </p:cNvPr>
          <p:cNvGrpSpPr/>
          <p:nvPr/>
        </p:nvGrpSpPr>
        <p:grpSpPr>
          <a:xfrm>
            <a:off x="4379267" y="1433215"/>
            <a:ext cx="2738279" cy="2677662"/>
            <a:chOff x="4384032" y="1439104"/>
            <a:chExt cx="2738279" cy="26776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527D80AF-BDA5-46D8-4160-697EA465FDD1}"/>
                    </a:ext>
                  </a:extLst>
                </p:cNvPr>
                <p:cNvSpPr txBox="1"/>
                <p:nvPr/>
              </p:nvSpPr>
              <p:spPr>
                <a:xfrm>
                  <a:off x="4386016" y="1440177"/>
                  <a:ext cx="430631" cy="268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527D80AF-BDA5-46D8-4160-697EA465FD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016" y="1440177"/>
                  <a:ext cx="430631" cy="26898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A0C65AE2-5E62-935B-313E-EAD4A2D3C0D9}"/>
                    </a:ext>
                  </a:extLst>
                </p:cNvPr>
                <p:cNvSpPr txBox="1"/>
                <p:nvPr/>
              </p:nvSpPr>
              <p:spPr>
                <a:xfrm>
                  <a:off x="4384722" y="2040651"/>
                  <a:ext cx="419474" cy="2609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A0C65AE2-5E62-935B-313E-EAD4A2D3C0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4722" y="2040651"/>
                  <a:ext cx="419474" cy="26096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0A5893C0-4D95-31F5-6951-B711EA0AC8B7}"/>
                    </a:ext>
                  </a:extLst>
                </p:cNvPr>
                <p:cNvSpPr txBox="1"/>
                <p:nvPr/>
              </p:nvSpPr>
              <p:spPr>
                <a:xfrm>
                  <a:off x="4384032" y="2647785"/>
                  <a:ext cx="419474" cy="2609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0A5893C0-4D95-31F5-6951-B711EA0AC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4032" y="2647785"/>
                  <a:ext cx="419474" cy="26096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79832029-CA19-E091-59DD-63D05D5453EE}"/>
                    </a:ext>
                  </a:extLst>
                </p:cNvPr>
                <p:cNvSpPr txBox="1"/>
                <p:nvPr/>
              </p:nvSpPr>
              <p:spPr>
                <a:xfrm>
                  <a:off x="4384032" y="3873623"/>
                  <a:ext cx="434285" cy="243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9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900" i="1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  <m:sub>
                                <m:r>
                                  <a:rPr lang="en-US" altLang="zh-CN" sz="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900" dirty="0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79832029-CA19-E091-59DD-63D05D5453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4032" y="3873623"/>
                  <a:ext cx="434285" cy="24314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4E9A3444-45A2-502E-C6B7-DD21AABAF350}"/>
                    </a:ext>
                  </a:extLst>
                </p:cNvPr>
                <p:cNvSpPr txBox="1"/>
                <p:nvPr/>
              </p:nvSpPr>
              <p:spPr>
                <a:xfrm>
                  <a:off x="5563657" y="1439104"/>
                  <a:ext cx="422616" cy="260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4E9A3444-45A2-502E-C6B7-DD21AABAF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3657" y="1439104"/>
                  <a:ext cx="422616" cy="26096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A66A2CC9-D8EF-A800-6149-D22EBBABE9FD}"/>
                    </a:ext>
                  </a:extLst>
                </p:cNvPr>
                <p:cNvSpPr txBox="1"/>
                <p:nvPr/>
              </p:nvSpPr>
              <p:spPr>
                <a:xfrm>
                  <a:off x="5562363" y="2039578"/>
                  <a:ext cx="422616" cy="2609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A66A2CC9-D8EF-A800-6149-D22EBBABE9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363" y="2039578"/>
                  <a:ext cx="422616" cy="26096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4C380EE1-A21F-2698-89B1-90AB93BDA2CB}"/>
                    </a:ext>
                  </a:extLst>
                </p:cNvPr>
                <p:cNvSpPr txBox="1"/>
                <p:nvPr/>
              </p:nvSpPr>
              <p:spPr>
                <a:xfrm>
                  <a:off x="5561673" y="2646712"/>
                  <a:ext cx="422616" cy="2609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</m:sSub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4C380EE1-A21F-2698-89B1-90AB93BDA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673" y="2646712"/>
                  <a:ext cx="422616" cy="26096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69DAF405-F347-F9BA-B4AF-DAE5CC4176DD}"/>
                    </a:ext>
                  </a:extLst>
                </p:cNvPr>
                <p:cNvSpPr txBox="1"/>
                <p:nvPr/>
              </p:nvSpPr>
              <p:spPr>
                <a:xfrm>
                  <a:off x="5561673" y="3872550"/>
                  <a:ext cx="436978" cy="243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900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sSub>
                              <m:sSubPr>
                                <m:ctrlP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900" i="1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  <m:sub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900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69DAF405-F347-F9BA-B4AF-DAE5CC4176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673" y="3872550"/>
                  <a:ext cx="436978" cy="24314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736D3733-E00E-DC84-01D3-27F31C32E5B5}"/>
                    </a:ext>
                  </a:extLst>
                </p:cNvPr>
                <p:cNvSpPr txBox="1"/>
                <p:nvPr/>
              </p:nvSpPr>
              <p:spPr>
                <a:xfrm>
                  <a:off x="6690010" y="1439104"/>
                  <a:ext cx="422616" cy="2609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736D3733-E00E-DC84-01D3-27F31C32E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010" y="1439104"/>
                  <a:ext cx="422616" cy="26096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65F978EE-8FD6-017B-7E4A-C82077579840}"/>
                    </a:ext>
                  </a:extLst>
                </p:cNvPr>
                <p:cNvSpPr txBox="1"/>
                <p:nvPr/>
              </p:nvSpPr>
              <p:spPr>
                <a:xfrm>
                  <a:off x="6688716" y="2039578"/>
                  <a:ext cx="422616" cy="2609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sub>
                        </m:sSub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65F978EE-8FD6-017B-7E4A-C820775798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8716" y="2039578"/>
                  <a:ext cx="422616" cy="260969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52E1142C-9B57-E70F-6329-1B2487FB70A7}"/>
                    </a:ext>
                  </a:extLst>
                </p:cNvPr>
                <p:cNvSpPr txBox="1"/>
                <p:nvPr/>
              </p:nvSpPr>
              <p:spPr>
                <a:xfrm>
                  <a:off x="6688026" y="2646712"/>
                  <a:ext cx="422616" cy="2609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3,3</m:t>
                            </m:r>
                          </m:sub>
                        </m:sSub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52E1142C-9B57-E70F-6329-1B2487FB7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8026" y="2646712"/>
                  <a:ext cx="422616" cy="260969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56BF4A93-2178-7E27-2BDA-E755468AD3B8}"/>
                    </a:ext>
                  </a:extLst>
                </p:cNvPr>
                <p:cNvSpPr txBox="1"/>
                <p:nvPr/>
              </p:nvSpPr>
              <p:spPr>
                <a:xfrm>
                  <a:off x="6688026" y="3872550"/>
                  <a:ext cx="434285" cy="2432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9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900" i="1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  <m:sub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900" dirty="0"/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56BF4A93-2178-7E27-2BDA-E755468AD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8026" y="3872550"/>
                  <a:ext cx="434285" cy="24327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EFA508F-ADC0-7B1F-F32B-B15B3FE173A6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>
            <a:off x="4724398" y="1583612"/>
            <a:ext cx="916797" cy="603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5CA09A17-D132-0FF3-67AC-643053C3A8E3}"/>
              </a:ext>
            </a:extLst>
          </p:cNvPr>
          <p:cNvCxnSpPr>
            <a:cxnSpLocks/>
            <a:stCxn id="8" idx="6"/>
            <a:endCxn id="5" idx="2"/>
          </p:cNvCxnSpPr>
          <p:nvPr/>
        </p:nvCxnSpPr>
        <p:spPr>
          <a:xfrm>
            <a:off x="4724398" y="1583612"/>
            <a:ext cx="916797" cy="1208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FB516DCA-2BE2-C1DB-7F70-006959A80EB3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4724398" y="1583612"/>
            <a:ext cx="916795" cy="2419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BA666B07-0957-B778-C424-52337677647F}"/>
              </a:ext>
            </a:extLst>
          </p:cNvPr>
          <p:cNvCxnSpPr>
            <a:cxnSpLocks/>
            <a:stCxn id="9" idx="6"/>
            <a:endCxn id="2" idx="2"/>
          </p:cNvCxnSpPr>
          <p:nvPr/>
        </p:nvCxnSpPr>
        <p:spPr>
          <a:xfrm flipV="1">
            <a:off x="4724400" y="1581555"/>
            <a:ext cx="916793" cy="607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6A1E7A1-D4EB-43CC-5459-199D0FA9EF2C}"/>
              </a:ext>
            </a:extLst>
          </p:cNvPr>
          <p:cNvCxnSpPr>
            <a:cxnSpLocks/>
            <a:stCxn id="9" idx="6"/>
            <a:endCxn id="3" idx="2"/>
          </p:cNvCxnSpPr>
          <p:nvPr/>
        </p:nvCxnSpPr>
        <p:spPr>
          <a:xfrm flipV="1">
            <a:off x="4724400" y="2186961"/>
            <a:ext cx="916795" cy="2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E7155936-0A90-2554-1C9F-8310E1EAD899}"/>
              </a:ext>
            </a:extLst>
          </p:cNvPr>
          <p:cNvCxnSpPr>
            <a:cxnSpLocks/>
            <a:stCxn id="9" idx="6"/>
            <a:endCxn id="5" idx="2"/>
          </p:cNvCxnSpPr>
          <p:nvPr/>
        </p:nvCxnSpPr>
        <p:spPr>
          <a:xfrm>
            <a:off x="4724400" y="2189018"/>
            <a:ext cx="916795" cy="603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DC5B5817-5D16-158D-1BE8-FBAF2E869B50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>
            <a:off x="4724400" y="2189018"/>
            <a:ext cx="916793" cy="1814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54CC7154-D076-C6AB-5CC5-983D6F3946BC}"/>
              </a:ext>
            </a:extLst>
          </p:cNvPr>
          <p:cNvCxnSpPr>
            <a:cxnSpLocks/>
            <a:stCxn id="10" idx="6"/>
            <a:endCxn id="2" idx="2"/>
          </p:cNvCxnSpPr>
          <p:nvPr/>
        </p:nvCxnSpPr>
        <p:spPr>
          <a:xfrm flipV="1">
            <a:off x="4724400" y="1581555"/>
            <a:ext cx="916793" cy="1212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F47B309-C809-E19F-C95F-2BECFD5E7C83}"/>
              </a:ext>
            </a:extLst>
          </p:cNvPr>
          <p:cNvCxnSpPr>
            <a:cxnSpLocks/>
            <a:stCxn id="10" idx="6"/>
            <a:endCxn id="3" idx="2"/>
          </p:cNvCxnSpPr>
          <p:nvPr/>
        </p:nvCxnSpPr>
        <p:spPr>
          <a:xfrm flipV="1">
            <a:off x="4724400" y="2186961"/>
            <a:ext cx="916795" cy="607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FD73D557-14AD-62ED-286B-BEF7DF4AE93A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 flipV="1">
            <a:off x="4724400" y="2792367"/>
            <a:ext cx="916795" cy="2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B22AA60C-4C25-4876-356F-34784868FCE0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4724400" y="2794424"/>
            <a:ext cx="916793" cy="1208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38E4153E-EF69-882F-8B27-3C09CFFEAA93}"/>
              </a:ext>
            </a:extLst>
          </p:cNvPr>
          <p:cNvCxnSpPr>
            <a:cxnSpLocks/>
            <a:stCxn id="13" idx="6"/>
            <a:endCxn id="2" idx="2"/>
          </p:cNvCxnSpPr>
          <p:nvPr/>
        </p:nvCxnSpPr>
        <p:spPr>
          <a:xfrm flipV="1">
            <a:off x="4724398" y="1581555"/>
            <a:ext cx="916795" cy="2423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E4229EF3-D6F5-F195-D1E8-F299F4983CEB}"/>
              </a:ext>
            </a:extLst>
          </p:cNvPr>
          <p:cNvCxnSpPr>
            <a:cxnSpLocks/>
            <a:stCxn id="13" idx="6"/>
            <a:endCxn id="3" idx="2"/>
          </p:cNvCxnSpPr>
          <p:nvPr/>
        </p:nvCxnSpPr>
        <p:spPr>
          <a:xfrm flipV="1">
            <a:off x="4724398" y="2186961"/>
            <a:ext cx="916797" cy="1818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13C5009D-46EC-472C-284D-9DACBC8AE08E}"/>
              </a:ext>
            </a:extLst>
          </p:cNvPr>
          <p:cNvCxnSpPr>
            <a:cxnSpLocks/>
            <a:stCxn id="13" idx="6"/>
            <a:endCxn id="5" idx="2"/>
          </p:cNvCxnSpPr>
          <p:nvPr/>
        </p:nvCxnSpPr>
        <p:spPr>
          <a:xfrm flipV="1">
            <a:off x="4724398" y="2792367"/>
            <a:ext cx="916797" cy="1212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EBC9A4ED-B1CE-5EFE-3AAF-48EF5B0E2287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 flipV="1">
            <a:off x="4724398" y="4003179"/>
            <a:ext cx="916795" cy="2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38A5A5E-9E4E-BCF0-DE14-C9304D300584}"/>
              </a:ext>
            </a:extLst>
          </p:cNvPr>
          <p:cNvCxnSpPr>
            <a:cxnSpLocks/>
            <a:stCxn id="2" idx="6"/>
            <a:endCxn id="15" idx="2"/>
          </p:cNvCxnSpPr>
          <p:nvPr/>
        </p:nvCxnSpPr>
        <p:spPr>
          <a:xfrm>
            <a:off x="5902450" y="1581555"/>
            <a:ext cx="868605" cy="2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6CCE6662-5185-0E02-7AB5-C00C2376BEEA}"/>
              </a:ext>
            </a:extLst>
          </p:cNvPr>
          <p:cNvCxnSpPr>
            <a:cxnSpLocks/>
            <a:stCxn id="2" idx="6"/>
            <a:endCxn id="18" idx="2"/>
          </p:cNvCxnSpPr>
          <p:nvPr/>
        </p:nvCxnSpPr>
        <p:spPr>
          <a:xfrm>
            <a:off x="5902450" y="1581555"/>
            <a:ext cx="868607" cy="607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65559CD4-39CB-6DFE-1E62-28118A5C4469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902450" y="1581555"/>
            <a:ext cx="868607" cy="1212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5D08C0F6-12C0-4C66-8ABD-1AE76743A7EF}"/>
              </a:ext>
            </a:extLst>
          </p:cNvPr>
          <p:cNvCxnSpPr>
            <a:cxnSpLocks/>
            <a:stCxn id="2" idx="6"/>
            <a:endCxn id="21" idx="2"/>
          </p:cNvCxnSpPr>
          <p:nvPr/>
        </p:nvCxnSpPr>
        <p:spPr>
          <a:xfrm>
            <a:off x="5902450" y="1581555"/>
            <a:ext cx="868605" cy="2423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7949C4E3-A596-7F60-E081-81C560AED6AF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 flipV="1">
            <a:off x="5902452" y="1583612"/>
            <a:ext cx="868603" cy="603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70D392E6-7C23-7A47-BE30-E10C08876A36}"/>
              </a:ext>
            </a:extLst>
          </p:cNvPr>
          <p:cNvCxnSpPr>
            <a:cxnSpLocks/>
            <a:stCxn id="3" idx="6"/>
            <a:endCxn id="18" idx="2"/>
          </p:cNvCxnSpPr>
          <p:nvPr/>
        </p:nvCxnSpPr>
        <p:spPr>
          <a:xfrm>
            <a:off x="5902452" y="2186961"/>
            <a:ext cx="868605" cy="2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030711C6-4228-36CB-1CD9-F09C4A799D95}"/>
              </a:ext>
            </a:extLst>
          </p:cNvPr>
          <p:cNvCxnSpPr>
            <a:cxnSpLocks/>
            <a:stCxn id="3" idx="6"/>
            <a:endCxn id="19" idx="2"/>
          </p:cNvCxnSpPr>
          <p:nvPr/>
        </p:nvCxnSpPr>
        <p:spPr>
          <a:xfrm>
            <a:off x="5902452" y="2186961"/>
            <a:ext cx="868605" cy="607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E5791A4D-08F9-F7EC-CE55-57137F71E284}"/>
              </a:ext>
            </a:extLst>
          </p:cNvPr>
          <p:cNvCxnSpPr>
            <a:cxnSpLocks/>
            <a:stCxn id="3" idx="6"/>
            <a:endCxn id="21" idx="2"/>
          </p:cNvCxnSpPr>
          <p:nvPr/>
        </p:nvCxnSpPr>
        <p:spPr>
          <a:xfrm>
            <a:off x="5902452" y="2186961"/>
            <a:ext cx="868603" cy="1818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ACF7D27-8118-85C2-DEA4-5890C35F60B2}"/>
              </a:ext>
            </a:extLst>
          </p:cNvPr>
          <p:cNvCxnSpPr>
            <a:cxnSpLocks/>
            <a:stCxn id="5" idx="6"/>
            <a:endCxn id="15" idx="2"/>
          </p:cNvCxnSpPr>
          <p:nvPr/>
        </p:nvCxnSpPr>
        <p:spPr>
          <a:xfrm flipV="1">
            <a:off x="5902452" y="1583612"/>
            <a:ext cx="868603" cy="1208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E689B34A-C202-E355-7DD3-611FD219F8F5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>
          <a:xfrm flipV="1">
            <a:off x="5902452" y="2189018"/>
            <a:ext cx="868605" cy="603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6801D58D-7A0B-DD67-46E0-9089C2523711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>
            <a:off x="5902452" y="2792367"/>
            <a:ext cx="868605" cy="2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EA714C60-2EB3-16A3-C78D-B9ACC1040C3C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>
            <a:off x="5902452" y="2792367"/>
            <a:ext cx="868603" cy="1212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DB540F04-64D5-028F-3F9B-3C3D1E0BC802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 flipV="1">
            <a:off x="5902450" y="1583612"/>
            <a:ext cx="868605" cy="2419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A54AC280-B6CA-D508-30F8-A38D77E40E69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 flipV="1">
            <a:off x="5902450" y="2189018"/>
            <a:ext cx="868607" cy="1814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0B669274-E8F6-0F67-3171-C392CC7FB6EF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 flipV="1">
            <a:off x="5902450" y="2794424"/>
            <a:ext cx="868607" cy="1208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29E7BC23-D508-84C2-690D-2D9C34AEFD33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>
          <a:xfrm>
            <a:off x="5902450" y="4003179"/>
            <a:ext cx="868605" cy="2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2562D8EC-44D8-80D1-DE1D-505F45E4BF70}"/>
                  </a:ext>
                </a:extLst>
              </p:cNvPr>
              <p:cNvSpPr txBox="1"/>
              <p:nvPr/>
            </p:nvSpPr>
            <p:spPr>
              <a:xfrm>
                <a:off x="4647264" y="1110965"/>
                <a:ext cx="10710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2562D8EC-44D8-80D1-DE1D-505F45E4B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264" y="1110965"/>
                <a:ext cx="1071062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DF1B1263-EFA7-A938-214F-655DF6AA7DD7}"/>
                  </a:ext>
                </a:extLst>
              </p:cNvPr>
              <p:cNvSpPr txBox="1"/>
              <p:nvPr/>
            </p:nvSpPr>
            <p:spPr>
              <a:xfrm>
                <a:off x="5801221" y="1105668"/>
                <a:ext cx="10710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DF1B1263-EFA7-A938-214F-655DF6AA7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221" y="1105668"/>
                <a:ext cx="1071062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文本框 185">
            <a:extLst>
              <a:ext uri="{FF2B5EF4-FFF2-40B4-BE49-F238E27FC236}">
                <a16:creationId xmlns:a16="http://schemas.microsoft.com/office/drawing/2014/main" id="{9AC6319A-9582-7D16-8E40-815367F0C193}"/>
              </a:ext>
            </a:extLst>
          </p:cNvPr>
          <p:cNvSpPr txBox="1"/>
          <p:nvPr/>
        </p:nvSpPr>
        <p:spPr>
          <a:xfrm>
            <a:off x="2609482" y="466314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输入层</a:t>
            </a: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4A6AFC24-A53F-5AC5-6B33-83E16E7B015E}"/>
              </a:ext>
            </a:extLst>
          </p:cNvPr>
          <p:cNvSpPr txBox="1"/>
          <p:nvPr/>
        </p:nvSpPr>
        <p:spPr>
          <a:xfrm>
            <a:off x="4249808" y="4663140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隐藏层</a:t>
            </a:r>
            <a:r>
              <a:rPr lang="en-US" altLang="zh-CN" sz="11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515BAF2C-12BB-DA0F-6A5C-7D0CDF293219}"/>
              </a:ext>
            </a:extLst>
          </p:cNvPr>
          <p:cNvSpPr txBox="1"/>
          <p:nvPr/>
        </p:nvSpPr>
        <p:spPr>
          <a:xfrm>
            <a:off x="8149207" y="466314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输出层</a:t>
            </a: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7D5DCFA3-6A22-27F7-BB20-80579A5A28BF}"/>
              </a:ext>
            </a:extLst>
          </p:cNvPr>
          <p:cNvSpPr txBox="1"/>
          <p:nvPr/>
        </p:nvSpPr>
        <p:spPr>
          <a:xfrm>
            <a:off x="5436201" y="4663140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隐藏层</a:t>
            </a:r>
            <a:r>
              <a:rPr lang="en-US" altLang="zh-CN" sz="11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FFB17D8D-55EF-7406-1FC8-4720FCE9FA95}"/>
              </a:ext>
            </a:extLst>
          </p:cNvPr>
          <p:cNvSpPr txBox="1"/>
          <p:nvPr/>
        </p:nvSpPr>
        <p:spPr>
          <a:xfrm>
            <a:off x="6562487" y="4663465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隐藏层</a:t>
            </a:r>
            <a:r>
              <a:rPr lang="en-US" altLang="zh-CN" sz="11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266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椭圆 48">
            <a:extLst>
              <a:ext uri="{FF2B5EF4-FFF2-40B4-BE49-F238E27FC236}">
                <a16:creationId xmlns:a16="http://schemas.microsoft.com/office/drawing/2014/main" id="{F1972B53-B10A-1315-873E-7E54BD9B05D2}"/>
              </a:ext>
            </a:extLst>
          </p:cNvPr>
          <p:cNvSpPr/>
          <p:nvPr/>
        </p:nvSpPr>
        <p:spPr>
          <a:xfrm>
            <a:off x="2082018" y="4353870"/>
            <a:ext cx="261257" cy="261257"/>
          </a:xfrm>
          <a:prstGeom prst="ellipse">
            <a:avLst/>
          </a:prstGeom>
          <a:solidFill>
            <a:srgbClr val="B2D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284BFEC-789A-1E03-0738-D6ABFB9D94E4}"/>
                  </a:ext>
                </a:extLst>
              </p:cNvPr>
              <p:cNvSpPr txBox="1"/>
              <p:nvPr/>
            </p:nvSpPr>
            <p:spPr>
              <a:xfrm>
                <a:off x="2032979" y="4333147"/>
                <a:ext cx="3751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284BFEC-789A-1E03-0738-D6ABFB9D9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979" y="4333147"/>
                <a:ext cx="375167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椭圆 52">
            <a:extLst>
              <a:ext uri="{FF2B5EF4-FFF2-40B4-BE49-F238E27FC236}">
                <a16:creationId xmlns:a16="http://schemas.microsoft.com/office/drawing/2014/main" id="{8D7FEC5B-A241-A91B-02E3-B65A0B579260}"/>
              </a:ext>
            </a:extLst>
          </p:cNvPr>
          <p:cNvSpPr/>
          <p:nvPr/>
        </p:nvSpPr>
        <p:spPr>
          <a:xfrm>
            <a:off x="2801034" y="4348889"/>
            <a:ext cx="261257" cy="261257"/>
          </a:xfrm>
          <a:prstGeom prst="ellipse">
            <a:avLst/>
          </a:prstGeom>
          <a:solidFill>
            <a:srgbClr val="B2D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72D2EF4-8311-F77D-573F-BB800573A310}"/>
                  </a:ext>
                </a:extLst>
              </p:cNvPr>
              <p:cNvSpPr txBox="1"/>
              <p:nvPr/>
            </p:nvSpPr>
            <p:spPr>
              <a:xfrm>
                <a:off x="2751995" y="4328166"/>
                <a:ext cx="3787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72D2EF4-8311-F77D-573F-BB800573A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995" y="4328166"/>
                <a:ext cx="37875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椭圆 55">
            <a:extLst>
              <a:ext uri="{FF2B5EF4-FFF2-40B4-BE49-F238E27FC236}">
                <a16:creationId xmlns:a16="http://schemas.microsoft.com/office/drawing/2014/main" id="{E4B02097-FBAA-DBC0-32DB-D4906C17A33B}"/>
              </a:ext>
            </a:extLst>
          </p:cNvPr>
          <p:cNvSpPr/>
          <p:nvPr/>
        </p:nvSpPr>
        <p:spPr>
          <a:xfrm>
            <a:off x="3523640" y="4348889"/>
            <a:ext cx="261257" cy="261257"/>
          </a:xfrm>
          <a:prstGeom prst="ellipse">
            <a:avLst/>
          </a:prstGeom>
          <a:solidFill>
            <a:srgbClr val="B2D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DE64A15-6CED-FE0F-664F-156CEF626E9E}"/>
                  </a:ext>
                </a:extLst>
              </p:cNvPr>
              <p:cNvSpPr txBox="1"/>
              <p:nvPr/>
            </p:nvSpPr>
            <p:spPr>
              <a:xfrm>
                <a:off x="3474601" y="4328166"/>
                <a:ext cx="3787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DE64A15-6CED-FE0F-664F-156CEF626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601" y="4328166"/>
                <a:ext cx="37875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>
            <a:extLst>
              <a:ext uri="{FF2B5EF4-FFF2-40B4-BE49-F238E27FC236}">
                <a16:creationId xmlns:a16="http://schemas.microsoft.com/office/drawing/2014/main" id="{6BC8C158-A721-BF61-8324-5E57E4702031}"/>
              </a:ext>
            </a:extLst>
          </p:cNvPr>
          <p:cNvSpPr/>
          <p:nvPr/>
        </p:nvSpPr>
        <p:spPr>
          <a:xfrm>
            <a:off x="4246246" y="4343908"/>
            <a:ext cx="261257" cy="261257"/>
          </a:xfrm>
          <a:prstGeom prst="ellipse">
            <a:avLst/>
          </a:prstGeom>
          <a:solidFill>
            <a:srgbClr val="B2D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781504F-7AB6-8D3C-FA8F-FA2304A6AB99}"/>
                  </a:ext>
                </a:extLst>
              </p:cNvPr>
              <p:cNvSpPr txBox="1"/>
              <p:nvPr/>
            </p:nvSpPr>
            <p:spPr>
              <a:xfrm>
                <a:off x="4197207" y="4323185"/>
                <a:ext cx="3787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781504F-7AB6-8D3C-FA8F-FA2304A6A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07" y="4323185"/>
                <a:ext cx="37875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椭圆 65">
            <a:extLst>
              <a:ext uri="{FF2B5EF4-FFF2-40B4-BE49-F238E27FC236}">
                <a16:creationId xmlns:a16="http://schemas.microsoft.com/office/drawing/2014/main" id="{737154F4-553F-F30F-846C-9C0EC3CA2FEE}"/>
              </a:ext>
            </a:extLst>
          </p:cNvPr>
          <p:cNvSpPr/>
          <p:nvPr/>
        </p:nvSpPr>
        <p:spPr>
          <a:xfrm>
            <a:off x="1494362" y="3358019"/>
            <a:ext cx="261257" cy="261257"/>
          </a:xfrm>
          <a:prstGeom prst="ellipse">
            <a:avLst/>
          </a:prstGeom>
          <a:solidFill>
            <a:srgbClr val="66B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1BED5DFD-DAA4-12C5-68AB-A857D04A0FAC}"/>
                  </a:ext>
                </a:extLst>
              </p:cNvPr>
              <p:cNvSpPr txBox="1"/>
              <p:nvPr/>
            </p:nvSpPr>
            <p:spPr>
              <a:xfrm>
                <a:off x="1446527" y="3337297"/>
                <a:ext cx="3798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1BED5DFD-DAA4-12C5-68AB-A857D04A0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527" y="3337297"/>
                <a:ext cx="37984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椭圆 67">
            <a:extLst>
              <a:ext uri="{FF2B5EF4-FFF2-40B4-BE49-F238E27FC236}">
                <a16:creationId xmlns:a16="http://schemas.microsoft.com/office/drawing/2014/main" id="{A2BE8826-7311-CD72-7879-CBE9040E53A4}"/>
              </a:ext>
            </a:extLst>
          </p:cNvPr>
          <p:cNvSpPr/>
          <p:nvPr/>
        </p:nvSpPr>
        <p:spPr>
          <a:xfrm>
            <a:off x="2364690" y="3353039"/>
            <a:ext cx="261257" cy="261257"/>
          </a:xfrm>
          <a:prstGeom prst="ellipse">
            <a:avLst/>
          </a:prstGeom>
          <a:solidFill>
            <a:srgbClr val="66B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140D734-50E1-B37D-23F9-B903F292DA55}"/>
                  </a:ext>
                </a:extLst>
              </p:cNvPr>
              <p:cNvSpPr txBox="1"/>
              <p:nvPr/>
            </p:nvSpPr>
            <p:spPr>
              <a:xfrm>
                <a:off x="2316855" y="3332317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140D734-50E1-B37D-23F9-B903F292D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855" y="3332317"/>
                <a:ext cx="383438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椭圆 85">
            <a:extLst>
              <a:ext uri="{FF2B5EF4-FFF2-40B4-BE49-F238E27FC236}">
                <a16:creationId xmlns:a16="http://schemas.microsoft.com/office/drawing/2014/main" id="{21FD0C9B-D6F7-2A86-0613-6D0CD7A646B6}"/>
              </a:ext>
            </a:extLst>
          </p:cNvPr>
          <p:cNvSpPr/>
          <p:nvPr/>
        </p:nvSpPr>
        <p:spPr>
          <a:xfrm>
            <a:off x="3184303" y="3353039"/>
            <a:ext cx="261257" cy="261257"/>
          </a:xfrm>
          <a:prstGeom prst="ellipse">
            <a:avLst/>
          </a:prstGeom>
          <a:solidFill>
            <a:srgbClr val="66B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C2B785AB-A358-7038-3506-A6A50C59E9E1}"/>
                  </a:ext>
                </a:extLst>
              </p:cNvPr>
              <p:cNvSpPr txBox="1"/>
              <p:nvPr/>
            </p:nvSpPr>
            <p:spPr>
              <a:xfrm>
                <a:off x="3136468" y="3332317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C2B785AB-A358-7038-3506-A6A50C59E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468" y="3332317"/>
                <a:ext cx="38343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椭圆 90">
            <a:extLst>
              <a:ext uri="{FF2B5EF4-FFF2-40B4-BE49-F238E27FC236}">
                <a16:creationId xmlns:a16="http://schemas.microsoft.com/office/drawing/2014/main" id="{C860D0A3-C496-5AAA-8189-A9006D0B9088}"/>
              </a:ext>
            </a:extLst>
          </p:cNvPr>
          <p:cNvSpPr/>
          <p:nvPr/>
        </p:nvSpPr>
        <p:spPr>
          <a:xfrm>
            <a:off x="4003916" y="3348059"/>
            <a:ext cx="261257" cy="261257"/>
          </a:xfrm>
          <a:prstGeom prst="ellipse">
            <a:avLst/>
          </a:prstGeom>
          <a:solidFill>
            <a:srgbClr val="66B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1A7C66C2-92A0-0ED0-0F03-7F698B174528}"/>
                  </a:ext>
                </a:extLst>
              </p:cNvPr>
              <p:cNvSpPr txBox="1"/>
              <p:nvPr/>
            </p:nvSpPr>
            <p:spPr>
              <a:xfrm>
                <a:off x="3956081" y="3327337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1A7C66C2-92A0-0ED0-0F03-7F698B174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081" y="3327337"/>
                <a:ext cx="38343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椭圆 93">
            <a:extLst>
              <a:ext uri="{FF2B5EF4-FFF2-40B4-BE49-F238E27FC236}">
                <a16:creationId xmlns:a16="http://schemas.microsoft.com/office/drawing/2014/main" id="{73BD0061-E18C-2B1F-B935-CAA78DC63DC0}"/>
              </a:ext>
            </a:extLst>
          </p:cNvPr>
          <p:cNvSpPr/>
          <p:nvPr/>
        </p:nvSpPr>
        <p:spPr>
          <a:xfrm>
            <a:off x="4823529" y="3348059"/>
            <a:ext cx="261257" cy="261257"/>
          </a:xfrm>
          <a:prstGeom prst="ellipse">
            <a:avLst/>
          </a:prstGeom>
          <a:solidFill>
            <a:srgbClr val="66B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55326C0B-E65C-7E7F-A059-2177FF653DF8}"/>
                  </a:ext>
                </a:extLst>
              </p:cNvPr>
              <p:cNvSpPr txBox="1"/>
              <p:nvPr/>
            </p:nvSpPr>
            <p:spPr>
              <a:xfrm>
                <a:off x="4775694" y="3327337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55326C0B-E65C-7E7F-A059-2177FF653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94" y="3327337"/>
                <a:ext cx="38343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椭圆 96">
            <a:extLst>
              <a:ext uri="{FF2B5EF4-FFF2-40B4-BE49-F238E27FC236}">
                <a16:creationId xmlns:a16="http://schemas.microsoft.com/office/drawing/2014/main" id="{AC42706B-49BF-E80F-5048-B475B6FAAB45}"/>
              </a:ext>
            </a:extLst>
          </p:cNvPr>
          <p:cNvSpPr/>
          <p:nvPr/>
        </p:nvSpPr>
        <p:spPr>
          <a:xfrm>
            <a:off x="2365894" y="2256632"/>
            <a:ext cx="261257" cy="261257"/>
          </a:xfrm>
          <a:prstGeom prst="ellipse">
            <a:avLst/>
          </a:prstGeom>
          <a:solidFill>
            <a:srgbClr val="B2D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E0E42AEA-8B96-7EF2-E3C7-A11D78F2EE18}"/>
                  </a:ext>
                </a:extLst>
              </p:cNvPr>
              <p:cNvSpPr txBox="1"/>
              <p:nvPr/>
            </p:nvSpPr>
            <p:spPr>
              <a:xfrm>
                <a:off x="2316855" y="2235909"/>
                <a:ext cx="3767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E0E42AEA-8B96-7EF2-E3C7-A11D78F2E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855" y="2235909"/>
                <a:ext cx="37677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椭圆 99">
            <a:extLst>
              <a:ext uri="{FF2B5EF4-FFF2-40B4-BE49-F238E27FC236}">
                <a16:creationId xmlns:a16="http://schemas.microsoft.com/office/drawing/2014/main" id="{D59DE4A7-1C49-442E-D23D-D9A3C037443A}"/>
              </a:ext>
            </a:extLst>
          </p:cNvPr>
          <p:cNvSpPr/>
          <p:nvPr/>
        </p:nvSpPr>
        <p:spPr>
          <a:xfrm>
            <a:off x="3190188" y="2261613"/>
            <a:ext cx="261257" cy="261257"/>
          </a:xfrm>
          <a:prstGeom prst="ellipse">
            <a:avLst/>
          </a:prstGeom>
          <a:solidFill>
            <a:srgbClr val="B2D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51B1B8D-EE0E-0D62-5387-286A325BD8CF}"/>
                  </a:ext>
                </a:extLst>
              </p:cNvPr>
              <p:cNvSpPr txBox="1"/>
              <p:nvPr/>
            </p:nvSpPr>
            <p:spPr>
              <a:xfrm>
                <a:off x="3141149" y="2240890"/>
                <a:ext cx="3803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51B1B8D-EE0E-0D62-5387-286A325BD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49" y="2240890"/>
                <a:ext cx="380361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椭圆 102">
            <a:extLst>
              <a:ext uri="{FF2B5EF4-FFF2-40B4-BE49-F238E27FC236}">
                <a16:creationId xmlns:a16="http://schemas.microsoft.com/office/drawing/2014/main" id="{A4943F0C-7127-77EC-4D83-B54E9EA900FB}"/>
              </a:ext>
            </a:extLst>
          </p:cNvPr>
          <p:cNvSpPr/>
          <p:nvPr/>
        </p:nvSpPr>
        <p:spPr>
          <a:xfrm>
            <a:off x="4009801" y="2261613"/>
            <a:ext cx="261257" cy="261257"/>
          </a:xfrm>
          <a:prstGeom prst="ellipse">
            <a:avLst/>
          </a:prstGeom>
          <a:solidFill>
            <a:srgbClr val="B2D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19B11C96-21FE-CB87-94B2-ECFF4E2534B5}"/>
                  </a:ext>
                </a:extLst>
              </p:cNvPr>
              <p:cNvSpPr txBox="1"/>
              <p:nvPr/>
            </p:nvSpPr>
            <p:spPr>
              <a:xfrm>
                <a:off x="3960762" y="2240890"/>
                <a:ext cx="3803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19B11C96-21FE-CB87-94B2-ECFF4E253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762" y="2240890"/>
                <a:ext cx="380361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21309B7-2D12-ABD4-5B03-18F37F1D1F95}"/>
              </a:ext>
            </a:extLst>
          </p:cNvPr>
          <p:cNvCxnSpPr>
            <a:cxnSpLocks/>
            <a:stCxn id="51" idx="0"/>
            <a:endCxn id="67" idx="2"/>
          </p:cNvCxnSpPr>
          <p:nvPr/>
        </p:nvCxnSpPr>
        <p:spPr>
          <a:xfrm flipH="1" flipV="1">
            <a:off x="1636451" y="3614296"/>
            <a:ext cx="584112" cy="718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6D93CE6C-4229-1E78-E2A0-D7961873D067}"/>
              </a:ext>
            </a:extLst>
          </p:cNvPr>
          <p:cNvCxnSpPr>
            <a:cxnSpLocks/>
            <a:stCxn id="51" idx="0"/>
            <a:endCxn id="69" idx="2"/>
          </p:cNvCxnSpPr>
          <p:nvPr/>
        </p:nvCxnSpPr>
        <p:spPr>
          <a:xfrm flipV="1">
            <a:off x="2220563" y="3609316"/>
            <a:ext cx="288011" cy="723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8F0AC3E1-521D-CBEB-75AE-75700E981DAA}"/>
              </a:ext>
            </a:extLst>
          </p:cNvPr>
          <p:cNvCxnSpPr>
            <a:cxnSpLocks/>
            <a:stCxn id="51" idx="0"/>
            <a:endCxn id="87" idx="2"/>
          </p:cNvCxnSpPr>
          <p:nvPr/>
        </p:nvCxnSpPr>
        <p:spPr>
          <a:xfrm flipV="1">
            <a:off x="2220563" y="3609316"/>
            <a:ext cx="1107624" cy="723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A9A3FDD6-45C4-1060-D26A-F93F71DBF557}"/>
              </a:ext>
            </a:extLst>
          </p:cNvPr>
          <p:cNvCxnSpPr>
            <a:cxnSpLocks/>
            <a:stCxn id="51" idx="0"/>
            <a:endCxn id="92" idx="2"/>
          </p:cNvCxnSpPr>
          <p:nvPr/>
        </p:nvCxnSpPr>
        <p:spPr>
          <a:xfrm flipV="1">
            <a:off x="2220563" y="3604336"/>
            <a:ext cx="1927237" cy="728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CCB2BEA8-BF6E-A01F-DBAE-1844B0F63B28}"/>
              </a:ext>
            </a:extLst>
          </p:cNvPr>
          <p:cNvCxnSpPr>
            <a:cxnSpLocks/>
            <a:stCxn id="51" idx="0"/>
            <a:endCxn id="95" idx="2"/>
          </p:cNvCxnSpPr>
          <p:nvPr/>
        </p:nvCxnSpPr>
        <p:spPr>
          <a:xfrm flipV="1">
            <a:off x="2220563" y="3604336"/>
            <a:ext cx="2746850" cy="728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95172BEC-B533-1B16-9CFE-ED24975DC8BD}"/>
              </a:ext>
            </a:extLst>
          </p:cNvPr>
          <p:cNvCxnSpPr>
            <a:cxnSpLocks/>
            <a:stCxn id="55" idx="0"/>
            <a:endCxn id="67" idx="2"/>
          </p:cNvCxnSpPr>
          <p:nvPr/>
        </p:nvCxnSpPr>
        <p:spPr>
          <a:xfrm flipH="1" flipV="1">
            <a:off x="1636451" y="3614296"/>
            <a:ext cx="1304923" cy="713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0252A4E-84DE-5323-6931-9588DBE00913}"/>
              </a:ext>
            </a:extLst>
          </p:cNvPr>
          <p:cNvCxnSpPr>
            <a:cxnSpLocks/>
            <a:stCxn id="55" idx="0"/>
            <a:endCxn id="69" idx="2"/>
          </p:cNvCxnSpPr>
          <p:nvPr/>
        </p:nvCxnSpPr>
        <p:spPr>
          <a:xfrm flipH="1" flipV="1">
            <a:off x="2508574" y="3609316"/>
            <a:ext cx="432800" cy="71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DFA0D4EB-C360-69A4-DB69-5D21859EAD4F}"/>
              </a:ext>
            </a:extLst>
          </p:cNvPr>
          <p:cNvCxnSpPr>
            <a:cxnSpLocks/>
            <a:stCxn id="55" idx="0"/>
            <a:endCxn id="87" idx="2"/>
          </p:cNvCxnSpPr>
          <p:nvPr/>
        </p:nvCxnSpPr>
        <p:spPr>
          <a:xfrm flipV="1">
            <a:off x="2941374" y="3609316"/>
            <a:ext cx="386813" cy="71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3E9A4DA4-2F76-CF66-13AB-31938B19744F}"/>
              </a:ext>
            </a:extLst>
          </p:cNvPr>
          <p:cNvCxnSpPr>
            <a:cxnSpLocks/>
            <a:stCxn id="55" idx="0"/>
            <a:endCxn id="92" idx="2"/>
          </p:cNvCxnSpPr>
          <p:nvPr/>
        </p:nvCxnSpPr>
        <p:spPr>
          <a:xfrm flipV="1">
            <a:off x="2941374" y="3604336"/>
            <a:ext cx="1206426" cy="723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72D5F7FD-82D4-634F-70B1-A96792B50601}"/>
              </a:ext>
            </a:extLst>
          </p:cNvPr>
          <p:cNvCxnSpPr>
            <a:cxnSpLocks/>
            <a:stCxn id="55" idx="0"/>
            <a:endCxn id="95" idx="2"/>
          </p:cNvCxnSpPr>
          <p:nvPr/>
        </p:nvCxnSpPr>
        <p:spPr>
          <a:xfrm flipV="1">
            <a:off x="2941374" y="3604336"/>
            <a:ext cx="2026039" cy="723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5C55A471-B07B-5FC4-C262-374155E305E7}"/>
              </a:ext>
            </a:extLst>
          </p:cNvPr>
          <p:cNvCxnSpPr>
            <a:cxnSpLocks/>
            <a:stCxn id="58" idx="0"/>
            <a:endCxn id="67" idx="2"/>
          </p:cNvCxnSpPr>
          <p:nvPr/>
        </p:nvCxnSpPr>
        <p:spPr>
          <a:xfrm flipH="1" flipV="1">
            <a:off x="1636451" y="3614296"/>
            <a:ext cx="2027529" cy="713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1F4DA399-BC11-63C9-6F20-0AC3026C9B30}"/>
              </a:ext>
            </a:extLst>
          </p:cNvPr>
          <p:cNvCxnSpPr>
            <a:cxnSpLocks/>
            <a:stCxn id="58" idx="0"/>
            <a:endCxn id="69" idx="2"/>
          </p:cNvCxnSpPr>
          <p:nvPr/>
        </p:nvCxnSpPr>
        <p:spPr>
          <a:xfrm flipH="1" flipV="1">
            <a:off x="2508574" y="3609316"/>
            <a:ext cx="1155406" cy="71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8C2B995D-35E1-E769-C6F5-B733B170476F}"/>
              </a:ext>
            </a:extLst>
          </p:cNvPr>
          <p:cNvCxnSpPr>
            <a:cxnSpLocks/>
            <a:stCxn id="58" idx="0"/>
            <a:endCxn id="86" idx="4"/>
          </p:cNvCxnSpPr>
          <p:nvPr/>
        </p:nvCxnSpPr>
        <p:spPr>
          <a:xfrm flipH="1" flipV="1">
            <a:off x="3314932" y="3614296"/>
            <a:ext cx="349048" cy="713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044C2671-A719-FFD3-6932-E426A87DF107}"/>
              </a:ext>
            </a:extLst>
          </p:cNvPr>
          <p:cNvCxnSpPr>
            <a:cxnSpLocks/>
            <a:stCxn id="58" idx="0"/>
            <a:endCxn id="92" idx="2"/>
          </p:cNvCxnSpPr>
          <p:nvPr/>
        </p:nvCxnSpPr>
        <p:spPr>
          <a:xfrm flipV="1">
            <a:off x="3663980" y="3604336"/>
            <a:ext cx="483820" cy="723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AC6F8711-A951-A20C-1694-893E7257F3BF}"/>
              </a:ext>
            </a:extLst>
          </p:cNvPr>
          <p:cNvCxnSpPr>
            <a:cxnSpLocks/>
            <a:stCxn id="58" idx="0"/>
            <a:endCxn id="95" idx="2"/>
          </p:cNvCxnSpPr>
          <p:nvPr/>
        </p:nvCxnSpPr>
        <p:spPr>
          <a:xfrm flipV="1">
            <a:off x="3663980" y="3604336"/>
            <a:ext cx="1303433" cy="723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D455023B-B6EE-A613-6080-36AED5148CB8}"/>
              </a:ext>
            </a:extLst>
          </p:cNvPr>
          <p:cNvCxnSpPr>
            <a:cxnSpLocks/>
            <a:stCxn id="61" idx="0"/>
            <a:endCxn id="66" idx="4"/>
          </p:cNvCxnSpPr>
          <p:nvPr/>
        </p:nvCxnSpPr>
        <p:spPr>
          <a:xfrm flipH="1" flipV="1">
            <a:off x="1624991" y="3619276"/>
            <a:ext cx="2761595" cy="703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90060855-4563-C88D-7119-1F8749089A40}"/>
              </a:ext>
            </a:extLst>
          </p:cNvPr>
          <p:cNvCxnSpPr>
            <a:cxnSpLocks/>
            <a:stCxn id="61" idx="0"/>
            <a:endCxn id="69" idx="2"/>
          </p:cNvCxnSpPr>
          <p:nvPr/>
        </p:nvCxnSpPr>
        <p:spPr>
          <a:xfrm flipH="1" flipV="1">
            <a:off x="2508574" y="3609316"/>
            <a:ext cx="1878012" cy="713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D471A5F6-488C-F319-28D0-9EEC65299A2A}"/>
              </a:ext>
            </a:extLst>
          </p:cNvPr>
          <p:cNvCxnSpPr>
            <a:cxnSpLocks/>
            <a:stCxn id="61" idx="0"/>
            <a:endCxn id="87" idx="2"/>
          </p:cNvCxnSpPr>
          <p:nvPr/>
        </p:nvCxnSpPr>
        <p:spPr>
          <a:xfrm flipH="1" flipV="1">
            <a:off x="3328187" y="3609316"/>
            <a:ext cx="1058399" cy="713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DB0DFE69-D545-13DB-EF12-C6AD1E7E5759}"/>
              </a:ext>
            </a:extLst>
          </p:cNvPr>
          <p:cNvCxnSpPr>
            <a:cxnSpLocks/>
            <a:stCxn id="61" idx="0"/>
            <a:endCxn id="92" idx="2"/>
          </p:cNvCxnSpPr>
          <p:nvPr/>
        </p:nvCxnSpPr>
        <p:spPr>
          <a:xfrm flipH="1" flipV="1">
            <a:off x="4147800" y="3604336"/>
            <a:ext cx="238786" cy="71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2BC51E50-43FA-724D-ED6F-07AAE5D3C515}"/>
              </a:ext>
            </a:extLst>
          </p:cNvPr>
          <p:cNvCxnSpPr>
            <a:cxnSpLocks/>
            <a:stCxn id="61" idx="0"/>
            <a:endCxn id="95" idx="2"/>
          </p:cNvCxnSpPr>
          <p:nvPr/>
        </p:nvCxnSpPr>
        <p:spPr>
          <a:xfrm flipV="1">
            <a:off x="4386586" y="3604336"/>
            <a:ext cx="580827" cy="71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A4014E30-A860-7410-8FA0-BF8FCF878A14}"/>
              </a:ext>
            </a:extLst>
          </p:cNvPr>
          <p:cNvCxnSpPr>
            <a:cxnSpLocks/>
            <a:stCxn id="67" idx="0"/>
            <a:endCxn id="98" idx="2"/>
          </p:cNvCxnSpPr>
          <p:nvPr/>
        </p:nvCxnSpPr>
        <p:spPr>
          <a:xfrm flipV="1">
            <a:off x="1636451" y="2512908"/>
            <a:ext cx="868789" cy="824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2C29D9B6-C936-462E-8FAD-D95EC8DCC82A}"/>
              </a:ext>
            </a:extLst>
          </p:cNvPr>
          <p:cNvCxnSpPr>
            <a:cxnSpLocks/>
            <a:stCxn id="67" idx="0"/>
            <a:endCxn id="101" idx="2"/>
          </p:cNvCxnSpPr>
          <p:nvPr/>
        </p:nvCxnSpPr>
        <p:spPr>
          <a:xfrm flipV="1">
            <a:off x="1636451" y="2517889"/>
            <a:ext cx="1694879" cy="819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53676857-D004-85BB-2722-8D1C37739D06}"/>
              </a:ext>
            </a:extLst>
          </p:cNvPr>
          <p:cNvCxnSpPr>
            <a:cxnSpLocks/>
            <a:stCxn id="67" idx="0"/>
            <a:endCxn id="104" idx="2"/>
          </p:cNvCxnSpPr>
          <p:nvPr/>
        </p:nvCxnSpPr>
        <p:spPr>
          <a:xfrm flipV="1">
            <a:off x="1636451" y="2517889"/>
            <a:ext cx="2514492" cy="819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C481AA5D-E521-A980-09BC-F5B03C137C53}"/>
              </a:ext>
            </a:extLst>
          </p:cNvPr>
          <p:cNvCxnSpPr>
            <a:cxnSpLocks/>
            <a:stCxn id="69" idx="0"/>
            <a:endCxn id="98" idx="2"/>
          </p:cNvCxnSpPr>
          <p:nvPr/>
        </p:nvCxnSpPr>
        <p:spPr>
          <a:xfrm flipH="1" flipV="1">
            <a:off x="2505240" y="2512908"/>
            <a:ext cx="3334" cy="8194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316E4316-51EE-A126-B097-A4DFF9DC84A8}"/>
              </a:ext>
            </a:extLst>
          </p:cNvPr>
          <p:cNvCxnSpPr>
            <a:cxnSpLocks/>
            <a:stCxn id="69" idx="0"/>
            <a:endCxn id="101" idx="2"/>
          </p:cNvCxnSpPr>
          <p:nvPr/>
        </p:nvCxnSpPr>
        <p:spPr>
          <a:xfrm flipV="1">
            <a:off x="2508574" y="2517889"/>
            <a:ext cx="822756" cy="814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7D5ECDC9-FB5D-0BAC-2508-B838C014011E}"/>
              </a:ext>
            </a:extLst>
          </p:cNvPr>
          <p:cNvCxnSpPr>
            <a:cxnSpLocks/>
            <a:stCxn id="69" idx="0"/>
            <a:endCxn id="104" idx="2"/>
          </p:cNvCxnSpPr>
          <p:nvPr/>
        </p:nvCxnSpPr>
        <p:spPr>
          <a:xfrm flipV="1">
            <a:off x="2508574" y="2517889"/>
            <a:ext cx="1642369" cy="814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54B98516-73EB-2CAC-9F16-327FB2203634}"/>
              </a:ext>
            </a:extLst>
          </p:cNvPr>
          <p:cNvCxnSpPr>
            <a:cxnSpLocks/>
            <a:stCxn id="87" idx="0"/>
            <a:endCxn id="98" idx="2"/>
          </p:cNvCxnSpPr>
          <p:nvPr/>
        </p:nvCxnSpPr>
        <p:spPr>
          <a:xfrm flipH="1" flipV="1">
            <a:off x="2505240" y="2512908"/>
            <a:ext cx="822947" cy="8194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EC594474-D3A4-C54D-C9A5-67CAEC08118E}"/>
              </a:ext>
            </a:extLst>
          </p:cNvPr>
          <p:cNvCxnSpPr>
            <a:cxnSpLocks/>
            <a:stCxn id="87" idx="0"/>
            <a:endCxn id="101" idx="2"/>
          </p:cNvCxnSpPr>
          <p:nvPr/>
        </p:nvCxnSpPr>
        <p:spPr>
          <a:xfrm flipV="1">
            <a:off x="3328187" y="2517889"/>
            <a:ext cx="3143" cy="814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175750CA-9269-4A3C-662A-DE37F4D107FD}"/>
              </a:ext>
            </a:extLst>
          </p:cNvPr>
          <p:cNvCxnSpPr>
            <a:cxnSpLocks/>
            <a:stCxn id="87" idx="0"/>
            <a:endCxn id="104" idx="2"/>
          </p:cNvCxnSpPr>
          <p:nvPr/>
        </p:nvCxnSpPr>
        <p:spPr>
          <a:xfrm flipV="1">
            <a:off x="3328187" y="2517889"/>
            <a:ext cx="822756" cy="814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84AFD124-4DEC-2F26-1347-BD8A0824533B}"/>
              </a:ext>
            </a:extLst>
          </p:cNvPr>
          <p:cNvCxnSpPr>
            <a:cxnSpLocks/>
            <a:stCxn id="92" idx="0"/>
            <a:endCxn id="97" idx="4"/>
          </p:cNvCxnSpPr>
          <p:nvPr/>
        </p:nvCxnSpPr>
        <p:spPr>
          <a:xfrm flipH="1" flipV="1">
            <a:off x="2496523" y="2517889"/>
            <a:ext cx="1651277" cy="809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5CE01B62-0700-F8FB-7A9D-B723CB60377D}"/>
              </a:ext>
            </a:extLst>
          </p:cNvPr>
          <p:cNvCxnSpPr>
            <a:cxnSpLocks/>
            <a:stCxn id="92" idx="0"/>
            <a:endCxn id="101" idx="2"/>
          </p:cNvCxnSpPr>
          <p:nvPr/>
        </p:nvCxnSpPr>
        <p:spPr>
          <a:xfrm flipH="1" flipV="1">
            <a:off x="3331330" y="2517889"/>
            <a:ext cx="816470" cy="809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2C681A0B-3CB5-3BA8-C4EE-1BFCB6A57E69}"/>
              </a:ext>
            </a:extLst>
          </p:cNvPr>
          <p:cNvCxnSpPr>
            <a:cxnSpLocks/>
            <a:stCxn id="92" idx="0"/>
            <a:endCxn id="104" idx="2"/>
          </p:cNvCxnSpPr>
          <p:nvPr/>
        </p:nvCxnSpPr>
        <p:spPr>
          <a:xfrm flipV="1">
            <a:off x="4147800" y="2517889"/>
            <a:ext cx="3143" cy="809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1A4A5BD8-C97C-E52C-E923-A4316D4604CB}"/>
              </a:ext>
            </a:extLst>
          </p:cNvPr>
          <p:cNvCxnSpPr>
            <a:cxnSpLocks/>
            <a:stCxn id="95" idx="0"/>
            <a:endCxn id="98" idx="2"/>
          </p:cNvCxnSpPr>
          <p:nvPr/>
        </p:nvCxnSpPr>
        <p:spPr>
          <a:xfrm flipH="1" flipV="1">
            <a:off x="2505240" y="2512908"/>
            <a:ext cx="2462173" cy="814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FD508DCB-FAAA-2EA5-0F73-B33BACA75E1D}"/>
              </a:ext>
            </a:extLst>
          </p:cNvPr>
          <p:cNvCxnSpPr>
            <a:cxnSpLocks/>
            <a:stCxn id="95" idx="0"/>
            <a:endCxn id="100" idx="4"/>
          </p:cNvCxnSpPr>
          <p:nvPr/>
        </p:nvCxnSpPr>
        <p:spPr>
          <a:xfrm flipH="1" flipV="1">
            <a:off x="3320817" y="2522870"/>
            <a:ext cx="1646596" cy="804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39D0509F-B291-D7A5-A6E5-67028B9C0C6F}"/>
              </a:ext>
            </a:extLst>
          </p:cNvPr>
          <p:cNvCxnSpPr>
            <a:cxnSpLocks/>
            <a:stCxn id="95" idx="0"/>
            <a:endCxn id="104" idx="2"/>
          </p:cNvCxnSpPr>
          <p:nvPr/>
        </p:nvCxnSpPr>
        <p:spPr>
          <a:xfrm flipH="1" flipV="1">
            <a:off x="4150943" y="2517889"/>
            <a:ext cx="816470" cy="809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5" name="椭圆 244">
            <a:extLst>
              <a:ext uri="{FF2B5EF4-FFF2-40B4-BE49-F238E27FC236}">
                <a16:creationId xmlns:a16="http://schemas.microsoft.com/office/drawing/2014/main" id="{02D3C7C6-5AA9-88A2-E96E-80C2021624A0}"/>
              </a:ext>
            </a:extLst>
          </p:cNvPr>
          <p:cNvSpPr/>
          <p:nvPr/>
        </p:nvSpPr>
        <p:spPr>
          <a:xfrm>
            <a:off x="6396532" y="4384555"/>
            <a:ext cx="261257" cy="261257"/>
          </a:xfrm>
          <a:prstGeom prst="ellipse">
            <a:avLst/>
          </a:prstGeom>
          <a:solidFill>
            <a:srgbClr val="B2D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A5DB4E10-659C-8CDE-7061-F8315CD5EF89}"/>
                  </a:ext>
                </a:extLst>
              </p:cNvPr>
              <p:cNvSpPr txBox="1"/>
              <p:nvPr/>
            </p:nvSpPr>
            <p:spPr>
              <a:xfrm>
                <a:off x="6347493" y="4363832"/>
                <a:ext cx="3751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A5DB4E10-659C-8CDE-7061-F8315CD5E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493" y="4363832"/>
                <a:ext cx="37516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椭圆 246">
            <a:extLst>
              <a:ext uri="{FF2B5EF4-FFF2-40B4-BE49-F238E27FC236}">
                <a16:creationId xmlns:a16="http://schemas.microsoft.com/office/drawing/2014/main" id="{E25EF0C6-7B55-1DE4-2D9F-EF1824346462}"/>
              </a:ext>
            </a:extLst>
          </p:cNvPr>
          <p:cNvSpPr/>
          <p:nvPr/>
        </p:nvSpPr>
        <p:spPr>
          <a:xfrm>
            <a:off x="7115548" y="4379574"/>
            <a:ext cx="261257" cy="261257"/>
          </a:xfrm>
          <a:prstGeom prst="ellipse">
            <a:avLst/>
          </a:prstGeom>
          <a:solidFill>
            <a:srgbClr val="B2D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B3B95768-911C-5520-22F5-597D6B7ABE6C}"/>
                  </a:ext>
                </a:extLst>
              </p:cNvPr>
              <p:cNvSpPr txBox="1"/>
              <p:nvPr/>
            </p:nvSpPr>
            <p:spPr>
              <a:xfrm>
                <a:off x="7066509" y="4358851"/>
                <a:ext cx="3787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B3B95768-911C-5520-22F5-597D6B7AB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509" y="4358851"/>
                <a:ext cx="37875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椭圆 248">
            <a:extLst>
              <a:ext uri="{FF2B5EF4-FFF2-40B4-BE49-F238E27FC236}">
                <a16:creationId xmlns:a16="http://schemas.microsoft.com/office/drawing/2014/main" id="{C6EE9817-7697-F1D3-9DA8-94B48998C01A}"/>
              </a:ext>
            </a:extLst>
          </p:cNvPr>
          <p:cNvSpPr/>
          <p:nvPr/>
        </p:nvSpPr>
        <p:spPr>
          <a:xfrm>
            <a:off x="7838154" y="4379574"/>
            <a:ext cx="261257" cy="261257"/>
          </a:xfrm>
          <a:prstGeom prst="ellipse">
            <a:avLst/>
          </a:prstGeom>
          <a:solidFill>
            <a:srgbClr val="B2D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BC15AF6F-ABCC-D586-2026-43CFFF2E87E6}"/>
                  </a:ext>
                </a:extLst>
              </p:cNvPr>
              <p:cNvSpPr txBox="1"/>
              <p:nvPr/>
            </p:nvSpPr>
            <p:spPr>
              <a:xfrm>
                <a:off x="7789115" y="4358851"/>
                <a:ext cx="3787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BC15AF6F-ABCC-D586-2026-43CFFF2E8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115" y="4358851"/>
                <a:ext cx="37875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椭圆 250">
            <a:extLst>
              <a:ext uri="{FF2B5EF4-FFF2-40B4-BE49-F238E27FC236}">
                <a16:creationId xmlns:a16="http://schemas.microsoft.com/office/drawing/2014/main" id="{58151027-007F-798E-C27C-AB714E53F879}"/>
              </a:ext>
            </a:extLst>
          </p:cNvPr>
          <p:cNvSpPr/>
          <p:nvPr/>
        </p:nvSpPr>
        <p:spPr>
          <a:xfrm>
            <a:off x="8560760" y="4374593"/>
            <a:ext cx="261257" cy="261257"/>
          </a:xfrm>
          <a:prstGeom prst="ellipse">
            <a:avLst/>
          </a:prstGeom>
          <a:solidFill>
            <a:srgbClr val="B2D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710B7C7F-6A1C-EEA5-BADA-4262B864EB21}"/>
                  </a:ext>
                </a:extLst>
              </p:cNvPr>
              <p:cNvSpPr txBox="1"/>
              <p:nvPr/>
            </p:nvSpPr>
            <p:spPr>
              <a:xfrm>
                <a:off x="8511721" y="4353870"/>
                <a:ext cx="3787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710B7C7F-6A1C-EEA5-BADA-4262B864E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721" y="4353870"/>
                <a:ext cx="37875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" name="椭圆 252">
            <a:extLst>
              <a:ext uri="{FF2B5EF4-FFF2-40B4-BE49-F238E27FC236}">
                <a16:creationId xmlns:a16="http://schemas.microsoft.com/office/drawing/2014/main" id="{815ABC10-19ED-539D-8F34-1A1C6B437439}"/>
              </a:ext>
            </a:extLst>
          </p:cNvPr>
          <p:cNvSpPr/>
          <p:nvPr/>
        </p:nvSpPr>
        <p:spPr>
          <a:xfrm>
            <a:off x="5808876" y="3388704"/>
            <a:ext cx="261257" cy="261257"/>
          </a:xfrm>
          <a:prstGeom prst="ellipse">
            <a:avLst/>
          </a:prstGeom>
          <a:solidFill>
            <a:srgbClr val="66B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5BD1DE1B-B4E0-A5C0-CD1B-1265F03F67D9}"/>
                  </a:ext>
                </a:extLst>
              </p:cNvPr>
              <p:cNvSpPr txBox="1"/>
              <p:nvPr/>
            </p:nvSpPr>
            <p:spPr>
              <a:xfrm>
                <a:off x="5761041" y="3367982"/>
                <a:ext cx="3798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5BD1DE1B-B4E0-A5C0-CD1B-1265F03F6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041" y="3367982"/>
                <a:ext cx="379848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" name="椭圆 254">
            <a:extLst>
              <a:ext uri="{FF2B5EF4-FFF2-40B4-BE49-F238E27FC236}">
                <a16:creationId xmlns:a16="http://schemas.microsoft.com/office/drawing/2014/main" id="{113E195E-A00C-EFB4-C4D4-3FB6CF742B04}"/>
              </a:ext>
            </a:extLst>
          </p:cNvPr>
          <p:cNvSpPr/>
          <p:nvPr/>
        </p:nvSpPr>
        <p:spPr>
          <a:xfrm>
            <a:off x="6679204" y="3383724"/>
            <a:ext cx="261257" cy="261257"/>
          </a:xfrm>
          <a:prstGeom prst="ellipse">
            <a:avLst/>
          </a:prstGeom>
          <a:solidFill>
            <a:srgbClr val="66B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B26BA2B0-00DA-1DF6-667D-C2A09C6FDD89}"/>
                  </a:ext>
                </a:extLst>
              </p:cNvPr>
              <p:cNvSpPr txBox="1"/>
              <p:nvPr/>
            </p:nvSpPr>
            <p:spPr>
              <a:xfrm>
                <a:off x="6631369" y="3363002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B26BA2B0-00DA-1DF6-667D-C2A09C6FD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369" y="3363002"/>
                <a:ext cx="383438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椭圆 258">
            <a:extLst>
              <a:ext uri="{FF2B5EF4-FFF2-40B4-BE49-F238E27FC236}">
                <a16:creationId xmlns:a16="http://schemas.microsoft.com/office/drawing/2014/main" id="{E1589BEC-EF33-9F0D-A145-29200963CBE9}"/>
              </a:ext>
            </a:extLst>
          </p:cNvPr>
          <p:cNvSpPr/>
          <p:nvPr/>
        </p:nvSpPr>
        <p:spPr>
          <a:xfrm>
            <a:off x="8318430" y="3378744"/>
            <a:ext cx="261257" cy="261257"/>
          </a:xfrm>
          <a:prstGeom prst="ellipse">
            <a:avLst/>
          </a:prstGeom>
          <a:solidFill>
            <a:srgbClr val="66B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CF9AB69E-BC0C-6CD9-77B0-527DE9F23DAC}"/>
                  </a:ext>
                </a:extLst>
              </p:cNvPr>
              <p:cNvSpPr txBox="1"/>
              <p:nvPr/>
            </p:nvSpPr>
            <p:spPr>
              <a:xfrm>
                <a:off x="8270595" y="3358022"/>
                <a:ext cx="383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CF9AB69E-BC0C-6CD9-77B0-527DE9F23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595" y="3358022"/>
                <a:ext cx="38343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椭圆 262">
            <a:extLst>
              <a:ext uri="{FF2B5EF4-FFF2-40B4-BE49-F238E27FC236}">
                <a16:creationId xmlns:a16="http://schemas.microsoft.com/office/drawing/2014/main" id="{5F1E3AE7-B9C2-35C9-533B-E53E1C0290B1}"/>
              </a:ext>
            </a:extLst>
          </p:cNvPr>
          <p:cNvSpPr/>
          <p:nvPr/>
        </p:nvSpPr>
        <p:spPr>
          <a:xfrm>
            <a:off x="6680408" y="2287317"/>
            <a:ext cx="261257" cy="261257"/>
          </a:xfrm>
          <a:prstGeom prst="ellipse">
            <a:avLst/>
          </a:prstGeom>
          <a:solidFill>
            <a:srgbClr val="B2D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2035AECE-599F-93F8-0002-29E07A688FB2}"/>
                  </a:ext>
                </a:extLst>
              </p:cNvPr>
              <p:cNvSpPr txBox="1"/>
              <p:nvPr/>
            </p:nvSpPr>
            <p:spPr>
              <a:xfrm>
                <a:off x="6631369" y="2266594"/>
                <a:ext cx="3767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2035AECE-599F-93F8-0002-29E07A688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369" y="2266594"/>
                <a:ext cx="37677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5" name="椭圆 264">
            <a:extLst>
              <a:ext uri="{FF2B5EF4-FFF2-40B4-BE49-F238E27FC236}">
                <a16:creationId xmlns:a16="http://schemas.microsoft.com/office/drawing/2014/main" id="{EBBB03D2-43CF-184A-3C54-7C1136C22541}"/>
              </a:ext>
            </a:extLst>
          </p:cNvPr>
          <p:cNvSpPr/>
          <p:nvPr/>
        </p:nvSpPr>
        <p:spPr>
          <a:xfrm>
            <a:off x="7504702" y="2292298"/>
            <a:ext cx="261257" cy="261257"/>
          </a:xfrm>
          <a:prstGeom prst="ellipse">
            <a:avLst/>
          </a:prstGeom>
          <a:solidFill>
            <a:srgbClr val="B2D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D2D2F773-5AA3-EFF9-8964-CE27B2236CDD}"/>
                  </a:ext>
                </a:extLst>
              </p:cNvPr>
              <p:cNvSpPr txBox="1"/>
              <p:nvPr/>
            </p:nvSpPr>
            <p:spPr>
              <a:xfrm>
                <a:off x="7455663" y="2271575"/>
                <a:ext cx="3803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D2D2F773-5AA3-EFF9-8964-CE27B2236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663" y="2271575"/>
                <a:ext cx="38036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椭圆 266">
            <a:extLst>
              <a:ext uri="{FF2B5EF4-FFF2-40B4-BE49-F238E27FC236}">
                <a16:creationId xmlns:a16="http://schemas.microsoft.com/office/drawing/2014/main" id="{0AA17E19-141D-D41D-9A8C-01751C9DE6A5}"/>
              </a:ext>
            </a:extLst>
          </p:cNvPr>
          <p:cNvSpPr/>
          <p:nvPr/>
        </p:nvSpPr>
        <p:spPr>
          <a:xfrm>
            <a:off x="8324315" y="2292298"/>
            <a:ext cx="261257" cy="261257"/>
          </a:xfrm>
          <a:prstGeom prst="ellipse">
            <a:avLst/>
          </a:prstGeom>
          <a:solidFill>
            <a:srgbClr val="B2D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717572C2-F547-6AD3-D725-81785055E43E}"/>
                  </a:ext>
                </a:extLst>
              </p:cNvPr>
              <p:cNvSpPr txBox="1"/>
              <p:nvPr/>
            </p:nvSpPr>
            <p:spPr>
              <a:xfrm>
                <a:off x="8275276" y="2271575"/>
                <a:ext cx="3803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717572C2-F547-6AD3-D725-81785055E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6" y="2271575"/>
                <a:ext cx="38036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5FBA6D4B-17B1-4A77-536F-5E886F3DE818}"/>
              </a:ext>
            </a:extLst>
          </p:cNvPr>
          <p:cNvCxnSpPr>
            <a:cxnSpLocks/>
            <a:stCxn id="246" idx="0"/>
            <a:endCxn id="254" idx="2"/>
          </p:cNvCxnSpPr>
          <p:nvPr/>
        </p:nvCxnSpPr>
        <p:spPr>
          <a:xfrm flipH="1" flipV="1">
            <a:off x="5950965" y="3644981"/>
            <a:ext cx="584112" cy="718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6D0ACA4F-14F3-7BC2-7E15-E9A6B8590674}"/>
              </a:ext>
            </a:extLst>
          </p:cNvPr>
          <p:cNvCxnSpPr>
            <a:cxnSpLocks/>
            <a:stCxn id="246" idx="0"/>
            <a:endCxn id="256" idx="2"/>
          </p:cNvCxnSpPr>
          <p:nvPr/>
        </p:nvCxnSpPr>
        <p:spPr>
          <a:xfrm flipV="1">
            <a:off x="6535077" y="3640001"/>
            <a:ext cx="288011" cy="723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26AD927D-14B9-1F94-ACBF-E3E2A71E4DE6}"/>
              </a:ext>
            </a:extLst>
          </p:cNvPr>
          <p:cNvCxnSpPr>
            <a:cxnSpLocks/>
            <a:stCxn id="246" idx="0"/>
            <a:endCxn id="260" idx="2"/>
          </p:cNvCxnSpPr>
          <p:nvPr/>
        </p:nvCxnSpPr>
        <p:spPr>
          <a:xfrm flipV="1">
            <a:off x="6535077" y="3635021"/>
            <a:ext cx="1927237" cy="728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6758FCFA-86BD-8BE2-0260-1E51F8F27066}"/>
              </a:ext>
            </a:extLst>
          </p:cNvPr>
          <p:cNvCxnSpPr>
            <a:cxnSpLocks/>
            <a:stCxn id="248" idx="0"/>
            <a:endCxn id="254" idx="2"/>
          </p:cNvCxnSpPr>
          <p:nvPr/>
        </p:nvCxnSpPr>
        <p:spPr>
          <a:xfrm flipH="1" flipV="1">
            <a:off x="5950965" y="3644981"/>
            <a:ext cx="1304923" cy="713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6FA8EBB6-6ACF-D315-F5F7-87F66D94F48F}"/>
              </a:ext>
            </a:extLst>
          </p:cNvPr>
          <p:cNvCxnSpPr>
            <a:cxnSpLocks/>
            <a:stCxn id="248" idx="0"/>
            <a:endCxn id="256" idx="2"/>
          </p:cNvCxnSpPr>
          <p:nvPr/>
        </p:nvCxnSpPr>
        <p:spPr>
          <a:xfrm flipH="1" flipV="1">
            <a:off x="6823088" y="3640001"/>
            <a:ext cx="432800" cy="71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8663B648-FC32-4A9F-4985-6FF4B79D29C7}"/>
              </a:ext>
            </a:extLst>
          </p:cNvPr>
          <p:cNvCxnSpPr>
            <a:cxnSpLocks/>
            <a:stCxn id="248" idx="0"/>
            <a:endCxn id="260" idx="2"/>
          </p:cNvCxnSpPr>
          <p:nvPr/>
        </p:nvCxnSpPr>
        <p:spPr>
          <a:xfrm flipV="1">
            <a:off x="7255888" y="3635021"/>
            <a:ext cx="1206426" cy="723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85C23416-B2E1-B28B-FB85-4F0C6473484D}"/>
              </a:ext>
            </a:extLst>
          </p:cNvPr>
          <p:cNvCxnSpPr>
            <a:cxnSpLocks/>
            <a:stCxn id="250" idx="0"/>
            <a:endCxn id="254" idx="2"/>
          </p:cNvCxnSpPr>
          <p:nvPr/>
        </p:nvCxnSpPr>
        <p:spPr>
          <a:xfrm flipH="1" flipV="1">
            <a:off x="5950965" y="3644981"/>
            <a:ext cx="2027529" cy="713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A86A78DC-4166-EBF1-EA46-A831364909B3}"/>
              </a:ext>
            </a:extLst>
          </p:cNvPr>
          <p:cNvCxnSpPr>
            <a:cxnSpLocks/>
            <a:stCxn id="250" idx="0"/>
            <a:endCxn id="256" idx="2"/>
          </p:cNvCxnSpPr>
          <p:nvPr/>
        </p:nvCxnSpPr>
        <p:spPr>
          <a:xfrm flipH="1" flipV="1">
            <a:off x="6823088" y="3640001"/>
            <a:ext cx="1155406" cy="71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2" name="直接箭头连接符 281">
            <a:extLst>
              <a:ext uri="{FF2B5EF4-FFF2-40B4-BE49-F238E27FC236}">
                <a16:creationId xmlns:a16="http://schemas.microsoft.com/office/drawing/2014/main" id="{D24730C4-9FCD-E7A3-7ADC-F6C2740EA3EB}"/>
              </a:ext>
            </a:extLst>
          </p:cNvPr>
          <p:cNvCxnSpPr>
            <a:cxnSpLocks/>
            <a:stCxn id="250" idx="0"/>
            <a:endCxn id="260" idx="2"/>
          </p:cNvCxnSpPr>
          <p:nvPr/>
        </p:nvCxnSpPr>
        <p:spPr>
          <a:xfrm flipV="1">
            <a:off x="7978494" y="3635021"/>
            <a:ext cx="483820" cy="723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C6CB203B-FC0C-9316-30FA-ECAE8B829D26}"/>
              </a:ext>
            </a:extLst>
          </p:cNvPr>
          <p:cNvCxnSpPr>
            <a:cxnSpLocks/>
            <a:stCxn id="252" idx="0"/>
            <a:endCxn id="253" idx="4"/>
          </p:cNvCxnSpPr>
          <p:nvPr/>
        </p:nvCxnSpPr>
        <p:spPr>
          <a:xfrm flipH="1" flipV="1">
            <a:off x="5939505" y="3649961"/>
            <a:ext cx="2761595" cy="703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865B09A2-8753-5C93-355D-56294D30E8A7}"/>
              </a:ext>
            </a:extLst>
          </p:cNvPr>
          <p:cNvCxnSpPr>
            <a:cxnSpLocks/>
            <a:stCxn id="252" idx="0"/>
            <a:endCxn id="256" idx="2"/>
          </p:cNvCxnSpPr>
          <p:nvPr/>
        </p:nvCxnSpPr>
        <p:spPr>
          <a:xfrm flipH="1" flipV="1">
            <a:off x="6823088" y="3640001"/>
            <a:ext cx="1878012" cy="713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2AAF1F0F-FB6A-3963-B9AB-51C034AD0F80}"/>
              </a:ext>
            </a:extLst>
          </p:cNvPr>
          <p:cNvCxnSpPr>
            <a:cxnSpLocks/>
            <a:stCxn id="252" idx="0"/>
            <a:endCxn id="260" idx="2"/>
          </p:cNvCxnSpPr>
          <p:nvPr/>
        </p:nvCxnSpPr>
        <p:spPr>
          <a:xfrm flipH="1" flipV="1">
            <a:off x="8462314" y="3635021"/>
            <a:ext cx="238786" cy="71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9" name="直接箭头连接符 288">
            <a:extLst>
              <a:ext uri="{FF2B5EF4-FFF2-40B4-BE49-F238E27FC236}">
                <a16:creationId xmlns:a16="http://schemas.microsoft.com/office/drawing/2014/main" id="{1D707191-A537-F988-1C31-4247A12748C0}"/>
              </a:ext>
            </a:extLst>
          </p:cNvPr>
          <p:cNvCxnSpPr>
            <a:cxnSpLocks/>
            <a:stCxn id="254" idx="0"/>
            <a:endCxn id="264" idx="2"/>
          </p:cNvCxnSpPr>
          <p:nvPr/>
        </p:nvCxnSpPr>
        <p:spPr>
          <a:xfrm flipV="1">
            <a:off x="5950965" y="2543593"/>
            <a:ext cx="868789" cy="824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FE8B5FDF-E47D-C6B1-2636-9A95F1DE922C}"/>
              </a:ext>
            </a:extLst>
          </p:cNvPr>
          <p:cNvCxnSpPr>
            <a:cxnSpLocks/>
            <a:stCxn id="254" idx="0"/>
            <a:endCxn id="266" idx="2"/>
          </p:cNvCxnSpPr>
          <p:nvPr/>
        </p:nvCxnSpPr>
        <p:spPr>
          <a:xfrm flipV="1">
            <a:off x="5950965" y="2548574"/>
            <a:ext cx="1694879" cy="819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1" name="直接箭头连接符 290">
            <a:extLst>
              <a:ext uri="{FF2B5EF4-FFF2-40B4-BE49-F238E27FC236}">
                <a16:creationId xmlns:a16="http://schemas.microsoft.com/office/drawing/2014/main" id="{52886630-89F5-59CC-88B8-D88CDBEA76E0}"/>
              </a:ext>
            </a:extLst>
          </p:cNvPr>
          <p:cNvCxnSpPr>
            <a:cxnSpLocks/>
            <a:stCxn id="254" idx="0"/>
            <a:endCxn id="268" idx="2"/>
          </p:cNvCxnSpPr>
          <p:nvPr/>
        </p:nvCxnSpPr>
        <p:spPr>
          <a:xfrm flipV="1">
            <a:off x="5950965" y="2548574"/>
            <a:ext cx="2514492" cy="819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D26C9899-0B67-6677-EE74-8448A03B88A1}"/>
              </a:ext>
            </a:extLst>
          </p:cNvPr>
          <p:cNvCxnSpPr>
            <a:cxnSpLocks/>
            <a:stCxn id="256" idx="0"/>
            <a:endCxn id="264" idx="2"/>
          </p:cNvCxnSpPr>
          <p:nvPr/>
        </p:nvCxnSpPr>
        <p:spPr>
          <a:xfrm flipH="1" flipV="1">
            <a:off x="6819754" y="2543593"/>
            <a:ext cx="3334" cy="8194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A1C0457F-F1C9-3816-6387-B9AA81A3F954}"/>
              </a:ext>
            </a:extLst>
          </p:cNvPr>
          <p:cNvCxnSpPr>
            <a:cxnSpLocks/>
            <a:stCxn id="256" idx="0"/>
            <a:endCxn id="266" idx="2"/>
          </p:cNvCxnSpPr>
          <p:nvPr/>
        </p:nvCxnSpPr>
        <p:spPr>
          <a:xfrm flipV="1">
            <a:off x="6823088" y="2548574"/>
            <a:ext cx="822756" cy="814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ADB4E27E-FB19-2E74-F338-CE4B50AC4F0F}"/>
              </a:ext>
            </a:extLst>
          </p:cNvPr>
          <p:cNvCxnSpPr>
            <a:cxnSpLocks/>
            <a:stCxn id="256" idx="0"/>
            <a:endCxn id="268" idx="2"/>
          </p:cNvCxnSpPr>
          <p:nvPr/>
        </p:nvCxnSpPr>
        <p:spPr>
          <a:xfrm flipV="1">
            <a:off x="6823088" y="2548574"/>
            <a:ext cx="1642369" cy="814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8" name="直接箭头连接符 297">
            <a:extLst>
              <a:ext uri="{FF2B5EF4-FFF2-40B4-BE49-F238E27FC236}">
                <a16:creationId xmlns:a16="http://schemas.microsoft.com/office/drawing/2014/main" id="{84D2D365-61DD-C1FD-D604-D562C79B8724}"/>
              </a:ext>
            </a:extLst>
          </p:cNvPr>
          <p:cNvCxnSpPr>
            <a:cxnSpLocks/>
            <a:stCxn id="260" idx="0"/>
            <a:endCxn id="263" idx="4"/>
          </p:cNvCxnSpPr>
          <p:nvPr/>
        </p:nvCxnSpPr>
        <p:spPr>
          <a:xfrm flipH="1" flipV="1">
            <a:off x="6811037" y="2548574"/>
            <a:ext cx="1651277" cy="809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14222987-925A-8AB6-7AAC-8F765CCD9265}"/>
              </a:ext>
            </a:extLst>
          </p:cNvPr>
          <p:cNvCxnSpPr>
            <a:cxnSpLocks/>
            <a:stCxn id="260" idx="0"/>
            <a:endCxn id="266" idx="2"/>
          </p:cNvCxnSpPr>
          <p:nvPr/>
        </p:nvCxnSpPr>
        <p:spPr>
          <a:xfrm flipH="1" flipV="1">
            <a:off x="7645844" y="2548574"/>
            <a:ext cx="816470" cy="809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BC232962-29D0-BDBD-051F-8D5F6F436A96}"/>
              </a:ext>
            </a:extLst>
          </p:cNvPr>
          <p:cNvCxnSpPr>
            <a:cxnSpLocks/>
            <a:stCxn id="260" idx="0"/>
            <a:endCxn id="268" idx="2"/>
          </p:cNvCxnSpPr>
          <p:nvPr/>
        </p:nvCxnSpPr>
        <p:spPr>
          <a:xfrm flipV="1">
            <a:off x="8462314" y="2548574"/>
            <a:ext cx="3143" cy="809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4" name="文本框 303">
            <a:extLst>
              <a:ext uri="{FF2B5EF4-FFF2-40B4-BE49-F238E27FC236}">
                <a16:creationId xmlns:a16="http://schemas.microsoft.com/office/drawing/2014/main" id="{959000C9-4355-5B3E-7D87-EB3001D80D42}"/>
              </a:ext>
            </a:extLst>
          </p:cNvPr>
          <p:cNvSpPr txBox="1"/>
          <p:nvPr/>
        </p:nvSpPr>
        <p:spPr>
          <a:xfrm>
            <a:off x="2916713" y="4989423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Dropout</a:t>
            </a:r>
            <a:r>
              <a:rPr lang="zh-CN" altLang="en-US" sz="11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前</a:t>
            </a:r>
          </a:p>
        </p:txBody>
      </p:sp>
      <p:sp>
        <p:nvSpPr>
          <p:cNvPr id="305" name="文本框 304">
            <a:extLst>
              <a:ext uri="{FF2B5EF4-FFF2-40B4-BE49-F238E27FC236}">
                <a16:creationId xmlns:a16="http://schemas.microsoft.com/office/drawing/2014/main" id="{998D6151-DE46-9A69-9539-9A7CAE78AD8C}"/>
              </a:ext>
            </a:extLst>
          </p:cNvPr>
          <p:cNvSpPr txBox="1"/>
          <p:nvPr/>
        </p:nvSpPr>
        <p:spPr>
          <a:xfrm>
            <a:off x="7257074" y="4989423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Dropout</a:t>
            </a:r>
            <a:r>
              <a:rPr lang="zh-CN" altLang="en-US" sz="11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后</a:t>
            </a:r>
          </a:p>
        </p:txBody>
      </p:sp>
    </p:spTree>
    <p:extLst>
      <p:ext uri="{BB962C8B-B14F-4D97-AF65-F5344CB8AC3E}">
        <p14:creationId xmlns:p14="http://schemas.microsoft.com/office/powerpoint/2010/main" val="347644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5010ECF9-47A7-7B59-229C-ABEB342F42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3234414"/>
                  </p:ext>
                </p:extLst>
              </p:nvPr>
            </p:nvGraphicFramePr>
            <p:xfrm>
              <a:off x="402604" y="790918"/>
              <a:ext cx="2880000" cy="288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886512641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>
                        <a:solidFill>
                          <a:srgbClr val="00B05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+2,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+2,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+2,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+2,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43597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5010ECF9-47A7-7B59-229C-ABEB342F42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3234414"/>
                  </p:ext>
                </p:extLst>
              </p:nvPr>
            </p:nvGraphicFramePr>
            <p:xfrm>
              <a:off x="402604" y="790918"/>
              <a:ext cx="2880000" cy="288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886512641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840" r="-30254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40" r="-2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840" r="-10169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840" r="-169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101695" r="-302542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1695" r="-20000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101695" r="-101695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101695" r="-1695" b="-2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00000" r="-302542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00000" r="-20000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200000" r="-101695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200000" r="-1695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02542" r="-302542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302542" r="-200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302542" r="-101695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302542" r="-169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435973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4EB913E-4375-E59B-B326-6025605A9AA4}"/>
              </a:ext>
            </a:extLst>
          </p:cNvPr>
          <p:cNvCxnSpPr>
            <a:cxnSpLocks/>
          </p:cNvCxnSpPr>
          <p:nvPr/>
        </p:nvCxnSpPr>
        <p:spPr>
          <a:xfrm>
            <a:off x="402604" y="790918"/>
            <a:ext cx="2758231" cy="4050256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A693E32-3AED-5461-F439-9E1C08566D3E}"/>
              </a:ext>
            </a:extLst>
          </p:cNvPr>
          <p:cNvCxnSpPr>
            <a:cxnSpLocks/>
          </p:cNvCxnSpPr>
          <p:nvPr/>
        </p:nvCxnSpPr>
        <p:spPr>
          <a:xfrm>
            <a:off x="3282604" y="790918"/>
            <a:ext cx="581615" cy="408441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1E5851F-7ABF-6D85-F762-B51460D5D32F}"/>
              </a:ext>
            </a:extLst>
          </p:cNvPr>
          <p:cNvCxnSpPr>
            <a:cxnSpLocks/>
          </p:cNvCxnSpPr>
          <p:nvPr/>
        </p:nvCxnSpPr>
        <p:spPr>
          <a:xfrm>
            <a:off x="402604" y="3670918"/>
            <a:ext cx="2758231" cy="186384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E58A412-C464-6F61-696C-5EA9B6DE4BF2}"/>
              </a:ext>
            </a:extLst>
          </p:cNvPr>
          <p:cNvCxnSpPr>
            <a:cxnSpLocks/>
          </p:cNvCxnSpPr>
          <p:nvPr/>
        </p:nvCxnSpPr>
        <p:spPr>
          <a:xfrm>
            <a:off x="3282604" y="3670918"/>
            <a:ext cx="625577" cy="189461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00494668-0F19-53F0-A6E8-C61DA7BE9E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951127"/>
                  </p:ext>
                </p:extLst>
              </p:nvPr>
            </p:nvGraphicFramePr>
            <p:xfrm>
              <a:off x="2457616" y="4115870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391489304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30784760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259910618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 dirty="0"/>
                        </a:p>
                      </a:txBody>
                      <a:tcPr anchor="ctr">
                        <a:solidFill>
                          <a:srgbClr val="FFFF0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/>
                        </a:p>
                      </a:txBody>
                      <a:tcPr anchor="ctr">
                        <a:solidFill>
                          <a:srgbClr val="FFFF0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 dirty="0"/>
                        </a:p>
                      </a:txBody>
                      <a:tcPr anchor="ctr">
                        <a:solidFill>
                          <a:srgbClr val="FFFF00">
                            <a:alpha val="6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8781189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/>
                        </a:p>
                      </a:txBody>
                      <a:tcPr anchor="ctr">
                        <a:solidFill>
                          <a:srgbClr val="FFFF0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>
                        <a:solidFill>
                          <a:srgbClr val="00B05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 dirty="0"/>
                        </a:p>
                      </a:txBody>
                      <a:tcPr anchor="ctr">
                        <a:solidFill>
                          <a:srgbClr val="FFFF00">
                            <a:alpha val="6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77332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/>
                        </a:p>
                      </a:txBody>
                      <a:tcPr anchor="ctr">
                        <a:solidFill>
                          <a:srgbClr val="FFFF0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 dirty="0"/>
                        </a:p>
                      </a:txBody>
                      <a:tcPr anchor="ctr">
                        <a:solidFill>
                          <a:srgbClr val="FFFF0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 dirty="0"/>
                        </a:p>
                      </a:txBody>
                      <a:tcPr anchor="ctr">
                        <a:solidFill>
                          <a:srgbClr val="FFFF00">
                            <a:alpha val="6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76601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00494668-0F19-53F0-A6E8-C61DA7BE9E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951127"/>
                  </p:ext>
                </p:extLst>
              </p:nvPr>
            </p:nvGraphicFramePr>
            <p:xfrm>
              <a:off x="2457616" y="4115870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391489304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30784760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259910618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 dirty="0"/>
                        </a:p>
                      </a:txBody>
                      <a:tcPr anchor="ctr">
                        <a:solidFill>
                          <a:srgbClr val="FFFF0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/>
                        </a:p>
                      </a:txBody>
                      <a:tcPr anchor="ctr">
                        <a:solidFill>
                          <a:srgbClr val="FFFF0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 dirty="0"/>
                        </a:p>
                      </a:txBody>
                      <a:tcPr anchor="ctr">
                        <a:solidFill>
                          <a:srgbClr val="FFFF00">
                            <a:alpha val="6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8781189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/>
                        </a:p>
                      </a:txBody>
                      <a:tcPr anchor="ctr">
                        <a:solidFill>
                          <a:srgbClr val="FFFF0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00000" r="-10084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 dirty="0"/>
                        </a:p>
                      </a:txBody>
                      <a:tcPr anchor="ctr">
                        <a:solidFill>
                          <a:srgbClr val="FFFF00">
                            <a:alpha val="6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77332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/>
                        </a:p>
                      </a:txBody>
                      <a:tcPr anchor="ctr">
                        <a:solidFill>
                          <a:srgbClr val="FFFF0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 dirty="0"/>
                        </a:p>
                      </a:txBody>
                      <a:tcPr anchor="ctr">
                        <a:solidFill>
                          <a:srgbClr val="FFFF0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 dirty="0"/>
                        </a:p>
                      </a:txBody>
                      <a:tcPr anchor="ctr">
                        <a:solidFill>
                          <a:srgbClr val="FFFF00">
                            <a:alpha val="6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76601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2">
                <a:extLst>
                  <a:ext uri="{FF2B5EF4-FFF2-40B4-BE49-F238E27FC236}">
                    <a16:creationId xmlns:a16="http://schemas.microsoft.com/office/drawing/2014/main" id="{4B4BBBB4-EC9E-C235-918D-BC3185D6AC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4229734"/>
                  </p:ext>
                </p:extLst>
              </p:nvPr>
            </p:nvGraphicFramePr>
            <p:xfrm>
              <a:off x="5883119" y="790918"/>
              <a:ext cx="2880000" cy="288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886512641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,1,1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,1,2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,1,3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,1,4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,2,1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,2,2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,2,3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,2,4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,3,1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,3,2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,3,3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,3,4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,4,1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,4,2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,4,3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,4,4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43597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2">
                <a:extLst>
                  <a:ext uri="{FF2B5EF4-FFF2-40B4-BE49-F238E27FC236}">
                    <a16:creationId xmlns:a16="http://schemas.microsoft.com/office/drawing/2014/main" id="{4B4BBBB4-EC9E-C235-918D-BC3185D6AC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4229734"/>
                  </p:ext>
                </p:extLst>
              </p:nvPr>
            </p:nvGraphicFramePr>
            <p:xfrm>
              <a:off x="5883119" y="790918"/>
              <a:ext cx="2880000" cy="288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886512641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7" t="-840" r="-30254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840" r="-2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695" t="-840" r="-10169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695" t="-840" r="-169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7" t="-101695" r="-302542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101695" r="-20000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695" t="-101695" r="-101695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695" t="-101695" r="-1695" b="-2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7" t="-200000" r="-302542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200000" r="-20000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695" t="-200000" r="-101695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695" t="-200000" r="-1695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7" t="-302542" r="-302542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302542" r="-200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695" t="-302542" r="-101695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695" t="-302542" r="-169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43597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箭头: 右 17">
            <a:extLst>
              <a:ext uri="{FF2B5EF4-FFF2-40B4-BE49-F238E27FC236}">
                <a16:creationId xmlns:a16="http://schemas.microsoft.com/office/drawing/2014/main" id="{4E6C95BE-7623-CD9F-F284-D72ED4ABA202}"/>
              </a:ext>
            </a:extLst>
          </p:cNvPr>
          <p:cNvSpPr/>
          <p:nvPr/>
        </p:nvSpPr>
        <p:spPr>
          <a:xfrm rot="21010007">
            <a:off x="3787598" y="2589396"/>
            <a:ext cx="1797401" cy="245514"/>
          </a:xfrm>
          <a:prstGeom prst="rightArrow">
            <a:avLst>
              <a:gd name="adj1" fmla="val 50000"/>
              <a:gd name="adj2" fmla="val 69054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格 19">
                <a:extLst>
                  <a:ext uri="{FF2B5EF4-FFF2-40B4-BE49-F238E27FC236}">
                    <a16:creationId xmlns:a16="http://schemas.microsoft.com/office/drawing/2014/main" id="{E3DB05DC-5F5F-6338-A06D-FC0E3F5047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2365646"/>
                  </p:ext>
                </p:extLst>
              </p:nvPr>
            </p:nvGraphicFramePr>
            <p:xfrm>
              <a:off x="6418198" y="5735870"/>
              <a:ext cx="4860000" cy="5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36283249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7237151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264724755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05609062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2357483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57759176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72269285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95371037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495617003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solidFill>
                          <a:srgbClr val="FFFF0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solidFill>
                          <a:srgbClr val="FFFF0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solidFill>
                          <a:srgbClr val="FFFF0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solidFill>
                          <a:srgbClr val="FFFF0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rgbClr val="00B05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solidFill>
                          <a:srgbClr val="FFFF0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solidFill>
                          <a:srgbClr val="FFFF0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solidFill>
                          <a:srgbClr val="FFFF0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solidFill>
                          <a:srgbClr val="FFFF00">
                            <a:alpha val="6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29999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格 19">
                <a:extLst>
                  <a:ext uri="{FF2B5EF4-FFF2-40B4-BE49-F238E27FC236}">
                    <a16:creationId xmlns:a16="http://schemas.microsoft.com/office/drawing/2014/main" id="{E3DB05DC-5F5F-6338-A06D-FC0E3F5047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2365646"/>
                  </p:ext>
                </p:extLst>
              </p:nvPr>
            </p:nvGraphicFramePr>
            <p:xfrm>
              <a:off x="6418198" y="5735870"/>
              <a:ext cx="4860000" cy="5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36283249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7237151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264724755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05609062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2357483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57759176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722692856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95371037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495617003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solidFill>
                          <a:srgbClr val="FFFF0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solidFill>
                          <a:srgbClr val="FFFF0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solidFill>
                          <a:srgbClr val="FFFF0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solidFill>
                          <a:srgbClr val="FFFF0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0000" t="-1111" r="-401124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solidFill>
                          <a:srgbClr val="FFFF0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solidFill>
                          <a:srgbClr val="FFFF0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solidFill>
                          <a:srgbClr val="FFFF0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solidFill>
                          <a:srgbClr val="FFFF00">
                            <a:alpha val="6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29999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箭头: 左右 19">
            <a:extLst>
              <a:ext uri="{FF2B5EF4-FFF2-40B4-BE49-F238E27FC236}">
                <a16:creationId xmlns:a16="http://schemas.microsoft.com/office/drawing/2014/main" id="{5C32A985-CBEB-286C-8474-BCE83F95A5F9}"/>
              </a:ext>
            </a:extLst>
          </p:cNvPr>
          <p:cNvSpPr/>
          <p:nvPr/>
        </p:nvSpPr>
        <p:spPr>
          <a:xfrm>
            <a:off x="4956119" y="5108488"/>
            <a:ext cx="817684" cy="184638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22">
                <a:extLst>
                  <a:ext uri="{FF2B5EF4-FFF2-40B4-BE49-F238E27FC236}">
                    <a16:creationId xmlns:a16="http://schemas.microsoft.com/office/drawing/2014/main" id="{76DD4FA9-A885-471A-E6D9-8514F19BE3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5498580"/>
                  </p:ext>
                </p:extLst>
              </p:nvPr>
            </p:nvGraphicFramePr>
            <p:xfrm>
              <a:off x="6148198" y="4251362"/>
              <a:ext cx="5400000" cy="5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93424913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251114518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29962882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51467048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66270501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1197891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35332306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79392467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78460341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77847782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4,3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4,4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4442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22">
                <a:extLst>
                  <a:ext uri="{FF2B5EF4-FFF2-40B4-BE49-F238E27FC236}">
                    <a16:creationId xmlns:a16="http://schemas.microsoft.com/office/drawing/2014/main" id="{76DD4FA9-A885-471A-E6D9-8514F19BE3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5498580"/>
                  </p:ext>
                </p:extLst>
              </p:nvPr>
            </p:nvGraphicFramePr>
            <p:xfrm>
              <a:off x="6148198" y="4251362"/>
              <a:ext cx="5400000" cy="5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93424913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251114518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29962882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51467048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66270501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1197891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35332306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79392467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78460341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77847782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124" t="-1124" r="-898876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2273" t="-1124" r="-809091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1124" r="-700000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00000" t="-1124" r="-600000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00000" t="-1124" r="-500000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05682" t="-1124" r="-405682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98876" t="-1124" r="-301124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698876" t="-1124" r="-201124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07955" t="-1124" r="-103409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97753" t="-1124" r="-2247" b="-33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444288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B4A258D-77D0-A582-BA78-216DBC9AA44B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418198" y="4791362"/>
            <a:ext cx="2430000" cy="94450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F82BA48-BA23-106D-4285-A97C3F49279B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8848198" y="4791362"/>
            <a:ext cx="2430000" cy="94450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9132C3D1-D9D9-84CA-F367-AEFB3E82A99B}"/>
              </a:ext>
            </a:extLst>
          </p:cNvPr>
          <p:cNvSpPr txBox="1"/>
          <p:nvPr/>
        </p:nvSpPr>
        <p:spPr>
          <a:xfrm>
            <a:off x="4887616" y="5317718"/>
            <a:ext cx="1031051" cy="567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等价于全连接</a:t>
            </a:r>
            <a:endParaRPr lang="en-US" altLang="zh-CN" sz="11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神经网络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73559734-EA80-6CAC-D02F-B85A3C9CEC88}"/>
                  </a:ext>
                </a:extLst>
              </p:cNvPr>
              <p:cNvSpPr txBox="1"/>
              <p:nvPr/>
            </p:nvSpPr>
            <p:spPr>
              <a:xfrm>
                <a:off x="4046347" y="2010852"/>
                <a:ext cx="1279902" cy="343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1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对应权重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,.,.</m:t>
                        </m:r>
                      </m:sub>
                    </m:sSub>
                  </m:oMath>
                </a14:m>
                <a:endParaRPr lang="zh-CN" altLang="en-US" sz="11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73559734-EA80-6CAC-D02F-B85A3C9CE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347" y="2010852"/>
                <a:ext cx="1279902" cy="343812"/>
              </a:xfrm>
              <a:prstGeom prst="rect">
                <a:avLst/>
              </a:prstGeom>
              <a:blipFill>
                <a:blip r:embed="rId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84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5010ECF9-47A7-7B59-229C-ABEB342F42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9818901"/>
                  </p:ext>
                </p:extLst>
              </p:nvPr>
            </p:nvGraphicFramePr>
            <p:xfrm>
              <a:off x="910604" y="790918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5010ECF9-47A7-7B59-229C-ABEB342F42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9818901"/>
                  </p:ext>
                </p:extLst>
              </p:nvPr>
            </p:nvGraphicFramePr>
            <p:xfrm>
              <a:off x="910604" y="790918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840" r="-202542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40" r="-100840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840" r="-1695" b="-2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101695" r="-202542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1695" r="-100840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101695" r="-1695" b="-1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00000" r="-202542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00000" r="-10084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200000" r="-1695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2">
                <a:extLst>
                  <a:ext uri="{FF2B5EF4-FFF2-40B4-BE49-F238E27FC236}">
                    <a16:creationId xmlns:a16="http://schemas.microsoft.com/office/drawing/2014/main" id="{4B4BBBB4-EC9E-C235-918D-BC3185D6AC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6012988"/>
                  </p:ext>
                </p:extLst>
              </p:nvPr>
            </p:nvGraphicFramePr>
            <p:xfrm>
              <a:off x="3932399" y="1150918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2">
                <a:extLst>
                  <a:ext uri="{FF2B5EF4-FFF2-40B4-BE49-F238E27FC236}">
                    <a16:creationId xmlns:a16="http://schemas.microsoft.com/office/drawing/2014/main" id="{4B4BBBB4-EC9E-C235-918D-BC3185D6AC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6012988"/>
                  </p:ext>
                </p:extLst>
              </p:nvPr>
            </p:nvGraphicFramePr>
            <p:xfrm>
              <a:off x="3932399" y="1150918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0" t="-840" r="-100840" b="-10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695" t="-840" r="-1695" b="-10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0" t="-100840" r="-10084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695" t="-100840" r="-1695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2">
                <a:extLst>
                  <a:ext uri="{FF2B5EF4-FFF2-40B4-BE49-F238E27FC236}">
                    <a16:creationId xmlns:a16="http://schemas.microsoft.com/office/drawing/2014/main" id="{A266BBF7-A915-E6D7-5576-35F6464912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8385958"/>
                  </p:ext>
                </p:extLst>
              </p:nvPr>
            </p:nvGraphicFramePr>
            <p:xfrm>
              <a:off x="6477479" y="1150918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FF0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37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FF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FF0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2">
                <a:extLst>
                  <a:ext uri="{FF2B5EF4-FFF2-40B4-BE49-F238E27FC236}">
                    <a16:creationId xmlns:a16="http://schemas.microsoft.com/office/drawing/2014/main" id="{A266BBF7-A915-E6D7-5576-35F6464912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8385958"/>
                  </p:ext>
                </p:extLst>
              </p:nvPr>
            </p:nvGraphicFramePr>
            <p:xfrm>
              <a:off x="6477479" y="1150918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0" t="-840" r="-100840" b="-10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695" t="-840" r="-1695" b="-10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0" t="-100840" r="-10084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695" t="-100840" r="-1695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2">
                <a:extLst>
                  <a:ext uri="{FF2B5EF4-FFF2-40B4-BE49-F238E27FC236}">
                    <a16:creationId xmlns:a16="http://schemas.microsoft.com/office/drawing/2014/main" id="{1F051226-888C-A242-D8A4-0DC4DACEB8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288453"/>
                  </p:ext>
                </p:extLst>
              </p:nvPr>
            </p:nvGraphicFramePr>
            <p:xfrm>
              <a:off x="910604" y="3907082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66B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2">
                <a:extLst>
                  <a:ext uri="{FF2B5EF4-FFF2-40B4-BE49-F238E27FC236}">
                    <a16:creationId xmlns:a16="http://schemas.microsoft.com/office/drawing/2014/main" id="{1F051226-888C-A242-D8A4-0DC4DACEB8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288453"/>
                  </p:ext>
                </p:extLst>
              </p:nvPr>
            </p:nvGraphicFramePr>
            <p:xfrm>
              <a:off x="910604" y="3907082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77198067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47" t="-840" r="-202542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000" t="-840" r="-100840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1695" t="-840" r="-1695" b="-2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47" t="-101695" r="-202542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000" t="-101695" r="-100840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1695" t="-101695" r="-1695" b="-1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47" t="-200000" r="-202542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000" t="-200000" r="-10084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1695" t="-200000" r="-1695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3343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2">
                <a:extLst>
                  <a:ext uri="{FF2B5EF4-FFF2-40B4-BE49-F238E27FC236}">
                    <a16:creationId xmlns:a16="http://schemas.microsoft.com/office/drawing/2014/main" id="{4103E2BF-93E1-661A-CAF5-732233479C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5287180"/>
                  </p:ext>
                </p:extLst>
              </p:nvPr>
            </p:nvGraphicFramePr>
            <p:xfrm>
              <a:off x="3932399" y="4267082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2">
                <a:extLst>
                  <a:ext uri="{FF2B5EF4-FFF2-40B4-BE49-F238E27FC236}">
                    <a16:creationId xmlns:a16="http://schemas.microsoft.com/office/drawing/2014/main" id="{4103E2BF-93E1-661A-CAF5-732233479C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5287180"/>
                  </p:ext>
                </p:extLst>
              </p:nvPr>
            </p:nvGraphicFramePr>
            <p:xfrm>
              <a:off x="3932399" y="4267082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40" t="-840" r="-100840" b="-10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1695" t="-840" r="-1695" b="-10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40" t="-100840" r="-10084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1695" t="-100840" r="-1695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2">
                <a:extLst>
                  <a:ext uri="{FF2B5EF4-FFF2-40B4-BE49-F238E27FC236}">
                    <a16:creationId xmlns:a16="http://schemas.microsoft.com/office/drawing/2014/main" id="{3F55B678-672E-8DA6-0EEF-2AFCB47D87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0046332"/>
                  </p:ext>
                </p:extLst>
              </p:nvPr>
            </p:nvGraphicFramePr>
            <p:xfrm>
              <a:off x="6477479" y="4267082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FF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FF0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37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FF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2">
                <a:extLst>
                  <a:ext uri="{FF2B5EF4-FFF2-40B4-BE49-F238E27FC236}">
                    <a16:creationId xmlns:a16="http://schemas.microsoft.com/office/drawing/2014/main" id="{3F55B678-672E-8DA6-0EEF-2AFCB47D87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0046332"/>
                  </p:ext>
                </p:extLst>
              </p:nvPr>
            </p:nvGraphicFramePr>
            <p:xfrm>
              <a:off x="6477479" y="4267082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840" t="-840" r="-100840" b="-10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1695" t="-840" r="-1695" b="-10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840" t="-100840" r="-10084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1695" t="-100840" r="-1695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CC400947-C032-230E-EA6D-A0AA03D19EF6}"/>
              </a:ext>
            </a:extLst>
          </p:cNvPr>
          <p:cNvSpPr txBox="1"/>
          <p:nvPr/>
        </p:nvSpPr>
        <p:spPr>
          <a:xfrm>
            <a:off x="3339437" y="1541500"/>
            <a:ext cx="324128" cy="65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*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27B3AA-0128-DAAD-7F20-6DA7A7F63BFF}"/>
              </a:ext>
            </a:extLst>
          </p:cNvPr>
          <p:cNvSpPr txBox="1"/>
          <p:nvPr/>
        </p:nvSpPr>
        <p:spPr>
          <a:xfrm>
            <a:off x="5727609" y="1465299"/>
            <a:ext cx="394660" cy="65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26B6C31-B59D-D078-667E-0A7F5B1FBEEF}"/>
              </a:ext>
            </a:extLst>
          </p:cNvPr>
          <p:cNvSpPr txBox="1"/>
          <p:nvPr/>
        </p:nvSpPr>
        <p:spPr>
          <a:xfrm>
            <a:off x="3339437" y="4657664"/>
            <a:ext cx="324128" cy="65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*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2E363D-0C41-7BF7-E19A-6331B3A7EE79}"/>
              </a:ext>
            </a:extLst>
          </p:cNvPr>
          <p:cNvSpPr txBox="1"/>
          <p:nvPr/>
        </p:nvSpPr>
        <p:spPr>
          <a:xfrm>
            <a:off x="5727609" y="4568499"/>
            <a:ext cx="394660" cy="65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E86FED0-1C1B-7121-815D-78D455A4EFB3}"/>
                  </a:ext>
                </a:extLst>
              </p:cNvPr>
              <p:cNvSpPr txBox="1"/>
              <p:nvPr/>
            </p:nvSpPr>
            <p:spPr>
              <a:xfrm>
                <a:off x="4168933" y="6295682"/>
                <a:ext cx="966931" cy="416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Kernel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𝑽</m:t>
                    </m:r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E86FED0-1C1B-7121-815D-78D455A4E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33" y="6295682"/>
                <a:ext cx="966931" cy="416011"/>
              </a:xfrm>
              <a:prstGeom prst="rect">
                <a:avLst/>
              </a:prstGeom>
              <a:blipFill>
                <a:blip r:embed="rId8"/>
                <a:stretch>
                  <a:fillRect l="-3165" b="-19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BB0D166-245F-7027-F063-EFF2B7C0A65C}"/>
                  </a:ext>
                </a:extLst>
              </p:cNvPr>
              <p:cNvSpPr txBox="1"/>
              <p:nvPr/>
            </p:nvSpPr>
            <p:spPr>
              <a:xfrm>
                <a:off x="4168932" y="3103318"/>
                <a:ext cx="966931" cy="416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Kernel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𝑽</m:t>
                    </m:r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BB0D166-245F-7027-F063-EFF2B7C0A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32" y="3103318"/>
                <a:ext cx="966931" cy="416011"/>
              </a:xfrm>
              <a:prstGeom prst="rect">
                <a:avLst/>
              </a:prstGeom>
              <a:blipFill>
                <a:blip r:embed="rId9"/>
                <a:stretch>
                  <a:fillRect l="-3165" b="-19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153487C-B7FE-F2DB-8EAD-D92B6E2FCE2C}"/>
                  </a:ext>
                </a:extLst>
              </p:cNvPr>
              <p:cNvSpPr txBox="1"/>
              <p:nvPr/>
            </p:nvSpPr>
            <p:spPr>
              <a:xfrm>
                <a:off x="1595209" y="3103317"/>
                <a:ext cx="790794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输入</a:t>
                </a: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153487C-B7FE-F2DB-8EAD-D92B6E2F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209" y="3103317"/>
                <a:ext cx="790794" cy="413831"/>
              </a:xfrm>
              <a:prstGeom prst="rect">
                <a:avLst/>
              </a:prstGeom>
              <a:blipFill>
                <a:blip r:embed="rId10"/>
                <a:stretch>
                  <a:fillRect l="-4651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59D7E39-50A1-47D1-E802-16EF6E761361}"/>
                  </a:ext>
                </a:extLst>
              </p:cNvPr>
              <p:cNvSpPr txBox="1"/>
              <p:nvPr/>
            </p:nvSpPr>
            <p:spPr>
              <a:xfrm>
                <a:off x="1595207" y="6297862"/>
                <a:ext cx="790794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输入</a:t>
                </a: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59D7E39-50A1-47D1-E802-16EF6E761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207" y="6297862"/>
                <a:ext cx="790794" cy="413831"/>
              </a:xfrm>
              <a:prstGeom prst="rect">
                <a:avLst/>
              </a:prstGeom>
              <a:blipFill>
                <a:blip r:embed="rId11"/>
                <a:stretch>
                  <a:fillRect l="-4651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23F0799-15BF-056C-8B6C-E8D1489542DF}"/>
                  </a:ext>
                </a:extLst>
              </p:cNvPr>
              <p:cNvSpPr txBox="1"/>
              <p:nvPr/>
            </p:nvSpPr>
            <p:spPr>
              <a:xfrm>
                <a:off x="6790156" y="6297862"/>
                <a:ext cx="814646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输出</a:t>
                </a: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𝑯</m:t>
                    </m:r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23F0799-15BF-056C-8B6C-E8D148954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156" y="6297862"/>
                <a:ext cx="814646" cy="413831"/>
              </a:xfrm>
              <a:prstGeom prst="rect">
                <a:avLst/>
              </a:prstGeom>
              <a:blipFill>
                <a:blip r:embed="rId12"/>
                <a:stretch>
                  <a:fillRect l="-4478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133558A-EE3A-C8F4-73A3-DF753B7E9A3C}"/>
                  </a:ext>
                </a:extLst>
              </p:cNvPr>
              <p:cNvSpPr txBox="1"/>
              <p:nvPr/>
            </p:nvSpPr>
            <p:spPr>
              <a:xfrm>
                <a:off x="6790156" y="3103316"/>
                <a:ext cx="814646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输出</a:t>
                </a: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𝑯</m:t>
                    </m:r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133558A-EE3A-C8F4-73A3-DF753B7E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156" y="3103316"/>
                <a:ext cx="814646" cy="413831"/>
              </a:xfrm>
              <a:prstGeom prst="rect">
                <a:avLst/>
              </a:prstGeom>
              <a:blipFill>
                <a:blip r:embed="rId13"/>
                <a:stretch>
                  <a:fillRect l="-4478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31A47D13-8725-EE1E-F84C-FBF5FFEE40A9}"/>
              </a:ext>
            </a:extLst>
          </p:cNvPr>
          <p:cNvSpPr txBox="1"/>
          <p:nvPr/>
        </p:nvSpPr>
        <p:spPr>
          <a:xfrm>
            <a:off x="8207147" y="1642649"/>
            <a:ext cx="213391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19 = 0 + 1 + 6 + 12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D72340C-7E60-20AD-0338-7EC50F04FE1F}"/>
              </a:ext>
            </a:extLst>
          </p:cNvPr>
          <p:cNvSpPr txBox="1"/>
          <p:nvPr/>
        </p:nvSpPr>
        <p:spPr>
          <a:xfrm>
            <a:off x="8207147" y="4669648"/>
            <a:ext cx="2262159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43 = 0 + 5 + 14 + 24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48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73A31C7-D535-FFC2-ED3C-2A3E7AFADB25}"/>
              </a:ext>
            </a:extLst>
          </p:cNvPr>
          <p:cNvCxnSpPr>
            <a:cxnSpLocks/>
          </p:cNvCxnSpPr>
          <p:nvPr/>
        </p:nvCxnSpPr>
        <p:spPr>
          <a:xfrm>
            <a:off x="5235794" y="4554001"/>
            <a:ext cx="2028606" cy="277079"/>
          </a:xfrm>
          <a:prstGeom prst="straightConnector1">
            <a:avLst/>
          </a:prstGeom>
          <a:ln w="12700">
            <a:solidFill>
              <a:srgbClr val="66BF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3828B5-B6A8-7F3F-6201-8056B1C50748}"/>
              </a:ext>
            </a:extLst>
          </p:cNvPr>
          <p:cNvCxnSpPr>
            <a:cxnSpLocks/>
          </p:cNvCxnSpPr>
          <p:nvPr/>
        </p:nvCxnSpPr>
        <p:spPr>
          <a:xfrm>
            <a:off x="2252341" y="3749133"/>
            <a:ext cx="2492904" cy="502645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153487C-B7FE-F2DB-8EAD-D92B6E2FCE2C}"/>
                  </a:ext>
                </a:extLst>
              </p:cNvPr>
              <p:cNvSpPr txBox="1"/>
              <p:nvPr/>
            </p:nvSpPr>
            <p:spPr>
              <a:xfrm>
                <a:off x="1595208" y="5482882"/>
                <a:ext cx="790794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输入</a:t>
                </a: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153487C-B7FE-F2DB-8EAD-D92B6E2F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208" y="5482882"/>
                <a:ext cx="790794" cy="413831"/>
              </a:xfrm>
              <a:prstGeom prst="rect">
                <a:avLst/>
              </a:prstGeom>
              <a:blipFill>
                <a:blip r:embed="rId2"/>
                <a:stretch>
                  <a:fillRect l="-4651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BA873D76-AA99-5E07-3654-3277872EC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27" y="2508534"/>
            <a:ext cx="2182557" cy="2188654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91903C-9242-D717-84D5-E5C490037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662" y="3517147"/>
            <a:ext cx="1463167" cy="1469263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DB719E9-D1F0-9ECA-6CDD-0FBFFDA57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3429" y="1450765"/>
            <a:ext cx="1463167" cy="1469263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39C0496-6460-76D8-88A7-4C24E5AC51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0228" y="4322251"/>
            <a:ext cx="743776" cy="749873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0FC9C3B-359A-5162-A124-60A45839047E}"/>
              </a:ext>
            </a:extLst>
          </p:cNvPr>
          <p:cNvCxnSpPr>
            <a:cxnSpLocks/>
          </p:cNvCxnSpPr>
          <p:nvPr/>
        </p:nvCxnSpPr>
        <p:spPr>
          <a:xfrm>
            <a:off x="1229360" y="4322251"/>
            <a:ext cx="3011591" cy="20402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643D31B-4BC0-AB5C-9B39-461D992A43CF}"/>
              </a:ext>
            </a:extLst>
          </p:cNvPr>
          <p:cNvCxnSpPr>
            <a:cxnSpLocks/>
          </p:cNvCxnSpPr>
          <p:nvPr/>
        </p:nvCxnSpPr>
        <p:spPr>
          <a:xfrm>
            <a:off x="1229360" y="3154680"/>
            <a:ext cx="2997200" cy="78740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823710B-150A-03DE-2EF0-8EF750A4A4B5}"/>
              </a:ext>
            </a:extLst>
          </p:cNvPr>
          <p:cNvCxnSpPr>
            <a:cxnSpLocks/>
          </p:cNvCxnSpPr>
          <p:nvPr/>
        </p:nvCxnSpPr>
        <p:spPr>
          <a:xfrm>
            <a:off x="2252341" y="2579747"/>
            <a:ext cx="2451739" cy="109817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2D1C574-8F9B-AD8B-7883-DA3D0D397BB5}"/>
                  </a:ext>
                </a:extLst>
              </p:cNvPr>
              <p:cNvSpPr txBox="1"/>
              <p:nvPr/>
            </p:nvSpPr>
            <p:spPr>
              <a:xfrm>
                <a:off x="4753981" y="716133"/>
                <a:ext cx="1065227" cy="416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𝑽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2D1C574-8F9B-AD8B-7883-DA3D0D397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981" y="716133"/>
                <a:ext cx="1065227" cy="416011"/>
              </a:xfrm>
              <a:prstGeom prst="rect">
                <a:avLst/>
              </a:prstGeom>
              <a:blipFill>
                <a:blip r:embed="rId7"/>
                <a:stretch>
                  <a:fillRect l="-2857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4C5BB46-8F2C-985A-C191-3BED7145FE1A}"/>
                  </a:ext>
                </a:extLst>
              </p:cNvPr>
              <p:cNvSpPr txBox="1"/>
              <p:nvPr/>
            </p:nvSpPr>
            <p:spPr>
              <a:xfrm>
                <a:off x="7141581" y="1335893"/>
                <a:ext cx="1065228" cy="416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𝑽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4C5BB46-8F2C-985A-C191-3BED7145F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581" y="1335893"/>
                <a:ext cx="1065228" cy="416011"/>
              </a:xfrm>
              <a:prstGeom prst="rect">
                <a:avLst/>
              </a:prstGeom>
              <a:blipFill>
                <a:blip r:embed="rId8"/>
                <a:stretch>
                  <a:fillRect l="-2874" b="-19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EFF764C-82B5-914C-34BC-0B2E9B07EAD9}"/>
              </a:ext>
            </a:extLst>
          </p:cNvPr>
          <p:cNvCxnSpPr>
            <a:cxnSpLocks/>
          </p:cNvCxnSpPr>
          <p:nvPr/>
        </p:nvCxnSpPr>
        <p:spPr>
          <a:xfrm>
            <a:off x="4240951" y="5151120"/>
            <a:ext cx="2492904" cy="0"/>
          </a:xfrm>
          <a:prstGeom prst="straightConnector1">
            <a:avLst/>
          </a:prstGeom>
          <a:ln w="12700">
            <a:solidFill>
              <a:srgbClr val="66BF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7879AFC-8069-41D4-6A00-5D7CFFFB03BA}"/>
              </a:ext>
            </a:extLst>
          </p:cNvPr>
          <p:cNvCxnSpPr>
            <a:cxnSpLocks/>
          </p:cNvCxnSpPr>
          <p:nvPr/>
        </p:nvCxnSpPr>
        <p:spPr>
          <a:xfrm>
            <a:off x="5235794" y="3375371"/>
            <a:ext cx="2028606" cy="876407"/>
          </a:xfrm>
          <a:prstGeom prst="straightConnector1">
            <a:avLst/>
          </a:prstGeom>
          <a:ln w="12700">
            <a:solidFill>
              <a:srgbClr val="66BF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871D83C-932C-ACC9-67B0-0F02B632882A}"/>
              </a:ext>
            </a:extLst>
          </p:cNvPr>
          <p:cNvCxnSpPr>
            <a:cxnSpLocks/>
          </p:cNvCxnSpPr>
          <p:nvPr/>
        </p:nvCxnSpPr>
        <p:spPr>
          <a:xfrm>
            <a:off x="4240951" y="3942080"/>
            <a:ext cx="2474222" cy="611921"/>
          </a:xfrm>
          <a:prstGeom prst="straightConnector1">
            <a:avLst/>
          </a:prstGeom>
          <a:ln w="12700">
            <a:solidFill>
              <a:srgbClr val="66BF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图片 57">
            <a:extLst>
              <a:ext uri="{FF2B5EF4-FFF2-40B4-BE49-F238E27FC236}">
                <a16:creationId xmlns:a16="http://schemas.microsoft.com/office/drawing/2014/main" id="{2BAD7AEB-739D-59B2-24DC-0B62FBAF90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50097" y="2071944"/>
            <a:ext cx="1463167" cy="1463167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ADACB8C-F8D8-5F0D-CF6E-61367C511F86}"/>
                  </a:ext>
                </a:extLst>
              </p:cNvPr>
              <p:cNvSpPr txBox="1"/>
              <p:nvPr/>
            </p:nvSpPr>
            <p:spPr>
              <a:xfrm>
                <a:off x="4145016" y="5482881"/>
                <a:ext cx="1118127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第一层</a:t>
                </a: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𝑯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ADACB8C-F8D8-5F0D-CF6E-61367C511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016" y="5482881"/>
                <a:ext cx="1118127" cy="413831"/>
              </a:xfrm>
              <a:prstGeom prst="rect">
                <a:avLst/>
              </a:prstGeom>
              <a:blipFill>
                <a:blip r:embed="rId10"/>
                <a:stretch>
                  <a:fillRect l="-273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1E771C06-471E-771F-4B40-346A2F00F963}"/>
                  </a:ext>
                </a:extLst>
              </p:cNvPr>
              <p:cNvSpPr txBox="1"/>
              <p:nvPr/>
            </p:nvSpPr>
            <p:spPr>
              <a:xfrm>
                <a:off x="6453052" y="5482880"/>
                <a:ext cx="1118127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第二层</a:t>
                </a: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𝑯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1E771C06-471E-771F-4B40-346A2F00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052" y="5482880"/>
                <a:ext cx="1118127" cy="413831"/>
              </a:xfrm>
              <a:prstGeom prst="rect">
                <a:avLst/>
              </a:prstGeom>
              <a:blipFill>
                <a:blip r:embed="rId11"/>
                <a:stretch>
                  <a:fillRect l="-273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65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2">
                <a:extLst>
                  <a:ext uri="{FF2B5EF4-FFF2-40B4-BE49-F238E27FC236}">
                    <a16:creationId xmlns:a16="http://schemas.microsoft.com/office/drawing/2014/main" id="{4B4BBBB4-EC9E-C235-918D-BC3185D6AC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8154437"/>
                  </p:ext>
                </p:extLst>
              </p:nvPr>
            </p:nvGraphicFramePr>
            <p:xfrm>
              <a:off x="5123968" y="2827083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2">
                <a:extLst>
                  <a:ext uri="{FF2B5EF4-FFF2-40B4-BE49-F238E27FC236}">
                    <a16:creationId xmlns:a16="http://schemas.microsoft.com/office/drawing/2014/main" id="{4B4BBBB4-EC9E-C235-918D-BC3185D6AC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8154437"/>
                  </p:ext>
                </p:extLst>
              </p:nvPr>
            </p:nvGraphicFramePr>
            <p:xfrm>
              <a:off x="5123968" y="2827083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0" t="-840" r="-100840" b="-10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695" t="-840" r="-1695" b="-10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0" t="-101695" r="-100840" b="-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695" t="-101695" r="-1695" b="-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CC400947-C032-230E-EA6D-A0AA03D19EF6}"/>
              </a:ext>
            </a:extLst>
          </p:cNvPr>
          <p:cNvSpPr txBox="1"/>
          <p:nvPr/>
        </p:nvSpPr>
        <p:spPr>
          <a:xfrm>
            <a:off x="4515084" y="3217665"/>
            <a:ext cx="324128" cy="65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*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27B3AA-0128-DAAD-7F20-6DA7A7F63BFF}"/>
              </a:ext>
            </a:extLst>
          </p:cNvPr>
          <p:cNvSpPr txBox="1"/>
          <p:nvPr/>
        </p:nvSpPr>
        <p:spPr>
          <a:xfrm>
            <a:off x="6875990" y="3141464"/>
            <a:ext cx="394660" cy="65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BB0D166-245F-7027-F063-EFF2B7C0A65C}"/>
                  </a:ext>
                </a:extLst>
              </p:cNvPr>
              <p:cNvSpPr txBox="1"/>
              <p:nvPr/>
            </p:nvSpPr>
            <p:spPr>
              <a:xfrm>
                <a:off x="5317313" y="5719282"/>
                <a:ext cx="966931" cy="416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Kernel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𝑽</m:t>
                    </m:r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BB0D166-245F-7027-F063-EFF2B7C0A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313" y="5719282"/>
                <a:ext cx="966931" cy="416011"/>
              </a:xfrm>
              <a:prstGeom prst="rect">
                <a:avLst/>
              </a:prstGeom>
              <a:blipFill>
                <a:blip r:embed="rId3"/>
                <a:stretch>
                  <a:fillRect l="-3145" b="-19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153487C-B7FE-F2DB-8EAD-D92B6E2FCE2C}"/>
                  </a:ext>
                </a:extLst>
              </p:cNvPr>
              <p:cNvSpPr txBox="1"/>
              <p:nvPr/>
            </p:nvSpPr>
            <p:spPr>
              <a:xfrm>
                <a:off x="1661408" y="5719282"/>
                <a:ext cx="1638590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填充后的输入</a:t>
                </a: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153487C-B7FE-F2DB-8EAD-D92B6E2F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408" y="5719282"/>
                <a:ext cx="1638590" cy="413831"/>
              </a:xfrm>
              <a:prstGeom prst="rect">
                <a:avLst/>
              </a:prstGeom>
              <a:blipFill>
                <a:blip r:embed="rId4"/>
                <a:stretch>
                  <a:fillRect l="-1119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133558A-EE3A-C8F4-73A3-DF753B7E9A3C}"/>
                  </a:ext>
                </a:extLst>
              </p:cNvPr>
              <p:cNvSpPr txBox="1"/>
              <p:nvPr/>
            </p:nvSpPr>
            <p:spPr>
              <a:xfrm>
                <a:off x="8666098" y="5719282"/>
                <a:ext cx="814646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输出</a:t>
                </a: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𝑯</m:t>
                    </m:r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133558A-EE3A-C8F4-73A3-DF753B7E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098" y="5719282"/>
                <a:ext cx="814646" cy="413831"/>
              </a:xfrm>
              <a:prstGeom prst="rect">
                <a:avLst/>
              </a:prstGeom>
              <a:blipFill>
                <a:blip r:embed="rId5"/>
                <a:stretch>
                  <a:fillRect l="-4511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624B0F4D-A044-E7F9-5A7F-811A5D3767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4095339"/>
                  </p:ext>
                </p:extLst>
              </p:nvPr>
            </p:nvGraphicFramePr>
            <p:xfrm>
              <a:off x="680703" y="1717147"/>
              <a:ext cx="3600000" cy="360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52720887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54086553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5681144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61167996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663750490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628180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  <a:alpha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  <a:alpha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4404615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4">
                            <a:lumMod val="20000"/>
                            <a:lumOff val="80000"/>
                            <a:alpha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  <a:alpha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4">
                            <a:lumMod val="20000"/>
                            <a:lumOff val="80000"/>
                            <a:alpha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28023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9806829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99627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624B0F4D-A044-E7F9-5A7F-811A5D3767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4095339"/>
                  </p:ext>
                </p:extLst>
              </p:nvPr>
            </p:nvGraphicFramePr>
            <p:xfrm>
              <a:off x="680703" y="1717147"/>
              <a:ext cx="3600000" cy="360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52720887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54086553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5681144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61167996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663750490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847" t="-847" r="-403390" b="-4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847" r="-300000" b="-4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1695" t="-847" r="-202542" b="-4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99160" t="-847" r="-100840" b="-4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402542" t="-847" r="-1695" b="-4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628180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847" t="-100000" r="-40339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100000" t="-100000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201695" t="-100000" r="-20254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299160" t="-100000" r="-10084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402542" t="-100000" r="-169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4404615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847" t="-201695" r="-40339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6"/>
                          <a:stretch>
                            <a:fillRect l="-100000" t="-201695" r="-30000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1695" t="-201695" r="-202542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299160" t="-201695" r="-10084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402542" t="-201695" r="-1695" b="-2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28023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847" t="-299160" r="-40339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299160" r="-30000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1695" t="-299160" r="-202542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99160" t="-299160" r="-10084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402542" t="-299160" r="-1695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9806829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47" t="-402542" r="-40339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402542" r="-300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1695" t="-402542" r="-202542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99160" t="-402542" r="-10084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02542" t="-402542" r="-169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99627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B3BAA77A-7297-9924-205C-EE3E78F3B9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3490547"/>
                  </p:ext>
                </p:extLst>
              </p:nvPr>
            </p:nvGraphicFramePr>
            <p:xfrm>
              <a:off x="7633421" y="2077147"/>
              <a:ext cx="2880000" cy="288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4879116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71631955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1318514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04244557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rgbClr val="FFFF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rgbClr val="FFFF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rgbClr val="FFFF0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3664339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rgbClr val="FFFF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FF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FF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rgbClr val="FFFF0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9123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rgbClr val="FFFF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37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FF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FF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rgbClr val="FFFF0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66851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rgbClr val="FFFF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rgbClr val="FFFF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rgbClr val="FFFF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rgbClr val="FFFF0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7980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B3BAA77A-7297-9924-205C-EE3E78F3B9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3490547"/>
                  </p:ext>
                </p:extLst>
              </p:nvPr>
            </p:nvGraphicFramePr>
            <p:xfrm>
              <a:off x="7633421" y="2077147"/>
              <a:ext cx="2880000" cy="288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4879116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71631955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1318514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04244557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847" t="-840" r="-30254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000" t="-840" r="-2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1695" t="-840" r="-10169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01695" t="-840" r="-169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3664339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847" t="-101695" r="-302542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000" t="-101695" r="-20000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1695" t="-101695" r="-101695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01695" t="-101695" r="-1695" b="-2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9123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847" t="-200000" r="-302542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000" t="-200000" r="-20000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1695" t="-200000" r="-101695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01695" t="-200000" r="-1695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66851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847" t="-302542" r="-302542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000" t="-302542" r="-200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1695" t="-302542" r="-101695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01695" t="-302542" r="-169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7980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204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2">
                <a:extLst>
                  <a:ext uri="{FF2B5EF4-FFF2-40B4-BE49-F238E27FC236}">
                    <a16:creationId xmlns:a16="http://schemas.microsoft.com/office/drawing/2014/main" id="{4B4BBBB4-EC9E-C235-918D-BC3185D6AC1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23968" y="2827083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000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2">
                <a:extLst>
                  <a:ext uri="{FF2B5EF4-FFF2-40B4-BE49-F238E27FC236}">
                    <a16:creationId xmlns:a16="http://schemas.microsoft.com/office/drawing/2014/main" id="{4B4BBBB4-EC9E-C235-918D-BC3185D6AC1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23968" y="2827083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0" t="-840" r="-100840" b="-10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695" t="-840" r="-1695" b="-10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0" t="-101695" r="-100840" b="-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695" t="-101695" r="-1695" b="-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CC400947-C032-230E-EA6D-A0AA03D19EF6}"/>
              </a:ext>
            </a:extLst>
          </p:cNvPr>
          <p:cNvSpPr txBox="1"/>
          <p:nvPr/>
        </p:nvSpPr>
        <p:spPr>
          <a:xfrm>
            <a:off x="4515084" y="3217665"/>
            <a:ext cx="324128" cy="65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*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27B3AA-0128-DAAD-7F20-6DA7A7F63BFF}"/>
              </a:ext>
            </a:extLst>
          </p:cNvPr>
          <p:cNvSpPr txBox="1"/>
          <p:nvPr/>
        </p:nvSpPr>
        <p:spPr>
          <a:xfrm>
            <a:off x="6875990" y="3141464"/>
            <a:ext cx="394660" cy="65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BB0D166-245F-7027-F063-EFF2B7C0A65C}"/>
                  </a:ext>
                </a:extLst>
              </p:cNvPr>
              <p:cNvSpPr txBox="1"/>
              <p:nvPr/>
            </p:nvSpPr>
            <p:spPr>
              <a:xfrm>
                <a:off x="5317313" y="5719282"/>
                <a:ext cx="966931" cy="416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Kernel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𝑽</m:t>
                    </m:r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BB0D166-245F-7027-F063-EFF2B7C0A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313" y="5719282"/>
                <a:ext cx="966931" cy="416011"/>
              </a:xfrm>
              <a:prstGeom prst="rect">
                <a:avLst/>
              </a:prstGeom>
              <a:blipFill>
                <a:blip r:embed="rId3"/>
                <a:stretch>
                  <a:fillRect l="-3145" b="-19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153487C-B7FE-F2DB-8EAD-D92B6E2FCE2C}"/>
                  </a:ext>
                </a:extLst>
              </p:cNvPr>
              <p:cNvSpPr txBox="1"/>
              <p:nvPr/>
            </p:nvSpPr>
            <p:spPr>
              <a:xfrm>
                <a:off x="1661408" y="5719282"/>
                <a:ext cx="1638590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填充后的输入</a:t>
                </a: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153487C-B7FE-F2DB-8EAD-D92B6E2F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408" y="5719282"/>
                <a:ext cx="1638590" cy="413831"/>
              </a:xfrm>
              <a:prstGeom prst="rect">
                <a:avLst/>
              </a:prstGeom>
              <a:blipFill>
                <a:blip r:embed="rId4"/>
                <a:stretch>
                  <a:fillRect l="-1119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133558A-EE3A-C8F4-73A3-DF753B7E9A3C}"/>
                  </a:ext>
                </a:extLst>
              </p:cNvPr>
              <p:cNvSpPr txBox="1"/>
              <p:nvPr/>
            </p:nvSpPr>
            <p:spPr>
              <a:xfrm>
                <a:off x="7986805" y="5719282"/>
                <a:ext cx="814646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输出</a:t>
                </a: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𝑯</m:t>
                    </m:r>
                  </m:oMath>
                </a14:m>
                <a:endParaRPr lang="zh-CN" altLang="en-US" sz="1600" b="1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133558A-EE3A-C8F4-73A3-DF753B7E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805" y="5719282"/>
                <a:ext cx="814646" cy="413831"/>
              </a:xfrm>
              <a:prstGeom prst="rect">
                <a:avLst/>
              </a:prstGeom>
              <a:blipFill>
                <a:blip r:embed="rId5"/>
                <a:stretch>
                  <a:fillRect l="-3731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624B0F4D-A044-E7F9-5A7F-811A5D3767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6838005"/>
                  </p:ext>
                </p:extLst>
              </p:nvPr>
            </p:nvGraphicFramePr>
            <p:xfrm>
              <a:off x="680703" y="1717147"/>
              <a:ext cx="3600000" cy="360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52720887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54086553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5681144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61167996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663750490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628180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C00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C00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4404615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28023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7030A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9806829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2D9FF">
                            <a:alpha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99627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624B0F4D-A044-E7F9-5A7F-811A5D3767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6838005"/>
                  </p:ext>
                </p:extLst>
              </p:nvPr>
            </p:nvGraphicFramePr>
            <p:xfrm>
              <a:off x="680703" y="1717147"/>
              <a:ext cx="3600000" cy="360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52720887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54086553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5681144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61167996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663750490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847" t="-847" r="-403390" b="-4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847" r="-300000" b="-4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1695" t="-847" r="-202542" b="-4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99160" t="-847" r="-100840" b="-4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402542" t="-847" r="-1695" b="-4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628180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847" t="-100000" r="-40339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100000" t="-100000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201695" t="-100000" r="-20254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299160" t="-100000" r="-10084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402542" t="-100000" r="-169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4404615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847" t="-201695" r="-40339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6"/>
                          <a:stretch>
                            <a:fillRect l="-100000" t="-201695" r="-30000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1695" t="-201695" r="-202542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299160" t="-201695" r="-10084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402542" t="-201695" r="-1695" b="-2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28023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847" t="-299160" r="-40339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299160" r="-30000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1695" t="-299160" r="-202542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99160" t="-299160" r="-10084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402542" t="-299160" r="-1695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9806829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47" t="-402542" r="-40339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402542" r="-300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1695" t="-402542" r="-202542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99160" t="-402542" r="-10084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02542" t="-402542" r="-169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99627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B24FB2DE-2434-2FFA-1A54-390B2ED48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0736955"/>
                  </p:ext>
                </p:extLst>
              </p:nvPr>
            </p:nvGraphicFramePr>
            <p:xfrm>
              <a:off x="7674128" y="2827083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5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FFC000">
                            <a:alpha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7030A0">
                            <a:alpha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rgbClr val="00B0F0">
                            <a:alpha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B24FB2DE-2434-2FFA-1A54-390B2ED48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0736955"/>
                  </p:ext>
                </p:extLst>
              </p:nvPr>
            </p:nvGraphicFramePr>
            <p:xfrm>
              <a:off x="7674128" y="2827083"/>
              <a:ext cx="1440000" cy="144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535097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734066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840" t="-840" r="-101681" b="-10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840" t="-840" r="-1681" b="-10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135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840" t="-101695" r="-101681" b="-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840" t="-101695" r="-1681" b="-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9757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6970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1054</Words>
  <Application>Microsoft Office PowerPoint</Application>
  <PresentationFormat>宽屏</PresentationFormat>
  <Paragraphs>746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黑体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鸷鹏</dc:creator>
  <cp:lastModifiedBy>鸷鹏 周</cp:lastModifiedBy>
  <cp:revision>22</cp:revision>
  <dcterms:created xsi:type="dcterms:W3CDTF">2023-03-11T10:59:59Z</dcterms:created>
  <dcterms:modified xsi:type="dcterms:W3CDTF">2023-05-17T10:09:50Z</dcterms:modified>
</cp:coreProperties>
</file>