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4"/>
  </p:notesMasterIdLst>
  <p:sldIdLst>
    <p:sldId id="256" r:id="rId2"/>
    <p:sldId id="260" r:id="rId3"/>
    <p:sldId id="259" r:id="rId4"/>
    <p:sldId id="261" r:id="rId5"/>
    <p:sldId id="307" r:id="rId6"/>
    <p:sldId id="328" r:id="rId7"/>
    <p:sldId id="309" r:id="rId8"/>
    <p:sldId id="327" r:id="rId9"/>
    <p:sldId id="263" r:id="rId10"/>
    <p:sldId id="268" r:id="rId11"/>
    <p:sldId id="266" r:id="rId12"/>
    <p:sldId id="329" r:id="rId13"/>
    <p:sldId id="321" r:id="rId14"/>
    <p:sldId id="310" r:id="rId15"/>
    <p:sldId id="311" r:id="rId16"/>
    <p:sldId id="318" r:id="rId17"/>
    <p:sldId id="319" r:id="rId18"/>
    <p:sldId id="306" r:id="rId19"/>
    <p:sldId id="312" r:id="rId20"/>
    <p:sldId id="313" r:id="rId21"/>
    <p:sldId id="314" r:id="rId22"/>
    <p:sldId id="315" r:id="rId23"/>
    <p:sldId id="316" r:id="rId24"/>
    <p:sldId id="317" r:id="rId25"/>
    <p:sldId id="322" r:id="rId26"/>
    <p:sldId id="320" r:id="rId27"/>
    <p:sldId id="330" r:id="rId28"/>
    <p:sldId id="331" r:id="rId29"/>
    <p:sldId id="332" r:id="rId30"/>
    <p:sldId id="324" r:id="rId31"/>
    <p:sldId id="305" r:id="rId32"/>
    <p:sldId id="275" r:id="rId33"/>
    <p:sldId id="326" r:id="rId34"/>
    <p:sldId id="336" r:id="rId35"/>
    <p:sldId id="325" r:id="rId36"/>
    <p:sldId id="337" r:id="rId37"/>
    <p:sldId id="323" r:id="rId38"/>
    <p:sldId id="333" r:id="rId39"/>
    <p:sldId id="335" r:id="rId40"/>
    <p:sldId id="334" r:id="rId41"/>
    <p:sldId id="281" r:id="rId42"/>
    <p:sldId id="257" r:id="rId43"/>
  </p:sldIdLst>
  <p:sldSz cx="9144000" cy="5143500" type="screen16x9"/>
  <p:notesSz cx="6858000" cy="9144000"/>
  <p:embeddedFontLst>
    <p:embeddedFont>
      <p:font typeface="Anaheim"/>
      <p:regular r:id="rId45"/>
      <p:bold r:id="rId46"/>
    </p:embeddedFont>
    <p:embeddedFont>
      <p:font typeface="Kufam" panose="020B0604020202020204"/>
      <p:regular r:id="rId47"/>
      <p:bold r:id="rId48"/>
      <p:italic r:id="rId49"/>
      <p:boldItalic r:id="rId50"/>
    </p:embeddedFont>
    <p:embeddedFont>
      <p:font typeface="Montserrat" panose="000005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4213A-2F5C-4BC4-9955-95B08A2F8E81}" v="564" dt="2024-11-19T05:31:00.993"/>
  </p1510:revLst>
</p1510:revInfo>
</file>

<file path=ppt/tableStyles.xml><?xml version="1.0" encoding="utf-8"?>
<a:tblStyleLst xmlns:a="http://schemas.openxmlformats.org/drawingml/2006/main" def="{A03548A7-A6A1-4703-A9D0-56AC941AB27A}">
  <a:tblStyle styleId="{A03548A7-A6A1-4703-A9D0-56AC941AB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zhou2003@gmail.com" userId="69837beb111d0445" providerId="LiveId" clId="{9D34213A-2F5C-4BC4-9955-95B08A2F8E81}"/>
    <pc:docChg chg="undo custSel addSld delSld modSld sldOrd delMainMaster modMainMaster">
      <pc:chgData name="paulinezhou2003@gmail.com" userId="69837beb111d0445" providerId="LiveId" clId="{9D34213A-2F5C-4BC4-9955-95B08A2F8E81}" dt="2024-11-19T05:37:19.685" v="6636" actId="478"/>
      <pc:docMkLst>
        <pc:docMk/>
      </pc:docMkLst>
      <pc:sldChg chg="addSp delSp modSp mod modTransition">
        <pc:chgData name="paulinezhou2003@gmail.com" userId="69837beb111d0445" providerId="LiveId" clId="{9D34213A-2F5C-4BC4-9955-95B08A2F8E81}" dt="2024-11-18T07:05:54.011" v="6334" actId="404"/>
        <pc:sldMkLst>
          <pc:docMk/>
          <pc:sldMk cId="0" sldId="256"/>
        </pc:sldMkLst>
        <pc:spChg chg="add mod">
          <ac:chgData name="paulinezhou2003@gmail.com" userId="69837beb111d0445" providerId="LiveId" clId="{9D34213A-2F5C-4BC4-9955-95B08A2F8E81}" dt="2024-11-18T02:46:14.733" v="3609" actId="113"/>
          <ac:spMkLst>
            <pc:docMk/>
            <pc:sldMk cId="0" sldId="256"/>
            <ac:spMk id="2" creationId="{BC06ECCB-D634-FFC8-7111-D3EC6DBF508B}"/>
          </ac:spMkLst>
        </pc:spChg>
        <pc:spChg chg="mod">
          <ac:chgData name="paulinezhou2003@gmail.com" userId="69837beb111d0445" providerId="LiveId" clId="{9D34213A-2F5C-4BC4-9955-95B08A2F8E81}" dt="2024-11-18T02:58:45.933" v="4242" actId="1035"/>
          <ac:spMkLst>
            <pc:docMk/>
            <pc:sldMk cId="0" sldId="256"/>
            <ac:spMk id="314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5:54.011" v="6334" actId="404"/>
          <ac:spMkLst>
            <pc:docMk/>
            <pc:sldMk cId="0" sldId="256"/>
            <ac:spMk id="315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2:58:53.526" v="4258" actId="1036"/>
          <ac:spMkLst>
            <pc:docMk/>
            <pc:sldMk cId="0" sldId="256"/>
            <ac:spMk id="316" creationId="{00000000-0000-0000-0000-000000000000}"/>
          </ac:spMkLst>
        </pc:spChg>
        <pc:grpChg chg="del">
          <ac:chgData name="paulinezhou2003@gmail.com" userId="69837beb111d0445" providerId="LiveId" clId="{9D34213A-2F5C-4BC4-9955-95B08A2F8E81}" dt="2024-11-17T09:31:15.485" v="1675" actId="478"/>
          <ac:grpSpMkLst>
            <pc:docMk/>
            <pc:sldMk cId="0" sldId="256"/>
            <ac:grpSpMk id="317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5:12.320" v="3569" actId="478"/>
          <ac:grpSpMkLst>
            <pc:docMk/>
            <pc:sldMk cId="0" sldId="256"/>
            <ac:grpSpMk id="324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5:16.750" v="3570" actId="478"/>
          <ac:grpSpMkLst>
            <pc:docMk/>
            <pc:sldMk cId="0" sldId="256"/>
            <ac:grpSpMk id="330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7T09:31:27.472" v="1676" actId="1076"/>
          <ac:grpSpMkLst>
            <pc:docMk/>
            <pc:sldMk cId="0" sldId="256"/>
            <ac:grpSpMk id="340" creationId="{00000000-0000-0000-0000-000000000000}"/>
          </ac:grpSpMkLst>
        </pc:grpChg>
      </pc:sldChg>
      <pc:sldChg chg="delSp modSp mod ord modTransition modShow">
        <pc:chgData name="paulinezhou2003@gmail.com" userId="69837beb111d0445" providerId="LiveId" clId="{9D34213A-2F5C-4BC4-9955-95B08A2F8E81}" dt="2024-11-19T04:38:40.504" v="6538" actId="729"/>
        <pc:sldMkLst>
          <pc:docMk/>
          <pc:sldMk cId="0" sldId="257"/>
        </pc:sldMkLst>
        <pc:spChg chg="mod">
          <ac:chgData name="paulinezhou2003@gmail.com" userId="69837beb111d0445" providerId="LiveId" clId="{9D34213A-2F5C-4BC4-9955-95B08A2F8E81}" dt="2024-11-18T07:04:00.938" v="6304" actId="20577"/>
          <ac:spMkLst>
            <pc:docMk/>
            <pc:sldMk cId="0" sldId="257"/>
            <ac:spMk id="368" creationId="{00000000-0000-0000-0000-000000000000}"/>
          </ac:spMkLst>
        </pc:spChg>
        <pc:spChg chg="del mod">
          <ac:chgData name="paulinezhou2003@gmail.com" userId="69837beb111d0445" providerId="LiveId" clId="{9D34213A-2F5C-4BC4-9955-95B08A2F8E81}" dt="2024-11-18T07:03:53.392" v="6296" actId="478"/>
          <ac:spMkLst>
            <pc:docMk/>
            <pc:sldMk cId="0" sldId="257"/>
            <ac:spMk id="370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7T13:51:44.086" v="3259" actId="478"/>
          <ac:spMkLst>
            <pc:docMk/>
            <pc:sldMk cId="0" sldId="257"/>
            <ac:spMk id="371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7T13:51:46.894" v="3260" actId="478"/>
          <ac:spMkLst>
            <pc:docMk/>
            <pc:sldMk cId="0" sldId="257"/>
            <ac:spMk id="372" creationId="{00000000-0000-0000-0000-000000000000}"/>
          </ac:spMkLst>
        </pc:spChg>
        <pc:grpChg chg="mod">
          <ac:chgData name="paulinezhou2003@gmail.com" userId="69837beb111d0445" providerId="LiveId" clId="{9D34213A-2F5C-4BC4-9955-95B08A2F8E81}" dt="2024-11-18T07:04:10.029" v="6306" actId="1076"/>
          <ac:grpSpMkLst>
            <pc:docMk/>
            <pc:sldMk cId="0" sldId="257"/>
            <ac:grpSpMk id="351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7:04:12.648" v="6307" actId="478"/>
          <ac:grpSpMkLst>
            <pc:docMk/>
            <pc:sldMk cId="0" sldId="257"/>
            <ac:grpSpMk id="361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7:04:05.615" v="6305" actId="478"/>
          <ac:grpSpMkLst>
            <pc:docMk/>
            <pc:sldMk cId="0" sldId="257"/>
            <ac:grpSpMk id="376" creationId="{00000000-0000-0000-0000-000000000000}"/>
          </ac:grpSpMkLst>
        </pc:grpChg>
        <pc:graphicFrameChg chg="mod modGraphic">
          <ac:chgData name="paulinezhou2003@gmail.com" userId="69837beb111d0445" providerId="LiveId" clId="{9D34213A-2F5C-4BC4-9955-95B08A2F8E81}" dt="2024-11-18T07:04:25.382" v="6310" actId="403"/>
          <ac:graphicFrameMkLst>
            <pc:docMk/>
            <pc:sldMk cId="0" sldId="257"/>
            <ac:graphicFrameMk id="369" creationId="{00000000-0000-0000-0000-000000000000}"/>
          </ac:graphicFrameMkLst>
        </pc:graphicFrameChg>
      </pc:sldChg>
      <pc:sldChg chg="addSp delSp modSp del mod ord modNotes">
        <pc:chgData name="paulinezhou2003@gmail.com" userId="69837beb111d0445" providerId="LiveId" clId="{9D34213A-2F5C-4BC4-9955-95B08A2F8E81}" dt="2024-11-14T05:14:06.071" v="150" actId="2696"/>
        <pc:sldMkLst>
          <pc:docMk/>
          <pc:sldMk cId="0" sldId="258"/>
        </pc:sldMkLst>
        <pc:spChg chg="add del mod">
          <ac:chgData name="paulinezhou2003@gmail.com" userId="69837beb111d0445" providerId="LiveId" clId="{9D34213A-2F5C-4BC4-9955-95B08A2F8E81}" dt="2024-11-14T05:13:56.916" v="149" actId="478"/>
          <ac:spMkLst>
            <pc:docMk/>
            <pc:sldMk cId="0" sldId="258"/>
            <ac:spMk id="3" creationId="{361ABD81-D12B-9FEA-3A79-815E76DC4841}"/>
          </ac:spMkLst>
        </pc:spChg>
        <pc:spChg chg="mod">
          <ac:chgData name="paulinezhou2003@gmail.com" userId="69837beb111d0445" providerId="LiveId" clId="{9D34213A-2F5C-4BC4-9955-95B08A2F8E81}" dt="2024-11-14T05:13:25.526" v="103" actId="20577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4T05:13:54.731" v="148" actId="478"/>
          <ac:spMkLst>
            <pc:docMk/>
            <pc:sldMk cId="0" sldId="258"/>
            <ac:spMk id="405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4T05:13:38.561" v="121" actId="20577"/>
          <ac:spMkLst>
            <pc:docMk/>
            <pc:sldMk cId="0" sldId="258"/>
            <ac:spMk id="407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4T05:13:50.956" v="147" actId="20577"/>
          <ac:spMkLst>
            <pc:docMk/>
            <pc:sldMk cId="0" sldId="258"/>
            <ac:spMk id="410" creationId="{00000000-0000-0000-0000-000000000000}"/>
          </ac:spMkLst>
        </pc:spChg>
      </pc:sldChg>
      <pc:sldChg chg="addSp delSp modSp mod modTransition modShow">
        <pc:chgData name="paulinezhou2003@gmail.com" userId="69837beb111d0445" providerId="LiveId" clId="{9D34213A-2F5C-4BC4-9955-95B08A2F8E81}" dt="2024-11-18T09:43:45.378" v="6366" actId="729"/>
        <pc:sldMkLst>
          <pc:docMk/>
          <pc:sldMk cId="0" sldId="259"/>
        </pc:sldMkLst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3" creationId="{2C7C80B6-3147-6275-CA53-9F21D624652B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4" creationId="{A07CBE70-5E41-49EA-03FC-1E25118E97D2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5" creationId="{F22C0003-64E1-D6A1-FB38-2A535287089F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6" creationId="{C8D2239E-662F-7CAE-A04C-F94A7EB5EF1D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7" creationId="{48BA0226-45BB-40E3-0095-A9722A412C7D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8" creationId="{3337EC72-55C4-6AFA-4CF5-2F43C86CD21C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9" creationId="{6DE129C5-2B72-3048-7E85-66A9B57340F4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0" creationId="{9FBB907E-B669-CF85-5501-C0819505B5EF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1" creationId="{DA246AAA-E211-91A9-6675-4475B97FB794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2" creationId="{A26AC0DB-8ECB-2AC3-05C6-BDAF8CAD8E30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3" creationId="{55531D5D-F93E-A4D3-7688-8905E0923200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4" creationId="{1CC37F85-C3CD-496E-CC43-C9CE3CF8821F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5" creationId="{9CEE9F18-C5AF-3761-1018-C3EBA42FC071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6" creationId="{5E8F7932-81ED-C2AD-3B66-3C7D150B7D8F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7" creationId="{97F1C184-FD12-D358-B281-70C1F5A2191F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8" creationId="{EA2BCB62-75E3-9265-D488-1D70D1C089C2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19" creationId="{EBC52086-7972-06AC-CDD0-928997492214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20" creationId="{DAF17A60-C21C-65AF-EBF1-4F2781BB9124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21" creationId="{5DE6A46D-E0E9-F950-4F8B-71AD1180DF1F}"/>
          </ac:spMkLst>
        </pc:spChg>
        <pc:spChg chg="mod">
          <ac:chgData name="paulinezhou2003@gmail.com" userId="69837beb111d0445" providerId="LiveId" clId="{9D34213A-2F5C-4BC4-9955-95B08A2F8E81}" dt="2024-11-18T02:50:17.405" v="3671"/>
          <ac:spMkLst>
            <pc:docMk/>
            <pc:sldMk cId="0" sldId="259"/>
            <ac:spMk id="22" creationId="{8A8AEA93-0818-CFBB-755F-B1C043BF43E5}"/>
          </ac:spMkLst>
        </pc:spChg>
        <pc:spChg chg="mod">
          <ac:chgData name="paulinezhou2003@gmail.com" userId="69837beb111d0445" providerId="LiveId" clId="{9D34213A-2F5C-4BC4-9955-95B08A2F8E81}" dt="2024-11-18T06:15:18.607" v="5813" actId="1035"/>
          <ac:spMkLst>
            <pc:docMk/>
            <pc:sldMk cId="0" sldId="259"/>
            <ac:spMk id="440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6:14:56.665" v="5760" actId="1035"/>
          <ac:spMkLst>
            <pc:docMk/>
            <pc:sldMk cId="0" sldId="259"/>
            <ac:spMk id="441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6:15:44.240" v="5815" actId="113"/>
          <ac:spMkLst>
            <pc:docMk/>
            <pc:sldMk cId="0" sldId="259"/>
            <ac:spMk id="442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6:20:53.115" v="5902" actId="1076"/>
          <ac:spMkLst>
            <pc:docMk/>
            <pc:sldMk cId="0" sldId="259"/>
            <ac:spMk id="443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7T08:11:52.772" v="580" actId="20577"/>
          <ac:spMkLst>
            <pc:docMk/>
            <pc:sldMk cId="0" sldId="259"/>
            <ac:spMk id="444" creationId="{00000000-0000-0000-0000-000000000000}"/>
          </ac:spMkLst>
        </pc:spChg>
        <pc:grpChg chg="add del mod">
          <ac:chgData name="paulinezhou2003@gmail.com" userId="69837beb111d0445" providerId="LiveId" clId="{9D34213A-2F5C-4BC4-9955-95B08A2F8E81}" dt="2024-11-18T02:50:44.904" v="3850" actId="478"/>
          <ac:grpSpMkLst>
            <pc:docMk/>
            <pc:sldMk cId="0" sldId="259"/>
            <ac:grpSpMk id="2" creationId="{D2133DD2-DAC6-38B4-6908-646F7EED80E8}"/>
          </ac:grpSpMkLst>
        </pc:grpChg>
        <pc:grpChg chg="mod">
          <ac:chgData name="paulinezhou2003@gmail.com" userId="69837beb111d0445" providerId="LiveId" clId="{9D34213A-2F5C-4BC4-9955-95B08A2F8E81}" dt="2024-11-18T06:15:12.486" v="5791" actId="1035"/>
          <ac:grpSpMkLst>
            <pc:docMk/>
            <pc:sldMk cId="0" sldId="259"/>
            <ac:grpSpMk id="439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9:49.849" v="3666" actId="478"/>
          <ac:grpSpMkLst>
            <pc:docMk/>
            <pc:sldMk cId="0" sldId="259"/>
            <ac:grpSpMk id="445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50:02.056" v="3669" actId="478"/>
          <ac:grpSpMkLst>
            <pc:docMk/>
            <pc:sldMk cId="0" sldId="259"/>
            <ac:grpSpMk id="452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9:59.862" v="3668" actId="478"/>
          <ac:grpSpMkLst>
            <pc:docMk/>
            <pc:sldMk cId="0" sldId="259"/>
            <ac:grpSpMk id="458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50:04.167" v="3670" actId="478"/>
          <ac:grpSpMkLst>
            <pc:docMk/>
            <pc:sldMk cId="0" sldId="259"/>
            <ac:grpSpMk id="461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9:57.293" v="3667" actId="478"/>
          <ac:grpSpMkLst>
            <pc:docMk/>
            <pc:sldMk cId="0" sldId="259"/>
            <ac:grpSpMk id="468" creationId="{00000000-0000-0000-0000-000000000000}"/>
          </ac:grpSpMkLst>
        </pc:grpChg>
      </pc:sldChg>
      <pc:sldChg chg="addSp delSp modSp mod ord modTransition modShow">
        <pc:chgData name="paulinezhou2003@gmail.com" userId="69837beb111d0445" providerId="LiveId" clId="{9D34213A-2F5C-4BC4-9955-95B08A2F8E81}" dt="2024-11-18T07:09:00.137" v="6360" actId="729"/>
        <pc:sldMkLst>
          <pc:docMk/>
          <pc:sldMk cId="0" sldId="260"/>
        </pc:sldMkLst>
        <pc:spChg chg="mod">
          <ac:chgData name="paulinezhou2003@gmail.com" userId="69837beb111d0445" providerId="LiveId" clId="{9D34213A-2F5C-4BC4-9955-95B08A2F8E81}" dt="2024-11-18T07:05:01.233" v="6327" actId="1036"/>
          <ac:spMkLst>
            <pc:docMk/>
            <pc:sldMk cId="0" sldId="260"/>
            <ac:spMk id="479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5:01.233" v="6327" actId="1036"/>
          <ac:spMkLst>
            <pc:docMk/>
            <pc:sldMk cId="0" sldId="260"/>
            <ac:spMk id="480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2:46:29.059" v="3612" actId="478"/>
          <ac:spMkLst>
            <pc:docMk/>
            <pc:sldMk cId="0" sldId="260"/>
            <ac:spMk id="481" creationId="{00000000-0000-0000-0000-000000000000}"/>
          </ac:spMkLst>
        </pc:spChg>
        <pc:grpChg chg="del">
          <ac:chgData name="paulinezhou2003@gmail.com" userId="69837beb111d0445" providerId="LiveId" clId="{9D34213A-2F5C-4BC4-9955-95B08A2F8E81}" dt="2024-11-18T02:46:27.414" v="3611" actId="478"/>
          <ac:grpSpMkLst>
            <pc:docMk/>
            <pc:sldMk cId="0" sldId="260"/>
            <ac:grpSpMk id="482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8:45.955" v="3653" actId="478"/>
          <ac:grpSpMkLst>
            <pc:docMk/>
            <pc:sldMk cId="0" sldId="260"/>
            <ac:grpSpMk id="489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7:05:39.037" v="6333" actId="1076"/>
          <ac:grpSpMkLst>
            <pc:docMk/>
            <pc:sldMk cId="0" sldId="260"/>
            <ac:grpSpMk id="492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6:23.090" v="3610" actId="478"/>
          <ac:grpSpMkLst>
            <pc:docMk/>
            <pc:sldMk cId="0" sldId="260"/>
            <ac:grpSpMk id="495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6:33.212" v="3614" actId="478"/>
          <ac:grpSpMkLst>
            <pc:docMk/>
            <pc:sldMk cId="0" sldId="260"/>
            <ac:grpSpMk id="498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6:31.224" v="3613" actId="478"/>
          <ac:grpSpMkLst>
            <pc:docMk/>
            <pc:sldMk cId="0" sldId="260"/>
            <ac:grpSpMk id="505" creationId="{00000000-0000-0000-0000-000000000000}"/>
          </ac:grpSpMkLst>
        </pc:grpChg>
        <pc:picChg chg="add mod ord">
          <ac:chgData name="paulinezhou2003@gmail.com" userId="69837beb111d0445" providerId="LiveId" clId="{9D34213A-2F5C-4BC4-9955-95B08A2F8E81}" dt="2024-11-18T07:05:31.175" v="6331" actId="1076"/>
          <ac:picMkLst>
            <pc:docMk/>
            <pc:sldMk cId="0" sldId="260"/>
            <ac:picMk id="3" creationId="{ACD26B13-5171-3564-C537-F57B012DC062}"/>
          </ac:picMkLst>
        </pc:picChg>
      </pc:sldChg>
      <pc:sldChg chg="addSp delSp modSp mod modTransition modShow">
        <pc:chgData name="paulinezhou2003@gmail.com" userId="69837beb111d0445" providerId="LiveId" clId="{9D34213A-2F5C-4BC4-9955-95B08A2F8E81}" dt="2024-11-18T09:43:44.924" v="6365" actId="729"/>
        <pc:sldMkLst>
          <pc:docMk/>
          <pc:sldMk cId="0" sldId="261"/>
        </pc:sldMkLst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3" creationId="{F8A3D8B6-984C-FE8D-F7DF-9F5FA197127A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4" creationId="{A974CC37-2324-FC09-FB9D-FF1304B4FE8D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5" creationId="{1E0F3CB6-8C71-A0A3-8247-9A31F18DBF8F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6" creationId="{AC1E2212-722D-7477-7A4E-4B989BC98FB1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7" creationId="{7586C939-2C4E-4090-8C6C-8361AB7E1C89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8" creationId="{AAF7DC95-0414-830C-B847-06DFA91C119F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9" creationId="{F824BEB0-CB6D-9007-266F-50228BA3B4F2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0" creationId="{3214EFB0-8009-7099-7A9E-4CF058B4BC37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1" creationId="{106965B2-9161-6B0D-635D-FCCA32C53C98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2" creationId="{37A17FB9-30B2-9C59-AF81-2FD5E60C642A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3" creationId="{F794181B-DEDB-DF70-EBC5-78858478796E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4" creationId="{2CD290A6-51A4-0726-690F-F92D7740C22A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5" creationId="{64497336-ECBB-95A8-E65C-84C4B91D443F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6" creationId="{10103AE4-ED37-7A76-0B41-5564B25ABE21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7" creationId="{17716B47-F56D-F132-953E-32DE17D74E3A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8" creationId="{A9B7A7E2-8259-8333-2BDC-68B04CF01667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19" creationId="{D1DAE33D-D8FC-0A01-F508-2F456CCA6C31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20" creationId="{243E8158-37D8-943F-843C-1DDC89C0793C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21" creationId="{8299EC98-C0AA-A50C-B05F-2ED2098D2250}"/>
          </ac:spMkLst>
        </pc:spChg>
        <pc:spChg chg="mod">
          <ac:chgData name="paulinezhou2003@gmail.com" userId="69837beb111d0445" providerId="LiveId" clId="{9D34213A-2F5C-4BC4-9955-95B08A2F8E81}" dt="2024-11-18T02:47:01.658" v="3615"/>
          <ac:spMkLst>
            <pc:docMk/>
            <pc:sldMk cId="0" sldId="261"/>
            <ac:spMk id="22" creationId="{DF1A6C2A-7777-13D5-D795-E962D17DB5D5}"/>
          </ac:spMkLst>
        </pc:spChg>
        <pc:spChg chg="mod">
          <ac:chgData name="paulinezhou2003@gmail.com" userId="69837beb111d0445" providerId="LiveId" clId="{9D34213A-2F5C-4BC4-9955-95B08A2F8E81}" dt="2024-11-18T02:50:51.178" v="3860" actId="1036"/>
          <ac:spMkLst>
            <pc:docMk/>
            <pc:sldMk cId="0" sldId="261"/>
            <ac:spMk id="525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2:48:22.268" v="3650" actId="1036"/>
          <ac:spMkLst>
            <pc:docMk/>
            <pc:sldMk cId="0" sldId="261"/>
            <ac:spMk id="526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7T08:08:37.337" v="491" actId="20577"/>
          <ac:spMkLst>
            <pc:docMk/>
            <pc:sldMk cId="0" sldId="261"/>
            <ac:spMk id="527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7T08:08:46.573" v="493" actId="1076"/>
          <ac:spMkLst>
            <pc:docMk/>
            <pc:sldMk cId="0" sldId="261"/>
            <ac:spMk id="528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7T08:09:11.904" v="533" actId="20577"/>
          <ac:spMkLst>
            <pc:docMk/>
            <pc:sldMk cId="0" sldId="261"/>
            <ac:spMk id="529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7T08:08:50.769" v="494" actId="1076"/>
          <ac:spMkLst>
            <pc:docMk/>
            <pc:sldMk cId="0" sldId="261"/>
            <ac:spMk id="530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7T08:09:06.059" v="518" actId="20577"/>
          <ac:spMkLst>
            <pc:docMk/>
            <pc:sldMk cId="0" sldId="261"/>
            <ac:spMk id="531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3:00:13.749" v="4264" actId="478"/>
          <ac:spMkLst>
            <pc:docMk/>
            <pc:sldMk cId="0" sldId="261"/>
            <ac:spMk id="534" creationId="{00000000-0000-0000-0000-000000000000}"/>
          </ac:spMkLst>
        </pc:spChg>
        <pc:grpChg chg="add mod">
          <ac:chgData name="paulinezhou2003@gmail.com" userId="69837beb111d0445" providerId="LiveId" clId="{9D34213A-2F5C-4BC4-9955-95B08A2F8E81}" dt="2024-11-18T07:06:32.631" v="6336" actId="1076"/>
          <ac:grpSpMkLst>
            <pc:docMk/>
            <pc:sldMk cId="0" sldId="261"/>
            <ac:grpSpMk id="2" creationId="{D919331A-40F5-4B37-711E-343A242B10E3}"/>
          </ac:grpSpMkLst>
        </pc:grpChg>
        <pc:grpChg chg="del">
          <ac:chgData name="paulinezhou2003@gmail.com" userId="69837beb111d0445" providerId="LiveId" clId="{9D34213A-2F5C-4BC4-9955-95B08A2F8E81}" dt="2024-11-18T07:06:27.976" v="6335" actId="478"/>
          <ac:grpSpMkLst>
            <pc:docMk/>
            <pc:sldMk cId="0" sldId="261"/>
            <ac:grpSpMk id="535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7:13.651" v="3617" actId="478"/>
          <ac:grpSpMkLst>
            <pc:docMk/>
            <pc:sldMk cId="0" sldId="261"/>
            <ac:grpSpMk id="542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7:06:39.070" v="6337" actId="1076"/>
          <ac:grpSpMkLst>
            <pc:docMk/>
            <pc:sldMk cId="0" sldId="261"/>
            <ac:grpSpMk id="545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7:39.108" v="3622" actId="478"/>
          <ac:grpSpMkLst>
            <pc:docMk/>
            <pc:sldMk cId="0" sldId="261"/>
            <ac:grpSpMk id="548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7:40.640" v="3623" actId="478"/>
          <ac:grpSpMkLst>
            <pc:docMk/>
            <pc:sldMk cId="0" sldId="261"/>
            <ac:grpSpMk id="551" creationId="{00000000-0000-0000-0000-000000000000}"/>
          </ac:grpSpMkLst>
        </pc:grpChg>
      </pc:sldChg>
      <pc:sldChg chg="del">
        <pc:chgData name="paulinezhou2003@gmail.com" userId="69837beb111d0445" providerId="LiveId" clId="{9D34213A-2F5C-4BC4-9955-95B08A2F8E81}" dt="2024-11-14T05:23:50.005" v="382" actId="2696"/>
        <pc:sldMkLst>
          <pc:docMk/>
          <pc:sldMk cId="0" sldId="262"/>
        </pc:sldMkLst>
      </pc:sldChg>
      <pc:sldChg chg="addSp delSp modSp mod modTransition">
        <pc:chgData name="paulinezhou2003@gmail.com" userId="69837beb111d0445" providerId="LiveId" clId="{9D34213A-2F5C-4BC4-9955-95B08A2F8E81}" dt="2024-11-18T06:21:08.980" v="5919" actId="1035"/>
        <pc:sldMkLst>
          <pc:docMk/>
          <pc:sldMk cId="0" sldId="263"/>
        </pc:sldMkLst>
        <pc:spChg chg="mod">
          <ac:chgData name="paulinezhou2003@gmail.com" userId="69837beb111d0445" providerId="LiveId" clId="{9D34213A-2F5C-4BC4-9955-95B08A2F8E81}" dt="2024-11-14T05:15:16.791" v="173"/>
          <ac:spMkLst>
            <pc:docMk/>
            <pc:sldMk cId="0" sldId="263"/>
            <ac:spMk id="3" creationId="{386DC969-8CB1-1878-0B9C-62C54AD507DE}"/>
          </ac:spMkLst>
        </pc:spChg>
        <pc:spChg chg="mod">
          <ac:chgData name="paulinezhou2003@gmail.com" userId="69837beb111d0445" providerId="LiveId" clId="{9D34213A-2F5C-4BC4-9955-95B08A2F8E81}" dt="2024-11-18T06:15:32.619" v="5814" actId="207"/>
          <ac:spMkLst>
            <pc:docMk/>
            <pc:sldMk cId="0" sldId="263"/>
            <ac:spMk id="4" creationId="{0C949B4C-6107-0304-50F2-40742FA12D11}"/>
          </ac:spMkLst>
        </pc:spChg>
        <pc:spChg chg="add mod">
          <ac:chgData name="paulinezhou2003@gmail.com" userId="69837beb111d0445" providerId="LiveId" clId="{9D34213A-2F5C-4BC4-9955-95B08A2F8E81}" dt="2024-11-18T06:16:20.174" v="5830" actId="1036"/>
          <ac:spMkLst>
            <pc:docMk/>
            <pc:sldMk cId="0" sldId="263"/>
            <ac:spMk id="5" creationId="{14723FE9-02C6-8B45-F41D-91FC442C07EE}"/>
          </ac:spMkLst>
        </pc:spChg>
        <pc:spChg chg="mod">
          <ac:chgData name="paulinezhou2003@gmail.com" userId="69837beb111d0445" providerId="LiveId" clId="{9D34213A-2F5C-4BC4-9955-95B08A2F8E81}" dt="2024-11-14T05:15:16.791" v="173"/>
          <ac:spMkLst>
            <pc:docMk/>
            <pc:sldMk cId="0" sldId="263"/>
            <ac:spMk id="7" creationId="{2712ED9D-A45C-BE47-E350-981FC888E18F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7" creationId="{B3F52342-AD30-131D-7AAF-097A10CA58B1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8" creationId="{C13CF992-D27D-1227-E986-B562C3F9B297}"/>
          </ac:spMkLst>
        </pc:spChg>
        <pc:spChg chg="mod">
          <ac:chgData name="paulinezhou2003@gmail.com" userId="69837beb111d0445" providerId="LiveId" clId="{9D34213A-2F5C-4BC4-9955-95B08A2F8E81}" dt="2024-11-14T05:15:16.791" v="173"/>
          <ac:spMkLst>
            <pc:docMk/>
            <pc:sldMk cId="0" sldId="263"/>
            <ac:spMk id="8" creationId="{DC663FD1-615A-5CC3-16BE-194F782D8751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9" creationId="{AEEDD693-37DB-536E-ACEF-DA3FA06BEEDE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0" creationId="{8B8903B9-BF5C-0305-E653-D6799E0A3606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1" creationId="{DAB34211-7D17-9E29-3412-3321D015CF42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2" creationId="{8140D1D8-1460-CC9E-B7D7-530460679705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3" creationId="{19000011-67C8-76BB-C01D-1873AD61818E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4" creationId="{E0ADE38A-8211-0D97-3F97-F6884C6542F9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5" creationId="{51020190-918A-87CB-2C03-52C1420B996F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6" creationId="{C85D40B3-8D46-F11F-79E1-3213990072C5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7" creationId="{A37B7868-519F-F5A7-741A-21C5E8540DC2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8" creationId="{50F51199-287E-E08C-8304-92D1BC9E1649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19" creationId="{E6F1E511-23E9-D78F-24AA-83C9B70AFEC0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0" creationId="{5F9831E2-F538-8122-931A-50087F0442CB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1" creationId="{45FF20AF-D2E8-EC74-4CAD-7893717FF79A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2" creationId="{A7B3BC65-923C-ED89-622F-AF1134A3418C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3" creationId="{25704194-E126-8673-9D37-E0367E44DC87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4" creationId="{A54D362F-0FD6-26E5-2A5C-7B73C7DC48F5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5" creationId="{CE6B743B-4D6E-8859-ADDF-BB0CD181FDD4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6" creationId="{DB34D727-0E2B-744D-5472-4AE101EC9B72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7" creationId="{CE496D14-3EAC-CBF3-EF6F-ADCA0D63255A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8" creationId="{87711869-668C-2EC0-15D7-CC9C03996C6A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29" creationId="{68A178F2-EEC7-850B-A674-A386E6E5C920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30" creationId="{D78F0917-DEAC-454A-F5CC-E1AD61C2BA6D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31" creationId="{B34EF285-FD09-E432-A60B-791CE241885A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32" creationId="{E5AA5115-3898-F687-4708-AF5EC62F4996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33" creationId="{287F1AF4-D10B-3A0D-3D72-CEFC73957194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34" creationId="{BC82DD59-466E-B561-481B-935F2AC252F8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35" creationId="{389DDFBC-70B5-4D4A-2E85-8CDB23DFABAE}"/>
          </ac:spMkLst>
        </pc:spChg>
        <pc:spChg chg="mod">
          <ac:chgData name="paulinezhou2003@gmail.com" userId="69837beb111d0445" providerId="LiveId" clId="{9D34213A-2F5C-4BC4-9955-95B08A2F8E81}" dt="2024-11-18T02:56:16.127" v="4079"/>
          <ac:spMkLst>
            <pc:docMk/>
            <pc:sldMk cId="0" sldId="263"/>
            <ac:spMk id="36" creationId="{F846554A-995C-120C-65FA-2B60332300FE}"/>
          </ac:spMkLst>
        </pc:spChg>
        <pc:spChg chg="add del mod">
          <ac:chgData name="paulinezhou2003@gmail.com" userId="69837beb111d0445" providerId="LiveId" clId="{9D34213A-2F5C-4BC4-9955-95B08A2F8E81}" dt="2024-11-18T06:16:46.080" v="5832" actId="478"/>
          <ac:spMkLst>
            <pc:docMk/>
            <pc:sldMk cId="0" sldId="263"/>
            <ac:spMk id="38" creationId="{70183A2B-C70A-855B-7848-8CFFBFB42B62}"/>
          </ac:spMkLst>
        </pc:spChg>
        <pc:spChg chg="add mod">
          <ac:chgData name="paulinezhou2003@gmail.com" userId="69837beb111d0445" providerId="LiveId" clId="{9D34213A-2F5C-4BC4-9955-95B08A2F8E81}" dt="2024-11-18T06:21:08.980" v="5919" actId="1035"/>
          <ac:spMkLst>
            <pc:docMk/>
            <pc:sldMk cId="0" sldId="263"/>
            <ac:spMk id="39" creationId="{33B4D36B-BB38-0F42-F4EA-FA9ADC6301F1}"/>
          </ac:spMkLst>
        </pc:spChg>
        <pc:spChg chg="add mod">
          <ac:chgData name="paulinezhou2003@gmail.com" userId="69837beb111d0445" providerId="LiveId" clId="{9D34213A-2F5C-4BC4-9955-95B08A2F8E81}" dt="2024-11-18T06:19:22.594" v="5870" actId="1076"/>
          <ac:spMkLst>
            <pc:docMk/>
            <pc:sldMk cId="0" sldId="263"/>
            <ac:spMk id="40" creationId="{2A415F7E-985D-4EB9-0B9F-C2C8E146ADB8}"/>
          </ac:spMkLst>
        </pc:spChg>
        <pc:spChg chg="del mod">
          <ac:chgData name="paulinezhou2003@gmail.com" userId="69837beb111d0445" providerId="LiveId" clId="{9D34213A-2F5C-4BC4-9955-95B08A2F8E81}" dt="2024-11-18T06:16:42.146" v="5831" actId="478"/>
          <ac:spMkLst>
            <pc:docMk/>
            <pc:sldMk cId="0" sldId="263"/>
            <ac:spMk id="610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2:55:42.968" v="4078" actId="478"/>
          <ac:spMkLst>
            <pc:docMk/>
            <pc:sldMk cId="0" sldId="263"/>
            <ac:spMk id="611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2:55:41.289" v="4077" actId="478"/>
          <ac:spMkLst>
            <pc:docMk/>
            <pc:sldMk cId="0" sldId="263"/>
            <ac:spMk id="612" creationId="{00000000-0000-0000-0000-000000000000}"/>
          </ac:spMkLst>
        </pc:spChg>
        <pc:grpChg chg="add mod">
          <ac:chgData name="paulinezhou2003@gmail.com" userId="69837beb111d0445" providerId="LiveId" clId="{9D34213A-2F5C-4BC4-9955-95B08A2F8E81}" dt="2024-11-14T05:15:45.480" v="194" actId="1035"/>
          <ac:grpSpMkLst>
            <pc:docMk/>
            <pc:sldMk cId="0" sldId="263"/>
            <ac:grpSpMk id="2" creationId="{184B69E6-0F36-8053-AAE4-125EF95DA48D}"/>
          </ac:grpSpMkLst>
        </pc:grpChg>
        <pc:grpChg chg="add mod">
          <ac:chgData name="paulinezhou2003@gmail.com" userId="69837beb111d0445" providerId="LiveId" clId="{9D34213A-2F5C-4BC4-9955-95B08A2F8E81}" dt="2024-11-18T02:57:16.340" v="4189" actId="1036"/>
          <ac:grpSpMkLst>
            <pc:docMk/>
            <pc:sldMk cId="0" sldId="263"/>
            <ac:grpSpMk id="6" creationId="{12462414-C662-0165-00E7-EC4AA2DDEA87}"/>
          </ac:grpSpMkLst>
        </pc:grpChg>
        <pc:grpChg chg="add del mod">
          <ac:chgData name="paulinezhou2003@gmail.com" userId="69837beb111d0445" providerId="LiveId" clId="{9D34213A-2F5C-4BC4-9955-95B08A2F8E81}" dt="2024-11-17T10:20:06.561" v="2908" actId="478"/>
          <ac:grpSpMkLst>
            <pc:docMk/>
            <pc:sldMk cId="0" sldId="263"/>
            <ac:grpSpMk id="6" creationId="{8EF5D2AF-536B-B963-063D-12204B8325CA}"/>
          </ac:grpSpMkLst>
        </pc:grpChg>
        <pc:grpChg chg="del">
          <ac:chgData name="paulinezhou2003@gmail.com" userId="69837beb111d0445" providerId="LiveId" clId="{9D34213A-2F5C-4BC4-9955-95B08A2F8E81}" dt="2024-11-18T02:55:39.410" v="4076" actId="478"/>
          <ac:grpSpMkLst>
            <pc:docMk/>
            <pc:sldMk cId="0" sldId="263"/>
            <ac:grpSpMk id="613" creationId="{00000000-0000-0000-0000-000000000000}"/>
          </ac:grpSpMkLst>
        </pc:grpChg>
        <pc:grpChg chg="del mod">
          <ac:chgData name="paulinezhou2003@gmail.com" userId="69837beb111d0445" providerId="LiveId" clId="{9D34213A-2F5C-4BC4-9955-95B08A2F8E81}" dt="2024-11-18T02:57:11.651" v="4156" actId="478"/>
          <ac:grpSpMkLst>
            <pc:docMk/>
            <pc:sldMk cId="0" sldId="263"/>
            <ac:grpSpMk id="620" creationId="{00000000-0000-0000-0000-000000000000}"/>
          </ac:grpSpMkLst>
        </pc:grpChg>
        <pc:grpChg chg="del mod">
          <ac:chgData name="paulinezhou2003@gmail.com" userId="69837beb111d0445" providerId="LiveId" clId="{9D34213A-2F5C-4BC4-9955-95B08A2F8E81}" dt="2024-11-18T06:17:21.619" v="5849" actId="478"/>
          <ac:grpSpMkLst>
            <pc:docMk/>
            <pc:sldMk cId="0" sldId="263"/>
            <ac:grpSpMk id="623" creationId="{00000000-0000-0000-0000-000000000000}"/>
          </ac:grpSpMkLst>
        </pc:grpChg>
        <pc:grpChg chg="add del">
          <ac:chgData name="paulinezhou2003@gmail.com" userId="69837beb111d0445" providerId="LiveId" clId="{9D34213A-2F5C-4BC4-9955-95B08A2F8E81}" dt="2024-11-18T02:57:03.401" v="4154" actId="478"/>
          <ac:grpSpMkLst>
            <pc:docMk/>
            <pc:sldMk cId="0" sldId="263"/>
            <ac:grpSpMk id="633" creationId="{00000000-0000-0000-0000-000000000000}"/>
          </ac:grpSpMkLst>
        </pc:grpChg>
      </pc:sldChg>
      <pc:sldChg chg="del modTransition">
        <pc:chgData name="paulinezhou2003@gmail.com" userId="69837beb111d0445" providerId="LiveId" clId="{9D34213A-2F5C-4BC4-9955-95B08A2F8E81}" dt="2024-11-18T03:58:29.559" v="4720" actId="2696"/>
        <pc:sldMkLst>
          <pc:docMk/>
          <pc:sldMk cId="0" sldId="264"/>
        </pc:sldMkLst>
      </pc:sldChg>
      <pc:sldChg chg="del modTransition">
        <pc:chgData name="paulinezhou2003@gmail.com" userId="69837beb111d0445" providerId="LiveId" clId="{9D34213A-2F5C-4BC4-9955-95B08A2F8E81}" dt="2024-11-18T03:58:18.040" v="4719" actId="2696"/>
        <pc:sldMkLst>
          <pc:docMk/>
          <pc:sldMk cId="0" sldId="265"/>
        </pc:sldMkLst>
      </pc:sldChg>
      <pc:sldChg chg="addSp delSp modSp mod ord modTransition modAnim modShow">
        <pc:chgData name="paulinezhou2003@gmail.com" userId="69837beb111d0445" providerId="LiveId" clId="{9D34213A-2F5C-4BC4-9955-95B08A2F8E81}" dt="2024-11-18T08:57:16.746" v="6361" actId="729"/>
        <pc:sldMkLst>
          <pc:docMk/>
          <pc:sldMk cId="0" sldId="266"/>
        </pc:sldMkLst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3" creationId="{F03EDB73-117E-C8CE-113F-2137F742F54E}"/>
          </ac:spMkLst>
        </pc:spChg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4" creationId="{D75D8100-DF1A-0DBF-D5A6-85C6C54C74A0}"/>
          </ac:spMkLst>
        </pc:spChg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5" creationId="{1A1E86E8-61A7-9DDF-6F87-DAA3261C9B34}"/>
          </ac:spMkLst>
        </pc:spChg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6" creationId="{75654FFB-C17A-9576-3F20-862F820B7DFF}"/>
          </ac:spMkLst>
        </pc:spChg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7" creationId="{9CC8EEAD-BE12-14E8-177F-D43F39BA9608}"/>
          </ac:spMkLst>
        </pc:spChg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8" creationId="{9A23ECAC-6A10-A604-34A3-7F4B8DAFD643}"/>
          </ac:spMkLst>
        </pc:spChg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9" creationId="{49D5E03D-ACC8-E365-F400-C3F3E436E65E}"/>
          </ac:spMkLst>
        </pc:spChg>
        <pc:spChg chg="mod">
          <ac:chgData name="paulinezhou2003@gmail.com" userId="69837beb111d0445" providerId="LiveId" clId="{9D34213A-2F5C-4BC4-9955-95B08A2F8E81}" dt="2024-11-18T04:25:44.086" v="4832"/>
          <ac:spMkLst>
            <pc:docMk/>
            <pc:sldMk cId="0" sldId="266"/>
            <ac:spMk id="10" creationId="{D3F694CF-85A5-EF1A-62B9-ECB1C923568C}"/>
          </ac:spMkLst>
        </pc:spChg>
        <pc:spChg chg="add mod">
          <ac:chgData name="paulinezhou2003@gmail.com" userId="69837beb111d0445" providerId="LiveId" clId="{9D34213A-2F5C-4BC4-9955-95B08A2F8E81}" dt="2024-11-18T06:33:47.639" v="6219" actId="1035"/>
          <ac:spMkLst>
            <pc:docMk/>
            <pc:sldMk cId="0" sldId="266"/>
            <ac:spMk id="11" creationId="{D8B2C947-E785-6F9D-9B18-6693A6B32273}"/>
          </ac:spMkLst>
        </pc:spChg>
        <pc:spChg chg="add mod">
          <ac:chgData name="paulinezhou2003@gmail.com" userId="69837beb111d0445" providerId="LiveId" clId="{9D34213A-2F5C-4BC4-9955-95B08A2F8E81}" dt="2024-11-18T04:32:01.491" v="5060" actId="1038"/>
          <ac:spMkLst>
            <pc:docMk/>
            <pc:sldMk cId="0" sldId="266"/>
            <ac:spMk id="12" creationId="{AC552D14-921D-3D6D-0D37-3ADFEAC8F089}"/>
          </ac:spMkLst>
        </pc:spChg>
        <pc:spChg chg="mod">
          <ac:chgData name="paulinezhou2003@gmail.com" userId="69837beb111d0445" providerId="LiveId" clId="{9D34213A-2F5C-4BC4-9955-95B08A2F8E81}" dt="2024-11-18T04:32:46.350" v="5074" actId="207"/>
          <ac:spMkLst>
            <pc:docMk/>
            <pc:sldMk cId="0" sldId="266"/>
            <ac:spMk id="14" creationId="{28D30933-EBEA-86F4-7CD1-69487A9A01A0}"/>
          </ac:spMkLst>
        </pc:spChg>
        <pc:spChg chg="mod">
          <ac:chgData name="paulinezhou2003@gmail.com" userId="69837beb111d0445" providerId="LiveId" clId="{9D34213A-2F5C-4BC4-9955-95B08A2F8E81}" dt="2024-11-18T04:32:46.350" v="5074" actId="207"/>
          <ac:spMkLst>
            <pc:docMk/>
            <pc:sldMk cId="0" sldId="266"/>
            <ac:spMk id="15" creationId="{9126F8CF-A1F1-EB44-B9B5-D99EEE79BBEC}"/>
          </ac:spMkLst>
        </pc:spChg>
        <pc:spChg chg="mod">
          <ac:chgData name="paulinezhou2003@gmail.com" userId="69837beb111d0445" providerId="LiveId" clId="{9D34213A-2F5C-4BC4-9955-95B08A2F8E81}" dt="2024-11-18T04:32:18.120" v="5065"/>
          <ac:spMkLst>
            <pc:docMk/>
            <pc:sldMk cId="0" sldId="266"/>
            <ac:spMk id="17" creationId="{8D791491-D545-8524-FD77-8149FA4275C5}"/>
          </ac:spMkLst>
        </pc:spChg>
        <pc:spChg chg="mod">
          <ac:chgData name="paulinezhou2003@gmail.com" userId="69837beb111d0445" providerId="LiveId" clId="{9D34213A-2F5C-4BC4-9955-95B08A2F8E81}" dt="2024-11-18T04:33:08.035" v="5077" actId="207"/>
          <ac:spMkLst>
            <pc:docMk/>
            <pc:sldMk cId="0" sldId="266"/>
            <ac:spMk id="18" creationId="{5B38CE06-1102-13EF-A75E-EF96150DE0C2}"/>
          </ac:spMkLst>
        </pc:spChg>
        <pc:spChg chg="mod">
          <ac:chgData name="paulinezhou2003@gmail.com" userId="69837beb111d0445" providerId="LiveId" clId="{9D34213A-2F5C-4BC4-9955-95B08A2F8E81}" dt="2024-11-18T04:32:41.263" v="5073" actId="207"/>
          <ac:spMkLst>
            <pc:docMk/>
            <pc:sldMk cId="0" sldId="266"/>
            <ac:spMk id="20" creationId="{BD8C2663-4ABE-A723-A171-FDDD70D01C07}"/>
          </ac:spMkLst>
        </pc:spChg>
        <pc:spChg chg="mod">
          <ac:chgData name="paulinezhou2003@gmail.com" userId="69837beb111d0445" providerId="LiveId" clId="{9D34213A-2F5C-4BC4-9955-95B08A2F8E81}" dt="2024-11-18T04:32:41.263" v="5073" actId="207"/>
          <ac:spMkLst>
            <pc:docMk/>
            <pc:sldMk cId="0" sldId="266"/>
            <ac:spMk id="21" creationId="{C40764F0-5FFA-E4FC-88D8-D71476587E54}"/>
          </ac:spMkLst>
        </pc:spChg>
        <pc:spChg chg="mod">
          <ac:chgData name="paulinezhou2003@gmail.com" userId="69837beb111d0445" providerId="LiveId" clId="{9D34213A-2F5C-4BC4-9955-95B08A2F8E81}" dt="2024-11-18T04:33:01.770" v="5076" actId="207"/>
          <ac:spMkLst>
            <pc:docMk/>
            <pc:sldMk cId="0" sldId="266"/>
            <ac:spMk id="23" creationId="{1C09B781-982A-05BE-EDE6-CA4A996EDC2F}"/>
          </ac:spMkLst>
        </pc:spChg>
        <pc:spChg chg="mod">
          <ac:chgData name="paulinezhou2003@gmail.com" userId="69837beb111d0445" providerId="LiveId" clId="{9D34213A-2F5C-4BC4-9955-95B08A2F8E81}" dt="2024-11-18T04:33:01.770" v="5076" actId="207"/>
          <ac:spMkLst>
            <pc:docMk/>
            <pc:sldMk cId="0" sldId="266"/>
            <ac:spMk id="24" creationId="{5CC4A0C3-C3AA-E92E-A7A1-9B1E3B748F5E}"/>
          </ac:spMkLst>
        </pc:spChg>
        <pc:spChg chg="mod">
          <ac:chgData name="paulinezhou2003@gmail.com" userId="69837beb111d0445" providerId="LiveId" clId="{9D34213A-2F5C-4BC4-9955-95B08A2F8E81}" dt="2024-11-18T04:32:28.231" v="5071"/>
          <ac:spMkLst>
            <pc:docMk/>
            <pc:sldMk cId="0" sldId="266"/>
            <ac:spMk id="26" creationId="{AECC7E63-72F4-ECC3-7CDC-4BBED52B7DF2}"/>
          </ac:spMkLst>
        </pc:spChg>
        <pc:spChg chg="mod">
          <ac:chgData name="paulinezhou2003@gmail.com" userId="69837beb111d0445" providerId="LiveId" clId="{9D34213A-2F5C-4BC4-9955-95B08A2F8E81}" dt="2024-11-18T04:33:35.896" v="5078" actId="207"/>
          <ac:spMkLst>
            <pc:docMk/>
            <pc:sldMk cId="0" sldId="266"/>
            <ac:spMk id="27" creationId="{23E2EE7B-7F69-4A60-AB5F-A922740E0218}"/>
          </ac:spMkLst>
        </pc:spChg>
        <pc:spChg chg="add mod ord">
          <ac:chgData name="paulinezhou2003@gmail.com" userId="69837beb111d0445" providerId="LiveId" clId="{9D34213A-2F5C-4BC4-9955-95B08A2F8E81}" dt="2024-11-18T06:31:22.534" v="6144" actId="1038"/>
          <ac:spMkLst>
            <pc:docMk/>
            <pc:sldMk cId="0" sldId="266"/>
            <ac:spMk id="28" creationId="{C4767DA2-D176-CA16-70A8-ABB33D880C8D}"/>
          </ac:spMkLst>
        </pc:spChg>
        <pc:spChg chg="mod">
          <ac:chgData name="paulinezhou2003@gmail.com" userId="69837beb111d0445" providerId="LiveId" clId="{9D34213A-2F5C-4BC4-9955-95B08A2F8E81}" dt="2024-11-18T06:33:02.677" v="6168" actId="20577"/>
          <ac:spMkLst>
            <pc:docMk/>
            <pc:sldMk cId="0" sldId="266"/>
            <ac:spMk id="755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6:31:34.299" v="6148" actId="404"/>
          <ac:spMkLst>
            <pc:docMk/>
            <pc:sldMk cId="0" sldId="266"/>
            <ac:spMk id="871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4:28:20.241" v="4872" actId="478"/>
          <ac:spMkLst>
            <pc:docMk/>
            <pc:sldMk cId="0" sldId="266"/>
            <ac:spMk id="872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6:31:34.299" v="6148" actId="404"/>
          <ac:spMkLst>
            <pc:docMk/>
            <pc:sldMk cId="0" sldId="266"/>
            <ac:spMk id="873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4:28:22.593" v="4873" actId="478"/>
          <ac:spMkLst>
            <pc:docMk/>
            <pc:sldMk cId="0" sldId="266"/>
            <ac:spMk id="874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6:31:34.299" v="6148" actId="404"/>
          <ac:spMkLst>
            <pc:docMk/>
            <pc:sldMk cId="0" sldId="266"/>
            <ac:spMk id="875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4:28:25.194" v="4874" actId="478"/>
          <ac:spMkLst>
            <pc:docMk/>
            <pc:sldMk cId="0" sldId="266"/>
            <ac:spMk id="876" creationId="{00000000-0000-0000-0000-000000000000}"/>
          </ac:spMkLst>
        </pc:spChg>
        <pc:grpChg chg="add mod">
          <ac:chgData name="paulinezhou2003@gmail.com" userId="69837beb111d0445" providerId="LiveId" clId="{9D34213A-2F5C-4BC4-9955-95B08A2F8E81}" dt="2024-11-18T06:31:22.534" v="6144" actId="1038"/>
          <ac:grpSpMkLst>
            <pc:docMk/>
            <pc:sldMk cId="0" sldId="266"/>
            <ac:grpSpMk id="2" creationId="{125B7A54-0201-6EC5-7B4E-10F063463548}"/>
          </ac:grpSpMkLst>
        </pc:grpChg>
        <pc:grpChg chg="add mod">
          <ac:chgData name="paulinezhou2003@gmail.com" userId="69837beb111d0445" providerId="LiveId" clId="{9D34213A-2F5C-4BC4-9955-95B08A2F8E81}" dt="2024-11-18T06:34:20.129" v="6225" actId="14100"/>
          <ac:grpSpMkLst>
            <pc:docMk/>
            <pc:sldMk cId="0" sldId="266"/>
            <ac:grpSpMk id="13" creationId="{FC2292C9-34D3-FB74-E1FB-D7BEE67054B0}"/>
          </ac:grpSpMkLst>
        </pc:grpChg>
        <pc:grpChg chg="add mod">
          <ac:chgData name="paulinezhou2003@gmail.com" userId="69837beb111d0445" providerId="LiveId" clId="{9D34213A-2F5C-4BC4-9955-95B08A2F8E81}" dt="2024-11-18T06:34:40.605" v="6231" actId="1076"/>
          <ac:grpSpMkLst>
            <pc:docMk/>
            <pc:sldMk cId="0" sldId="266"/>
            <ac:grpSpMk id="16" creationId="{902A8B14-344E-77EC-B782-4C2AF850AC34}"/>
          </ac:grpSpMkLst>
        </pc:grpChg>
        <pc:grpChg chg="add mod">
          <ac:chgData name="paulinezhou2003@gmail.com" userId="69837beb111d0445" providerId="LiveId" clId="{9D34213A-2F5C-4BC4-9955-95B08A2F8E81}" dt="2024-11-18T06:34:13.338" v="6223" actId="14100"/>
          <ac:grpSpMkLst>
            <pc:docMk/>
            <pc:sldMk cId="0" sldId="266"/>
            <ac:grpSpMk id="19" creationId="{C8CF150B-926C-D540-F6FC-87DA37B325B6}"/>
          </ac:grpSpMkLst>
        </pc:grpChg>
        <pc:grpChg chg="add mod">
          <ac:chgData name="paulinezhou2003@gmail.com" userId="69837beb111d0445" providerId="LiveId" clId="{9D34213A-2F5C-4BC4-9955-95B08A2F8E81}" dt="2024-11-18T06:34:24.980" v="6227" actId="1076"/>
          <ac:grpSpMkLst>
            <pc:docMk/>
            <pc:sldMk cId="0" sldId="266"/>
            <ac:grpSpMk id="22" creationId="{A0BA5D37-8255-35F4-1D80-662AF7EAA72C}"/>
          </ac:grpSpMkLst>
        </pc:grpChg>
        <pc:grpChg chg="add mod">
          <ac:chgData name="paulinezhou2003@gmail.com" userId="69837beb111d0445" providerId="LiveId" clId="{9D34213A-2F5C-4BC4-9955-95B08A2F8E81}" dt="2024-11-18T06:34:32.670" v="6229" actId="1076"/>
          <ac:grpSpMkLst>
            <pc:docMk/>
            <pc:sldMk cId="0" sldId="266"/>
            <ac:grpSpMk id="25" creationId="{D463E36B-B0B9-64BF-37FD-CC49BE99FA03}"/>
          </ac:grpSpMkLst>
        </pc:grpChg>
        <pc:grpChg chg="mod">
          <ac:chgData name="paulinezhou2003@gmail.com" userId="69837beb111d0445" providerId="LiveId" clId="{9D34213A-2F5C-4BC4-9955-95B08A2F8E81}" dt="2024-11-18T06:33:35.833" v="6194" actId="1035"/>
          <ac:grpSpMkLst>
            <pc:docMk/>
            <pc:sldMk cId="0" sldId="266"/>
            <ac:grpSpMk id="746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6:33:32.431" v="6187" actId="1036"/>
          <ac:grpSpMkLst>
            <pc:docMk/>
            <pc:sldMk cId="0" sldId="266"/>
            <ac:grpSpMk id="749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6:33:28.278" v="6177" actId="1038"/>
          <ac:grpSpMkLst>
            <pc:docMk/>
            <pc:sldMk cId="0" sldId="266"/>
            <ac:grpSpMk id="752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6:31:22.534" v="6144" actId="1038"/>
          <ac:grpSpMkLst>
            <pc:docMk/>
            <pc:sldMk cId="0" sldId="266"/>
            <ac:grpSpMk id="756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52:54.166" v="4028" actId="478"/>
          <ac:grpSpMkLst>
            <pc:docMk/>
            <pc:sldMk cId="0" sldId="266"/>
            <ac:grpSpMk id="877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4:34:01.133" v="5084" actId="478"/>
          <ac:grpSpMkLst>
            <pc:docMk/>
            <pc:sldMk cId="0" sldId="266"/>
            <ac:grpSpMk id="880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52:52.442" v="4027" actId="478"/>
          <ac:grpSpMkLst>
            <pc:docMk/>
            <pc:sldMk cId="0" sldId="266"/>
            <ac:grpSpMk id="883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6:34:59.177" v="6235" actId="14100"/>
          <ac:grpSpMkLst>
            <pc:docMk/>
            <pc:sldMk cId="0" sldId="266"/>
            <ac:grpSpMk id="886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6:35:03.437" v="6236" actId="14100"/>
          <ac:grpSpMkLst>
            <pc:docMk/>
            <pc:sldMk cId="0" sldId="266"/>
            <ac:grpSpMk id="889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6:34:44.742" v="6232" actId="14100"/>
          <ac:grpSpMkLst>
            <pc:docMk/>
            <pc:sldMk cId="0" sldId="266"/>
            <ac:grpSpMk id="892" creationId="{00000000-0000-0000-0000-000000000000}"/>
          </ac:grpSpMkLst>
        </pc:grpChg>
        <pc:cxnChg chg="add mod">
          <ac:chgData name="paulinezhou2003@gmail.com" userId="69837beb111d0445" providerId="LiveId" clId="{9D34213A-2F5C-4BC4-9955-95B08A2F8E81}" dt="2024-11-18T06:35:45.830" v="6237" actId="13822"/>
          <ac:cxnSpMkLst>
            <pc:docMk/>
            <pc:sldMk cId="0" sldId="266"/>
            <ac:cxnSpMk id="30" creationId="{A366E9B9-9CF4-87F7-EE56-074A7EE1552C}"/>
          </ac:cxnSpMkLst>
        </pc:cxnChg>
        <pc:cxnChg chg="add mod">
          <ac:chgData name="paulinezhou2003@gmail.com" userId="69837beb111d0445" providerId="LiveId" clId="{9D34213A-2F5C-4BC4-9955-95B08A2F8E81}" dt="2024-11-18T06:35:50.510" v="6238" actId="13822"/>
          <ac:cxnSpMkLst>
            <pc:docMk/>
            <pc:sldMk cId="0" sldId="266"/>
            <ac:cxnSpMk id="32" creationId="{9365FB7E-7E04-D4B2-C24B-ABB05E80427C}"/>
          </ac:cxnSpMkLst>
        </pc:cxnChg>
        <pc:cxnChg chg="add del">
          <ac:chgData name="paulinezhou2003@gmail.com" userId="69837beb111d0445" providerId="LiveId" clId="{9D34213A-2F5C-4BC4-9955-95B08A2F8E81}" dt="2024-11-18T04:36:14.276" v="5115" actId="11529"/>
          <ac:cxnSpMkLst>
            <pc:docMk/>
            <pc:sldMk cId="0" sldId="266"/>
            <ac:cxnSpMk id="34" creationId="{47EB7CBC-31BF-3D3C-F74C-3A56931C83E4}"/>
          </ac:cxnSpMkLst>
        </pc:cxnChg>
        <pc:cxnChg chg="add mod">
          <ac:chgData name="paulinezhou2003@gmail.com" userId="69837beb111d0445" providerId="LiveId" clId="{9D34213A-2F5C-4BC4-9955-95B08A2F8E81}" dt="2024-11-18T06:36:10.915" v="6242" actId="14100"/>
          <ac:cxnSpMkLst>
            <pc:docMk/>
            <pc:sldMk cId="0" sldId="266"/>
            <ac:cxnSpMk id="37" creationId="{036F4FA1-4659-CCD8-9C10-480231FE0776}"/>
          </ac:cxnSpMkLst>
        </pc:cxnChg>
        <pc:cxnChg chg="add mod">
          <ac:chgData name="paulinezhou2003@gmail.com" userId="69837beb111d0445" providerId="LiveId" clId="{9D34213A-2F5C-4BC4-9955-95B08A2F8E81}" dt="2024-11-18T06:36:05.690" v="6241" actId="14100"/>
          <ac:cxnSpMkLst>
            <pc:docMk/>
            <pc:sldMk cId="0" sldId="266"/>
            <ac:cxnSpMk id="40" creationId="{C74EF977-519F-5E18-953C-8C0DC5A1E2B5}"/>
          </ac:cxnSpMkLst>
        </pc:cxnChg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67"/>
        </pc:sldMkLst>
      </pc:sldChg>
      <pc:sldChg chg="addSp delSp modSp mod ord modTransition">
        <pc:chgData name="paulinezhou2003@gmail.com" userId="69837beb111d0445" providerId="LiveId" clId="{9D34213A-2F5C-4BC4-9955-95B08A2F8E81}" dt="2024-11-18T07:07:05.825" v="6355" actId="1036"/>
        <pc:sldMkLst>
          <pc:docMk/>
          <pc:sldMk cId="0" sldId="268"/>
        </pc:sldMkLst>
        <pc:spChg chg="mod">
          <ac:chgData name="paulinezhou2003@gmail.com" userId="69837beb111d0445" providerId="LiveId" clId="{9D34213A-2F5C-4BC4-9955-95B08A2F8E81}" dt="2024-11-18T07:07:00.041" v="6348" actId="1076"/>
          <ac:spMkLst>
            <pc:docMk/>
            <pc:sldMk cId="0" sldId="268"/>
            <ac:spMk id="935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36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37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38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39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0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1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2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3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4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5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6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7:07:05.825" v="6355" actId="1036"/>
          <ac:spMkLst>
            <pc:docMk/>
            <pc:sldMk cId="0" sldId="268"/>
            <ac:spMk id="947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7T09:16:07.247" v="1278" actId="478"/>
          <ac:spMkLst>
            <pc:docMk/>
            <pc:sldMk cId="0" sldId="268"/>
            <ac:spMk id="975" creationId="{00000000-0000-0000-0000-000000000000}"/>
          </ac:spMkLst>
        </pc:spChg>
        <pc:grpChg chg="del mod">
          <ac:chgData name="paulinezhou2003@gmail.com" userId="69837beb111d0445" providerId="LiveId" clId="{9D34213A-2F5C-4BC4-9955-95B08A2F8E81}" dt="2024-11-17T09:16:09.241" v="1279" actId="478"/>
          <ac:grpSpMkLst>
            <pc:docMk/>
            <pc:sldMk cId="0" sldId="268"/>
            <ac:grpSpMk id="948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7:07:05.825" v="6355" actId="1036"/>
          <ac:grpSpMkLst>
            <pc:docMk/>
            <pc:sldMk cId="0" sldId="268"/>
            <ac:grpSpMk id="976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7:07:05.825" v="6355" actId="1036"/>
          <ac:grpSpMkLst>
            <pc:docMk/>
            <pc:sldMk cId="0" sldId="268"/>
            <ac:grpSpMk id="1005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7:07:05.825" v="6355" actId="1036"/>
          <ac:grpSpMkLst>
            <pc:docMk/>
            <pc:sldMk cId="0" sldId="268"/>
            <ac:grpSpMk id="1014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7:07:05.825" v="6355" actId="1036"/>
          <ac:grpSpMkLst>
            <pc:docMk/>
            <pc:sldMk cId="0" sldId="268"/>
            <ac:grpSpMk id="1045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7:07:05.825" v="6355" actId="1036"/>
          <ac:grpSpMkLst>
            <pc:docMk/>
            <pc:sldMk cId="0" sldId="268"/>
            <ac:grpSpMk id="1091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7T09:11:46.283" v="1091" actId="478"/>
          <ac:grpSpMkLst>
            <pc:docMk/>
            <pc:sldMk cId="0" sldId="268"/>
            <ac:grpSpMk id="1114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7T09:11:43.697" v="1090" actId="478"/>
          <ac:grpSpMkLst>
            <pc:docMk/>
            <pc:sldMk cId="0" sldId="268"/>
            <ac:grpSpMk id="1121" creationId="{00000000-0000-0000-0000-000000000000}"/>
          </ac:grpSpMkLst>
        </pc:grpChg>
        <pc:grpChg chg="del mod">
          <ac:chgData name="paulinezhou2003@gmail.com" userId="69837beb111d0445" providerId="LiveId" clId="{9D34213A-2F5C-4BC4-9955-95B08A2F8E81}" dt="2024-11-18T04:34:04.707" v="5085" actId="478"/>
          <ac:grpSpMkLst>
            <pc:docMk/>
            <pc:sldMk cId="0" sldId="268"/>
            <ac:grpSpMk id="1124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7T09:11:40.578" v="1089" actId="478"/>
          <ac:grpSpMkLst>
            <pc:docMk/>
            <pc:sldMk cId="0" sldId="268"/>
            <ac:grpSpMk id="1127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7T09:12:03.756" v="1121" actId="478"/>
          <ac:grpSpMkLst>
            <pc:docMk/>
            <pc:sldMk cId="0" sldId="268"/>
            <ac:grpSpMk id="1130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7T09:12:07.203" v="1122" actId="478"/>
          <ac:grpSpMkLst>
            <pc:docMk/>
            <pc:sldMk cId="0" sldId="268"/>
            <ac:grpSpMk id="1137" creationId="{00000000-0000-0000-0000-000000000000}"/>
          </ac:grpSpMkLst>
        </pc:grpChg>
        <pc:picChg chg="add mod">
          <ac:chgData name="paulinezhou2003@gmail.com" userId="69837beb111d0445" providerId="LiveId" clId="{9D34213A-2F5C-4BC4-9955-95B08A2F8E81}" dt="2024-11-18T07:07:05.825" v="6355" actId="1036"/>
          <ac:picMkLst>
            <pc:docMk/>
            <pc:sldMk cId="0" sldId="268"/>
            <ac:picMk id="3" creationId="{D7BEC2FB-7279-639A-7409-963C8A886FD8}"/>
          </ac:picMkLst>
        </pc:picChg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69"/>
        </pc:sldMkLst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70"/>
        </pc:sldMkLst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71"/>
        </pc:sldMkLst>
      </pc:sldChg>
      <pc:sldChg chg="modSp del mod ord modTransition">
        <pc:chgData name="paulinezhou2003@gmail.com" userId="69837beb111d0445" providerId="LiveId" clId="{9D34213A-2F5C-4BC4-9955-95B08A2F8E81}" dt="2024-11-18T03:58:29.559" v="4720" actId="2696"/>
        <pc:sldMkLst>
          <pc:docMk/>
          <pc:sldMk cId="0" sldId="272"/>
        </pc:sldMkLst>
        <pc:spChg chg="mod">
          <ac:chgData name="paulinezhou2003@gmail.com" userId="69837beb111d0445" providerId="LiveId" clId="{9D34213A-2F5C-4BC4-9955-95B08A2F8E81}" dt="2024-11-17T10:23:27.619" v="2955" actId="1076"/>
          <ac:spMkLst>
            <pc:docMk/>
            <pc:sldMk cId="0" sldId="272"/>
            <ac:spMk id="1609" creationId="{00000000-0000-0000-0000-000000000000}"/>
          </ac:spMkLst>
        </pc:spChg>
      </pc:sldChg>
      <pc:sldChg chg="delSp modSp del mod ord modTransition">
        <pc:chgData name="paulinezhou2003@gmail.com" userId="69837beb111d0445" providerId="LiveId" clId="{9D34213A-2F5C-4BC4-9955-95B08A2F8E81}" dt="2024-11-18T03:58:29.559" v="4720" actId="2696"/>
        <pc:sldMkLst>
          <pc:docMk/>
          <pc:sldMk cId="0" sldId="273"/>
        </pc:sldMkLst>
        <pc:spChg chg="del">
          <ac:chgData name="paulinezhou2003@gmail.com" userId="69837beb111d0445" providerId="LiveId" clId="{9D34213A-2F5C-4BC4-9955-95B08A2F8E81}" dt="2024-11-17T08:22:19.434" v="745" actId="478"/>
          <ac:spMkLst>
            <pc:docMk/>
            <pc:sldMk cId="0" sldId="273"/>
            <ac:spMk id="1660" creationId="{00000000-0000-0000-0000-000000000000}"/>
          </ac:spMkLst>
        </pc:spChg>
        <pc:grpChg chg="del">
          <ac:chgData name="paulinezhou2003@gmail.com" userId="69837beb111d0445" providerId="LiveId" clId="{9D34213A-2F5C-4BC4-9955-95B08A2F8E81}" dt="2024-11-17T08:22:21.596" v="746" actId="478"/>
          <ac:grpSpMkLst>
            <pc:docMk/>
            <pc:sldMk cId="0" sldId="273"/>
            <ac:grpSpMk id="1675" creationId="{00000000-0000-0000-0000-000000000000}"/>
          </ac:grpSpMkLst>
        </pc:grpChg>
        <pc:picChg chg="mod">
          <ac:chgData name="paulinezhou2003@gmail.com" userId="69837beb111d0445" providerId="LiveId" clId="{9D34213A-2F5C-4BC4-9955-95B08A2F8E81}" dt="2024-11-17T08:22:26.879" v="747" actId="14100"/>
          <ac:picMkLst>
            <pc:docMk/>
            <pc:sldMk cId="0" sldId="273"/>
            <ac:picMk id="1665" creationId="{00000000-0000-0000-0000-000000000000}"/>
          </ac:picMkLst>
        </pc:picChg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74"/>
        </pc:sldMkLst>
      </pc:sldChg>
      <pc:sldChg chg="delSp modSp mod ord modTransition">
        <pc:chgData name="paulinezhou2003@gmail.com" userId="69837beb111d0445" providerId="LiveId" clId="{9D34213A-2F5C-4BC4-9955-95B08A2F8E81}" dt="2024-11-18T03:08:46.734" v="4714" actId="1036"/>
        <pc:sldMkLst>
          <pc:docMk/>
          <pc:sldMk cId="0" sldId="275"/>
        </pc:sldMkLst>
        <pc:spChg chg="mod">
          <ac:chgData name="paulinezhou2003@gmail.com" userId="69837beb111d0445" providerId="LiveId" clId="{9D34213A-2F5C-4BC4-9955-95B08A2F8E81}" dt="2024-11-18T03:05:45.992" v="4471" actId="1076"/>
          <ac:spMkLst>
            <pc:docMk/>
            <pc:sldMk cId="0" sldId="275"/>
            <ac:spMk id="1733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3:08:46.734" v="4714" actId="1036"/>
          <ac:spMkLst>
            <pc:docMk/>
            <pc:sldMk cId="0" sldId="275"/>
            <ac:spMk id="1734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3:08:46.734" v="4714" actId="1036"/>
          <ac:spMkLst>
            <pc:docMk/>
            <pc:sldMk cId="0" sldId="275"/>
            <ac:spMk id="1735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3:04:46.412" v="4351" actId="478"/>
          <ac:spMkLst>
            <pc:docMk/>
            <pc:sldMk cId="0" sldId="275"/>
            <ac:spMk id="1736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3:04:46.412" v="4351" actId="478"/>
          <ac:spMkLst>
            <pc:docMk/>
            <pc:sldMk cId="0" sldId="275"/>
            <ac:spMk id="1737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3:08:46.734" v="4714" actId="1036"/>
          <ac:spMkLst>
            <pc:docMk/>
            <pc:sldMk cId="0" sldId="275"/>
            <ac:spMk id="1738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3:08:46.734" v="4714" actId="1036"/>
          <ac:spMkLst>
            <pc:docMk/>
            <pc:sldMk cId="0" sldId="275"/>
            <ac:spMk id="1739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3:08:46.734" v="4714" actId="1036"/>
          <ac:spMkLst>
            <pc:docMk/>
            <pc:sldMk cId="0" sldId="275"/>
            <ac:spMk id="1740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3:08:46.734" v="4714" actId="1036"/>
          <ac:spMkLst>
            <pc:docMk/>
            <pc:sldMk cId="0" sldId="275"/>
            <ac:spMk id="1741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3:03:30.282" v="4345" actId="478"/>
          <ac:spMkLst>
            <pc:docMk/>
            <pc:sldMk cId="0" sldId="275"/>
            <ac:spMk id="1748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3:04:48.397" v="4352" actId="478"/>
          <ac:spMkLst>
            <pc:docMk/>
            <pc:sldMk cId="0" sldId="275"/>
            <ac:spMk id="1749" creationId="{00000000-0000-0000-0000-000000000000}"/>
          </ac:spMkLst>
        </pc:spChg>
        <pc:spChg chg="del mod">
          <ac:chgData name="paulinezhou2003@gmail.com" userId="69837beb111d0445" providerId="LiveId" clId="{9D34213A-2F5C-4BC4-9955-95B08A2F8E81}" dt="2024-11-18T03:03:04.099" v="4309" actId="478"/>
          <ac:spMkLst>
            <pc:docMk/>
            <pc:sldMk cId="0" sldId="275"/>
            <ac:spMk id="1750" creationId="{00000000-0000-0000-0000-000000000000}"/>
          </ac:spMkLst>
        </pc:spChg>
        <pc:spChg chg="del">
          <ac:chgData name="paulinezhou2003@gmail.com" userId="69837beb111d0445" providerId="LiveId" clId="{9D34213A-2F5C-4BC4-9955-95B08A2F8E81}" dt="2024-11-18T03:05:05.899" v="4358" actId="478"/>
          <ac:spMkLst>
            <pc:docMk/>
            <pc:sldMk cId="0" sldId="275"/>
            <ac:spMk id="1751" creationId="{00000000-0000-0000-0000-000000000000}"/>
          </ac:spMkLst>
        </pc:spChg>
        <pc:grpChg chg="mod">
          <ac:chgData name="paulinezhou2003@gmail.com" userId="69837beb111d0445" providerId="LiveId" clId="{9D34213A-2F5C-4BC4-9955-95B08A2F8E81}" dt="2024-11-18T03:08:46.734" v="4714" actId="1036"/>
          <ac:grpSpMkLst>
            <pc:docMk/>
            <pc:sldMk cId="0" sldId="275"/>
            <ac:grpSpMk id="1730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3:04:49.747" v="4353" actId="478"/>
          <ac:grpSpMkLst>
            <pc:docMk/>
            <pc:sldMk cId="0" sldId="275"/>
            <ac:grpSpMk id="1752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3:08:46.734" v="4714" actId="1036"/>
          <ac:grpSpMkLst>
            <pc:docMk/>
            <pc:sldMk cId="0" sldId="275"/>
            <ac:grpSpMk id="1755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3:04:51.629" v="4354" actId="478"/>
          <ac:grpSpMkLst>
            <pc:docMk/>
            <pc:sldMk cId="0" sldId="275"/>
            <ac:grpSpMk id="1758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3:08:46.734" v="4714" actId="1036"/>
          <ac:grpSpMkLst>
            <pc:docMk/>
            <pc:sldMk cId="0" sldId="275"/>
            <ac:grpSpMk id="1761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3:04:53.181" v="4355" actId="478"/>
          <ac:grpSpMkLst>
            <pc:docMk/>
            <pc:sldMk cId="0" sldId="275"/>
            <ac:grpSpMk id="1768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3:08:46.734" v="4714" actId="1036"/>
          <ac:grpSpMkLst>
            <pc:docMk/>
            <pc:sldMk cId="0" sldId="275"/>
            <ac:grpSpMk id="1775" creationId="{00000000-0000-0000-0000-000000000000}"/>
          </ac:grpSpMkLst>
        </pc:grpChg>
        <pc:grpChg chg="mod">
          <ac:chgData name="paulinezhou2003@gmail.com" userId="69837beb111d0445" providerId="LiveId" clId="{9D34213A-2F5C-4BC4-9955-95B08A2F8E81}" dt="2024-11-18T03:08:46.734" v="4714" actId="1036"/>
          <ac:grpSpMkLst>
            <pc:docMk/>
            <pc:sldMk cId="0" sldId="275"/>
            <ac:grpSpMk id="1777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3:04:31.062" v="4346" actId="478"/>
          <ac:grpSpMkLst>
            <pc:docMk/>
            <pc:sldMk cId="0" sldId="275"/>
            <ac:grpSpMk id="1779" creationId="{00000000-0000-0000-0000-000000000000}"/>
          </ac:grpSpMkLst>
        </pc:grpChg>
        <pc:cxnChg chg="mod">
          <ac:chgData name="paulinezhou2003@gmail.com" userId="69837beb111d0445" providerId="LiveId" clId="{9D34213A-2F5C-4BC4-9955-95B08A2F8E81}" dt="2024-11-18T03:08:46.734" v="4714" actId="1036"/>
          <ac:cxnSpMkLst>
            <pc:docMk/>
            <pc:sldMk cId="0" sldId="275"/>
            <ac:cxnSpMk id="1742" creationId="{00000000-0000-0000-0000-000000000000}"/>
          </ac:cxnSpMkLst>
        </pc:cxnChg>
        <pc:cxnChg chg="mod">
          <ac:chgData name="paulinezhou2003@gmail.com" userId="69837beb111d0445" providerId="LiveId" clId="{9D34213A-2F5C-4BC4-9955-95B08A2F8E81}" dt="2024-11-18T03:08:46.734" v="4714" actId="1036"/>
          <ac:cxnSpMkLst>
            <pc:docMk/>
            <pc:sldMk cId="0" sldId="275"/>
            <ac:cxnSpMk id="1744" creationId="{00000000-0000-0000-0000-000000000000}"/>
          </ac:cxnSpMkLst>
        </pc:cxnChg>
        <pc:cxnChg chg="del mod">
          <ac:chgData name="paulinezhou2003@gmail.com" userId="69837beb111d0445" providerId="LiveId" clId="{9D34213A-2F5C-4BC4-9955-95B08A2F8E81}" dt="2024-11-18T03:04:32.861" v="4347" actId="478"/>
          <ac:cxnSpMkLst>
            <pc:docMk/>
            <pc:sldMk cId="0" sldId="275"/>
            <ac:cxnSpMk id="1746" creationId="{00000000-0000-0000-0000-000000000000}"/>
          </ac:cxnSpMkLst>
        </pc:cxnChg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76"/>
        </pc:sldMkLst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77"/>
        </pc:sldMkLst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78"/>
        </pc:sldMkLst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79"/>
        </pc:sldMkLst>
      </pc:sldChg>
      <pc:sldChg chg="del modTransition">
        <pc:chgData name="paulinezhou2003@gmail.com" userId="69837beb111d0445" providerId="LiveId" clId="{9D34213A-2F5C-4BC4-9955-95B08A2F8E81}" dt="2024-11-18T02:44:25.041" v="3567" actId="2696"/>
        <pc:sldMkLst>
          <pc:docMk/>
          <pc:sldMk cId="0" sldId="280"/>
        </pc:sldMkLst>
      </pc:sldChg>
      <pc:sldChg chg="addSp delSp modSp mod modTransition modAnim">
        <pc:chgData name="paulinezhou2003@gmail.com" userId="69837beb111d0445" providerId="LiveId" clId="{9D34213A-2F5C-4BC4-9955-95B08A2F8E81}" dt="2024-11-18T10:22:47.840" v="6371" actId="20577"/>
        <pc:sldMkLst>
          <pc:docMk/>
          <pc:sldMk cId="0" sldId="281"/>
        </pc:sldMkLst>
        <pc:spChg chg="mod">
          <ac:chgData name="paulinezhou2003@gmail.com" userId="69837beb111d0445" providerId="LiveId" clId="{9D34213A-2F5C-4BC4-9955-95B08A2F8E81}" dt="2024-11-18T02:41:48.775" v="3480" actId="207"/>
          <ac:spMkLst>
            <pc:docMk/>
            <pc:sldMk cId="0" sldId="281"/>
            <ac:spMk id="2015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2:41:58.081" v="3481" actId="207"/>
          <ac:spMkLst>
            <pc:docMk/>
            <pc:sldMk cId="0" sldId="281"/>
            <ac:spMk id="2016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02:43:16.215" v="3552" actId="403"/>
          <ac:spMkLst>
            <pc:docMk/>
            <pc:sldMk cId="0" sldId="281"/>
            <ac:spMk id="2017" creationId="{00000000-0000-0000-0000-000000000000}"/>
          </ac:spMkLst>
        </pc:spChg>
        <pc:spChg chg="mod">
          <ac:chgData name="paulinezhou2003@gmail.com" userId="69837beb111d0445" providerId="LiveId" clId="{9D34213A-2F5C-4BC4-9955-95B08A2F8E81}" dt="2024-11-18T10:22:47.840" v="6371" actId="20577"/>
          <ac:spMkLst>
            <pc:docMk/>
            <pc:sldMk cId="0" sldId="281"/>
            <ac:spMk id="2018" creationId="{00000000-0000-0000-0000-000000000000}"/>
          </ac:spMkLst>
        </pc:spChg>
        <pc:grpChg chg="add mod">
          <ac:chgData name="paulinezhou2003@gmail.com" userId="69837beb111d0445" providerId="LiveId" clId="{9D34213A-2F5C-4BC4-9955-95B08A2F8E81}" dt="2024-11-18T02:41:03.786" v="3478" actId="1038"/>
          <ac:grpSpMkLst>
            <pc:docMk/>
            <pc:sldMk cId="0" sldId="281"/>
            <ac:grpSpMk id="2" creationId="{87987A46-1C73-DCE7-2340-89D92AA46E2F}"/>
          </ac:grpSpMkLst>
        </pc:grpChg>
        <pc:grpChg chg="mod">
          <ac:chgData name="paulinezhou2003@gmail.com" userId="69837beb111d0445" providerId="LiveId" clId="{9D34213A-2F5C-4BC4-9955-95B08A2F8E81}" dt="2024-11-18T02:41:48.775" v="3480" actId="207"/>
          <ac:grpSpMkLst>
            <pc:docMk/>
            <pc:sldMk cId="0" sldId="281"/>
            <ac:grpSpMk id="2014" creationId="{00000000-0000-0000-0000-000000000000}"/>
          </ac:grpSpMkLst>
        </pc:grpChg>
        <pc:grpChg chg="del">
          <ac:chgData name="paulinezhou2003@gmail.com" userId="69837beb111d0445" providerId="LiveId" clId="{9D34213A-2F5C-4BC4-9955-95B08A2F8E81}" dt="2024-11-18T02:42:16.457" v="3483" actId="478"/>
          <ac:grpSpMkLst>
            <pc:docMk/>
            <pc:sldMk cId="0" sldId="281"/>
            <ac:grpSpMk id="2033" creationId="{00000000-0000-0000-0000-000000000000}"/>
          </ac:grpSpMkLst>
        </pc:grpChg>
        <pc:picChg chg="mod">
          <ac:chgData name="paulinezhou2003@gmail.com" userId="69837beb111d0445" providerId="LiveId" clId="{9D34213A-2F5C-4BC4-9955-95B08A2F8E81}" dt="2024-11-18T05:54:23.255" v="5668" actId="1582"/>
          <ac:picMkLst>
            <pc:docMk/>
            <pc:sldMk cId="0" sldId="281"/>
            <ac:picMk id="3" creationId="{F042AB4E-B4E2-07A6-BE96-1394628FBF59}"/>
          </ac:picMkLst>
        </pc:picChg>
        <pc:picChg chg="mod">
          <ac:chgData name="paulinezhou2003@gmail.com" userId="69837beb111d0445" providerId="LiveId" clId="{9D34213A-2F5C-4BC4-9955-95B08A2F8E81}" dt="2024-11-18T05:54:23.255" v="5668" actId="1582"/>
          <ac:picMkLst>
            <pc:docMk/>
            <pc:sldMk cId="0" sldId="281"/>
            <ac:picMk id="4" creationId="{74D0185A-C2AC-DBFA-43C1-F4E5489A4EC6}"/>
          </ac:picMkLst>
        </pc:picChg>
        <pc:picChg chg="del">
          <ac:chgData name="paulinezhou2003@gmail.com" userId="69837beb111d0445" providerId="LiveId" clId="{9D34213A-2F5C-4BC4-9955-95B08A2F8E81}" dt="2024-11-18T02:40:01.840" v="3447" actId="478"/>
          <ac:picMkLst>
            <pc:docMk/>
            <pc:sldMk cId="0" sldId="281"/>
            <ac:picMk id="2019" creationId="{00000000-0000-0000-0000-000000000000}"/>
          </ac:picMkLst>
        </pc:picChg>
      </pc:sldChg>
      <pc:sldChg chg="del modTransition">
        <pc:chgData name="paulinezhou2003@gmail.com" userId="69837beb111d0445" providerId="LiveId" clId="{9D34213A-2F5C-4BC4-9955-95B08A2F8E81}" dt="2024-11-18T02:44:45.481" v="3568" actId="2696"/>
        <pc:sldMkLst>
          <pc:docMk/>
          <pc:sldMk cId="0" sldId="282"/>
        </pc:sldMkLst>
      </pc:sldChg>
      <pc:sldChg chg="del ord modTransition">
        <pc:chgData name="paulinezhou2003@gmail.com" userId="69837beb111d0445" providerId="LiveId" clId="{9D34213A-2F5C-4BC4-9955-95B08A2F8E81}" dt="2024-11-18T04:21:22.861" v="4799" actId="2696"/>
        <pc:sldMkLst>
          <pc:docMk/>
          <pc:sldMk cId="0" sldId="283"/>
        </pc:sldMkLst>
      </pc:sldChg>
      <pc:sldChg chg="del ord modTransition">
        <pc:chgData name="paulinezhou2003@gmail.com" userId="69837beb111d0445" providerId="LiveId" clId="{9D34213A-2F5C-4BC4-9955-95B08A2F8E81}" dt="2024-11-18T04:21:22.861" v="4799" actId="2696"/>
        <pc:sldMkLst>
          <pc:docMk/>
          <pc:sldMk cId="0" sldId="284"/>
        </pc:sldMkLst>
      </pc:sldChg>
      <pc:sldChg chg="del modTransition">
        <pc:chgData name="paulinezhou2003@gmail.com" userId="69837beb111d0445" providerId="LiveId" clId="{9D34213A-2F5C-4BC4-9955-95B08A2F8E81}" dt="2024-11-18T04:21:22.861" v="4799" actId="2696"/>
        <pc:sldMkLst>
          <pc:docMk/>
          <pc:sldMk cId="0" sldId="285"/>
        </pc:sldMkLst>
      </pc:sldChg>
      <pc:sldChg chg="del modTransition">
        <pc:chgData name="paulinezhou2003@gmail.com" userId="69837beb111d0445" providerId="LiveId" clId="{9D34213A-2F5C-4BC4-9955-95B08A2F8E81}" dt="2024-11-18T04:21:22.861" v="4799" actId="2696"/>
        <pc:sldMkLst>
          <pc:docMk/>
          <pc:sldMk cId="0" sldId="286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87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88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89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0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1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2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3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4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5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6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7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8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299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300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301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302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303"/>
        </pc:sldMkLst>
      </pc:sldChg>
      <pc:sldChg chg="del modTransition">
        <pc:chgData name="paulinezhou2003@gmail.com" userId="69837beb111d0445" providerId="LiveId" clId="{9D34213A-2F5C-4BC4-9955-95B08A2F8E81}" dt="2024-11-18T02:43:50.464" v="3566" actId="2696"/>
        <pc:sldMkLst>
          <pc:docMk/>
          <pc:sldMk cId="0" sldId="304"/>
        </pc:sldMkLst>
      </pc:sldChg>
      <pc:sldChg chg="addSp delSp modSp add mod modTransition">
        <pc:chgData name="paulinezhou2003@gmail.com" userId="69837beb111d0445" providerId="LiveId" clId="{9D34213A-2F5C-4BC4-9955-95B08A2F8E81}" dt="2024-11-18T06:23:54.550" v="6043" actId="478"/>
        <pc:sldMkLst>
          <pc:docMk/>
          <pc:sldMk cId="2140155001" sldId="305"/>
        </pc:sldMkLst>
        <pc:spChg chg="mod">
          <ac:chgData name="paulinezhou2003@gmail.com" userId="69837beb111d0445" providerId="LiveId" clId="{9D34213A-2F5C-4BC4-9955-95B08A2F8E81}" dt="2024-11-18T06:23:45.084" v="6042" actId="207"/>
          <ac:spMkLst>
            <pc:docMk/>
            <pc:sldMk cId="2140155001" sldId="305"/>
            <ac:spMk id="4" creationId="{2D5AAC61-13BD-E24D-679C-697DEEA9B82C}"/>
          </ac:spMkLst>
        </pc:spChg>
        <pc:spChg chg="mod">
          <ac:chgData name="paulinezhou2003@gmail.com" userId="69837beb111d0445" providerId="LiveId" clId="{9D34213A-2F5C-4BC4-9955-95B08A2F8E81}" dt="2024-11-18T06:21:46.272" v="5938" actId="1036"/>
          <ac:spMkLst>
            <pc:docMk/>
            <pc:sldMk cId="2140155001" sldId="305"/>
            <ac:spMk id="5" creationId="{EA920520-A74B-3EAA-3DEE-82D37FF1EF91}"/>
          </ac:spMkLst>
        </pc:spChg>
        <pc:spChg chg="add mod">
          <ac:chgData name="paulinezhou2003@gmail.com" userId="69837beb111d0445" providerId="LiveId" clId="{9D34213A-2F5C-4BC4-9955-95B08A2F8E81}" dt="2024-11-18T06:23:38.928" v="6041" actId="1076"/>
          <ac:spMkLst>
            <pc:docMk/>
            <pc:sldMk cId="2140155001" sldId="305"/>
            <ac:spMk id="9" creationId="{0DEBCD42-ABA5-CD87-AF34-66FD287AE9B1}"/>
          </ac:spMkLst>
        </pc:spChg>
        <pc:spChg chg="mod">
          <ac:chgData name="paulinezhou2003@gmail.com" userId="69837beb111d0445" providerId="LiveId" clId="{9D34213A-2F5C-4BC4-9955-95B08A2F8E81}" dt="2024-11-18T06:22:45.667" v="5970" actId="1036"/>
          <ac:spMkLst>
            <pc:docMk/>
            <pc:sldMk cId="2140155001" sldId="305"/>
            <ac:spMk id="610" creationId="{A851A879-5A6A-9619-21BF-7FB623029C0D}"/>
          </ac:spMkLst>
        </pc:spChg>
        <pc:spChg chg="del">
          <ac:chgData name="paulinezhou2003@gmail.com" userId="69837beb111d0445" providerId="LiveId" clId="{9D34213A-2F5C-4BC4-9955-95B08A2F8E81}" dt="2024-11-18T06:21:53.983" v="5942" actId="478"/>
          <ac:spMkLst>
            <pc:docMk/>
            <pc:sldMk cId="2140155001" sldId="305"/>
            <ac:spMk id="611" creationId="{685578CA-19F2-11C6-E443-AD5F32DF18C2}"/>
          </ac:spMkLst>
        </pc:spChg>
        <pc:spChg chg="del">
          <ac:chgData name="paulinezhou2003@gmail.com" userId="69837beb111d0445" providerId="LiveId" clId="{9D34213A-2F5C-4BC4-9955-95B08A2F8E81}" dt="2024-11-18T06:21:52.650" v="5941" actId="478"/>
          <ac:spMkLst>
            <pc:docMk/>
            <pc:sldMk cId="2140155001" sldId="305"/>
            <ac:spMk id="612" creationId="{27509B34-C3A1-B7B0-0379-61BFA7A07F2C}"/>
          </ac:spMkLst>
        </pc:spChg>
        <pc:grpChg chg="del">
          <ac:chgData name="paulinezhou2003@gmail.com" userId="69837beb111d0445" providerId="LiveId" clId="{9D34213A-2F5C-4BC4-9955-95B08A2F8E81}" dt="2024-11-17T10:32:03.938" v="2998" actId="478"/>
          <ac:grpSpMkLst>
            <pc:docMk/>
            <pc:sldMk cId="2140155001" sldId="305"/>
            <ac:grpSpMk id="607" creationId="{A3DFD69F-4F33-ACA6-7C89-BC45F36F1A79}"/>
          </ac:grpSpMkLst>
        </pc:grpChg>
        <pc:grpChg chg="del">
          <ac:chgData name="paulinezhou2003@gmail.com" userId="69837beb111d0445" providerId="LiveId" clId="{9D34213A-2F5C-4BC4-9955-95B08A2F8E81}" dt="2024-11-18T06:21:50.878" v="5940" actId="478"/>
          <ac:grpSpMkLst>
            <pc:docMk/>
            <pc:sldMk cId="2140155001" sldId="305"/>
            <ac:grpSpMk id="613" creationId="{67007642-5A9F-2694-55ED-CBA31BA2FEC5}"/>
          </ac:grpSpMkLst>
        </pc:grpChg>
        <pc:grpChg chg="del">
          <ac:chgData name="paulinezhou2003@gmail.com" userId="69837beb111d0445" providerId="LiveId" clId="{9D34213A-2F5C-4BC4-9955-95B08A2F8E81}" dt="2024-11-18T06:23:54.550" v="6043" actId="478"/>
          <ac:grpSpMkLst>
            <pc:docMk/>
            <pc:sldMk cId="2140155001" sldId="305"/>
            <ac:grpSpMk id="620" creationId="{E07869AC-15E6-B610-BECD-EA2B2DABBFBD}"/>
          </ac:grpSpMkLst>
        </pc:grpChg>
        <pc:grpChg chg="del">
          <ac:chgData name="paulinezhou2003@gmail.com" userId="69837beb111d0445" providerId="LiveId" clId="{9D34213A-2F5C-4BC4-9955-95B08A2F8E81}" dt="2024-11-18T06:21:49.139" v="5939" actId="478"/>
          <ac:grpSpMkLst>
            <pc:docMk/>
            <pc:sldMk cId="2140155001" sldId="305"/>
            <ac:grpSpMk id="623" creationId="{4C70D3D3-7E8C-63D7-B9A5-F80C89F04D54}"/>
          </ac:grpSpMkLst>
        </pc:grpChg>
        <pc:grpChg chg="mod">
          <ac:chgData name="paulinezhou2003@gmail.com" userId="69837beb111d0445" providerId="LiveId" clId="{9D34213A-2F5C-4BC4-9955-95B08A2F8E81}" dt="2024-11-18T06:21:58.322" v="5943" actId="1076"/>
          <ac:grpSpMkLst>
            <pc:docMk/>
            <pc:sldMk cId="2140155001" sldId="305"/>
            <ac:grpSpMk id="633" creationId="{26F44DD1-B7CC-ABFA-C025-1A53D63BDC3A}"/>
          </ac:grpSpMkLst>
        </pc:grpChg>
      </pc:sldChg>
      <pc:sldChg chg="addSp delSp modSp new mod ord modTransition modClrScheme chgLayout">
        <pc:chgData name="paulinezhou2003@gmail.com" userId="69837beb111d0445" providerId="LiveId" clId="{9D34213A-2F5C-4BC4-9955-95B08A2F8E81}" dt="2024-11-18T06:11:55.859" v="5746" actId="1036"/>
        <pc:sldMkLst>
          <pc:docMk/>
          <pc:sldMk cId="1518641062" sldId="306"/>
        </pc:sldMkLst>
        <pc:spChg chg="del">
          <ac:chgData name="paulinezhou2003@gmail.com" userId="69837beb111d0445" providerId="LiveId" clId="{9D34213A-2F5C-4BC4-9955-95B08A2F8E81}" dt="2024-11-14T05:17:54.841" v="218" actId="478"/>
          <ac:spMkLst>
            <pc:docMk/>
            <pc:sldMk cId="1518641062" sldId="306"/>
            <ac:spMk id="2" creationId="{7DC8BA6E-E493-AC70-8877-0F52399784F6}"/>
          </ac:spMkLst>
        </pc:spChg>
        <pc:spChg chg="add mod ord">
          <ac:chgData name="paulinezhou2003@gmail.com" userId="69837beb111d0445" providerId="LiveId" clId="{9D34213A-2F5C-4BC4-9955-95B08A2F8E81}" dt="2024-11-18T06:11:55.859" v="5746" actId="1036"/>
          <ac:spMkLst>
            <pc:docMk/>
            <pc:sldMk cId="1518641062" sldId="306"/>
            <ac:spMk id="2" creationId="{C2154E3F-78A1-A23C-300F-57BC9F53C55F}"/>
          </ac:spMkLst>
        </pc:spChg>
        <pc:spChg chg="add mod">
          <ac:chgData name="paulinezhou2003@gmail.com" userId="69837beb111d0445" providerId="LiveId" clId="{9D34213A-2F5C-4BC4-9955-95B08A2F8E81}" dt="2024-11-14T05:21:56.365" v="280" actId="14100"/>
          <ac:spMkLst>
            <pc:docMk/>
            <pc:sldMk cId="1518641062" sldId="306"/>
            <ac:spMk id="4" creationId="{BE7826F9-87B7-CB7D-7CB4-2D63E58EEDFE}"/>
          </ac:spMkLst>
        </pc:spChg>
        <pc:spChg chg="mod">
          <ac:chgData name="paulinezhou2003@gmail.com" userId="69837beb111d0445" providerId="LiveId" clId="{9D34213A-2F5C-4BC4-9955-95B08A2F8E81}" dt="2024-11-14T05:21:37.342" v="276"/>
          <ac:spMkLst>
            <pc:docMk/>
            <pc:sldMk cId="1518641062" sldId="306"/>
            <ac:spMk id="6" creationId="{275E0D20-164A-2C94-4F81-49517904AC78}"/>
          </ac:spMkLst>
        </pc:spChg>
        <pc:spChg chg="mod">
          <ac:chgData name="paulinezhou2003@gmail.com" userId="69837beb111d0445" providerId="LiveId" clId="{9D34213A-2F5C-4BC4-9955-95B08A2F8E81}" dt="2024-11-14T05:21:37.342" v="276"/>
          <ac:spMkLst>
            <pc:docMk/>
            <pc:sldMk cId="1518641062" sldId="306"/>
            <ac:spMk id="7" creationId="{1C50E210-1C7A-029D-1D91-1A913751E1CE}"/>
          </ac:spMkLst>
        </pc:spChg>
        <pc:spChg chg="add del mod">
          <ac:chgData name="paulinezhou2003@gmail.com" userId="69837beb111d0445" providerId="LiveId" clId="{9D34213A-2F5C-4BC4-9955-95B08A2F8E81}" dt="2024-11-14T05:22:35.587" v="338" actId="478"/>
          <ac:spMkLst>
            <pc:docMk/>
            <pc:sldMk cId="1518641062" sldId="306"/>
            <ac:spMk id="8" creationId="{9A6EE247-9359-C38E-EE21-70AD2EDBF081}"/>
          </ac:spMkLst>
        </pc:spChg>
        <pc:grpChg chg="add mod">
          <ac:chgData name="paulinezhou2003@gmail.com" userId="69837beb111d0445" providerId="LiveId" clId="{9D34213A-2F5C-4BC4-9955-95B08A2F8E81}" dt="2024-11-14T05:21:51.775" v="279" actId="1076"/>
          <ac:grpSpMkLst>
            <pc:docMk/>
            <pc:sldMk cId="1518641062" sldId="306"/>
            <ac:grpSpMk id="5" creationId="{684EEF21-B895-B3D0-4C72-2EDB57EAC477}"/>
          </ac:grpSpMkLst>
        </pc:grpChg>
        <pc:picChg chg="add mod modCrop">
          <ac:chgData name="paulinezhou2003@gmail.com" userId="69837beb111d0445" providerId="LiveId" clId="{9D34213A-2F5C-4BC4-9955-95B08A2F8E81}" dt="2024-11-18T06:11:48.196" v="5732" actId="1076"/>
          <ac:picMkLst>
            <pc:docMk/>
            <pc:sldMk cId="1518641062" sldId="306"/>
            <ac:picMk id="8" creationId="{8180A511-00F1-89DB-4803-1E130F65E727}"/>
          </ac:picMkLst>
        </pc:picChg>
        <pc:picChg chg="add del">
          <ac:chgData name="paulinezhou2003@gmail.com" userId="69837beb111d0445" providerId="LiveId" clId="{9D34213A-2F5C-4BC4-9955-95B08A2F8E81}" dt="2024-11-14T05:17:54.841" v="218" actId="478"/>
          <ac:picMkLst>
            <pc:docMk/>
            <pc:sldMk cId="1518641062" sldId="306"/>
            <ac:picMk id="1026" creationId="{BC57CA42-EF49-EE9A-6EF8-2D52D75CE53A}"/>
          </ac:picMkLst>
        </pc:picChg>
        <pc:picChg chg="add mod">
          <ac:chgData name="paulinezhou2003@gmail.com" userId="69837beb111d0445" providerId="LiveId" clId="{9D34213A-2F5C-4BC4-9955-95B08A2F8E81}" dt="2024-11-18T06:10:34.229" v="5727" actId="1076"/>
          <ac:picMkLst>
            <pc:docMk/>
            <pc:sldMk cId="1518641062" sldId="306"/>
            <ac:picMk id="1028" creationId="{338ADA36-2381-A215-B189-A48677F5A783}"/>
          </ac:picMkLst>
        </pc:picChg>
      </pc:sldChg>
      <pc:sldChg chg="addSp delSp modSp new mod ord modTransition modClrScheme modAnim chgLayout">
        <pc:chgData name="paulinezhou2003@gmail.com" userId="69837beb111d0445" providerId="LiveId" clId="{9D34213A-2F5C-4BC4-9955-95B08A2F8E81}" dt="2024-11-19T05:31:00.993" v="6599"/>
        <pc:sldMkLst>
          <pc:docMk/>
          <pc:sldMk cId="371103437" sldId="307"/>
        </pc:sldMkLst>
        <pc:spChg chg="del mod ord">
          <ac:chgData name="paulinezhou2003@gmail.com" userId="69837beb111d0445" providerId="LiveId" clId="{9D34213A-2F5C-4BC4-9955-95B08A2F8E81}" dt="2024-11-14T05:25:28.928" v="384" actId="700"/>
          <ac:spMkLst>
            <pc:docMk/>
            <pc:sldMk cId="371103437" sldId="307"/>
            <ac:spMk id="2" creationId="{168ACDBF-DCF6-4244-389C-10FBD7E93DBE}"/>
          </ac:spMkLst>
        </pc:spChg>
        <pc:spChg chg="add del mod ord">
          <ac:chgData name="paulinezhou2003@gmail.com" userId="69837beb111d0445" providerId="LiveId" clId="{9D34213A-2F5C-4BC4-9955-95B08A2F8E81}" dt="2024-11-18T02:51:18.523" v="3862" actId="478"/>
          <ac:spMkLst>
            <pc:docMk/>
            <pc:sldMk cId="371103437" sldId="307"/>
            <ac:spMk id="2" creationId="{27A4BA8F-F63B-195F-12AB-F1DDB800C656}"/>
          </ac:spMkLst>
        </pc:spChg>
        <pc:spChg chg="add del mod">
          <ac:chgData name="paulinezhou2003@gmail.com" userId="69837beb111d0445" providerId="LiveId" clId="{9D34213A-2F5C-4BC4-9955-95B08A2F8E81}" dt="2024-11-17T09:54:50.922" v="2570" actId="478"/>
          <ac:spMkLst>
            <pc:docMk/>
            <pc:sldMk cId="371103437" sldId="307"/>
            <ac:spMk id="3" creationId="{885E4DA2-052D-1366-57C9-04F3DDB87266}"/>
          </ac:spMkLst>
        </pc:spChg>
        <pc:spChg chg="del mod ord">
          <ac:chgData name="paulinezhou2003@gmail.com" userId="69837beb111d0445" providerId="LiveId" clId="{9D34213A-2F5C-4BC4-9955-95B08A2F8E81}" dt="2024-11-14T05:25:28.928" v="384" actId="700"/>
          <ac:spMkLst>
            <pc:docMk/>
            <pc:sldMk cId="371103437" sldId="307"/>
            <ac:spMk id="3" creationId="{E745AEE7-5712-F965-357B-B0C3B10A7631}"/>
          </ac:spMkLst>
        </pc:spChg>
        <pc:spChg chg="add mod">
          <ac:chgData name="paulinezhou2003@gmail.com" userId="69837beb111d0445" providerId="LiveId" clId="{9D34213A-2F5C-4BC4-9955-95B08A2F8E81}" dt="2024-11-17T09:55:17.737" v="2586" actId="1036"/>
          <ac:spMkLst>
            <pc:docMk/>
            <pc:sldMk cId="371103437" sldId="307"/>
            <ac:spMk id="4" creationId="{6C523A7E-1DBA-56AE-D573-0C1289AFD2EB}"/>
          </ac:spMkLst>
        </pc:spChg>
        <pc:spChg chg="del">
          <ac:chgData name="paulinezhou2003@gmail.com" userId="69837beb111d0445" providerId="LiveId" clId="{9D34213A-2F5C-4BC4-9955-95B08A2F8E81}" dt="2024-11-14T05:25:28.928" v="384" actId="700"/>
          <ac:spMkLst>
            <pc:docMk/>
            <pc:sldMk cId="371103437" sldId="307"/>
            <ac:spMk id="4" creationId="{BBCC0F43-F737-3CB4-15C7-36F410174E49}"/>
          </ac:spMkLst>
        </pc:spChg>
        <pc:spChg chg="mod">
          <ac:chgData name="paulinezhou2003@gmail.com" userId="69837beb111d0445" providerId="LiveId" clId="{9D34213A-2F5C-4BC4-9955-95B08A2F8E81}" dt="2024-11-18T02:51:51.630" v="3876" actId="1038"/>
          <ac:spMkLst>
            <pc:docMk/>
            <pc:sldMk cId="371103437" sldId="307"/>
            <ac:spMk id="5" creationId="{4DA073B7-9E96-D23D-0CC3-92E12FBB0B02}"/>
          </ac:spMkLst>
        </pc:spChg>
        <pc:spChg chg="add del mod ord">
          <ac:chgData name="paulinezhou2003@gmail.com" userId="69837beb111d0445" providerId="LiveId" clId="{9D34213A-2F5C-4BC4-9955-95B08A2F8E81}" dt="2024-11-17T09:54:49.666" v="2569" actId="478"/>
          <ac:spMkLst>
            <pc:docMk/>
            <pc:sldMk cId="371103437" sldId="307"/>
            <ac:spMk id="5" creationId="{E8F01C0E-3C61-2896-287A-70BA2FFAEE2B}"/>
          </ac:spMkLst>
        </pc:spChg>
        <pc:spChg chg="mod">
          <ac:chgData name="paulinezhou2003@gmail.com" userId="69837beb111d0445" providerId="LiveId" clId="{9D34213A-2F5C-4BC4-9955-95B08A2F8E81}" dt="2024-11-18T02:51:51.630" v="3876" actId="1038"/>
          <ac:spMkLst>
            <pc:docMk/>
            <pc:sldMk cId="371103437" sldId="307"/>
            <ac:spMk id="6" creationId="{4C7F4989-D6B7-E6F3-6345-1938F6821477}"/>
          </ac:spMkLst>
        </pc:spChg>
        <pc:spChg chg="add del mod ord">
          <ac:chgData name="paulinezhou2003@gmail.com" userId="69837beb111d0445" providerId="LiveId" clId="{9D34213A-2F5C-4BC4-9955-95B08A2F8E81}" dt="2024-11-14T05:25:41.641" v="389" actId="478"/>
          <ac:spMkLst>
            <pc:docMk/>
            <pc:sldMk cId="371103437" sldId="307"/>
            <ac:spMk id="6" creationId="{74AA1414-01EB-1F3D-86A8-3055011700F8}"/>
          </ac:spMkLst>
        </pc:spChg>
        <pc:grpChg chg="add mod">
          <ac:chgData name="paulinezhou2003@gmail.com" userId="69837beb111d0445" providerId="LiveId" clId="{9D34213A-2F5C-4BC4-9955-95B08A2F8E81}" dt="2024-11-18T02:59:50.823" v="4262" actId="1076"/>
          <ac:grpSpMkLst>
            <pc:docMk/>
            <pc:sldMk cId="371103437" sldId="307"/>
            <ac:grpSpMk id="3" creationId="{CCD92186-7AB7-8386-85E8-6F37858A47BD}"/>
          </ac:grpSpMkLst>
        </pc:grpChg>
        <pc:picChg chg="add mod">
          <ac:chgData name="paulinezhou2003@gmail.com" userId="69837beb111d0445" providerId="LiveId" clId="{9D34213A-2F5C-4BC4-9955-95B08A2F8E81}" dt="2024-11-18T02:51:51.630" v="3876" actId="1038"/>
          <ac:picMkLst>
            <pc:docMk/>
            <pc:sldMk cId="371103437" sldId="307"/>
            <ac:picMk id="8" creationId="{DCCE8D9F-E674-764C-713E-FDACE31C8247}"/>
          </ac:picMkLst>
        </pc:picChg>
        <pc:picChg chg="add mod">
          <ac:chgData name="paulinezhou2003@gmail.com" userId="69837beb111d0445" providerId="LiveId" clId="{9D34213A-2F5C-4BC4-9955-95B08A2F8E81}" dt="2024-11-18T02:51:57.846" v="3898" actId="1036"/>
          <ac:picMkLst>
            <pc:docMk/>
            <pc:sldMk cId="371103437" sldId="307"/>
            <ac:picMk id="2050" creationId="{E70ED075-75D0-A8A7-5920-77E11FF8FC5C}"/>
          </ac:picMkLst>
        </pc:picChg>
        <pc:picChg chg="add mod">
          <ac:chgData name="paulinezhou2003@gmail.com" userId="69837beb111d0445" providerId="LiveId" clId="{9D34213A-2F5C-4BC4-9955-95B08A2F8E81}" dt="2024-11-18T02:51:51.630" v="3876" actId="1038"/>
          <ac:picMkLst>
            <pc:docMk/>
            <pc:sldMk cId="371103437" sldId="307"/>
            <ac:picMk id="2052" creationId="{69E7F816-489A-0235-B870-E71A1345164C}"/>
          </ac:picMkLst>
        </pc:picChg>
        <pc:picChg chg="add mod">
          <ac:chgData name="paulinezhou2003@gmail.com" userId="69837beb111d0445" providerId="LiveId" clId="{9D34213A-2F5C-4BC4-9955-95B08A2F8E81}" dt="2024-11-18T02:52:02.508" v="3908" actId="1035"/>
          <ac:picMkLst>
            <pc:docMk/>
            <pc:sldMk cId="371103437" sldId="307"/>
            <ac:picMk id="2054" creationId="{31F3465A-6868-9890-07DA-C10729FACA8D}"/>
          </ac:picMkLst>
        </pc:picChg>
      </pc:sldChg>
      <pc:sldChg chg="delSp modSp add del mod ord modTransition">
        <pc:chgData name="paulinezhou2003@gmail.com" userId="69837beb111d0445" providerId="LiveId" clId="{9D34213A-2F5C-4BC4-9955-95B08A2F8E81}" dt="2024-11-18T02:57:42.071" v="4191" actId="2696"/>
        <pc:sldMkLst>
          <pc:docMk/>
          <pc:sldMk cId="1538758338" sldId="308"/>
        </pc:sldMkLst>
        <pc:grpChg chg="del">
          <ac:chgData name="paulinezhou2003@gmail.com" userId="69837beb111d0445" providerId="LiveId" clId="{9D34213A-2F5C-4BC4-9955-95B08A2F8E81}" dt="2024-11-18T02:52:13.361" v="3909" actId="478"/>
          <ac:grpSpMkLst>
            <pc:docMk/>
            <pc:sldMk cId="1538758338" sldId="308"/>
            <ac:grpSpMk id="535" creationId="{8765278C-37E8-8C99-43EE-C2D7F74A58F9}"/>
          </ac:grpSpMkLst>
        </pc:grpChg>
        <pc:grpChg chg="mod">
          <ac:chgData name="paulinezhou2003@gmail.com" userId="69837beb111d0445" providerId="LiveId" clId="{9D34213A-2F5C-4BC4-9955-95B08A2F8E81}" dt="2024-11-18T02:52:22.815" v="3964" actId="1037"/>
          <ac:grpSpMkLst>
            <pc:docMk/>
            <pc:sldMk cId="1538758338" sldId="308"/>
            <ac:grpSpMk id="542" creationId="{373AC3DC-34DB-D284-7947-068BF26696BA}"/>
          </ac:grpSpMkLst>
        </pc:grpChg>
      </pc:sldChg>
      <pc:sldChg chg="addSp delSp modSp new mod modTransition">
        <pc:chgData name="paulinezhou2003@gmail.com" userId="69837beb111d0445" providerId="LiveId" clId="{9D34213A-2F5C-4BC4-9955-95B08A2F8E81}" dt="2024-11-18T05:53:36.221" v="5667" actId="1440"/>
        <pc:sldMkLst>
          <pc:docMk/>
          <pc:sldMk cId="472506677" sldId="309"/>
        </pc:sldMkLst>
        <pc:spChg chg="del mod">
          <ac:chgData name="paulinezhou2003@gmail.com" userId="69837beb111d0445" providerId="LiveId" clId="{9D34213A-2F5C-4BC4-9955-95B08A2F8E81}" dt="2024-11-17T09:55:27.819" v="2587" actId="478"/>
          <ac:spMkLst>
            <pc:docMk/>
            <pc:sldMk cId="472506677" sldId="309"/>
            <ac:spMk id="2" creationId="{19FD21A3-AB5C-C276-C9C4-D47EDC3DEC62}"/>
          </ac:spMkLst>
        </pc:spChg>
        <pc:spChg chg="mod">
          <ac:chgData name="paulinezhou2003@gmail.com" userId="69837beb111d0445" providerId="LiveId" clId="{9D34213A-2F5C-4BC4-9955-95B08A2F8E81}" dt="2024-11-17T08:15:35.439" v="596"/>
          <ac:spMkLst>
            <pc:docMk/>
            <pc:sldMk cId="472506677" sldId="309"/>
            <ac:spMk id="6" creationId="{B4260D59-85F3-9770-8AB2-84A08C4BA3F5}"/>
          </ac:spMkLst>
        </pc:spChg>
        <pc:spChg chg="mod">
          <ac:chgData name="paulinezhou2003@gmail.com" userId="69837beb111d0445" providerId="LiveId" clId="{9D34213A-2F5C-4BC4-9955-95B08A2F8E81}" dt="2024-11-17T08:15:35.439" v="596"/>
          <ac:spMkLst>
            <pc:docMk/>
            <pc:sldMk cId="472506677" sldId="309"/>
            <ac:spMk id="7" creationId="{7FDB8DE8-398C-76B0-4717-1F14A28DB89B}"/>
          </ac:spMkLst>
        </pc:spChg>
        <pc:spChg chg="add del mod">
          <ac:chgData name="paulinezhou2003@gmail.com" userId="69837beb111d0445" providerId="LiveId" clId="{9D34213A-2F5C-4BC4-9955-95B08A2F8E81}" dt="2024-11-17T09:55:29.276" v="2588" actId="478"/>
          <ac:spMkLst>
            <pc:docMk/>
            <pc:sldMk cId="472506677" sldId="309"/>
            <ac:spMk id="9" creationId="{354764B7-8E25-C739-D6D5-D665C99742B3}"/>
          </ac:spMkLst>
        </pc:spChg>
        <pc:spChg chg="add mod">
          <ac:chgData name="paulinezhou2003@gmail.com" userId="69837beb111d0445" providerId="LiveId" clId="{9D34213A-2F5C-4BC4-9955-95B08A2F8E81}" dt="2024-11-17T09:55:44.529" v="2593" actId="1076"/>
          <ac:spMkLst>
            <pc:docMk/>
            <pc:sldMk cId="472506677" sldId="309"/>
            <ac:spMk id="10" creationId="{690F1FDF-5790-6259-622D-8BE04168725E}"/>
          </ac:spMkLst>
        </pc:spChg>
        <pc:grpChg chg="add mod">
          <ac:chgData name="paulinezhou2003@gmail.com" userId="69837beb111d0445" providerId="LiveId" clId="{9D34213A-2F5C-4BC4-9955-95B08A2F8E81}" dt="2024-11-17T08:15:38.335" v="597" actId="1076"/>
          <ac:grpSpMkLst>
            <pc:docMk/>
            <pc:sldMk cId="472506677" sldId="309"/>
            <ac:grpSpMk id="5" creationId="{73FFBF5C-DE07-4F15-0C0A-7F1693CD5476}"/>
          </ac:grpSpMkLst>
        </pc:grpChg>
        <pc:picChg chg="add mod">
          <ac:chgData name="paulinezhou2003@gmail.com" userId="69837beb111d0445" providerId="LiveId" clId="{9D34213A-2F5C-4BC4-9955-95B08A2F8E81}" dt="2024-11-18T05:53:36.221" v="5667" actId="1440"/>
          <ac:picMkLst>
            <pc:docMk/>
            <pc:sldMk cId="472506677" sldId="309"/>
            <ac:picMk id="4" creationId="{2208F329-FF52-E3D2-1DBF-3A96B5B4B52E}"/>
          </ac:picMkLst>
        </pc:picChg>
      </pc:sldChg>
      <pc:sldChg chg="addSp delSp modSp new mod modTransition modClrScheme modAnim chgLayout">
        <pc:chgData name="paulinezhou2003@gmail.com" userId="69837beb111d0445" providerId="LiveId" clId="{9D34213A-2F5C-4BC4-9955-95B08A2F8E81}" dt="2024-11-17T10:09:53.235" v="2796"/>
        <pc:sldMkLst>
          <pc:docMk/>
          <pc:sldMk cId="1124257784" sldId="310"/>
        </pc:sldMkLst>
        <pc:spChg chg="del mod ord">
          <ac:chgData name="paulinezhou2003@gmail.com" userId="69837beb111d0445" providerId="LiveId" clId="{9D34213A-2F5C-4BC4-9955-95B08A2F8E81}" dt="2024-11-17T08:19:22.261" v="698" actId="700"/>
          <ac:spMkLst>
            <pc:docMk/>
            <pc:sldMk cId="1124257784" sldId="310"/>
            <ac:spMk id="2" creationId="{D32B85B5-9CB4-598B-B833-520DC6721EFC}"/>
          </ac:spMkLst>
        </pc:spChg>
        <pc:spChg chg="add del mod ord">
          <ac:chgData name="paulinezhou2003@gmail.com" userId="69837beb111d0445" providerId="LiveId" clId="{9D34213A-2F5C-4BC4-9955-95B08A2F8E81}" dt="2024-11-17T08:21:10.385" v="739" actId="478"/>
          <ac:spMkLst>
            <pc:docMk/>
            <pc:sldMk cId="1124257784" sldId="310"/>
            <ac:spMk id="3" creationId="{92A36400-34AE-6F4B-A394-FCAE448C9AAD}"/>
          </ac:spMkLst>
        </pc:spChg>
        <pc:spChg chg="add mod ord">
          <ac:chgData name="paulinezhou2003@gmail.com" userId="69837beb111d0445" providerId="LiveId" clId="{9D34213A-2F5C-4BC4-9955-95B08A2F8E81}" dt="2024-11-17T09:49:02.875" v="2500" actId="1038"/>
          <ac:spMkLst>
            <pc:docMk/>
            <pc:sldMk cId="1124257784" sldId="310"/>
            <ac:spMk id="6" creationId="{E5F57D41-A655-4D76-58D0-22EAF506FCDD}"/>
          </ac:spMkLst>
        </pc:spChg>
        <pc:spChg chg="add mod">
          <ac:chgData name="paulinezhou2003@gmail.com" userId="69837beb111d0445" providerId="LiveId" clId="{9D34213A-2F5C-4BC4-9955-95B08A2F8E81}" dt="2024-11-17T09:49:02.875" v="2500" actId="1038"/>
          <ac:spMkLst>
            <pc:docMk/>
            <pc:sldMk cId="1124257784" sldId="310"/>
            <ac:spMk id="7" creationId="{BBB604CD-3564-829E-CFE4-3DA0B4CFA1D3}"/>
          </ac:spMkLst>
        </pc:spChg>
        <pc:spChg chg="add mod">
          <ac:chgData name="paulinezhou2003@gmail.com" userId="69837beb111d0445" providerId="LiveId" clId="{9D34213A-2F5C-4BC4-9955-95B08A2F8E81}" dt="2024-11-17T09:49:02.875" v="2500" actId="1038"/>
          <ac:spMkLst>
            <pc:docMk/>
            <pc:sldMk cId="1124257784" sldId="310"/>
            <ac:spMk id="8" creationId="{3FF02C21-DEC4-B14D-6D9F-52D6179318E7}"/>
          </ac:spMkLst>
        </pc:spChg>
        <pc:spChg chg="add del">
          <ac:chgData name="paulinezhou2003@gmail.com" userId="69837beb111d0445" providerId="LiveId" clId="{9D34213A-2F5C-4BC4-9955-95B08A2F8E81}" dt="2024-11-17T09:21:38.728" v="1340" actId="478"/>
          <ac:spMkLst>
            <pc:docMk/>
            <pc:sldMk cId="1124257784" sldId="310"/>
            <ac:spMk id="9" creationId="{9223BFE6-FDEC-9605-79D2-52D140A70EE9}"/>
          </ac:spMkLst>
        </pc:spChg>
        <pc:grpChg chg="add mod ord">
          <ac:chgData name="paulinezhou2003@gmail.com" userId="69837beb111d0445" providerId="LiveId" clId="{9D34213A-2F5C-4BC4-9955-95B08A2F8E81}" dt="2024-11-17T10:00:53.964" v="2639" actId="14100"/>
          <ac:grpSpMkLst>
            <pc:docMk/>
            <pc:sldMk cId="1124257784" sldId="310"/>
            <ac:grpSpMk id="12" creationId="{0ABA1D49-2A15-9EA8-E3DC-8C31BBB95755}"/>
          </ac:grpSpMkLst>
        </pc:grpChg>
        <pc:picChg chg="add mod ord modCrop">
          <ac:chgData name="paulinezhou2003@gmail.com" userId="69837beb111d0445" providerId="LiveId" clId="{9D34213A-2F5C-4BC4-9955-95B08A2F8E81}" dt="2024-11-17T09:35:20.656" v="1704" actId="167"/>
          <ac:picMkLst>
            <pc:docMk/>
            <pc:sldMk cId="1124257784" sldId="310"/>
            <ac:picMk id="5" creationId="{96F7E9E4-BBE0-C62B-8BD5-DBD77ABDA897}"/>
          </ac:picMkLst>
        </pc:picChg>
        <pc:picChg chg="add mod">
          <ac:chgData name="paulinezhou2003@gmail.com" userId="69837beb111d0445" providerId="LiveId" clId="{9D34213A-2F5C-4BC4-9955-95B08A2F8E81}" dt="2024-11-17T09:35:15.095" v="1703" actId="164"/>
          <ac:picMkLst>
            <pc:docMk/>
            <pc:sldMk cId="1124257784" sldId="310"/>
            <ac:picMk id="11" creationId="{DCE1B35D-4419-A32B-0D31-2C32B6161D84}"/>
          </ac:picMkLst>
        </pc:picChg>
      </pc:sldChg>
      <pc:sldChg chg="addSp delSp modSp add mod modTransition modAnim">
        <pc:chgData name="paulinezhou2003@gmail.com" userId="69837beb111d0445" providerId="LiveId" clId="{9D34213A-2F5C-4BC4-9955-95B08A2F8E81}" dt="2024-11-17T10:12:52.451" v="2809"/>
        <pc:sldMkLst>
          <pc:docMk/>
          <pc:sldMk cId="2668648569" sldId="311"/>
        </pc:sldMkLst>
        <pc:spChg chg="mod">
          <ac:chgData name="paulinezhou2003@gmail.com" userId="69837beb111d0445" providerId="LiveId" clId="{9D34213A-2F5C-4BC4-9955-95B08A2F8E81}" dt="2024-11-17T10:02:07.114" v="2675" actId="1035"/>
          <ac:spMkLst>
            <pc:docMk/>
            <pc:sldMk cId="2668648569" sldId="311"/>
            <ac:spMk id="6" creationId="{267B4615-4971-6404-162C-1DEDD44D54A1}"/>
          </ac:spMkLst>
        </pc:spChg>
        <pc:spChg chg="mod">
          <ac:chgData name="paulinezhou2003@gmail.com" userId="69837beb111d0445" providerId="LiveId" clId="{9D34213A-2F5C-4BC4-9955-95B08A2F8E81}" dt="2024-11-17T09:36:33.481" v="1804" actId="1076"/>
          <ac:spMkLst>
            <pc:docMk/>
            <pc:sldMk cId="2668648569" sldId="311"/>
            <ac:spMk id="7" creationId="{0797ED63-03F2-6AD8-D539-D6080E813F32}"/>
          </ac:spMkLst>
        </pc:spChg>
        <pc:spChg chg="mod">
          <ac:chgData name="paulinezhou2003@gmail.com" userId="69837beb111d0445" providerId="LiveId" clId="{9D34213A-2F5C-4BC4-9955-95B08A2F8E81}" dt="2024-11-17T09:36:36.048" v="1805" actId="1076"/>
          <ac:spMkLst>
            <pc:docMk/>
            <pc:sldMk cId="2668648569" sldId="311"/>
            <ac:spMk id="8" creationId="{81FE1BA4-30CE-B649-B3B7-CC65811B10B2}"/>
          </ac:spMkLst>
        </pc:spChg>
        <pc:grpChg chg="add mod ord">
          <ac:chgData name="paulinezhou2003@gmail.com" userId="69837beb111d0445" providerId="LiveId" clId="{9D34213A-2F5C-4BC4-9955-95B08A2F8E81}" dt="2024-11-17T10:01:58.059" v="2653" actId="1037"/>
          <ac:grpSpMkLst>
            <pc:docMk/>
            <pc:sldMk cId="2668648569" sldId="311"/>
            <ac:grpSpMk id="2" creationId="{748805DB-58AC-AB8D-60AA-E0B883542CCC}"/>
          </ac:grpSpMkLst>
        </pc:grpChg>
        <pc:picChg chg="mod">
          <ac:chgData name="paulinezhou2003@gmail.com" userId="69837beb111d0445" providerId="LiveId" clId="{9D34213A-2F5C-4BC4-9955-95B08A2F8E81}" dt="2024-11-17T09:35:42.119" v="1707"/>
          <ac:picMkLst>
            <pc:docMk/>
            <pc:sldMk cId="2668648569" sldId="311"/>
            <ac:picMk id="3" creationId="{221CBEBF-84C8-4C3A-2804-F85AC43D7479}"/>
          </ac:picMkLst>
        </pc:picChg>
        <pc:picChg chg="mod">
          <ac:chgData name="paulinezhou2003@gmail.com" userId="69837beb111d0445" providerId="LiveId" clId="{9D34213A-2F5C-4BC4-9955-95B08A2F8E81}" dt="2024-11-17T09:35:42.119" v="1707"/>
          <ac:picMkLst>
            <pc:docMk/>
            <pc:sldMk cId="2668648569" sldId="311"/>
            <ac:picMk id="4" creationId="{93C540E1-BD6B-4A75-B720-AF72C952BB9B}"/>
          </ac:picMkLst>
        </pc:picChg>
        <pc:picChg chg="del">
          <ac:chgData name="paulinezhou2003@gmail.com" userId="69837beb111d0445" providerId="LiveId" clId="{9D34213A-2F5C-4BC4-9955-95B08A2F8E81}" dt="2024-11-17T09:35:41.315" v="1706" actId="478"/>
          <ac:picMkLst>
            <pc:docMk/>
            <pc:sldMk cId="2668648569" sldId="311"/>
            <ac:picMk id="5" creationId="{5465090C-2141-CC12-06EE-085F6E7FA095}"/>
          </ac:picMkLst>
        </pc:picChg>
      </pc:sldChg>
      <pc:sldChg chg="addSp delSp modSp new del mod modClrScheme chgLayout">
        <pc:chgData name="paulinezhou2003@gmail.com" userId="69837beb111d0445" providerId="LiveId" clId="{9D34213A-2F5C-4BC4-9955-95B08A2F8E81}" dt="2024-11-17T09:09:05.379" v="875" actId="2696"/>
        <pc:sldMkLst>
          <pc:docMk/>
          <pc:sldMk cId="3143253683" sldId="311"/>
        </pc:sldMkLst>
        <pc:spChg chg="del mod ord">
          <ac:chgData name="paulinezhou2003@gmail.com" userId="69837beb111d0445" providerId="LiveId" clId="{9D34213A-2F5C-4BC4-9955-95B08A2F8E81}" dt="2024-11-17T08:21:40.784" v="744" actId="700"/>
          <ac:spMkLst>
            <pc:docMk/>
            <pc:sldMk cId="3143253683" sldId="311"/>
            <ac:spMk id="2" creationId="{4F6F6552-52B9-B3A9-C7E2-F0225C996DB0}"/>
          </ac:spMkLst>
        </pc:spChg>
        <pc:spChg chg="add mod ord">
          <ac:chgData name="paulinezhou2003@gmail.com" userId="69837beb111d0445" providerId="LiveId" clId="{9D34213A-2F5C-4BC4-9955-95B08A2F8E81}" dt="2024-11-17T08:22:54.489" v="762" actId="20577"/>
          <ac:spMkLst>
            <pc:docMk/>
            <pc:sldMk cId="3143253683" sldId="311"/>
            <ac:spMk id="3" creationId="{4849F9B1-7D47-D93C-3777-57DA4A83CFA6}"/>
          </ac:spMkLst>
        </pc:spChg>
        <pc:spChg chg="add del mod">
          <ac:chgData name="paulinezhou2003@gmail.com" userId="69837beb111d0445" providerId="LiveId" clId="{9D34213A-2F5C-4BC4-9955-95B08A2F8E81}" dt="2024-11-17T08:49:39.960" v="766" actId="478"/>
          <ac:spMkLst>
            <pc:docMk/>
            <pc:sldMk cId="3143253683" sldId="311"/>
            <ac:spMk id="4" creationId="{70C9ACEA-C534-3345-C6DB-9E9EBD7F112A}"/>
          </ac:spMkLst>
        </pc:spChg>
        <pc:spChg chg="add mod">
          <ac:chgData name="paulinezhou2003@gmail.com" userId="69837beb111d0445" providerId="LiveId" clId="{9D34213A-2F5C-4BC4-9955-95B08A2F8E81}" dt="2024-11-17T08:50:26.523" v="804" actId="1038"/>
          <ac:spMkLst>
            <pc:docMk/>
            <pc:sldMk cId="3143253683" sldId="311"/>
            <ac:spMk id="5" creationId="{8734FE6B-8CFD-EA81-E9B0-C4144D2E58CA}"/>
          </ac:spMkLst>
        </pc:spChg>
        <pc:spChg chg="add mod">
          <ac:chgData name="paulinezhou2003@gmail.com" userId="69837beb111d0445" providerId="LiveId" clId="{9D34213A-2F5C-4BC4-9955-95B08A2F8E81}" dt="2024-11-17T08:50:32.909" v="814" actId="20577"/>
          <ac:spMkLst>
            <pc:docMk/>
            <pc:sldMk cId="3143253683" sldId="311"/>
            <ac:spMk id="6" creationId="{EF88AE14-0C3C-E987-A1D5-59B2B3D0F82F}"/>
          </ac:spMkLst>
        </pc:spChg>
        <pc:spChg chg="add mod">
          <ac:chgData name="paulinezhou2003@gmail.com" userId="69837beb111d0445" providerId="LiveId" clId="{9D34213A-2F5C-4BC4-9955-95B08A2F8E81}" dt="2024-11-17T08:51:51.652" v="826" actId="20577"/>
          <ac:spMkLst>
            <pc:docMk/>
            <pc:sldMk cId="3143253683" sldId="311"/>
            <ac:spMk id="7" creationId="{CA79612A-3CF8-8A9C-88D0-68940A21FBAC}"/>
          </ac:spMkLst>
        </pc:spChg>
      </pc:sldChg>
      <pc:sldChg chg="addSp delSp modSp add mod modTransition modAnim">
        <pc:chgData name="paulinezhou2003@gmail.com" userId="69837beb111d0445" providerId="LiveId" clId="{9D34213A-2F5C-4BC4-9955-95B08A2F8E81}" dt="2024-11-19T05:13:30.498" v="6547"/>
        <pc:sldMkLst>
          <pc:docMk/>
          <pc:sldMk cId="2712293416" sldId="312"/>
        </pc:sldMkLst>
        <pc:spChg chg="mod">
          <ac:chgData name="paulinezhou2003@gmail.com" userId="69837beb111d0445" providerId="LiveId" clId="{9D34213A-2F5C-4BC4-9955-95B08A2F8E81}" dt="2024-11-17T10:04:05.052" v="2718" actId="1038"/>
          <ac:spMkLst>
            <pc:docMk/>
            <pc:sldMk cId="2712293416" sldId="312"/>
            <ac:spMk id="6" creationId="{A6088880-3AB4-5771-3F7F-C6C6C277B369}"/>
          </ac:spMkLst>
        </pc:spChg>
        <pc:spChg chg="mod">
          <ac:chgData name="paulinezhou2003@gmail.com" userId="69837beb111d0445" providerId="LiveId" clId="{9D34213A-2F5C-4BC4-9955-95B08A2F8E81}" dt="2024-11-17T09:40:48.199" v="2109" actId="14100"/>
          <ac:spMkLst>
            <pc:docMk/>
            <pc:sldMk cId="2712293416" sldId="312"/>
            <ac:spMk id="7" creationId="{30749877-ADA9-2B0A-00B0-E82A578DF8B4}"/>
          </ac:spMkLst>
        </pc:spChg>
        <pc:spChg chg="mod">
          <ac:chgData name="paulinezhou2003@gmail.com" userId="69837beb111d0445" providerId="LiveId" clId="{9D34213A-2F5C-4BC4-9955-95B08A2F8E81}" dt="2024-11-18T10:23:23.451" v="6393" actId="122"/>
          <ac:spMkLst>
            <pc:docMk/>
            <pc:sldMk cId="2712293416" sldId="312"/>
            <ac:spMk id="8" creationId="{41835399-E70B-A2D1-0796-C0FC94A23BC8}"/>
          </ac:spMkLst>
        </pc:spChg>
        <pc:grpChg chg="add mod ord">
          <ac:chgData name="paulinezhou2003@gmail.com" userId="69837beb111d0445" providerId="LiveId" clId="{9D34213A-2F5C-4BC4-9955-95B08A2F8E81}" dt="2024-11-17T09:37:53.532" v="1883" actId="167"/>
          <ac:grpSpMkLst>
            <pc:docMk/>
            <pc:sldMk cId="2712293416" sldId="312"/>
            <ac:grpSpMk id="2" creationId="{C748565F-0EF4-0E3D-38D6-AC58A8B3F14C}"/>
          </ac:grpSpMkLst>
        </pc:grpChg>
        <pc:picChg chg="mod">
          <ac:chgData name="paulinezhou2003@gmail.com" userId="69837beb111d0445" providerId="LiveId" clId="{9D34213A-2F5C-4BC4-9955-95B08A2F8E81}" dt="2024-11-17T09:36:55.981" v="1807"/>
          <ac:picMkLst>
            <pc:docMk/>
            <pc:sldMk cId="2712293416" sldId="312"/>
            <ac:picMk id="3" creationId="{E27D5462-87FF-B284-7B1B-F301A7FDF6E7}"/>
          </ac:picMkLst>
        </pc:picChg>
        <pc:picChg chg="mod">
          <ac:chgData name="paulinezhou2003@gmail.com" userId="69837beb111d0445" providerId="LiveId" clId="{9D34213A-2F5C-4BC4-9955-95B08A2F8E81}" dt="2024-11-17T09:36:55.981" v="1807"/>
          <ac:picMkLst>
            <pc:docMk/>
            <pc:sldMk cId="2712293416" sldId="312"/>
            <ac:picMk id="4" creationId="{8E924EFF-93DB-9C10-9744-C561E79D106B}"/>
          </ac:picMkLst>
        </pc:picChg>
        <pc:picChg chg="add del mod modCrop">
          <ac:chgData name="paulinezhou2003@gmail.com" userId="69837beb111d0445" providerId="LiveId" clId="{9D34213A-2F5C-4BC4-9955-95B08A2F8E81}" dt="2024-11-17T10:03:58.641" v="2709" actId="1035"/>
          <ac:picMkLst>
            <pc:docMk/>
            <pc:sldMk cId="2712293416" sldId="312"/>
            <ac:picMk id="5" creationId="{6BE8A7A8-F7B7-7C14-5FD5-2B466CB8E052}"/>
          </ac:picMkLst>
        </pc:picChg>
      </pc:sldChg>
      <pc:sldChg chg="new del">
        <pc:chgData name="paulinezhou2003@gmail.com" userId="69837beb111d0445" providerId="LiveId" clId="{9D34213A-2F5C-4BC4-9955-95B08A2F8E81}" dt="2024-11-17T09:24:16.003" v="1435" actId="2696"/>
        <pc:sldMkLst>
          <pc:docMk/>
          <pc:sldMk cId="224426317" sldId="313"/>
        </pc:sldMkLst>
      </pc:sldChg>
      <pc:sldChg chg="modSp add mod modTransition">
        <pc:chgData name="paulinezhou2003@gmail.com" userId="69837beb111d0445" providerId="LiveId" clId="{9D34213A-2F5C-4BC4-9955-95B08A2F8E81}" dt="2024-11-18T10:23:29.134" v="6394" actId="122"/>
        <pc:sldMkLst>
          <pc:docMk/>
          <pc:sldMk cId="2237947324" sldId="313"/>
        </pc:sldMkLst>
        <pc:spChg chg="mod">
          <ac:chgData name="paulinezhou2003@gmail.com" userId="69837beb111d0445" providerId="LiveId" clId="{9D34213A-2F5C-4BC4-9955-95B08A2F8E81}" dt="2024-11-17T09:43:51.691" v="2194" actId="1076"/>
          <ac:spMkLst>
            <pc:docMk/>
            <pc:sldMk cId="2237947324" sldId="313"/>
            <ac:spMk id="6" creationId="{F4AA727D-EE11-26A4-93F2-21FB16ADC34E}"/>
          </ac:spMkLst>
        </pc:spChg>
        <pc:spChg chg="mod">
          <ac:chgData name="paulinezhou2003@gmail.com" userId="69837beb111d0445" providerId="LiveId" clId="{9D34213A-2F5C-4BC4-9955-95B08A2F8E81}" dt="2024-11-17T09:44:00.234" v="2227" actId="1035"/>
          <ac:spMkLst>
            <pc:docMk/>
            <pc:sldMk cId="2237947324" sldId="313"/>
            <ac:spMk id="7" creationId="{0605A0D1-A70C-7E55-D6A9-F5257A8429E4}"/>
          </ac:spMkLst>
        </pc:spChg>
        <pc:spChg chg="mod">
          <ac:chgData name="paulinezhou2003@gmail.com" userId="69837beb111d0445" providerId="LiveId" clId="{9D34213A-2F5C-4BC4-9955-95B08A2F8E81}" dt="2024-11-18T10:23:29.134" v="6394" actId="122"/>
          <ac:spMkLst>
            <pc:docMk/>
            <pc:sldMk cId="2237947324" sldId="313"/>
            <ac:spMk id="8" creationId="{24A61FA6-F674-9106-6B2C-848D2AF260DB}"/>
          </ac:spMkLst>
        </pc:spChg>
        <pc:picChg chg="mod modCrop">
          <ac:chgData name="paulinezhou2003@gmail.com" userId="69837beb111d0445" providerId="LiveId" clId="{9D34213A-2F5C-4BC4-9955-95B08A2F8E81}" dt="2024-11-17T10:04:29.159" v="2723" actId="14100"/>
          <ac:picMkLst>
            <pc:docMk/>
            <pc:sldMk cId="2237947324" sldId="313"/>
            <ac:picMk id="5" creationId="{A25DF64D-9659-1CD9-6FF7-441E46A5E438}"/>
          </ac:picMkLst>
        </pc:picChg>
      </pc:sldChg>
      <pc:sldChg chg="modSp add mod modTransition">
        <pc:chgData name="paulinezhou2003@gmail.com" userId="69837beb111d0445" providerId="LiveId" clId="{9D34213A-2F5C-4BC4-9955-95B08A2F8E81}" dt="2024-11-18T10:23:37.089" v="6401" actId="1035"/>
        <pc:sldMkLst>
          <pc:docMk/>
          <pc:sldMk cId="331374321" sldId="314"/>
        </pc:sldMkLst>
        <pc:spChg chg="mod">
          <ac:chgData name="paulinezhou2003@gmail.com" userId="69837beb111d0445" providerId="LiveId" clId="{9D34213A-2F5C-4BC4-9955-95B08A2F8E81}" dt="2024-11-18T10:23:37.089" v="6401" actId="1035"/>
          <ac:spMkLst>
            <pc:docMk/>
            <pc:sldMk cId="331374321" sldId="314"/>
            <ac:spMk id="6" creationId="{74DA7C0B-9955-1A4B-0CA2-1DCDCC67087F}"/>
          </ac:spMkLst>
        </pc:spChg>
        <pc:spChg chg="mod">
          <ac:chgData name="paulinezhou2003@gmail.com" userId="69837beb111d0445" providerId="LiveId" clId="{9D34213A-2F5C-4BC4-9955-95B08A2F8E81}" dt="2024-11-17T09:44:37.400" v="2294" actId="1076"/>
          <ac:spMkLst>
            <pc:docMk/>
            <pc:sldMk cId="331374321" sldId="314"/>
            <ac:spMk id="7" creationId="{99D6AC87-42C2-FA4E-A4EF-BAF117B09FA8}"/>
          </ac:spMkLst>
        </pc:spChg>
        <pc:spChg chg="mod">
          <ac:chgData name="paulinezhou2003@gmail.com" userId="69837beb111d0445" providerId="LiveId" clId="{9D34213A-2F5C-4BC4-9955-95B08A2F8E81}" dt="2024-11-17T09:44:39.425" v="2295" actId="1076"/>
          <ac:spMkLst>
            <pc:docMk/>
            <pc:sldMk cId="331374321" sldId="314"/>
            <ac:spMk id="8" creationId="{94D89C89-ABF2-B0B9-1674-53A8BD30C7B1}"/>
          </ac:spMkLst>
        </pc:spChg>
        <pc:picChg chg="mod modCrop">
          <ac:chgData name="paulinezhou2003@gmail.com" userId="69837beb111d0445" providerId="LiveId" clId="{9D34213A-2F5C-4BC4-9955-95B08A2F8E81}" dt="2024-11-17T10:04:41.294" v="2724" actId="14100"/>
          <ac:picMkLst>
            <pc:docMk/>
            <pc:sldMk cId="331374321" sldId="314"/>
            <ac:picMk id="5" creationId="{5306FE7D-4742-0CBD-FDD0-DC485BA795C4}"/>
          </ac:picMkLst>
        </pc:picChg>
      </pc:sldChg>
      <pc:sldChg chg="modSp add mod modTransition">
        <pc:chgData name="paulinezhou2003@gmail.com" userId="69837beb111d0445" providerId="LiveId" clId="{9D34213A-2F5C-4BC4-9955-95B08A2F8E81}" dt="2024-11-17T10:09:53.235" v="2796"/>
        <pc:sldMkLst>
          <pc:docMk/>
          <pc:sldMk cId="1641526181" sldId="315"/>
        </pc:sldMkLst>
        <pc:spChg chg="mod">
          <ac:chgData name="paulinezhou2003@gmail.com" userId="69837beb111d0445" providerId="LiveId" clId="{9D34213A-2F5C-4BC4-9955-95B08A2F8E81}" dt="2024-11-17T09:45:13.232" v="2349" actId="1035"/>
          <ac:spMkLst>
            <pc:docMk/>
            <pc:sldMk cId="1641526181" sldId="315"/>
            <ac:spMk id="6" creationId="{CA908D51-8391-7AC0-386C-218C6194580E}"/>
          </ac:spMkLst>
        </pc:spChg>
        <pc:spChg chg="mod">
          <ac:chgData name="paulinezhou2003@gmail.com" userId="69837beb111d0445" providerId="LiveId" clId="{9D34213A-2F5C-4BC4-9955-95B08A2F8E81}" dt="2024-11-17T09:45:23.363" v="2360" actId="1036"/>
          <ac:spMkLst>
            <pc:docMk/>
            <pc:sldMk cId="1641526181" sldId="315"/>
            <ac:spMk id="7" creationId="{29B2BD59-8D2C-0CAF-FD11-14357F1E27D6}"/>
          </ac:spMkLst>
        </pc:spChg>
        <pc:spChg chg="mod">
          <ac:chgData name="paulinezhou2003@gmail.com" userId="69837beb111d0445" providerId="LiveId" clId="{9D34213A-2F5C-4BC4-9955-95B08A2F8E81}" dt="2024-11-17T09:45:20.901" v="2351" actId="1076"/>
          <ac:spMkLst>
            <pc:docMk/>
            <pc:sldMk cId="1641526181" sldId="315"/>
            <ac:spMk id="8" creationId="{857B3769-DE46-1514-C314-E7DBABE6D24C}"/>
          </ac:spMkLst>
        </pc:spChg>
        <pc:picChg chg="mod modCrop">
          <ac:chgData name="paulinezhou2003@gmail.com" userId="69837beb111d0445" providerId="LiveId" clId="{9D34213A-2F5C-4BC4-9955-95B08A2F8E81}" dt="2024-11-17T10:05:01.705" v="2731" actId="1035"/>
          <ac:picMkLst>
            <pc:docMk/>
            <pc:sldMk cId="1641526181" sldId="315"/>
            <ac:picMk id="5" creationId="{195824FC-1A1F-F37D-D280-C233F0314CFA}"/>
          </ac:picMkLst>
        </pc:picChg>
      </pc:sldChg>
      <pc:sldChg chg="modSp add mod modTransition">
        <pc:chgData name="paulinezhou2003@gmail.com" userId="69837beb111d0445" providerId="LiveId" clId="{9D34213A-2F5C-4BC4-9955-95B08A2F8E81}" dt="2024-11-18T10:23:51.043" v="6434" actId="1037"/>
        <pc:sldMkLst>
          <pc:docMk/>
          <pc:sldMk cId="88293889" sldId="316"/>
        </pc:sldMkLst>
        <pc:spChg chg="mod">
          <ac:chgData name="paulinezhou2003@gmail.com" userId="69837beb111d0445" providerId="LiveId" clId="{9D34213A-2F5C-4BC4-9955-95B08A2F8E81}" dt="2024-11-18T06:28:37.494" v="6082" actId="1038"/>
          <ac:spMkLst>
            <pc:docMk/>
            <pc:sldMk cId="88293889" sldId="316"/>
            <ac:spMk id="6" creationId="{2CC8C54D-895B-A856-0263-DBC8088587AC}"/>
          </ac:spMkLst>
        </pc:spChg>
        <pc:spChg chg="mod">
          <ac:chgData name="paulinezhou2003@gmail.com" userId="69837beb111d0445" providerId="LiveId" clId="{9D34213A-2F5C-4BC4-9955-95B08A2F8E81}" dt="2024-11-17T09:46:06.218" v="2418" actId="1035"/>
          <ac:spMkLst>
            <pc:docMk/>
            <pc:sldMk cId="88293889" sldId="316"/>
            <ac:spMk id="7" creationId="{D4441C5C-DF17-AD4A-2215-1C0EC5CDF75F}"/>
          </ac:spMkLst>
        </pc:spChg>
        <pc:spChg chg="mod">
          <ac:chgData name="paulinezhou2003@gmail.com" userId="69837beb111d0445" providerId="LiveId" clId="{9D34213A-2F5C-4BC4-9955-95B08A2F8E81}" dt="2024-11-18T10:23:51.043" v="6434" actId="1037"/>
          <ac:spMkLst>
            <pc:docMk/>
            <pc:sldMk cId="88293889" sldId="316"/>
            <ac:spMk id="8" creationId="{E0C39A57-F15C-B86C-EAA5-793AA28DC142}"/>
          </ac:spMkLst>
        </pc:spChg>
        <pc:picChg chg="mod modCrop">
          <ac:chgData name="paulinezhou2003@gmail.com" userId="69837beb111d0445" providerId="LiveId" clId="{9D34213A-2F5C-4BC4-9955-95B08A2F8E81}" dt="2024-11-17T10:05:21.513" v="2748" actId="1038"/>
          <ac:picMkLst>
            <pc:docMk/>
            <pc:sldMk cId="88293889" sldId="316"/>
            <ac:picMk id="5" creationId="{BA464887-CB29-37E8-06D0-39ADCF2A7424}"/>
          </ac:picMkLst>
        </pc:picChg>
      </pc:sldChg>
      <pc:sldChg chg="new del">
        <pc:chgData name="paulinezhou2003@gmail.com" userId="69837beb111d0445" providerId="LiveId" clId="{9D34213A-2F5C-4BC4-9955-95B08A2F8E81}" dt="2024-11-17T09:28:35.445" v="1560" actId="2696"/>
        <pc:sldMkLst>
          <pc:docMk/>
          <pc:sldMk cId="1133124792" sldId="316"/>
        </pc:sldMkLst>
      </pc:sldChg>
      <pc:sldChg chg="modSp add mod modTransition">
        <pc:chgData name="paulinezhou2003@gmail.com" userId="69837beb111d0445" providerId="LiveId" clId="{9D34213A-2F5C-4BC4-9955-95B08A2F8E81}" dt="2024-11-18T06:29:21.901" v="6107" actId="1036"/>
        <pc:sldMkLst>
          <pc:docMk/>
          <pc:sldMk cId="724488559" sldId="317"/>
        </pc:sldMkLst>
        <pc:spChg chg="mod">
          <ac:chgData name="paulinezhou2003@gmail.com" userId="69837beb111d0445" providerId="LiveId" clId="{9D34213A-2F5C-4BC4-9955-95B08A2F8E81}" dt="2024-11-18T06:29:21.901" v="6107" actId="1036"/>
          <ac:spMkLst>
            <pc:docMk/>
            <pc:sldMk cId="724488559" sldId="317"/>
            <ac:spMk id="6" creationId="{32D7234F-B9D5-D92C-42C1-D9A737C02100}"/>
          </ac:spMkLst>
        </pc:spChg>
        <pc:spChg chg="mod">
          <ac:chgData name="paulinezhou2003@gmail.com" userId="69837beb111d0445" providerId="LiveId" clId="{9D34213A-2F5C-4BC4-9955-95B08A2F8E81}" dt="2024-11-17T09:46:45.024" v="2442" actId="1076"/>
          <ac:spMkLst>
            <pc:docMk/>
            <pc:sldMk cId="724488559" sldId="317"/>
            <ac:spMk id="7" creationId="{F08DC0E1-90A4-00B6-89BE-98BE77816AA8}"/>
          </ac:spMkLst>
        </pc:spChg>
        <pc:spChg chg="mod">
          <ac:chgData name="paulinezhou2003@gmail.com" userId="69837beb111d0445" providerId="LiveId" clId="{9D34213A-2F5C-4BC4-9955-95B08A2F8E81}" dt="2024-11-17T09:46:51.036" v="2462" actId="1037"/>
          <ac:spMkLst>
            <pc:docMk/>
            <pc:sldMk cId="724488559" sldId="317"/>
            <ac:spMk id="8" creationId="{878D67A9-458D-84D0-C17F-618245B0C327}"/>
          </ac:spMkLst>
        </pc:spChg>
        <pc:picChg chg="mod modCrop">
          <ac:chgData name="paulinezhou2003@gmail.com" userId="69837beb111d0445" providerId="LiveId" clId="{9D34213A-2F5C-4BC4-9955-95B08A2F8E81}" dt="2024-11-17T10:05:52.968" v="2770" actId="1036"/>
          <ac:picMkLst>
            <pc:docMk/>
            <pc:sldMk cId="724488559" sldId="317"/>
            <ac:picMk id="5" creationId="{9C147696-9704-D578-7851-C90190C6CEC2}"/>
          </ac:picMkLst>
        </pc:picChg>
      </pc:sldChg>
      <pc:sldChg chg="modSp add mod modTransition">
        <pc:chgData name="paulinezhou2003@gmail.com" userId="69837beb111d0445" providerId="LiveId" clId="{9D34213A-2F5C-4BC4-9955-95B08A2F8E81}" dt="2024-11-17T10:09:53.235" v="2796"/>
        <pc:sldMkLst>
          <pc:docMk/>
          <pc:sldMk cId="917487258" sldId="318"/>
        </pc:sldMkLst>
        <pc:spChg chg="mod">
          <ac:chgData name="paulinezhou2003@gmail.com" userId="69837beb111d0445" providerId="LiveId" clId="{9D34213A-2F5C-4BC4-9955-95B08A2F8E81}" dt="2024-11-17T09:38:26.616" v="1897" actId="1037"/>
          <ac:spMkLst>
            <pc:docMk/>
            <pc:sldMk cId="917487258" sldId="318"/>
            <ac:spMk id="6" creationId="{3F702805-7764-D322-A141-B51626BA5C2F}"/>
          </ac:spMkLst>
        </pc:spChg>
        <pc:spChg chg="mod">
          <ac:chgData name="paulinezhou2003@gmail.com" userId="69837beb111d0445" providerId="LiveId" clId="{9D34213A-2F5C-4BC4-9955-95B08A2F8E81}" dt="2024-11-17T09:38:40.946" v="1906" actId="1076"/>
          <ac:spMkLst>
            <pc:docMk/>
            <pc:sldMk cId="917487258" sldId="318"/>
            <ac:spMk id="7" creationId="{F65D1B13-8ECD-9BC3-75C3-7921A14F5BE2}"/>
          </ac:spMkLst>
        </pc:spChg>
        <pc:spChg chg="mod">
          <ac:chgData name="paulinezhou2003@gmail.com" userId="69837beb111d0445" providerId="LiveId" clId="{9D34213A-2F5C-4BC4-9955-95B08A2F8E81}" dt="2024-11-17T09:38:43.737" v="1907" actId="1076"/>
          <ac:spMkLst>
            <pc:docMk/>
            <pc:sldMk cId="917487258" sldId="318"/>
            <ac:spMk id="8" creationId="{4D8D37AB-1385-4FA4-4CC8-CDE4E461B10F}"/>
          </ac:spMkLst>
        </pc:spChg>
        <pc:grpChg chg="mod">
          <ac:chgData name="paulinezhou2003@gmail.com" userId="69837beb111d0445" providerId="LiveId" clId="{9D34213A-2F5C-4BC4-9955-95B08A2F8E81}" dt="2024-11-17T10:03:00.090" v="2694" actId="1038"/>
          <ac:grpSpMkLst>
            <pc:docMk/>
            <pc:sldMk cId="917487258" sldId="318"/>
            <ac:grpSpMk id="2" creationId="{EA7C5828-AD84-FBDE-ABD1-5B9BE39665EF}"/>
          </ac:grpSpMkLst>
        </pc:grpChg>
      </pc:sldChg>
      <pc:sldChg chg="addSp delSp modSp add mod ord modTransition modAnim">
        <pc:chgData name="paulinezhou2003@gmail.com" userId="69837beb111d0445" providerId="LiveId" clId="{9D34213A-2F5C-4BC4-9955-95B08A2F8E81}" dt="2024-11-19T05:13:47.803" v="6551"/>
        <pc:sldMkLst>
          <pc:docMk/>
          <pc:sldMk cId="692626666" sldId="319"/>
        </pc:sldMkLst>
        <pc:spChg chg="mod">
          <ac:chgData name="paulinezhou2003@gmail.com" userId="69837beb111d0445" providerId="LiveId" clId="{9D34213A-2F5C-4BC4-9955-95B08A2F8E81}" dt="2024-11-17T10:14:34.036" v="2839" actId="14100"/>
          <ac:spMkLst>
            <pc:docMk/>
            <pc:sldMk cId="692626666" sldId="319"/>
            <ac:spMk id="6" creationId="{20CBCA1F-4091-C310-E046-53A187989BEF}"/>
          </ac:spMkLst>
        </pc:spChg>
        <pc:spChg chg="del mod">
          <ac:chgData name="paulinezhou2003@gmail.com" userId="69837beb111d0445" providerId="LiveId" clId="{9D34213A-2F5C-4BC4-9955-95B08A2F8E81}" dt="2024-11-17T09:39:22.166" v="1951" actId="478"/>
          <ac:spMkLst>
            <pc:docMk/>
            <pc:sldMk cId="692626666" sldId="319"/>
            <ac:spMk id="7" creationId="{5F0A4F87-509D-1509-3AED-4BD1ED42A3FB}"/>
          </ac:spMkLst>
        </pc:spChg>
        <pc:spChg chg="mod">
          <ac:chgData name="paulinezhou2003@gmail.com" userId="69837beb111d0445" providerId="LiveId" clId="{9D34213A-2F5C-4BC4-9955-95B08A2F8E81}" dt="2024-11-17T10:14:40.624" v="2868" actId="1037"/>
          <ac:spMkLst>
            <pc:docMk/>
            <pc:sldMk cId="692626666" sldId="319"/>
            <ac:spMk id="8" creationId="{641C9CB2-4716-1C21-C554-0F69E7122AF8}"/>
          </ac:spMkLst>
        </pc:spChg>
        <pc:grpChg chg="mod">
          <ac:chgData name="paulinezhou2003@gmail.com" userId="69837beb111d0445" providerId="LiveId" clId="{9D34213A-2F5C-4BC4-9955-95B08A2F8E81}" dt="2024-11-17T10:14:25.796" v="2838" actId="14100"/>
          <ac:grpSpMkLst>
            <pc:docMk/>
            <pc:sldMk cId="692626666" sldId="319"/>
            <ac:grpSpMk id="2" creationId="{2AD78297-8C96-D56E-5509-CEA1648EE5B5}"/>
          </ac:grpSpMkLst>
        </pc:grpChg>
        <pc:picChg chg="add mod">
          <ac:chgData name="paulinezhou2003@gmail.com" userId="69837beb111d0445" providerId="LiveId" clId="{9D34213A-2F5C-4BC4-9955-95B08A2F8E81}" dt="2024-11-18T06:09:58.855" v="5720" actId="1440"/>
          <ac:picMkLst>
            <pc:docMk/>
            <pc:sldMk cId="692626666" sldId="319"/>
            <ac:picMk id="5" creationId="{7E74FB1A-662D-BB78-5516-E9898CA4DDB4}"/>
          </ac:picMkLst>
        </pc:picChg>
      </pc:sldChg>
      <pc:sldChg chg="addSp delSp modSp new mod ord modTransition modAnim">
        <pc:chgData name="paulinezhou2003@gmail.com" userId="69837beb111d0445" providerId="LiveId" clId="{9D34213A-2F5C-4BC4-9955-95B08A2F8E81}" dt="2024-11-19T05:15:42.642" v="6561"/>
        <pc:sldMkLst>
          <pc:docMk/>
          <pc:sldMk cId="367121470" sldId="320"/>
        </pc:sldMkLst>
        <pc:spChg chg="del">
          <ac:chgData name="paulinezhou2003@gmail.com" userId="69837beb111d0445" providerId="LiveId" clId="{9D34213A-2F5C-4BC4-9955-95B08A2F8E81}" dt="2024-11-17T09:47:57.466" v="2464" actId="478"/>
          <ac:spMkLst>
            <pc:docMk/>
            <pc:sldMk cId="367121470" sldId="320"/>
            <ac:spMk id="2" creationId="{DF38A3EA-1AAF-9C42-FDC9-01C3FD07F6F4}"/>
          </ac:spMkLst>
        </pc:spChg>
        <pc:spChg chg="add mod">
          <ac:chgData name="paulinezhou2003@gmail.com" userId="69837beb111d0445" providerId="LiveId" clId="{9D34213A-2F5C-4BC4-9955-95B08A2F8E81}" dt="2024-11-18T04:46:32.989" v="5214" actId="688"/>
          <ac:spMkLst>
            <pc:docMk/>
            <pc:sldMk cId="367121470" sldId="320"/>
            <ac:spMk id="2" creationId="{F323E457-7318-D80A-7FA9-0C87B3E4E83D}"/>
          </ac:spMkLst>
        </pc:spChg>
        <pc:spChg chg="add mod">
          <ac:chgData name="paulinezhou2003@gmail.com" userId="69837beb111d0445" providerId="LiveId" clId="{9D34213A-2F5C-4BC4-9955-95B08A2F8E81}" dt="2024-11-18T04:46:42.481" v="5216" actId="1076"/>
          <ac:spMkLst>
            <pc:docMk/>
            <pc:sldMk cId="367121470" sldId="320"/>
            <ac:spMk id="3" creationId="{DF0E8D66-6EEB-A6AA-74B9-C691D3A71F51}"/>
          </ac:spMkLst>
        </pc:spChg>
        <pc:spChg chg="add mod">
          <ac:chgData name="paulinezhou2003@gmail.com" userId="69837beb111d0445" providerId="LiveId" clId="{9D34213A-2F5C-4BC4-9955-95B08A2F8E81}" dt="2024-11-18T04:47:01.754" v="5229" actId="1076"/>
          <ac:spMkLst>
            <pc:docMk/>
            <pc:sldMk cId="367121470" sldId="320"/>
            <ac:spMk id="5" creationId="{2711C70A-A6AB-414C-B1C6-099B3166C915}"/>
          </ac:spMkLst>
        </pc:spChg>
        <pc:picChg chg="add mod">
          <ac:chgData name="paulinezhou2003@gmail.com" userId="69837beb111d0445" providerId="LiveId" clId="{9D34213A-2F5C-4BC4-9955-95B08A2F8E81}" dt="2024-11-17T09:48:03.103" v="2467" actId="1076"/>
          <ac:picMkLst>
            <pc:docMk/>
            <pc:sldMk cId="367121470" sldId="320"/>
            <ac:picMk id="4" creationId="{B19498B0-E298-93BE-1B60-8061F78BC509}"/>
          </ac:picMkLst>
        </pc:picChg>
      </pc:sldChg>
      <pc:sldChg chg="addSp delSp modSp new mod modClrScheme modShow chgLayout">
        <pc:chgData name="paulinezhou2003@gmail.com" userId="69837beb111d0445" providerId="LiveId" clId="{9D34213A-2F5C-4BC4-9955-95B08A2F8E81}" dt="2024-11-18T09:45:26.134" v="6367" actId="729"/>
        <pc:sldMkLst>
          <pc:docMk/>
          <pc:sldMk cId="721535114" sldId="321"/>
        </pc:sldMkLst>
        <pc:spChg chg="del mod ord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2" creationId="{4B2CE576-13FF-B70B-B656-F967A124DE42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3" creationId="{CB1C6FF6-75A7-6FD8-D855-B729827D8861}"/>
          </ac:spMkLst>
        </pc:spChg>
        <pc:spChg chg="del mod ord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4" creationId="{FCD51C39-63FD-A207-CCEB-0CD44311E911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5" creationId="{5B3A14DC-31AA-0EE9-83B4-8982E7E18746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5" creationId="{C7D01F05-1907-2BE3-7F5E-EE47BC620E5C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6" creationId="{390A0D53-8135-0A03-B45F-52FC745D03BD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6" creationId="{F01B166F-811A-7D3F-92B5-464D2446D088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7" creationId="{1F7AA31A-D2E0-E842-9E84-A7FD017F0750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7" creationId="{5117A718-9AAC-0985-E84C-4273A1136A96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8" creationId="{82F2F359-279C-B1C4-A226-4432AB6FDA5C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8" creationId="{A33E2978-AFB1-E8C3-AF56-C53C9BCBDF5B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9" creationId="{310194D4-EC31-E09A-7519-B5BE649BE6B7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9" creationId="{B995AC96-CA87-EF82-C7D7-B587FD47326D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0" creationId="{34B7E902-8A8C-1332-72FC-088BB9C2DE5F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10" creationId="{5A281D96-0A3B-21FD-7528-322F94F080C9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1" creationId="{372FD020-F6E3-0349-ADB1-7DB4D10EE252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11" creationId="{6C3C295F-56BA-3710-F348-A6387D0FF50F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12" creationId="{86641FE7-FD9A-CAFF-4913-8B62BAD3C917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2" creationId="{A3A8A839-F61B-2F0C-AEAE-952D31F62FB6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13" creationId="{229C6A1C-C27C-AEA9-2344-7C226DDFF173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3" creationId="{6646A410-67DF-8E95-3FC4-B230CC8F6A4D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4" creationId="{E12D4504-C549-706A-18D4-D4EDA3D1E939}"/>
          </ac:spMkLst>
        </pc:spChg>
        <pc:spChg chg="del">
          <ac:chgData name="paulinezhou2003@gmail.com" userId="69837beb111d0445" providerId="LiveId" clId="{9D34213A-2F5C-4BC4-9955-95B08A2F8E81}" dt="2024-11-17T10:21:47.663" v="2913" actId="700"/>
          <ac:spMkLst>
            <pc:docMk/>
            <pc:sldMk cId="721535114" sldId="321"/>
            <ac:spMk id="14" creationId="{F3E9471B-2773-6344-F4E6-D2898073C87D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5" creationId="{B74D6153-66F5-E651-6B5A-DAFE442AB157}"/>
          </ac:spMkLst>
        </pc:spChg>
        <pc:spChg chg="add del mod ord">
          <ac:chgData name="paulinezhou2003@gmail.com" userId="69837beb111d0445" providerId="LiveId" clId="{9D34213A-2F5C-4BC4-9955-95B08A2F8E81}" dt="2024-11-17T10:21:50.640" v="2914"/>
          <ac:spMkLst>
            <pc:docMk/>
            <pc:sldMk cId="721535114" sldId="321"/>
            <ac:spMk id="15" creationId="{E3A4F30D-7314-80B3-CFDE-663DFFCBE3B3}"/>
          </ac:spMkLst>
        </pc:spChg>
        <pc:spChg chg="add del mod ord">
          <ac:chgData name="paulinezhou2003@gmail.com" userId="69837beb111d0445" providerId="LiveId" clId="{9D34213A-2F5C-4BC4-9955-95B08A2F8E81}" dt="2024-11-17T10:22:05.520" v="2931" actId="26606"/>
          <ac:spMkLst>
            <pc:docMk/>
            <pc:sldMk cId="721535114" sldId="321"/>
            <ac:spMk id="16" creationId="{7B196124-AEC6-7E08-88D3-AE7E367AA397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6" creationId="{B3071E43-CF5A-90E4-70E0-9D55D28E355E}"/>
          </ac:spMkLst>
        </pc:spChg>
        <pc:spChg chg="add mod">
          <ac:chgData name="paulinezhou2003@gmail.com" userId="69837beb111d0445" providerId="LiveId" clId="{9D34213A-2F5C-4BC4-9955-95B08A2F8E81}" dt="2024-11-18T02:54:43.476" v="4070" actId="1036"/>
          <ac:spMkLst>
            <pc:docMk/>
            <pc:sldMk cId="721535114" sldId="321"/>
            <ac:spMk id="17" creationId="{B86387ED-DB63-C47A-C230-1EE73190F23E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8" creationId="{0B70DDAA-0331-4E5B-D84C-45E12B7DEBC8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19" creationId="{7C0B3927-7A25-1B66-CBBB-53FA2600222A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0" creationId="{427D15CF-60D1-EAF5-9BCC-CB283308A31C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1" creationId="{89BFAA87-D8D9-1D83-A3F4-48891FD5F43F}"/>
          </ac:spMkLst>
        </pc:spChg>
        <pc:spChg chg="add mod">
          <ac:chgData name="paulinezhou2003@gmail.com" userId="69837beb111d0445" providerId="LiveId" clId="{9D34213A-2F5C-4BC4-9955-95B08A2F8E81}" dt="2024-11-18T02:54:51.424" v="4072" actId="1076"/>
          <ac:spMkLst>
            <pc:docMk/>
            <pc:sldMk cId="721535114" sldId="321"/>
            <ac:spMk id="22" creationId="{EC764FCF-36BA-19E5-5EF8-288927C29D44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3" creationId="{C1BFD5AF-2BC3-7129-2925-19489EA0D111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4" creationId="{6EDC5C88-BF0F-D7CD-B36F-C70BC6835939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5" creationId="{E1E0FFCB-809A-37CC-7F63-A4134F8DBEFD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6" creationId="{918E518E-4014-4319-A2E0-95D7C7AA5A07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7" creationId="{EC0BC886-CA7C-FBDB-0D2A-4BFAD996A47C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8" creationId="{80A0A3C5-7C05-9666-8465-E8CFA9A67967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29" creationId="{138312DF-5308-3B71-5D3A-E70C2335B9F8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30" creationId="{DB6A0236-4EBC-DDE7-4DFF-5FB16C4FCFCC}"/>
          </ac:spMkLst>
        </pc:spChg>
        <pc:spChg chg="mod">
          <ac:chgData name="paulinezhou2003@gmail.com" userId="69837beb111d0445" providerId="LiveId" clId="{9D34213A-2F5C-4BC4-9955-95B08A2F8E81}" dt="2024-11-18T02:54:24.166" v="4051"/>
          <ac:spMkLst>
            <pc:docMk/>
            <pc:sldMk cId="721535114" sldId="321"/>
            <ac:spMk id="31" creationId="{0F499CEA-FC8A-BC39-4D49-8B6870CEA8BC}"/>
          </ac:spMkLst>
        </pc:spChg>
        <pc:grpChg chg="add mod">
          <ac:chgData name="paulinezhou2003@gmail.com" userId="69837beb111d0445" providerId="LiveId" clId="{9D34213A-2F5C-4BC4-9955-95B08A2F8E81}" dt="2024-11-18T02:54:34.101" v="4055" actId="1076"/>
          <ac:grpSpMkLst>
            <pc:docMk/>
            <pc:sldMk cId="721535114" sldId="321"/>
            <ac:grpSpMk id="4" creationId="{EA4D7BE1-8459-419F-2E42-6A34CD2B659F}"/>
          </ac:grpSpMkLst>
        </pc:grpChg>
        <pc:picChg chg="add mod">
          <ac:chgData name="paulinezhou2003@gmail.com" userId="69837beb111d0445" providerId="LiveId" clId="{9D34213A-2F5C-4BC4-9955-95B08A2F8E81}" dt="2024-11-18T02:54:32.063" v="4054" actId="1076"/>
          <ac:picMkLst>
            <pc:docMk/>
            <pc:sldMk cId="721535114" sldId="321"/>
            <ac:picMk id="3" creationId="{6C6487F4-9097-3D63-BFF1-476129897E8B}"/>
          </ac:picMkLst>
        </pc:picChg>
      </pc:sldChg>
      <pc:sldChg chg="addSp modSp new mod modShow">
        <pc:chgData name="paulinezhou2003@gmail.com" userId="69837beb111d0445" providerId="LiveId" clId="{9D34213A-2F5C-4BC4-9955-95B08A2F8E81}" dt="2024-11-18T09:45:38.251" v="6368" actId="729"/>
        <pc:sldMkLst>
          <pc:docMk/>
          <pc:sldMk cId="2968939947" sldId="322"/>
        </pc:sldMkLst>
        <pc:spChg chg="mod">
          <ac:chgData name="paulinezhou2003@gmail.com" userId="69837beb111d0445" providerId="LiveId" clId="{9D34213A-2F5C-4BC4-9955-95B08A2F8E81}" dt="2024-11-17T10:24:02.869" v="2993" actId="1076"/>
          <ac:spMkLst>
            <pc:docMk/>
            <pc:sldMk cId="2968939947" sldId="322"/>
            <ac:spMk id="2" creationId="{D8972DA5-E81E-C623-AEA5-C9B1AB8BF153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4" creationId="{19A657FA-7C01-53D7-5364-F1E4881ED406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5" creationId="{D23C4F62-D71F-1B46-58CF-92FAD71510B2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6" creationId="{DFF8E007-E707-C641-FBC6-F05B06934C1A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7" creationId="{CD40A646-5478-7E9F-B501-997989348462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8" creationId="{69AE9034-01F7-A84D-BFCB-F15B6E55F6E8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9" creationId="{35941043-B0EA-F7E3-744B-F9BCD2A485FB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10" creationId="{1E8552B6-0232-9290-3944-497CDB40CAF3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11" creationId="{0AE6EDCF-2EF1-BAFE-9470-0D0F1147F052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12" creationId="{E634860A-578E-BDED-297F-EEF8F10D8130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13" creationId="{19399710-EDFD-725D-2DB3-1E4D30EE0BE9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14" creationId="{8D523964-85B4-A144-D341-3BD4C895EDD7}"/>
          </ac:spMkLst>
        </pc:spChg>
        <pc:spChg chg="add mod">
          <ac:chgData name="paulinezhou2003@gmail.com" userId="69837beb111d0445" providerId="LiveId" clId="{9D34213A-2F5C-4BC4-9955-95B08A2F8E81}" dt="2024-11-17T10:23:55.687" v="2992" actId="1036"/>
          <ac:spMkLst>
            <pc:docMk/>
            <pc:sldMk cId="2968939947" sldId="322"/>
            <ac:spMk id="15" creationId="{E8598894-B623-4FA2-37E3-F3EF690A79C7}"/>
          </ac:spMkLst>
        </pc:spChg>
        <pc:picChg chg="add mod">
          <ac:chgData name="paulinezhou2003@gmail.com" userId="69837beb111d0445" providerId="LiveId" clId="{9D34213A-2F5C-4BC4-9955-95B08A2F8E81}" dt="2024-11-17T10:23:44.152" v="2958" actId="1076"/>
          <ac:picMkLst>
            <pc:docMk/>
            <pc:sldMk cId="2968939947" sldId="322"/>
            <ac:picMk id="3" creationId="{419D5B01-DD31-088C-B199-EADB89CD42FE}"/>
          </ac:picMkLst>
        </pc:picChg>
      </pc:sldChg>
      <pc:sldChg chg="addSp delSp modSp new mod modClrScheme modAnim chgLayout">
        <pc:chgData name="paulinezhou2003@gmail.com" userId="69837beb111d0445" providerId="LiveId" clId="{9D34213A-2F5C-4BC4-9955-95B08A2F8E81}" dt="2024-11-19T05:30:15.586" v="6593" actId="1037"/>
        <pc:sldMkLst>
          <pc:docMk/>
          <pc:sldMk cId="1076137692" sldId="323"/>
        </pc:sldMkLst>
        <pc:spChg chg="del mod ord">
          <ac:chgData name="paulinezhou2003@gmail.com" userId="69837beb111d0445" providerId="LiveId" clId="{9D34213A-2F5C-4BC4-9955-95B08A2F8E81}" dt="2024-11-17T10:32:51.141" v="3000" actId="700"/>
          <ac:spMkLst>
            <pc:docMk/>
            <pc:sldMk cId="1076137692" sldId="323"/>
            <ac:spMk id="2" creationId="{2EFBA617-F6B7-0F6C-A01E-9AEEB5A1A4EF}"/>
          </ac:spMkLst>
        </pc:spChg>
        <pc:spChg chg="add del mod ord">
          <ac:chgData name="paulinezhou2003@gmail.com" userId="69837beb111d0445" providerId="LiveId" clId="{9D34213A-2F5C-4BC4-9955-95B08A2F8E81}" dt="2024-11-18T05:49:09.897" v="5496" actId="478"/>
          <ac:spMkLst>
            <pc:docMk/>
            <pc:sldMk cId="1076137692" sldId="323"/>
            <ac:spMk id="3" creationId="{CA125807-3E32-7BD2-08D0-3784345CED4D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4" creationId="{518EC60B-1A1D-B258-681A-E8A3F11FD80D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6" creationId="{FBD3CC9C-6DB9-5F68-A9E8-694CA0D8A52F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7" creationId="{36EB9396-6073-D126-3C76-18D77DB809A8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8" creationId="{CB742E2D-FC33-A2EC-363C-E9D844D46CF5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9" creationId="{F559DC59-A108-8C10-2FE8-94CA8AED9CAB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0" creationId="{195609FA-393A-41CB-868B-A46806C1F333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1" creationId="{4FBE930C-841F-2731-6383-B0979A834EFB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2" creationId="{3FBCA149-B4EB-4CFD-02CB-09C3089C32A3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3" creationId="{96D483C6-9994-168D-212A-BFE2D91AA80D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4" creationId="{0BAB9689-6B08-B41D-A11E-34BF0A6314D1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5" creationId="{17874EEA-C84C-364E-5DBF-497548F07485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6" creationId="{90C0E104-0A97-BDB9-C457-E691C248ABA9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7" creationId="{6A91EFA7-C526-D70E-E39D-ACA214702B44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8" creationId="{107DD06E-56FA-49AC-EF5E-86193B6892E0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19" creationId="{89194AAC-997A-2FD2-9E30-4EB079FF8185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20" creationId="{82C0453B-CA84-8D4C-C463-6118629FA597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21" creationId="{82BF7BA9-3C55-A940-70D3-9C99341405DC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22" creationId="{9C379022-11D4-0FE2-C476-E60EDB0ACA55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23" creationId="{E07DDABC-7F7B-1401-6A30-85FC3602B9A1}"/>
          </ac:spMkLst>
        </pc:spChg>
        <pc:spChg chg="mod">
          <ac:chgData name="paulinezhou2003@gmail.com" userId="69837beb111d0445" providerId="LiveId" clId="{9D34213A-2F5C-4BC4-9955-95B08A2F8E81}" dt="2024-11-18T05:30:29.883" v="5376"/>
          <ac:spMkLst>
            <pc:docMk/>
            <pc:sldMk cId="1076137692" sldId="323"/>
            <ac:spMk id="24" creationId="{B552BCCA-68AD-47F3-3BD8-9C866A4A3103}"/>
          </ac:spMkLst>
        </pc:spChg>
        <pc:spChg chg="add mod">
          <ac:chgData name="paulinezhou2003@gmail.com" userId="69837beb111d0445" providerId="LiveId" clId="{9D34213A-2F5C-4BC4-9955-95B08A2F8E81}" dt="2024-11-18T05:35:26.883" v="5383" actId="693"/>
          <ac:spMkLst>
            <pc:docMk/>
            <pc:sldMk cId="1076137692" sldId="323"/>
            <ac:spMk id="25" creationId="{9F68CE46-C24C-FEB5-457F-5B3CBC8E8C79}"/>
          </ac:spMkLst>
        </pc:spChg>
        <pc:spChg chg="add mod">
          <ac:chgData name="paulinezhou2003@gmail.com" userId="69837beb111d0445" providerId="LiveId" clId="{9D34213A-2F5C-4BC4-9955-95B08A2F8E81}" dt="2024-11-18T10:25:10.079" v="6439" actId="20577"/>
          <ac:spMkLst>
            <pc:docMk/>
            <pc:sldMk cId="1076137692" sldId="323"/>
            <ac:spMk id="26" creationId="{D3E71F0C-1002-E460-196D-711739D269D6}"/>
          </ac:spMkLst>
        </pc:spChg>
        <pc:spChg chg="add del mod">
          <ac:chgData name="paulinezhou2003@gmail.com" userId="69837beb111d0445" providerId="LiveId" clId="{9D34213A-2F5C-4BC4-9955-95B08A2F8E81}" dt="2024-11-18T05:47:45.184" v="5441" actId="11529"/>
          <ac:spMkLst>
            <pc:docMk/>
            <pc:sldMk cId="1076137692" sldId="323"/>
            <ac:spMk id="27" creationId="{DA1901E7-085F-A4EF-9A84-6E7DCE0DD9FA}"/>
          </ac:spMkLst>
        </pc:spChg>
        <pc:spChg chg="add mod">
          <ac:chgData name="paulinezhou2003@gmail.com" userId="69837beb111d0445" providerId="LiveId" clId="{9D34213A-2F5C-4BC4-9955-95B08A2F8E81}" dt="2024-11-18T05:48:15.144" v="5466" actId="1035"/>
          <ac:spMkLst>
            <pc:docMk/>
            <pc:sldMk cId="1076137692" sldId="323"/>
            <ac:spMk id="28" creationId="{416D948B-A833-B127-F711-0BB28161A939}"/>
          </ac:spMkLst>
        </pc:spChg>
        <pc:spChg chg="add mod">
          <ac:chgData name="paulinezhou2003@gmail.com" userId="69837beb111d0445" providerId="LiveId" clId="{9D34213A-2F5C-4BC4-9955-95B08A2F8E81}" dt="2024-11-18T05:48:25.440" v="5468" actId="1076"/>
          <ac:spMkLst>
            <pc:docMk/>
            <pc:sldMk cId="1076137692" sldId="323"/>
            <ac:spMk id="29" creationId="{29A7AEF2-28E2-433D-D26A-105FB796182E}"/>
          </ac:spMkLst>
        </pc:spChg>
        <pc:spChg chg="add mod">
          <ac:chgData name="paulinezhou2003@gmail.com" userId="69837beb111d0445" providerId="LiveId" clId="{9D34213A-2F5C-4BC4-9955-95B08A2F8E81}" dt="2024-11-18T05:48:55.722" v="5493" actId="1076"/>
          <ac:spMkLst>
            <pc:docMk/>
            <pc:sldMk cId="1076137692" sldId="323"/>
            <ac:spMk id="30" creationId="{F6AA0BF1-EB55-1D62-CCE7-BF93A8DFD1CF}"/>
          </ac:spMkLst>
        </pc:spChg>
        <pc:spChg chg="add mod">
          <ac:chgData name="paulinezhou2003@gmail.com" userId="69837beb111d0445" providerId="LiveId" clId="{9D34213A-2F5C-4BC4-9955-95B08A2F8E81}" dt="2024-11-19T05:30:15.586" v="6593" actId="1037"/>
          <ac:spMkLst>
            <pc:docMk/>
            <pc:sldMk cId="1076137692" sldId="323"/>
            <ac:spMk id="31" creationId="{49751CE7-3825-37AA-9099-0BBBDB4D0C4E}"/>
          </ac:spMkLst>
        </pc:spChg>
        <pc:grpChg chg="add mod">
          <ac:chgData name="paulinezhou2003@gmail.com" userId="69837beb111d0445" providerId="LiveId" clId="{9D34213A-2F5C-4BC4-9955-95B08A2F8E81}" dt="2024-11-18T05:30:44.049" v="5378" actId="14100"/>
          <ac:grpSpMkLst>
            <pc:docMk/>
            <pc:sldMk cId="1076137692" sldId="323"/>
            <ac:grpSpMk id="2" creationId="{3755BCB5-4C51-C7B3-2E84-FCF0C16EC4DC}"/>
          </ac:grpSpMkLst>
        </pc:grpChg>
        <pc:picChg chg="add del mod">
          <ac:chgData name="paulinezhou2003@gmail.com" userId="69837beb111d0445" providerId="LiveId" clId="{9D34213A-2F5C-4BC4-9955-95B08A2F8E81}" dt="2024-11-18T05:47:44.057" v="5439" actId="478"/>
          <ac:picMkLst>
            <pc:docMk/>
            <pc:sldMk cId="1076137692" sldId="323"/>
            <ac:picMk id="5" creationId="{3E9CA266-182D-6698-2C9E-C7BA3BE74DC2}"/>
          </ac:picMkLst>
        </pc:picChg>
      </pc:sldChg>
      <pc:sldChg chg="addSp modSp new add del mod ord modTransition">
        <pc:chgData name="paulinezhou2003@gmail.com" userId="69837beb111d0445" providerId="LiveId" clId="{9D34213A-2F5C-4BC4-9955-95B08A2F8E81}" dt="2024-11-19T05:15:51.487" v="6562"/>
        <pc:sldMkLst>
          <pc:docMk/>
          <pc:sldMk cId="3186097652" sldId="324"/>
        </pc:sldMkLst>
        <pc:picChg chg="add mod">
          <ac:chgData name="paulinezhou2003@gmail.com" userId="69837beb111d0445" providerId="LiveId" clId="{9D34213A-2F5C-4BC4-9955-95B08A2F8E81}" dt="2024-11-17T10:33:59.203" v="3007" actId="1076"/>
          <ac:picMkLst>
            <pc:docMk/>
            <pc:sldMk cId="3186097652" sldId="324"/>
            <ac:picMk id="4" creationId="{B48C1436-3ED7-2E6E-560E-97A854E21686}"/>
          </ac:picMkLst>
        </pc:picChg>
      </pc:sldChg>
      <pc:sldChg chg="addSp delSp modSp new del mod">
        <pc:chgData name="paulinezhou2003@gmail.com" userId="69837beb111d0445" providerId="LiveId" clId="{9D34213A-2F5C-4BC4-9955-95B08A2F8E81}" dt="2024-11-17T10:34:50.519" v="3020" actId="680"/>
        <pc:sldMkLst>
          <pc:docMk/>
          <pc:sldMk cId="4152987722" sldId="324"/>
        </pc:sldMkLst>
        <pc:picChg chg="add del mod">
          <ac:chgData name="paulinezhou2003@gmail.com" userId="69837beb111d0445" providerId="LiveId" clId="{9D34213A-2F5C-4BC4-9955-95B08A2F8E81}" dt="2024-11-17T10:34:49.907" v="3019" actId="22"/>
          <ac:picMkLst>
            <pc:docMk/>
            <pc:sldMk cId="4152987722" sldId="324"/>
            <ac:picMk id="4" creationId="{405A84BE-D7A2-927B-2766-32C5F186C865}"/>
          </ac:picMkLst>
        </pc:picChg>
      </pc:sldChg>
      <pc:sldChg chg="addSp modSp add mod ord modAnim">
        <pc:chgData name="paulinezhou2003@gmail.com" userId="69837beb111d0445" providerId="LiveId" clId="{9D34213A-2F5C-4BC4-9955-95B08A2F8E81}" dt="2024-11-19T05:37:09.455" v="6634" actId="1037"/>
        <pc:sldMkLst>
          <pc:docMk/>
          <pc:sldMk cId="3074014873" sldId="325"/>
        </pc:sldMkLst>
        <pc:spChg chg="add mod">
          <ac:chgData name="paulinezhou2003@gmail.com" userId="69837beb111d0445" providerId="LiveId" clId="{9D34213A-2F5C-4BC4-9955-95B08A2F8E81}" dt="2024-11-17T10:36:20.632" v="3029" actId="1582"/>
          <ac:spMkLst>
            <pc:docMk/>
            <pc:sldMk cId="3074014873" sldId="325"/>
            <ac:spMk id="2" creationId="{99134676-6941-39A6-E35C-00F352C28D44}"/>
          </ac:spMkLst>
        </pc:spChg>
        <pc:spChg chg="add mod">
          <ac:chgData name="paulinezhou2003@gmail.com" userId="69837beb111d0445" providerId="LiveId" clId="{9D34213A-2F5C-4BC4-9955-95B08A2F8E81}" dt="2024-11-17T10:37:01.550" v="3040" actId="1076"/>
          <ac:spMkLst>
            <pc:docMk/>
            <pc:sldMk cId="3074014873" sldId="325"/>
            <ac:spMk id="3" creationId="{3CCC8325-0360-41C1-0DF0-CB0B13C026F0}"/>
          </ac:spMkLst>
        </pc:spChg>
        <pc:spChg chg="add mod">
          <ac:chgData name="paulinezhou2003@gmail.com" userId="69837beb111d0445" providerId="LiveId" clId="{9D34213A-2F5C-4BC4-9955-95B08A2F8E81}" dt="2024-11-19T05:37:09.455" v="6634" actId="1037"/>
          <ac:spMkLst>
            <pc:docMk/>
            <pc:sldMk cId="3074014873" sldId="325"/>
            <ac:spMk id="5" creationId="{ADC6C91F-3A60-69BF-A650-85542D468635}"/>
          </ac:spMkLst>
        </pc:spChg>
        <pc:spChg chg="add mod">
          <ac:chgData name="paulinezhou2003@gmail.com" userId="69837beb111d0445" providerId="LiveId" clId="{9D34213A-2F5C-4BC4-9955-95B08A2F8E81}" dt="2024-11-17T10:42:49.930" v="3256" actId="122"/>
          <ac:spMkLst>
            <pc:docMk/>
            <pc:sldMk cId="3074014873" sldId="325"/>
            <ac:spMk id="7" creationId="{86759D32-D329-A8CB-0E20-3D40F5C2B2D0}"/>
          </ac:spMkLst>
        </pc:spChg>
        <pc:picChg chg="add mod">
          <ac:chgData name="paulinezhou2003@gmail.com" userId="69837beb111d0445" providerId="LiveId" clId="{9D34213A-2F5C-4BC4-9955-95B08A2F8E81}" dt="2024-11-17T10:36:59.184" v="3039" actId="1076"/>
          <ac:picMkLst>
            <pc:docMk/>
            <pc:sldMk cId="3074014873" sldId="325"/>
            <ac:picMk id="6" creationId="{BB834D34-5A95-50BB-112F-7F5E25B2505F}"/>
          </ac:picMkLst>
        </pc:picChg>
      </pc:sldChg>
      <pc:sldChg chg="addSp delSp modSp new mod delAnim modAnim">
        <pc:chgData name="paulinezhou2003@gmail.com" userId="69837beb111d0445" providerId="LiveId" clId="{9D34213A-2F5C-4BC4-9955-95B08A2F8E81}" dt="2024-11-18T06:25:59.142" v="6047" actId="1076"/>
        <pc:sldMkLst>
          <pc:docMk/>
          <pc:sldMk cId="549041782" sldId="326"/>
        </pc:sldMkLst>
        <pc:spChg chg="add mod">
          <ac:chgData name="paulinezhou2003@gmail.com" userId="69837beb111d0445" providerId="LiveId" clId="{9D34213A-2F5C-4BC4-9955-95B08A2F8E81}" dt="2024-11-18T06:25:55.291" v="6046" actId="1076"/>
          <ac:spMkLst>
            <pc:docMk/>
            <pc:sldMk cId="549041782" sldId="326"/>
            <ac:spMk id="2" creationId="{1D3A99B9-FBAC-E323-5B5A-D09E76588F9A}"/>
          </ac:spMkLst>
        </pc:spChg>
        <pc:spChg chg="del">
          <ac:chgData name="paulinezhou2003@gmail.com" userId="69837beb111d0445" providerId="LiveId" clId="{9D34213A-2F5C-4BC4-9955-95B08A2F8E81}" dt="2024-11-17T10:39:36.354" v="3054" actId="478"/>
          <ac:spMkLst>
            <pc:docMk/>
            <pc:sldMk cId="549041782" sldId="326"/>
            <ac:spMk id="2" creationId="{F6D05B78-B7D2-EA0C-C5DE-9CA48C5F628B}"/>
          </ac:spMkLst>
        </pc:spChg>
        <pc:spChg chg="add mod">
          <ac:chgData name="paulinezhou2003@gmail.com" userId="69837beb111d0445" providerId="LiveId" clId="{9D34213A-2F5C-4BC4-9955-95B08A2F8E81}" dt="2024-11-17T10:39:51.300" v="3109" actId="1036"/>
          <ac:spMkLst>
            <pc:docMk/>
            <pc:sldMk cId="549041782" sldId="326"/>
            <ac:spMk id="6" creationId="{1E361A1A-3471-CB0B-1E8E-6FADD034B74A}"/>
          </ac:spMkLst>
        </pc:spChg>
        <pc:spChg chg="add mod">
          <ac:chgData name="paulinezhou2003@gmail.com" userId="69837beb111d0445" providerId="LiveId" clId="{9D34213A-2F5C-4BC4-9955-95B08A2F8E81}" dt="2024-11-17T10:40:27.694" v="3118" actId="1076"/>
          <ac:spMkLst>
            <pc:docMk/>
            <pc:sldMk cId="549041782" sldId="326"/>
            <ac:spMk id="7" creationId="{E36424F1-819F-760C-51D1-7D5F23427DFB}"/>
          </ac:spMkLst>
        </pc:spChg>
        <pc:spChg chg="add del mod">
          <ac:chgData name="paulinezhou2003@gmail.com" userId="69837beb111d0445" providerId="LiveId" clId="{9D34213A-2F5C-4BC4-9955-95B08A2F8E81}" dt="2024-11-17T10:40:47.135" v="3120" actId="478"/>
          <ac:spMkLst>
            <pc:docMk/>
            <pc:sldMk cId="549041782" sldId="326"/>
            <ac:spMk id="8" creationId="{90B97018-D15F-0D61-2980-BA3BEA87CA47}"/>
          </ac:spMkLst>
        </pc:spChg>
        <pc:spChg chg="add del mod">
          <ac:chgData name="paulinezhou2003@gmail.com" userId="69837beb111d0445" providerId="LiveId" clId="{9D34213A-2F5C-4BC4-9955-95B08A2F8E81}" dt="2024-11-17T10:40:48.904" v="3122" actId="478"/>
          <ac:spMkLst>
            <pc:docMk/>
            <pc:sldMk cId="549041782" sldId="326"/>
            <ac:spMk id="9" creationId="{FC86572E-5B82-2656-8AAF-976E84F33E9F}"/>
          </ac:spMkLst>
        </pc:spChg>
        <pc:spChg chg="add mod">
          <ac:chgData name="paulinezhou2003@gmail.com" userId="69837beb111d0445" providerId="LiveId" clId="{9D34213A-2F5C-4BC4-9955-95B08A2F8E81}" dt="2024-11-18T06:25:59.142" v="6047" actId="1076"/>
          <ac:spMkLst>
            <pc:docMk/>
            <pc:sldMk cId="549041782" sldId="326"/>
            <ac:spMk id="10" creationId="{4C93CF55-2FFA-4450-7CD3-715A35CD5B18}"/>
          </ac:spMkLst>
        </pc:spChg>
        <pc:grpChg chg="add mod">
          <ac:chgData name="paulinezhou2003@gmail.com" userId="69837beb111d0445" providerId="LiveId" clId="{9D34213A-2F5C-4BC4-9955-95B08A2F8E81}" dt="2024-11-17T10:39:07.666" v="3053"/>
          <ac:grpSpMkLst>
            <pc:docMk/>
            <pc:sldMk cId="549041782" sldId="326"/>
            <ac:grpSpMk id="3" creationId="{6A589634-2EB0-FCEB-4BF0-86BD6FB087AB}"/>
          </ac:grpSpMkLst>
        </pc:grpChg>
        <pc:picChg chg="mod">
          <ac:chgData name="paulinezhou2003@gmail.com" userId="69837beb111d0445" providerId="LiveId" clId="{9D34213A-2F5C-4BC4-9955-95B08A2F8E81}" dt="2024-11-17T10:39:07.666" v="3053"/>
          <ac:picMkLst>
            <pc:docMk/>
            <pc:sldMk cId="549041782" sldId="326"/>
            <ac:picMk id="4" creationId="{55DA7546-C5E0-8052-F747-1DF217EA50D3}"/>
          </ac:picMkLst>
        </pc:picChg>
        <pc:picChg chg="mod">
          <ac:chgData name="paulinezhou2003@gmail.com" userId="69837beb111d0445" providerId="LiveId" clId="{9D34213A-2F5C-4BC4-9955-95B08A2F8E81}" dt="2024-11-17T10:39:07.666" v="3053"/>
          <ac:picMkLst>
            <pc:docMk/>
            <pc:sldMk cId="549041782" sldId="326"/>
            <ac:picMk id="5" creationId="{835B9BF0-A8EB-7799-EA66-27D266218145}"/>
          </ac:picMkLst>
        </pc:picChg>
      </pc:sldChg>
      <pc:sldChg chg="addSp delSp modSp add mod ord modTransition modAnim">
        <pc:chgData name="paulinezhou2003@gmail.com" userId="69837beb111d0445" providerId="LiveId" clId="{9D34213A-2F5C-4BC4-9955-95B08A2F8E81}" dt="2024-11-18T04:44:58.248" v="5210" actId="1037"/>
        <pc:sldMkLst>
          <pc:docMk/>
          <pc:sldMk cId="3263103584" sldId="327"/>
        </pc:sldMkLst>
        <pc:spChg chg="mod">
          <ac:chgData name="paulinezhou2003@gmail.com" userId="69837beb111d0445" providerId="LiveId" clId="{9D34213A-2F5C-4BC4-9955-95B08A2F8E81}" dt="2024-11-18T02:58:31.530" v="4223"/>
          <ac:spMkLst>
            <pc:docMk/>
            <pc:sldMk cId="3263103584" sldId="327"/>
            <ac:spMk id="5" creationId="{9B8824BD-B398-A882-EE02-E73D8C3FF376}"/>
          </ac:spMkLst>
        </pc:spChg>
        <pc:spChg chg="mod">
          <ac:chgData name="paulinezhou2003@gmail.com" userId="69837beb111d0445" providerId="LiveId" clId="{9D34213A-2F5C-4BC4-9955-95B08A2F8E81}" dt="2024-11-18T02:58:31.530" v="4223"/>
          <ac:spMkLst>
            <pc:docMk/>
            <pc:sldMk cId="3263103584" sldId="327"/>
            <ac:spMk id="6" creationId="{EF6425D1-5C01-65B2-3E14-BB8BEB971617}"/>
          </ac:spMkLst>
        </pc:spChg>
        <pc:spChg chg="mod">
          <ac:chgData name="paulinezhou2003@gmail.com" userId="69837beb111d0445" providerId="LiveId" clId="{9D34213A-2F5C-4BC4-9955-95B08A2F8E81}" dt="2024-11-18T02:58:31.530" v="4223"/>
          <ac:spMkLst>
            <pc:docMk/>
            <pc:sldMk cId="3263103584" sldId="327"/>
            <ac:spMk id="7" creationId="{17EE968F-032E-9EEF-0458-EBEAE0E248FC}"/>
          </ac:spMkLst>
        </pc:spChg>
        <pc:spChg chg="mod">
          <ac:chgData name="paulinezhou2003@gmail.com" userId="69837beb111d0445" providerId="LiveId" clId="{9D34213A-2F5C-4BC4-9955-95B08A2F8E81}" dt="2024-11-18T02:58:31.530" v="4223"/>
          <ac:spMkLst>
            <pc:docMk/>
            <pc:sldMk cId="3263103584" sldId="327"/>
            <ac:spMk id="8" creationId="{56E3A877-AD49-4D0A-5D3B-AF9782703326}"/>
          </ac:spMkLst>
        </pc:spChg>
        <pc:spChg chg="mod">
          <ac:chgData name="paulinezhou2003@gmail.com" userId="69837beb111d0445" providerId="LiveId" clId="{9D34213A-2F5C-4BC4-9955-95B08A2F8E81}" dt="2024-11-18T02:58:21.332" v="4222" actId="1035"/>
          <ac:spMkLst>
            <pc:docMk/>
            <pc:sldMk cId="3263103584" sldId="327"/>
            <ac:spMk id="525" creationId="{572E7C4A-BF69-EFF1-AFE3-0C41453C5340}"/>
          </ac:spMkLst>
        </pc:spChg>
        <pc:spChg chg="mod">
          <ac:chgData name="paulinezhou2003@gmail.com" userId="69837beb111d0445" providerId="LiveId" clId="{9D34213A-2F5C-4BC4-9955-95B08A2F8E81}" dt="2024-11-18T02:58:36.511" v="4231" actId="1035"/>
          <ac:spMkLst>
            <pc:docMk/>
            <pc:sldMk cId="3263103584" sldId="327"/>
            <ac:spMk id="526" creationId="{F1025714-0878-5404-ECA5-A2097EFC693A}"/>
          </ac:spMkLst>
        </pc:spChg>
        <pc:spChg chg="mod">
          <ac:chgData name="paulinezhou2003@gmail.com" userId="69837beb111d0445" providerId="LiveId" clId="{9D34213A-2F5C-4BC4-9955-95B08A2F8E81}" dt="2024-11-18T04:44:58.248" v="5210" actId="1037"/>
          <ac:spMkLst>
            <pc:docMk/>
            <pc:sldMk cId="3263103584" sldId="327"/>
            <ac:spMk id="534" creationId="{F1EA8DF4-14D6-B5B2-4B38-8F618F4C7E05}"/>
          </ac:spMkLst>
        </pc:spChg>
        <pc:grpChg chg="add mod">
          <ac:chgData name="paulinezhou2003@gmail.com" userId="69837beb111d0445" providerId="LiveId" clId="{9D34213A-2F5C-4BC4-9955-95B08A2F8E81}" dt="2024-11-18T02:58:31.530" v="4223"/>
          <ac:grpSpMkLst>
            <pc:docMk/>
            <pc:sldMk cId="3263103584" sldId="327"/>
            <ac:grpSpMk id="2" creationId="{4B38FDA6-E73D-FB66-3AD4-DF22FF1ED3FD}"/>
          </ac:grpSpMkLst>
        </pc:grpChg>
        <pc:grpChg chg="mod">
          <ac:chgData name="paulinezhou2003@gmail.com" userId="69837beb111d0445" providerId="LiveId" clId="{9D34213A-2F5C-4BC4-9955-95B08A2F8E81}" dt="2024-11-18T02:58:31.530" v="4223"/>
          <ac:grpSpMkLst>
            <pc:docMk/>
            <pc:sldMk cId="3263103584" sldId="327"/>
            <ac:grpSpMk id="3" creationId="{22926AE4-D9EC-B201-02AD-D466C2DDB109}"/>
          </ac:grpSpMkLst>
        </pc:grpChg>
        <pc:grpChg chg="mod">
          <ac:chgData name="paulinezhou2003@gmail.com" userId="69837beb111d0445" providerId="LiveId" clId="{9D34213A-2F5C-4BC4-9955-95B08A2F8E81}" dt="2024-11-18T02:58:31.530" v="4223"/>
          <ac:grpSpMkLst>
            <pc:docMk/>
            <pc:sldMk cId="3263103584" sldId="327"/>
            <ac:grpSpMk id="4" creationId="{4EE14EC3-3360-11A4-CB63-C5C749E0B12F}"/>
          </ac:grpSpMkLst>
        </pc:grpChg>
        <pc:grpChg chg="del">
          <ac:chgData name="paulinezhou2003@gmail.com" userId="69837beb111d0445" providerId="LiveId" clId="{9D34213A-2F5C-4BC4-9955-95B08A2F8E81}" dt="2024-11-18T02:52:31.074" v="3965" actId="478"/>
          <ac:grpSpMkLst>
            <pc:docMk/>
            <pc:sldMk cId="3263103584" sldId="327"/>
            <ac:grpSpMk id="535" creationId="{86C1D05A-1244-9CA3-8671-AA394E407B96}"/>
          </ac:grpSpMkLst>
        </pc:grpChg>
        <pc:grpChg chg="del mod">
          <ac:chgData name="paulinezhou2003@gmail.com" userId="69837beb111d0445" providerId="LiveId" clId="{9D34213A-2F5C-4BC4-9955-95B08A2F8E81}" dt="2024-11-18T02:58:01.382" v="4195" actId="478"/>
          <ac:grpSpMkLst>
            <pc:docMk/>
            <pc:sldMk cId="3263103584" sldId="327"/>
            <ac:grpSpMk id="542" creationId="{62CAB127-06C6-63E2-FDDD-9B35283DC067}"/>
          </ac:grpSpMkLst>
        </pc:grpChg>
        <pc:grpChg chg="mod">
          <ac:chgData name="paulinezhou2003@gmail.com" userId="69837beb111d0445" providerId="LiveId" clId="{9D34213A-2F5C-4BC4-9955-95B08A2F8E81}" dt="2024-11-18T04:24:36.418" v="4831" actId="1076"/>
          <ac:grpSpMkLst>
            <pc:docMk/>
            <pc:sldMk cId="3263103584" sldId="327"/>
            <ac:grpSpMk id="545" creationId="{FEADDD45-0041-C37C-98CC-3DA2F64700D5}"/>
          </ac:grpSpMkLst>
        </pc:grpChg>
        <pc:grpChg chg="del">
          <ac:chgData name="paulinezhou2003@gmail.com" userId="69837beb111d0445" providerId="LiveId" clId="{9D34213A-2F5C-4BC4-9955-95B08A2F8E81}" dt="2024-11-18T02:57:59.642" v="4194" actId="478"/>
          <ac:grpSpMkLst>
            <pc:docMk/>
            <pc:sldMk cId="3263103584" sldId="327"/>
            <ac:grpSpMk id="548" creationId="{588BCDB8-B5B5-D93E-09BB-C36D72A3652D}"/>
          </ac:grpSpMkLst>
        </pc:grpChg>
        <pc:grpChg chg="mod ord">
          <ac:chgData name="paulinezhou2003@gmail.com" userId="69837beb111d0445" providerId="LiveId" clId="{9D34213A-2F5C-4BC4-9955-95B08A2F8E81}" dt="2024-11-18T00:35:56.902" v="3371" actId="1076"/>
          <ac:grpSpMkLst>
            <pc:docMk/>
            <pc:sldMk cId="3263103584" sldId="327"/>
            <ac:grpSpMk id="551" creationId="{55F0775E-193B-0D14-AB8A-D5EC0BECA346}"/>
          </ac:grpSpMkLst>
        </pc:grpChg>
        <pc:picChg chg="add mod">
          <ac:chgData name="paulinezhou2003@gmail.com" userId="69837beb111d0445" providerId="LiveId" clId="{9D34213A-2F5C-4BC4-9955-95B08A2F8E81}" dt="2024-11-18T00:35:44.967" v="3368" actId="14100"/>
          <ac:picMkLst>
            <pc:docMk/>
            <pc:sldMk cId="3263103584" sldId="327"/>
            <ac:picMk id="1026" creationId="{78B2AC7B-600D-8BDF-DD17-09D7FC8451FB}"/>
          </ac:picMkLst>
        </pc:picChg>
      </pc:sldChg>
      <pc:sldChg chg="delSp modSp add mod ord modTransition">
        <pc:chgData name="paulinezhou2003@gmail.com" userId="69837beb111d0445" providerId="LiveId" clId="{9D34213A-2F5C-4BC4-9955-95B08A2F8E81}" dt="2024-11-18T04:44:52.274" v="5184" actId="1037"/>
        <pc:sldMkLst>
          <pc:docMk/>
          <pc:sldMk cId="3459694073" sldId="328"/>
        </pc:sldMkLst>
        <pc:spChg chg="del">
          <ac:chgData name="paulinezhou2003@gmail.com" userId="69837beb111d0445" providerId="LiveId" clId="{9D34213A-2F5C-4BC4-9955-95B08A2F8E81}" dt="2024-11-18T04:44:49.820" v="5172" actId="478"/>
          <ac:spMkLst>
            <pc:docMk/>
            <pc:sldMk cId="3459694073" sldId="328"/>
            <ac:spMk id="534" creationId="{47C5253A-F986-C506-DA2E-2DE0B0A3AAA0}"/>
          </ac:spMkLst>
        </pc:spChg>
        <pc:grpChg chg="mod">
          <ac:chgData name="paulinezhou2003@gmail.com" userId="69837beb111d0445" providerId="LiveId" clId="{9D34213A-2F5C-4BC4-9955-95B08A2F8E81}" dt="2024-11-18T04:44:52.274" v="5184" actId="1037"/>
          <ac:grpSpMkLst>
            <pc:docMk/>
            <pc:sldMk cId="3459694073" sldId="328"/>
            <ac:grpSpMk id="545" creationId="{BA43212B-0AC2-AC2F-1961-97FD9D1A57C8}"/>
          </ac:grpSpMkLst>
        </pc:grpChg>
      </pc:sldChg>
      <pc:sldChg chg="delSp modSp add mod ord modTransition modShow">
        <pc:chgData name="paulinezhou2003@gmail.com" userId="69837beb111d0445" providerId="LiveId" clId="{9D34213A-2F5C-4BC4-9955-95B08A2F8E81}" dt="2024-11-18T08:57:21.551" v="6362" actId="729"/>
        <pc:sldMkLst>
          <pc:docMk/>
          <pc:sldMk cId="375705933" sldId="329"/>
        </pc:sldMkLst>
        <pc:spChg chg="mod">
          <ac:chgData name="paulinezhou2003@gmail.com" userId="69837beb111d0445" providerId="LiveId" clId="{9D34213A-2F5C-4BC4-9955-95B08A2F8E81}" dt="2024-11-18T06:30:20.943" v="6108" actId="14100"/>
          <ac:spMkLst>
            <pc:docMk/>
            <pc:sldMk cId="375705933" sldId="329"/>
            <ac:spMk id="944" creationId="{D01675A3-9B21-2077-EFD0-58AB2F132AC7}"/>
          </ac:spMkLst>
        </pc:spChg>
        <pc:grpChg chg="del">
          <ac:chgData name="paulinezhou2003@gmail.com" userId="69837beb111d0445" providerId="LiveId" clId="{9D34213A-2F5C-4BC4-9955-95B08A2F8E81}" dt="2024-11-18T04:33:57.110" v="5083" actId="478"/>
          <ac:grpSpMkLst>
            <pc:docMk/>
            <pc:sldMk cId="375705933" sldId="329"/>
            <ac:grpSpMk id="1124" creationId="{E2B938CF-19EE-5C30-C90D-16AE8DAF9BED}"/>
          </ac:grpSpMkLst>
        </pc:grpChg>
      </pc:sldChg>
      <pc:sldChg chg="modSp add mod">
        <pc:chgData name="paulinezhou2003@gmail.com" userId="69837beb111d0445" providerId="LiveId" clId="{9D34213A-2F5C-4BC4-9955-95B08A2F8E81}" dt="2024-11-18T04:47:44.281" v="5253" actId="1037"/>
        <pc:sldMkLst>
          <pc:docMk/>
          <pc:sldMk cId="2626397350" sldId="330"/>
        </pc:sldMkLst>
        <pc:spChg chg="mod">
          <ac:chgData name="paulinezhou2003@gmail.com" userId="69837beb111d0445" providerId="LiveId" clId="{9D34213A-2F5C-4BC4-9955-95B08A2F8E81}" dt="2024-11-18T04:47:23.485" v="5234" actId="1076"/>
          <ac:spMkLst>
            <pc:docMk/>
            <pc:sldMk cId="2626397350" sldId="330"/>
            <ac:spMk id="2" creationId="{B36D6A55-6223-D800-40B2-DC15FCF885B5}"/>
          </ac:spMkLst>
        </pc:spChg>
        <pc:spChg chg="mod">
          <ac:chgData name="paulinezhou2003@gmail.com" userId="69837beb111d0445" providerId="LiveId" clId="{9D34213A-2F5C-4BC4-9955-95B08A2F8E81}" dt="2024-11-18T04:47:30.541" v="5236" actId="1076"/>
          <ac:spMkLst>
            <pc:docMk/>
            <pc:sldMk cId="2626397350" sldId="330"/>
            <ac:spMk id="3" creationId="{BF2F1DF2-ADDE-DD71-DD55-CF35A9F86C10}"/>
          </ac:spMkLst>
        </pc:spChg>
        <pc:spChg chg="mod">
          <ac:chgData name="paulinezhou2003@gmail.com" userId="69837beb111d0445" providerId="LiveId" clId="{9D34213A-2F5C-4BC4-9955-95B08A2F8E81}" dt="2024-11-18T04:47:44.281" v="5253" actId="1037"/>
          <ac:spMkLst>
            <pc:docMk/>
            <pc:sldMk cId="2626397350" sldId="330"/>
            <ac:spMk id="5" creationId="{D4906CFA-DF6F-5F1D-B049-9D2DB7C0A8E6}"/>
          </ac:spMkLst>
        </pc:spChg>
        <pc:picChg chg="mod">
          <ac:chgData name="paulinezhou2003@gmail.com" userId="69837beb111d0445" providerId="LiveId" clId="{9D34213A-2F5C-4BC4-9955-95B08A2F8E81}" dt="2024-11-18T04:47:17.730" v="5233" actId="1076"/>
          <ac:picMkLst>
            <pc:docMk/>
            <pc:sldMk cId="2626397350" sldId="330"/>
            <ac:picMk id="4" creationId="{F1F667AB-BFC2-50CC-3E6D-1EC8AF64E070}"/>
          </ac:picMkLst>
        </pc:picChg>
      </pc:sldChg>
      <pc:sldChg chg="modSp add mod">
        <pc:chgData name="paulinezhou2003@gmail.com" userId="69837beb111d0445" providerId="LiveId" clId="{9D34213A-2F5C-4BC4-9955-95B08A2F8E81}" dt="2024-11-18T04:48:27.813" v="5349" actId="1036"/>
        <pc:sldMkLst>
          <pc:docMk/>
          <pc:sldMk cId="2470506057" sldId="331"/>
        </pc:sldMkLst>
        <pc:spChg chg="mod">
          <ac:chgData name="paulinezhou2003@gmail.com" userId="69837beb111d0445" providerId="LiveId" clId="{9D34213A-2F5C-4BC4-9955-95B08A2F8E81}" dt="2024-11-18T04:48:06.813" v="5308" actId="1038"/>
          <ac:spMkLst>
            <pc:docMk/>
            <pc:sldMk cId="2470506057" sldId="331"/>
            <ac:spMk id="2" creationId="{4C43BA81-5BAB-56B0-D342-F28A093A048E}"/>
          </ac:spMkLst>
        </pc:spChg>
        <pc:spChg chg="mod">
          <ac:chgData name="paulinezhou2003@gmail.com" userId="69837beb111d0445" providerId="LiveId" clId="{9D34213A-2F5C-4BC4-9955-95B08A2F8E81}" dt="2024-11-18T04:48:06.813" v="5308" actId="1038"/>
          <ac:spMkLst>
            <pc:docMk/>
            <pc:sldMk cId="2470506057" sldId="331"/>
            <ac:spMk id="3" creationId="{62950681-CBA9-113F-B928-CD79A60E5A74}"/>
          </ac:spMkLst>
        </pc:spChg>
        <pc:spChg chg="mod">
          <ac:chgData name="paulinezhou2003@gmail.com" userId="69837beb111d0445" providerId="LiveId" clId="{9D34213A-2F5C-4BC4-9955-95B08A2F8E81}" dt="2024-11-18T04:48:27.813" v="5349" actId="1036"/>
          <ac:spMkLst>
            <pc:docMk/>
            <pc:sldMk cId="2470506057" sldId="331"/>
            <ac:spMk id="5" creationId="{1DBD27F2-DC57-57B2-68C3-940FF2C3CECD}"/>
          </ac:spMkLst>
        </pc:spChg>
        <pc:picChg chg="mod">
          <ac:chgData name="paulinezhou2003@gmail.com" userId="69837beb111d0445" providerId="LiveId" clId="{9D34213A-2F5C-4BC4-9955-95B08A2F8E81}" dt="2024-11-18T04:47:57.551" v="5256" actId="1076"/>
          <ac:picMkLst>
            <pc:docMk/>
            <pc:sldMk cId="2470506057" sldId="331"/>
            <ac:picMk id="4" creationId="{34357DE3-C951-D710-3654-D93E04866E3F}"/>
          </ac:picMkLst>
        </pc:picChg>
      </pc:sldChg>
      <pc:sldChg chg="addSp delSp modSp add mod ord modShow">
        <pc:chgData name="paulinezhou2003@gmail.com" userId="69837beb111d0445" providerId="LiveId" clId="{9D34213A-2F5C-4BC4-9955-95B08A2F8E81}" dt="2024-11-18T09:45:44.301" v="6369" actId="729"/>
        <pc:sldMkLst>
          <pc:docMk/>
          <pc:sldMk cId="2711167187" sldId="332"/>
        </pc:sldMkLst>
        <pc:spChg chg="mod">
          <ac:chgData name="paulinezhou2003@gmail.com" userId="69837beb111d0445" providerId="LiveId" clId="{9D34213A-2F5C-4BC4-9955-95B08A2F8E81}" dt="2024-11-18T07:08:27.667" v="6358" actId="1076"/>
          <ac:spMkLst>
            <pc:docMk/>
            <pc:sldMk cId="2711167187" sldId="332"/>
            <ac:spMk id="2" creationId="{5D61A000-CB96-08A4-6578-19343B89C2CF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4" creationId="{E6EC488A-660F-D2A9-860D-03E9B502ED1D}"/>
          </ac:spMkLst>
        </pc:spChg>
        <pc:spChg chg="del">
          <ac:chgData name="paulinezhou2003@gmail.com" userId="69837beb111d0445" providerId="LiveId" clId="{9D34213A-2F5C-4BC4-9955-95B08A2F8E81}" dt="2024-11-18T04:49:04.158" v="5368" actId="478"/>
          <ac:spMkLst>
            <pc:docMk/>
            <pc:sldMk cId="2711167187" sldId="332"/>
            <ac:spMk id="5" creationId="{336F2AD1-F551-78A7-AF0E-2D36FF619087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6" creationId="{EA78FC0C-3D57-BB19-3E04-47F07317F74E}"/>
          </ac:spMkLst>
        </pc:spChg>
        <pc:spChg chg="del">
          <ac:chgData name="paulinezhou2003@gmail.com" userId="69837beb111d0445" providerId="LiveId" clId="{9D34213A-2F5C-4BC4-9955-95B08A2F8E81}" dt="2024-11-18T04:49:04.158" v="5368" actId="478"/>
          <ac:spMkLst>
            <pc:docMk/>
            <pc:sldMk cId="2711167187" sldId="332"/>
            <ac:spMk id="7" creationId="{DF0CF97B-EDE0-D422-913D-333F2D0ADFB3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8" creationId="{E2D2D75F-DE7A-1381-ECB2-F605CA47C440}"/>
          </ac:spMkLst>
        </pc:spChg>
        <pc:spChg chg="del">
          <ac:chgData name="paulinezhou2003@gmail.com" userId="69837beb111d0445" providerId="LiveId" clId="{9D34213A-2F5C-4BC4-9955-95B08A2F8E81}" dt="2024-11-18T04:49:04.158" v="5368" actId="478"/>
          <ac:spMkLst>
            <pc:docMk/>
            <pc:sldMk cId="2711167187" sldId="332"/>
            <ac:spMk id="9" creationId="{D66CD237-BEF5-E87C-F668-76B6FD6D5A33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10" creationId="{0F77F2BA-F849-693C-B2EA-828A94D03F89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11" creationId="{863DE738-4E59-4B49-E41C-F88915966B91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12" creationId="{69AC8B7A-E1FC-B3E4-133F-43BD90A2644C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13" creationId="{5DFA8B7D-B787-D0A0-BFF0-2091C2DA3CE7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14" creationId="{ACA8CA0F-E754-3766-CAA6-A6E167F52D88}"/>
          </ac:spMkLst>
        </pc:spChg>
        <pc:spChg chg="del">
          <ac:chgData name="paulinezhou2003@gmail.com" userId="69837beb111d0445" providerId="LiveId" clId="{9D34213A-2F5C-4BC4-9955-95B08A2F8E81}" dt="2024-11-18T04:48:58.028" v="5366" actId="478"/>
          <ac:spMkLst>
            <pc:docMk/>
            <pc:sldMk cId="2711167187" sldId="332"/>
            <ac:spMk id="15" creationId="{2E1874EE-6580-2BE7-3716-2E3B24000300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17" creationId="{C8DCBB69-70F0-3FC9-CF73-054FA756B09C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18" creationId="{30DC99B9-1F67-59DD-0202-47013E93D78F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19" creationId="{42642B9E-FDE2-B539-9C18-CC2D78942AF3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0" creationId="{78CF8DEE-8334-7C75-AF8C-0C7A43CC7DDB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1" creationId="{2C0F4FD6-B00B-0FA7-6E10-6F6D89966157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2" creationId="{CB10B9D7-6070-1BB8-0D63-05FE6935B243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3" creationId="{D9BA9F66-E39A-ED35-487E-7BF62DCF461F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4" creationId="{5490B1A6-ACBF-C509-BB40-602B23F6DE26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5" creationId="{8DCF8D78-09D2-9809-F055-263850B07596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6" creationId="{D3B69F08-D809-B50D-EA0A-5084BFC5706D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7" creationId="{5F7F94DC-ED97-5372-EA90-F3F91E4FB298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8" creationId="{77296A4E-10F5-B270-46E5-7CFA19B6BFAB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29" creationId="{F6482A4B-8EB2-4CF3-47ED-24245B97ACB8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0" creationId="{40B326BC-B8AC-12C6-756E-06FA541CB97E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1" creationId="{9BE1E7D6-BCDC-8C5A-016E-E449C098C1C0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2" creationId="{0F0A2E3C-B37A-423B-E6DB-801B1BE47D60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3" creationId="{2B0D8B9F-2603-34B3-D6D4-E0EC5828469C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4" creationId="{AA86BFB4-3002-1342-4347-9622F8700F5D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5" creationId="{260F2D16-3777-1074-A1A4-A3B529873A59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6" creationId="{69E7485B-2EB4-39E3-BF44-032F698DF32E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7" creationId="{5DF0F07C-3051-CCBD-B2A8-7C4052453666}"/>
          </ac:spMkLst>
        </pc:spChg>
        <pc:spChg chg="mod">
          <ac:chgData name="paulinezhou2003@gmail.com" userId="69837beb111d0445" providerId="LiveId" clId="{9D34213A-2F5C-4BC4-9955-95B08A2F8E81}" dt="2024-11-18T05:29:14.684" v="5369"/>
          <ac:spMkLst>
            <pc:docMk/>
            <pc:sldMk cId="2711167187" sldId="332"/>
            <ac:spMk id="38" creationId="{624DC4EC-1252-0A54-1E8B-756805F7497A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0" creationId="{6B2B0285-3D7E-6270-5D69-6541B7270223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1" creationId="{C300F1EA-B3CD-BD3B-D910-789A78140B2F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2" creationId="{F4D8FBBD-0350-55AD-ECAE-3C52FC1A291E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3" creationId="{F6CABF55-B16B-5E89-E040-408647A25A90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4" creationId="{C4CD0B87-B0A3-D15E-2019-568A96FF5E47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5" creationId="{C0AFCBEC-FAE6-0143-BDC1-7267BA0AB366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6" creationId="{C1049098-B095-091B-3FB9-BB66151F90E5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7" creationId="{0A65DAAD-031B-8BF4-3213-24BCDFD75FC0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8" creationId="{094260E3-DA5B-3E5D-D84D-05A174851944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49" creationId="{177BEE34-4DEC-2B74-ADC8-B79F37E72C3D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50" creationId="{26049C3A-6833-0384-4038-E21666F5D92F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51" creationId="{0B0D872D-7ADE-65D5-C13C-B6FFC18084E9}"/>
          </ac:spMkLst>
        </pc:spChg>
        <pc:spChg chg="mod">
          <ac:chgData name="paulinezhou2003@gmail.com" userId="69837beb111d0445" providerId="LiveId" clId="{9D34213A-2F5C-4BC4-9955-95B08A2F8E81}" dt="2024-11-18T05:29:32.497" v="5372"/>
          <ac:spMkLst>
            <pc:docMk/>
            <pc:sldMk cId="2711167187" sldId="332"/>
            <ac:spMk id="52" creationId="{29CA8CE0-CF3F-E08C-7CBE-B40EF2A89BCA}"/>
          </ac:spMkLst>
        </pc:spChg>
        <pc:grpChg chg="add mod">
          <ac:chgData name="paulinezhou2003@gmail.com" userId="69837beb111d0445" providerId="LiveId" clId="{9D34213A-2F5C-4BC4-9955-95B08A2F8E81}" dt="2024-11-18T07:08:31.097" v="6359" actId="1076"/>
          <ac:grpSpMkLst>
            <pc:docMk/>
            <pc:sldMk cId="2711167187" sldId="332"/>
            <ac:grpSpMk id="16" creationId="{5EFEEA63-B413-69B5-0FAF-D8FBAD85DB09}"/>
          </ac:grpSpMkLst>
        </pc:grpChg>
        <pc:grpChg chg="add del mod">
          <ac:chgData name="paulinezhou2003@gmail.com" userId="69837beb111d0445" providerId="LiveId" clId="{9D34213A-2F5C-4BC4-9955-95B08A2F8E81}" dt="2024-11-18T07:08:21.607" v="6356" actId="478"/>
          <ac:grpSpMkLst>
            <pc:docMk/>
            <pc:sldMk cId="2711167187" sldId="332"/>
            <ac:grpSpMk id="39" creationId="{C31B207B-03D3-D507-0075-8E5DE6BBAB6B}"/>
          </ac:grpSpMkLst>
        </pc:grpChg>
        <pc:picChg chg="del">
          <ac:chgData name="paulinezhou2003@gmail.com" userId="69837beb111d0445" providerId="LiveId" clId="{9D34213A-2F5C-4BC4-9955-95B08A2F8E81}" dt="2024-11-18T04:48:54.440" v="5365" actId="478"/>
          <ac:picMkLst>
            <pc:docMk/>
            <pc:sldMk cId="2711167187" sldId="332"/>
            <ac:picMk id="3" creationId="{64DF1F86-3407-116B-6BDF-828D708AACFB}"/>
          </ac:picMkLst>
        </pc:picChg>
      </pc:sldChg>
      <pc:sldChg chg="addSp delSp modSp add mod modAnim">
        <pc:chgData name="paulinezhou2003@gmail.com" userId="69837beb111d0445" providerId="LiveId" clId="{9D34213A-2F5C-4BC4-9955-95B08A2F8E81}" dt="2024-11-19T05:37:19.685" v="6636" actId="478"/>
        <pc:sldMkLst>
          <pc:docMk/>
          <pc:sldMk cId="3533906512" sldId="333"/>
        </pc:sldMkLst>
        <pc:spChg chg="add del mod">
          <ac:chgData name="paulinezhou2003@gmail.com" userId="69837beb111d0445" providerId="LiveId" clId="{9D34213A-2F5C-4BC4-9955-95B08A2F8E81}" dt="2024-11-19T05:37:19.685" v="6636" actId="478"/>
          <ac:spMkLst>
            <pc:docMk/>
            <pc:sldMk cId="3533906512" sldId="333"/>
            <ac:spMk id="3" creationId="{F7BFCEC3-CA94-05D6-619A-1077A59C2CF9}"/>
          </ac:spMkLst>
        </pc:spChg>
        <pc:spChg chg="mod">
          <ac:chgData name="paulinezhou2003@gmail.com" userId="69837beb111d0445" providerId="LiveId" clId="{9D34213A-2F5C-4BC4-9955-95B08A2F8E81}" dt="2024-11-18T10:25:18.099" v="6443" actId="20577"/>
          <ac:spMkLst>
            <pc:docMk/>
            <pc:sldMk cId="3533906512" sldId="333"/>
            <ac:spMk id="26" creationId="{1B8566A4-0368-F346-B644-AC6F2190D963}"/>
          </ac:spMkLst>
        </pc:spChg>
        <pc:spChg chg="mod">
          <ac:chgData name="paulinezhou2003@gmail.com" userId="69837beb111d0445" providerId="LiveId" clId="{9D34213A-2F5C-4BC4-9955-95B08A2F8E81}" dt="2024-11-18T05:49:35.958" v="5522" actId="1038"/>
          <ac:spMkLst>
            <pc:docMk/>
            <pc:sldMk cId="3533906512" sldId="333"/>
            <ac:spMk id="28" creationId="{98BC33C9-A24D-0D14-7A66-A1AFB74813E3}"/>
          </ac:spMkLst>
        </pc:spChg>
        <pc:spChg chg="mod">
          <ac:chgData name="paulinezhou2003@gmail.com" userId="69837beb111d0445" providerId="LiveId" clId="{9D34213A-2F5C-4BC4-9955-95B08A2F8E81}" dt="2024-11-18T05:49:35.958" v="5522" actId="1038"/>
          <ac:spMkLst>
            <pc:docMk/>
            <pc:sldMk cId="3533906512" sldId="333"/>
            <ac:spMk id="29" creationId="{A863AC69-DE90-F63C-5126-9692DC090F0B}"/>
          </ac:spMkLst>
        </pc:spChg>
        <pc:spChg chg="mod">
          <ac:chgData name="paulinezhou2003@gmail.com" userId="69837beb111d0445" providerId="LiveId" clId="{9D34213A-2F5C-4BC4-9955-95B08A2F8E81}" dt="2024-11-18T05:49:46.207" v="5534" actId="14100"/>
          <ac:spMkLst>
            <pc:docMk/>
            <pc:sldMk cId="3533906512" sldId="333"/>
            <ac:spMk id="30" creationId="{CBECA4DD-2104-B9F0-4545-A4D8E344E34E}"/>
          </ac:spMkLst>
        </pc:spChg>
      </pc:sldChg>
      <pc:sldChg chg="addSp delSp modSp add mod modAnim">
        <pc:chgData name="paulinezhou2003@gmail.com" userId="69837beb111d0445" providerId="LiveId" clId="{9D34213A-2F5C-4BC4-9955-95B08A2F8E81}" dt="2024-11-19T05:30:00.864" v="6565" actId="478"/>
        <pc:sldMkLst>
          <pc:docMk/>
          <pc:sldMk cId="1438315707" sldId="334"/>
        </pc:sldMkLst>
        <pc:spChg chg="add del mod">
          <ac:chgData name="paulinezhou2003@gmail.com" userId="69837beb111d0445" providerId="LiveId" clId="{9D34213A-2F5C-4BC4-9955-95B08A2F8E81}" dt="2024-11-19T05:30:00.864" v="6565" actId="478"/>
          <ac:spMkLst>
            <pc:docMk/>
            <pc:sldMk cId="1438315707" sldId="334"/>
            <ac:spMk id="3" creationId="{C9BBD897-51C9-0880-5B65-877DBD2902A5}"/>
          </ac:spMkLst>
        </pc:spChg>
        <pc:spChg chg="mod">
          <ac:chgData name="paulinezhou2003@gmail.com" userId="69837beb111d0445" providerId="LiveId" clId="{9D34213A-2F5C-4BC4-9955-95B08A2F8E81}" dt="2024-11-18T05:52:10.910" v="5666" actId="20577"/>
          <ac:spMkLst>
            <pc:docMk/>
            <pc:sldMk cId="1438315707" sldId="334"/>
            <ac:spMk id="26" creationId="{731BDF40-7C2F-48A5-39E9-9526C13B43EC}"/>
          </ac:spMkLst>
        </pc:spChg>
        <pc:spChg chg="mod">
          <ac:chgData name="paulinezhou2003@gmail.com" userId="69837beb111d0445" providerId="LiveId" clId="{9D34213A-2F5C-4BC4-9955-95B08A2F8E81}" dt="2024-11-18T05:51:07.223" v="5627" actId="14100"/>
          <ac:spMkLst>
            <pc:docMk/>
            <pc:sldMk cId="1438315707" sldId="334"/>
            <ac:spMk id="28" creationId="{01D8D1E2-1E1E-023A-78B9-BA89669549EC}"/>
          </ac:spMkLst>
        </pc:spChg>
        <pc:spChg chg="mod">
          <ac:chgData name="paulinezhou2003@gmail.com" userId="69837beb111d0445" providerId="LiveId" clId="{9D34213A-2F5C-4BC4-9955-95B08A2F8E81}" dt="2024-11-18T05:51:15.575" v="5637" actId="1038"/>
          <ac:spMkLst>
            <pc:docMk/>
            <pc:sldMk cId="1438315707" sldId="334"/>
            <ac:spMk id="29" creationId="{3DD260E4-738C-7343-2385-63CB9F9D044E}"/>
          </ac:spMkLst>
        </pc:spChg>
        <pc:spChg chg="mod">
          <ac:chgData name="paulinezhou2003@gmail.com" userId="69837beb111d0445" providerId="LiveId" clId="{9D34213A-2F5C-4BC4-9955-95B08A2F8E81}" dt="2024-11-18T05:51:32.306" v="5662" actId="1038"/>
          <ac:spMkLst>
            <pc:docMk/>
            <pc:sldMk cId="1438315707" sldId="334"/>
            <ac:spMk id="30" creationId="{D51770D3-56FC-419A-3948-E1B9E324539C}"/>
          </ac:spMkLst>
        </pc:spChg>
      </pc:sldChg>
      <pc:sldChg chg="addSp delSp modSp add mod modAnim">
        <pc:chgData name="paulinezhou2003@gmail.com" userId="69837beb111d0445" providerId="LiveId" clId="{9D34213A-2F5C-4BC4-9955-95B08A2F8E81}" dt="2024-11-19T05:29:56.991" v="6564" actId="478"/>
        <pc:sldMkLst>
          <pc:docMk/>
          <pc:sldMk cId="1153955695" sldId="335"/>
        </pc:sldMkLst>
        <pc:spChg chg="add del mod">
          <ac:chgData name="paulinezhou2003@gmail.com" userId="69837beb111d0445" providerId="LiveId" clId="{9D34213A-2F5C-4BC4-9955-95B08A2F8E81}" dt="2024-11-19T05:29:56.991" v="6564" actId="478"/>
          <ac:spMkLst>
            <pc:docMk/>
            <pc:sldMk cId="1153955695" sldId="335"/>
            <ac:spMk id="3" creationId="{771E5512-5F6C-6EF5-D00A-1CD111B44DB9}"/>
          </ac:spMkLst>
        </pc:spChg>
        <pc:spChg chg="mod">
          <ac:chgData name="paulinezhou2003@gmail.com" userId="69837beb111d0445" providerId="LiveId" clId="{9D34213A-2F5C-4BC4-9955-95B08A2F8E81}" dt="2024-11-18T10:25:26.810" v="6449" actId="20577"/>
          <ac:spMkLst>
            <pc:docMk/>
            <pc:sldMk cId="1153955695" sldId="335"/>
            <ac:spMk id="26" creationId="{F18B9393-75CD-2B4D-3CEE-249746354A50}"/>
          </ac:spMkLst>
        </pc:spChg>
        <pc:spChg chg="mod">
          <ac:chgData name="paulinezhou2003@gmail.com" userId="69837beb111d0445" providerId="LiveId" clId="{9D34213A-2F5C-4BC4-9955-95B08A2F8E81}" dt="2024-11-18T05:50:50.762" v="5592" actId="14100"/>
          <ac:spMkLst>
            <pc:docMk/>
            <pc:sldMk cId="1153955695" sldId="335"/>
            <ac:spMk id="28" creationId="{E58F9EFD-C2A8-6002-95AB-443B332F805A}"/>
          </ac:spMkLst>
        </pc:spChg>
        <pc:spChg chg="mod">
          <ac:chgData name="paulinezhou2003@gmail.com" userId="69837beb111d0445" providerId="LiveId" clId="{9D34213A-2F5C-4BC4-9955-95B08A2F8E81}" dt="2024-11-18T05:49:57.762" v="5563" actId="1038"/>
          <ac:spMkLst>
            <pc:docMk/>
            <pc:sldMk cId="1153955695" sldId="335"/>
            <ac:spMk id="29" creationId="{A49AFC59-6F7B-409A-4DFE-1AF49F2A606D}"/>
          </ac:spMkLst>
        </pc:spChg>
        <pc:spChg chg="mod">
          <ac:chgData name="paulinezhou2003@gmail.com" userId="69837beb111d0445" providerId="LiveId" clId="{9D34213A-2F5C-4BC4-9955-95B08A2F8E81}" dt="2024-11-18T05:50:42.592" v="5591" actId="1037"/>
          <ac:spMkLst>
            <pc:docMk/>
            <pc:sldMk cId="1153955695" sldId="335"/>
            <ac:spMk id="30" creationId="{26B3BED8-ED71-9002-6A79-EAFF7C174FF0}"/>
          </ac:spMkLst>
        </pc:spChg>
      </pc:sldChg>
      <pc:sldChg chg="add ord">
        <pc:chgData name="paulinezhou2003@gmail.com" userId="69837beb111d0445" providerId="LiveId" clId="{9D34213A-2F5C-4BC4-9955-95B08A2F8E81}" dt="2024-11-18T06:26:10.976" v="6050"/>
        <pc:sldMkLst>
          <pc:docMk/>
          <pc:sldMk cId="64771759" sldId="336"/>
        </pc:sldMkLst>
      </pc:sldChg>
      <pc:sldChg chg="modSp add mod ord">
        <pc:chgData name="paulinezhou2003@gmail.com" userId="69837beb111d0445" providerId="LiveId" clId="{9D34213A-2F5C-4BC4-9955-95B08A2F8E81}" dt="2024-11-18T10:28:11.589" v="6537" actId="1036"/>
        <pc:sldMkLst>
          <pc:docMk/>
          <pc:sldMk cId="4238552259" sldId="337"/>
        </pc:sldMkLst>
        <pc:spChg chg="mod">
          <ac:chgData name="paulinezhou2003@gmail.com" userId="69837beb111d0445" providerId="LiveId" clId="{9D34213A-2F5C-4BC4-9955-95B08A2F8E81}" dt="2024-11-18T10:28:11.589" v="6537" actId="1036"/>
          <ac:spMkLst>
            <pc:docMk/>
            <pc:sldMk cId="4238552259" sldId="337"/>
            <ac:spMk id="1740" creationId="{88A8E371-73FD-BEAF-BB10-47CCB97CD2A7}"/>
          </ac:spMkLst>
        </pc:spChg>
        <pc:spChg chg="mod">
          <ac:chgData name="paulinezhou2003@gmail.com" userId="69837beb111d0445" providerId="LiveId" clId="{9D34213A-2F5C-4BC4-9955-95B08A2F8E81}" dt="2024-11-18T10:28:11.589" v="6537" actId="1036"/>
          <ac:spMkLst>
            <pc:docMk/>
            <pc:sldMk cId="4238552259" sldId="337"/>
            <ac:spMk id="1741" creationId="{2A1E1EFB-C766-1EC5-F7E0-67519AFCF165}"/>
          </ac:spMkLst>
        </pc:spChg>
        <pc:grpChg chg="mod">
          <ac:chgData name="paulinezhou2003@gmail.com" userId="69837beb111d0445" providerId="LiveId" clId="{9D34213A-2F5C-4BC4-9955-95B08A2F8E81}" dt="2024-11-18T10:27:49.373" v="6528" actId="1037"/>
          <ac:grpSpMkLst>
            <pc:docMk/>
            <pc:sldMk cId="4238552259" sldId="337"/>
            <ac:grpSpMk id="1730" creationId="{C6E27814-369A-A2E2-840D-32B5D158F3BD}"/>
          </ac:grpSpMkLst>
        </pc:grpChg>
        <pc:grpChg chg="mod">
          <ac:chgData name="paulinezhou2003@gmail.com" userId="69837beb111d0445" providerId="LiveId" clId="{9D34213A-2F5C-4BC4-9955-95B08A2F8E81}" dt="2024-11-18T10:27:37.922" v="6519" actId="1035"/>
          <ac:grpSpMkLst>
            <pc:docMk/>
            <pc:sldMk cId="4238552259" sldId="337"/>
            <ac:grpSpMk id="1775" creationId="{DB77D765-5E06-FCDF-EF85-09EDD19263C7}"/>
          </ac:grpSpMkLst>
        </pc:grpChg>
        <pc:grpChg chg="mod">
          <ac:chgData name="paulinezhou2003@gmail.com" userId="69837beb111d0445" providerId="LiveId" clId="{9D34213A-2F5C-4BC4-9955-95B08A2F8E81}" dt="2024-11-18T10:27:45.988" v="6525" actId="1038"/>
          <ac:grpSpMkLst>
            <pc:docMk/>
            <pc:sldMk cId="4238552259" sldId="337"/>
            <ac:grpSpMk id="1777" creationId="{42EE5DF3-E06B-8761-73E9-382065AE07A5}"/>
          </ac:grpSpMkLst>
        </pc:grpChg>
        <pc:cxnChg chg="mod">
          <ac:chgData name="paulinezhou2003@gmail.com" userId="69837beb111d0445" providerId="LiveId" clId="{9D34213A-2F5C-4BC4-9955-95B08A2F8E81}" dt="2024-11-18T10:26:18.675" v="6450" actId="1582"/>
          <ac:cxnSpMkLst>
            <pc:docMk/>
            <pc:sldMk cId="4238552259" sldId="337"/>
            <ac:cxnSpMk id="1742" creationId="{E7C7C27F-89FF-1FC1-1A14-83AA7E1996C3}"/>
          </ac:cxnSpMkLst>
        </pc:cxnChg>
        <pc:cxnChg chg="mod">
          <ac:chgData name="paulinezhou2003@gmail.com" userId="69837beb111d0445" providerId="LiveId" clId="{9D34213A-2F5C-4BC4-9955-95B08A2F8E81}" dt="2024-11-18T10:27:28.123" v="6508" actId="1037"/>
          <ac:cxnSpMkLst>
            <pc:docMk/>
            <pc:sldMk cId="4238552259" sldId="337"/>
            <ac:cxnSpMk id="1744" creationId="{0E40CC14-C61B-27E3-4C61-54F2A8EF25A0}"/>
          </ac:cxnSpMkLst>
        </pc:cxnChg>
      </pc:sldChg>
      <pc:sldMasterChg chg="modTransition delSldLayout modSldLayout">
        <pc:chgData name="paulinezhou2003@gmail.com" userId="69837beb111d0445" providerId="LiveId" clId="{9D34213A-2F5C-4BC4-9955-95B08A2F8E81}" dt="2024-11-18T04:21:22.861" v="4799" actId="2696"/>
        <pc:sldMasterMkLst>
          <pc:docMk/>
          <pc:sldMasterMk cId="0" sldId="2147483673"/>
        </pc:sldMasterMkLst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48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49"/>
          </pc:sldLayoutMkLst>
        </pc:sldLayoutChg>
        <pc:sldLayoutChg chg="del modTransition">
          <pc:chgData name="paulinezhou2003@gmail.com" userId="69837beb111d0445" providerId="LiveId" clId="{9D34213A-2F5C-4BC4-9955-95B08A2F8E81}" dt="2024-11-18T04:21:22.861" v="4799" actId="2696"/>
          <pc:sldLayoutMkLst>
            <pc:docMk/>
            <pc:sldMasterMk cId="0" sldId="2147483673"/>
            <pc:sldLayoutMk cId="0" sldId="2147483650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25.041" v="3567" actId="2696"/>
          <pc:sldLayoutMkLst>
            <pc:docMk/>
            <pc:sldMasterMk cId="0" sldId="2147483673"/>
            <pc:sldLayoutMk cId="0" sldId="2147483651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52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25.041" v="3567" actId="2696"/>
          <pc:sldLayoutMkLst>
            <pc:docMk/>
            <pc:sldMasterMk cId="0" sldId="2147483673"/>
            <pc:sldLayoutMk cId="0" sldId="2147483653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54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55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25.041" v="3567" actId="2696"/>
          <pc:sldLayoutMkLst>
            <pc:docMk/>
            <pc:sldMasterMk cId="0" sldId="2147483673"/>
            <pc:sldLayoutMk cId="0" sldId="2147483656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25.041" v="3567" actId="2696"/>
          <pc:sldLayoutMkLst>
            <pc:docMk/>
            <pc:sldMasterMk cId="0" sldId="2147483673"/>
            <pc:sldLayoutMk cId="0" sldId="2147483657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58"/>
          </pc:sldLayoutMkLst>
        </pc:sldLayoutChg>
        <pc:sldLayoutChg chg="del">
          <pc:chgData name="paulinezhou2003@gmail.com" userId="69837beb111d0445" providerId="LiveId" clId="{9D34213A-2F5C-4BC4-9955-95B08A2F8E81}" dt="2024-11-14T05:14:06.071" v="150" actId="2696"/>
          <pc:sldLayoutMkLst>
            <pc:docMk/>
            <pc:sldMasterMk cId="0" sldId="2147483673"/>
            <pc:sldLayoutMk cId="0" sldId="2147483659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25.041" v="3567" actId="2696"/>
          <pc:sldLayoutMkLst>
            <pc:docMk/>
            <pc:sldMasterMk cId="0" sldId="2147483673"/>
            <pc:sldLayoutMk cId="0" sldId="2147483660"/>
          </pc:sldLayoutMkLst>
        </pc:sldLayoutChg>
        <pc:sldLayoutChg chg="del modTransition">
          <pc:chgData name="paulinezhou2003@gmail.com" userId="69837beb111d0445" providerId="LiveId" clId="{9D34213A-2F5C-4BC4-9955-95B08A2F8E81}" dt="2024-11-18T03:58:29.559" v="4720" actId="2696"/>
          <pc:sldLayoutMkLst>
            <pc:docMk/>
            <pc:sldMasterMk cId="0" sldId="2147483673"/>
            <pc:sldLayoutMk cId="0" sldId="2147483661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25.041" v="3567" actId="2696"/>
          <pc:sldLayoutMkLst>
            <pc:docMk/>
            <pc:sldMasterMk cId="0" sldId="2147483673"/>
            <pc:sldLayoutMk cId="0" sldId="2147483662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63"/>
          </pc:sldLayoutMkLst>
        </pc:sldLayoutChg>
        <pc:sldLayoutChg chg="del modTransition">
          <pc:chgData name="paulinezhou2003@gmail.com" userId="69837beb111d0445" providerId="LiveId" clId="{9D34213A-2F5C-4BC4-9955-95B08A2F8E81}" dt="2024-11-18T03:58:18.040" v="4719" actId="2696"/>
          <pc:sldLayoutMkLst>
            <pc:docMk/>
            <pc:sldMasterMk cId="0" sldId="2147483673"/>
            <pc:sldLayoutMk cId="0" sldId="2147483664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25.041" v="3567" actId="2696"/>
          <pc:sldLayoutMkLst>
            <pc:docMk/>
            <pc:sldMasterMk cId="0" sldId="2147483673"/>
            <pc:sldLayoutMk cId="0" sldId="2147483665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66"/>
          </pc:sldLayoutMkLst>
        </pc:sldLayoutChg>
        <pc:sldLayoutChg chg="del modTransition">
          <pc:chgData name="paulinezhou2003@gmail.com" userId="69837beb111d0445" providerId="LiveId" clId="{9D34213A-2F5C-4BC4-9955-95B08A2F8E81}" dt="2024-11-18T02:44:45.481" v="3568" actId="2696"/>
          <pc:sldLayoutMkLst>
            <pc:docMk/>
            <pc:sldMasterMk cId="0" sldId="2147483673"/>
            <pc:sldLayoutMk cId="0" sldId="2147483667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68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69"/>
          </pc:sldLayoutMkLst>
        </pc:sldLayoutChg>
        <pc:sldLayoutChg chg="modTransition">
          <pc:chgData name="paulinezhou2003@gmail.com" userId="69837beb111d0445" providerId="LiveId" clId="{9D34213A-2F5C-4BC4-9955-95B08A2F8E81}" dt="2024-11-17T10:09:53.235" v="2796"/>
          <pc:sldLayoutMkLst>
            <pc:docMk/>
            <pc:sldMasterMk cId="0" sldId="2147483673"/>
            <pc:sldLayoutMk cId="0" sldId="2147483670"/>
          </pc:sldLayoutMkLst>
        </pc:sldLayoutChg>
      </pc:sldMasterChg>
      <pc:sldMasterChg chg="del modTransition delSldLayout modSldLayout">
        <pc:chgData name="paulinezhou2003@gmail.com" userId="69837beb111d0445" providerId="LiveId" clId="{9D34213A-2F5C-4BC4-9955-95B08A2F8E81}" dt="2024-11-18T02:43:50.464" v="3566" actId="2696"/>
        <pc:sldMasterMkLst>
          <pc:docMk/>
          <pc:sldMasterMk cId="0" sldId="2147483674"/>
        </pc:sldMasterMkLst>
        <pc:sldLayoutChg chg="del modTransition">
          <pc:chgData name="paulinezhou2003@gmail.com" userId="69837beb111d0445" providerId="LiveId" clId="{9D34213A-2F5C-4BC4-9955-95B08A2F8E81}" dt="2024-11-18T02:43:50.464" v="3566" actId="2696"/>
          <pc:sldLayoutMkLst>
            <pc:docMk/>
            <pc:sldMasterMk cId="0" sldId="2147483674"/>
            <pc:sldLayoutMk cId="0" sldId="2147483671"/>
          </pc:sldLayoutMkLst>
        </pc:sldLayoutChg>
        <pc:sldLayoutChg chg="del modTransition">
          <pc:chgData name="paulinezhou2003@gmail.com" userId="69837beb111d0445" providerId="LiveId" clId="{9D34213A-2F5C-4BC4-9955-95B08A2F8E81}" dt="2024-11-18T02:43:50.464" v="3566" actId="2696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>
          <a:extLst>
            <a:ext uri="{FF2B5EF4-FFF2-40B4-BE49-F238E27FC236}">
              <a16:creationId xmlns:a16="http://schemas.microsoft.com/office/drawing/2014/main" id="{B02B60CE-0D12-6763-44CB-3BA53B93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>
            <a:extLst>
              <a:ext uri="{FF2B5EF4-FFF2-40B4-BE49-F238E27FC236}">
                <a16:creationId xmlns:a16="http://schemas.microsoft.com/office/drawing/2014/main" id="{F1D42A37-5289-7EA2-E778-7212E32FD5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>
            <a:extLst>
              <a:ext uri="{FF2B5EF4-FFF2-40B4-BE49-F238E27FC236}">
                <a16:creationId xmlns:a16="http://schemas.microsoft.com/office/drawing/2014/main" id="{C7C4463A-4C49-647C-40BA-F0D21FC43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44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>
          <a:extLst>
            <a:ext uri="{FF2B5EF4-FFF2-40B4-BE49-F238E27FC236}">
              <a16:creationId xmlns:a16="http://schemas.microsoft.com/office/drawing/2014/main" id="{50808772-D75E-9F3C-D0B6-3811CE167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ab26a5c80_0_67602:notes">
            <a:extLst>
              <a:ext uri="{FF2B5EF4-FFF2-40B4-BE49-F238E27FC236}">
                <a16:creationId xmlns:a16="http://schemas.microsoft.com/office/drawing/2014/main" id="{0F54494F-3EBD-604C-754B-6162B04E7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2ab26a5c80_0_67602:notes">
            <a:extLst>
              <a:ext uri="{FF2B5EF4-FFF2-40B4-BE49-F238E27FC236}">
                <a16:creationId xmlns:a16="http://schemas.microsoft.com/office/drawing/2014/main" id="{B3185D2C-C2C7-2073-3CFA-5EF68FF52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980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2ab26a5c80_0_2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12ab26a5c80_0_2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>
          <a:extLst>
            <a:ext uri="{FF2B5EF4-FFF2-40B4-BE49-F238E27FC236}">
              <a16:creationId xmlns:a16="http://schemas.microsoft.com/office/drawing/2014/main" id="{B5396B5C-FC15-1B9C-C6DB-0915A2BAE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2ab26a5c80_0_27469:notes">
            <a:extLst>
              <a:ext uri="{FF2B5EF4-FFF2-40B4-BE49-F238E27FC236}">
                <a16:creationId xmlns:a16="http://schemas.microsoft.com/office/drawing/2014/main" id="{584326E4-6A67-0060-3DD0-7AFAA7BAC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12ab26a5c80_0_27469:notes">
            <a:extLst>
              <a:ext uri="{FF2B5EF4-FFF2-40B4-BE49-F238E27FC236}">
                <a16:creationId xmlns:a16="http://schemas.microsoft.com/office/drawing/2014/main" id="{D4BEB4F4-C3A0-379E-6725-FC7193AF1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42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>
          <a:extLst>
            <a:ext uri="{FF2B5EF4-FFF2-40B4-BE49-F238E27FC236}">
              <a16:creationId xmlns:a16="http://schemas.microsoft.com/office/drawing/2014/main" id="{22107511-9094-BAE3-FF35-9C8F3EBC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2ab26a5c80_0_27469:notes">
            <a:extLst>
              <a:ext uri="{FF2B5EF4-FFF2-40B4-BE49-F238E27FC236}">
                <a16:creationId xmlns:a16="http://schemas.microsoft.com/office/drawing/2014/main" id="{B0E2FB0C-12E9-A86C-D284-75CB62EFB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12ab26a5c80_0_27469:notes">
            <a:extLst>
              <a:ext uri="{FF2B5EF4-FFF2-40B4-BE49-F238E27FC236}">
                <a16:creationId xmlns:a16="http://schemas.microsoft.com/office/drawing/2014/main" id="{000B7B4F-CF10-3E49-AF5F-E5AD1854B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20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2ce6d8d3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2ce6d8d3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ab26a5c8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ab26a5c8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b0ebac7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2b0ebac7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ce860ea26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ce860ea26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b0ebac7d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b0ebac7d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>
          <a:extLst>
            <a:ext uri="{FF2B5EF4-FFF2-40B4-BE49-F238E27FC236}">
              <a16:creationId xmlns:a16="http://schemas.microsoft.com/office/drawing/2014/main" id="{1441517B-DB07-5597-930F-599E3A7A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b0ebac7d8_0_85:notes">
            <a:extLst>
              <a:ext uri="{FF2B5EF4-FFF2-40B4-BE49-F238E27FC236}">
                <a16:creationId xmlns:a16="http://schemas.microsoft.com/office/drawing/2014/main" id="{E71F0F58-7DDF-132C-7C53-190EE3D76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b0ebac7d8_0_85:notes">
            <a:extLst>
              <a:ext uri="{FF2B5EF4-FFF2-40B4-BE49-F238E27FC236}">
                <a16:creationId xmlns:a16="http://schemas.microsoft.com/office/drawing/2014/main" id="{2770EDAD-1467-E49C-30F1-A4602CBB9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57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>
          <a:extLst>
            <a:ext uri="{FF2B5EF4-FFF2-40B4-BE49-F238E27FC236}">
              <a16:creationId xmlns:a16="http://schemas.microsoft.com/office/drawing/2014/main" id="{A6AAB57D-710A-2F48-E0F2-3D54CF79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b0ebac7d8_0_85:notes">
            <a:extLst>
              <a:ext uri="{FF2B5EF4-FFF2-40B4-BE49-F238E27FC236}">
                <a16:creationId xmlns:a16="http://schemas.microsoft.com/office/drawing/2014/main" id="{1083FA30-19BE-A5E1-7CE4-955A9CDB3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b0ebac7d8_0_85:notes">
            <a:extLst>
              <a:ext uri="{FF2B5EF4-FFF2-40B4-BE49-F238E27FC236}">
                <a16:creationId xmlns:a16="http://schemas.microsoft.com/office/drawing/2014/main" id="{38D82F2F-191D-0296-B5D9-C8C8CE945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10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ab26a5c80_0_67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2ab26a5c80_0_67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ab26a5c80_0_27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2ab26a5c80_0_27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957801" y="3469588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48713" y="799788"/>
            <a:ext cx="453750" cy="641500"/>
            <a:chOff x="214563" y="991475"/>
            <a:chExt cx="453750" cy="641500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3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43" name="Google Shape;243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23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246" name="Google Shape;246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8334641" y="4048299"/>
            <a:ext cx="467366" cy="554802"/>
            <a:chOff x="8095816" y="2964049"/>
            <a:chExt cx="467366" cy="554802"/>
          </a:xfrm>
        </p:grpSpPr>
        <p:sp>
          <p:nvSpPr>
            <p:cNvPr id="249" name="Google Shape;249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252" name="Google Shape;252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3"/>
          <p:cNvGrpSpPr/>
          <p:nvPr/>
        </p:nvGrpSpPr>
        <p:grpSpPr>
          <a:xfrm rot="10800000" flipH="1">
            <a:off x="8310801" y="886514"/>
            <a:ext cx="515050" cy="554792"/>
            <a:chOff x="1092050" y="3983462"/>
            <a:chExt cx="687467" cy="740513"/>
          </a:xfrm>
        </p:grpSpPr>
        <p:grpSp>
          <p:nvGrpSpPr>
            <p:cNvPr id="255" name="Google Shape;255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56" name="Google Shape;25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59" name="Google Shape;259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23"/>
          <p:cNvGrpSpPr/>
          <p:nvPr/>
        </p:nvGrpSpPr>
        <p:grpSpPr>
          <a:xfrm>
            <a:off x="353249" y="4284551"/>
            <a:ext cx="515050" cy="554792"/>
            <a:chOff x="1092050" y="3983462"/>
            <a:chExt cx="687467" cy="740513"/>
          </a:xfrm>
        </p:grpSpPr>
        <p:grpSp>
          <p:nvGrpSpPr>
            <p:cNvPr id="262" name="Google Shape;262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8437013" y="4096300"/>
            <a:ext cx="453750" cy="641500"/>
            <a:chOff x="214563" y="991475"/>
            <a:chExt cx="453750" cy="641500"/>
          </a:xfrm>
        </p:grpSpPr>
        <p:grpSp>
          <p:nvGrpSpPr>
            <p:cNvPr id="275" name="Google Shape;275;p24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76" name="Google Shape;276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24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79" name="Google Shape;279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3902175" y="4646500"/>
            <a:ext cx="1216200" cy="192855"/>
            <a:chOff x="4657600" y="639650"/>
            <a:chExt cx="1216200" cy="192855"/>
          </a:xfrm>
        </p:grpSpPr>
        <p:sp>
          <p:nvSpPr>
            <p:cNvPr id="282" name="Google Shape;282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4"/>
          <p:cNvGrpSpPr/>
          <p:nvPr/>
        </p:nvGrpSpPr>
        <p:grpSpPr>
          <a:xfrm flipH="1">
            <a:off x="293504" y="1494024"/>
            <a:ext cx="467366" cy="554802"/>
            <a:chOff x="8095816" y="2964049"/>
            <a:chExt cx="467366" cy="554802"/>
          </a:xfrm>
        </p:grpSpPr>
        <p:sp>
          <p:nvSpPr>
            <p:cNvPr id="285" name="Google Shape;285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3029750" y="694350"/>
            <a:ext cx="1216200" cy="192855"/>
            <a:chOff x="3204750" y="4646500"/>
            <a:chExt cx="1216200" cy="192855"/>
          </a:xfrm>
        </p:grpSpPr>
        <p:sp>
          <p:nvSpPr>
            <p:cNvPr id="288" name="Google Shape;288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4"/>
          <p:cNvGrpSpPr/>
          <p:nvPr/>
        </p:nvGrpSpPr>
        <p:grpSpPr>
          <a:xfrm rot="10800000" flipH="1">
            <a:off x="269664" y="4048351"/>
            <a:ext cx="515050" cy="554792"/>
            <a:chOff x="1092050" y="3983462"/>
            <a:chExt cx="687467" cy="740513"/>
          </a:xfrm>
        </p:grpSpPr>
        <p:grpSp>
          <p:nvGrpSpPr>
            <p:cNvPr id="291" name="Google Shape;291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2" name="Google Shape;29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8375724" y="997951"/>
            <a:ext cx="515050" cy="554792"/>
            <a:chOff x="1092050" y="3983462"/>
            <a:chExt cx="687467" cy="740513"/>
          </a:xfrm>
        </p:grpSpPr>
        <p:grpSp>
          <p:nvGrpSpPr>
            <p:cNvPr id="298" name="Google Shape;298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99800" y="2717188"/>
            <a:ext cx="5744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57801" y="3541847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019600" y="1556361"/>
            <a:ext cx="11049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983300" y="1312350"/>
            <a:ext cx="5177400" cy="25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806600" y="1283693"/>
            <a:ext cx="5530800" cy="10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1806600" y="2120107"/>
            <a:ext cx="55308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2"/>
          </p:nvPr>
        </p:nvSpPr>
        <p:spPr>
          <a:xfrm>
            <a:off x="722325" y="181380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722325" y="209353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 idx="3"/>
          </p:nvPr>
        </p:nvSpPr>
        <p:spPr>
          <a:xfrm>
            <a:off x="3361618" y="181380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3361618" y="209353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5"/>
          </p:nvPr>
        </p:nvSpPr>
        <p:spPr>
          <a:xfrm>
            <a:off x="6000936" y="181380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6000936" y="209353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7"/>
          </p:nvPr>
        </p:nvSpPr>
        <p:spPr>
          <a:xfrm>
            <a:off x="722325" y="354827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8"/>
          </p:nvPr>
        </p:nvSpPr>
        <p:spPr>
          <a:xfrm>
            <a:off x="722325" y="382800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9"/>
          </p:nvPr>
        </p:nvSpPr>
        <p:spPr>
          <a:xfrm>
            <a:off x="3361618" y="354827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3"/>
          </p:nvPr>
        </p:nvSpPr>
        <p:spPr>
          <a:xfrm>
            <a:off x="3361618" y="382800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14"/>
          </p:nvPr>
        </p:nvSpPr>
        <p:spPr>
          <a:xfrm>
            <a:off x="6000936" y="354827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15"/>
          </p:nvPr>
        </p:nvSpPr>
        <p:spPr>
          <a:xfrm>
            <a:off x="6000936" y="382800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2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953589" y="1846200"/>
            <a:ext cx="34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1098313" y="2407647"/>
            <a:ext cx="31230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3" r:id="rId7"/>
    <p:sldLayoutId id="2147483666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dHfwfAmYF087pnSbfogEaorVAun7ixeu68R2oH9b19g/co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url=https%3A%2F%2Fwww.pngwing.com%2Fen%2Ffree-png-aqobd&amp;psig=AOvVaw1PCUP0-iVUi07SMfKhleWC&amp;ust=1731999733981000&amp;source=images&amp;cd=vfe&amp;opi=89978449&amp;ved=0CBQQjRxqFwoTCNjd2_in5YkDFQAAAAAdAAAAABA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/>
          <p:nvPr/>
        </p:nvSpPr>
        <p:spPr>
          <a:xfrm>
            <a:off x="1706700" y="3298605"/>
            <a:ext cx="5730600" cy="44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solidFill>
                  <a:schemeClr val="tx1"/>
                </a:solidFill>
              </a:rPr>
              <a:t>Final Project</a:t>
            </a:r>
            <a:br>
              <a:rPr lang="en" sz="5400" dirty="0">
                <a:solidFill>
                  <a:schemeClr val="accent3"/>
                </a:solidFill>
              </a:rPr>
            </a:br>
            <a:r>
              <a:rPr lang="en" sz="5400" dirty="0">
                <a:solidFill>
                  <a:schemeClr val="accent3"/>
                </a:solidFill>
              </a:rPr>
              <a:t>Weather APP</a:t>
            </a:r>
            <a:r>
              <a:rPr lang="en" sz="5400" dirty="0"/>
              <a:t> </a:t>
            </a:r>
            <a:endParaRPr sz="54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1"/>
          </p:nvPr>
        </p:nvSpPr>
        <p:spPr>
          <a:xfrm>
            <a:off x="1957801" y="3298604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HTML, CSS, Javascript</a:t>
            </a:r>
            <a:endParaRPr dirty="0"/>
          </a:p>
        </p:txBody>
      </p:sp>
      <p:grpSp>
        <p:nvGrpSpPr>
          <p:cNvPr id="327" name="Google Shape;327;p28"/>
          <p:cNvGrpSpPr/>
          <p:nvPr/>
        </p:nvGrpSpPr>
        <p:grpSpPr>
          <a:xfrm>
            <a:off x="8002316" y="2914799"/>
            <a:ext cx="467366" cy="554802"/>
            <a:chOff x="8095816" y="2964049"/>
            <a:chExt cx="467366" cy="554802"/>
          </a:xfrm>
        </p:grpSpPr>
        <p:sp>
          <p:nvSpPr>
            <p:cNvPr id="328" name="Google Shape;328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8"/>
          <p:cNvGrpSpPr/>
          <p:nvPr/>
        </p:nvGrpSpPr>
        <p:grpSpPr>
          <a:xfrm rot="10800000" flipH="1">
            <a:off x="8195176" y="1108814"/>
            <a:ext cx="515050" cy="554792"/>
            <a:chOff x="1092050" y="3983462"/>
            <a:chExt cx="687467" cy="740513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28"/>
          <p:cNvGrpSpPr/>
          <p:nvPr/>
        </p:nvGrpSpPr>
        <p:grpSpPr>
          <a:xfrm>
            <a:off x="711345" y="1163038"/>
            <a:ext cx="515050" cy="554792"/>
            <a:chOff x="1092050" y="3983462"/>
            <a:chExt cx="687467" cy="740513"/>
          </a:xfrm>
        </p:grpSpPr>
        <p:grpSp>
          <p:nvGrpSpPr>
            <p:cNvPr id="341" name="Google Shape;341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C06ECCB-D634-FFC8-7111-D3EC6DBF508B}"/>
              </a:ext>
            </a:extLst>
          </p:cNvPr>
          <p:cNvSpPr txBox="1"/>
          <p:nvPr/>
        </p:nvSpPr>
        <p:spPr>
          <a:xfrm>
            <a:off x="371496" y="4289502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Pauline ZHOU</a:t>
            </a:r>
          </a:p>
          <a:p>
            <a:r>
              <a:rPr lang="fr-FR" u="sng" dirty="0" err="1"/>
              <a:t>Student</a:t>
            </a:r>
            <a:r>
              <a:rPr lang="fr-FR" u="sng" dirty="0"/>
              <a:t> ID </a:t>
            </a:r>
            <a:r>
              <a:rPr lang="fr-FR" dirty="0"/>
              <a:t>: 202400396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517322" y="68447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Done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36" name="Google Shape;936;p40"/>
          <p:cNvSpPr txBox="1">
            <a:spLocks noGrp="1"/>
          </p:cNvSpPr>
          <p:nvPr>
            <p:ph type="title" idx="2"/>
          </p:nvPr>
        </p:nvSpPr>
        <p:spPr>
          <a:xfrm>
            <a:off x="722325" y="1880707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Navigation bar</a:t>
            </a:r>
            <a:endParaRPr dirty="0"/>
          </a:p>
        </p:txBody>
      </p:sp>
      <p:sp>
        <p:nvSpPr>
          <p:cNvPr id="937" name="Google Shape;937;p40"/>
          <p:cNvSpPr txBox="1">
            <a:spLocks noGrp="1"/>
          </p:cNvSpPr>
          <p:nvPr>
            <p:ph type="subTitle" idx="1"/>
          </p:nvPr>
        </p:nvSpPr>
        <p:spPr>
          <a:xfrm>
            <a:off x="722325" y="2160439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W</a:t>
            </a:r>
            <a:r>
              <a:rPr lang="en" dirty="0"/>
              <a:t>ith different page </a:t>
            </a:r>
            <a:endParaRPr sz="14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8" name="Google Shape;938;p40"/>
          <p:cNvSpPr txBox="1">
            <a:spLocks noGrp="1"/>
          </p:cNvSpPr>
          <p:nvPr>
            <p:ph type="title" idx="3"/>
          </p:nvPr>
        </p:nvSpPr>
        <p:spPr>
          <a:xfrm>
            <a:off x="3361618" y="1880707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Bar</a:t>
            </a:r>
            <a:endParaRPr dirty="0"/>
          </a:p>
        </p:txBody>
      </p:sp>
      <p:sp>
        <p:nvSpPr>
          <p:cNvPr id="939" name="Google Shape;939;p40"/>
          <p:cNvSpPr txBox="1">
            <a:spLocks noGrp="1"/>
          </p:cNvSpPr>
          <p:nvPr>
            <p:ph type="subTitle" idx="4"/>
          </p:nvPr>
        </p:nvSpPr>
        <p:spPr>
          <a:xfrm>
            <a:off x="3361631" y="2160439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S</a:t>
            </a:r>
            <a:r>
              <a:rPr lang="en" dirty="0"/>
              <a:t>earch diff</a:t>
            </a:r>
            <a:r>
              <a:rPr lang="fr-FR" dirty="0"/>
              <a:t>e</a:t>
            </a:r>
            <a:r>
              <a:rPr lang="en" dirty="0"/>
              <a:t>rent city</a:t>
            </a:r>
            <a:endParaRPr dirty="0"/>
          </a:p>
        </p:txBody>
      </p:sp>
      <p:sp>
        <p:nvSpPr>
          <p:cNvPr id="940" name="Google Shape;940;p40"/>
          <p:cNvSpPr txBox="1">
            <a:spLocks noGrp="1"/>
          </p:cNvSpPr>
          <p:nvPr>
            <p:ph type="title" idx="5"/>
          </p:nvPr>
        </p:nvSpPr>
        <p:spPr>
          <a:xfrm>
            <a:off x="6000936" y="1880707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Footer</a:t>
            </a:r>
            <a:endParaRPr dirty="0"/>
          </a:p>
        </p:txBody>
      </p:sp>
      <p:sp>
        <p:nvSpPr>
          <p:cNvPr id="941" name="Google Shape;941;p40"/>
          <p:cNvSpPr txBox="1">
            <a:spLocks noGrp="1"/>
          </p:cNvSpPr>
          <p:nvPr>
            <p:ph type="subTitle" idx="6"/>
          </p:nvPr>
        </p:nvSpPr>
        <p:spPr>
          <a:xfrm>
            <a:off x="6000936" y="2160439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copyright information, links</a:t>
            </a:r>
            <a:endParaRPr dirty="0"/>
          </a:p>
        </p:txBody>
      </p:sp>
      <p:sp>
        <p:nvSpPr>
          <p:cNvPr id="942" name="Google Shape;942;p40"/>
          <p:cNvSpPr txBox="1">
            <a:spLocks noGrp="1"/>
          </p:cNvSpPr>
          <p:nvPr>
            <p:ph type="title" idx="7"/>
          </p:nvPr>
        </p:nvSpPr>
        <p:spPr>
          <a:xfrm>
            <a:off x="722325" y="3407016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 Display</a:t>
            </a:r>
            <a:endParaRPr dirty="0"/>
          </a:p>
        </p:txBody>
      </p:sp>
      <p:sp>
        <p:nvSpPr>
          <p:cNvPr id="943" name="Google Shape;943;p40"/>
          <p:cNvSpPr txBox="1">
            <a:spLocks noGrp="1"/>
          </p:cNvSpPr>
          <p:nvPr>
            <p:ph type="subTitle" idx="8"/>
          </p:nvPr>
        </p:nvSpPr>
        <p:spPr>
          <a:xfrm>
            <a:off x="722325" y="3686748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err="1"/>
              <a:t>Temperature</a:t>
            </a:r>
            <a:r>
              <a:rPr lang="fr-FR" dirty="0"/>
              <a:t>, </a:t>
            </a:r>
            <a:r>
              <a:rPr lang="fr-FR" dirty="0" err="1"/>
              <a:t>winder</a:t>
            </a:r>
            <a:r>
              <a:rPr lang="fr-FR" dirty="0"/>
              <a:t> speed, </a:t>
            </a:r>
            <a:r>
              <a:rPr lang="fr-FR" dirty="0" err="1"/>
              <a:t>humidity</a:t>
            </a:r>
            <a:r>
              <a:rPr lang="fr-FR" dirty="0"/>
              <a:t>, Air </a:t>
            </a:r>
            <a:r>
              <a:rPr lang="fr-FR" dirty="0" err="1"/>
              <a:t>quality</a:t>
            </a:r>
            <a:r>
              <a:rPr lang="fr-FR" dirty="0"/>
              <a:t> index, …</a:t>
            </a:r>
            <a:endParaRPr dirty="0"/>
          </a:p>
        </p:txBody>
      </p:sp>
      <p:sp>
        <p:nvSpPr>
          <p:cNvPr id="944" name="Google Shape;944;p40"/>
          <p:cNvSpPr txBox="1">
            <a:spLocks noGrp="1"/>
          </p:cNvSpPr>
          <p:nvPr>
            <p:ph type="title" idx="9"/>
          </p:nvPr>
        </p:nvSpPr>
        <p:spPr>
          <a:xfrm>
            <a:off x="3361618" y="3407016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 Visualisation</a:t>
            </a:r>
            <a:endParaRPr dirty="0"/>
          </a:p>
        </p:txBody>
      </p:sp>
      <p:sp>
        <p:nvSpPr>
          <p:cNvPr id="945" name="Google Shape;945;p40"/>
          <p:cNvSpPr txBox="1">
            <a:spLocks noGrp="1"/>
          </p:cNvSpPr>
          <p:nvPr>
            <p:ph type="subTitle" idx="13"/>
          </p:nvPr>
        </p:nvSpPr>
        <p:spPr>
          <a:xfrm>
            <a:off x="3361618" y="3686748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Line chart, Bar chart, Dougnut chart</a:t>
            </a:r>
          </a:p>
        </p:txBody>
      </p:sp>
      <p:sp>
        <p:nvSpPr>
          <p:cNvPr id="946" name="Google Shape;946;p40"/>
          <p:cNvSpPr txBox="1">
            <a:spLocks noGrp="1"/>
          </p:cNvSpPr>
          <p:nvPr>
            <p:ph type="title" idx="14"/>
          </p:nvPr>
        </p:nvSpPr>
        <p:spPr>
          <a:xfrm>
            <a:off x="6000936" y="3407016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Real-Time data</a:t>
            </a:r>
            <a:endParaRPr dirty="0"/>
          </a:p>
        </p:txBody>
      </p:sp>
      <p:sp>
        <p:nvSpPr>
          <p:cNvPr id="947" name="Google Shape;947;p40"/>
          <p:cNvSpPr txBox="1">
            <a:spLocks noGrp="1"/>
          </p:cNvSpPr>
          <p:nvPr>
            <p:ph type="subTitle" idx="15"/>
          </p:nvPr>
        </p:nvSpPr>
        <p:spPr>
          <a:xfrm>
            <a:off x="6000936" y="3686748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API : Openweather</a:t>
            </a:r>
            <a:endParaRPr dirty="0"/>
          </a:p>
        </p:txBody>
      </p:sp>
      <p:grpSp>
        <p:nvGrpSpPr>
          <p:cNvPr id="976" name="Google Shape;976;p40"/>
          <p:cNvGrpSpPr/>
          <p:nvPr/>
        </p:nvGrpSpPr>
        <p:grpSpPr>
          <a:xfrm>
            <a:off x="7015773" y="2901640"/>
            <a:ext cx="391025" cy="366575"/>
            <a:chOff x="6217250" y="2986500"/>
            <a:chExt cx="391025" cy="366575"/>
          </a:xfrm>
        </p:grpSpPr>
        <p:sp>
          <p:nvSpPr>
            <p:cNvPr id="977" name="Google Shape;977;p40"/>
            <p:cNvSpPr/>
            <p:nvPr/>
          </p:nvSpPr>
          <p:spPr>
            <a:xfrm>
              <a:off x="6353975" y="3262625"/>
              <a:ext cx="126675" cy="71825"/>
            </a:xfrm>
            <a:custGeom>
              <a:avLst/>
              <a:gdLst/>
              <a:ahLst/>
              <a:cxnLst/>
              <a:rect l="l" t="t" r="r" b="b"/>
              <a:pathLst>
                <a:path w="5067" h="2873" extrusionOk="0">
                  <a:moveTo>
                    <a:pt x="4739" y="778"/>
                  </a:moveTo>
                  <a:lnTo>
                    <a:pt x="2535" y="1"/>
                  </a:lnTo>
                  <a:lnTo>
                    <a:pt x="328" y="778"/>
                  </a:lnTo>
                  <a:lnTo>
                    <a:pt x="0" y="2041"/>
                  </a:lnTo>
                  <a:lnTo>
                    <a:pt x="2532" y="2872"/>
                  </a:lnTo>
                  <a:lnTo>
                    <a:pt x="5066" y="2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223350" y="3224400"/>
              <a:ext cx="379550" cy="57675"/>
            </a:xfrm>
            <a:custGeom>
              <a:avLst/>
              <a:gdLst/>
              <a:ahLst/>
              <a:cxnLst/>
              <a:rect l="l" t="t" r="r" b="b"/>
              <a:pathLst>
                <a:path w="15182" h="2307" extrusionOk="0">
                  <a:moveTo>
                    <a:pt x="15181" y="687"/>
                  </a:moveTo>
                  <a:lnTo>
                    <a:pt x="7689" y="0"/>
                  </a:lnTo>
                  <a:lnTo>
                    <a:pt x="1" y="687"/>
                  </a:lnTo>
                  <a:lnTo>
                    <a:pt x="1" y="1503"/>
                  </a:lnTo>
                  <a:cubicBezTo>
                    <a:pt x="1" y="1945"/>
                    <a:pt x="360" y="2304"/>
                    <a:pt x="802" y="2307"/>
                  </a:cubicBezTo>
                  <a:lnTo>
                    <a:pt x="14380" y="2307"/>
                  </a:lnTo>
                  <a:cubicBezTo>
                    <a:pt x="14822" y="2304"/>
                    <a:pt x="15181" y="1945"/>
                    <a:pt x="15181" y="1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223350" y="2992600"/>
              <a:ext cx="379550" cy="248975"/>
            </a:xfrm>
            <a:custGeom>
              <a:avLst/>
              <a:gdLst/>
              <a:ahLst/>
              <a:cxnLst/>
              <a:rect l="l" t="t" r="r" b="b"/>
              <a:pathLst>
                <a:path w="15182" h="9959" extrusionOk="0">
                  <a:moveTo>
                    <a:pt x="14380" y="0"/>
                  </a:move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5181" y="9959"/>
                  </a:lnTo>
                  <a:lnTo>
                    <a:pt x="15181" y="802"/>
                  </a:lnTo>
                  <a:cubicBezTo>
                    <a:pt x="15181" y="360"/>
                    <a:pt x="14822" y="0"/>
                    <a:pt x="14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252375" y="3021625"/>
              <a:ext cx="321500" cy="190825"/>
            </a:xfrm>
            <a:custGeom>
              <a:avLst/>
              <a:gdLst/>
              <a:ahLst/>
              <a:cxnLst/>
              <a:rect l="l" t="t" r="r" b="b"/>
              <a:pathLst>
                <a:path w="12860" h="7633" extrusionOk="0">
                  <a:moveTo>
                    <a:pt x="12688" y="7632"/>
                  </a:moveTo>
                  <a:cubicBezTo>
                    <a:pt x="12781" y="7632"/>
                    <a:pt x="12859" y="7554"/>
                    <a:pt x="12859" y="7461"/>
                  </a:cubicBezTo>
                  <a:lnTo>
                    <a:pt x="12859" y="171"/>
                  </a:lnTo>
                  <a:cubicBezTo>
                    <a:pt x="12859" y="76"/>
                    <a:pt x="12784" y="0"/>
                    <a:pt x="12688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61"/>
                  </a:lnTo>
                  <a:cubicBezTo>
                    <a:pt x="0" y="7554"/>
                    <a:pt x="76" y="7632"/>
                    <a:pt x="171" y="7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310400" y="3314125"/>
              <a:ext cx="214600" cy="33625"/>
            </a:xfrm>
            <a:custGeom>
              <a:avLst/>
              <a:gdLst/>
              <a:ahLst/>
              <a:cxnLst/>
              <a:rect l="l" t="t" r="r" b="b"/>
              <a:pathLst>
                <a:path w="8584" h="1345" extrusionOk="0">
                  <a:moveTo>
                    <a:pt x="6826" y="1"/>
                  </a:moveTo>
                  <a:lnTo>
                    <a:pt x="668" y="1"/>
                  </a:lnTo>
                  <a:cubicBezTo>
                    <a:pt x="299" y="1"/>
                    <a:pt x="1" y="299"/>
                    <a:pt x="1" y="668"/>
                  </a:cubicBezTo>
                  <a:lnTo>
                    <a:pt x="1" y="680"/>
                  </a:lnTo>
                  <a:cubicBezTo>
                    <a:pt x="3" y="1047"/>
                    <a:pt x="302" y="1345"/>
                    <a:pt x="668" y="1345"/>
                  </a:cubicBezTo>
                  <a:lnTo>
                    <a:pt x="7916" y="1345"/>
                  </a:lnTo>
                  <a:cubicBezTo>
                    <a:pt x="8283" y="1345"/>
                    <a:pt x="8581" y="1047"/>
                    <a:pt x="8583" y="680"/>
                  </a:cubicBezTo>
                  <a:lnTo>
                    <a:pt x="8583" y="668"/>
                  </a:lnTo>
                  <a:cubicBezTo>
                    <a:pt x="8583" y="299"/>
                    <a:pt x="8285" y="1"/>
                    <a:pt x="7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309625" y="3314075"/>
              <a:ext cx="44375" cy="33675"/>
            </a:xfrm>
            <a:custGeom>
              <a:avLst/>
              <a:gdLst/>
              <a:ahLst/>
              <a:cxnLst/>
              <a:rect l="l" t="t" r="r" b="b"/>
              <a:pathLst>
                <a:path w="1775" h="1347" extrusionOk="0">
                  <a:moveTo>
                    <a:pt x="1100" y="665"/>
                  </a:moveTo>
                  <a:cubicBezTo>
                    <a:pt x="1105" y="296"/>
                    <a:pt x="1403" y="0"/>
                    <a:pt x="1769" y="3"/>
                  </a:cubicBezTo>
                  <a:lnTo>
                    <a:pt x="667" y="3"/>
                  </a:lnTo>
                  <a:cubicBezTo>
                    <a:pt x="298" y="3"/>
                    <a:pt x="0" y="301"/>
                    <a:pt x="0" y="670"/>
                  </a:cubicBezTo>
                  <a:lnTo>
                    <a:pt x="0" y="682"/>
                  </a:lnTo>
                  <a:cubicBezTo>
                    <a:pt x="5" y="1051"/>
                    <a:pt x="306" y="1347"/>
                    <a:pt x="675" y="1347"/>
                  </a:cubicBezTo>
                  <a:lnTo>
                    <a:pt x="1774" y="1347"/>
                  </a:lnTo>
                  <a:cubicBezTo>
                    <a:pt x="1405" y="1347"/>
                    <a:pt x="1105" y="1051"/>
                    <a:pt x="1100" y="6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223350" y="2992600"/>
              <a:ext cx="47375" cy="248975"/>
            </a:xfrm>
            <a:custGeom>
              <a:avLst/>
              <a:gdLst/>
              <a:ahLst/>
              <a:cxnLst/>
              <a:rect l="l" t="t" r="r" b="b"/>
              <a:pathLst>
                <a:path w="1895" h="9959" extrusionOk="0">
                  <a:moveTo>
                    <a:pt x="1161" y="8627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2" y="1161"/>
                  </a:cubicBezTo>
                  <a:lnTo>
                    <a:pt x="1895" y="1161"/>
                  </a:lnTo>
                  <a:lnTo>
                    <a:pt x="1895" y="0"/>
                  </a:ln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895" y="9959"/>
                  </a:lnTo>
                  <a:lnTo>
                    <a:pt x="1895" y="8798"/>
                  </a:lnTo>
                  <a:lnTo>
                    <a:pt x="1332" y="8798"/>
                  </a:lnTo>
                  <a:cubicBezTo>
                    <a:pt x="1237" y="8798"/>
                    <a:pt x="1161" y="8722"/>
                    <a:pt x="1161" y="862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6252300" y="3021625"/>
              <a:ext cx="18425" cy="190925"/>
            </a:xfrm>
            <a:custGeom>
              <a:avLst/>
              <a:gdLst/>
              <a:ahLst/>
              <a:cxnLst/>
              <a:rect l="l" t="t" r="r" b="b"/>
              <a:pathLst>
                <a:path w="737" h="7637" extrusionOk="0">
                  <a:moveTo>
                    <a:pt x="737" y="7637"/>
                  </a:moveTo>
                  <a:lnTo>
                    <a:pt x="737" y="0"/>
                  </a:lnTo>
                  <a:lnTo>
                    <a:pt x="174" y="0"/>
                  </a:lnTo>
                  <a:cubicBezTo>
                    <a:pt x="79" y="0"/>
                    <a:pt x="3" y="76"/>
                    <a:pt x="3" y="171"/>
                  </a:cubicBezTo>
                  <a:lnTo>
                    <a:pt x="3" y="7466"/>
                  </a:lnTo>
                  <a:cubicBezTo>
                    <a:pt x="1" y="7561"/>
                    <a:pt x="79" y="7637"/>
                    <a:pt x="174" y="763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6353900" y="3282050"/>
              <a:ext cx="122700" cy="32100"/>
            </a:xfrm>
            <a:custGeom>
              <a:avLst/>
              <a:gdLst/>
              <a:ahLst/>
              <a:cxnLst/>
              <a:rect l="l" t="t" r="r" b="b"/>
              <a:pathLst>
                <a:path w="4908" h="1284" extrusionOk="0">
                  <a:moveTo>
                    <a:pt x="1565" y="641"/>
                  </a:moveTo>
                  <a:lnTo>
                    <a:pt x="4908" y="641"/>
                  </a:lnTo>
                  <a:lnTo>
                    <a:pt x="4742" y="1"/>
                  </a:lnTo>
                  <a:lnTo>
                    <a:pt x="336" y="1"/>
                  </a:lnTo>
                  <a:lnTo>
                    <a:pt x="167" y="641"/>
                  </a:lnTo>
                  <a:lnTo>
                    <a:pt x="1" y="1284"/>
                  </a:lnTo>
                  <a:lnTo>
                    <a:pt x="766" y="1284"/>
                  </a:lnTo>
                  <a:lnTo>
                    <a:pt x="861" y="925"/>
                  </a:lnTo>
                  <a:cubicBezTo>
                    <a:pt x="996" y="619"/>
                    <a:pt x="996" y="641"/>
                    <a:pt x="1565" y="6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6223350" y="3241550"/>
              <a:ext cx="67425" cy="40525"/>
            </a:xfrm>
            <a:custGeom>
              <a:avLst/>
              <a:gdLst/>
              <a:ahLst/>
              <a:cxnLst/>
              <a:rect l="l" t="t" r="r" b="b"/>
              <a:pathLst>
                <a:path w="2697" h="1621" extrusionOk="0">
                  <a:moveTo>
                    <a:pt x="1895" y="817"/>
                  </a:moveTo>
                  <a:lnTo>
                    <a:pt x="1895" y="1"/>
                  </a:lnTo>
                  <a:lnTo>
                    <a:pt x="1" y="1"/>
                  </a:lnTo>
                  <a:lnTo>
                    <a:pt x="1" y="817"/>
                  </a:lnTo>
                  <a:cubicBezTo>
                    <a:pt x="1" y="1259"/>
                    <a:pt x="360" y="1618"/>
                    <a:pt x="802" y="1621"/>
                  </a:cubicBezTo>
                  <a:lnTo>
                    <a:pt x="2696" y="1621"/>
                  </a:lnTo>
                  <a:cubicBezTo>
                    <a:pt x="2254" y="1618"/>
                    <a:pt x="1895" y="1262"/>
                    <a:pt x="1895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6389825" y="3153775"/>
              <a:ext cx="52700" cy="58775"/>
            </a:xfrm>
            <a:custGeom>
              <a:avLst/>
              <a:gdLst/>
              <a:ahLst/>
              <a:cxnLst/>
              <a:rect l="l" t="t" r="r" b="b"/>
              <a:pathLst>
                <a:path w="2108" h="2351" extrusionOk="0">
                  <a:moveTo>
                    <a:pt x="1" y="230"/>
                  </a:moveTo>
                  <a:lnTo>
                    <a:pt x="1" y="2351"/>
                  </a:lnTo>
                  <a:lnTo>
                    <a:pt x="2107" y="2351"/>
                  </a:lnTo>
                  <a:lnTo>
                    <a:pt x="2107" y="227"/>
                  </a:lnTo>
                  <a:cubicBezTo>
                    <a:pt x="2107" y="103"/>
                    <a:pt x="2005" y="0"/>
                    <a:pt x="1878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398075" y="3051200"/>
              <a:ext cx="32050" cy="34475"/>
            </a:xfrm>
            <a:custGeom>
              <a:avLst/>
              <a:gdLst/>
              <a:ahLst/>
              <a:cxnLst/>
              <a:rect l="l" t="t" r="r" b="b"/>
              <a:pathLst>
                <a:path w="1282" h="1379" extrusionOk="0">
                  <a:moveTo>
                    <a:pt x="460" y="1200"/>
                  </a:moveTo>
                  <a:cubicBezTo>
                    <a:pt x="844" y="1378"/>
                    <a:pt x="1281" y="1085"/>
                    <a:pt x="1259" y="660"/>
                  </a:cubicBezTo>
                  <a:lnTo>
                    <a:pt x="1259" y="660"/>
                  </a:lnTo>
                  <a:cubicBezTo>
                    <a:pt x="1259" y="391"/>
                    <a:pt x="1081" y="154"/>
                    <a:pt x="819" y="86"/>
                  </a:cubicBezTo>
                  <a:cubicBezTo>
                    <a:pt x="514" y="0"/>
                    <a:pt x="196" y="174"/>
                    <a:pt x="98" y="474"/>
                  </a:cubicBezTo>
                  <a:cubicBezTo>
                    <a:pt x="1" y="777"/>
                    <a:pt x="157" y="1102"/>
                    <a:pt x="453" y="1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6484350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0" y="794"/>
                  </a:cubicBezTo>
                  <a:cubicBezTo>
                    <a:pt x="0" y="1124"/>
                    <a:pt x="267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315675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3" y="794"/>
                  </a:cubicBezTo>
                  <a:cubicBezTo>
                    <a:pt x="0" y="1124"/>
                    <a:pt x="266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322625" y="3143800"/>
              <a:ext cx="34375" cy="32900"/>
            </a:xfrm>
            <a:custGeom>
              <a:avLst/>
              <a:gdLst/>
              <a:ahLst/>
              <a:cxnLst/>
              <a:rect l="l" t="t" r="r" b="b"/>
              <a:pathLst>
                <a:path w="1375" h="1316" extrusionOk="0">
                  <a:moveTo>
                    <a:pt x="1049" y="1"/>
                  </a:move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1049" y="1315"/>
                  </a:lnTo>
                  <a:cubicBezTo>
                    <a:pt x="1227" y="1313"/>
                    <a:pt x="1374" y="1169"/>
                    <a:pt x="1374" y="990"/>
                  </a:cubicBezTo>
                  <a:lnTo>
                    <a:pt x="1374" y="326"/>
                  </a:lnTo>
                  <a:cubicBezTo>
                    <a:pt x="1374" y="147"/>
                    <a:pt x="1227" y="1"/>
                    <a:pt x="1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476100" y="3143800"/>
              <a:ext cx="34425" cy="32900"/>
            </a:xfrm>
            <a:custGeom>
              <a:avLst/>
              <a:gdLst/>
              <a:ahLst/>
              <a:cxnLst/>
              <a:rect l="l" t="t" r="r" b="b"/>
              <a:pathLst>
                <a:path w="1377" h="1316" extrusionOk="0">
                  <a:moveTo>
                    <a:pt x="0" y="326"/>
                  </a:move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1051" y="1315"/>
                  </a:lnTo>
                  <a:cubicBezTo>
                    <a:pt x="1230" y="1313"/>
                    <a:pt x="1374" y="1169"/>
                    <a:pt x="1376" y="990"/>
                  </a:cubicBezTo>
                  <a:lnTo>
                    <a:pt x="1376" y="326"/>
                  </a:lnTo>
                  <a:cubicBezTo>
                    <a:pt x="1374" y="147"/>
                    <a:pt x="1230" y="1"/>
                    <a:pt x="1051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322625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476100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6314150" y="3052775"/>
              <a:ext cx="22200" cy="32225"/>
            </a:xfrm>
            <a:custGeom>
              <a:avLst/>
              <a:gdLst/>
              <a:ahLst/>
              <a:cxnLst/>
              <a:rect l="l" t="t" r="r" b="b"/>
              <a:pathLst>
                <a:path w="888" h="1289" extrusionOk="0">
                  <a:moveTo>
                    <a:pt x="523" y="594"/>
                  </a:moveTo>
                  <a:cubicBezTo>
                    <a:pt x="523" y="355"/>
                    <a:pt x="665" y="140"/>
                    <a:pt x="887" y="47"/>
                  </a:cubicBezTo>
                  <a:cubicBezTo>
                    <a:pt x="814" y="18"/>
                    <a:pt x="736" y="1"/>
                    <a:pt x="657" y="1"/>
                  </a:cubicBezTo>
                  <a:cubicBezTo>
                    <a:pt x="281" y="1"/>
                    <a:pt x="0" y="345"/>
                    <a:pt x="73" y="712"/>
                  </a:cubicBezTo>
                  <a:cubicBezTo>
                    <a:pt x="147" y="1081"/>
                    <a:pt x="540" y="1288"/>
                    <a:pt x="887" y="1144"/>
                  </a:cubicBezTo>
                  <a:cubicBezTo>
                    <a:pt x="665" y="1051"/>
                    <a:pt x="521" y="834"/>
                    <a:pt x="523" y="59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63999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0" y="714"/>
                  </a:moveTo>
                  <a:cubicBezTo>
                    <a:pt x="460" y="475"/>
                    <a:pt x="607" y="260"/>
                    <a:pt x="826" y="167"/>
                  </a:cubicBezTo>
                  <a:cubicBezTo>
                    <a:pt x="435" y="1"/>
                    <a:pt x="1" y="289"/>
                    <a:pt x="1" y="714"/>
                  </a:cubicBezTo>
                  <a:cubicBezTo>
                    <a:pt x="1" y="1140"/>
                    <a:pt x="435" y="1428"/>
                    <a:pt x="826" y="1264"/>
                  </a:cubicBezTo>
                  <a:cubicBezTo>
                    <a:pt x="604" y="1171"/>
                    <a:pt x="460" y="956"/>
                    <a:pt x="460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4842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3" y="714"/>
                  </a:moveTo>
                  <a:cubicBezTo>
                    <a:pt x="463" y="475"/>
                    <a:pt x="607" y="260"/>
                    <a:pt x="827" y="167"/>
                  </a:cubicBezTo>
                  <a:cubicBezTo>
                    <a:pt x="436" y="1"/>
                    <a:pt x="1" y="289"/>
                    <a:pt x="1" y="714"/>
                  </a:cubicBezTo>
                  <a:cubicBezTo>
                    <a:pt x="1" y="1140"/>
                    <a:pt x="436" y="1428"/>
                    <a:pt x="827" y="1264"/>
                  </a:cubicBezTo>
                  <a:cubicBezTo>
                    <a:pt x="607" y="1171"/>
                    <a:pt x="463" y="954"/>
                    <a:pt x="463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6389100" y="3080275"/>
              <a:ext cx="53250" cy="73450"/>
            </a:xfrm>
            <a:custGeom>
              <a:avLst/>
              <a:gdLst/>
              <a:ahLst/>
              <a:cxnLst/>
              <a:rect l="l" t="t" r="r" b="b"/>
              <a:pathLst>
                <a:path w="2130" h="2938" extrusionOk="0">
                  <a:moveTo>
                    <a:pt x="1916" y="1398"/>
                  </a:moveTo>
                  <a:lnTo>
                    <a:pt x="1335" y="0"/>
                  </a:lnTo>
                  <a:cubicBezTo>
                    <a:pt x="1249" y="52"/>
                    <a:pt x="1152" y="78"/>
                    <a:pt x="1051" y="83"/>
                  </a:cubicBezTo>
                  <a:lnTo>
                    <a:pt x="1032" y="83"/>
                  </a:lnTo>
                  <a:cubicBezTo>
                    <a:pt x="958" y="83"/>
                    <a:pt x="888" y="69"/>
                    <a:pt x="822" y="44"/>
                  </a:cubicBezTo>
                  <a:cubicBezTo>
                    <a:pt x="807" y="39"/>
                    <a:pt x="790" y="32"/>
                    <a:pt x="775" y="25"/>
                  </a:cubicBezTo>
                  <a:lnTo>
                    <a:pt x="213" y="1386"/>
                  </a:lnTo>
                  <a:cubicBezTo>
                    <a:pt x="32" y="1784"/>
                    <a:pt x="1" y="1882"/>
                    <a:pt x="106" y="2141"/>
                  </a:cubicBezTo>
                  <a:lnTo>
                    <a:pt x="431" y="2938"/>
                  </a:lnTo>
                  <a:lnTo>
                    <a:pt x="1701" y="2938"/>
                  </a:lnTo>
                  <a:lnTo>
                    <a:pt x="2021" y="2153"/>
                  </a:lnTo>
                  <a:cubicBezTo>
                    <a:pt x="2129" y="1894"/>
                    <a:pt x="2095" y="1794"/>
                    <a:pt x="1916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389100" y="3080875"/>
              <a:ext cx="28975" cy="72850"/>
            </a:xfrm>
            <a:custGeom>
              <a:avLst/>
              <a:gdLst/>
              <a:ahLst/>
              <a:cxnLst/>
              <a:rect l="l" t="t" r="r" b="b"/>
              <a:pathLst>
                <a:path w="1159" h="2914" extrusionOk="0">
                  <a:moveTo>
                    <a:pt x="614" y="1362"/>
                  </a:moveTo>
                  <a:lnTo>
                    <a:pt x="1159" y="45"/>
                  </a:lnTo>
                  <a:cubicBezTo>
                    <a:pt x="1122" y="54"/>
                    <a:pt x="1088" y="57"/>
                    <a:pt x="1054" y="59"/>
                  </a:cubicBezTo>
                  <a:lnTo>
                    <a:pt x="1032" y="59"/>
                  </a:lnTo>
                  <a:cubicBezTo>
                    <a:pt x="961" y="59"/>
                    <a:pt x="888" y="45"/>
                    <a:pt x="822" y="20"/>
                  </a:cubicBezTo>
                  <a:cubicBezTo>
                    <a:pt x="807" y="13"/>
                    <a:pt x="790" y="8"/>
                    <a:pt x="778" y="1"/>
                  </a:cubicBezTo>
                  <a:lnTo>
                    <a:pt x="213" y="1362"/>
                  </a:lnTo>
                  <a:cubicBezTo>
                    <a:pt x="32" y="1760"/>
                    <a:pt x="1" y="1858"/>
                    <a:pt x="106" y="2117"/>
                  </a:cubicBezTo>
                  <a:lnTo>
                    <a:pt x="431" y="2914"/>
                  </a:lnTo>
                  <a:lnTo>
                    <a:pt x="831" y="2914"/>
                  </a:lnTo>
                  <a:lnTo>
                    <a:pt x="506" y="2117"/>
                  </a:lnTo>
                  <a:cubicBezTo>
                    <a:pt x="401" y="1858"/>
                    <a:pt x="433" y="1760"/>
                    <a:pt x="614" y="136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389825" y="3153775"/>
              <a:ext cx="15600" cy="58775"/>
            </a:xfrm>
            <a:custGeom>
              <a:avLst/>
              <a:gdLst/>
              <a:ahLst/>
              <a:cxnLst/>
              <a:rect l="l" t="t" r="r" b="b"/>
              <a:pathLst>
                <a:path w="624" h="2351" extrusionOk="0">
                  <a:moveTo>
                    <a:pt x="397" y="2351"/>
                  </a:moveTo>
                  <a:lnTo>
                    <a:pt x="397" y="230"/>
                  </a:lnTo>
                  <a:cubicBezTo>
                    <a:pt x="397" y="103"/>
                    <a:pt x="499" y="0"/>
                    <a:pt x="624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lnTo>
                    <a:pt x="1" y="235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6409625" y="3255300"/>
              <a:ext cx="11575" cy="11500"/>
            </a:xfrm>
            <a:custGeom>
              <a:avLst/>
              <a:gdLst/>
              <a:ahLst/>
              <a:cxnLst/>
              <a:rect l="l" t="t" r="r" b="b"/>
              <a:pathLst>
                <a:path w="463" h="460" extrusionOk="0">
                  <a:moveTo>
                    <a:pt x="233" y="1"/>
                  </a:moveTo>
                  <a:cubicBezTo>
                    <a:pt x="106" y="1"/>
                    <a:pt x="3" y="101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0" y="460"/>
                  </a:lnTo>
                  <a:cubicBezTo>
                    <a:pt x="357" y="460"/>
                    <a:pt x="462" y="357"/>
                    <a:pt x="462" y="233"/>
                  </a:cubicBezTo>
                  <a:cubicBezTo>
                    <a:pt x="462" y="106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410175" y="3118625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1"/>
                  </a:moveTo>
                  <a:cubicBezTo>
                    <a:pt x="103" y="1"/>
                    <a:pt x="3" y="103"/>
                    <a:pt x="1" y="226"/>
                  </a:cubicBezTo>
                  <a:cubicBezTo>
                    <a:pt x="1" y="353"/>
                    <a:pt x="101" y="458"/>
                    <a:pt x="228" y="458"/>
                  </a:cubicBezTo>
                  <a:lnTo>
                    <a:pt x="230" y="458"/>
                  </a:lnTo>
                  <a:cubicBezTo>
                    <a:pt x="357" y="458"/>
                    <a:pt x="460" y="358"/>
                    <a:pt x="462" y="231"/>
                  </a:cubicBezTo>
                  <a:cubicBezTo>
                    <a:pt x="462" y="104"/>
                    <a:pt x="362" y="1"/>
                    <a:pt x="235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6217250" y="2986500"/>
              <a:ext cx="391025" cy="366575"/>
            </a:xfrm>
            <a:custGeom>
              <a:avLst/>
              <a:gdLst/>
              <a:ahLst/>
              <a:cxnLst/>
              <a:rect l="l" t="t" r="r" b="b"/>
              <a:pathLst>
                <a:path w="15641" h="14663" extrusionOk="0">
                  <a:moveTo>
                    <a:pt x="14611" y="460"/>
                  </a:moveTo>
                  <a:cubicBezTo>
                    <a:pt x="14924" y="460"/>
                    <a:pt x="15181" y="714"/>
                    <a:pt x="15181" y="1029"/>
                  </a:cubicBezTo>
                  <a:lnTo>
                    <a:pt x="15181" y="9958"/>
                  </a:lnTo>
                  <a:lnTo>
                    <a:pt x="457" y="9958"/>
                  </a:lnTo>
                  <a:lnTo>
                    <a:pt x="457" y="1029"/>
                  </a:lnTo>
                  <a:cubicBezTo>
                    <a:pt x="457" y="714"/>
                    <a:pt x="714" y="460"/>
                    <a:pt x="1029" y="460"/>
                  </a:cubicBezTo>
                  <a:close/>
                  <a:moveTo>
                    <a:pt x="15181" y="10447"/>
                  </a:moveTo>
                  <a:lnTo>
                    <a:pt x="15181" y="11034"/>
                  </a:lnTo>
                  <a:cubicBezTo>
                    <a:pt x="15181" y="11351"/>
                    <a:pt x="14927" y="11608"/>
                    <a:pt x="14611" y="11608"/>
                  </a:cubicBezTo>
                  <a:lnTo>
                    <a:pt x="1029" y="11608"/>
                  </a:lnTo>
                  <a:cubicBezTo>
                    <a:pt x="714" y="11608"/>
                    <a:pt x="457" y="11351"/>
                    <a:pt x="457" y="11036"/>
                  </a:cubicBezTo>
                  <a:lnTo>
                    <a:pt x="457" y="10447"/>
                  </a:lnTo>
                  <a:close/>
                  <a:moveTo>
                    <a:pt x="10010" y="12065"/>
                  </a:moveTo>
                  <a:lnTo>
                    <a:pt x="10218" y="12861"/>
                  </a:lnTo>
                  <a:lnTo>
                    <a:pt x="8597" y="12861"/>
                  </a:lnTo>
                  <a:cubicBezTo>
                    <a:pt x="8596" y="12861"/>
                    <a:pt x="8594" y="12861"/>
                    <a:pt x="8592" y="12861"/>
                  </a:cubicBezTo>
                  <a:cubicBezTo>
                    <a:pt x="8477" y="12861"/>
                    <a:pt x="8380" y="12946"/>
                    <a:pt x="8363" y="13062"/>
                  </a:cubicBezTo>
                  <a:cubicBezTo>
                    <a:pt x="8346" y="13199"/>
                    <a:pt x="8451" y="13318"/>
                    <a:pt x="8590" y="13318"/>
                  </a:cubicBezTo>
                  <a:lnTo>
                    <a:pt x="11630" y="13318"/>
                  </a:lnTo>
                  <a:cubicBezTo>
                    <a:pt x="11870" y="13318"/>
                    <a:pt x="12065" y="13514"/>
                    <a:pt x="12065" y="13756"/>
                  </a:cubicBezTo>
                  <a:lnTo>
                    <a:pt x="12065" y="13768"/>
                  </a:lnTo>
                  <a:cubicBezTo>
                    <a:pt x="12065" y="14010"/>
                    <a:pt x="11870" y="14206"/>
                    <a:pt x="11630" y="14206"/>
                  </a:cubicBezTo>
                  <a:lnTo>
                    <a:pt x="4377" y="14206"/>
                  </a:lnTo>
                  <a:cubicBezTo>
                    <a:pt x="4135" y="14206"/>
                    <a:pt x="3940" y="14010"/>
                    <a:pt x="3940" y="13768"/>
                  </a:cubicBezTo>
                  <a:lnTo>
                    <a:pt x="3940" y="13753"/>
                  </a:lnTo>
                  <a:cubicBezTo>
                    <a:pt x="3940" y="13514"/>
                    <a:pt x="4135" y="13318"/>
                    <a:pt x="4377" y="13318"/>
                  </a:cubicBezTo>
                  <a:lnTo>
                    <a:pt x="7473" y="13318"/>
                  </a:lnTo>
                  <a:cubicBezTo>
                    <a:pt x="7475" y="13319"/>
                    <a:pt x="7476" y="13319"/>
                    <a:pt x="7478" y="13319"/>
                  </a:cubicBezTo>
                  <a:cubicBezTo>
                    <a:pt x="7603" y="13319"/>
                    <a:pt x="7705" y="13219"/>
                    <a:pt x="7713" y="13096"/>
                  </a:cubicBezTo>
                  <a:cubicBezTo>
                    <a:pt x="7718" y="12967"/>
                    <a:pt x="7613" y="12861"/>
                    <a:pt x="7485" y="12859"/>
                  </a:cubicBezTo>
                  <a:lnTo>
                    <a:pt x="5787" y="12859"/>
                  </a:lnTo>
                  <a:lnTo>
                    <a:pt x="5995" y="12065"/>
                  </a:lnTo>
                  <a:close/>
                  <a:moveTo>
                    <a:pt x="1032" y="0"/>
                  </a:moveTo>
                  <a:cubicBezTo>
                    <a:pt x="462" y="0"/>
                    <a:pt x="0" y="462"/>
                    <a:pt x="0" y="1031"/>
                  </a:cubicBezTo>
                  <a:lnTo>
                    <a:pt x="0" y="11034"/>
                  </a:lnTo>
                  <a:cubicBezTo>
                    <a:pt x="0" y="11603"/>
                    <a:pt x="462" y="12067"/>
                    <a:pt x="1032" y="12067"/>
                  </a:cubicBezTo>
                  <a:lnTo>
                    <a:pt x="5433" y="12067"/>
                  </a:lnTo>
                  <a:lnTo>
                    <a:pt x="5227" y="12861"/>
                  </a:lnTo>
                  <a:lnTo>
                    <a:pt x="4379" y="12861"/>
                  </a:lnTo>
                  <a:cubicBezTo>
                    <a:pt x="3883" y="12861"/>
                    <a:pt x="3483" y="13262"/>
                    <a:pt x="3483" y="13758"/>
                  </a:cubicBezTo>
                  <a:lnTo>
                    <a:pt x="3483" y="13766"/>
                  </a:lnTo>
                  <a:cubicBezTo>
                    <a:pt x="3483" y="14259"/>
                    <a:pt x="3883" y="14663"/>
                    <a:pt x="4379" y="14663"/>
                  </a:cubicBezTo>
                  <a:lnTo>
                    <a:pt x="11625" y="14663"/>
                  </a:lnTo>
                  <a:cubicBezTo>
                    <a:pt x="12121" y="14663"/>
                    <a:pt x="12524" y="14262"/>
                    <a:pt x="12524" y="13766"/>
                  </a:cubicBezTo>
                  <a:lnTo>
                    <a:pt x="12524" y="13758"/>
                  </a:lnTo>
                  <a:cubicBezTo>
                    <a:pt x="12524" y="13262"/>
                    <a:pt x="12121" y="12861"/>
                    <a:pt x="11625" y="12861"/>
                  </a:cubicBezTo>
                  <a:lnTo>
                    <a:pt x="10662" y="12861"/>
                  </a:lnTo>
                  <a:lnTo>
                    <a:pt x="10447" y="12036"/>
                  </a:lnTo>
                  <a:lnTo>
                    <a:pt x="14609" y="12036"/>
                  </a:lnTo>
                  <a:cubicBezTo>
                    <a:pt x="15178" y="12036"/>
                    <a:pt x="15640" y="11574"/>
                    <a:pt x="15640" y="11004"/>
                  </a:cubicBezTo>
                  <a:lnTo>
                    <a:pt x="15640" y="1031"/>
                  </a:lnTo>
                  <a:cubicBezTo>
                    <a:pt x="15640" y="462"/>
                    <a:pt x="15176" y="0"/>
                    <a:pt x="14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6246275" y="3016250"/>
              <a:ext cx="332975" cy="201675"/>
            </a:xfrm>
            <a:custGeom>
              <a:avLst/>
              <a:gdLst/>
              <a:ahLst/>
              <a:cxnLst/>
              <a:rect l="l" t="t" r="r" b="b"/>
              <a:pathLst>
                <a:path w="13319" h="8067" extrusionOk="0">
                  <a:moveTo>
                    <a:pt x="6745" y="1691"/>
                  </a:moveTo>
                  <a:cubicBezTo>
                    <a:pt x="6930" y="1691"/>
                    <a:pt x="7087" y="1831"/>
                    <a:pt x="7106" y="2016"/>
                  </a:cubicBezTo>
                  <a:cubicBezTo>
                    <a:pt x="7102" y="2041"/>
                    <a:pt x="7102" y="2065"/>
                    <a:pt x="7106" y="2092"/>
                  </a:cubicBezTo>
                  <a:cubicBezTo>
                    <a:pt x="7089" y="2261"/>
                    <a:pt x="6955" y="2395"/>
                    <a:pt x="6784" y="2415"/>
                  </a:cubicBezTo>
                  <a:lnTo>
                    <a:pt x="6777" y="2415"/>
                  </a:lnTo>
                  <a:cubicBezTo>
                    <a:pt x="6767" y="2415"/>
                    <a:pt x="6755" y="2417"/>
                    <a:pt x="6745" y="2417"/>
                  </a:cubicBezTo>
                  <a:cubicBezTo>
                    <a:pt x="6544" y="2417"/>
                    <a:pt x="6381" y="2256"/>
                    <a:pt x="6381" y="2053"/>
                  </a:cubicBezTo>
                  <a:cubicBezTo>
                    <a:pt x="6381" y="1853"/>
                    <a:pt x="6544" y="1691"/>
                    <a:pt x="6745" y="1691"/>
                  </a:cubicBezTo>
                  <a:close/>
                  <a:moveTo>
                    <a:pt x="3369" y="1693"/>
                  </a:moveTo>
                  <a:cubicBezTo>
                    <a:pt x="3555" y="1693"/>
                    <a:pt x="3734" y="1837"/>
                    <a:pt x="3734" y="2055"/>
                  </a:cubicBezTo>
                  <a:cubicBezTo>
                    <a:pt x="3734" y="2256"/>
                    <a:pt x="3573" y="2420"/>
                    <a:pt x="3370" y="2420"/>
                  </a:cubicBezTo>
                  <a:cubicBezTo>
                    <a:pt x="3047" y="2420"/>
                    <a:pt x="2886" y="2029"/>
                    <a:pt x="3116" y="1799"/>
                  </a:cubicBezTo>
                  <a:cubicBezTo>
                    <a:pt x="3189" y="1725"/>
                    <a:pt x="3280" y="1693"/>
                    <a:pt x="3369" y="1693"/>
                  </a:cubicBezTo>
                  <a:close/>
                  <a:moveTo>
                    <a:pt x="10117" y="1694"/>
                  </a:moveTo>
                  <a:cubicBezTo>
                    <a:pt x="10442" y="1694"/>
                    <a:pt x="10603" y="2085"/>
                    <a:pt x="10376" y="2314"/>
                  </a:cubicBezTo>
                  <a:cubicBezTo>
                    <a:pt x="10302" y="2388"/>
                    <a:pt x="10211" y="2421"/>
                    <a:pt x="10122" y="2421"/>
                  </a:cubicBezTo>
                  <a:cubicBezTo>
                    <a:pt x="9935" y="2421"/>
                    <a:pt x="9755" y="2276"/>
                    <a:pt x="9755" y="2055"/>
                  </a:cubicBezTo>
                  <a:cubicBezTo>
                    <a:pt x="9755" y="1855"/>
                    <a:pt x="9917" y="1694"/>
                    <a:pt x="10117" y="1694"/>
                  </a:cubicBezTo>
                  <a:close/>
                  <a:moveTo>
                    <a:pt x="6537" y="3055"/>
                  </a:moveTo>
                  <a:lnTo>
                    <a:pt x="6535" y="3617"/>
                  </a:lnTo>
                  <a:cubicBezTo>
                    <a:pt x="6532" y="3744"/>
                    <a:pt x="6635" y="3849"/>
                    <a:pt x="6764" y="3852"/>
                  </a:cubicBezTo>
                  <a:cubicBezTo>
                    <a:pt x="6891" y="3849"/>
                    <a:pt x="6994" y="3746"/>
                    <a:pt x="6994" y="3619"/>
                  </a:cubicBezTo>
                  <a:lnTo>
                    <a:pt x="6996" y="3060"/>
                  </a:lnTo>
                  <a:lnTo>
                    <a:pt x="7402" y="4054"/>
                  </a:lnTo>
                  <a:cubicBezTo>
                    <a:pt x="7402" y="4057"/>
                    <a:pt x="7405" y="4059"/>
                    <a:pt x="7405" y="4062"/>
                  </a:cubicBezTo>
                  <a:cubicBezTo>
                    <a:pt x="7581" y="4455"/>
                    <a:pt x="7573" y="4477"/>
                    <a:pt x="7507" y="4641"/>
                  </a:cubicBezTo>
                  <a:lnTo>
                    <a:pt x="7248" y="5286"/>
                  </a:lnTo>
                  <a:lnTo>
                    <a:pt x="6293" y="5286"/>
                  </a:lnTo>
                  <a:lnTo>
                    <a:pt x="6026" y="4629"/>
                  </a:lnTo>
                  <a:cubicBezTo>
                    <a:pt x="5960" y="4465"/>
                    <a:pt x="5953" y="4445"/>
                    <a:pt x="6129" y="4049"/>
                  </a:cubicBezTo>
                  <a:cubicBezTo>
                    <a:pt x="6129" y="4047"/>
                    <a:pt x="6131" y="4047"/>
                    <a:pt x="6131" y="4045"/>
                  </a:cubicBezTo>
                  <a:lnTo>
                    <a:pt x="6537" y="3055"/>
                  </a:lnTo>
                  <a:close/>
                  <a:moveTo>
                    <a:pt x="4091" y="5318"/>
                  </a:moveTo>
                  <a:cubicBezTo>
                    <a:pt x="4142" y="5318"/>
                    <a:pt x="4184" y="5359"/>
                    <a:pt x="4184" y="5411"/>
                  </a:cubicBezTo>
                  <a:lnTo>
                    <a:pt x="4184" y="6078"/>
                  </a:lnTo>
                  <a:cubicBezTo>
                    <a:pt x="4184" y="6129"/>
                    <a:pt x="4142" y="6171"/>
                    <a:pt x="4091" y="6173"/>
                  </a:cubicBezTo>
                  <a:lnTo>
                    <a:pt x="3360" y="6173"/>
                  </a:lnTo>
                  <a:cubicBezTo>
                    <a:pt x="3309" y="6171"/>
                    <a:pt x="3267" y="6129"/>
                    <a:pt x="3267" y="6078"/>
                  </a:cubicBezTo>
                  <a:lnTo>
                    <a:pt x="3267" y="5411"/>
                  </a:lnTo>
                  <a:cubicBezTo>
                    <a:pt x="3267" y="5359"/>
                    <a:pt x="3309" y="5318"/>
                    <a:pt x="3360" y="5318"/>
                  </a:cubicBezTo>
                  <a:close/>
                  <a:moveTo>
                    <a:pt x="10230" y="5318"/>
                  </a:moveTo>
                  <a:cubicBezTo>
                    <a:pt x="10281" y="5318"/>
                    <a:pt x="10322" y="5359"/>
                    <a:pt x="10325" y="5411"/>
                  </a:cubicBezTo>
                  <a:lnTo>
                    <a:pt x="10325" y="6078"/>
                  </a:lnTo>
                  <a:cubicBezTo>
                    <a:pt x="10322" y="6129"/>
                    <a:pt x="10281" y="6171"/>
                    <a:pt x="10230" y="6173"/>
                  </a:cubicBezTo>
                  <a:lnTo>
                    <a:pt x="9501" y="6173"/>
                  </a:lnTo>
                  <a:cubicBezTo>
                    <a:pt x="9450" y="6171"/>
                    <a:pt x="9408" y="6129"/>
                    <a:pt x="9406" y="6078"/>
                  </a:cubicBezTo>
                  <a:lnTo>
                    <a:pt x="9406" y="5411"/>
                  </a:lnTo>
                  <a:cubicBezTo>
                    <a:pt x="9408" y="5359"/>
                    <a:pt x="9450" y="5318"/>
                    <a:pt x="9501" y="5318"/>
                  </a:cubicBezTo>
                  <a:close/>
                  <a:moveTo>
                    <a:pt x="6141" y="5714"/>
                  </a:moveTo>
                  <a:cubicBezTo>
                    <a:pt x="6141" y="5721"/>
                    <a:pt x="6144" y="5728"/>
                    <a:pt x="6144" y="5738"/>
                  </a:cubicBezTo>
                  <a:cubicBezTo>
                    <a:pt x="6146" y="5738"/>
                    <a:pt x="6149" y="5745"/>
                    <a:pt x="6149" y="5745"/>
                  </a:cubicBezTo>
                  <a:lnTo>
                    <a:pt x="7392" y="5745"/>
                  </a:lnTo>
                  <a:cubicBezTo>
                    <a:pt x="7400" y="5741"/>
                    <a:pt x="7407" y="5738"/>
                    <a:pt x="7417" y="5738"/>
                  </a:cubicBezTo>
                  <a:cubicBezTo>
                    <a:pt x="7419" y="5737"/>
                    <a:pt x="7421" y="5737"/>
                    <a:pt x="7423" y="5737"/>
                  </a:cubicBezTo>
                  <a:cubicBezTo>
                    <a:pt x="7429" y="5737"/>
                    <a:pt x="7435" y="5740"/>
                    <a:pt x="7439" y="5745"/>
                  </a:cubicBezTo>
                  <a:lnTo>
                    <a:pt x="7605" y="5745"/>
                  </a:lnTo>
                  <a:lnTo>
                    <a:pt x="7605" y="7608"/>
                  </a:lnTo>
                  <a:lnTo>
                    <a:pt x="5987" y="7608"/>
                  </a:lnTo>
                  <a:lnTo>
                    <a:pt x="5987" y="5714"/>
                  </a:lnTo>
                  <a:close/>
                  <a:moveTo>
                    <a:pt x="7190" y="0"/>
                  </a:moveTo>
                  <a:cubicBezTo>
                    <a:pt x="7146" y="0"/>
                    <a:pt x="7106" y="20"/>
                    <a:pt x="7080" y="52"/>
                  </a:cubicBezTo>
                  <a:cubicBezTo>
                    <a:pt x="6923" y="242"/>
                    <a:pt x="7055" y="460"/>
                    <a:pt x="7238" y="460"/>
                  </a:cubicBezTo>
                  <a:lnTo>
                    <a:pt x="12859" y="460"/>
                  </a:lnTo>
                  <a:lnTo>
                    <a:pt x="12859" y="7608"/>
                  </a:lnTo>
                  <a:lnTo>
                    <a:pt x="8064" y="7608"/>
                  </a:lnTo>
                  <a:lnTo>
                    <a:pt x="8064" y="5723"/>
                  </a:lnTo>
                  <a:cubicBezTo>
                    <a:pt x="8062" y="5521"/>
                    <a:pt x="7928" y="5342"/>
                    <a:pt x="7734" y="5284"/>
                  </a:cubicBezTo>
                  <a:lnTo>
                    <a:pt x="7932" y="4797"/>
                  </a:lnTo>
                  <a:cubicBezTo>
                    <a:pt x="8079" y="4445"/>
                    <a:pt x="8008" y="4267"/>
                    <a:pt x="7825" y="3864"/>
                  </a:cubicBezTo>
                  <a:lnTo>
                    <a:pt x="7309" y="2630"/>
                  </a:lnTo>
                  <a:cubicBezTo>
                    <a:pt x="7395" y="2544"/>
                    <a:pt x="7461" y="2441"/>
                    <a:pt x="7502" y="2329"/>
                  </a:cubicBezTo>
                  <a:cubicBezTo>
                    <a:pt x="8641" y="2659"/>
                    <a:pt x="9445" y="3676"/>
                    <a:pt x="9509" y="4861"/>
                  </a:cubicBezTo>
                  <a:cubicBezTo>
                    <a:pt x="9507" y="4861"/>
                    <a:pt x="9506" y="4861"/>
                    <a:pt x="9504" y="4861"/>
                  </a:cubicBezTo>
                  <a:cubicBezTo>
                    <a:pt x="9198" y="4861"/>
                    <a:pt x="8951" y="5109"/>
                    <a:pt x="8949" y="5416"/>
                  </a:cubicBezTo>
                  <a:lnTo>
                    <a:pt x="8949" y="6075"/>
                  </a:lnTo>
                  <a:cubicBezTo>
                    <a:pt x="8949" y="6381"/>
                    <a:pt x="9198" y="6630"/>
                    <a:pt x="9504" y="6630"/>
                  </a:cubicBezTo>
                  <a:lnTo>
                    <a:pt x="10227" y="6630"/>
                  </a:lnTo>
                  <a:cubicBezTo>
                    <a:pt x="10533" y="6630"/>
                    <a:pt x="10782" y="6381"/>
                    <a:pt x="10782" y="6075"/>
                  </a:cubicBezTo>
                  <a:lnTo>
                    <a:pt x="10782" y="5445"/>
                  </a:lnTo>
                  <a:cubicBezTo>
                    <a:pt x="10782" y="5137"/>
                    <a:pt x="10533" y="4890"/>
                    <a:pt x="10227" y="4890"/>
                  </a:cubicBezTo>
                  <a:lnTo>
                    <a:pt x="9958" y="4890"/>
                  </a:lnTo>
                  <a:cubicBezTo>
                    <a:pt x="9914" y="3834"/>
                    <a:pt x="9362" y="2867"/>
                    <a:pt x="8477" y="2292"/>
                  </a:cubicBezTo>
                  <a:lnTo>
                    <a:pt x="9308" y="2292"/>
                  </a:lnTo>
                  <a:cubicBezTo>
                    <a:pt x="9410" y="2646"/>
                    <a:pt x="9734" y="2882"/>
                    <a:pt x="10093" y="2882"/>
                  </a:cubicBezTo>
                  <a:cubicBezTo>
                    <a:pt x="10131" y="2882"/>
                    <a:pt x="10169" y="2879"/>
                    <a:pt x="10208" y="2874"/>
                  </a:cubicBezTo>
                  <a:cubicBezTo>
                    <a:pt x="10611" y="2815"/>
                    <a:pt x="10911" y="2471"/>
                    <a:pt x="10911" y="2063"/>
                  </a:cubicBezTo>
                  <a:cubicBezTo>
                    <a:pt x="10911" y="1657"/>
                    <a:pt x="10611" y="1310"/>
                    <a:pt x="10208" y="1254"/>
                  </a:cubicBezTo>
                  <a:cubicBezTo>
                    <a:pt x="10168" y="1248"/>
                    <a:pt x="10129" y="1245"/>
                    <a:pt x="10090" y="1245"/>
                  </a:cubicBezTo>
                  <a:cubicBezTo>
                    <a:pt x="9732" y="1245"/>
                    <a:pt x="9410" y="1483"/>
                    <a:pt x="9308" y="1835"/>
                  </a:cubicBezTo>
                  <a:lnTo>
                    <a:pt x="7532" y="1835"/>
                  </a:lnTo>
                  <a:cubicBezTo>
                    <a:pt x="7429" y="1486"/>
                    <a:pt x="7109" y="1244"/>
                    <a:pt x="6745" y="1244"/>
                  </a:cubicBezTo>
                  <a:cubicBezTo>
                    <a:pt x="6381" y="1244"/>
                    <a:pt x="6061" y="1486"/>
                    <a:pt x="5958" y="1835"/>
                  </a:cubicBezTo>
                  <a:lnTo>
                    <a:pt x="4184" y="1835"/>
                  </a:lnTo>
                  <a:cubicBezTo>
                    <a:pt x="4080" y="1479"/>
                    <a:pt x="3756" y="1243"/>
                    <a:pt x="3396" y="1243"/>
                  </a:cubicBezTo>
                  <a:cubicBezTo>
                    <a:pt x="3358" y="1243"/>
                    <a:pt x="3320" y="1246"/>
                    <a:pt x="3282" y="1251"/>
                  </a:cubicBezTo>
                  <a:cubicBezTo>
                    <a:pt x="2879" y="1310"/>
                    <a:pt x="2578" y="1655"/>
                    <a:pt x="2578" y="2063"/>
                  </a:cubicBezTo>
                  <a:cubicBezTo>
                    <a:pt x="2578" y="2471"/>
                    <a:pt x="2879" y="2818"/>
                    <a:pt x="3282" y="2874"/>
                  </a:cubicBezTo>
                  <a:cubicBezTo>
                    <a:pt x="3321" y="2880"/>
                    <a:pt x="3361" y="2883"/>
                    <a:pt x="3400" y="2883"/>
                  </a:cubicBezTo>
                  <a:cubicBezTo>
                    <a:pt x="3758" y="2883"/>
                    <a:pt x="4080" y="2645"/>
                    <a:pt x="4184" y="2292"/>
                  </a:cubicBezTo>
                  <a:lnTo>
                    <a:pt x="4988" y="2292"/>
                  </a:lnTo>
                  <a:cubicBezTo>
                    <a:pt x="4103" y="2867"/>
                    <a:pt x="3551" y="3834"/>
                    <a:pt x="3507" y="4890"/>
                  </a:cubicBezTo>
                  <a:lnTo>
                    <a:pt x="3365" y="4890"/>
                  </a:lnTo>
                  <a:cubicBezTo>
                    <a:pt x="3060" y="4890"/>
                    <a:pt x="2810" y="5137"/>
                    <a:pt x="2810" y="5445"/>
                  </a:cubicBezTo>
                  <a:lnTo>
                    <a:pt x="2810" y="6075"/>
                  </a:lnTo>
                  <a:cubicBezTo>
                    <a:pt x="2810" y="6381"/>
                    <a:pt x="3060" y="6630"/>
                    <a:pt x="3365" y="6630"/>
                  </a:cubicBezTo>
                  <a:lnTo>
                    <a:pt x="4088" y="6630"/>
                  </a:lnTo>
                  <a:cubicBezTo>
                    <a:pt x="4394" y="6630"/>
                    <a:pt x="4643" y="6381"/>
                    <a:pt x="4643" y="6075"/>
                  </a:cubicBezTo>
                  <a:lnTo>
                    <a:pt x="4643" y="5445"/>
                  </a:lnTo>
                  <a:cubicBezTo>
                    <a:pt x="4643" y="5137"/>
                    <a:pt x="4394" y="4890"/>
                    <a:pt x="4088" y="4890"/>
                  </a:cubicBezTo>
                  <a:lnTo>
                    <a:pt x="3981" y="4890"/>
                  </a:lnTo>
                  <a:cubicBezTo>
                    <a:pt x="4037" y="3717"/>
                    <a:pt x="4848" y="2708"/>
                    <a:pt x="5977" y="2385"/>
                  </a:cubicBezTo>
                  <a:cubicBezTo>
                    <a:pt x="6026" y="2515"/>
                    <a:pt x="6107" y="2630"/>
                    <a:pt x="6212" y="2720"/>
                  </a:cubicBezTo>
                  <a:lnTo>
                    <a:pt x="5723" y="3891"/>
                  </a:lnTo>
                  <a:cubicBezTo>
                    <a:pt x="5540" y="4291"/>
                    <a:pt x="5472" y="4467"/>
                    <a:pt x="5613" y="4814"/>
                  </a:cubicBezTo>
                  <a:lnTo>
                    <a:pt x="5823" y="5320"/>
                  </a:lnTo>
                  <a:cubicBezTo>
                    <a:pt x="5645" y="5386"/>
                    <a:pt x="5528" y="5555"/>
                    <a:pt x="5528" y="5745"/>
                  </a:cubicBezTo>
                  <a:lnTo>
                    <a:pt x="5528" y="7608"/>
                  </a:lnTo>
                  <a:lnTo>
                    <a:pt x="489" y="7608"/>
                  </a:lnTo>
                  <a:lnTo>
                    <a:pt x="489" y="460"/>
                  </a:lnTo>
                  <a:lnTo>
                    <a:pt x="6073" y="460"/>
                  </a:lnTo>
                  <a:cubicBezTo>
                    <a:pt x="6074" y="460"/>
                    <a:pt x="6076" y="460"/>
                    <a:pt x="6077" y="460"/>
                  </a:cubicBezTo>
                  <a:cubicBezTo>
                    <a:pt x="6202" y="460"/>
                    <a:pt x="6307" y="360"/>
                    <a:pt x="6315" y="237"/>
                  </a:cubicBezTo>
                  <a:cubicBezTo>
                    <a:pt x="6317" y="108"/>
                    <a:pt x="6212" y="3"/>
                    <a:pt x="6085" y="3"/>
                  </a:cubicBezTo>
                  <a:lnTo>
                    <a:pt x="401" y="3"/>
                  </a:lnTo>
                  <a:cubicBezTo>
                    <a:pt x="178" y="3"/>
                    <a:pt x="0" y="181"/>
                    <a:pt x="0" y="403"/>
                  </a:cubicBezTo>
                  <a:lnTo>
                    <a:pt x="0" y="7664"/>
                  </a:lnTo>
                  <a:cubicBezTo>
                    <a:pt x="0" y="7886"/>
                    <a:pt x="178" y="8067"/>
                    <a:pt x="401" y="8067"/>
                  </a:cubicBezTo>
                  <a:lnTo>
                    <a:pt x="12915" y="8067"/>
                  </a:lnTo>
                  <a:cubicBezTo>
                    <a:pt x="13138" y="8067"/>
                    <a:pt x="13318" y="7886"/>
                    <a:pt x="13318" y="7664"/>
                  </a:cubicBezTo>
                  <a:lnTo>
                    <a:pt x="13318" y="240"/>
                  </a:lnTo>
                  <a:cubicBezTo>
                    <a:pt x="13318" y="108"/>
                    <a:pt x="13208" y="0"/>
                    <a:pt x="1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4366031" y="1435200"/>
            <a:ext cx="411900" cy="391025"/>
            <a:chOff x="4298725" y="2296925"/>
            <a:chExt cx="411900" cy="391025"/>
          </a:xfrm>
        </p:grpSpPr>
        <p:sp>
          <p:nvSpPr>
            <p:cNvPr id="1006" name="Google Shape;1006;p40"/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0"/>
          <p:cNvGrpSpPr/>
          <p:nvPr/>
        </p:nvGrpSpPr>
        <p:grpSpPr>
          <a:xfrm>
            <a:off x="1737138" y="1440500"/>
            <a:ext cx="391075" cy="385725"/>
            <a:chOff x="2542420" y="1339413"/>
            <a:chExt cx="391075" cy="385725"/>
          </a:xfrm>
        </p:grpSpPr>
        <p:sp>
          <p:nvSpPr>
            <p:cNvPr id="1015" name="Google Shape;1015;p40"/>
            <p:cNvSpPr/>
            <p:nvPr/>
          </p:nvSpPr>
          <p:spPr>
            <a:xfrm>
              <a:off x="2547795" y="1345538"/>
              <a:ext cx="304700" cy="374225"/>
            </a:xfrm>
            <a:custGeom>
              <a:avLst/>
              <a:gdLst/>
              <a:ahLst/>
              <a:cxnLst/>
              <a:rect l="l" t="t" r="r" b="b"/>
              <a:pathLst>
                <a:path w="12188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8"/>
                    <a:pt x="685" y="14968"/>
                  </a:cubicBezTo>
                  <a:lnTo>
                    <a:pt x="11501" y="14968"/>
                  </a:lnTo>
                  <a:cubicBezTo>
                    <a:pt x="11879" y="14968"/>
                    <a:pt x="12185" y="14663"/>
                    <a:pt x="12187" y="14284"/>
                  </a:cubicBezTo>
                  <a:lnTo>
                    <a:pt x="12187" y="685"/>
                  </a:lnTo>
                  <a:cubicBezTo>
                    <a:pt x="12185" y="306"/>
                    <a:pt x="11879" y="0"/>
                    <a:pt x="11501" y="0"/>
                  </a:cubicBezTo>
                  <a:lnTo>
                    <a:pt x="685" y="0"/>
                  </a:lnTo>
                  <a:cubicBezTo>
                    <a:pt x="306" y="0"/>
                    <a:pt x="0" y="306"/>
                    <a:pt x="0" y="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2547795" y="1345538"/>
              <a:ext cx="39975" cy="374225"/>
            </a:xfrm>
            <a:custGeom>
              <a:avLst/>
              <a:gdLst/>
              <a:ahLst/>
              <a:cxnLst/>
              <a:rect l="l" t="t" r="r" b="b"/>
              <a:pathLst>
                <a:path w="1599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6"/>
                    <a:pt x="682" y="14968"/>
                  </a:cubicBezTo>
                  <a:lnTo>
                    <a:pt x="1598" y="14968"/>
                  </a:lnTo>
                  <a:cubicBezTo>
                    <a:pt x="1222" y="14966"/>
                    <a:pt x="917" y="14660"/>
                    <a:pt x="917" y="14284"/>
                  </a:cubicBezTo>
                  <a:lnTo>
                    <a:pt x="917" y="685"/>
                  </a:lnTo>
                  <a:cubicBezTo>
                    <a:pt x="917" y="308"/>
                    <a:pt x="1222" y="0"/>
                    <a:pt x="1598" y="0"/>
                  </a:cubicBezTo>
                  <a:lnTo>
                    <a:pt x="682" y="0"/>
                  </a:lnTo>
                  <a:cubicBezTo>
                    <a:pt x="306" y="0"/>
                    <a:pt x="0" y="308"/>
                    <a:pt x="0" y="68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2593620" y="1445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596670" y="1529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596670" y="161666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779" y="2078"/>
                  </a:lnTo>
                  <a:cubicBezTo>
                    <a:pt x="1943" y="2075"/>
                    <a:pt x="2075" y="1943"/>
                    <a:pt x="2077" y="1780"/>
                  </a:cubicBezTo>
                  <a:lnTo>
                    <a:pt x="2077" y="296"/>
                  </a:lnTo>
                  <a:cubicBezTo>
                    <a:pt x="2075" y="133"/>
                    <a:pt x="1943" y="1"/>
                    <a:pt x="1779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593545" y="1445613"/>
              <a:ext cx="25700" cy="51950"/>
            </a:xfrm>
            <a:custGeom>
              <a:avLst/>
              <a:gdLst/>
              <a:ahLst/>
              <a:cxnLst/>
              <a:rect l="l" t="t" r="r" b="b"/>
              <a:pathLst>
                <a:path w="1028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4" y="2077"/>
                  </a:cubicBezTo>
                  <a:lnTo>
                    <a:pt x="1027" y="2077"/>
                  </a:lnTo>
                  <a:cubicBezTo>
                    <a:pt x="866" y="2075"/>
                    <a:pt x="734" y="1943"/>
                    <a:pt x="734" y="1779"/>
                  </a:cubicBezTo>
                  <a:lnTo>
                    <a:pt x="734" y="296"/>
                  </a:lnTo>
                  <a:cubicBezTo>
                    <a:pt x="734" y="132"/>
                    <a:pt x="866" y="0"/>
                    <a:pt x="1027" y="0"/>
                  </a:cubicBezTo>
                  <a:lnTo>
                    <a:pt x="294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596595" y="1529613"/>
              <a:ext cx="25750" cy="51950"/>
            </a:xfrm>
            <a:custGeom>
              <a:avLst/>
              <a:gdLst/>
              <a:ahLst/>
              <a:cxnLst/>
              <a:rect l="l" t="t" r="r" b="b"/>
              <a:pathLst>
                <a:path w="1030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7" y="2077"/>
                  </a:cubicBezTo>
                  <a:lnTo>
                    <a:pt x="1030" y="2077"/>
                  </a:lnTo>
                  <a:cubicBezTo>
                    <a:pt x="866" y="2075"/>
                    <a:pt x="736" y="1943"/>
                    <a:pt x="736" y="1779"/>
                  </a:cubicBezTo>
                  <a:lnTo>
                    <a:pt x="736" y="296"/>
                  </a:lnTo>
                  <a:cubicBezTo>
                    <a:pt x="736" y="132"/>
                    <a:pt x="866" y="0"/>
                    <a:pt x="1030" y="0"/>
                  </a:cubicBezTo>
                  <a:lnTo>
                    <a:pt x="297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596670" y="1616663"/>
              <a:ext cx="25625" cy="51950"/>
            </a:xfrm>
            <a:custGeom>
              <a:avLst/>
              <a:gdLst/>
              <a:ahLst/>
              <a:cxnLst/>
              <a:rect l="l" t="t" r="r" b="b"/>
              <a:pathLst>
                <a:path w="1025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024" y="2078"/>
                  </a:lnTo>
                  <a:cubicBezTo>
                    <a:pt x="863" y="2075"/>
                    <a:pt x="731" y="1943"/>
                    <a:pt x="733" y="1780"/>
                  </a:cubicBezTo>
                  <a:lnTo>
                    <a:pt x="733" y="296"/>
                  </a:lnTo>
                  <a:cubicBezTo>
                    <a:pt x="731" y="133"/>
                    <a:pt x="863" y="1"/>
                    <a:pt x="1024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542420" y="1339413"/>
              <a:ext cx="316175" cy="385725"/>
            </a:xfrm>
            <a:custGeom>
              <a:avLst/>
              <a:gdLst/>
              <a:ahLst/>
              <a:cxnLst/>
              <a:rect l="l" t="t" r="r" b="b"/>
              <a:pathLst>
                <a:path w="12647" h="15429" extrusionOk="0">
                  <a:moveTo>
                    <a:pt x="917" y="1"/>
                  </a:moveTo>
                  <a:cubicBezTo>
                    <a:pt x="411" y="1"/>
                    <a:pt x="0" y="411"/>
                    <a:pt x="0" y="917"/>
                  </a:cubicBezTo>
                  <a:lnTo>
                    <a:pt x="0" y="14519"/>
                  </a:lnTo>
                  <a:cubicBezTo>
                    <a:pt x="0" y="15020"/>
                    <a:pt x="408" y="15426"/>
                    <a:pt x="909" y="15428"/>
                  </a:cubicBezTo>
                  <a:lnTo>
                    <a:pt x="6266" y="15428"/>
                  </a:lnTo>
                  <a:cubicBezTo>
                    <a:pt x="6393" y="15428"/>
                    <a:pt x="6498" y="15330"/>
                    <a:pt x="6505" y="15203"/>
                  </a:cubicBezTo>
                  <a:cubicBezTo>
                    <a:pt x="6508" y="15074"/>
                    <a:pt x="6405" y="14969"/>
                    <a:pt x="6276" y="14969"/>
                  </a:cubicBezTo>
                  <a:lnTo>
                    <a:pt x="914" y="14969"/>
                  </a:lnTo>
                  <a:cubicBezTo>
                    <a:pt x="662" y="14969"/>
                    <a:pt x="460" y="14766"/>
                    <a:pt x="460" y="14514"/>
                  </a:cubicBezTo>
                  <a:lnTo>
                    <a:pt x="460" y="912"/>
                  </a:lnTo>
                  <a:cubicBezTo>
                    <a:pt x="460" y="665"/>
                    <a:pt x="660" y="460"/>
                    <a:pt x="910" y="460"/>
                  </a:cubicBezTo>
                  <a:cubicBezTo>
                    <a:pt x="911" y="460"/>
                    <a:pt x="913" y="460"/>
                    <a:pt x="914" y="460"/>
                  </a:cubicBezTo>
                  <a:lnTo>
                    <a:pt x="11733" y="460"/>
                  </a:lnTo>
                  <a:cubicBezTo>
                    <a:pt x="11734" y="460"/>
                    <a:pt x="11736" y="460"/>
                    <a:pt x="11737" y="460"/>
                  </a:cubicBezTo>
                  <a:cubicBezTo>
                    <a:pt x="11987" y="460"/>
                    <a:pt x="12187" y="662"/>
                    <a:pt x="12190" y="912"/>
                  </a:cubicBezTo>
                  <a:lnTo>
                    <a:pt x="12190" y="14519"/>
                  </a:lnTo>
                  <a:cubicBezTo>
                    <a:pt x="12187" y="14768"/>
                    <a:pt x="11984" y="14969"/>
                    <a:pt x="11738" y="14969"/>
                  </a:cubicBezTo>
                  <a:lnTo>
                    <a:pt x="7412" y="14969"/>
                  </a:lnTo>
                  <a:cubicBezTo>
                    <a:pt x="7410" y="14969"/>
                    <a:pt x="7409" y="14969"/>
                    <a:pt x="7407" y="14969"/>
                  </a:cubicBezTo>
                  <a:cubicBezTo>
                    <a:pt x="7290" y="14969"/>
                    <a:pt x="7192" y="15054"/>
                    <a:pt x="7175" y="15169"/>
                  </a:cubicBezTo>
                  <a:cubicBezTo>
                    <a:pt x="7158" y="15306"/>
                    <a:pt x="7263" y="15426"/>
                    <a:pt x="7402" y="15428"/>
                  </a:cubicBezTo>
                  <a:lnTo>
                    <a:pt x="11730" y="15428"/>
                  </a:lnTo>
                  <a:cubicBezTo>
                    <a:pt x="12236" y="15428"/>
                    <a:pt x="12647" y="15018"/>
                    <a:pt x="12647" y="14512"/>
                  </a:cubicBezTo>
                  <a:lnTo>
                    <a:pt x="12647" y="917"/>
                  </a:lnTo>
                  <a:cubicBezTo>
                    <a:pt x="12647" y="411"/>
                    <a:pt x="12236" y="1"/>
                    <a:pt x="1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686545" y="1447863"/>
              <a:ext cx="129225" cy="11500"/>
            </a:xfrm>
            <a:custGeom>
              <a:avLst/>
              <a:gdLst/>
              <a:ahLst/>
              <a:cxnLst/>
              <a:rect l="l" t="t" r="r" b="b"/>
              <a:pathLst>
                <a:path w="5169" h="460" extrusionOk="0">
                  <a:moveTo>
                    <a:pt x="244" y="1"/>
                  </a:moveTo>
                  <a:cubicBezTo>
                    <a:pt x="108" y="1"/>
                    <a:pt x="0" y="120"/>
                    <a:pt x="17" y="257"/>
                  </a:cubicBezTo>
                  <a:cubicBezTo>
                    <a:pt x="34" y="374"/>
                    <a:pt x="134" y="460"/>
                    <a:pt x="254" y="460"/>
                  </a:cubicBezTo>
                  <a:lnTo>
                    <a:pt x="4927" y="460"/>
                  </a:lnTo>
                  <a:cubicBezTo>
                    <a:pt x="5054" y="460"/>
                    <a:pt x="5159" y="362"/>
                    <a:pt x="5166" y="235"/>
                  </a:cubicBezTo>
                  <a:cubicBezTo>
                    <a:pt x="5169" y="106"/>
                    <a:pt x="5066" y="1"/>
                    <a:pt x="4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686545" y="1480738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0"/>
                  </a:moveTo>
                  <a:cubicBezTo>
                    <a:pt x="132" y="0"/>
                    <a:pt x="34" y="85"/>
                    <a:pt x="17" y="201"/>
                  </a:cubicBezTo>
                  <a:cubicBezTo>
                    <a:pt x="0" y="337"/>
                    <a:pt x="105" y="457"/>
                    <a:pt x="244" y="457"/>
                  </a:cubicBezTo>
                  <a:lnTo>
                    <a:pt x="4927" y="457"/>
                  </a:lnTo>
                  <a:cubicBezTo>
                    <a:pt x="4928" y="457"/>
                    <a:pt x="4930" y="457"/>
                    <a:pt x="4931" y="457"/>
                  </a:cubicBezTo>
                  <a:cubicBezTo>
                    <a:pt x="5056" y="457"/>
                    <a:pt x="5159" y="358"/>
                    <a:pt x="5166" y="235"/>
                  </a:cubicBezTo>
                  <a:cubicBezTo>
                    <a:pt x="5169" y="105"/>
                    <a:pt x="5066" y="0"/>
                    <a:pt x="4939" y="0"/>
                  </a:cubicBezTo>
                  <a:lnTo>
                    <a:pt x="254" y="0"/>
                  </a:lnTo>
                  <a:cubicBezTo>
                    <a:pt x="252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686545" y="1538763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1"/>
                  </a:moveTo>
                  <a:cubicBezTo>
                    <a:pt x="132" y="1"/>
                    <a:pt x="34" y="86"/>
                    <a:pt x="17" y="201"/>
                  </a:cubicBezTo>
                  <a:cubicBezTo>
                    <a:pt x="0" y="338"/>
                    <a:pt x="105" y="458"/>
                    <a:pt x="244" y="458"/>
                  </a:cubicBezTo>
                  <a:lnTo>
                    <a:pt x="4927" y="458"/>
                  </a:lnTo>
                  <a:cubicBezTo>
                    <a:pt x="4928" y="458"/>
                    <a:pt x="4930" y="458"/>
                    <a:pt x="4931" y="458"/>
                  </a:cubicBezTo>
                  <a:cubicBezTo>
                    <a:pt x="5056" y="458"/>
                    <a:pt x="5159" y="359"/>
                    <a:pt x="5166" y="235"/>
                  </a:cubicBezTo>
                  <a:cubicBezTo>
                    <a:pt x="5169" y="106"/>
                    <a:pt x="5066" y="1"/>
                    <a:pt x="4939" y="1"/>
                  </a:cubicBezTo>
                  <a:lnTo>
                    <a:pt x="254" y="1"/>
                  </a:lnTo>
                  <a:cubicBezTo>
                    <a:pt x="252" y="1"/>
                    <a:pt x="2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686845" y="1571588"/>
              <a:ext cx="129300" cy="11500"/>
            </a:xfrm>
            <a:custGeom>
              <a:avLst/>
              <a:gdLst/>
              <a:ahLst/>
              <a:cxnLst/>
              <a:rect l="l" t="t" r="r" b="b"/>
              <a:pathLst>
                <a:path w="5172" h="460" extrusionOk="0">
                  <a:moveTo>
                    <a:pt x="238" y="0"/>
                  </a:moveTo>
                  <a:cubicBezTo>
                    <a:pt x="113" y="0"/>
                    <a:pt x="10" y="99"/>
                    <a:pt x="3" y="222"/>
                  </a:cubicBezTo>
                  <a:cubicBezTo>
                    <a:pt x="0" y="352"/>
                    <a:pt x="103" y="457"/>
                    <a:pt x="232" y="460"/>
                  </a:cubicBezTo>
                  <a:lnTo>
                    <a:pt x="4917" y="460"/>
                  </a:lnTo>
                  <a:cubicBezTo>
                    <a:pt x="5034" y="460"/>
                    <a:pt x="5135" y="374"/>
                    <a:pt x="5154" y="257"/>
                  </a:cubicBezTo>
                  <a:cubicBezTo>
                    <a:pt x="5171" y="120"/>
                    <a:pt x="5064" y="0"/>
                    <a:pt x="4927" y="0"/>
                  </a:cubicBezTo>
                  <a:lnTo>
                    <a:pt x="242" y="0"/>
                  </a:lnTo>
                  <a:cubicBezTo>
                    <a:pt x="241" y="0"/>
                    <a:pt x="23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86845" y="1624288"/>
              <a:ext cx="129300" cy="11475"/>
            </a:xfrm>
            <a:custGeom>
              <a:avLst/>
              <a:gdLst/>
              <a:ahLst/>
              <a:cxnLst/>
              <a:rect l="l" t="t" r="r" b="b"/>
              <a:pathLst>
                <a:path w="5172" h="459" extrusionOk="0">
                  <a:moveTo>
                    <a:pt x="238" y="1"/>
                  </a:moveTo>
                  <a:cubicBezTo>
                    <a:pt x="113" y="1"/>
                    <a:pt x="10" y="98"/>
                    <a:pt x="3" y="223"/>
                  </a:cubicBezTo>
                  <a:cubicBezTo>
                    <a:pt x="0" y="353"/>
                    <a:pt x="103" y="458"/>
                    <a:pt x="232" y="458"/>
                  </a:cubicBezTo>
                  <a:lnTo>
                    <a:pt x="4917" y="458"/>
                  </a:lnTo>
                  <a:cubicBezTo>
                    <a:pt x="4919" y="458"/>
                    <a:pt x="4920" y="458"/>
                    <a:pt x="4922" y="458"/>
                  </a:cubicBezTo>
                  <a:cubicBezTo>
                    <a:pt x="5037" y="458"/>
                    <a:pt x="5137" y="373"/>
                    <a:pt x="5154" y="258"/>
                  </a:cubicBezTo>
                  <a:cubicBezTo>
                    <a:pt x="5171" y="121"/>
                    <a:pt x="5064" y="1"/>
                    <a:pt x="4927" y="1"/>
                  </a:cubicBezTo>
                  <a:lnTo>
                    <a:pt x="242" y="1"/>
                  </a:lnTo>
                  <a:cubicBezTo>
                    <a:pt x="241" y="1"/>
                    <a:pt x="23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86895" y="1657113"/>
              <a:ext cx="128875" cy="11500"/>
            </a:xfrm>
            <a:custGeom>
              <a:avLst/>
              <a:gdLst/>
              <a:ahLst/>
              <a:cxnLst/>
              <a:rect l="l" t="t" r="r" b="b"/>
              <a:pathLst>
                <a:path w="5155" h="460" extrusionOk="0">
                  <a:moveTo>
                    <a:pt x="230" y="0"/>
                  </a:moveTo>
                  <a:cubicBezTo>
                    <a:pt x="103" y="0"/>
                    <a:pt x="1" y="103"/>
                    <a:pt x="1" y="230"/>
                  </a:cubicBezTo>
                  <a:cubicBezTo>
                    <a:pt x="1" y="357"/>
                    <a:pt x="103" y="460"/>
                    <a:pt x="230" y="460"/>
                  </a:cubicBezTo>
                  <a:lnTo>
                    <a:pt x="4913" y="460"/>
                  </a:lnTo>
                  <a:cubicBezTo>
                    <a:pt x="5040" y="460"/>
                    <a:pt x="5145" y="362"/>
                    <a:pt x="5152" y="235"/>
                  </a:cubicBezTo>
                  <a:cubicBezTo>
                    <a:pt x="5155" y="105"/>
                    <a:pt x="5052" y="0"/>
                    <a:pt x="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588245" y="1438388"/>
              <a:ext cx="80775" cy="64475"/>
            </a:xfrm>
            <a:custGeom>
              <a:avLst/>
              <a:gdLst/>
              <a:ahLst/>
              <a:cxnLst/>
              <a:rect l="l" t="t" r="r" b="b"/>
              <a:pathLst>
                <a:path w="3231" h="2579" extrusionOk="0">
                  <a:moveTo>
                    <a:pt x="2011" y="502"/>
                  </a:moveTo>
                  <a:cubicBezTo>
                    <a:pt x="2048" y="502"/>
                    <a:pt x="2077" y="531"/>
                    <a:pt x="2077" y="568"/>
                  </a:cubicBezTo>
                  <a:lnTo>
                    <a:pt x="2077" y="695"/>
                  </a:lnTo>
                  <a:lnTo>
                    <a:pt x="1325" y="1337"/>
                  </a:lnTo>
                  <a:lnTo>
                    <a:pt x="1031" y="1008"/>
                  </a:lnTo>
                  <a:cubicBezTo>
                    <a:pt x="985" y="956"/>
                    <a:pt x="921" y="930"/>
                    <a:pt x="857" y="930"/>
                  </a:cubicBezTo>
                  <a:cubicBezTo>
                    <a:pt x="802" y="930"/>
                    <a:pt x="748" y="949"/>
                    <a:pt x="704" y="988"/>
                  </a:cubicBezTo>
                  <a:cubicBezTo>
                    <a:pt x="609" y="1074"/>
                    <a:pt x="601" y="1220"/>
                    <a:pt x="687" y="1315"/>
                  </a:cubicBezTo>
                  <a:lnTo>
                    <a:pt x="1131" y="1816"/>
                  </a:lnTo>
                  <a:cubicBezTo>
                    <a:pt x="1177" y="1867"/>
                    <a:pt x="1240" y="1893"/>
                    <a:pt x="1303" y="1893"/>
                  </a:cubicBezTo>
                  <a:cubicBezTo>
                    <a:pt x="1355" y="1893"/>
                    <a:pt x="1408" y="1875"/>
                    <a:pt x="1452" y="1838"/>
                  </a:cubicBezTo>
                  <a:lnTo>
                    <a:pt x="2077" y="1303"/>
                  </a:lnTo>
                  <a:lnTo>
                    <a:pt x="2077" y="2056"/>
                  </a:lnTo>
                  <a:cubicBezTo>
                    <a:pt x="2077" y="2090"/>
                    <a:pt x="2048" y="2119"/>
                    <a:pt x="2011" y="2122"/>
                  </a:cubicBezTo>
                  <a:lnTo>
                    <a:pt x="523" y="2122"/>
                  </a:lnTo>
                  <a:cubicBezTo>
                    <a:pt x="489" y="2119"/>
                    <a:pt x="459" y="2090"/>
                    <a:pt x="459" y="2056"/>
                  </a:cubicBezTo>
                  <a:lnTo>
                    <a:pt x="459" y="568"/>
                  </a:lnTo>
                  <a:cubicBezTo>
                    <a:pt x="459" y="531"/>
                    <a:pt x="489" y="502"/>
                    <a:pt x="523" y="502"/>
                  </a:cubicBezTo>
                  <a:close/>
                  <a:moveTo>
                    <a:pt x="2974" y="0"/>
                  </a:moveTo>
                  <a:cubicBezTo>
                    <a:pt x="2921" y="0"/>
                    <a:pt x="2868" y="18"/>
                    <a:pt x="2825" y="55"/>
                  </a:cubicBezTo>
                  <a:lnTo>
                    <a:pt x="2485" y="345"/>
                  </a:lnTo>
                  <a:cubicBezTo>
                    <a:pt x="2397" y="162"/>
                    <a:pt x="2214" y="45"/>
                    <a:pt x="2009" y="45"/>
                  </a:cubicBezTo>
                  <a:lnTo>
                    <a:pt x="525" y="45"/>
                  </a:lnTo>
                  <a:cubicBezTo>
                    <a:pt x="235" y="45"/>
                    <a:pt x="0" y="279"/>
                    <a:pt x="0" y="570"/>
                  </a:cubicBezTo>
                  <a:lnTo>
                    <a:pt x="0" y="2053"/>
                  </a:lnTo>
                  <a:cubicBezTo>
                    <a:pt x="0" y="2344"/>
                    <a:pt x="235" y="2579"/>
                    <a:pt x="525" y="2579"/>
                  </a:cubicBezTo>
                  <a:lnTo>
                    <a:pt x="2009" y="2579"/>
                  </a:lnTo>
                  <a:cubicBezTo>
                    <a:pt x="2300" y="2579"/>
                    <a:pt x="2534" y="2344"/>
                    <a:pt x="2537" y="2053"/>
                  </a:cubicBezTo>
                  <a:lnTo>
                    <a:pt x="2537" y="910"/>
                  </a:lnTo>
                  <a:lnTo>
                    <a:pt x="3123" y="406"/>
                  </a:lnTo>
                  <a:cubicBezTo>
                    <a:pt x="3221" y="323"/>
                    <a:pt x="3231" y="179"/>
                    <a:pt x="3150" y="81"/>
                  </a:cubicBezTo>
                  <a:cubicBezTo>
                    <a:pt x="3104" y="27"/>
                    <a:pt x="3039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590545" y="1523163"/>
              <a:ext cx="80800" cy="64500"/>
            </a:xfrm>
            <a:custGeom>
              <a:avLst/>
              <a:gdLst/>
              <a:ahLst/>
              <a:cxnLst/>
              <a:rect l="l" t="t" r="r" b="b"/>
              <a:pathLst>
                <a:path w="3232" h="2580" extrusionOk="0">
                  <a:moveTo>
                    <a:pt x="2012" y="503"/>
                  </a:moveTo>
                  <a:cubicBezTo>
                    <a:pt x="2046" y="503"/>
                    <a:pt x="2076" y="532"/>
                    <a:pt x="2078" y="569"/>
                  </a:cubicBezTo>
                  <a:lnTo>
                    <a:pt x="2078" y="696"/>
                  </a:lnTo>
                  <a:lnTo>
                    <a:pt x="1325" y="1338"/>
                  </a:lnTo>
                  <a:lnTo>
                    <a:pt x="1030" y="1006"/>
                  </a:lnTo>
                  <a:cubicBezTo>
                    <a:pt x="984" y="955"/>
                    <a:pt x="921" y="929"/>
                    <a:pt x="858" y="929"/>
                  </a:cubicBezTo>
                  <a:cubicBezTo>
                    <a:pt x="803" y="929"/>
                    <a:pt x="748" y="949"/>
                    <a:pt x="705" y="989"/>
                  </a:cubicBezTo>
                  <a:cubicBezTo>
                    <a:pt x="609" y="1072"/>
                    <a:pt x="600" y="1219"/>
                    <a:pt x="685" y="1314"/>
                  </a:cubicBezTo>
                  <a:lnTo>
                    <a:pt x="1132" y="1815"/>
                  </a:lnTo>
                  <a:cubicBezTo>
                    <a:pt x="1178" y="1867"/>
                    <a:pt x="1240" y="1893"/>
                    <a:pt x="1304" y="1893"/>
                  </a:cubicBezTo>
                  <a:cubicBezTo>
                    <a:pt x="1357" y="1893"/>
                    <a:pt x="1410" y="1875"/>
                    <a:pt x="1455" y="1837"/>
                  </a:cubicBezTo>
                  <a:lnTo>
                    <a:pt x="2078" y="1304"/>
                  </a:lnTo>
                  <a:lnTo>
                    <a:pt x="2078" y="2054"/>
                  </a:lnTo>
                  <a:cubicBezTo>
                    <a:pt x="2076" y="2091"/>
                    <a:pt x="2046" y="2120"/>
                    <a:pt x="2012" y="2120"/>
                  </a:cubicBezTo>
                  <a:lnTo>
                    <a:pt x="524" y="2120"/>
                  </a:lnTo>
                  <a:cubicBezTo>
                    <a:pt x="487" y="2120"/>
                    <a:pt x="458" y="2091"/>
                    <a:pt x="458" y="2054"/>
                  </a:cubicBezTo>
                  <a:lnTo>
                    <a:pt x="458" y="569"/>
                  </a:lnTo>
                  <a:cubicBezTo>
                    <a:pt x="458" y="532"/>
                    <a:pt x="487" y="503"/>
                    <a:pt x="524" y="503"/>
                  </a:cubicBezTo>
                  <a:close/>
                  <a:moveTo>
                    <a:pt x="2973" y="0"/>
                  </a:moveTo>
                  <a:cubicBezTo>
                    <a:pt x="2921" y="0"/>
                    <a:pt x="2867" y="18"/>
                    <a:pt x="2823" y="55"/>
                  </a:cubicBezTo>
                  <a:lnTo>
                    <a:pt x="2484" y="346"/>
                  </a:lnTo>
                  <a:cubicBezTo>
                    <a:pt x="2398" y="160"/>
                    <a:pt x="2212" y="43"/>
                    <a:pt x="2010" y="43"/>
                  </a:cubicBezTo>
                  <a:lnTo>
                    <a:pt x="526" y="43"/>
                  </a:lnTo>
                  <a:cubicBezTo>
                    <a:pt x="235" y="43"/>
                    <a:pt x="1" y="280"/>
                    <a:pt x="1" y="571"/>
                  </a:cubicBezTo>
                  <a:lnTo>
                    <a:pt x="1" y="2052"/>
                  </a:lnTo>
                  <a:cubicBezTo>
                    <a:pt x="1" y="2343"/>
                    <a:pt x="235" y="2577"/>
                    <a:pt x="526" y="2580"/>
                  </a:cubicBezTo>
                  <a:lnTo>
                    <a:pt x="2010" y="2580"/>
                  </a:lnTo>
                  <a:cubicBezTo>
                    <a:pt x="2300" y="2577"/>
                    <a:pt x="2535" y="2343"/>
                    <a:pt x="2535" y="2052"/>
                  </a:cubicBezTo>
                  <a:lnTo>
                    <a:pt x="2535" y="908"/>
                  </a:lnTo>
                  <a:lnTo>
                    <a:pt x="3124" y="405"/>
                  </a:lnTo>
                  <a:cubicBezTo>
                    <a:pt x="3219" y="322"/>
                    <a:pt x="3232" y="178"/>
                    <a:pt x="3148" y="80"/>
                  </a:cubicBezTo>
                  <a:cubicBezTo>
                    <a:pt x="3103" y="27"/>
                    <a:pt x="3038" y="0"/>
                    <a:pt x="2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590495" y="1610213"/>
              <a:ext cx="80850" cy="64525"/>
            </a:xfrm>
            <a:custGeom>
              <a:avLst/>
              <a:gdLst/>
              <a:ahLst/>
              <a:cxnLst/>
              <a:rect l="l" t="t" r="r" b="b"/>
              <a:pathLst>
                <a:path w="3234" h="2581" extrusionOk="0">
                  <a:moveTo>
                    <a:pt x="2014" y="503"/>
                  </a:moveTo>
                  <a:cubicBezTo>
                    <a:pt x="2048" y="503"/>
                    <a:pt x="2078" y="532"/>
                    <a:pt x="2080" y="566"/>
                  </a:cubicBezTo>
                  <a:lnTo>
                    <a:pt x="2080" y="696"/>
                  </a:lnTo>
                  <a:lnTo>
                    <a:pt x="1327" y="1339"/>
                  </a:lnTo>
                  <a:lnTo>
                    <a:pt x="1032" y="1006"/>
                  </a:lnTo>
                  <a:cubicBezTo>
                    <a:pt x="986" y="955"/>
                    <a:pt x="923" y="930"/>
                    <a:pt x="860" y="930"/>
                  </a:cubicBezTo>
                  <a:cubicBezTo>
                    <a:pt x="805" y="930"/>
                    <a:pt x="750" y="949"/>
                    <a:pt x="707" y="989"/>
                  </a:cubicBezTo>
                  <a:cubicBezTo>
                    <a:pt x="611" y="1072"/>
                    <a:pt x="602" y="1219"/>
                    <a:pt x="687" y="1314"/>
                  </a:cubicBezTo>
                  <a:lnTo>
                    <a:pt x="1134" y="1815"/>
                  </a:lnTo>
                  <a:cubicBezTo>
                    <a:pt x="1180" y="1866"/>
                    <a:pt x="1242" y="1892"/>
                    <a:pt x="1306" y="1892"/>
                  </a:cubicBezTo>
                  <a:cubicBezTo>
                    <a:pt x="1359" y="1892"/>
                    <a:pt x="1413" y="1874"/>
                    <a:pt x="1457" y="1837"/>
                  </a:cubicBezTo>
                  <a:lnTo>
                    <a:pt x="2080" y="1304"/>
                  </a:lnTo>
                  <a:lnTo>
                    <a:pt x="2080" y="2055"/>
                  </a:lnTo>
                  <a:cubicBezTo>
                    <a:pt x="2078" y="2091"/>
                    <a:pt x="2048" y="2121"/>
                    <a:pt x="2014" y="2121"/>
                  </a:cubicBezTo>
                  <a:lnTo>
                    <a:pt x="526" y="2121"/>
                  </a:lnTo>
                  <a:cubicBezTo>
                    <a:pt x="489" y="2121"/>
                    <a:pt x="460" y="2091"/>
                    <a:pt x="460" y="2055"/>
                  </a:cubicBezTo>
                  <a:lnTo>
                    <a:pt x="460" y="569"/>
                  </a:lnTo>
                  <a:cubicBezTo>
                    <a:pt x="460" y="532"/>
                    <a:pt x="489" y="503"/>
                    <a:pt x="526" y="503"/>
                  </a:cubicBezTo>
                  <a:close/>
                  <a:moveTo>
                    <a:pt x="2974" y="1"/>
                  </a:moveTo>
                  <a:cubicBezTo>
                    <a:pt x="2922" y="1"/>
                    <a:pt x="2869" y="19"/>
                    <a:pt x="2825" y="56"/>
                  </a:cubicBezTo>
                  <a:lnTo>
                    <a:pt x="2486" y="347"/>
                  </a:lnTo>
                  <a:cubicBezTo>
                    <a:pt x="2400" y="161"/>
                    <a:pt x="2214" y="44"/>
                    <a:pt x="2012" y="44"/>
                  </a:cubicBezTo>
                  <a:lnTo>
                    <a:pt x="531" y="44"/>
                  </a:lnTo>
                  <a:cubicBezTo>
                    <a:pt x="237" y="44"/>
                    <a:pt x="0" y="281"/>
                    <a:pt x="3" y="571"/>
                  </a:cubicBezTo>
                  <a:lnTo>
                    <a:pt x="3" y="2052"/>
                  </a:lnTo>
                  <a:cubicBezTo>
                    <a:pt x="3" y="2343"/>
                    <a:pt x="237" y="2580"/>
                    <a:pt x="531" y="2580"/>
                  </a:cubicBezTo>
                  <a:lnTo>
                    <a:pt x="2012" y="2580"/>
                  </a:lnTo>
                  <a:cubicBezTo>
                    <a:pt x="2302" y="2578"/>
                    <a:pt x="2537" y="2343"/>
                    <a:pt x="2537" y="2052"/>
                  </a:cubicBezTo>
                  <a:lnTo>
                    <a:pt x="2537" y="909"/>
                  </a:lnTo>
                  <a:lnTo>
                    <a:pt x="3126" y="405"/>
                  </a:lnTo>
                  <a:cubicBezTo>
                    <a:pt x="3221" y="322"/>
                    <a:pt x="3234" y="178"/>
                    <a:pt x="3150" y="83"/>
                  </a:cubicBezTo>
                  <a:cubicBezTo>
                    <a:pt x="3104" y="28"/>
                    <a:pt x="3040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729370" y="1372963"/>
              <a:ext cx="50900" cy="35825"/>
            </a:xfrm>
            <a:custGeom>
              <a:avLst/>
              <a:gdLst/>
              <a:ahLst/>
              <a:cxnLst/>
              <a:rect l="l" t="t" r="r" b="b"/>
              <a:pathLst>
                <a:path w="2036" h="1433" extrusionOk="0">
                  <a:moveTo>
                    <a:pt x="1012" y="1"/>
                  </a:moveTo>
                  <a:cubicBezTo>
                    <a:pt x="919" y="1"/>
                    <a:pt x="853" y="62"/>
                    <a:pt x="814" y="186"/>
                  </a:cubicBezTo>
                  <a:lnTo>
                    <a:pt x="604" y="836"/>
                  </a:lnTo>
                  <a:lnTo>
                    <a:pt x="394" y="152"/>
                  </a:lnTo>
                  <a:cubicBezTo>
                    <a:pt x="359" y="54"/>
                    <a:pt x="296" y="3"/>
                    <a:pt x="196" y="3"/>
                  </a:cubicBezTo>
                  <a:cubicBezTo>
                    <a:pt x="144" y="3"/>
                    <a:pt x="93" y="22"/>
                    <a:pt x="56" y="62"/>
                  </a:cubicBezTo>
                  <a:cubicBezTo>
                    <a:pt x="20" y="98"/>
                    <a:pt x="0" y="150"/>
                    <a:pt x="0" y="203"/>
                  </a:cubicBezTo>
                  <a:cubicBezTo>
                    <a:pt x="0" y="230"/>
                    <a:pt x="5" y="257"/>
                    <a:pt x="15" y="284"/>
                  </a:cubicBezTo>
                  <a:lnTo>
                    <a:pt x="369" y="1232"/>
                  </a:lnTo>
                  <a:cubicBezTo>
                    <a:pt x="420" y="1364"/>
                    <a:pt x="501" y="1433"/>
                    <a:pt x="609" y="1433"/>
                  </a:cubicBezTo>
                  <a:cubicBezTo>
                    <a:pt x="711" y="1433"/>
                    <a:pt x="782" y="1371"/>
                    <a:pt x="824" y="1249"/>
                  </a:cubicBezTo>
                  <a:lnTo>
                    <a:pt x="1017" y="677"/>
                  </a:lnTo>
                  <a:lnTo>
                    <a:pt x="1210" y="1249"/>
                  </a:lnTo>
                  <a:cubicBezTo>
                    <a:pt x="1254" y="1371"/>
                    <a:pt x="1325" y="1433"/>
                    <a:pt x="1425" y="1433"/>
                  </a:cubicBezTo>
                  <a:cubicBezTo>
                    <a:pt x="1535" y="1433"/>
                    <a:pt x="1613" y="1364"/>
                    <a:pt x="1664" y="1232"/>
                  </a:cubicBezTo>
                  <a:lnTo>
                    <a:pt x="2019" y="284"/>
                  </a:lnTo>
                  <a:cubicBezTo>
                    <a:pt x="2028" y="257"/>
                    <a:pt x="2033" y="230"/>
                    <a:pt x="2033" y="203"/>
                  </a:cubicBezTo>
                  <a:cubicBezTo>
                    <a:pt x="2036" y="92"/>
                    <a:pt x="1948" y="3"/>
                    <a:pt x="1840" y="3"/>
                  </a:cubicBezTo>
                  <a:cubicBezTo>
                    <a:pt x="1838" y="3"/>
                    <a:pt x="1837" y="3"/>
                    <a:pt x="1835" y="3"/>
                  </a:cubicBezTo>
                  <a:cubicBezTo>
                    <a:pt x="1735" y="3"/>
                    <a:pt x="1672" y="54"/>
                    <a:pt x="1640" y="152"/>
                  </a:cubicBezTo>
                  <a:lnTo>
                    <a:pt x="1430" y="836"/>
                  </a:lnTo>
                  <a:lnTo>
                    <a:pt x="1224" y="186"/>
                  </a:lnTo>
                  <a:cubicBezTo>
                    <a:pt x="1183" y="64"/>
                    <a:pt x="1112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617995" y="1373688"/>
              <a:ext cx="50900" cy="35700"/>
            </a:xfrm>
            <a:custGeom>
              <a:avLst/>
              <a:gdLst/>
              <a:ahLst/>
              <a:cxnLst/>
              <a:rect l="l" t="t" r="r" b="b"/>
              <a:pathLst>
                <a:path w="2036" h="1428" extrusionOk="0">
                  <a:moveTo>
                    <a:pt x="188" y="1"/>
                  </a:moveTo>
                  <a:cubicBezTo>
                    <a:pt x="137" y="1"/>
                    <a:pt x="91" y="22"/>
                    <a:pt x="56" y="59"/>
                  </a:cubicBezTo>
                  <a:cubicBezTo>
                    <a:pt x="20" y="96"/>
                    <a:pt x="0" y="147"/>
                    <a:pt x="0" y="201"/>
                  </a:cubicBezTo>
                  <a:cubicBezTo>
                    <a:pt x="0" y="228"/>
                    <a:pt x="5" y="255"/>
                    <a:pt x="15" y="282"/>
                  </a:cubicBezTo>
                  <a:lnTo>
                    <a:pt x="369" y="1230"/>
                  </a:lnTo>
                  <a:cubicBezTo>
                    <a:pt x="423" y="1362"/>
                    <a:pt x="501" y="1428"/>
                    <a:pt x="611" y="1428"/>
                  </a:cubicBezTo>
                  <a:cubicBezTo>
                    <a:pt x="711" y="1428"/>
                    <a:pt x="782" y="1367"/>
                    <a:pt x="824" y="1245"/>
                  </a:cubicBezTo>
                  <a:lnTo>
                    <a:pt x="1017" y="673"/>
                  </a:lnTo>
                  <a:lnTo>
                    <a:pt x="1210" y="1245"/>
                  </a:lnTo>
                  <a:cubicBezTo>
                    <a:pt x="1254" y="1367"/>
                    <a:pt x="1325" y="1428"/>
                    <a:pt x="1425" y="1428"/>
                  </a:cubicBezTo>
                  <a:cubicBezTo>
                    <a:pt x="1535" y="1428"/>
                    <a:pt x="1613" y="1362"/>
                    <a:pt x="1664" y="1228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3" y="199"/>
                  </a:cubicBezTo>
                  <a:cubicBezTo>
                    <a:pt x="2036" y="90"/>
                    <a:pt x="1948" y="1"/>
                    <a:pt x="1840" y="1"/>
                  </a:cubicBezTo>
                  <a:cubicBezTo>
                    <a:pt x="1838" y="1"/>
                    <a:pt x="1837" y="1"/>
                    <a:pt x="1835" y="1"/>
                  </a:cubicBezTo>
                  <a:cubicBezTo>
                    <a:pt x="1735" y="1"/>
                    <a:pt x="1672" y="50"/>
                    <a:pt x="1642" y="150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4" y="834"/>
                  </a:lnTo>
                  <a:lnTo>
                    <a:pt x="394" y="152"/>
                  </a:lnTo>
                  <a:cubicBezTo>
                    <a:pt x="359" y="52"/>
                    <a:pt x="293" y="1"/>
                    <a:pt x="196" y="1"/>
                  </a:cubicBezTo>
                  <a:cubicBezTo>
                    <a:pt x="193" y="1"/>
                    <a:pt x="19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673345" y="1373688"/>
              <a:ext cx="50900" cy="35775"/>
            </a:xfrm>
            <a:custGeom>
              <a:avLst/>
              <a:gdLst/>
              <a:ahLst/>
              <a:cxnLst/>
              <a:rect l="l" t="t" r="r" b="b"/>
              <a:pathLst>
                <a:path w="2036" h="1431" extrusionOk="0">
                  <a:moveTo>
                    <a:pt x="1840" y="1"/>
                  </a:moveTo>
                  <a:cubicBezTo>
                    <a:pt x="1838" y="1"/>
                    <a:pt x="1837" y="1"/>
                    <a:pt x="1835" y="1"/>
                  </a:cubicBezTo>
                  <a:cubicBezTo>
                    <a:pt x="1738" y="1"/>
                    <a:pt x="1674" y="52"/>
                    <a:pt x="1642" y="152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6" y="834"/>
                  </a:lnTo>
                  <a:lnTo>
                    <a:pt x="394" y="152"/>
                  </a:lnTo>
                  <a:cubicBezTo>
                    <a:pt x="362" y="52"/>
                    <a:pt x="296" y="1"/>
                    <a:pt x="198" y="1"/>
                  </a:cubicBezTo>
                  <a:cubicBezTo>
                    <a:pt x="144" y="1"/>
                    <a:pt x="93" y="20"/>
                    <a:pt x="56" y="59"/>
                  </a:cubicBezTo>
                  <a:cubicBezTo>
                    <a:pt x="20" y="96"/>
                    <a:pt x="0" y="147"/>
                    <a:pt x="0" y="199"/>
                  </a:cubicBezTo>
                  <a:cubicBezTo>
                    <a:pt x="0" y="228"/>
                    <a:pt x="5" y="255"/>
                    <a:pt x="17" y="282"/>
                  </a:cubicBezTo>
                  <a:lnTo>
                    <a:pt x="369" y="1230"/>
                  </a:lnTo>
                  <a:cubicBezTo>
                    <a:pt x="423" y="1362"/>
                    <a:pt x="501" y="1430"/>
                    <a:pt x="611" y="1430"/>
                  </a:cubicBezTo>
                  <a:cubicBezTo>
                    <a:pt x="711" y="1430"/>
                    <a:pt x="782" y="1369"/>
                    <a:pt x="824" y="1247"/>
                  </a:cubicBezTo>
                  <a:lnTo>
                    <a:pt x="1019" y="675"/>
                  </a:lnTo>
                  <a:lnTo>
                    <a:pt x="1212" y="1247"/>
                  </a:lnTo>
                  <a:cubicBezTo>
                    <a:pt x="1254" y="1369"/>
                    <a:pt x="1327" y="1430"/>
                    <a:pt x="1427" y="1430"/>
                  </a:cubicBezTo>
                  <a:cubicBezTo>
                    <a:pt x="1535" y="1430"/>
                    <a:pt x="1615" y="1362"/>
                    <a:pt x="1667" y="1230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6" y="199"/>
                  </a:cubicBezTo>
                  <a:cubicBezTo>
                    <a:pt x="2036" y="90"/>
                    <a:pt x="1950" y="1"/>
                    <a:pt x="1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2873845" y="1399788"/>
              <a:ext cx="53475" cy="47725"/>
            </a:xfrm>
            <a:custGeom>
              <a:avLst/>
              <a:gdLst/>
              <a:ahLst/>
              <a:cxnLst/>
              <a:rect l="l" t="t" r="r" b="b"/>
              <a:pathLst>
                <a:path w="2139" h="1909" extrusionOk="0">
                  <a:moveTo>
                    <a:pt x="2139" y="1068"/>
                  </a:moveTo>
                  <a:cubicBezTo>
                    <a:pt x="2139" y="477"/>
                    <a:pt x="1660" y="0"/>
                    <a:pt x="1071" y="0"/>
                  </a:cubicBezTo>
                  <a:cubicBezTo>
                    <a:pt x="480" y="0"/>
                    <a:pt x="1" y="477"/>
                    <a:pt x="1" y="1068"/>
                  </a:cubicBezTo>
                  <a:lnTo>
                    <a:pt x="1" y="1464"/>
                  </a:lnTo>
                  <a:lnTo>
                    <a:pt x="1071" y="1909"/>
                  </a:lnTo>
                  <a:lnTo>
                    <a:pt x="2139" y="1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873845" y="1436438"/>
              <a:ext cx="53475" cy="211725"/>
            </a:xfrm>
            <a:custGeom>
              <a:avLst/>
              <a:gdLst/>
              <a:ahLst/>
              <a:cxnLst/>
              <a:rect l="l" t="t" r="r" b="b"/>
              <a:pathLst>
                <a:path w="2139" h="8469" extrusionOk="0">
                  <a:moveTo>
                    <a:pt x="2139" y="1"/>
                  </a:moveTo>
                  <a:lnTo>
                    <a:pt x="1" y="1"/>
                  </a:lnTo>
                  <a:lnTo>
                    <a:pt x="1" y="8087"/>
                  </a:lnTo>
                  <a:lnTo>
                    <a:pt x="1010" y="8468"/>
                  </a:lnTo>
                  <a:lnTo>
                    <a:pt x="2139" y="8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874395" y="1638788"/>
              <a:ext cx="52875" cy="32100"/>
            </a:xfrm>
            <a:custGeom>
              <a:avLst/>
              <a:gdLst/>
              <a:ahLst/>
              <a:cxnLst/>
              <a:rect l="l" t="t" r="r" b="b"/>
              <a:pathLst>
                <a:path w="2115" h="1284" extrusionOk="0">
                  <a:moveTo>
                    <a:pt x="467" y="1283"/>
                  </a:moveTo>
                  <a:lnTo>
                    <a:pt x="1645" y="1283"/>
                  </a:lnTo>
                  <a:lnTo>
                    <a:pt x="211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85995" y="1670863"/>
              <a:ext cx="29600" cy="23600"/>
            </a:xfrm>
            <a:custGeom>
              <a:avLst/>
              <a:gdLst/>
              <a:ahLst/>
              <a:cxnLst/>
              <a:rect l="l" t="t" r="r" b="b"/>
              <a:pathLst>
                <a:path w="1184" h="944" extrusionOk="0">
                  <a:moveTo>
                    <a:pt x="1184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33" y="909"/>
                    <a:pt x="822" y="943"/>
                    <a:pt x="993" y="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873845" y="1400038"/>
              <a:ext cx="34250" cy="36425"/>
            </a:xfrm>
            <a:custGeom>
              <a:avLst/>
              <a:gdLst/>
              <a:ahLst/>
              <a:cxnLst/>
              <a:rect l="l" t="t" r="r" b="b"/>
              <a:pathLst>
                <a:path w="1370" h="1457" extrusionOk="0">
                  <a:moveTo>
                    <a:pt x="1" y="1457"/>
                  </a:moveTo>
                  <a:lnTo>
                    <a:pt x="550" y="1457"/>
                  </a:lnTo>
                  <a:lnTo>
                    <a:pt x="550" y="1061"/>
                  </a:lnTo>
                  <a:cubicBezTo>
                    <a:pt x="550" y="569"/>
                    <a:pt x="900" y="154"/>
                    <a:pt x="1369" y="34"/>
                  </a:cubicBezTo>
                  <a:cubicBezTo>
                    <a:pt x="1279" y="12"/>
                    <a:pt x="1186" y="0"/>
                    <a:pt x="1093" y="0"/>
                  </a:cubicBezTo>
                  <a:cubicBezTo>
                    <a:pt x="492" y="0"/>
                    <a:pt x="1" y="477"/>
                    <a:pt x="1" y="10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873845" y="1436438"/>
              <a:ext cx="13775" cy="202375"/>
            </a:xfrm>
            <a:custGeom>
              <a:avLst/>
              <a:gdLst/>
              <a:ahLst/>
              <a:cxnLst/>
              <a:rect l="l" t="t" r="r" b="b"/>
              <a:pathLst>
                <a:path w="551" h="8095" extrusionOk="0">
                  <a:moveTo>
                    <a:pt x="1" y="1"/>
                  </a:moveTo>
                  <a:lnTo>
                    <a:pt x="550" y="1"/>
                  </a:lnTo>
                  <a:lnTo>
                    <a:pt x="550" y="8094"/>
                  </a:lnTo>
                  <a:lnTo>
                    <a:pt x="1" y="8094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874270" y="1638788"/>
              <a:ext cx="25025" cy="32100"/>
            </a:xfrm>
            <a:custGeom>
              <a:avLst/>
              <a:gdLst/>
              <a:ahLst/>
              <a:cxnLst/>
              <a:rect l="l" t="t" r="r" b="b"/>
              <a:pathLst>
                <a:path w="1001" h="1284" extrusionOk="0">
                  <a:moveTo>
                    <a:pt x="533" y="0"/>
                  </a:moveTo>
                  <a:lnTo>
                    <a:pt x="1" y="0"/>
                  </a:lnTo>
                  <a:lnTo>
                    <a:pt x="467" y="1283"/>
                  </a:lnTo>
                  <a:lnTo>
                    <a:pt x="1000" y="128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885995" y="1670863"/>
              <a:ext cx="21475" cy="22875"/>
            </a:xfrm>
            <a:custGeom>
              <a:avLst/>
              <a:gdLst/>
              <a:ahLst/>
              <a:cxnLst/>
              <a:rect l="l" t="t" r="r" b="b"/>
              <a:pathLst>
                <a:path w="859" h="915" extrusionOk="0">
                  <a:moveTo>
                    <a:pt x="536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04" y="831"/>
                    <a:pt x="641" y="914"/>
                    <a:pt x="859" y="721"/>
                  </a:cubicBezTo>
                  <a:cubicBezTo>
                    <a:pt x="798" y="667"/>
                    <a:pt x="754" y="599"/>
                    <a:pt x="727" y="52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868470" y="1394588"/>
              <a:ext cx="65025" cy="303000"/>
            </a:xfrm>
            <a:custGeom>
              <a:avLst/>
              <a:gdLst/>
              <a:ahLst/>
              <a:cxnLst/>
              <a:rect l="l" t="t" r="r" b="b"/>
              <a:pathLst>
                <a:path w="2601" h="12120" extrusionOk="0">
                  <a:moveTo>
                    <a:pt x="1290" y="465"/>
                  </a:moveTo>
                  <a:cubicBezTo>
                    <a:pt x="1296" y="465"/>
                    <a:pt x="1302" y="465"/>
                    <a:pt x="1308" y="465"/>
                  </a:cubicBezTo>
                  <a:cubicBezTo>
                    <a:pt x="1758" y="477"/>
                    <a:pt x="2109" y="858"/>
                    <a:pt x="2109" y="1308"/>
                  </a:cubicBezTo>
                  <a:lnTo>
                    <a:pt x="2109" y="1462"/>
                  </a:lnTo>
                  <a:lnTo>
                    <a:pt x="460" y="1459"/>
                  </a:lnTo>
                  <a:lnTo>
                    <a:pt x="460" y="1296"/>
                  </a:lnTo>
                  <a:cubicBezTo>
                    <a:pt x="460" y="835"/>
                    <a:pt x="834" y="465"/>
                    <a:pt x="1290" y="465"/>
                  </a:cubicBezTo>
                  <a:close/>
                  <a:moveTo>
                    <a:pt x="2024" y="9983"/>
                  </a:moveTo>
                  <a:lnTo>
                    <a:pt x="1723" y="10807"/>
                  </a:lnTo>
                  <a:lnTo>
                    <a:pt x="866" y="10807"/>
                  </a:lnTo>
                  <a:lnTo>
                    <a:pt x="565" y="9983"/>
                  </a:lnTo>
                  <a:close/>
                  <a:moveTo>
                    <a:pt x="1557" y="11296"/>
                  </a:moveTo>
                  <a:lnTo>
                    <a:pt x="1479" y="11506"/>
                  </a:lnTo>
                  <a:cubicBezTo>
                    <a:pt x="1440" y="11606"/>
                    <a:pt x="1371" y="11662"/>
                    <a:pt x="1293" y="11662"/>
                  </a:cubicBezTo>
                  <a:lnTo>
                    <a:pt x="1291" y="11662"/>
                  </a:lnTo>
                  <a:cubicBezTo>
                    <a:pt x="1210" y="11662"/>
                    <a:pt x="1142" y="11601"/>
                    <a:pt x="1108" y="11511"/>
                  </a:cubicBezTo>
                  <a:lnTo>
                    <a:pt x="1029" y="11296"/>
                  </a:lnTo>
                  <a:close/>
                  <a:moveTo>
                    <a:pt x="1296" y="1"/>
                  </a:moveTo>
                  <a:cubicBezTo>
                    <a:pt x="582" y="1"/>
                    <a:pt x="5" y="579"/>
                    <a:pt x="3" y="1291"/>
                  </a:cubicBezTo>
                  <a:lnTo>
                    <a:pt x="3" y="4732"/>
                  </a:lnTo>
                  <a:cubicBezTo>
                    <a:pt x="1" y="4859"/>
                    <a:pt x="98" y="4964"/>
                    <a:pt x="225" y="4971"/>
                  </a:cubicBezTo>
                  <a:cubicBezTo>
                    <a:pt x="227" y="4971"/>
                    <a:pt x="228" y="4971"/>
                    <a:pt x="230" y="4971"/>
                  </a:cubicBezTo>
                  <a:cubicBezTo>
                    <a:pt x="357" y="4971"/>
                    <a:pt x="460" y="4869"/>
                    <a:pt x="460" y="4741"/>
                  </a:cubicBezTo>
                  <a:lnTo>
                    <a:pt x="460" y="1887"/>
                  </a:lnTo>
                  <a:lnTo>
                    <a:pt x="2109" y="1887"/>
                  </a:lnTo>
                  <a:lnTo>
                    <a:pt x="2109" y="9524"/>
                  </a:lnTo>
                  <a:lnTo>
                    <a:pt x="460" y="9524"/>
                  </a:lnTo>
                  <a:lnTo>
                    <a:pt x="460" y="5839"/>
                  </a:lnTo>
                  <a:cubicBezTo>
                    <a:pt x="462" y="5721"/>
                    <a:pt x="377" y="5619"/>
                    <a:pt x="260" y="5602"/>
                  </a:cubicBezTo>
                  <a:cubicBezTo>
                    <a:pt x="250" y="5600"/>
                    <a:pt x="240" y="5600"/>
                    <a:pt x="231" y="5600"/>
                  </a:cubicBezTo>
                  <a:cubicBezTo>
                    <a:pt x="106" y="5600"/>
                    <a:pt x="1" y="5702"/>
                    <a:pt x="3" y="5831"/>
                  </a:cubicBezTo>
                  <a:lnTo>
                    <a:pt x="3" y="9776"/>
                  </a:lnTo>
                  <a:cubicBezTo>
                    <a:pt x="3" y="9802"/>
                    <a:pt x="5" y="9827"/>
                    <a:pt x="15" y="9854"/>
                  </a:cubicBezTo>
                  <a:lnTo>
                    <a:pt x="677" y="11667"/>
                  </a:lnTo>
                  <a:cubicBezTo>
                    <a:pt x="780" y="11938"/>
                    <a:pt x="1017" y="12117"/>
                    <a:pt x="1288" y="12119"/>
                  </a:cubicBezTo>
                  <a:lnTo>
                    <a:pt x="1301" y="12119"/>
                  </a:lnTo>
                  <a:cubicBezTo>
                    <a:pt x="1569" y="12119"/>
                    <a:pt x="1804" y="11950"/>
                    <a:pt x="1916" y="11674"/>
                  </a:cubicBezTo>
                  <a:lnTo>
                    <a:pt x="1919" y="11667"/>
                  </a:lnTo>
                  <a:lnTo>
                    <a:pt x="2586" y="9854"/>
                  </a:lnTo>
                  <a:cubicBezTo>
                    <a:pt x="2596" y="9829"/>
                    <a:pt x="2601" y="9802"/>
                    <a:pt x="2601" y="9776"/>
                  </a:cubicBezTo>
                  <a:lnTo>
                    <a:pt x="2601" y="1293"/>
                  </a:lnTo>
                  <a:cubicBezTo>
                    <a:pt x="2598" y="579"/>
                    <a:pt x="2019" y="1"/>
                    <a:pt x="1305" y="1"/>
                  </a:cubicBezTo>
                  <a:cubicBezTo>
                    <a:pt x="1304" y="1"/>
                    <a:pt x="1302" y="1"/>
                    <a:pt x="1301" y="1"/>
                  </a:cubicBezTo>
                  <a:cubicBezTo>
                    <a:pt x="1299" y="1"/>
                    <a:pt x="129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35223" y="1446301"/>
            <a:ext cx="352125" cy="392050"/>
            <a:chOff x="2574656" y="4135750"/>
            <a:chExt cx="352125" cy="392050"/>
          </a:xfrm>
        </p:grpSpPr>
        <p:sp>
          <p:nvSpPr>
            <p:cNvPr id="1046" name="Google Shape;1046;p40"/>
            <p:cNvSpPr/>
            <p:nvPr/>
          </p:nvSpPr>
          <p:spPr>
            <a:xfrm>
              <a:off x="2614981" y="4183750"/>
              <a:ext cx="49625" cy="142450"/>
            </a:xfrm>
            <a:custGeom>
              <a:avLst/>
              <a:gdLst/>
              <a:ahLst/>
              <a:cxnLst/>
              <a:rect l="l" t="t" r="r" b="b"/>
              <a:pathLst>
                <a:path w="1985" h="5698" extrusionOk="0">
                  <a:moveTo>
                    <a:pt x="1" y="5697"/>
                  </a:moveTo>
                  <a:lnTo>
                    <a:pt x="1" y="355"/>
                  </a:lnTo>
                  <a:lnTo>
                    <a:pt x="937" y="1"/>
                  </a:lnTo>
                  <a:lnTo>
                    <a:pt x="1985" y="355"/>
                  </a:lnTo>
                  <a:lnTo>
                    <a:pt x="1985" y="5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614981" y="4192550"/>
              <a:ext cx="12250" cy="133650"/>
            </a:xfrm>
            <a:custGeom>
              <a:avLst/>
              <a:gdLst/>
              <a:ahLst/>
              <a:cxnLst/>
              <a:rect l="l" t="t" r="r" b="b"/>
              <a:pathLst>
                <a:path w="490" h="5346" extrusionOk="0">
                  <a:moveTo>
                    <a:pt x="1" y="1"/>
                  </a:moveTo>
                  <a:lnTo>
                    <a:pt x="489" y="1"/>
                  </a:lnTo>
                  <a:lnTo>
                    <a:pt x="489" y="5345"/>
                  </a:lnTo>
                  <a:lnTo>
                    <a:pt x="1" y="5345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684756" y="4183400"/>
              <a:ext cx="55500" cy="92825"/>
            </a:xfrm>
            <a:custGeom>
              <a:avLst/>
              <a:gdLst/>
              <a:ahLst/>
              <a:cxnLst/>
              <a:rect l="l" t="t" r="r" b="b"/>
              <a:pathLst>
                <a:path w="2220" h="3713" extrusionOk="0">
                  <a:moveTo>
                    <a:pt x="1775" y="3255"/>
                  </a:moveTo>
                  <a:lnTo>
                    <a:pt x="2109" y="2434"/>
                  </a:lnTo>
                  <a:cubicBezTo>
                    <a:pt x="2219" y="2165"/>
                    <a:pt x="2185" y="2060"/>
                    <a:pt x="1999" y="1647"/>
                  </a:cubicBezTo>
                  <a:lnTo>
                    <a:pt x="1481" y="284"/>
                  </a:lnTo>
                  <a:cubicBezTo>
                    <a:pt x="1406" y="98"/>
                    <a:pt x="1261" y="5"/>
                    <a:pt x="1115" y="3"/>
                  </a:cubicBezTo>
                  <a:cubicBezTo>
                    <a:pt x="968" y="0"/>
                    <a:pt x="812" y="95"/>
                    <a:pt x="724" y="284"/>
                  </a:cubicBezTo>
                  <a:lnTo>
                    <a:pt x="220" y="1635"/>
                  </a:lnTo>
                  <a:cubicBezTo>
                    <a:pt x="35" y="2048"/>
                    <a:pt x="0" y="2153"/>
                    <a:pt x="110" y="2422"/>
                  </a:cubicBezTo>
                  <a:lnTo>
                    <a:pt x="450" y="3255"/>
                  </a:lnTo>
                  <a:lnTo>
                    <a:pt x="1110" y="37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685231" y="4265075"/>
              <a:ext cx="55025" cy="61125"/>
            </a:xfrm>
            <a:custGeom>
              <a:avLst/>
              <a:gdLst/>
              <a:ahLst/>
              <a:cxnLst/>
              <a:rect l="l" t="t" r="r" b="b"/>
              <a:pathLst>
                <a:path w="2201" h="2445" extrusionOk="0">
                  <a:moveTo>
                    <a:pt x="1958" y="0"/>
                  </a:moveTo>
                  <a:lnTo>
                    <a:pt x="240" y="0"/>
                  </a:lnTo>
                  <a:cubicBezTo>
                    <a:pt x="108" y="0"/>
                    <a:pt x="1" y="108"/>
                    <a:pt x="1" y="240"/>
                  </a:cubicBezTo>
                  <a:lnTo>
                    <a:pt x="1" y="2444"/>
                  </a:lnTo>
                  <a:lnTo>
                    <a:pt x="2200" y="2444"/>
                  </a:lnTo>
                  <a:lnTo>
                    <a:pt x="2200" y="240"/>
                  </a:lnTo>
                  <a:cubicBezTo>
                    <a:pt x="2198" y="108"/>
                    <a:pt x="2090" y="0"/>
                    <a:pt x="1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684756" y="4183825"/>
              <a:ext cx="33800" cy="81275"/>
            </a:xfrm>
            <a:custGeom>
              <a:avLst/>
              <a:gdLst/>
              <a:ahLst/>
              <a:cxnLst/>
              <a:rect l="l" t="t" r="r" b="b"/>
              <a:pathLst>
                <a:path w="1352" h="3251" extrusionOk="0">
                  <a:moveTo>
                    <a:pt x="597" y="2417"/>
                  </a:moveTo>
                  <a:cubicBezTo>
                    <a:pt x="487" y="2148"/>
                    <a:pt x="521" y="2043"/>
                    <a:pt x="707" y="1630"/>
                  </a:cubicBezTo>
                  <a:lnTo>
                    <a:pt x="1210" y="279"/>
                  </a:lnTo>
                  <a:cubicBezTo>
                    <a:pt x="1242" y="206"/>
                    <a:pt x="1291" y="142"/>
                    <a:pt x="1352" y="91"/>
                  </a:cubicBezTo>
                  <a:cubicBezTo>
                    <a:pt x="1286" y="32"/>
                    <a:pt x="1200" y="0"/>
                    <a:pt x="1115" y="0"/>
                  </a:cubicBezTo>
                  <a:cubicBezTo>
                    <a:pt x="963" y="0"/>
                    <a:pt x="812" y="91"/>
                    <a:pt x="724" y="279"/>
                  </a:cubicBezTo>
                  <a:lnTo>
                    <a:pt x="220" y="1630"/>
                  </a:lnTo>
                  <a:cubicBezTo>
                    <a:pt x="35" y="2043"/>
                    <a:pt x="0" y="2151"/>
                    <a:pt x="110" y="2420"/>
                  </a:cubicBezTo>
                  <a:lnTo>
                    <a:pt x="450" y="3250"/>
                  </a:lnTo>
                  <a:lnTo>
                    <a:pt x="936" y="325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685981" y="4265075"/>
              <a:ext cx="18275" cy="61125"/>
            </a:xfrm>
            <a:custGeom>
              <a:avLst/>
              <a:gdLst/>
              <a:ahLst/>
              <a:cxnLst/>
              <a:rect l="l" t="t" r="r" b="b"/>
              <a:pathLst>
                <a:path w="731" h="2445" extrusionOk="0">
                  <a:moveTo>
                    <a:pt x="411" y="0"/>
                  </a:moveTo>
                  <a:lnTo>
                    <a:pt x="240" y="0"/>
                  </a:lnTo>
                  <a:cubicBezTo>
                    <a:pt x="108" y="0"/>
                    <a:pt x="0" y="108"/>
                    <a:pt x="0" y="240"/>
                  </a:cubicBezTo>
                  <a:lnTo>
                    <a:pt x="0" y="2444"/>
                  </a:lnTo>
                  <a:lnTo>
                    <a:pt x="489" y="2444"/>
                  </a:lnTo>
                  <a:lnTo>
                    <a:pt x="489" y="240"/>
                  </a:lnTo>
                  <a:cubicBezTo>
                    <a:pt x="489" y="186"/>
                    <a:pt x="509" y="132"/>
                    <a:pt x="543" y="91"/>
                  </a:cubicBezTo>
                  <a:cubicBezTo>
                    <a:pt x="587" y="32"/>
                    <a:pt x="658" y="0"/>
                    <a:pt x="731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615106" y="4162750"/>
              <a:ext cx="48950" cy="29825"/>
            </a:xfrm>
            <a:custGeom>
              <a:avLst/>
              <a:gdLst/>
              <a:ahLst/>
              <a:cxnLst/>
              <a:rect l="l" t="t" r="r" b="b"/>
              <a:pathLst>
                <a:path w="1958" h="1193" extrusionOk="0">
                  <a:moveTo>
                    <a:pt x="433" y="0"/>
                  </a:moveTo>
                  <a:lnTo>
                    <a:pt x="1523" y="0"/>
                  </a:lnTo>
                  <a:lnTo>
                    <a:pt x="1958" y="1193"/>
                  </a:lnTo>
                  <a:lnTo>
                    <a:pt x="0" y="1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625806" y="4140025"/>
              <a:ext cx="27500" cy="22000"/>
            </a:xfrm>
            <a:custGeom>
              <a:avLst/>
              <a:gdLst/>
              <a:ahLst/>
              <a:cxnLst/>
              <a:rect l="l" t="t" r="r" b="b"/>
              <a:pathLst>
                <a:path w="1100" h="880" extrusionOk="0">
                  <a:moveTo>
                    <a:pt x="1100" y="880"/>
                  </a:moveTo>
                  <a:lnTo>
                    <a:pt x="0" y="880"/>
                  </a:lnTo>
                  <a:lnTo>
                    <a:pt x="176" y="391"/>
                  </a:lnTo>
                  <a:cubicBezTo>
                    <a:pt x="308" y="29"/>
                    <a:pt x="765" y="0"/>
                    <a:pt x="924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614981" y="4162750"/>
              <a:ext cx="23125" cy="29825"/>
            </a:xfrm>
            <a:custGeom>
              <a:avLst/>
              <a:gdLst/>
              <a:ahLst/>
              <a:cxnLst/>
              <a:rect l="l" t="t" r="r" b="b"/>
              <a:pathLst>
                <a:path w="925" h="1193" extrusionOk="0">
                  <a:moveTo>
                    <a:pt x="494" y="1193"/>
                  </a:moveTo>
                  <a:lnTo>
                    <a:pt x="1" y="1193"/>
                  </a:lnTo>
                  <a:lnTo>
                    <a:pt x="433" y="0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625806" y="4140625"/>
              <a:ext cx="19925" cy="21400"/>
            </a:xfrm>
            <a:custGeom>
              <a:avLst/>
              <a:gdLst/>
              <a:ahLst/>
              <a:cxnLst/>
              <a:rect l="l" t="t" r="r" b="b"/>
              <a:pathLst>
                <a:path w="797" h="856" extrusionOk="0">
                  <a:moveTo>
                    <a:pt x="496" y="856"/>
                  </a:moveTo>
                  <a:lnTo>
                    <a:pt x="0" y="856"/>
                  </a:lnTo>
                  <a:lnTo>
                    <a:pt x="176" y="367"/>
                  </a:lnTo>
                  <a:cubicBezTo>
                    <a:pt x="284" y="79"/>
                    <a:pt x="594" y="1"/>
                    <a:pt x="797" y="184"/>
                  </a:cubicBezTo>
                  <a:cubicBezTo>
                    <a:pt x="741" y="233"/>
                    <a:pt x="699" y="296"/>
                    <a:pt x="675" y="36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580581" y="4326175"/>
              <a:ext cx="340625" cy="64950"/>
            </a:xfrm>
            <a:custGeom>
              <a:avLst/>
              <a:gdLst/>
              <a:ahLst/>
              <a:cxnLst/>
              <a:rect l="l" t="t" r="r" b="b"/>
              <a:pathLst>
                <a:path w="13625" h="2598" extrusionOk="0">
                  <a:moveTo>
                    <a:pt x="7972" y="0"/>
                  </a:move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13067" y="2598"/>
                  </a:lnTo>
                  <a:cubicBezTo>
                    <a:pt x="13375" y="2595"/>
                    <a:pt x="13625" y="2346"/>
                    <a:pt x="13625" y="2038"/>
                  </a:cubicBezTo>
                  <a:lnTo>
                    <a:pt x="13625" y="560"/>
                  </a:lnTo>
                  <a:cubicBezTo>
                    <a:pt x="13625" y="252"/>
                    <a:pt x="13373" y="0"/>
                    <a:pt x="13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580581" y="4391100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7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580581" y="4456775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2766931" y="4248750"/>
              <a:ext cx="29025" cy="77450"/>
            </a:xfrm>
            <a:custGeom>
              <a:avLst/>
              <a:gdLst/>
              <a:ahLst/>
              <a:cxnLst/>
              <a:rect l="l" t="t" r="r" b="b"/>
              <a:pathLst>
                <a:path w="1161" h="3098" extrusionOk="0">
                  <a:moveTo>
                    <a:pt x="0" y="275"/>
                  </a:moveTo>
                  <a:lnTo>
                    <a:pt x="0" y="3097"/>
                  </a:lnTo>
                  <a:lnTo>
                    <a:pt x="1161" y="3097"/>
                  </a:lnTo>
                  <a:lnTo>
                    <a:pt x="1161" y="27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760081" y="4226575"/>
              <a:ext cx="44325" cy="28625"/>
            </a:xfrm>
            <a:custGeom>
              <a:avLst/>
              <a:gdLst/>
              <a:ahLst/>
              <a:cxnLst/>
              <a:rect l="l" t="t" r="r" b="b"/>
              <a:pathLst>
                <a:path w="1773" h="1145" extrusionOk="0">
                  <a:moveTo>
                    <a:pt x="272" y="1145"/>
                  </a:moveTo>
                  <a:lnTo>
                    <a:pt x="1594" y="1145"/>
                  </a:lnTo>
                  <a:cubicBezTo>
                    <a:pt x="1692" y="1145"/>
                    <a:pt x="1772" y="1074"/>
                    <a:pt x="1772" y="986"/>
                  </a:cubicBezTo>
                  <a:lnTo>
                    <a:pt x="1772" y="279"/>
                  </a:lnTo>
                  <a:lnTo>
                    <a:pt x="856" y="1"/>
                  </a:lnTo>
                  <a:lnTo>
                    <a:pt x="0" y="279"/>
                  </a:lnTo>
                  <a:lnTo>
                    <a:pt x="0" y="986"/>
                  </a:lnTo>
                  <a:cubicBezTo>
                    <a:pt x="0" y="1074"/>
                    <a:pt x="79" y="1145"/>
                    <a:pt x="176" y="1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748056" y="4167800"/>
              <a:ext cx="68875" cy="66025"/>
            </a:xfrm>
            <a:custGeom>
              <a:avLst/>
              <a:gdLst/>
              <a:ahLst/>
              <a:cxnLst/>
              <a:rect l="l" t="t" r="r" b="b"/>
              <a:pathLst>
                <a:path w="2755" h="2641" extrusionOk="0">
                  <a:moveTo>
                    <a:pt x="472" y="2640"/>
                  </a:moveTo>
                  <a:lnTo>
                    <a:pt x="2241" y="2640"/>
                  </a:lnTo>
                  <a:cubicBezTo>
                    <a:pt x="2754" y="2450"/>
                    <a:pt x="2666" y="1729"/>
                    <a:pt x="2341" y="1057"/>
                  </a:cubicBezTo>
                  <a:cubicBezTo>
                    <a:pt x="2307" y="978"/>
                    <a:pt x="2268" y="903"/>
                    <a:pt x="2221" y="829"/>
                  </a:cubicBezTo>
                  <a:cubicBezTo>
                    <a:pt x="1642" y="1"/>
                    <a:pt x="885" y="1291"/>
                    <a:pt x="303" y="675"/>
                  </a:cubicBezTo>
                  <a:cubicBezTo>
                    <a:pt x="254" y="798"/>
                    <a:pt x="218" y="900"/>
                    <a:pt x="188" y="993"/>
                  </a:cubicBezTo>
                  <a:cubicBezTo>
                    <a:pt x="0" y="1626"/>
                    <a:pt x="47" y="2283"/>
                    <a:pt x="472" y="2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752756" y="4135750"/>
              <a:ext cx="53850" cy="71000"/>
            </a:xfrm>
            <a:custGeom>
              <a:avLst/>
              <a:gdLst/>
              <a:ahLst/>
              <a:cxnLst/>
              <a:rect l="l" t="t" r="r" b="b"/>
              <a:pathLst>
                <a:path w="2154" h="2840" extrusionOk="0">
                  <a:moveTo>
                    <a:pt x="0" y="2273"/>
                  </a:moveTo>
                  <a:cubicBezTo>
                    <a:pt x="868" y="2840"/>
                    <a:pt x="1303" y="1601"/>
                    <a:pt x="2153" y="2334"/>
                  </a:cubicBezTo>
                  <a:cubicBezTo>
                    <a:pt x="2058" y="2136"/>
                    <a:pt x="1945" y="1948"/>
                    <a:pt x="1818" y="1772"/>
                  </a:cubicBezTo>
                  <a:cubicBezTo>
                    <a:pt x="1212" y="938"/>
                    <a:pt x="1985" y="0"/>
                    <a:pt x="1212" y="584"/>
                  </a:cubicBezTo>
                  <a:cubicBezTo>
                    <a:pt x="755" y="929"/>
                    <a:pt x="455" y="1281"/>
                    <a:pt x="206" y="1762"/>
                  </a:cubicBezTo>
                  <a:cubicBezTo>
                    <a:pt x="120" y="1926"/>
                    <a:pt x="52" y="2097"/>
                    <a:pt x="0" y="2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760081" y="4233800"/>
              <a:ext cx="16650" cy="21400"/>
            </a:xfrm>
            <a:custGeom>
              <a:avLst/>
              <a:gdLst/>
              <a:ahLst/>
              <a:cxnLst/>
              <a:rect l="l" t="t" r="r" b="b"/>
              <a:pathLst>
                <a:path w="666" h="856" extrusionOk="0">
                  <a:moveTo>
                    <a:pt x="489" y="699"/>
                  </a:moveTo>
                  <a:lnTo>
                    <a:pt x="489" y="0"/>
                  </a:lnTo>
                  <a:lnTo>
                    <a:pt x="0" y="0"/>
                  </a:lnTo>
                  <a:lnTo>
                    <a:pt x="0" y="699"/>
                  </a:lnTo>
                  <a:cubicBezTo>
                    <a:pt x="0" y="785"/>
                    <a:pt x="81" y="856"/>
                    <a:pt x="179" y="856"/>
                  </a:cubicBezTo>
                  <a:lnTo>
                    <a:pt x="665" y="856"/>
                  </a:lnTo>
                  <a:cubicBezTo>
                    <a:pt x="594" y="856"/>
                    <a:pt x="531" y="816"/>
                    <a:pt x="499" y="753"/>
                  </a:cubicBezTo>
                  <a:cubicBezTo>
                    <a:pt x="492" y="736"/>
                    <a:pt x="489" y="716"/>
                    <a:pt x="489" y="69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2766181" y="4255175"/>
              <a:ext cx="9925" cy="70275"/>
            </a:xfrm>
            <a:custGeom>
              <a:avLst/>
              <a:gdLst/>
              <a:ahLst/>
              <a:cxnLst/>
              <a:rect l="l" t="t" r="r" b="b"/>
              <a:pathLst>
                <a:path w="397" h="2811" extrusionOk="0">
                  <a:moveTo>
                    <a:pt x="1" y="1"/>
                  </a:moveTo>
                  <a:lnTo>
                    <a:pt x="397" y="1"/>
                  </a:lnTo>
                  <a:lnTo>
                    <a:pt x="397" y="2811"/>
                  </a:lnTo>
                  <a:lnTo>
                    <a:pt x="1" y="281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2752756" y="4140750"/>
              <a:ext cx="43025" cy="56175"/>
            </a:xfrm>
            <a:custGeom>
              <a:avLst/>
              <a:gdLst/>
              <a:ahLst/>
              <a:cxnLst/>
              <a:rect l="l" t="t" r="r" b="b"/>
              <a:pathLst>
                <a:path w="1721" h="2247" extrusionOk="0">
                  <a:moveTo>
                    <a:pt x="616" y="2212"/>
                  </a:moveTo>
                  <a:cubicBezTo>
                    <a:pt x="648" y="2104"/>
                    <a:pt x="687" y="1997"/>
                    <a:pt x="731" y="1894"/>
                  </a:cubicBezTo>
                  <a:cubicBezTo>
                    <a:pt x="731" y="1892"/>
                    <a:pt x="733" y="1887"/>
                    <a:pt x="736" y="1885"/>
                  </a:cubicBezTo>
                  <a:cubicBezTo>
                    <a:pt x="763" y="1823"/>
                    <a:pt x="792" y="1762"/>
                    <a:pt x="821" y="1704"/>
                  </a:cubicBezTo>
                  <a:cubicBezTo>
                    <a:pt x="1005" y="1337"/>
                    <a:pt x="1256" y="1012"/>
                    <a:pt x="1564" y="741"/>
                  </a:cubicBezTo>
                  <a:cubicBezTo>
                    <a:pt x="1562" y="272"/>
                    <a:pt x="1721" y="0"/>
                    <a:pt x="1212" y="384"/>
                  </a:cubicBezTo>
                  <a:cubicBezTo>
                    <a:pt x="755" y="729"/>
                    <a:pt x="455" y="1081"/>
                    <a:pt x="206" y="1562"/>
                  </a:cubicBezTo>
                  <a:cubicBezTo>
                    <a:pt x="174" y="1625"/>
                    <a:pt x="144" y="1689"/>
                    <a:pt x="115" y="1753"/>
                  </a:cubicBezTo>
                  <a:cubicBezTo>
                    <a:pt x="71" y="1858"/>
                    <a:pt x="32" y="1963"/>
                    <a:pt x="0" y="2073"/>
                  </a:cubicBezTo>
                  <a:cubicBezTo>
                    <a:pt x="232" y="2224"/>
                    <a:pt x="430" y="2246"/>
                    <a:pt x="616" y="2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748056" y="4192625"/>
              <a:ext cx="23775" cy="41200"/>
            </a:xfrm>
            <a:custGeom>
              <a:avLst/>
              <a:gdLst/>
              <a:ahLst/>
              <a:cxnLst/>
              <a:rect l="l" t="t" r="r" b="b"/>
              <a:pathLst>
                <a:path w="951" h="1648" extrusionOk="0">
                  <a:moveTo>
                    <a:pt x="804" y="142"/>
                  </a:moveTo>
                  <a:cubicBezTo>
                    <a:pt x="618" y="174"/>
                    <a:pt x="418" y="152"/>
                    <a:pt x="188" y="0"/>
                  </a:cubicBezTo>
                  <a:cubicBezTo>
                    <a:pt x="0" y="633"/>
                    <a:pt x="47" y="1290"/>
                    <a:pt x="472" y="1647"/>
                  </a:cubicBezTo>
                  <a:lnTo>
                    <a:pt x="951" y="1647"/>
                  </a:lnTo>
                  <a:cubicBezTo>
                    <a:pt x="919" y="1606"/>
                    <a:pt x="890" y="1562"/>
                    <a:pt x="865" y="1518"/>
                  </a:cubicBezTo>
                  <a:cubicBezTo>
                    <a:pt x="653" y="1149"/>
                    <a:pt x="657" y="636"/>
                    <a:pt x="804" y="14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580581" y="4326175"/>
              <a:ext cx="52150" cy="64950"/>
            </a:xfrm>
            <a:custGeom>
              <a:avLst/>
              <a:gdLst/>
              <a:ahLst/>
              <a:cxnLst/>
              <a:rect l="l" t="t" r="r" b="b"/>
              <a:pathLst>
                <a:path w="2086" h="2598" extrusionOk="0">
                  <a:moveTo>
                    <a:pt x="1528" y="2041"/>
                  </a:moveTo>
                  <a:lnTo>
                    <a:pt x="1528" y="555"/>
                  </a:lnTo>
                  <a:cubicBezTo>
                    <a:pt x="1531" y="249"/>
                    <a:pt x="1777" y="0"/>
                    <a:pt x="2085" y="0"/>
                  </a:cubicBez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2085" y="2598"/>
                  </a:lnTo>
                  <a:cubicBezTo>
                    <a:pt x="1777" y="2595"/>
                    <a:pt x="1531" y="2349"/>
                    <a:pt x="1528" y="20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2580581" y="4391050"/>
              <a:ext cx="340625" cy="64975"/>
            </a:xfrm>
            <a:custGeom>
              <a:avLst/>
              <a:gdLst/>
              <a:ahLst/>
              <a:cxnLst/>
              <a:rect l="l" t="t" r="r" b="b"/>
              <a:pathLst>
                <a:path w="13625" h="2599" extrusionOk="0">
                  <a:moveTo>
                    <a:pt x="2075" y="3"/>
                  </a:moveTo>
                  <a:lnTo>
                    <a:pt x="555" y="3"/>
                  </a:lnTo>
                  <a:cubicBezTo>
                    <a:pt x="250" y="3"/>
                    <a:pt x="1" y="252"/>
                    <a:pt x="1" y="558"/>
                  </a:cubicBezTo>
                  <a:lnTo>
                    <a:pt x="1" y="2043"/>
                  </a:lnTo>
                  <a:cubicBezTo>
                    <a:pt x="1" y="2349"/>
                    <a:pt x="250" y="2596"/>
                    <a:pt x="555" y="2598"/>
                  </a:cubicBezTo>
                  <a:lnTo>
                    <a:pt x="2088" y="2598"/>
                  </a:lnTo>
                  <a:cubicBezTo>
                    <a:pt x="1780" y="2598"/>
                    <a:pt x="1528" y="2537"/>
                    <a:pt x="1528" y="2232"/>
                  </a:cubicBezTo>
                  <a:lnTo>
                    <a:pt x="1528" y="1090"/>
                  </a:lnTo>
                  <a:cubicBezTo>
                    <a:pt x="1528" y="582"/>
                    <a:pt x="1709" y="582"/>
                    <a:pt x="2088" y="582"/>
                  </a:cubicBezTo>
                  <a:lnTo>
                    <a:pt x="13625" y="582"/>
                  </a:lnTo>
                  <a:lnTo>
                    <a:pt x="13625" y="562"/>
                  </a:lnTo>
                  <a:cubicBezTo>
                    <a:pt x="13625" y="562"/>
                    <a:pt x="13427" y="76"/>
                    <a:pt x="1318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2580581" y="4456775"/>
              <a:ext cx="340575" cy="64925"/>
            </a:xfrm>
            <a:custGeom>
              <a:avLst/>
              <a:gdLst/>
              <a:ahLst/>
              <a:cxnLst/>
              <a:rect l="l" t="t" r="r" b="b"/>
              <a:pathLst>
                <a:path w="13623" h="2597" extrusionOk="0">
                  <a:moveTo>
                    <a:pt x="2085" y="1"/>
                  </a:moveTo>
                  <a:lnTo>
                    <a:pt x="558" y="1"/>
                  </a:lnTo>
                  <a:cubicBezTo>
                    <a:pt x="250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0" y="2596"/>
                    <a:pt x="558" y="2596"/>
                  </a:cubicBezTo>
                  <a:lnTo>
                    <a:pt x="2085" y="2596"/>
                  </a:lnTo>
                  <a:cubicBezTo>
                    <a:pt x="1777" y="2596"/>
                    <a:pt x="1528" y="2349"/>
                    <a:pt x="1528" y="2041"/>
                  </a:cubicBezTo>
                  <a:lnTo>
                    <a:pt x="1528" y="1565"/>
                  </a:lnTo>
                  <a:cubicBezTo>
                    <a:pt x="1528" y="991"/>
                    <a:pt x="1467" y="551"/>
                    <a:pt x="2078" y="551"/>
                  </a:cubicBezTo>
                  <a:lnTo>
                    <a:pt x="13622" y="551"/>
                  </a:lnTo>
                  <a:cubicBezTo>
                    <a:pt x="13615" y="245"/>
                    <a:pt x="13368" y="3"/>
                    <a:pt x="13065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2652381" y="4364350"/>
              <a:ext cx="192450" cy="123000"/>
            </a:xfrm>
            <a:custGeom>
              <a:avLst/>
              <a:gdLst/>
              <a:ahLst/>
              <a:cxnLst/>
              <a:rect l="l" t="t" r="r" b="b"/>
              <a:pathLst>
                <a:path w="7698" h="4920" extrusionOk="0">
                  <a:moveTo>
                    <a:pt x="7033" y="0"/>
                  </a:moveTo>
                  <a:lnTo>
                    <a:pt x="665" y="0"/>
                  </a:lnTo>
                  <a:cubicBezTo>
                    <a:pt x="298" y="0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22"/>
                    <a:pt x="298" y="4917"/>
                    <a:pt x="665" y="4920"/>
                  </a:cubicBezTo>
                  <a:lnTo>
                    <a:pt x="7033" y="4920"/>
                  </a:lnTo>
                  <a:cubicBezTo>
                    <a:pt x="7400" y="4917"/>
                    <a:pt x="7698" y="4622"/>
                    <a:pt x="7698" y="4255"/>
                  </a:cubicBezTo>
                  <a:lnTo>
                    <a:pt x="7698" y="665"/>
                  </a:lnTo>
                  <a:cubicBezTo>
                    <a:pt x="7698" y="299"/>
                    <a:pt x="7400" y="0"/>
                    <a:pt x="7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652381" y="4364350"/>
              <a:ext cx="35625" cy="123000"/>
            </a:xfrm>
            <a:custGeom>
              <a:avLst/>
              <a:gdLst/>
              <a:ahLst/>
              <a:cxnLst/>
              <a:rect l="l" t="t" r="r" b="b"/>
              <a:pathLst>
                <a:path w="1425" h="4920" extrusionOk="0">
                  <a:moveTo>
                    <a:pt x="765" y="1073"/>
                  </a:moveTo>
                  <a:lnTo>
                    <a:pt x="765" y="665"/>
                  </a:lnTo>
                  <a:cubicBezTo>
                    <a:pt x="763" y="299"/>
                    <a:pt x="1058" y="3"/>
                    <a:pt x="1425" y="0"/>
                  </a:cubicBezTo>
                  <a:lnTo>
                    <a:pt x="660" y="0"/>
                  </a:lnTo>
                  <a:cubicBezTo>
                    <a:pt x="296" y="3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19"/>
                    <a:pt x="296" y="4917"/>
                    <a:pt x="660" y="4920"/>
                  </a:cubicBezTo>
                  <a:lnTo>
                    <a:pt x="1425" y="4920"/>
                  </a:lnTo>
                  <a:cubicBezTo>
                    <a:pt x="1058" y="4917"/>
                    <a:pt x="763" y="4619"/>
                    <a:pt x="765" y="42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831081" y="4142875"/>
              <a:ext cx="57325" cy="182575"/>
            </a:xfrm>
            <a:custGeom>
              <a:avLst/>
              <a:gdLst/>
              <a:ahLst/>
              <a:cxnLst/>
              <a:rect l="l" t="t" r="r" b="b"/>
              <a:pathLst>
                <a:path w="2293" h="7303" extrusionOk="0">
                  <a:moveTo>
                    <a:pt x="0" y="326"/>
                  </a:moveTo>
                  <a:lnTo>
                    <a:pt x="0" y="7303"/>
                  </a:lnTo>
                  <a:lnTo>
                    <a:pt x="2292" y="7303"/>
                  </a:lnTo>
                  <a:lnTo>
                    <a:pt x="2292" y="326"/>
                  </a:lnTo>
                  <a:cubicBezTo>
                    <a:pt x="2290" y="148"/>
                    <a:pt x="2146" y="1"/>
                    <a:pt x="196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831081" y="4142875"/>
              <a:ext cx="22425" cy="182575"/>
            </a:xfrm>
            <a:custGeom>
              <a:avLst/>
              <a:gdLst/>
              <a:ahLst/>
              <a:cxnLst/>
              <a:rect l="l" t="t" r="r" b="b"/>
              <a:pathLst>
                <a:path w="897" h="7303" extrusionOk="0">
                  <a:moveTo>
                    <a:pt x="582" y="7303"/>
                  </a:moveTo>
                  <a:lnTo>
                    <a:pt x="582" y="326"/>
                  </a:lnTo>
                  <a:cubicBezTo>
                    <a:pt x="579" y="148"/>
                    <a:pt x="721" y="3"/>
                    <a:pt x="89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lnTo>
                    <a:pt x="0" y="730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85256" y="43416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22"/>
                    <a:pt x="3" y="239"/>
                  </a:cubicBezTo>
                  <a:cubicBezTo>
                    <a:pt x="1" y="337"/>
                    <a:pt x="64" y="427"/>
                    <a:pt x="157" y="456"/>
                  </a:cubicBezTo>
                  <a:cubicBezTo>
                    <a:pt x="182" y="465"/>
                    <a:pt x="208" y="469"/>
                    <a:pt x="232" y="469"/>
                  </a:cubicBezTo>
                  <a:cubicBezTo>
                    <a:pt x="354" y="469"/>
                    <a:pt x="460" y="371"/>
                    <a:pt x="460" y="239"/>
                  </a:cubicBezTo>
                  <a:lnTo>
                    <a:pt x="460" y="232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885256" y="43629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1"/>
                  </a:moveTo>
                  <a:cubicBezTo>
                    <a:pt x="223" y="1"/>
                    <a:pt x="213" y="2"/>
                    <a:pt x="204" y="3"/>
                  </a:cubicBezTo>
                  <a:cubicBezTo>
                    <a:pt x="86" y="20"/>
                    <a:pt x="1" y="122"/>
                    <a:pt x="3" y="240"/>
                  </a:cubicBezTo>
                  <a:cubicBezTo>
                    <a:pt x="1" y="338"/>
                    <a:pt x="64" y="425"/>
                    <a:pt x="157" y="457"/>
                  </a:cubicBezTo>
                  <a:cubicBezTo>
                    <a:pt x="182" y="466"/>
                    <a:pt x="207" y="470"/>
                    <a:pt x="231" y="470"/>
                  </a:cubicBezTo>
                  <a:cubicBezTo>
                    <a:pt x="353" y="470"/>
                    <a:pt x="460" y="370"/>
                    <a:pt x="460" y="240"/>
                  </a:cubicBezTo>
                  <a:lnTo>
                    <a:pt x="460" y="230"/>
                  </a:lnTo>
                  <a:cubicBezTo>
                    <a:pt x="460" y="103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5256" y="440805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885256" y="4429375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3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7"/>
                    <a:pt x="1" y="119"/>
                    <a:pt x="3" y="237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885256" y="447330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2" y="465"/>
                    <a:pt x="207" y="469"/>
                    <a:pt x="231" y="469"/>
                  </a:cubicBezTo>
                  <a:cubicBezTo>
                    <a:pt x="353" y="469"/>
                    <a:pt x="460" y="369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2885206" y="4494550"/>
              <a:ext cx="11575" cy="11750"/>
            </a:xfrm>
            <a:custGeom>
              <a:avLst/>
              <a:gdLst/>
              <a:ahLst/>
              <a:cxnLst/>
              <a:rect l="l" t="t" r="r" b="b"/>
              <a:pathLst>
                <a:path w="463" h="470" extrusionOk="0">
                  <a:moveTo>
                    <a:pt x="234" y="1"/>
                  </a:moveTo>
                  <a:cubicBezTo>
                    <a:pt x="225" y="1"/>
                    <a:pt x="215" y="1"/>
                    <a:pt x="206" y="3"/>
                  </a:cubicBezTo>
                  <a:cubicBezTo>
                    <a:pt x="88" y="20"/>
                    <a:pt x="0" y="122"/>
                    <a:pt x="5" y="240"/>
                  </a:cubicBezTo>
                  <a:cubicBezTo>
                    <a:pt x="3" y="337"/>
                    <a:pt x="66" y="428"/>
                    <a:pt x="159" y="457"/>
                  </a:cubicBezTo>
                  <a:cubicBezTo>
                    <a:pt x="184" y="466"/>
                    <a:pt x="210" y="470"/>
                    <a:pt x="234" y="470"/>
                  </a:cubicBezTo>
                  <a:cubicBezTo>
                    <a:pt x="356" y="470"/>
                    <a:pt x="462" y="372"/>
                    <a:pt x="462" y="240"/>
                  </a:cubicBezTo>
                  <a:lnTo>
                    <a:pt x="462" y="230"/>
                  </a:lnTo>
                  <a:cubicBezTo>
                    <a:pt x="462" y="103"/>
                    <a:pt x="359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2599656" y="4341900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3"/>
                    <a:pt x="181" y="7"/>
                  </a:cubicBezTo>
                  <a:cubicBezTo>
                    <a:pt x="74" y="31"/>
                    <a:pt x="0" y="129"/>
                    <a:pt x="3" y="236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6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2599656" y="4363175"/>
              <a:ext cx="11500" cy="11700"/>
            </a:xfrm>
            <a:custGeom>
              <a:avLst/>
              <a:gdLst/>
              <a:ahLst/>
              <a:cxnLst/>
              <a:rect l="l" t="t" r="r" b="b"/>
              <a:pathLst>
                <a:path w="460" h="468" extrusionOk="0">
                  <a:moveTo>
                    <a:pt x="230" y="0"/>
                  </a:moveTo>
                  <a:cubicBezTo>
                    <a:pt x="214" y="0"/>
                    <a:pt x="198" y="2"/>
                    <a:pt x="181" y="6"/>
                  </a:cubicBezTo>
                  <a:cubicBezTo>
                    <a:pt x="74" y="33"/>
                    <a:pt x="0" y="128"/>
                    <a:pt x="3" y="238"/>
                  </a:cubicBezTo>
                  <a:cubicBezTo>
                    <a:pt x="0" y="365"/>
                    <a:pt x="103" y="468"/>
                    <a:pt x="230" y="468"/>
                  </a:cubicBezTo>
                  <a:cubicBezTo>
                    <a:pt x="355" y="468"/>
                    <a:pt x="460" y="368"/>
                    <a:pt x="460" y="241"/>
                  </a:cubicBezTo>
                  <a:lnTo>
                    <a:pt x="460" y="231"/>
                  </a:lnTo>
                  <a:cubicBezTo>
                    <a:pt x="460" y="101"/>
                    <a:pt x="35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599656" y="4408300"/>
              <a:ext cx="11575" cy="11725"/>
            </a:xfrm>
            <a:custGeom>
              <a:avLst/>
              <a:gdLst/>
              <a:ahLst/>
              <a:cxnLst/>
              <a:rect l="l" t="t" r="r" b="b"/>
              <a:pathLst>
                <a:path w="463" h="469" extrusionOk="0">
                  <a:moveTo>
                    <a:pt x="233" y="0"/>
                  </a:moveTo>
                  <a:cubicBezTo>
                    <a:pt x="110" y="0"/>
                    <a:pt x="1" y="98"/>
                    <a:pt x="3" y="229"/>
                  </a:cubicBezTo>
                  <a:lnTo>
                    <a:pt x="3" y="239"/>
                  </a:lnTo>
                  <a:cubicBezTo>
                    <a:pt x="3" y="366"/>
                    <a:pt x="106" y="468"/>
                    <a:pt x="231" y="468"/>
                  </a:cubicBezTo>
                  <a:cubicBezTo>
                    <a:pt x="240" y="468"/>
                    <a:pt x="250" y="467"/>
                    <a:pt x="259" y="466"/>
                  </a:cubicBezTo>
                  <a:cubicBezTo>
                    <a:pt x="377" y="449"/>
                    <a:pt x="462" y="349"/>
                    <a:pt x="460" y="229"/>
                  </a:cubicBezTo>
                  <a:cubicBezTo>
                    <a:pt x="460" y="131"/>
                    <a:pt x="399" y="44"/>
                    <a:pt x="306" y="12"/>
                  </a:cubicBezTo>
                  <a:cubicBezTo>
                    <a:pt x="281" y="4"/>
                    <a:pt x="2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2599706" y="442960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1" y="1"/>
                  </a:moveTo>
                  <a:cubicBezTo>
                    <a:pt x="108" y="1"/>
                    <a:pt x="1" y="99"/>
                    <a:pt x="1" y="230"/>
                  </a:cubicBezTo>
                  <a:lnTo>
                    <a:pt x="1" y="240"/>
                  </a:lnTo>
                  <a:cubicBezTo>
                    <a:pt x="1" y="369"/>
                    <a:pt x="104" y="469"/>
                    <a:pt x="228" y="469"/>
                  </a:cubicBezTo>
                  <a:cubicBezTo>
                    <a:pt x="238" y="469"/>
                    <a:pt x="247" y="468"/>
                    <a:pt x="257" y="467"/>
                  </a:cubicBezTo>
                  <a:cubicBezTo>
                    <a:pt x="375" y="450"/>
                    <a:pt x="460" y="350"/>
                    <a:pt x="458" y="233"/>
                  </a:cubicBezTo>
                  <a:cubicBezTo>
                    <a:pt x="460" y="132"/>
                    <a:pt x="397" y="44"/>
                    <a:pt x="304" y="13"/>
                  </a:cubicBezTo>
                  <a:cubicBezTo>
                    <a:pt x="279" y="5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599656" y="4473575"/>
              <a:ext cx="11500" cy="11650"/>
            </a:xfrm>
            <a:custGeom>
              <a:avLst/>
              <a:gdLst/>
              <a:ahLst/>
              <a:cxnLst/>
              <a:rect l="l" t="t" r="r" b="b"/>
              <a:pathLst>
                <a:path w="460" h="466" extrusionOk="0">
                  <a:moveTo>
                    <a:pt x="231" y="0"/>
                  </a:moveTo>
                  <a:cubicBezTo>
                    <a:pt x="215" y="0"/>
                    <a:pt x="198" y="2"/>
                    <a:pt x="181" y="6"/>
                  </a:cubicBezTo>
                  <a:cubicBezTo>
                    <a:pt x="74" y="30"/>
                    <a:pt x="0" y="126"/>
                    <a:pt x="3" y="235"/>
                  </a:cubicBezTo>
                  <a:cubicBezTo>
                    <a:pt x="0" y="363"/>
                    <a:pt x="103" y="465"/>
                    <a:pt x="230" y="465"/>
                  </a:cubicBezTo>
                  <a:cubicBezTo>
                    <a:pt x="231" y="465"/>
                    <a:pt x="233" y="465"/>
                    <a:pt x="234" y="465"/>
                  </a:cubicBezTo>
                  <a:cubicBezTo>
                    <a:pt x="359" y="465"/>
                    <a:pt x="460" y="364"/>
                    <a:pt x="460" y="238"/>
                  </a:cubicBezTo>
                  <a:lnTo>
                    <a:pt x="460" y="228"/>
                  </a:lnTo>
                  <a:cubicBezTo>
                    <a:pt x="460" y="99"/>
                    <a:pt x="35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599656" y="4494825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2"/>
                    <a:pt x="181" y="6"/>
                  </a:cubicBezTo>
                  <a:cubicBezTo>
                    <a:pt x="74" y="31"/>
                    <a:pt x="0" y="128"/>
                    <a:pt x="3" y="238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5"/>
                    <a:pt x="460" y="238"/>
                  </a:cubicBezTo>
                  <a:lnTo>
                    <a:pt x="460" y="229"/>
                  </a:lnTo>
                  <a:cubicBezTo>
                    <a:pt x="460" y="99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2706981" y="4227675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1"/>
                  </a:moveTo>
                  <a:cubicBezTo>
                    <a:pt x="104" y="1"/>
                    <a:pt x="3" y="103"/>
                    <a:pt x="3" y="228"/>
                  </a:cubicBezTo>
                  <a:cubicBezTo>
                    <a:pt x="1" y="353"/>
                    <a:pt x="104" y="458"/>
                    <a:pt x="231" y="458"/>
                  </a:cubicBezTo>
                  <a:lnTo>
                    <a:pt x="233" y="458"/>
                  </a:lnTo>
                  <a:cubicBezTo>
                    <a:pt x="360" y="458"/>
                    <a:pt x="463" y="358"/>
                    <a:pt x="463" y="231"/>
                  </a:cubicBezTo>
                  <a:cubicBezTo>
                    <a:pt x="465" y="103"/>
                    <a:pt x="363" y="1"/>
                    <a:pt x="235" y="1"/>
                  </a:cubicBezTo>
                  <a:lnTo>
                    <a:pt x="233" y="1"/>
                  </a:lnTo>
                  <a:cubicBezTo>
                    <a:pt x="232" y="1"/>
                    <a:pt x="230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2675231" y="4401550"/>
              <a:ext cx="60200" cy="48475"/>
            </a:xfrm>
            <a:custGeom>
              <a:avLst/>
              <a:gdLst/>
              <a:ahLst/>
              <a:cxnLst/>
              <a:rect l="l" t="t" r="r" b="b"/>
              <a:pathLst>
                <a:path w="2408" h="1939" extrusionOk="0">
                  <a:moveTo>
                    <a:pt x="1205" y="1"/>
                  </a:moveTo>
                  <a:cubicBezTo>
                    <a:pt x="1097" y="1"/>
                    <a:pt x="1026" y="59"/>
                    <a:pt x="992" y="172"/>
                  </a:cubicBezTo>
                  <a:lnTo>
                    <a:pt x="657" y="1284"/>
                  </a:lnTo>
                  <a:lnTo>
                    <a:pt x="430" y="204"/>
                  </a:lnTo>
                  <a:cubicBezTo>
                    <a:pt x="398" y="69"/>
                    <a:pt x="325" y="3"/>
                    <a:pt x="213" y="3"/>
                  </a:cubicBezTo>
                  <a:cubicBezTo>
                    <a:pt x="154" y="3"/>
                    <a:pt x="100" y="25"/>
                    <a:pt x="61" y="64"/>
                  </a:cubicBezTo>
                  <a:cubicBezTo>
                    <a:pt x="22" y="106"/>
                    <a:pt x="0" y="160"/>
                    <a:pt x="0" y="218"/>
                  </a:cubicBezTo>
                  <a:cubicBezTo>
                    <a:pt x="0" y="233"/>
                    <a:pt x="3" y="248"/>
                    <a:pt x="7" y="262"/>
                  </a:cubicBezTo>
                  <a:lnTo>
                    <a:pt x="345" y="1706"/>
                  </a:lnTo>
                  <a:cubicBezTo>
                    <a:pt x="381" y="1860"/>
                    <a:pt x="474" y="1939"/>
                    <a:pt x="626" y="1939"/>
                  </a:cubicBezTo>
                  <a:cubicBezTo>
                    <a:pt x="772" y="1939"/>
                    <a:pt x="868" y="1868"/>
                    <a:pt x="909" y="1724"/>
                  </a:cubicBezTo>
                  <a:lnTo>
                    <a:pt x="1202" y="746"/>
                  </a:lnTo>
                  <a:lnTo>
                    <a:pt x="1498" y="1724"/>
                  </a:lnTo>
                  <a:cubicBezTo>
                    <a:pt x="1542" y="1868"/>
                    <a:pt x="1635" y="1939"/>
                    <a:pt x="1777" y="1939"/>
                  </a:cubicBezTo>
                  <a:cubicBezTo>
                    <a:pt x="1928" y="1939"/>
                    <a:pt x="2021" y="1860"/>
                    <a:pt x="2058" y="1706"/>
                  </a:cubicBezTo>
                  <a:lnTo>
                    <a:pt x="2400" y="262"/>
                  </a:lnTo>
                  <a:cubicBezTo>
                    <a:pt x="2405" y="248"/>
                    <a:pt x="2405" y="233"/>
                    <a:pt x="2405" y="218"/>
                  </a:cubicBezTo>
                  <a:cubicBezTo>
                    <a:pt x="2407" y="160"/>
                    <a:pt x="2383" y="106"/>
                    <a:pt x="2341" y="64"/>
                  </a:cubicBezTo>
                  <a:cubicBezTo>
                    <a:pt x="2302" y="25"/>
                    <a:pt x="2248" y="3"/>
                    <a:pt x="2195" y="3"/>
                  </a:cubicBezTo>
                  <a:cubicBezTo>
                    <a:pt x="2077" y="3"/>
                    <a:pt x="2004" y="69"/>
                    <a:pt x="1977" y="204"/>
                  </a:cubicBezTo>
                  <a:lnTo>
                    <a:pt x="1747" y="1284"/>
                  </a:lnTo>
                  <a:lnTo>
                    <a:pt x="1420" y="172"/>
                  </a:lnTo>
                  <a:cubicBezTo>
                    <a:pt x="1386" y="59"/>
                    <a:pt x="1315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747006" y="4401750"/>
              <a:ext cx="27525" cy="48150"/>
            </a:xfrm>
            <a:custGeom>
              <a:avLst/>
              <a:gdLst/>
              <a:ahLst/>
              <a:cxnLst/>
              <a:rect l="l" t="t" r="r" b="b"/>
              <a:pathLst>
                <a:path w="1101" h="1926" extrusionOk="0">
                  <a:moveTo>
                    <a:pt x="220" y="0"/>
                  </a:moveTo>
                  <a:cubicBezTo>
                    <a:pt x="162" y="0"/>
                    <a:pt x="106" y="24"/>
                    <a:pt x="67" y="68"/>
                  </a:cubicBezTo>
                  <a:cubicBezTo>
                    <a:pt x="25" y="110"/>
                    <a:pt x="3" y="166"/>
                    <a:pt x="3" y="225"/>
                  </a:cubicBezTo>
                  <a:lnTo>
                    <a:pt x="3" y="1703"/>
                  </a:lnTo>
                  <a:cubicBezTo>
                    <a:pt x="1" y="1762"/>
                    <a:pt x="23" y="1818"/>
                    <a:pt x="62" y="1862"/>
                  </a:cubicBezTo>
                  <a:cubicBezTo>
                    <a:pt x="98" y="1904"/>
                    <a:pt x="150" y="1926"/>
                    <a:pt x="206" y="1926"/>
                  </a:cubicBezTo>
                  <a:lnTo>
                    <a:pt x="849" y="1926"/>
                  </a:lnTo>
                  <a:cubicBezTo>
                    <a:pt x="912" y="1926"/>
                    <a:pt x="973" y="1892"/>
                    <a:pt x="1005" y="1835"/>
                  </a:cubicBezTo>
                  <a:cubicBezTo>
                    <a:pt x="1017" y="1813"/>
                    <a:pt x="1027" y="1789"/>
                    <a:pt x="1029" y="1767"/>
                  </a:cubicBezTo>
                  <a:cubicBezTo>
                    <a:pt x="1034" y="1728"/>
                    <a:pt x="1029" y="1686"/>
                    <a:pt x="1017" y="1650"/>
                  </a:cubicBezTo>
                  <a:cubicBezTo>
                    <a:pt x="1007" y="1628"/>
                    <a:pt x="993" y="1608"/>
                    <a:pt x="978" y="1588"/>
                  </a:cubicBezTo>
                  <a:cubicBezTo>
                    <a:pt x="946" y="1552"/>
                    <a:pt x="897" y="1530"/>
                    <a:pt x="849" y="1527"/>
                  </a:cubicBezTo>
                  <a:lnTo>
                    <a:pt x="401" y="1527"/>
                  </a:lnTo>
                  <a:lnTo>
                    <a:pt x="401" y="1161"/>
                  </a:lnTo>
                  <a:lnTo>
                    <a:pt x="853" y="1161"/>
                  </a:lnTo>
                  <a:cubicBezTo>
                    <a:pt x="907" y="1153"/>
                    <a:pt x="956" y="1129"/>
                    <a:pt x="998" y="1092"/>
                  </a:cubicBezTo>
                  <a:cubicBezTo>
                    <a:pt x="1073" y="1019"/>
                    <a:pt x="1073" y="897"/>
                    <a:pt x="998" y="824"/>
                  </a:cubicBezTo>
                  <a:cubicBezTo>
                    <a:pt x="960" y="786"/>
                    <a:pt x="912" y="765"/>
                    <a:pt x="864" y="765"/>
                  </a:cubicBezTo>
                  <a:cubicBezTo>
                    <a:pt x="861" y="765"/>
                    <a:pt x="858" y="765"/>
                    <a:pt x="856" y="765"/>
                  </a:cubicBezTo>
                  <a:lnTo>
                    <a:pt x="431" y="765"/>
                  </a:lnTo>
                  <a:lnTo>
                    <a:pt x="431" y="398"/>
                  </a:lnTo>
                  <a:lnTo>
                    <a:pt x="905" y="398"/>
                  </a:lnTo>
                  <a:cubicBezTo>
                    <a:pt x="956" y="398"/>
                    <a:pt x="1005" y="376"/>
                    <a:pt x="1042" y="340"/>
                  </a:cubicBezTo>
                  <a:cubicBezTo>
                    <a:pt x="1081" y="296"/>
                    <a:pt x="1100" y="235"/>
                    <a:pt x="1095" y="176"/>
                  </a:cubicBezTo>
                  <a:cubicBezTo>
                    <a:pt x="1090" y="137"/>
                    <a:pt x="1076" y="98"/>
                    <a:pt x="1049" y="68"/>
                  </a:cubicBezTo>
                  <a:cubicBezTo>
                    <a:pt x="1015" y="24"/>
                    <a:pt x="961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2786706" y="4401800"/>
              <a:ext cx="35225" cy="47375"/>
            </a:xfrm>
            <a:custGeom>
              <a:avLst/>
              <a:gdLst/>
              <a:ahLst/>
              <a:cxnLst/>
              <a:rect l="l" t="t" r="r" b="b"/>
              <a:pathLst>
                <a:path w="1409" h="1895" extrusionOk="0">
                  <a:moveTo>
                    <a:pt x="636" y="396"/>
                  </a:moveTo>
                  <a:cubicBezTo>
                    <a:pt x="688" y="396"/>
                    <a:pt x="739" y="416"/>
                    <a:pt x="776" y="453"/>
                  </a:cubicBezTo>
                  <a:cubicBezTo>
                    <a:pt x="810" y="484"/>
                    <a:pt x="832" y="531"/>
                    <a:pt x="832" y="582"/>
                  </a:cubicBezTo>
                  <a:cubicBezTo>
                    <a:pt x="832" y="631"/>
                    <a:pt x="810" y="677"/>
                    <a:pt x="771" y="709"/>
                  </a:cubicBezTo>
                  <a:cubicBezTo>
                    <a:pt x="732" y="743"/>
                    <a:pt x="683" y="763"/>
                    <a:pt x="631" y="763"/>
                  </a:cubicBezTo>
                  <a:lnTo>
                    <a:pt x="431" y="763"/>
                  </a:lnTo>
                  <a:lnTo>
                    <a:pt x="431" y="396"/>
                  </a:lnTo>
                  <a:close/>
                  <a:moveTo>
                    <a:pt x="751" y="1129"/>
                  </a:moveTo>
                  <a:cubicBezTo>
                    <a:pt x="864" y="1129"/>
                    <a:pt x="954" y="1220"/>
                    <a:pt x="956" y="1332"/>
                  </a:cubicBezTo>
                  <a:cubicBezTo>
                    <a:pt x="954" y="1386"/>
                    <a:pt x="932" y="1435"/>
                    <a:pt x="895" y="1469"/>
                  </a:cubicBezTo>
                  <a:cubicBezTo>
                    <a:pt x="854" y="1508"/>
                    <a:pt x="803" y="1528"/>
                    <a:pt x="749" y="1528"/>
                  </a:cubicBezTo>
                  <a:lnTo>
                    <a:pt x="431" y="1528"/>
                  </a:lnTo>
                  <a:lnTo>
                    <a:pt x="431" y="1129"/>
                  </a:lnTo>
                  <a:close/>
                  <a:moveTo>
                    <a:pt x="212" y="0"/>
                  </a:moveTo>
                  <a:cubicBezTo>
                    <a:pt x="157" y="0"/>
                    <a:pt x="104" y="22"/>
                    <a:pt x="65" y="62"/>
                  </a:cubicBezTo>
                  <a:cubicBezTo>
                    <a:pt x="23" y="101"/>
                    <a:pt x="1" y="157"/>
                    <a:pt x="1" y="216"/>
                  </a:cubicBezTo>
                  <a:lnTo>
                    <a:pt x="1" y="1674"/>
                  </a:lnTo>
                  <a:cubicBezTo>
                    <a:pt x="1" y="1733"/>
                    <a:pt x="23" y="1789"/>
                    <a:pt x="65" y="1833"/>
                  </a:cubicBezTo>
                  <a:cubicBezTo>
                    <a:pt x="106" y="1873"/>
                    <a:pt x="161" y="1895"/>
                    <a:pt x="217" y="1895"/>
                  </a:cubicBezTo>
                  <a:cubicBezTo>
                    <a:pt x="220" y="1895"/>
                    <a:pt x="223" y="1895"/>
                    <a:pt x="226" y="1894"/>
                  </a:cubicBezTo>
                  <a:lnTo>
                    <a:pt x="810" y="1894"/>
                  </a:lnTo>
                  <a:cubicBezTo>
                    <a:pt x="983" y="1894"/>
                    <a:pt x="1128" y="1841"/>
                    <a:pt x="1238" y="1736"/>
                  </a:cubicBezTo>
                  <a:cubicBezTo>
                    <a:pt x="1347" y="1630"/>
                    <a:pt x="1409" y="1484"/>
                    <a:pt x="1404" y="1332"/>
                  </a:cubicBezTo>
                  <a:cubicBezTo>
                    <a:pt x="1404" y="1078"/>
                    <a:pt x="1277" y="924"/>
                    <a:pt x="1022" y="866"/>
                  </a:cubicBezTo>
                  <a:cubicBezTo>
                    <a:pt x="1071" y="844"/>
                    <a:pt x="1115" y="812"/>
                    <a:pt x="1154" y="775"/>
                  </a:cubicBezTo>
                  <a:cubicBezTo>
                    <a:pt x="1184" y="741"/>
                    <a:pt x="1206" y="702"/>
                    <a:pt x="1220" y="658"/>
                  </a:cubicBezTo>
                  <a:cubicBezTo>
                    <a:pt x="1238" y="607"/>
                    <a:pt x="1247" y="550"/>
                    <a:pt x="1247" y="497"/>
                  </a:cubicBezTo>
                  <a:cubicBezTo>
                    <a:pt x="1252" y="357"/>
                    <a:pt x="1194" y="225"/>
                    <a:pt x="1091" y="135"/>
                  </a:cubicBezTo>
                  <a:cubicBezTo>
                    <a:pt x="986" y="44"/>
                    <a:pt x="847" y="0"/>
                    <a:pt x="671" y="0"/>
                  </a:cubicBezTo>
                  <a:lnTo>
                    <a:pt x="221" y="0"/>
                  </a:lnTo>
                  <a:cubicBezTo>
                    <a:pt x="218" y="0"/>
                    <a:pt x="21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2574656" y="4137200"/>
              <a:ext cx="352125" cy="390600"/>
            </a:xfrm>
            <a:custGeom>
              <a:avLst/>
              <a:gdLst/>
              <a:ahLst/>
              <a:cxnLst/>
              <a:rect l="l" t="t" r="r" b="b"/>
              <a:pathLst>
                <a:path w="14085" h="15624" extrusionOk="0">
                  <a:moveTo>
                    <a:pt x="2596" y="470"/>
                  </a:moveTo>
                  <a:cubicBezTo>
                    <a:pt x="2660" y="470"/>
                    <a:pt x="2719" y="518"/>
                    <a:pt x="2752" y="604"/>
                  </a:cubicBezTo>
                  <a:lnTo>
                    <a:pt x="2816" y="778"/>
                  </a:lnTo>
                  <a:lnTo>
                    <a:pt x="2374" y="778"/>
                  </a:lnTo>
                  <a:lnTo>
                    <a:pt x="2437" y="599"/>
                  </a:lnTo>
                  <a:cubicBezTo>
                    <a:pt x="2471" y="504"/>
                    <a:pt x="2540" y="470"/>
                    <a:pt x="2591" y="470"/>
                  </a:cubicBezTo>
                  <a:cubicBezTo>
                    <a:pt x="2593" y="470"/>
                    <a:pt x="2594" y="470"/>
                    <a:pt x="2596" y="470"/>
                  </a:cubicBezTo>
                  <a:close/>
                  <a:moveTo>
                    <a:pt x="2982" y="1237"/>
                  </a:moveTo>
                  <a:lnTo>
                    <a:pt x="3248" y="1970"/>
                  </a:lnTo>
                  <a:lnTo>
                    <a:pt x="1946" y="1970"/>
                  </a:lnTo>
                  <a:lnTo>
                    <a:pt x="2212" y="1237"/>
                  </a:lnTo>
                  <a:close/>
                  <a:moveTo>
                    <a:pt x="8461" y="719"/>
                  </a:moveTo>
                  <a:lnTo>
                    <a:pt x="8461" y="719"/>
                  </a:lnTo>
                  <a:cubicBezTo>
                    <a:pt x="8446" y="1000"/>
                    <a:pt x="8459" y="1413"/>
                    <a:pt x="8727" y="1809"/>
                  </a:cubicBezTo>
                  <a:cubicBezTo>
                    <a:pt x="8724" y="1809"/>
                    <a:pt x="8721" y="1809"/>
                    <a:pt x="8718" y="1809"/>
                  </a:cubicBezTo>
                  <a:cubicBezTo>
                    <a:pt x="8470" y="1809"/>
                    <a:pt x="8256" y="1908"/>
                    <a:pt x="8075" y="1992"/>
                  </a:cubicBezTo>
                  <a:cubicBezTo>
                    <a:pt x="7887" y="2078"/>
                    <a:pt x="7742" y="2138"/>
                    <a:pt x="7596" y="2138"/>
                  </a:cubicBezTo>
                  <a:cubicBezTo>
                    <a:pt x="7534" y="2138"/>
                    <a:pt x="7471" y="2127"/>
                    <a:pt x="7405" y="2102"/>
                  </a:cubicBezTo>
                  <a:cubicBezTo>
                    <a:pt x="7442" y="2002"/>
                    <a:pt x="7483" y="1904"/>
                    <a:pt x="7532" y="1809"/>
                  </a:cubicBezTo>
                  <a:cubicBezTo>
                    <a:pt x="7765" y="1362"/>
                    <a:pt x="8036" y="1044"/>
                    <a:pt x="8461" y="719"/>
                  </a:cubicBezTo>
                  <a:close/>
                  <a:moveTo>
                    <a:pt x="8718" y="2257"/>
                  </a:moveTo>
                  <a:cubicBezTo>
                    <a:pt x="8833" y="2257"/>
                    <a:pt x="8950" y="2300"/>
                    <a:pt x="9089" y="2413"/>
                  </a:cubicBezTo>
                  <a:cubicBezTo>
                    <a:pt x="9272" y="2809"/>
                    <a:pt x="9355" y="3195"/>
                    <a:pt x="9285" y="3429"/>
                  </a:cubicBezTo>
                  <a:cubicBezTo>
                    <a:pt x="9265" y="3510"/>
                    <a:pt x="9209" y="3581"/>
                    <a:pt x="9133" y="3620"/>
                  </a:cubicBezTo>
                  <a:lnTo>
                    <a:pt x="7498" y="3620"/>
                  </a:lnTo>
                  <a:cubicBezTo>
                    <a:pt x="7256" y="3368"/>
                    <a:pt x="7207" y="2958"/>
                    <a:pt x="7281" y="2537"/>
                  </a:cubicBezTo>
                  <a:lnTo>
                    <a:pt x="7281" y="2537"/>
                  </a:lnTo>
                  <a:cubicBezTo>
                    <a:pt x="7381" y="2571"/>
                    <a:pt x="7488" y="2589"/>
                    <a:pt x="7593" y="2589"/>
                  </a:cubicBezTo>
                  <a:cubicBezTo>
                    <a:pt x="7850" y="2589"/>
                    <a:pt x="8072" y="2488"/>
                    <a:pt x="8265" y="2400"/>
                  </a:cubicBezTo>
                  <a:cubicBezTo>
                    <a:pt x="8441" y="2320"/>
                    <a:pt x="8579" y="2257"/>
                    <a:pt x="8718" y="2257"/>
                  </a:cubicBezTo>
                  <a:close/>
                  <a:moveTo>
                    <a:pt x="8945" y="4109"/>
                  </a:moveTo>
                  <a:lnTo>
                    <a:pt x="8945" y="4504"/>
                  </a:lnTo>
                  <a:lnTo>
                    <a:pt x="7630" y="4504"/>
                  </a:lnTo>
                  <a:lnTo>
                    <a:pt x="7630" y="4109"/>
                  </a:lnTo>
                  <a:close/>
                  <a:moveTo>
                    <a:pt x="5279" y="2364"/>
                  </a:moveTo>
                  <a:lnTo>
                    <a:pt x="5279" y="3165"/>
                  </a:lnTo>
                  <a:cubicBezTo>
                    <a:pt x="5277" y="3283"/>
                    <a:pt x="5362" y="3383"/>
                    <a:pt x="5480" y="3402"/>
                  </a:cubicBezTo>
                  <a:cubicBezTo>
                    <a:pt x="5488" y="3403"/>
                    <a:pt x="5496" y="3404"/>
                    <a:pt x="5505" y="3404"/>
                  </a:cubicBezTo>
                  <a:cubicBezTo>
                    <a:pt x="5631" y="3404"/>
                    <a:pt x="5736" y="3301"/>
                    <a:pt x="5736" y="3173"/>
                  </a:cubicBezTo>
                  <a:lnTo>
                    <a:pt x="5736" y="2418"/>
                  </a:lnTo>
                  <a:lnTo>
                    <a:pt x="6174" y="3576"/>
                  </a:lnTo>
                  <a:lnTo>
                    <a:pt x="6179" y="3588"/>
                  </a:lnTo>
                  <a:cubicBezTo>
                    <a:pt x="6359" y="3989"/>
                    <a:pt x="6357" y="4016"/>
                    <a:pt x="6284" y="4194"/>
                  </a:cubicBezTo>
                  <a:lnTo>
                    <a:pt x="6010" y="4871"/>
                  </a:lnTo>
                  <a:lnTo>
                    <a:pt x="4998" y="4871"/>
                  </a:lnTo>
                  <a:lnTo>
                    <a:pt x="4720" y="4182"/>
                  </a:lnTo>
                  <a:cubicBezTo>
                    <a:pt x="4649" y="4006"/>
                    <a:pt x="4646" y="3977"/>
                    <a:pt x="4827" y="3576"/>
                  </a:cubicBezTo>
                  <a:lnTo>
                    <a:pt x="4834" y="3561"/>
                  </a:lnTo>
                  <a:lnTo>
                    <a:pt x="5279" y="2364"/>
                  </a:lnTo>
                  <a:close/>
                  <a:moveTo>
                    <a:pt x="4676" y="5330"/>
                  </a:moveTo>
                  <a:cubicBezTo>
                    <a:pt x="4676" y="5340"/>
                    <a:pt x="4678" y="5350"/>
                    <a:pt x="4683" y="5360"/>
                  </a:cubicBezTo>
                  <a:lnTo>
                    <a:pt x="6369" y="5360"/>
                  </a:lnTo>
                  <a:cubicBezTo>
                    <a:pt x="6374" y="5360"/>
                    <a:pt x="6376" y="5365"/>
                    <a:pt x="6379" y="5370"/>
                  </a:cubicBezTo>
                  <a:lnTo>
                    <a:pt x="6379" y="7315"/>
                  </a:lnTo>
                  <a:lnTo>
                    <a:pt x="4668" y="7315"/>
                  </a:lnTo>
                  <a:lnTo>
                    <a:pt x="4668" y="5330"/>
                  </a:lnTo>
                  <a:close/>
                  <a:moveTo>
                    <a:pt x="8608" y="4964"/>
                  </a:moveTo>
                  <a:lnTo>
                    <a:pt x="8608" y="7315"/>
                  </a:lnTo>
                  <a:lnTo>
                    <a:pt x="7906" y="7315"/>
                  </a:lnTo>
                  <a:lnTo>
                    <a:pt x="7906" y="4964"/>
                  </a:lnTo>
                  <a:close/>
                  <a:moveTo>
                    <a:pt x="12210" y="472"/>
                  </a:moveTo>
                  <a:cubicBezTo>
                    <a:pt x="12261" y="472"/>
                    <a:pt x="12303" y="514"/>
                    <a:pt x="12305" y="568"/>
                  </a:cubicBezTo>
                  <a:lnTo>
                    <a:pt x="12305" y="1237"/>
                  </a:lnTo>
                  <a:lnTo>
                    <a:pt x="11914" y="1237"/>
                  </a:lnTo>
                  <a:cubicBezTo>
                    <a:pt x="11912" y="1237"/>
                    <a:pt x="11911" y="1237"/>
                    <a:pt x="11909" y="1237"/>
                  </a:cubicBezTo>
                  <a:cubicBezTo>
                    <a:pt x="11784" y="1237"/>
                    <a:pt x="11682" y="1334"/>
                    <a:pt x="11675" y="1460"/>
                  </a:cubicBezTo>
                  <a:cubicBezTo>
                    <a:pt x="11672" y="1589"/>
                    <a:pt x="11775" y="1694"/>
                    <a:pt x="11904" y="1694"/>
                  </a:cubicBezTo>
                  <a:lnTo>
                    <a:pt x="12305" y="1694"/>
                  </a:lnTo>
                  <a:lnTo>
                    <a:pt x="12305" y="2549"/>
                  </a:lnTo>
                  <a:lnTo>
                    <a:pt x="11907" y="2549"/>
                  </a:lnTo>
                  <a:cubicBezTo>
                    <a:pt x="11905" y="2549"/>
                    <a:pt x="11904" y="2549"/>
                    <a:pt x="11902" y="2549"/>
                  </a:cubicBezTo>
                  <a:cubicBezTo>
                    <a:pt x="11777" y="2549"/>
                    <a:pt x="11674" y="2649"/>
                    <a:pt x="11667" y="2772"/>
                  </a:cubicBezTo>
                  <a:cubicBezTo>
                    <a:pt x="11665" y="2901"/>
                    <a:pt x="11767" y="3009"/>
                    <a:pt x="11897" y="3009"/>
                  </a:cubicBezTo>
                  <a:lnTo>
                    <a:pt x="12305" y="3009"/>
                  </a:lnTo>
                  <a:lnTo>
                    <a:pt x="12305" y="3803"/>
                  </a:lnTo>
                  <a:lnTo>
                    <a:pt x="11907" y="3803"/>
                  </a:lnTo>
                  <a:cubicBezTo>
                    <a:pt x="11905" y="3803"/>
                    <a:pt x="11903" y="3803"/>
                    <a:pt x="11902" y="3803"/>
                  </a:cubicBezTo>
                  <a:cubicBezTo>
                    <a:pt x="11787" y="3803"/>
                    <a:pt x="11686" y="3888"/>
                    <a:pt x="11670" y="4004"/>
                  </a:cubicBezTo>
                  <a:cubicBezTo>
                    <a:pt x="11653" y="4138"/>
                    <a:pt x="11760" y="4260"/>
                    <a:pt x="11897" y="4260"/>
                  </a:cubicBezTo>
                  <a:lnTo>
                    <a:pt x="12305" y="4260"/>
                  </a:lnTo>
                  <a:lnTo>
                    <a:pt x="12305" y="5115"/>
                  </a:lnTo>
                  <a:lnTo>
                    <a:pt x="11907" y="5115"/>
                  </a:lnTo>
                  <a:cubicBezTo>
                    <a:pt x="11905" y="5115"/>
                    <a:pt x="11904" y="5115"/>
                    <a:pt x="11902" y="5115"/>
                  </a:cubicBezTo>
                  <a:cubicBezTo>
                    <a:pt x="11777" y="5115"/>
                    <a:pt x="11674" y="5215"/>
                    <a:pt x="11667" y="5338"/>
                  </a:cubicBezTo>
                  <a:cubicBezTo>
                    <a:pt x="11665" y="5467"/>
                    <a:pt x="11767" y="5575"/>
                    <a:pt x="11897" y="5575"/>
                  </a:cubicBezTo>
                  <a:lnTo>
                    <a:pt x="12305" y="5575"/>
                  </a:lnTo>
                  <a:lnTo>
                    <a:pt x="12305" y="6369"/>
                  </a:lnTo>
                  <a:lnTo>
                    <a:pt x="11907" y="6369"/>
                  </a:lnTo>
                  <a:cubicBezTo>
                    <a:pt x="11905" y="6369"/>
                    <a:pt x="11904" y="6369"/>
                    <a:pt x="11902" y="6369"/>
                  </a:cubicBezTo>
                  <a:cubicBezTo>
                    <a:pt x="11777" y="6369"/>
                    <a:pt x="11674" y="6466"/>
                    <a:pt x="11667" y="6591"/>
                  </a:cubicBezTo>
                  <a:cubicBezTo>
                    <a:pt x="11665" y="6721"/>
                    <a:pt x="11767" y="6826"/>
                    <a:pt x="11897" y="6826"/>
                  </a:cubicBezTo>
                  <a:lnTo>
                    <a:pt x="12305" y="6826"/>
                  </a:lnTo>
                  <a:lnTo>
                    <a:pt x="12305" y="7315"/>
                  </a:lnTo>
                  <a:lnTo>
                    <a:pt x="10472" y="7315"/>
                  </a:lnTo>
                  <a:lnTo>
                    <a:pt x="10472" y="568"/>
                  </a:lnTo>
                  <a:cubicBezTo>
                    <a:pt x="10472" y="514"/>
                    <a:pt x="10514" y="472"/>
                    <a:pt x="10565" y="472"/>
                  </a:cubicBezTo>
                  <a:close/>
                  <a:moveTo>
                    <a:pt x="2865" y="10401"/>
                  </a:moveTo>
                  <a:lnTo>
                    <a:pt x="2865" y="12539"/>
                  </a:lnTo>
                  <a:lnTo>
                    <a:pt x="778" y="12539"/>
                  </a:lnTo>
                  <a:cubicBezTo>
                    <a:pt x="597" y="12537"/>
                    <a:pt x="450" y="12393"/>
                    <a:pt x="453" y="12212"/>
                  </a:cubicBezTo>
                  <a:lnTo>
                    <a:pt x="453" y="10726"/>
                  </a:lnTo>
                  <a:cubicBezTo>
                    <a:pt x="450" y="10545"/>
                    <a:pt x="597" y="10401"/>
                    <a:pt x="778" y="10401"/>
                  </a:cubicBezTo>
                  <a:close/>
                  <a:moveTo>
                    <a:pt x="13290" y="10401"/>
                  </a:moveTo>
                  <a:cubicBezTo>
                    <a:pt x="13471" y="10401"/>
                    <a:pt x="13617" y="10548"/>
                    <a:pt x="13617" y="10729"/>
                  </a:cubicBezTo>
                  <a:lnTo>
                    <a:pt x="13617" y="12210"/>
                  </a:lnTo>
                  <a:cubicBezTo>
                    <a:pt x="13617" y="12390"/>
                    <a:pt x="13471" y="12539"/>
                    <a:pt x="13290" y="12539"/>
                  </a:cubicBezTo>
                  <a:lnTo>
                    <a:pt x="11022" y="12539"/>
                  </a:lnTo>
                  <a:lnTo>
                    <a:pt x="11022" y="10401"/>
                  </a:lnTo>
                  <a:close/>
                  <a:moveTo>
                    <a:pt x="13290" y="7774"/>
                  </a:moveTo>
                  <a:cubicBezTo>
                    <a:pt x="13471" y="7774"/>
                    <a:pt x="13617" y="7921"/>
                    <a:pt x="13617" y="8102"/>
                  </a:cubicBezTo>
                  <a:lnTo>
                    <a:pt x="13617" y="9583"/>
                  </a:lnTo>
                  <a:cubicBezTo>
                    <a:pt x="13617" y="9763"/>
                    <a:pt x="13471" y="9912"/>
                    <a:pt x="13290" y="9912"/>
                  </a:cubicBezTo>
                  <a:lnTo>
                    <a:pt x="11022" y="9912"/>
                  </a:lnTo>
                  <a:lnTo>
                    <a:pt x="11022" y="9732"/>
                  </a:lnTo>
                  <a:cubicBezTo>
                    <a:pt x="11020" y="9240"/>
                    <a:pt x="10624" y="8842"/>
                    <a:pt x="10132" y="8842"/>
                  </a:cubicBezTo>
                  <a:lnTo>
                    <a:pt x="7469" y="8842"/>
                  </a:lnTo>
                  <a:cubicBezTo>
                    <a:pt x="7467" y="8842"/>
                    <a:pt x="7466" y="8842"/>
                    <a:pt x="7464" y="8842"/>
                  </a:cubicBezTo>
                  <a:cubicBezTo>
                    <a:pt x="7339" y="8842"/>
                    <a:pt x="7237" y="8941"/>
                    <a:pt x="7229" y="9064"/>
                  </a:cubicBezTo>
                  <a:cubicBezTo>
                    <a:pt x="7227" y="9194"/>
                    <a:pt x="7330" y="9302"/>
                    <a:pt x="7459" y="9302"/>
                  </a:cubicBezTo>
                  <a:lnTo>
                    <a:pt x="10130" y="9302"/>
                  </a:lnTo>
                  <a:cubicBezTo>
                    <a:pt x="10370" y="9302"/>
                    <a:pt x="10563" y="9495"/>
                    <a:pt x="10563" y="9734"/>
                  </a:cubicBezTo>
                  <a:lnTo>
                    <a:pt x="10563" y="13326"/>
                  </a:lnTo>
                  <a:cubicBezTo>
                    <a:pt x="10563" y="13566"/>
                    <a:pt x="10370" y="13759"/>
                    <a:pt x="10130" y="13761"/>
                  </a:cubicBezTo>
                  <a:lnTo>
                    <a:pt x="3757" y="13761"/>
                  </a:lnTo>
                  <a:cubicBezTo>
                    <a:pt x="3517" y="13761"/>
                    <a:pt x="3324" y="13566"/>
                    <a:pt x="3324" y="13326"/>
                  </a:cubicBezTo>
                  <a:lnTo>
                    <a:pt x="3324" y="9732"/>
                  </a:lnTo>
                  <a:cubicBezTo>
                    <a:pt x="3324" y="9495"/>
                    <a:pt x="3515" y="9302"/>
                    <a:pt x="3754" y="9302"/>
                  </a:cubicBezTo>
                  <a:lnTo>
                    <a:pt x="6440" y="9302"/>
                  </a:lnTo>
                  <a:cubicBezTo>
                    <a:pt x="6557" y="9302"/>
                    <a:pt x="6657" y="9216"/>
                    <a:pt x="6675" y="9099"/>
                  </a:cubicBezTo>
                  <a:cubicBezTo>
                    <a:pt x="6692" y="8964"/>
                    <a:pt x="6587" y="8842"/>
                    <a:pt x="6447" y="8842"/>
                  </a:cubicBezTo>
                  <a:lnTo>
                    <a:pt x="3759" y="8842"/>
                  </a:lnTo>
                  <a:cubicBezTo>
                    <a:pt x="3266" y="8842"/>
                    <a:pt x="2865" y="9243"/>
                    <a:pt x="2865" y="9737"/>
                  </a:cubicBezTo>
                  <a:lnTo>
                    <a:pt x="2865" y="9912"/>
                  </a:lnTo>
                  <a:lnTo>
                    <a:pt x="778" y="9912"/>
                  </a:lnTo>
                  <a:cubicBezTo>
                    <a:pt x="597" y="9910"/>
                    <a:pt x="453" y="9766"/>
                    <a:pt x="453" y="9585"/>
                  </a:cubicBezTo>
                  <a:lnTo>
                    <a:pt x="453" y="8099"/>
                  </a:lnTo>
                  <a:cubicBezTo>
                    <a:pt x="453" y="7918"/>
                    <a:pt x="597" y="7774"/>
                    <a:pt x="778" y="7774"/>
                  </a:cubicBezTo>
                  <a:close/>
                  <a:moveTo>
                    <a:pt x="13290" y="12996"/>
                  </a:moveTo>
                  <a:cubicBezTo>
                    <a:pt x="13471" y="12996"/>
                    <a:pt x="13617" y="13143"/>
                    <a:pt x="13617" y="13324"/>
                  </a:cubicBezTo>
                  <a:lnTo>
                    <a:pt x="13617" y="14810"/>
                  </a:lnTo>
                  <a:cubicBezTo>
                    <a:pt x="13617" y="14991"/>
                    <a:pt x="13471" y="15135"/>
                    <a:pt x="13290" y="15135"/>
                  </a:cubicBezTo>
                  <a:lnTo>
                    <a:pt x="778" y="15135"/>
                  </a:lnTo>
                  <a:cubicBezTo>
                    <a:pt x="597" y="15135"/>
                    <a:pt x="450" y="14988"/>
                    <a:pt x="453" y="14807"/>
                  </a:cubicBezTo>
                  <a:lnTo>
                    <a:pt x="453" y="13324"/>
                  </a:lnTo>
                  <a:cubicBezTo>
                    <a:pt x="453" y="13143"/>
                    <a:pt x="599" y="12996"/>
                    <a:pt x="778" y="12996"/>
                  </a:cubicBezTo>
                  <a:lnTo>
                    <a:pt x="2865" y="12996"/>
                  </a:lnTo>
                  <a:lnTo>
                    <a:pt x="2865" y="13324"/>
                  </a:lnTo>
                  <a:cubicBezTo>
                    <a:pt x="2865" y="13818"/>
                    <a:pt x="3266" y="14218"/>
                    <a:pt x="3759" y="14218"/>
                  </a:cubicBezTo>
                  <a:lnTo>
                    <a:pt x="10128" y="14218"/>
                  </a:lnTo>
                  <a:cubicBezTo>
                    <a:pt x="10129" y="14218"/>
                    <a:pt x="10131" y="14218"/>
                    <a:pt x="10132" y="14218"/>
                  </a:cubicBezTo>
                  <a:cubicBezTo>
                    <a:pt x="10621" y="14218"/>
                    <a:pt x="11017" y="13821"/>
                    <a:pt x="11022" y="13334"/>
                  </a:cubicBezTo>
                  <a:lnTo>
                    <a:pt x="11022" y="12996"/>
                  </a:lnTo>
                  <a:close/>
                  <a:moveTo>
                    <a:pt x="2593" y="1"/>
                  </a:moveTo>
                  <a:cubicBezTo>
                    <a:pt x="2589" y="1"/>
                    <a:pt x="2585" y="1"/>
                    <a:pt x="2581" y="1"/>
                  </a:cubicBezTo>
                  <a:cubicBezTo>
                    <a:pt x="2320" y="6"/>
                    <a:pt x="2095" y="174"/>
                    <a:pt x="2002" y="433"/>
                  </a:cubicBezTo>
                  <a:lnTo>
                    <a:pt x="1386" y="2124"/>
                  </a:lnTo>
                  <a:cubicBezTo>
                    <a:pt x="1386" y="2127"/>
                    <a:pt x="1386" y="2127"/>
                    <a:pt x="1386" y="2129"/>
                  </a:cubicBezTo>
                  <a:cubicBezTo>
                    <a:pt x="1386" y="2134"/>
                    <a:pt x="1384" y="2139"/>
                    <a:pt x="1381" y="2141"/>
                  </a:cubicBezTo>
                  <a:cubicBezTo>
                    <a:pt x="1381" y="2146"/>
                    <a:pt x="1379" y="2149"/>
                    <a:pt x="1379" y="2151"/>
                  </a:cubicBezTo>
                  <a:cubicBezTo>
                    <a:pt x="1379" y="2156"/>
                    <a:pt x="1377" y="2161"/>
                    <a:pt x="1377" y="2163"/>
                  </a:cubicBezTo>
                  <a:lnTo>
                    <a:pt x="1374" y="2176"/>
                  </a:lnTo>
                  <a:lnTo>
                    <a:pt x="1374" y="2185"/>
                  </a:lnTo>
                  <a:lnTo>
                    <a:pt x="1374" y="2200"/>
                  </a:lnTo>
                  <a:cubicBezTo>
                    <a:pt x="1374" y="2200"/>
                    <a:pt x="1374" y="2202"/>
                    <a:pt x="1374" y="2202"/>
                  </a:cubicBezTo>
                  <a:lnTo>
                    <a:pt x="1374" y="4612"/>
                  </a:lnTo>
                  <a:cubicBezTo>
                    <a:pt x="1374" y="4732"/>
                    <a:pt x="1460" y="4832"/>
                    <a:pt x="1574" y="4849"/>
                  </a:cubicBezTo>
                  <a:cubicBezTo>
                    <a:pt x="1584" y="4850"/>
                    <a:pt x="1594" y="4851"/>
                    <a:pt x="1603" y="4851"/>
                  </a:cubicBezTo>
                  <a:cubicBezTo>
                    <a:pt x="1728" y="4851"/>
                    <a:pt x="1834" y="4749"/>
                    <a:pt x="1834" y="4622"/>
                  </a:cubicBezTo>
                  <a:lnTo>
                    <a:pt x="1834" y="2427"/>
                  </a:lnTo>
                  <a:lnTo>
                    <a:pt x="3361" y="2427"/>
                  </a:lnTo>
                  <a:lnTo>
                    <a:pt x="3361" y="7315"/>
                  </a:lnTo>
                  <a:lnTo>
                    <a:pt x="1834" y="7315"/>
                  </a:lnTo>
                  <a:lnTo>
                    <a:pt x="1834" y="5641"/>
                  </a:lnTo>
                  <a:cubicBezTo>
                    <a:pt x="1836" y="5521"/>
                    <a:pt x="1750" y="5421"/>
                    <a:pt x="1633" y="5404"/>
                  </a:cubicBezTo>
                  <a:cubicBezTo>
                    <a:pt x="1623" y="5403"/>
                    <a:pt x="1614" y="5402"/>
                    <a:pt x="1604" y="5402"/>
                  </a:cubicBezTo>
                  <a:cubicBezTo>
                    <a:pt x="1480" y="5402"/>
                    <a:pt x="1374" y="5504"/>
                    <a:pt x="1374" y="5631"/>
                  </a:cubicBezTo>
                  <a:lnTo>
                    <a:pt x="1374" y="7315"/>
                  </a:lnTo>
                  <a:lnTo>
                    <a:pt x="788" y="7315"/>
                  </a:lnTo>
                  <a:cubicBezTo>
                    <a:pt x="353" y="7315"/>
                    <a:pt x="1" y="7669"/>
                    <a:pt x="1" y="8104"/>
                  </a:cubicBezTo>
                  <a:lnTo>
                    <a:pt x="1" y="9602"/>
                  </a:lnTo>
                  <a:cubicBezTo>
                    <a:pt x="311" y="9910"/>
                    <a:pt x="311" y="10411"/>
                    <a:pt x="1" y="10721"/>
                  </a:cubicBezTo>
                  <a:lnTo>
                    <a:pt x="1" y="12217"/>
                  </a:lnTo>
                  <a:cubicBezTo>
                    <a:pt x="311" y="12527"/>
                    <a:pt x="311" y="13028"/>
                    <a:pt x="1" y="13336"/>
                  </a:cubicBezTo>
                  <a:lnTo>
                    <a:pt x="1" y="14837"/>
                  </a:lnTo>
                  <a:cubicBezTo>
                    <a:pt x="1" y="15272"/>
                    <a:pt x="353" y="15623"/>
                    <a:pt x="790" y="15623"/>
                  </a:cubicBezTo>
                  <a:lnTo>
                    <a:pt x="13295" y="15623"/>
                  </a:lnTo>
                  <a:cubicBezTo>
                    <a:pt x="13730" y="15623"/>
                    <a:pt x="14082" y="15269"/>
                    <a:pt x="14084" y="14834"/>
                  </a:cubicBezTo>
                  <a:lnTo>
                    <a:pt x="14084" y="13336"/>
                  </a:lnTo>
                  <a:cubicBezTo>
                    <a:pt x="13774" y="13028"/>
                    <a:pt x="13774" y="12527"/>
                    <a:pt x="14084" y="12217"/>
                  </a:cubicBezTo>
                  <a:lnTo>
                    <a:pt x="14084" y="10721"/>
                  </a:lnTo>
                  <a:cubicBezTo>
                    <a:pt x="13774" y="10411"/>
                    <a:pt x="13774" y="9910"/>
                    <a:pt x="14084" y="9602"/>
                  </a:cubicBezTo>
                  <a:lnTo>
                    <a:pt x="14077" y="8104"/>
                  </a:lnTo>
                  <a:cubicBezTo>
                    <a:pt x="14077" y="7669"/>
                    <a:pt x="13722" y="7315"/>
                    <a:pt x="13287" y="7315"/>
                  </a:cubicBezTo>
                  <a:lnTo>
                    <a:pt x="12762" y="7315"/>
                  </a:lnTo>
                  <a:lnTo>
                    <a:pt x="12762" y="570"/>
                  </a:lnTo>
                  <a:cubicBezTo>
                    <a:pt x="12762" y="264"/>
                    <a:pt x="12515" y="15"/>
                    <a:pt x="12212" y="15"/>
                  </a:cubicBezTo>
                  <a:cubicBezTo>
                    <a:pt x="12210" y="15"/>
                    <a:pt x="12209" y="15"/>
                    <a:pt x="12207" y="15"/>
                  </a:cubicBezTo>
                  <a:lnTo>
                    <a:pt x="10567" y="15"/>
                  </a:lnTo>
                  <a:cubicBezTo>
                    <a:pt x="10262" y="15"/>
                    <a:pt x="10013" y="262"/>
                    <a:pt x="10013" y="570"/>
                  </a:cubicBezTo>
                  <a:lnTo>
                    <a:pt x="10013" y="7315"/>
                  </a:lnTo>
                  <a:lnTo>
                    <a:pt x="9067" y="7315"/>
                  </a:lnTo>
                  <a:lnTo>
                    <a:pt x="9067" y="4944"/>
                  </a:lnTo>
                  <a:cubicBezTo>
                    <a:pt x="9258" y="4905"/>
                    <a:pt x="9402" y="4751"/>
                    <a:pt x="9402" y="4566"/>
                  </a:cubicBezTo>
                  <a:lnTo>
                    <a:pt x="9402" y="4001"/>
                  </a:lnTo>
                  <a:cubicBezTo>
                    <a:pt x="9556" y="3903"/>
                    <a:pt x="9671" y="3749"/>
                    <a:pt x="9720" y="3573"/>
                  </a:cubicBezTo>
                  <a:cubicBezTo>
                    <a:pt x="9893" y="3002"/>
                    <a:pt x="9544" y="2161"/>
                    <a:pt x="9123" y="1577"/>
                  </a:cubicBezTo>
                  <a:cubicBezTo>
                    <a:pt x="8876" y="1237"/>
                    <a:pt x="8906" y="868"/>
                    <a:pt x="8925" y="621"/>
                  </a:cubicBezTo>
                  <a:cubicBezTo>
                    <a:pt x="8940" y="448"/>
                    <a:pt x="8950" y="309"/>
                    <a:pt x="8852" y="201"/>
                  </a:cubicBezTo>
                  <a:cubicBezTo>
                    <a:pt x="8798" y="145"/>
                    <a:pt x="8722" y="113"/>
                    <a:pt x="8647" y="113"/>
                  </a:cubicBezTo>
                  <a:cubicBezTo>
                    <a:pt x="8532" y="113"/>
                    <a:pt x="8417" y="169"/>
                    <a:pt x="8192" y="340"/>
                  </a:cubicBezTo>
                  <a:cubicBezTo>
                    <a:pt x="7703" y="709"/>
                    <a:pt x="7383" y="1086"/>
                    <a:pt x="7119" y="1599"/>
                  </a:cubicBezTo>
                  <a:cubicBezTo>
                    <a:pt x="7031" y="1767"/>
                    <a:pt x="6961" y="1943"/>
                    <a:pt x="6904" y="2127"/>
                  </a:cubicBezTo>
                  <a:cubicBezTo>
                    <a:pt x="6897" y="2141"/>
                    <a:pt x="6892" y="2158"/>
                    <a:pt x="6890" y="2173"/>
                  </a:cubicBezTo>
                  <a:cubicBezTo>
                    <a:pt x="6706" y="2816"/>
                    <a:pt x="6733" y="3520"/>
                    <a:pt x="7171" y="3960"/>
                  </a:cubicBezTo>
                  <a:lnTo>
                    <a:pt x="7171" y="4566"/>
                  </a:lnTo>
                  <a:cubicBezTo>
                    <a:pt x="7176" y="4734"/>
                    <a:pt x="7286" y="4881"/>
                    <a:pt x="7447" y="4930"/>
                  </a:cubicBezTo>
                  <a:lnTo>
                    <a:pt x="7447" y="7315"/>
                  </a:lnTo>
                  <a:lnTo>
                    <a:pt x="6865" y="7315"/>
                  </a:lnTo>
                  <a:lnTo>
                    <a:pt x="6865" y="5345"/>
                  </a:lnTo>
                  <a:cubicBezTo>
                    <a:pt x="6865" y="5133"/>
                    <a:pt x="6723" y="4949"/>
                    <a:pt x="6521" y="4893"/>
                  </a:cubicBezTo>
                  <a:lnTo>
                    <a:pt x="6733" y="4375"/>
                  </a:lnTo>
                  <a:cubicBezTo>
                    <a:pt x="6882" y="4013"/>
                    <a:pt x="6811" y="3828"/>
                    <a:pt x="6621" y="3415"/>
                  </a:cubicBezTo>
                  <a:lnTo>
                    <a:pt x="6105" y="2061"/>
                  </a:lnTo>
                  <a:cubicBezTo>
                    <a:pt x="6105" y="2058"/>
                    <a:pt x="6103" y="2056"/>
                    <a:pt x="6103" y="2053"/>
                  </a:cubicBezTo>
                  <a:cubicBezTo>
                    <a:pt x="5995" y="1797"/>
                    <a:pt x="5773" y="1636"/>
                    <a:pt x="5521" y="1633"/>
                  </a:cubicBezTo>
                  <a:lnTo>
                    <a:pt x="5516" y="1633"/>
                  </a:lnTo>
                  <a:cubicBezTo>
                    <a:pt x="5265" y="1633"/>
                    <a:pt x="5035" y="1792"/>
                    <a:pt x="4918" y="2049"/>
                  </a:cubicBezTo>
                  <a:lnTo>
                    <a:pt x="4910" y="2063"/>
                  </a:lnTo>
                  <a:lnTo>
                    <a:pt x="4409" y="3402"/>
                  </a:lnTo>
                  <a:cubicBezTo>
                    <a:pt x="4219" y="3818"/>
                    <a:pt x="4150" y="4004"/>
                    <a:pt x="4297" y="4363"/>
                  </a:cubicBezTo>
                  <a:lnTo>
                    <a:pt x="4519" y="4905"/>
                  </a:lnTo>
                  <a:cubicBezTo>
                    <a:pt x="4333" y="4971"/>
                    <a:pt x="4209" y="5147"/>
                    <a:pt x="4209" y="5345"/>
                  </a:cubicBezTo>
                  <a:lnTo>
                    <a:pt x="4209" y="7315"/>
                  </a:lnTo>
                  <a:lnTo>
                    <a:pt x="3811" y="7315"/>
                  </a:lnTo>
                  <a:lnTo>
                    <a:pt x="3811" y="2202"/>
                  </a:lnTo>
                  <a:lnTo>
                    <a:pt x="3811" y="2200"/>
                  </a:lnTo>
                  <a:lnTo>
                    <a:pt x="3811" y="2185"/>
                  </a:lnTo>
                  <a:lnTo>
                    <a:pt x="3811" y="2176"/>
                  </a:lnTo>
                  <a:cubicBezTo>
                    <a:pt x="3811" y="2171"/>
                    <a:pt x="3811" y="2168"/>
                    <a:pt x="3811" y="2163"/>
                  </a:cubicBezTo>
                  <a:cubicBezTo>
                    <a:pt x="3808" y="2158"/>
                    <a:pt x="3808" y="2156"/>
                    <a:pt x="3808" y="2151"/>
                  </a:cubicBezTo>
                  <a:cubicBezTo>
                    <a:pt x="3806" y="2149"/>
                    <a:pt x="3806" y="2146"/>
                    <a:pt x="3806" y="2141"/>
                  </a:cubicBezTo>
                  <a:cubicBezTo>
                    <a:pt x="3803" y="2139"/>
                    <a:pt x="3803" y="2134"/>
                    <a:pt x="3801" y="2129"/>
                  </a:cubicBezTo>
                  <a:cubicBezTo>
                    <a:pt x="3801" y="2127"/>
                    <a:pt x="3801" y="2127"/>
                    <a:pt x="3801" y="2124"/>
                  </a:cubicBezTo>
                  <a:lnTo>
                    <a:pt x="3182" y="433"/>
                  </a:lnTo>
                  <a:lnTo>
                    <a:pt x="3180" y="426"/>
                  </a:lnTo>
                  <a:cubicBezTo>
                    <a:pt x="3072" y="163"/>
                    <a:pt x="2849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1737925" y="2968135"/>
            <a:ext cx="389500" cy="390300"/>
            <a:chOff x="5469173" y="2736869"/>
            <a:chExt cx="389500" cy="390300"/>
          </a:xfrm>
        </p:grpSpPr>
        <p:sp>
          <p:nvSpPr>
            <p:cNvPr id="1092" name="Google Shape;1092;p40"/>
            <p:cNvSpPr/>
            <p:nvPr/>
          </p:nvSpPr>
          <p:spPr>
            <a:xfrm>
              <a:off x="5605098" y="3037944"/>
              <a:ext cx="126300" cy="74125"/>
            </a:xfrm>
            <a:custGeom>
              <a:avLst/>
              <a:gdLst/>
              <a:ahLst/>
              <a:cxnLst/>
              <a:rect l="l" t="t" r="r" b="b"/>
              <a:pathLst>
                <a:path w="5052" h="2965" extrusionOk="0">
                  <a:moveTo>
                    <a:pt x="4722" y="731"/>
                  </a:moveTo>
                  <a:lnTo>
                    <a:pt x="2444" y="0"/>
                  </a:lnTo>
                  <a:lnTo>
                    <a:pt x="330" y="731"/>
                  </a:lnTo>
                  <a:lnTo>
                    <a:pt x="1" y="1990"/>
                  </a:lnTo>
                  <a:lnTo>
                    <a:pt x="2444" y="2965"/>
                  </a:lnTo>
                  <a:lnTo>
                    <a:pt x="5052" y="1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5561598" y="3087419"/>
              <a:ext cx="213850" cy="33625"/>
            </a:xfrm>
            <a:custGeom>
              <a:avLst/>
              <a:gdLst/>
              <a:ahLst/>
              <a:cxnLst/>
              <a:rect l="l" t="t" r="r" b="b"/>
              <a:pathLst>
                <a:path w="8554" h="1345" extrusionOk="0">
                  <a:moveTo>
                    <a:pt x="6802" y="1"/>
                  </a:moveTo>
                  <a:lnTo>
                    <a:pt x="665" y="1"/>
                  </a:lnTo>
                  <a:cubicBezTo>
                    <a:pt x="296" y="1"/>
                    <a:pt x="1" y="297"/>
                    <a:pt x="1" y="666"/>
                  </a:cubicBezTo>
                  <a:lnTo>
                    <a:pt x="1" y="680"/>
                  </a:lnTo>
                  <a:cubicBezTo>
                    <a:pt x="1" y="1047"/>
                    <a:pt x="296" y="1343"/>
                    <a:pt x="665" y="1345"/>
                  </a:cubicBezTo>
                  <a:lnTo>
                    <a:pt x="7889" y="1345"/>
                  </a:lnTo>
                  <a:cubicBezTo>
                    <a:pt x="8256" y="1343"/>
                    <a:pt x="8551" y="1047"/>
                    <a:pt x="8554" y="680"/>
                  </a:cubicBezTo>
                  <a:lnTo>
                    <a:pt x="8554" y="666"/>
                  </a:lnTo>
                  <a:cubicBezTo>
                    <a:pt x="8551" y="297"/>
                    <a:pt x="8256" y="1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605048" y="3056094"/>
              <a:ext cx="122275" cy="32100"/>
            </a:xfrm>
            <a:custGeom>
              <a:avLst/>
              <a:gdLst/>
              <a:ahLst/>
              <a:cxnLst/>
              <a:rect l="l" t="t" r="r" b="b"/>
              <a:pathLst>
                <a:path w="4891" h="1284" extrusionOk="0">
                  <a:moveTo>
                    <a:pt x="1562" y="643"/>
                  </a:moveTo>
                  <a:lnTo>
                    <a:pt x="4890" y="643"/>
                  </a:lnTo>
                  <a:lnTo>
                    <a:pt x="4724" y="0"/>
                  </a:lnTo>
                  <a:lnTo>
                    <a:pt x="335" y="0"/>
                  </a:lnTo>
                  <a:lnTo>
                    <a:pt x="166" y="643"/>
                  </a:lnTo>
                  <a:lnTo>
                    <a:pt x="0" y="1283"/>
                  </a:lnTo>
                  <a:lnTo>
                    <a:pt x="763" y="1283"/>
                  </a:lnTo>
                  <a:lnTo>
                    <a:pt x="858" y="926"/>
                  </a:lnTo>
                  <a:cubicBezTo>
                    <a:pt x="992" y="619"/>
                    <a:pt x="992" y="643"/>
                    <a:pt x="1562" y="6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475273" y="2998719"/>
              <a:ext cx="378075" cy="57400"/>
            </a:xfrm>
            <a:custGeom>
              <a:avLst/>
              <a:gdLst/>
              <a:ahLst/>
              <a:cxnLst/>
              <a:rect l="l" t="t" r="r" b="b"/>
              <a:pathLst>
                <a:path w="15123" h="2296" extrusionOk="0">
                  <a:moveTo>
                    <a:pt x="15123" y="685"/>
                  </a:moveTo>
                  <a:lnTo>
                    <a:pt x="7659" y="1"/>
                  </a:lnTo>
                  <a:lnTo>
                    <a:pt x="1" y="685"/>
                  </a:lnTo>
                  <a:lnTo>
                    <a:pt x="1" y="1499"/>
                  </a:lnTo>
                  <a:cubicBezTo>
                    <a:pt x="3" y="1938"/>
                    <a:pt x="360" y="2295"/>
                    <a:pt x="800" y="2295"/>
                  </a:cubicBezTo>
                  <a:lnTo>
                    <a:pt x="14323" y="2295"/>
                  </a:lnTo>
                  <a:cubicBezTo>
                    <a:pt x="14763" y="2293"/>
                    <a:pt x="15120" y="1938"/>
                    <a:pt x="15123" y="1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5475273" y="2767419"/>
              <a:ext cx="378075" cy="248250"/>
            </a:xfrm>
            <a:custGeom>
              <a:avLst/>
              <a:gdLst/>
              <a:ahLst/>
              <a:cxnLst/>
              <a:rect l="l" t="t" r="r" b="b"/>
              <a:pathLst>
                <a:path w="15123" h="9930" extrusionOk="0">
                  <a:moveTo>
                    <a:pt x="14323" y="1"/>
                  </a:moveTo>
                  <a:lnTo>
                    <a:pt x="800" y="1"/>
                  </a:lnTo>
                  <a:cubicBezTo>
                    <a:pt x="360" y="1"/>
                    <a:pt x="1" y="360"/>
                    <a:pt x="1" y="800"/>
                  </a:cubicBezTo>
                  <a:lnTo>
                    <a:pt x="1" y="9929"/>
                  </a:lnTo>
                  <a:lnTo>
                    <a:pt x="15123" y="9929"/>
                  </a:lnTo>
                  <a:lnTo>
                    <a:pt x="15123" y="800"/>
                  </a:lnTo>
                  <a:cubicBezTo>
                    <a:pt x="15120" y="360"/>
                    <a:pt x="14763" y="1"/>
                    <a:pt x="14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474548" y="3015644"/>
              <a:ext cx="67400" cy="40475"/>
            </a:xfrm>
            <a:custGeom>
              <a:avLst/>
              <a:gdLst/>
              <a:ahLst/>
              <a:cxnLst/>
              <a:rect l="l" t="t" r="r" b="b"/>
              <a:pathLst>
                <a:path w="2696" h="1619" extrusionOk="0">
                  <a:moveTo>
                    <a:pt x="1894" y="817"/>
                  </a:moveTo>
                  <a:lnTo>
                    <a:pt x="1894" y="0"/>
                  </a:lnTo>
                  <a:lnTo>
                    <a:pt x="0" y="0"/>
                  </a:lnTo>
                  <a:lnTo>
                    <a:pt x="0" y="817"/>
                  </a:lnTo>
                  <a:cubicBezTo>
                    <a:pt x="0" y="1259"/>
                    <a:pt x="360" y="1618"/>
                    <a:pt x="802" y="1618"/>
                  </a:cubicBezTo>
                  <a:lnTo>
                    <a:pt x="2696" y="1618"/>
                  </a:lnTo>
                  <a:cubicBezTo>
                    <a:pt x="2253" y="1618"/>
                    <a:pt x="1894" y="1259"/>
                    <a:pt x="1894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5504298" y="2796444"/>
              <a:ext cx="320025" cy="190200"/>
            </a:xfrm>
            <a:custGeom>
              <a:avLst/>
              <a:gdLst/>
              <a:ahLst/>
              <a:cxnLst/>
              <a:rect l="l" t="t" r="r" b="b"/>
              <a:pathLst>
                <a:path w="12801" h="7608" extrusionOk="0">
                  <a:moveTo>
                    <a:pt x="12630" y="7608"/>
                  </a:moveTo>
                  <a:cubicBezTo>
                    <a:pt x="12723" y="7608"/>
                    <a:pt x="12798" y="7530"/>
                    <a:pt x="12801" y="7437"/>
                  </a:cubicBezTo>
                  <a:lnTo>
                    <a:pt x="12801" y="171"/>
                  </a:lnTo>
                  <a:cubicBezTo>
                    <a:pt x="12801" y="76"/>
                    <a:pt x="12723" y="0"/>
                    <a:pt x="12630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8"/>
                    <a:pt x="171" y="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5474548" y="2767419"/>
              <a:ext cx="47375" cy="248250"/>
            </a:xfrm>
            <a:custGeom>
              <a:avLst/>
              <a:gdLst/>
              <a:ahLst/>
              <a:cxnLst/>
              <a:rect l="l" t="t" r="r" b="b"/>
              <a:pathLst>
                <a:path w="1895" h="9930" extrusionOk="0">
                  <a:moveTo>
                    <a:pt x="1161" y="8598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0" y="1161"/>
                  </a:cubicBezTo>
                  <a:lnTo>
                    <a:pt x="1894" y="1161"/>
                  </a:lnTo>
                  <a:lnTo>
                    <a:pt x="1894" y="1"/>
                  </a:lnTo>
                  <a:lnTo>
                    <a:pt x="799" y="1"/>
                  </a:lnTo>
                  <a:cubicBezTo>
                    <a:pt x="357" y="1"/>
                    <a:pt x="0" y="360"/>
                    <a:pt x="0" y="800"/>
                  </a:cubicBezTo>
                  <a:lnTo>
                    <a:pt x="0" y="9929"/>
                  </a:lnTo>
                  <a:lnTo>
                    <a:pt x="1894" y="9929"/>
                  </a:lnTo>
                  <a:lnTo>
                    <a:pt x="1894" y="8769"/>
                  </a:lnTo>
                  <a:lnTo>
                    <a:pt x="1330" y="8769"/>
                  </a:lnTo>
                  <a:cubicBezTo>
                    <a:pt x="1237" y="8769"/>
                    <a:pt x="1161" y="8691"/>
                    <a:pt x="1161" y="859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503573" y="2796444"/>
              <a:ext cx="18350" cy="190200"/>
            </a:xfrm>
            <a:custGeom>
              <a:avLst/>
              <a:gdLst/>
              <a:ahLst/>
              <a:cxnLst/>
              <a:rect l="l" t="t" r="r" b="b"/>
              <a:pathLst>
                <a:path w="734" h="7608" extrusionOk="0">
                  <a:moveTo>
                    <a:pt x="733" y="7608"/>
                  </a:moveTo>
                  <a:lnTo>
                    <a:pt x="733" y="0"/>
                  </a:lnTo>
                  <a:lnTo>
                    <a:pt x="169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5"/>
                    <a:pt x="169" y="76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5540223" y="2742194"/>
              <a:ext cx="248175" cy="54275"/>
            </a:xfrm>
            <a:custGeom>
              <a:avLst/>
              <a:gdLst/>
              <a:ahLst/>
              <a:cxnLst/>
              <a:rect l="l" t="t" r="r" b="b"/>
              <a:pathLst>
                <a:path w="9927" h="2171" extrusionOk="0">
                  <a:moveTo>
                    <a:pt x="0" y="1557"/>
                  </a:moveTo>
                  <a:lnTo>
                    <a:pt x="4812" y="2170"/>
                  </a:lnTo>
                  <a:lnTo>
                    <a:pt x="9927" y="1557"/>
                  </a:lnTo>
                  <a:lnTo>
                    <a:pt x="9927" y="433"/>
                  </a:lnTo>
                  <a:cubicBezTo>
                    <a:pt x="9927" y="193"/>
                    <a:pt x="9734" y="3"/>
                    <a:pt x="9497" y="0"/>
                  </a:cubicBezTo>
                  <a:lnTo>
                    <a:pt x="428" y="0"/>
                  </a:lnTo>
                  <a:cubicBezTo>
                    <a:pt x="191" y="3"/>
                    <a:pt x="0" y="196"/>
                    <a:pt x="0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5540223" y="2781169"/>
              <a:ext cx="248175" cy="155800"/>
            </a:xfrm>
            <a:custGeom>
              <a:avLst/>
              <a:gdLst/>
              <a:ahLst/>
              <a:cxnLst/>
              <a:rect l="l" t="t" r="r" b="b"/>
              <a:pathLst>
                <a:path w="9927" h="6232" extrusionOk="0">
                  <a:moveTo>
                    <a:pt x="4812" y="0"/>
                  </a:moveTo>
                  <a:lnTo>
                    <a:pt x="0" y="0"/>
                  </a:lnTo>
                  <a:lnTo>
                    <a:pt x="0" y="5802"/>
                  </a:lnTo>
                  <a:cubicBezTo>
                    <a:pt x="0" y="6039"/>
                    <a:pt x="191" y="6232"/>
                    <a:pt x="428" y="6232"/>
                  </a:cubicBezTo>
                  <a:lnTo>
                    <a:pt x="9497" y="6232"/>
                  </a:lnTo>
                  <a:cubicBezTo>
                    <a:pt x="9734" y="6232"/>
                    <a:pt x="9927" y="6039"/>
                    <a:pt x="9927" y="5802"/>
                  </a:cubicBezTo>
                  <a:lnTo>
                    <a:pt x="9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5660523" y="3030119"/>
              <a:ext cx="11625" cy="11525"/>
            </a:xfrm>
            <a:custGeom>
              <a:avLst/>
              <a:gdLst/>
              <a:ahLst/>
              <a:cxnLst/>
              <a:rect l="l" t="t" r="r" b="b"/>
              <a:pathLst>
                <a:path w="465" h="461" extrusionOk="0">
                  <a:moveTo>
                    <a:pt x="230" y="1"/>
                  </a:moveTo>
                  <a:cubicBezTo>
                    <a:pt x="103" y="1"/>
                    <a:pt x="0" y="103"/>
                    <a:pt x="3" y="230"/>
                  </a:cubicBezTo>
                  <a:cubicBezTo>
                    <a:pt x="3" y="357"/>
                    <a:pt x="105" y="460"/>
                    <a:pt x="232" y="460"/>
                  </a:cubicBezTo>
                  <a:lnTo>
                    <a:pt x="237" y="460"/>
                  </a:lnTo>
                  <a:cubicBezTo>
                    <a:pt x="364" y="458"/>
                    <a:pt x="464" y="355"/>
                    <a:pt x="464" y="228"/>
                  </a:cubicBezTo>
                  <a:cubicBezTo>
                    <a:pt x="464" y="103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539423" y="2742194"/>
              <a:ext cx="32275" cy="39000"/>
            </a:xfrm>
            <a:custGeom>
              <a:avLst/>
              <a:gdLst/>
              <a:ahLst/>
              <a:cxnLst/>
              <a:rect l="l" t="t" r="r" b="b"/>
              <a:pathLst>
                <a:path w="1291" h="1560" extrusionOk="0">
                  <a:moveTo>
                    <a:pt x="856" y="1010"/>
                  </a:moveTo>
                  <a:lnTo>
                    <a:pt x="856" y="433"/>
                  </a:lnTo>
                  <a:cubicBezTo>
                    <a:pt x="858" y="193"/>
                    <a:pt x="1051" y="0"/>
                    <a:pt x="1291" y="3"/>
                  </a:cubicBezTo>
                  <a:lnTo>
                    <a:pt x="436" y="3"/>
                  </a:lnTo>
                  <a:cubicBezTo>
                    <a:pt x="196" y="3"/>
                    <a:pt x="3" y="193"/>
                    <a:pt x="1" y="433"/>
                  </a:cubicBezTo>
                  <a:lnTo>
                    <a:pt x="1" y="1559"/>
                  </a:lnTo>
                  <a:lnTo>
                    <a:pt x="856" y="1559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539423" y="2781169"/>
              <a:ext cx="32225" cy="155800"/>
            </a:xfrm>
            <a:custGeom>
              <a:avLst/>
              <a:gdLst/>
              <a:ahLst/>
              <a:cxnLst/>
              <a:rect l="l" t="t" r="r" b="b"/>
              <a:pathLst>
                <a:path w="1289" h="6232" extrusionOk="0">
                  <a:moveTo>
                    <a:pt x="856" y="0"/>
                  </a:moveTo>
                  <a:lnTo>
                    <a:pt x="1" y="0"/>
                  </a:lnTo>
                  <a:lnTo>
                    <a:pt x="1" y="5802"/>
                  </a:lnTo>
                  <a:cubicBezTo>
                    <a:pt x="1" y="5919"/>
                    <a:pt x="47" y="6029"/>
                    <a:pt x="133" y="6110"/>
                  </a:cubicBezTo>
                  <a:cubicBezTo>
                    <a:pt x="213" y="6188"/>
                    <a:pt x="321" y="6232"/>
                    <a:pt x="433" y="6232"/>
                  </a:cubicBezTo>
                  <a:lnTo>
                    <a:pt x="1288" y="6232"/>
                  </a:lnTo>
                  <a:cubicBezTo>
                    <a:pt x="1051" y="6232"/>
                    <a:pt x="856" y="6041"/>
                    <a:pt x="856" y="580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5560798" y="3087369"/>
              <a:ext cx="44400" cy="33675"/>
            </a:xfrm>
            <a:custGeom>
              <a:avLst/>
              <a:gdLst/>
              <a:ahLst/>
              <a:cxnLst/>
              <a:rect l="l" t="t" r="r" b="b"/>
              <a:pathLst>
                <a:path w="1776" h="1347" extrusionOk="0">
                  <a:moveTo>
                    <a:pt x="1201" y="1029"/>
                  </a:moveTo>
                  <a:cubicBezTo>
                    <a:pt x="1135" y="927"/>
                    <a:pt x="1101" y="807"/>
                    <a:pt x="1101" y="682"/>
                  </a:cubicBezTo>
                  <a:lnTo>
                    <a:pt x="1101" y="665"/>
                  </a:lnTo>
                  <a:cubicBezTo>
                    <a:pt x="1105" y="296"/>
                    <a:pt x="1406" y="0"/>
                    <a:pt x="1775" y="3"/>
                  </a:cubicBezTo>
                  <a:lnTo>
                    <a:pt x="666" y="3"/>
                  </a:lnTo>
                  <a:cubicBezTo>
                    <a:pt x="299" y="3"/>
                    <a:pt x="1" y="299"/>
                    <a:pt x="1" y="668"/>
                  </a:cubicBezTo>
                  <a:lnTo>
                    <a:pt x="1" y="682"/>
                  </a:lnTo>
                  <a:cubicBezTo>
                    <a:pt x="1" y="807"/>
                    <a:pt x="35" y="927"/>
                    <a:pt x="101" y="1029"/>
                  </a:cubicBezTo>
                  <a:cubicBezTo>
                    <a:pt x="226" y="1227"/>
                    <a:pt x="441" y="1347"/>
                    <a:pt x="675" y="1347"/>
                  </a:cubicBezTo>
                  <a:lnTo>
                    <a:pt x="1775" y="1347"/>
                  </a:lnTo>
                  <a:cubicBezTo>
                    <a:pt x="1543" y="1347"/>
                    <a:pt x="1325" y="1227"/>
                    <a:pt x="1201" y="102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56154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0" y="1"/>
                  </a:moveTo>
                  <a:cubicBezTo>
                    <a:pt x="103" y="1"/>
                    <a:pt x="0" y="103"/>
                    <a:pt x="0" y="228"/>
                  </a:cubicBezTo>
                  <a:cubicBezTo>
                    <a:pt x="0" y="355"/>
                    <a:pt x="103" y="458"/>
                    <a:pt x="227" y="460"/>
                  </a:cubicBezTo>
                  <a:lnTo>
                    <a:pt x="232" y="460"/>
                  </a:lnTo>
                  <a:cubicBezTo>
                    <a:pt x="359" y="460"/>
                    <a:pt x="462" y="358"/>
                    <a:pt x="462" y="231"/>
                  </a:cubicBezTo>
                  <a:cubicBezTo>
                    <a:pt x="462" y="103"/>
                    <a:pt x="359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58089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1" y="1"/>
                  </a:moveTo>
                  <a:cubicBezTo>
                    <a:pt x="106" y="1"/>
                    <a:pt x="3" y="103"/>
                    <a:pt x="1" y="228"/>
                  </a:cubicBezTo>
                  <a:cubicBezTo>
                    <a:pt x="1" y="355"/>
                    <a:pt x="104" y="458"/>
                    <a:pt x="231" y="460"/>
                  </a:cubicBezTo>
                  <a:lnTo>
                    <a:pt x="233" y="460"/>
                  </a:lnTo>
                  <a:cubicBezTo>
                    <a:pt x="360" y="460"/>
                    <a:pt x="463" y="358"/>
                    <a:pt x="463" y="231"/>
                  </a:cubicBezTo>
                  <a:cubicBezTo>
                    <a:pt x="463" y="103"/>
                    <a:pt x="36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600323" y="2755194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1" y="460"/>
                  </a:lnTo>
                  <a:cubicBezTo>
                    <a:pt x="358" y="460"/>
                    <a:pt x="460" y="358"/>
                    <a:pt x="460" y="231"/>
                  </a:cubicBezTo>
                  <a:cubicBezTo>
                    <a:pt x="460" y="103"/>
                    <a:pt x="36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644998" y="2812469"/>
              <a:ext cx="34175" cy="80750"/>
            </a:xfrm>
            <a:custGeom>
              <a:avLst/>
              <a:gdLst/>
              <a:ahLst/>
              <a:cxnLst/>
              <a:rect l="l" t="t" r="r" b="b"/>
              <a:pathLst>
                <a:path w="1367" h="3230" extrusionOk="0">
                  <a:moveTo>
                    <a:pt x="1109" y="1"/>
                  </a:moveTo>
                  <a:cubicBezTo>
                    <a:pt x="1013" y="1"/>
                    <a:pt x="924" y="64"/>
                    <a:pt x="892" y="161"/>
                  </a:cubicBezTo>
                  <a:lnTo>
                    <a:pt x="37" y="2932"/>
                  </a:lnTo>
                  <a:cubicBezTo>
                    <a:pt x="0" y="3054"/>
                    <a:pt x="69" y="3181"/>
                    <a:pt x="191" y="3218"/>
                  </a:cubicBezTo>
                  <a:cubicBezTo>
                    <a:pt x="214" y="3226"/>
                    <a:pt x="237" y="3229"/>
                    <a:pt x="260" y="3229"/>
                  </a:cubicBezTo>
                  <a:cubicBezTo>
                    <a:pt x="357" y="3229"/>
                    <a:pt x="447" y="3166"/>
                    <a:pt x="477" y="3069"/>
                  </a:cubicBezTo>
                  <a:lnTo>
                    <a:pt x="1330" y="298"/>
                  </a:lnTo>
                  <a:cubicBezTo>
                    <a:pt x="1366" y="176"/>
                    <a:pt x="1300" y="48"/>
                    <a:pt x="1178" y="12"/>
                  </a:cubicBezTo>
                  <a:cubicBezTo>
                    <a:pt x="1155" y="4"/>
                    <a:pt x="1132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689773" y="2823719"/>
              <a:ext cx="35950" cy="63175"/>
            </a:xfrm>
            <a:custGeom>
              <a:avLst/>
              <a:gdLst/>
              <a:ahLst/>
              <a:cxnLst/>
              <a:rect l="l" t="t" r="r" b="b"/>
              <a:pathLst>
                <a:path w="1438" h="2527" extrusionOk="0">
                  <a:moveTo>
                    <a:pt x="252" y="1"/>
                  </a:moveTo>
                  <a:cubicBezTo>
                    <a:pt x="193" y="1"/>
                    <a:pt x="134" y="23"/>
                    <a:pt x="89" y="68"/>
                  </a:cubicBezTo>
                  <a:cubicBezTo>
                    <a:pt x="1" y="158"/>
                    <a:pt x="1" y="302"/>
                    <a:pt x="89" y="390"/>
                  </a:cubicBezTo>
                  <a:lnTo>
                    <a:pt x="907" y="1209"/>
                  </a:lnTo>
                  <a:cubicBezTo>
                    <a:pt x="937" y="1238"/>
                    <a:pt x="937" y="1287"/>
                    <a:pt x="907" y="1319"/>
                  </a:cubicBezTo>
                  <a:lnTo>
                    <a:pt x="89" y="2135"/>
                  </a:lnTo>
                  <a:cubicBezTo>
                    <a:pt x="1" y="2226"/>
                    <a:pt x="1" y="2370"/>
                    <a:pt x="89" y="2460"/>
                  </a:cubicBezTo>
                  <a:cubicBezTo>
                    <a:pt x="134" y="2504"/>
                    <a:pt x="192" y="2526"/>
                    <a:pt x="251" y="2526"/>
                  </a:cubicBezTo>
                  <a:cubicBezTo>
                    <a:pt x="309" y="2526"/>
                    <a:pt x="367" y="2504"/>
                    <a:pt x="411" y="2460"/>
                  </a:cubicBezTo>
                  <a:lnTo>
                    <a:pt x="1230" y="1641"/>
                  </a:lnTo>
                  <a:cubicBezTo>
                    <a:pt x="1438" y="1434"/>
                    <a:pt x="1438" y="1094"/>
                    <a:pt x="1230" y="884"/>
                  </a:cubicBezTo>
                  <a:lnTo>
                    <a:pt x="414" y="68"/>
                  </a:lnTo>
                  <a:cubicBezTo>
                    <a:pt x="369" y="23"/>
                    <a:pt x="311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594948" y="2824119"/>
              <a:ext cx="36025" cy="63100"/>
            </a:xfrm>
            <a:custGeom>
              <a:avLst/>
              <a:gdLst/>
              <a:ahLst/>
              <a:cxnLst/>
              <a:rect l="l" t="t" r="r" b="b"/>
              <a:pathLst>
                <a:path w="1441" h="2524" extrusionOk="0">
                  <a:moveTo>
                    <a:pt x="1190" y="1"/>
                  </a:moveTo>
                  <a:cubicBezTo>
                    <a:pt x="1132" y="1"/>
                    <a:pt x="1074" y="24"/>
                    <a:pt x="1030" y="69"/>
                  </a:cubicBezTo>
                  <a:lnTo>
                    <a:pt x="211" y="885"/>
                  </a:lnTo>
                  <a:cubicBezTo>
                    <a:pt x="1" y="1095"/>
                    <a:pt x="1" y="1432"/>
                    <a:pt x="211" y="1643"/>
                  </a:cubicBezTo>
                  <a:lnTo>
                    <a:pt x="1027" y="2461"/>
                  </a:lnTo>
                  <a:cubicBezTo>
                    <a:pt x="1072" y="2503"/>
                    <a:pt x="1128" y="2524"/>
                    <a:pt x="1185" y="2524"/>
                  </a:cubicBezTo>
                  <a:cubicBezTo>
                    <a:pt x="1244" y="2524"/>
                    <a:pt x="1303" y="2501"/>
                    <a:pt x="1347" y="2456"/>
                  </a:cubicBezTo>
                  <a:cubicBezTo>
                    <a:pt x="1435" y="2368"/>
                    <a:pt x="1438" y="2227"/>
                    <a:pt x="1352" y="2136"/>
                  </a:cubicBezTo>
                  <a:lnTo>
                    <a:pt x="534" y="1320"/>
                  </a:lnTo>
                  <a:cubicBezTo>
                    <a:pt x="504" y="1288"/>
                    <a:pt x="504" y="1239"/>
                    <a:pt x="534" y="1210"/>
                  </a:cubicBezTo>
                  <a:lnTo>
                    <a:pt x="1352" y="391"/>
                  </a:lnTo>
                  <a:cubicBezTo>
                    <a:pt x="1440" y="303"/>
                    <a:pt x="1440" y="157"/>
                    <a:pt x="1352" y="69"/>
                  </a:cubicBezTo>
                  <a:cubicBezTo>
                    <a:pt x="1307" y="24"/>
                    <a:pt x="1248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469173" y="2736869"/>
              <a:ext cx="389500" cy="390300"/>
            </a:xfrm>
            <a:custGeom>
              <a:avLst/>
              <a:gdLst/>
              <a:ahLst/>
              <a:cxnLst/>
              <a:rect l="l" t="t" r="r" b="b"/>
              <a:pathLst>
                <a:path w="15580" h="15612" extrusionOk="0">
                  <a:moveTo>
                    <a:pt x="12324" y="460"/>
                  </a:moveTo>
                  <a:cubicBezTo>
                    <a:pt x="12434" y="460"/>
                    <a:pt x="12524" y="548"/>
                    <a:pt x="12524" y="661"/>
                  </a:cubicBezTo>
                  <a:lnTo>
                    <a:pt x="12524" y="1560"/>
                  </a:lnTo>
                  <a:lnTo>
                    <a:pt x="7781" y="1560"/>
                  </a:lnTo>
                  <a:cubicBezTo>
                    <a:pt x="7779" y="1560"/>
                    <a:pt x="7778" y="1560"/>
                    <a:pt x="7776" y="1560"/>
                  </a:cubicBezTo>
                  <a:cubicBezTo>
                    <a:pt x="7668" y="1560"/>
                    <a:pt x="7575" y="1632"/>
                    <a:pt x="7551" y="1736"/>
                  </a:cubicBezTo>
                  <a:cubicBezTo>
                    <a:pt x="7517" y="1880"/>
                    <a:pt x="7627" y="2017"/>
                    <a:pt x="7774" y="2017"/>
                  </a:cubicBezTo>
                  <a:lnTo>
                    <a:pt x="12524" y="2017"/>
                  </a:lnTo>
                  <a:lnTo>
                    <a:pt x="12524" y="7589"/>
                  </a:lnTo>
                  <a:cubicBezTo>
                    <a:pt x="12524" y="7701"/>
                    <a:pt x="12434" y="7789"/>
                    <a:pt x="12324" y="7791"/>
                  </a:cubicBezTo>
                  <a:lnTo>
                    <a:pt x="3258" y="7791"/>
                  </a:lnTo>
                  <a:cubicBezTo>
                    <a:pt x="3145" y="7789"/>
                    <a:pt x="3055" y="7701"/>
                    <a:pt x="3055" y="7589"/>
                  </a:cubicBezTo>
                  <a:lnTo>
                    <a:pt x="3055" y="2017"/>
                  </a:lnTo>
                  <a:lnTo>
                    <a:pt x="6728" y="2017"/>
                  </a:lnTo>
                  <a:cubicBezTo>
                    <a:pt x="6730" y="2017"/>
                    <a:pt x="6731" y="2017"/>
                    <a:pt x="6733" y="2017"/>
                  </a:cubicBezTo>
                  <a:cubicBezTo>
                    <a:pt x="6838" y="2017"/>
                    <a:pt x="6934" y="1942"/>
                    <a:pt x="6958" y="1838"/>
                  </a:cubicBezTo>
                  <a:cubicBezTo>
                    <a:pt x="6989" y="1694"/>
                    <a:pt x="6882" y="1560"/>
                    <a:pt x="6735" y="1560"/>
                  </a:cubicBezTo>
                  <a:lnTo>
                    <a:pt x="3055" y="1560"/>
                  </a:lnTo>
                  <a:lnTo>
                    <a:pt x="3055" y="661"/>
                  </a:lnTo>
                  <a:cubicBezTo>
                    <a:pt x="3055" y="548"/>
                    <a:pt x="3145" y="460"/>
                    <a:pt x="3258" y="460"/>
                  </a:cubicBezTo>
                  <a:close/>
                  <a:moveTo>
                    <a:pt x="14553" y="1467"/>
                  </a:moveTo>
                  <a:cubicBezTo>
                    <a:pt x="14866" y="1467"/>
                    <a:pt x="15120" y="1721"/>
                    <a:pt x="15122" y="2036"/>
                  </a:cubicBezTo>
                  <a:lnTo>
                    <a:pt x="15122" y="10936"/>
                  </a:lnTo>
                  <a:lnTo>
                    <a:pt x="460" y="10936"/>
                  </a:lnTo>
                  <a:lnTo>
                    <a:pt x="460" y="2036"/>
                  </a:lnTo>
                  <a:cubicBezTo>
                    <a:pt x="457" y="1721"/>
                    <a:pt x="714" y="1467"/>
                    <a:pt x="1029" y="1467"/>
                  </a:cubicBezTo>
                  <a:lnTo>
                    <a:pt x="2598" y="1467"/>
                  </a:lnTo>
                  <a:lnTo>
                    <a:pt x="2598" y="2171"/>
                  </a:lnTo>
                  <a:lnTo>
                    <a:pt x="1562" y="2171"/>
                  </a:lnTo>
                  <a:cubicBezTo>
                    <a:pt x="1560" y="2171"/>
                    <a:pt x="1559" y="2171"/>
                    <a:pt x="1557" y="2171"/>
                  </a:cubicBezTo>
                  <a:cubicBezTo>
                    <a:pt x="1337" y="2171"/>
                    <a:pt x="1161" y="2351"/>
                    <a:pt x="1161" y="2569"/>
                  </a:cubicBezTo>
                  <a:lnTo>
                    <a:pt x="1161" y="9993"/>
                  </a:lnTo>
                  <a:cubicBezTo>
                    <a:pt x="1161" y="10128"/>
                    <a:pt x="1269" y="10235"/>
                    <a:pt x="1401" y="10235"/>
                  </a:cubicBezTo>
                  <a:lnTo>
                    <a:pt x="7441" y="10235"/>
                  </a:lnTo>
                  <a:cubicBezTo>
                    <a:pt x="7485" y="10235"/>
                    <a:pt x="7525" y="10216"/>
                    <a:pt x="7551" y="10181"/>
                  </a:cubicBezTo>
                  <a:cubicBezTo>
                    <a:pt x="7708" y="9991"/>
                    <a:pt x="7576" y="9776"/>
                    <a:pt x="7393" y="9776"/>
                  </a:cubicBezTo>
                  <a:lnTo>
                    <a:pt x="1620" y="9776"/>
                  </a:lnTo>
                  <a:lnTo>
                    <a:pt x="1620" y="2628"/>
                  </a:lnTo>
                  <a:lnTo>
                    <a:pt x="2598" y="2628"/>
                  </a:lnTo>
                  <a:lnTo>
                    <a:pt x="2598" y="7589"/>
                  </a:lnTo>
                  <a:cubicBezTo>
                    <a:pt x="2598" y="7953"/>
                    <a:pt x="2891" y="8248"/>
                    <a:pt x="3255" y="8248"/>
                  </a:cubicBezTo>
                  <a:lnTo>
                    <a:pt x="12324" y="8248"/>
                  </a:lnTo>
                  <a:cubicBezTo>
                    <a:pt x="12688" y="8248"/>
                    <a:pt x="12984" y="7953"/>
                    <a:pt x="12981" y="7589"/>
                  </a:cubicBezTo>
                  <a:lnTo>
                    <a:pt x="12981" y="2628"/>
                  </a:lnTo>
                  <a:lnTo>
                    <a:pt x="13959" y="2628"/>
                  </a:lnTo>
                  <a:lnTo>
                    <a:pt x="13959" y="9776"/>
                  </a:lnTo>
                  <a:lnTo>
                    <a:pt x="8443" y="9776"/>
                  </a:lnTo>
                  <a:cubicBezTo>
                    <a:pt x="8442" y="9776"/>
                    <a:pt x="8440" y="9776"/>
                    <a:pt x="8438" y="9776"/>
                  </a:cubicBezTo>
                  <a:cubicBezTo>
                    <a:pt x="8333" y="9776"/>
                    <a:pt x="8240" y="9851"/>
                    <a:pt x="8214" y="9954"/>
                  </a:cubicBezTo>
                  <a:cubicBezTo>
                    <a:pt x="8182" y="10098"/>
                    <a:pt x="8289" y="10233"/>
                    <a:pt x="8439" y="10235"/>
                  </a:cubicBezTo>
                  <a:lnTo>
                    <a:pt x="14020" y="10235"/>
                  </a:lnTo>
                  <a:cubicBezTo>
                    <a:pt x="14240" y="10235"/>
                    <a:pt x="14418" y="10054"/>
                    <a:pt x="14418" y="9834"/>
                  </a:cubicBezTo>
                  <a:lnTo>
                    <a:pt x="14418" y="2569"/>
                  </a:lnTo>
                  <a:cubicBezTo>
                    <a:pt x="14418" y="2349"/>
                    <a:pt x="14240" y="2171"/>
                    <a:pt x="14020" y="2171"/>
                  </a:cubicBezTo>
                  <a:lnTo>
                    <a:pt x="12984" y="2171"/>
                  </a:lnTo>
                  <a:lnTo>
                    <a:pt x="12984" y="1467"/>
                  </a:lnTo>
                  <a:close/>
                  <a:moveTo>
                    <a:pt x="15122" y="11396"/>
                  </a:moveTo>
                  <a:lnTo>
                    <a:pt x="15122" y="11987"/>
                  </a:lnTo>
                  <a:cubicBezTo>
                    <a:pt x="15122" y="12300"/>
                    <a:pt x="14866" y="12557"/>
                    <a:pt x="14553" y="12557"/>
                  </a:cubicBezTo>
                  <a:lnTo>
                    <a:pt x="1029" y="12557"/>
                  </a:lnTo>
                  <a:cubicBezTo>
                    <a:pt x="714" y="12554"/>
                    <a:pt x="457" y="12298"/>
                    <a:pt x="460" y="11982"/>
                  </a:cubicBezTo>
                  <a:lnTo>
                    <a:pt x="460" y="11396"/>
                  </a:lnTo>
                  <a:close/>
                  <a:moveTo>
                    <a:pt x="9966" y="13014"/>
                  </a:moveTo>
                  <a:lnTo>
                    <a:pt x="10174" y="13808"/>
                  </a:lnTo>
                  <a:lnTo>
                    <a:pt x="5753" y="13808"/>
                  </a:lnTo>
                  <a:lnTo>
                    <a:pt x="5961" y="13014"/>
                  </a:lnTo>
                  <a:close/>
                  <a:moveTo>
                    <a:pt x="11573" y="14267"/>
                  </a:moveTo>
                  <a:cubicBezTo>
                    <a:pt x="11813" y="14267"/>
                    <a:pt x="12006" y="14462"/>
                    <a:pt x="12006" y="14702"/>
                  </a:cubicBezTo>
                  <a:lnTo>
                    <a:pt x="12006" y="14717"/>
                  </a:lnTo>
                  <a:cubicBezTo>
                    <a:pt x="12006" y="14956"/>
                    <a:pt x="11811" y="15152"/>
                    <a:pt x="11569" y="15152"/>
                  </a:cubicBezTo>
                  <a:lnTo>
                    <a:pt x="4348" y="15152"/>
                  </a:lnTo>
                  <a:cubicBezTo>
                    <a:pt x="4106" y="15152"/>
                    <a:pt x="3910" y="14956"/>
                    <a:pt x="3910" y="14717"/>
                  </a:cubicBezTo>
                  <a:lnTo>
                    <a:pt x="3910" y="14702"/>
                  </a:lnTo>
                  <a:cubicBezTo>
                    <a:pt x="3910" y="14460"/>
                    <a:pt x="4106" y="14267"/>
                    <a:pt x="4348" y="14267"/>
                  </a:cubicBezTo>
                  <a:lnTo>
                    <a:pt x="11569" y="14267"/>
                  </a:lnTo>
                  <a:cubicBezTo>
                    <a:pt x="11570" y="14267"/>
                    <a:pt x="11572" y="14267"/>
                    <a:pt x="11573" y="14267"/>
                  </a:cubicBezTo>
                  <a:close/>
                  <a:moveTo>
                    <a:pt x="3243" y="1"/>
                  </a:moveTo>
                  <a:cubicBezTo>
                    <a:pt x="2886" y="1"/>
                    <a:pt x="2598" y="289"/>
                    <a:pt x="2598" y="648"/>
                  </a:cubicBezTo>
                  <a:lnTo>
                    <a:pt x="2598" y="1010"/>
                  </a:lnTo>
                  <a:lnTo>
                    <a:pt x="1010" y="1010"/>
                  </a:lnTo>
                  <a:cubicBezTo>
                    <a:pt x="452" y="1010"/>
                    <a:pt x="0" y="1460"/>
                    <a:pt x="0" y="2017"/>
                  </a:cubicBezTo>
                  <a:lnTo>
                    <a:pt x="0" y="11997"/>
                  </a:lnTo>
                  <a:cubicBezTo>
                    <a:pt x="0" y="12559"/>
                    <a:pt x="457" y="13014"/>
                    <a:pt x="1019" y="13014"/>
                  </a:cubicBezTo>
                  <a:lnTo>
                    <a:pt x="5418" y="13014"/>
                  </a:lnTo>
                  <a:lnTo>
                    <a:pt x="5210" y="13808"/>
                  </a:lnTo>
                  <a:lnTo>
                    <a:pt x="4345" y="13808"/>
                  </a:lnTo>
                  <a:cubicBezTo>
                    <a:pt x="3852" y="13808"/>
                    <a:pt x="3451" y="14209"/>
                    <a:pt x="3451" y="14702"/>
                  </a:cubicBezTo>
                  <a:lnTo>
                    <a:pt x="3451" y="14717"/>
                  </a:lnTo>
                  <a:cubicBezTo>
                    <a:pt x="3451" y="15211"/>
                    <a:pt x="3852" y="15611"/>
                    <a:pt x="4345" y="15611"/>
                  </a:cubicBezTo>
                  <a:lnTo>
                    <a:pt x="11569" y="15611"/>
                  </a:lnTo>
                  <a:cubicBezTo>
                    <a:pt x="12063" y="15611"/>
                    <a:pt x="12463" y="15211"/>
                    <a:pt x="12463" y="14717"/>
                  </a:cubicBezTo>
                  <a:lnTo>
                    <a:pt x="12463" y="14358"/>
                  </a:lnTo>
                  <a:cubicBezTo>
                    <a:pt x="12463" y="14055"/>
                    <a:pt x="12217" y="13808"/>
                    <a:pt x="11914" y="13808"/>
                  </a:cubicBezTo>
                  <a:lnTo>
                    <a:pt x="10662" y="13808"/>
                  </a:lnTo>
                  <a:lnTo>
                    <a:pt x="10455" y="13014"/>
                  </a:lnTo>
                  <a:lnTo>
                    <a:pt x="14946" y="13014"/>
                  </a:lnTo>
                  <a:cubicBezTo>
                    <a:pt x="15296" y="13014"/>
                    <a:pt x="15579" y="12730"/>
                    <a:pt x="15579" y="12381"/>
                  </a:cubicBezTo>
                  <a:lnTo>
                    <a:pt x="15579" y="2039"/>
                  </a:lnTo>
                  <a:cubicBezTo>
                    <a:pt x="15579" y="1469"/>
                    <a:pt x="15120" y="1010"/>
                    <a:pt x="14550" y="1010"/>
                  </a:cubicBezTo>
                  <a:lnTo>
                    <a:pt x="12984" y="1010"/>
                  </a:lnTo>
                  <a:lnTo>
                    <a:pt x="12984" y="661"/>
                  </a:lnTo>
                  <a:cubicBezTo>
                    <a:pt x="12984" y="296"/>
                    <a:pt x="12688" y="1"/>
                    <a:pt x="1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que 2" descr="Graphique à barres avec un remplissage uni">
            <a:extLst>
              <a:ext uri="{FF2B5EF4-FFF2-40B4-BE49-F238E27FC236}">
                <a16:creationId xmlns:a16="http://schemas.microsoft.com/office/drawing/2014/main" id="{D7BEC2FB-7279-639A-7409-963C8A886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66922" y="2881682"/>
            <a:ext cx="487575" cy="4875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4767DA2-D176-CA16-70A8-ABB33D880C8D}"/>
              </a:ext>
            </a:extLst>
          </p:cNvPr>
          <p:cNvSpPr/>
          <p:nvPr/>
        </p:nvSpPr>
        <p:spPr>
          <a:xfrm>
            <a:off x="2051554" y="1469545"/>
            <a:ext cx="4676078" cy="2750634"/>
          </a:xfrm>
          <a:prstGeom prst="rect">
            <a:avLst/>
          </a:prstGeom>
          <a:solidFill>
            <a:srgbClr val="ACE5F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46" name="Google Shape;746;p38"/>
          <p:cNvGrpSpPr/>
          <p:nvPr/>
        </p:nvGrpSpPr>
        <p:grpSpPr>
          <a:xfrm>
            <a:off x="8020535" y="2480263"/>
            <a:ext cx="285266" cy="285109"/>
            <a:chOff x="1092050" y="4279975"/>
            <a:chExt cx="444000" cy="444000"/>
          </a:xfrm>
        </p:grpSpPr>
        <p:sp>
          <p:nvSpPr>
            <p:cNvPr id="747" name="Google Shape;747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749" name="Google Shape;749;p38"/>
          <p:cNvGrpSpPr/>
          <p:nvPr/>
        </p:nvGrpSpPr>
        <p:grpSpPr>
          <a:xfrm>
            <a:off x="8020535" y="1967342"/>
            <a:ext cx="285266" cy="285109"/>
            <a:chOff x="1092050" y="4279975"/>
            <a:chExt cx="444000" cy="444000"/>
          </a:xfrm>
        </p:grpSpPr>
        <p:sp>
          <p:nvSpPr>
            <p:cNvPr id="750" name="Google Shape;750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8020535" y="1508760"/>
            <a:ext cx="285266" cy="285109"/>
            <a:chOff x="1092050" y="4279975"/>
            <a:chExt cx="444000" cy="444000"/>
          </a:xfrm>
        </p:grpSpPr>
        <p:sp>
          <p:nvSpPr>
            <p:cNvPr id="753" name="Google Shape;753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755" name="Google Shape;755;p38"/>
          <p:cNvSpPr txBox="1">
            <a:spLocks noGrp="1"/>
          </p:cNvSpPr>
          <p:nvPr>
            <p:ph type="title"/>
          </p:nvPr>
        </p:nvSpPr>
        <p:spPr>
          <a:xfrm>
            <a:off x="722400" y="70731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 of different cities</a:t>
            </a:r>
            <a:endParaRPr dirty="0"/>
          </a:p>
        </p:txBody>
      </p:sp>
      <p:grpSp>
        <p:nvGrpSpPr>
          <p:cNvPr id="756" name="Google Shape;756;p38"/>
          <p:cNvGrpSpPr/>
          <p:nvPr/>
        </p:nvGrpSpPr>
        <p:grpSpPr>
          <a:xfrm>
            <a:off x="2142966" y="1512199"/>
            <a:ext cx="4478667" cy="2664039"/>
            <a:chOff x="238125" y="732525"/>
            <a:chExt cx="7130500" cy="4241425"/>
          </a:xfrm>
        </p:grpSpPr>
        <p:sp>
          <p:nvSpPr>
            <p:cNvPr id="757" name="Google Shape;757;p38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38"/>
          <p:cNvSpPr txBox="1"/>
          <p:nvPr/>
        </p:nvSpPr>
        <p:spPr>
          <a:xfrm flipH="1">
            <a:off x="6247914" y="1477149"/>
            <a:ext cx="16779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Paris</a:t>
            </a:r>
            <a:endParaRPr sz="18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873" name="Google Shape;873;p38"/>
          <p:cNvSpPr txBox="1"/>
          <p:nvPr/>
        </p:nvSpPr>
        <p:spPr>
          <a:xfrm flipH="1">
            <a:off x="6247914" y="1948961"/>
            <a:ext cx="16779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Canada</a:t>
            </a:r>
            <a:endParaRPr sz="18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875" name="Google Shape;875;p38"/>
          <p:cNvSpPr txBox="1"/>
          <p:nvPr/>
        </p:nvSpPr>
        <p:spPr>
          <a:xfrm flipH="1">
            <a:off x="6247914" y="2463074"/>
            <a:ext cx="16779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Busan</a:t>
            </a:r>
            <a:endParaRPr sz="18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grpSp>
        <p:nvGrpSpPr>
          <p:cNvPr id="886" name="Google Shape;886;p38"/>
          <p:cNvGrpSpPr/>
          <p:nvPr/>
        </p:nvGrpSpPr>
        <p:grpSpPr>
          <a:xfrm>
            <a:off x="4118566" y="2346960"/>
            <a:ext cx="259124" cy="261342"/>
            <a:chOff x="1092050" y="4279975"/>
            <a:chExt cx="444000" cy="444000"/>
          </a:xfrm>
        </p:grpSpPr>
        <p:sp>
          <p:nvSpPr>
            <p:cNvPr id="887" name="Google Shape;887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5755705" y="2065020"/>
            <a:ext cx="279335" cy="253502"/>
            <a:chOff x="1092050" y="4279975"/>
            <a:chExt cx="444000" cy="444000"/>
          </a:xfrm>
        </p:grpSpPr>
        <p:sp>
          <p:nvSpPr>
            <p:cNvPr id="890" name="Google Shape;890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8"/>
          <p:cNvGrpSpPr/>
          <p:nvPr/>
        </p:nvGrpSpPr>
        <p:grpSpPr>
          <a:xfrm>
            <a:off x="2769413" y="2205990"/>
            <a:ext cx="259537" cy="255902"/>
            <a:chOff x="1092050" y="4279975"/>
            <a:chExt cx="444000" cy="444000"/>
          </a:xfrm>
        </p:grpSpPr>
        <p:sp>
          <p:nvSpPr>
            <p:cNvPr id="893" name="Google Shape;893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05;p40">
            <a:extLst>
              <a:ext uri="{FF2B5EF4-FFF2-40B4-BE49-F238E27FC236}">
                <a16:creationId xmlns:a16="http://schemas.microsoft.com/office/drawing/2014/main" id="{125B7A54-0201-6EC5-7B4E-10F063463548}"/>
              </a:ext>
            </a:extLst>
          </p:cNvPr>
          <p:cNvGrpSpPr/>
          <p:nvPr/>
        </p:nvGrpSpPr>
        <p:grpSpPr>
          <a:xfrm>
            <a:off x="459386" y="3481399"/>
            <a:ext cx="1329413" cy="1224804"/>
            <a:chOff x="4298725" y="2296925"/>
            <a:chExt cx="411900" cy="391025"/>
          </a:xfrm>
        </p:grpSpPr>
        <p:sp>
          <p:nvSpPr>
            <p:cNvPr id="3" name="Google Shape;1006;p40">
              <a:extLst>
                <a:ext uri="{FF2B5EF4-FFF2-40B4-BE49-F238E27FC236}">
                  <a16:creationId xmlns:a16="http://schemas.microsoft.com/office/drawing/2014/main" id="{F03EDB73-117E-C8CE-113F-2137F742F54E}"/>
                </a:ext>
              </a:extLst>
            </p:cNvPr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07;p40">
              <a:extLst>
                <a:ext uri="{FF2B5EF4-FFF2-40B4-BE49-F238E27FC236}">
                  <a16:creationId xmlns:a16="http://schemas.microsoft.com/office/drawing/2014/main" id="{D75D8100-DF1A-0DBF-D5A6-85C6C54C74A0}"/>
                </a:ext>
              </a:extLst>
            </p:cNvPr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8;p40">
              <a:extLst>
                <a:ext uri="{FF2B5EF4-FFF2-40B4-BE49-F238E27FC236}">
                  <a16:creationId xmlns:a16="http://schemas.microsoft.com/office/drawing/2014/main" id="{1A1E86E8-61A7-9DDF-6F87-DAA3261C9B34}"/>
                </a:ext>
              </a:extLst>
            </p:cNvPr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9;p40">
              <a:extLst>
                <a:ext uri="{FF2B5EF4-FFF2-40B4-BE49-F238E27FC236}">
                  <a16:creationId xmlns:a16="http://schemas.microsoft.com/office/drawing/2014/main" id="{75654FFB-C17A-9576-3F20-862F820B7DFF}"/>
                </a:ext>
              </a:extLst>
            </p:cNvPr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0;p40">
              <a:extLst>
                <a:ext uri="{FF2B5EF4-FFF2-40B4-BE49-F238E27FC236}">
                  <a16:creationId xmlns:a16="http://schemas.microsoft.com/office/drawing/2014/main" id="{9CC8EEAD-BE12-14E8-177F-D43F39BA9608}"/>
                </a:ext>
              </a:extLst>
            </p:cNvPr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1;p40">
              <a:extLst>
                <a:ext uri="{FF2B5EF4-FFF2-40B4-BE49-F238E27FC236}">
                  <a16:creationId xmlns:a16="http://schemas.microsoft.com/office/drawing/2014/main" id="{9A23ECAC-6A10-A604-34A3-7F4B8DAFD643}"/>
                </a:ext>
              </a:extLst>
            </p:cNvPr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2;p40">
              <a:extLst>
                <a:ext uri="{FF2B5EF4-FFF2-40B4-BE49-F238E27FC236}">
                  <a16:creationId xmlns:a16="http://schemas.microsoft.com/office/drawing/2014/main" id="{49D5E03D-ACC8-E365-F400-C3F3E436E65E}"/>
                </a:ext>
              </a:extLst>
            </p:cNvPr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3;p40">
              <a:extLst>
                <a:ext uri="{FF2B5EF4-FFF2-40B4-BE49-F238E27FC236}">
                  <a16:creationId xmlns:a16="http://schemas.microsoft.com/office/drawing/2014/main" id="{D3F694CF-85A5-EF1A-62B9-ECB1C923568C}"/>
                </a:ext>
              </a:extLst>
            </p:cNvPr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D8B2C947-E785-6F9D-9B18-6693A6B32273}"/>
              </a:ext>
            </a:extLst>
          </p:cNvPr>
          <p:cNvSpPr txBox="1"/>
          <p:nvPr/>
        </p:nvSpPr>
        <p:spPr>
          <a:xfrm>
            <a:off x="7387652" y="2934072"/>
            <a:ext cx="492443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2000" b="1" dirty="0"/>
              <a:t>… … 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552D14-921D-3D6D-0D37-3ADFEAC8F089}"/>
              </a:ext>
            </a:extLst>
          </p:cNvPr>
          <p:cNvSpPr txBox="1"/>
          <p:nvPr/>
        </p:nvSpPr>
        <p:spPr>
          <a:xfrm>
            <a:off x="7285462" y="419286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ETC</a:t>
            </a:r>
          </a:p>
        </p:txBody>
      </p:sp>
      <p:grpSp>
        <p:nvGrpSpPr>
          <p:cNvPr id="13" name="Google Shape;886;p38">
            <a:extLst>
              <a:ext uri="{FF2B5EF4-FFF2-40B4-BE49-F238E27FC236}">
                <a16:creationId xmlns:a16="http://schemas.microsoft.com/office/drawing/2014/main" id="{FC2292C9-34D3-FB74-E1FB-D7BEE67054B0}"/>
              </a:ext>
            </a:extLst>
          </p:cNvPr>
          <p:cNvGrpSpPr/>
          <p:nvPr/>
        </p:nvGrpSpPr>
        <p:grpSpPr>
          <a:xfrm>
            <a:off x="5965951" y="3581400"/>
            <a:ext cx="198629" cy="204336"/>
            <a:chOff x="1092050" y="4279975"/>
            <a:chExt cx="444000" cy="44400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14" name="Google Shape;887;p38">
              <a:extLst>
                <a:ext uri="{FF2B5EF4-FFF2-40B4-BE49-F238E27FC236}">
                  <a16:creationId xmlns:a16="http://schemas.microsoft.com/office/drawing/2014/main" id="{28D30933-EBEA-86F4-7CD1-69487A9A01A0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8;p38">
              <a:extLst>
                <a:ext uri="{FF2B5EF4-FFF2-40B4-BE49-F238E27FC236}">
                  <a16:creationId xmlns:a16="http://schemas.microsoft.com/office/drawing/2014/main" id="{9126F8CF-A1F1-EB44-B9B5-D99EEE79BBEC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86;p38">
            <a:extLst>
              <a:ext uri="{FF2B5EF4-FFF2-40B4-BE49-F238E27FC236}">
                <a16:creationId xmlns:a16="http://schemas.microsoft.com/office/drawing/2014/main" id="{902A8B14-344E-77EC-B782-4C2AF850AC34}"/>
              </a:ext>
            </a:extLst>
          </p:cNvPr>
          <p:cNvGrpSpPr/>
          <p:nvPr/>
        </p:nvGrpSpPr>
        <p:grpSpPr>
          <a:xfrm>
            <a:off x="4373000" y="3009900"/>
            <a:ext cx="199000" cy="199132"/>
            <a:chOff x="1092050" y="4279975"/>
            <a:chExt cx="444000" cy="444000"/>
          </a:xfrm>
        </p:grpSpPr>
        <p:sp>
          <p:nvSpPr>
            <p:cNvPr id="17" name="Google Shape;887;p38">
              <a:extLst>
                <a:ext uri="{FF2B5EF4-FFF2-40B4-BE49-F238E27FC236}">
                  <a16:creationId xmlns:a16="http://schemas.microsoft.com/office/drawing/2014/main" id="{8D791491-D545-8524-FD77-8149FA4275C5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8;p38">
              <a:extLst>
                <a:ext uri="{FF2B5EF4-FFF2-40B4-BE49-F238E27FC236}">
                  <a16:creationId xmlns:a16="http://schemas.microsoft.com/office/drawing/2014/main" id="{5B38CE06-1102-13EF-A75E-EF96150DE0C2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00B0F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886;p38">
            <a:extLst>
              <a:ext uri="{FF2B5EF4-FFF2-40B4-BE49-F238E27FC236}">
                <a16:creationId xmlns:a16="http://schemas.microsoft.com/office/drawing/2014/main" id="{C8CF150B-926C-D540-F6FC-87DA37B325B6}"/>
              </a:ext>
            </a:extLst>
          </p:cNvPr>
          <p:cNvGrpSpPr/>
          <p:nvPr/>
        </p:nvGrpSpPr>
        <p:grpSpPr>
          <a:xfrm>
            <a:off x="5103591" y="2495550"/>
            <a:ext cx="215169" cy="191495"/>
            <a:chOff x="1092050" y="4279975"/>
            <a:chExt cx="444000" cy="444000"/>
          </a:xfrm>
          <a:solidFill>
            <a:schemeClr val="bg1">
              <a:lumMod val="90000"/>
            </a:schemeClr>
          </a:solidFill>
        </p:grpSpPr>
        <p:sp>
          <p:nvSpPr>
            <p:cNvPr id="20" name="Google Shape;887;p38">
              <a:extLst>
                <a:ext uri="{FF2B5EF4-FFF2-40B4-BE49-F238E27FC236}">
                  <a16:creationId xmlns:a16="http://schemas.microsoft.com/office/drawing/2014/main" id="{BD8C2663-4ABE-A723-A171-FDDD70D01C07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8;p38">
              <a:extLst>
                <a:ext uri="{FF2B5EF4-FFF2-40B4-BE49-F238E27FC236}">
                  <a16:creationId xmlns:a16="http://schemas.microsoft.com/office/drawing/2014/main" id="{C40764F0-5FFA-E4FC-88D8-D71476587E54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86;p38">
            <a:extLst>
              <a:ext uri="{FF2B5EF4-FFF2-40B4-BE49-F238E27FC236}">
                <a16:creationId xmlns:a16="http://schemas.microsoft.com/office/drawing/2014/main" id="{A0BA5D37-8255-35F4-1D80-662AF7EAA72C}"/>
              </a:ext>
            </a:extLst>
          </p:cNvPr>
          <p:cNvGrpSpPr/>
          <p:nvPr/>
        </p:nvGrpSpPr>
        <p:grpSpPr>
          <a:xfrm>
            <a:off x="3331477" y="3368666"/>
            <a:ext cx="154673" cy="158196"/>
            <a:chOff x="1092050" y="4279975"/>
            <a:chExt cx="444000" cy="444000"/>
          </a:xfrm>
          <a:solidFill>
            <a:srgbClr val="002060"/>
          </a:solidFill>
        </p:grpSpPr>
        <p:sp>
          <p:nvSpPr>
            <p:cNvPr id="23" name="Google Shape;887;p38">
              <a:extLst>
                <a:ext uri="{FF2B5EF4-FFF2-40B4-BE49-F238E27FC236}">
                  <a16:creationId xmlns:a16="http://schemas.microsoft.com/office/drawing/2014/main" id="{1C09B781-982A-05BE-EDE6-CA4A996EDC2F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8;p38">
              <a:extLst>
                <a:ext uri="{FF2B5EF4-FFF2-40B4-BE49-F238E27FC236}">
                  <a16:creationId xmlns:a16="http://schemas.microsoft.com/office/drawing/2014/main" id="{5CC4A0C3-C3AA-E92E-A7A1-9B1E3B748F5E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86;p38">
            <a:extLst>
              <a:ext uri="{FF2B5EF4-FFF2-40B4-BE49-F238E27FC236}">
                <a16:creationId xmlns:a16="http://schemas.microsoft.com/office/drawing/2014/main" id="{D463E36B-B0B9-64BF-37FD-CC49BE99FA03}"/>
              </a:ext>
            </a:extLst>
          </p:cNvPr>
          <p:cNvGrpSpPr/>
          <p:nvPr/>
        </p:nvGrpSpPr>
        <p:grpSpPr>
          <a:xfrm>
            <a:off x="3729389" y="1781296"/>
            <a:ext cx="172051" cy="167665"/>
            <a:chOff x="1092050" y="4279975"/>
            <a:chExt cx="444000" cy="444000"/>
          </a:xfrm>
        </p:grpSpPr>
        <p:sp>
          <p:nvSpPr>
            <p:cNvPr id="26" name="Google Shape;887;p38">
              <a:extLst>
                <a:ext uri="{FF2B5EF4-FFF2-40B4-BE49-F238E27FC236}">
                  <a16:creationId xmlns:a16="http://schemas.microsoft.com/office/drawing/2014/main" id="{AECC7E63-72F4-ECC3-7CDC-4BBED52B7DF2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8;p38">
              <a:extLst>
                <a:ext uri="{FF2B5EF4-FFF2-40B4-BE49-F238E27FC236}">
                  <a16:creationId xmlns:a16="http://schemas.microsoft.com/office/drawing/2014/main" id="{23E2EE7B-7F69-4A60-AB5F-A922740E0218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7030A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366E9B9-9CF4-87F7-EE56-074A7EE1552C}"/>
              </a:ext>
            </a:extLst>
          </p:cNvPr>
          <p:cNvCxnSpPr>
            <a:cxnSpLocks/>
          </p:cNvCxnSpPr>
          <p:nvPr/>
        </p:nvCxnSpPr>
        <p:spPr>
          <a:xfrm flipV="1">
            <a:off x="1369927" y="1849901"/>
            <a:ext cx="681627" cy="1676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365FB7E-7E04-D4B2-C24B-ABB05E80427C}"/>
              </a:ext>
            </a:extLst>
          </p:cNvPr>
          <p:cNvCxnSpPr>
            <a:cxnSpLocks/>
          </p:cNvCxnSpPr>
          <p:nvPr/>
        </p:nvCxnSpPr>
        <p:spPr>
          <a:xfrm flipV="1">
            <a:off x="1710740" y="3526862"/>
            <a:ext cx="340814" cy="281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36F4FA1-4659-CCD8-9C10-480231FE0776}"/>
              </a:ext>
            </a:extLst>
          </p:cNvPr>
          <p:cNvCxnSpPr>
            <a:cxnSpLocks/>
          </p:cNvCxnSpPr>
          <p:nvPr/>
        </p:nvCxnSpPr>
        <p:spPr>
          <a:xfrm flipV="1">
            <a:off x="1526540" y="4263078"/>
            <a:ext cx="5201092" cy="337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74EF977-519F-5E18-953C-8C0DC5A1E2B5}"/>
              </a:ext>
            </a:extLst>
          </p:cNvPr>
          <p:cNvCxnSpPr>
            <a:cxnSpLocks/>
          </p:cNvCxnSpPr>
          <p:nvPr/>
        </p:nvCxnSpPr>
        <p:spPr>
          <a:xfrm flipV="1">
            <a:off x="1752600" y="4215701"/>
            <a:ext cx="298954" cy="84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71" grpId="0"/>
      <p:bldP spid="873" grpId="0"/>
      <p:bldP spid="875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4">
          <a:extLst>
            <a:ext uri="{FF2B5EF4-FFF2-40B4-BE49-F238E27FC236}">
              <a16:creationId xmlns:a16="http://schemas.microsoft.com/office/drawing/2014/main" id="{93583BF8-87D6-9A94-8729-30455969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>
            <a:extLst>
              <a:ext uri="{FF2B5EF4-FFF2-40B4-BE49-F238E27FC236}">
                <a16:creationId xmlns:a16="http://schemas.microsoft.com/office/drawing/2014/main" id="{B7B53FBB-6214-DF7F-411E-82FA9B9D6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109" y="56575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Done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36" name="Google Shape;936;p40">
            <a:extLst>
              <a:ext uri="{FF2B5EF4-FFF2-40B4-BE49-F238E27FC236}">
                <a16:creationId xmlns:a16="http://schemas.microsoft.com/office/drawing/2014/main" id="{40055583-FE98-6E5B-5D02-A59160754A9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2325" y="1813801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Navigation bar</a:t>
            </a:r>
            <a:endParaRPr dirty="0"/>
          </a:p>
        </p:txBody>
      </p:sp>
      <p:sp>
        <p:nvSpPr>
          <p:cNvPr id="937" name="Google Shape;937;p40">
            <a:extLst>
              <a:ext uri="{FF2B5EF4-FFF2-40B4-BE49-F238E27FC236}">
                <a16:creationId xmlns:a16="http://schemas.microsoft.com/office/drawing/2014/main" id="{4B1D74A9-6777-35E0-566B-CC5C2AF5FE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325" y="2093533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W</a:t>
            </a:r>
            <a:r>
              <a:rPr lang="en" dirty="0"/>
              <a:t>ith different page </a:t>
            </a:r>
            <a:endParaRPr sz="14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8" name="Google Shape;938;p40">
            <a:extLst>
              <a:ext uri="{FF2B5EF4-FFF2-40B4-BE49-F238E27FC236}">
                <a16:creationId xmlns:a16="http://schemas.microsoft.com/office/drawing/2014/main" id="{3A2390FE-5DC7-661B-77B5-972D909FD44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361618" y="1813801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Bar</a:t>
            </a:r>
            <a:endParaRPr dirty="0"/>
          </a:p>
        </p:txBody>
      </p:sp>
      <p:sp>
        <p:nvSpPr>
          <p:cNvPr id="939" name="Google Shape;939;p40">
            <a:extLst>
              <a:ext uri="{FF2B5EF4-FFF2-40B4-BE49-F238E27FC236}">
                <a16:creationId xmlns:a16="http://schemas.microsoft.com/office/drawing/2014/main" id="{F746FBF2-EDCD-BBEB-12AC-A12A4D68150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61631" y="2093533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S</a:t>
            </a:r>
            <a:r>
              <a:rPr lang="en" dirty="0"/>
              <a:t>earch diff</a:t>
            </a:r>
            <a:r>
              <a:rPr lang="fr-FR" dirty="0"/>
              <a:t>e</a:t>
            </a:r>
            <a:r>
              <a:rPr lang="en" dirty="0"/>
              <a:t>rent city</a:t>
            </a:r>
            <a:endParaRPr dirty="0"/>
          </a:p>
        </p:txBody>
      </p:sp>
      <p:sp>
        <p:nvSpPr>
          <p:cNvPr id="940" name="Google Shape;940;p40">
            <a:extLst>
              <a:ext uri="{FF2B5EF4-FFF2-40B4-BE49-F238E27FC236}">
                <a16:creationId xmlns:a16="http://schemas.microsoft.com/office/drawing/2014/main" id="{F37AF022-D26B-648E-A72E-4EEFFA66F25A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6000936" y="1813801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Footer</a:t>
            </a:r>
            <a:endParaRPr dirty="0"/>
          </a:p>
        </p:txBody>
      </p:sp>
      <p:sp>
        <p:nvSpPr>
          <p:cNvPr id="941" name="Google Shape;941;p40">
            <a:extLst>
              <a:ext uri="{FF2B5EF4-FFF2-40B4-BE49-F238E27FC236}">
                <a16:creationId xmlns:a16="http://schemas.microsoft.com/office/drawing/2014/main" id="{DC1F6CB5-38C1-2C60-23B5-9F4AF468728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00936" y="2093533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copyright information, links</a:t>
            </a:r>
            <a:endParaRPr dirty="0"/>
          </a:p>
        </p:txBody>
      </p:sp>
      <p:sp>
        <p:nvSpPr>
          <p:cNvPr id="942" name="Google Shape;942;p40">
            <a:extLst>
              <a:ext uri="{FF2B5EF4-FFF2-40B4-BE49-F238E27FC236}">
                <a16:creationId xmlns:a16="http://schemas.microsoft.com/office/drawing/2014/main" id="{F0694E51-F370-640C-9C0F-4309643FEA67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22325" y="334011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 Display</a:t>
            </a:r>
            <a:endParaRPr dirty="0"/>
          </a:p>
        </p:txBody>
      </p:sp>
      <p:sp>
        <p:nvSpPr>
          <p:cNvPr id="943" name="Google Shape;943;p40">
            <a:extLst>
              <a:ext uri="{FF2B5EF4-FFF2-40B4-BE49-F238E27FC236}">
                <a16:creationId xmlns:a16="http://schemas.microsoft.com/office/drawing/2014/main" id="{F9D61E85-505C-941B-669D-CE40EE0877C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722325" y="361984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err="1"/>
              <a:t>Temperature</a:t>
            </a:r>
            <a:r>
              <a:rPr lang="fr-FR" dirty="0"/>
              <a:t>, </a:t>
            </a:r>
            <a:r>
              <a:rPr lang="fr-FR" dirty="0" err="1"/>
              <a:t>winder</a:t>
            </a:r>
            <a:r>
              <a:rPr lang="fr-FR" dirty="0"/>
              <a:t> speed, </a:t>
            </a:r>
            <a:r>
              <a:rPr lang="fr-FR" dirty="0" err="1"/>
              <a:t>humidity</a:t>
            </a:r>
            <a:r>
              <a:rPr lang="fr-FR" dirty="0"/>
              <a:t>, Air </a:t>
            </a:r>
            <a:r>
              <a:rPr lang="fr-FR" dirty="0" err="1"/>
              <a:t>quality</a:t>
            </a:r>
            <a:r>
              <a:rPr lang="fr-FR" dirty="0"/>
              <a:t> index, …</a:t>
            </a:r>
            <a:endParaRPr dirty="0"/>
          </a:p>
        </p:txBody>
      </p:sp>
      <p:sp>
        <p:nvSpPr>
          <p:cNvPr id="944" name="Google Shape;944;p40">
            <a:extLst>
              <a:ext uri="{FF2B5EF4-FFF2-40B4-BE49-F238E27FC236}">
                <a16:creationId xmlns:a16="http://schemas.microsoft.com/office/drawing/2014/main" id="{D01675A3-9B21-2077-EFD0-58AB2F132AC7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3361618" y="3340110"/>
            <a:ext cx="2639318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 Visualisation</a:t>
            </a:r>
            <a:endParaRPr dirty="0"/>
          </a:p>
        </p:txBody>
      </p:sp>
      <p:sp>
        <p:nvSpPr>
          <p:cNvPr id="945" name="Google Shape;945;p40">
            <a:extLst>
              <a:ext uri="{FF2B5EF4-FFF2-40B4-BE49-F238E27FC236}">
                <a16:creationId xmlns:a16="http://schemas.microsoft.com/office/drawing/2014/main" id="{CC62DC9E-F878-083B-EAF7-559441933DF7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361618" y="361984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Line chart, Bar chart, Dougnut chart</a:t>
            </a:r>
          </a:p>
        </p:txBody>
      </p:sp>
      <p:sp>
        <p:nvSpPr>
          <p:cNvPr id="946" name="Google Shape;946;p40">
            <a:extLst>
              <a:ext uri="{FF2B5EF4-FFF2-40B4-BE49-F238E27FC236}">
                <a16:creationId xmlns:a16="http://schemas.microsoft.com/office/drawing/2014/main" id="{FFDE2533-94B9-6FF0-2415-F32CF5BCF836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6000936" y="334011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Real-Time data</a:t>
            </a:r>
            <a:endParaRPr dirty="0"/>
          </a:p>
        </p:txBody>
      </p:sp>
      <p:sp>
        <p:nvSpPr>
          <p:cNvPr id="947" name="Google Shape;947;p40">
            <a:extLst>
              <a:ext uri="{FF2B5EF4-FFF2-40B4-BE49-F238E27FC236}">
                <a16:creationId xmlns:a16="http://schemas.microsoft.com/office/drawing/2014/main" id="{2DC6AB5E-776E-8B7D-046E-C3089B0F27C4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000936" y="361984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API : Openweather</a:t>
            </a:r>
            <a:endParaRPr dirty="0"/>
          </a:p>
        </p:txBody>
      </p:sp>
      <p:grpSp>
        <p:nvGrpSpPr>
          <p:cNvPr id="976" name="Google Shape;976;p40">
            <a:extLst>
              <a:ext uri="{FF2B5EF4-FFF2-40B4-BE49-F238E27FC236}">
                <a16:creationId xmlns:a16="http://schemas.microsoft.com/office/drawing/2014/main" id="{E560E65D-24F0-ACA4-7555-EE729A7A5013}"/>
              </a:ext>
            </a:extLst>
          </p:cNvPr>
          <p:cNvGrpSpPr/>
          <p:nvPr/>
        </p:nvGrpSpPr>
        <p:grpSpPr>
          <a:xfrm>
            <a:off x="7015773" y="2834734"/>
            <a:ext cx="391025" cy="366575"/>
            <a:chOff x="6217250" y="2986500"/>
            <a:chExt cx="391025" cy="366575"/>
          </a:xfrm>
        </p:grpSpPr>
        <p:sp>
          <p:nvSpPr>
            <p:cNvPr id="977" name="Google Shape;977;p40">
              <a:extLst>
                <a:ext uri="{FF2B5EF4-FFF2-40B4-BE49-F238E27FC236}">
                  <a16:creationId xmlns:a16="http://schemas.microsoft.com/office/drawing/2014/main" id="{EC8D9CE2-44B3-3B82-D594-394BF5C81227}"/>
                </a:ext>
              </a:extLst>
            </p:cNvPr>
            <p:cNvSpPr/>
            <p:nvPr/>
          </p:nvSpPr>
          <p:spPr>
            <a:xfrm>
              <a:off x="6353975" y="3262625"/>
              <a:ext cx="126675" cy="71825"/>
            </a:xfrm>
            <a:custGeom>
              <a:avLst/>
              <a:gdLst/>
              <a:ahLst/>
              <a:cxnLst/>
              <a:rect l="l" t="t" r="r" b="b"/>
              <a:pathLst>
                <a:path w="5067" h="2873" extrusionOk="0">
                  <a:moveTo>
                    <a:pt x="4739" y="778"/>
                  </a:moveTo>
                  <a:lnTo>
                    <a:pt x="2535" y="1"/>
                  </a:lnTo>
                  <a:lnTo>
                    <a:pt x="328" y="778"/>
                  </a:lnTo>
                  <a:lnTo>
                    <a:pt x="0" y="2041"/>
                  </a:lnTo>
                  <a:lnTo>
                    <a:pt x="2532" y="2872"/>
                  </a:lnTo>
                  <a:lnTo>
                    <a:pt x="5066" y="2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>
              <a:extLst>
                <a:ext uri="{FF2B5EF4-FFF2-40B4-BE49-F238E27FC236}">
                  <a16:creationId xmlns:a16="http://schemas.microsoft.com/office/drawing/2014/main" id="{2FE906F7-879C-B5E0-0064-1CA34A6AA164}"/>
                </a:ext>
              </a:extLst>
            </p:cNvPr>
            <p:cNvSpPr/>
            <p:nvPr/>
          </p:nvSpPr>
          <p:spPr>
            <a:xfrm>
              <a:off x="6223350" y="3224400"/>
              <a:ext cx="379550" cy="57675"/>
            </a:xfrm>
            <a:custGeom>
              <a:avLst/>
              <a:gdLst/>
              <a:ahLst/>
              <a:cxnLst/>
              <a:rect l="l" t="t" r="r" b="b"/>
              <a:pathLst>
                <a:path w="15182" h="2307" extrusionOk="0">
                  <a:moveTo>
                    <a:pt x="15181" y="687"/>
                  </a:moveTo>
                  <a:lnTo>
                    <a:pt x="7689" y="0"/>
                  </a:lnTo>
                  <a:lnTo>
                    <a:pt x="1" y="687"/>
                  </a:lnTo>
                  <a:lnTo>
                    <a:pt x="1" y="1503"/>
                  </a:lnTo>
                  <a:cubicBezTo>
                    <a:pt x="1" y="1945"/>
                    <a:pt x="360" y="2304"/>
                    <a:pt x="802" y="2307"/>
                  </a:cubicBezTo>
                  <a:lnTo>
                    <a:pt x="14380" y="2307"/>
                  </a:lnTo>
                  <a:cubicBezTo>
                    <a:pt x="14822" y="2304"/>
                    <a:pt x="15181" y="1945"/>
                    <a:pt x="15181" y="1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>
              <a:extLst>
                <a:ext uri="{FF2B5EF4-FFF2-40B4-BE49-F238E27FC236}">
                  <a16:creationId xmlns:a16="http://schemas.microsoft.com/office/drawing/2014/main" id="{CCE480B0-FAE9-86F3-C643-06F0B368C08D}"/>
                </a:ext>
              </a:extLst>
            </p:cNvPr>
            <p:cNvSpPr/>
            <p:nvPr/>
          </p:nvSpPr>
          <p:spPr>
            <a:xfrm>
              <a:off x="6223350" y="2992600"/>
              <a:ext cx="379550" cy="248975"/>
            </a:xfrm>
            <a:custGeom>
              <a:avLst/>
              <a:gdLst/>
              <a:ahLst/>
              <a:cxnLst/>
              <a:rect l="l" t="t" r="r" b="b"/>
              <a:pathLst>
                <a:path w="15182" h="9959" extrusionOk="0">
                  <a:moveTo>
                    <a:pt x="14380" y="0"/>
                  </a:move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5181" y="9959"/>
                  </a:lnTo>
                  <a:lnTo>
                    <a:pt x="15181" y="802"/>
                  </a:lnTo>
                  <a:cubicBezTo>
                    <a:pt x="15181" y="360"/>
                    <a:pt x="14822" y="0"/>
                    <a:pt x="14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>
              <a:extLst>
                <a:ext uri="{FF2B5EF4-FFF2-40B4-BE49-F238E27FC236}">
                  <a16:creationId xmlns:a16="http://schemas.microsoft.com/office/drawing/2014/main" id="{E24D91A8-ADA6-D9A6-76EA-C2CAD31A0FDC}"/>
                </a:ext>
              </a:extLst>
            </p:cNvPr>
            <p:cNvSpPr/>
            <p:nvPr/>
          </p:nvSpPr>
          <p:spPr>
            <a:xfrm>
              <a:off x="6252375" y="3021625"/>
              <a:ext cx="321500" cy="190825"/>
            </a:xfrm>
            <a:custGeom>
              <a:avLst/>
              <a:gdLst/>
              <a:ahLst/>
              <a:cxnLst/>
              <a:rect l="l" t="t" r="r" b="b"/>
              <a:pathLst>
                <a:path w="12860" h="7633" extrusionOk="0">
                  <a:moveTo>
                    <a:pt x="12688" y="7632"/>
                  </a:moveTo>
                  <a:cubicBezTo>
                    <a:pt x="12781" y="7632"/>
                    <a:pt x="12859" y="7554"/>
                    <a:pt x="12859" y="7461"/>
                  </a:cubicBezTo>
                  <a:lnTo>
                    <a:pt x="12859" y="171"/>
                  </a:lnTo>
                  <a:cubicBezTo>
                    <a:pt x="12859" y="76"/>
                    <a:pt x="12784" y="0"/>
                    <a:pt x="12688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61"/>
                  </a:lnTo>
                  <a:cubicBezTo>
                    <a:pt x="0" y="7554"/>
                    <a:pt x="76" y="7632"/>
                    <a:pt x="171" y="7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>
              <a:extLst>
                <a:ext uri="{FF2B5EF4-FFF2-40B4-BE49-F238E27FC236}">
                  <a16:creationId xmlns:a16="http://schemas.microsoft.com/office/drawing/2014/main" id="{FEF186C0-5151-413B-558F-B4B0E001A617}"/>
                </a:ext>
              </a:extLst>
            </p:cNvPr>
            <p:cNvSpPr/>
            <p:nvPr/>
          </p:nvSpPr>
          <p:spPr>
            <a:xfrm>
              <a:off x="6310400" y="3314125"/>
              <a:ext cx="214600" cy="33625"/>
            </a:xfrm>
            <a:custGeom>
              <a:avLst/>
              <a:gdLst/>
              <a:ahLst/>
              <a:cxnLst/>
              <a:rect l="l" t="t" r="r" b="b"/>
              <a:pathLst>
                <a:path w="8584" h="1345" extrusionOk="0">
                  <a:moveTo>
                    <a:pt x="6826" y="1"/>
                  </a:moveTo>
                  <a:lnTo>
                    <a:pt x="668" y="1"/>
                  </a:lnTo>
                  <a:cubicBezTo>
                    <a:pt x="299" y="1"/>
                    <a:pt x="1" y="299"/>
                    <a:pt x="1" y="668"/>
                  </a:cubicBezTo>
                  <a:lnTo>
                    <a:pt x="1" y="680"/>
                  </a:lnTo>
                  <a:cubicBezTo>
                    <a:pt x="3" y="1047"/>
                    <a:pt x="302" y="1345"/>
                    <a:pt x="668" y="1345"/>
                  </a:cubicBezTo>
                  <a:lnTo>
                    <a:pt x="7916" y="1345"/>
                  </a:lnTo>
                  <a:cubicBezTo>
                    <a:pt x="8283" y="1345"/>
                    <a:pt x="8581" y="1047"/>
                    <a:pt x="8583" y="680"/>
                  </a:cubicBezTo>
                  <a:lnTo>
                    <a:pt x="8583" y="668"/>
                  </a:lnTo>
                  <a:cubicBezTo>
                    <a:pt x="8583" y="299"/>
                    <a:pt x="8285" y="1"/>
                    <a:pt x="7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>
              <a:extLst>
                <a:ext uri="{FF2B5EF4-FFF2-40B4-BE49-F238E27FC236}">
                  <a16:creationId xmlns:a16="http://schemas.microsoft.com/office/drawing/2014/main" id="{40BAD213-EC50-8DC9-CF21-55AF72167475}"/>
                </a:ext>
              </a:extLst>
            </p:cNvPr>
            <p:cNvSpPr/>
            <p:nvPr/>
          </p:nvSpPr>
          <p:spPr>
            <a:xfrm>
              <a:off x="6309625" y="3314075"/>
              <a:ext cx="44375" cy="33675"/>
            </a:xfrm>
            <a:custGeom>
              <a:avLst/>
              <a:gdLst/>
              <a:ahLst/>
              <a:cxnLst/>
              <a:rect l="l" t="t" r="r" b="b"/>
              <a:pathLst>
                <a:path w="1775" h="1347" extrusionOk="0">
                  <a:moveTo>
                    <a:pt x="1100" y="665"/>
                  </a:moveTo>
                  <a:cubicBezTo>
                    <a:pt x="1105" y="296"/>
                    <a:pt x="1403" y="0"/>
                    <a:pt x="1769" y="3"/>
                  </a:cubicBezTo>
                  <a:lnTo>
                    <a:pt x="667" y="3"/>
                  </a:lnTo>
                  <a:cubicBezTo>
                    <a:pt x="298" y="3"/>
                    <a:pt x="0" y="301"/>
                    <a:pt x="0" y="670"/>
                  </a:cubicBezTo>
                  <a:lnTo>
                    <a:pt x="0" y="682"/>
                  </a:lnTo>
                  <a:cubicBezTo>
                    <a:pt x="5" y="1051"/>
                    <a:pt x="306" y="1347"/>
                    <a:pt x="675" y="1347"/>
                  </a:cubicBezTo>
                  <a:lnTo>
                    <a:pt x="1774" y="1347"/>
                  </a:lnTo>
                  <a:cubicBezTo>
                    <a:pt x="1405" y="1347"/>
                    <a:pt x="1105" y="1051"/>
                    <a:pt x="1100" y="6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>
              <a:extLst>
                <a:ext uri="{FF2B5EF4-FFF2-40B4-BE49-F238E27FC236}">
                  <a16:creationId xmlns:a16="http://schemas.microsoft.com/office/drawing/2014/main" id="{FB87EFC3-D9CA-CF0B-31E2-E5B93BA7C504}"/>
                </a:ext>
              </a:extLst>
            </p:cNvPr>
            <p:cNvSpPr/>
            <p:nvPr/>
          </p:nvSpPr>
          <p:spPr>
            <a:xfrm>
              <a:off x="6223350" y="2992600"/>
              <a:ext cx="47375" cy="248975"/>
            </a:xfrm>
            <a:custGeom>
              <a:avLst/>
              <a:gdLst/>
              <a:ahLst/>
              <a:cxnLst/>
              <a:rect l="l" t="t" r="r" b="b"/>
              <a:pathLst>
                <a:path w="1895" h="9959" extrusionOk="0">
                  <a:moveTo>
                    <a:pt x="1161" y="8627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2" y="1161"/>
                  </a:cubicBezTo>
                  <a:lnTo>
                    <a:pt x="1895" y="1161"/>
                  </a:lnTo>
                  <a:lnTo>
                    <a:pt x="1895" y="0"/>
                  </a:ln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895" y="9959"/>
                  </a:lnTo>
                  <a:lnTo>
                    <a:pt x="1895" y="8798"/>
                  </a:lnTo>
                  <a:lnTo>
                    <a:pt x="1332" y="8798"/>
                  </a:lnTo>
                  <a:cubicBezTo>
                    <a:pt x="1237" y="8798"/>
                    <a:pt x="1161" y="8722"/>
                    <a:pt x="1161" y="862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>
              <a:extLst>
                <a:ext uri="{FF2B5EF4-FFF2-40B4-BE49-F238E27FC236}">
                  <a16:creationId xmlns:a16="http://schemas.microsoft.com/office/drawing/2014/main" id="{36099F9B-7223-FC73-6761-013E21957F87}"/>
                </a:ext>
              </a:extLst>
            </p:cNvPr>
            <p:cNvSpPr/>
            <p:nvPr/>
          </p:nvSpPr>
          <p:spPr>
            <a:xfrm>
              <a:off x="6252300" y="3021625"/>
              <a:ext cx="18425" cy="190925"/>
            </a:xfrm>
            <a:custGeom>
              <a:avLst/>
              <a:gdLst/>
              <a:ahLst/>
              <a:cxnLst/>
              <a:rect l="l" t="t" r="r" b="b"/>
              <a:pathLst>
                <a:path w="737" h="7637" extrusionOk="0">
                  <a:moveTo>
                    <a:pt x="737" y="7637"/>
                  </a:moveTo>
                  <a:lnTo>
                    <a:pt x="737" y="0"/>
                  </a:lnTo>
                  <a:lnTo>
                    <a:pt x="174" y="0"/>
                  </a:lnTo>
                  <a:cubicBezTo>
                    <a:pt x="79" y="0"/>
                    <a:pt x="3" y="76"/>
                    <a:pt x="3" y="171"/>
                  </a:cubicBezTo>
                  <a:lnTo>
                    <a:pt x="3" y="7466"/>
                  </a:lnTo>
                  <a:cubicBezTo>
                    <a:pt x="1" y="7561"/>
                    <a:pt x="79" y="7637"/>
                    <a:pt x="174" y="763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>
              <a:extLst>
                <a:ext uri="{FF2B5EF4-FFF2-40B4-BE49-F238E27FC236}">
                  <a16:creationId xmlns:a16="http://schemas.microsoft.com/office/drawing/2014/main" id="{23542CE3-FE12-25AA-C789-2F29252DDB2D}"/>
                </a:ext>
              </a:extLst>
            </p:cNvPr>
            <p:cNvSpPr/>
            <p:nvPr/>
          </p:nvSpPr>
          <p:spPr>
            <a:xfrm>
              <a:off x="6353900" y="3282050"/>
              <a:ext cx="122700" cy="32100"/>
            </a:xfrm>
            <a:custGeom>
              <a:avLst/>
              <a:gdLst/>
              <a:ahLst/>
              <a:cxnLst/>
              <a:rect l="l" t="t" r="r" b="b"/>
              <a:pathLst>
                <a:path w="4908" h="1284" extrusionOk="0">
                  <a:moveTo>
                    <a:pt x="1565" y="641"/>
                  </a:moveTo>
                  <a:lnTo>
                    <a:pt x="4908" y="641"/>
                  </a:lnTo>
                  <a:lnTo>
                    <a:pt x="4742" y="1"/>
                  </a:lnTo>
                  <a:lnTo>
                    <a:pt x="336" y="1"/>
                  </a:lnTo>
                  <a:lnTo>
                    <a:pt x="167" y="641"/>
                  </a:lnTo>
                  <a:lnTo>
                    <a:pt x="1" y="1284"/>
                  </a:lnTo>
                  <a:lnTo>
                    <a:pt x="766" y="1284"/>
                  </a:lnTo>
                  <a:lnTo>
                    <a:pt x="861" y="925"/>
                  </a:lnTo>
                  <a:cubicBezTo>
                    <a:pt x="996" y="619"/>
                    <a:pt x="996" y="641"/>
                    <a:pt x="1565" y="6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>
              <a:extLst>
                <a:ext uri="{FF2B5EF4-FFF2-40B4-BE49-F238E27FC236}">
                  <a16:creationId xmlns:a16="http://schemas.microsoft.com/office/drawing/2014/main" id="{8F80BE9D-9B59-1BD5-FAFA-7C4137669F12}"/>
                </a:ext>
              </a:extLst>
            </p:cNvPr>
            <p:cNvSpPr/>
            <p:nvPr/>
          </p:nvSpPr>
          <p:spPr>
            <a:xfrm>
              <a:off x="6223350" y="3241550"/>
              <a:ext cx="67425" cy="40525"/>
            </a:xfrm>
            <a:custGeom>
              <a:avLst/>
              <a:gdLst/>
              <a:ahLst/>
              <a:cxnLst/>
              <a:rect l="l" t="t" r="r" b="b"/>
              <a:pathLst>
                <a:path w="2697" h="1621" extrusionOk="0">
                  <a:moveTo>
                    <a:pt x="1895" y="817"/>
                  </a:moveTo>
                  <a:lnTo>
                    <a:pt x="1895" y="1"/>
                  </a:lnTo>
                  <a:lnTo>
                    <a:pt x="1" y="1"/>
                  </a:lnTo>
                  <a:lnTo>
                    <a:pt x="1" y="817"/>
                  </a:lnTo>
                  <a:cubicBezTo>
                    <a:pt x="1" y="1259"/>
                    <a:pt x="360" y="1618"/>
                    <a:pt x="802" y="1621"/>
                  </a:cubicBezTo>
                  <a:lnTo>
                    <a:pt x="2696" y="1621"/>
                  </a:lnTo>
                  <a:cubicBezTo>
                    <a:pt x="2254" y="1618"/>
                    <a:pt x="1895" y="1262"/>
                    <a:pt x="1895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>
              <a:extLst>
                <a:ext uri="{FF2B5EF4-FFF2-40B4-BE49-F238E27FC236}">
                  <a16:creationId xmlns:a16="http://schemas.microsoft.com/office/drawing/2014/main" id="{BF170B9A-22FA-DFFB-C6B1-967586B56BAB}"/>
                </a:ext>
              </a:extLst>
            </p:cNvPr>
            <p:cNvSpPr/>
            <p:nvPr/>
          </p:nvSpPr>
          <p:spPr>
            <a:xfrm>
              <a:off x="6389825" y="3153775"/>
              <a:ext cx="52700" cy="58775"/>
            </a:xfrm>
            <a:custGeom>
              <a:avLst/>
              <a:gdLst/>
              <a:ahLst/>
              <a:cxnLst/>
              <a:rect l="l" t="t" r="r" b="b"/>
              <a:pathLst>
                <a:path w="2108" h="2351" extrusionOk="0">
                  <a:moveTo>
                    <a:pt x="1" y="230"/>
                  </a:moveTo>
                  <a:lnTo>
                    <a:pt x="1" y="2351"/>
                  </a:lnTo>
                  <a:lnTo>
                    <a:pt x="2107" y="2351"/>
                  </a:lnTo>
                  <a:lnTo>
                    <a:pt x="2107" y="227"/>
                  </a:lnTo>
                  <a:cubicBezTo>
                    <a:pt x="2107" y="103"/>
                    <a:pt x="2005" y="0"/>
                    <a:pt x="1878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>
              <a:extLst>
                <a:ext uri="{FF2B5EF4-FFF2-40B4-BE49-F238E27FC236}">
                  <a16:creationId xmlns:a16="http://schemas.microsoft.com/office/drawing/2014/main" id="{FE645DF0-CC60-E849-1531-6C89A0DE1109}"/>
                </a:ext>
              </a:extLst>
            </p:cNvPr>
            <p:cNvSpPr/>
            <p:nvPr/>
          </p:nvSpPr>
          <p:spPr>
            <a:xfrm>
              <a:off x="6398075" y="3051200"/>
              <a:ext cx="32050" cy="34475"/>
            </a:xfrm>
            <a:custGeom>
              <a:avLst/>
              <a:gdLst/>
              <a:ahLst/>
              <a:cxnLst/>
              <a:rect l="l" t="t" r="r" b="b"/>
              <a:pathLst>
                <a:path w="1282" h="1379" extrusionOk="0">
                  <a:moveTo>
                    <a:pt x="460" y="1200"/>
                  </a:moveTo>
                  <a:cubicBezTo>
                    <a:pt x="844" y="1378"/>
                    <a:pt x="1281" y="1085"/>
                    <a:pt x="1259" y="660"/>
                  </a:cubicBezTo>
                  <a:lnTo>
                    <a:pt x="1259" y="660"/>
                  </a:lnTo>
                  <a:cubicBezTo>
                    <a:pt x="1259" y="391"/>
                    <a:pt x="1081" y="154"/>
                    <a:pt x="819" y="86"/>
                  </a:cubicBezTo>
                  <a:cubicBezTo>
                    <a:pt x="514" y="0"/>
                    <a:pt x="196" y="174"/>
                    <a:pt x="98" y="474"/>
                  </a:cubicBezTo>
                  <a:cubicBezTo>
                    <a:pt x="1" y="777"/>
                    <a:pt x="157" y="1102"/>
                    <a:pt x="453" y="1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>
              <a:extLst>
                <a:ext uri="{FF2B5EF4-FFF2-40B4-BE49-F238E27FC236}">
                  <a16:creationId xmlns:a16="http://schemas.microsoft.com/office/drawing/2014/main" id="{B1F7D5DD-6841-4B4A-0033-E33F4C41CC41}"/>
                </a:ext>
              </a:extLst>
            </p:cNvPr>
            <p:cNvSpPr/>
            <p:nvPr/>
          </p:nvSpPr>
          <p:spPr>
            <a:xfrm>
              <a:off x="6484350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0" y="794"/>
                  </a:cubicBezTo>
                  <a:cubicBezTo>
                    <a:pt x="0" y="1124"/>
                    <a:pt x="267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>
              <a:extLst>
                <a:ext uri="{FF2B5EF4-FFF2-40B4-BE49-F238E27FC236}">
                  <a16:creationId xmlns:a16="http://schemas.microsoft.com/office/drawing/2014/main" id="{FCFA0D0A-D6AC-2350-A07C-07BBDCD6B5B2}"/>
                </a:ext>
              </a:extLst>
            </p:cNvPr>
            <p:cNvSpPr/>
            <p:nvPr/>
          </p:nvSpPr>
          <p:spPr>
            <a:xfrm>
              <a:off x="6315675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3" y="794"/>
                  </a:cubicBezTo>
                  <a:cubicBezTo>
                    <a:pt x="0" y="1124"/>
                    <a:pt x="266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>
              <a:extLst>
                <a:ext uri="{FF2B5EF4-FFF2-40B4-BE49-F238E27FC236}">
                  <a16:creationId xmlns:a16="http://schemas.microsoft.com/office/drawing/2014/main" id="{6A3DC2F0-8D0E-3045-2D68-4502E401E10F}"/>
                </a:ext>
              </a:extLst>
            </p:cNvPr>
            <p:cNvSpPr/>
            <p:nvPr/>
          </p:nvSpPr>
          <p:spPr>
            <a:xfrm>
              <a:off x="6322625" y="3143800"/>
              <a:ext cx="34375" cy="32900"/>
            </a:xfrm>
            <a:custGeom>
              <a:avLst/>
              <a:gdLst/>
              <a:ahLst/>
              <a:cxnLst/>
              <a:rect l="l" t="t" r="r" b="b"/>
              <a:pathLst>
                <a:path w="1375" h="1316" extrusionOk="0">
                  <a:moveTo>
                    <a:pt x="1049" y="1"/>
                  </a:move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1049" y="1315"/>
                  </a:lnTo>
                  <a:cubicBezTo>
                    <a:pt x="1227" y="1313"/>
                    <a:pt x="1374" y="1169"/>
                    <a:pt x="1374" y="990"/>
                  </a:cubicBezTo>
                  <a:lnTo>
                    <a:pt x="1374" y="326"/>
                  </a:lnTo>
                  <a:cubicBezTo>
                    <a:pt x="1374" y="147"/>
                    <a:pt x="1227" y="1"/>
                    <a:pt x="1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>
              <a:extLst>
                <a:ext uri="{FF2B5EF4-FFF2-40B4-BE49-F238E27FC236}">
                  <a16:creationId xmlns:a16="http://schemas.microsoft.com/office/drawing/2014/main" id="{1C791008-34FA-A1D8-5495-7FA6F864F663}"/>
                </a:ext>
              </a:extLst>
            </p:cNvPr>
            <p:cNvSpPr/>
            <p:nvPr/>
          </p:nvSpPr>
          <p:spPr>
            <a:xfrm>
              <a:off x="6476100" y="3143800"/>
              <a:ext cx="34425" cy="32900"/>
            </a:xfrm>
            <a:custGeom>
              <a:avLst/>
              <a:gdLst/>
              <a:ahLst/>
              <a:cxnLst/>
              <a:rect l="l" t="t" r="r" b="b"/>
              <a:pathLst>
                <a:path w="1377" h="1316" extrusionOk="0">
                  <a:moveTo>
                    <a:pt x="0" y="326"/>
                  </a:move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1051" y="1315"/>
                  </a:lnTo>
                  <a:cubicBezTo>
                    <a:pt x="1230" y="1313"/>
                    <a:pt x="1374" y="1169"/>
                    <a:pt x="1376" y="990"/>
                  </a:cubicBezTo>
                  <a:lnTo>
                    <a:pt x="1376" y="326"/>
                  </a:lnTo>
                  <a:cubicBezTo>
                    <a:pt x="1374" y="147"/>
                    <a:pt x="1230" y="1"/>
                    <a:pt x="1051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>
              <a:extLst>
                <a:ext uri="{FF2B5EF4-FFF2-40B4-BE49-F238E27FC236}">
                  <a16:creationId xmlns:a16="http://schemas.microsoft.com/office/drawing/2014/main" id="{94DE2D3C-29F9-1BFF-0217-18DF68ACD306}"/>
                </a:ext>
              </a:extLst>
            </p:cNvPr>
            <p:cNvSpPr/>
            <p:nvPr/>
          </p:nvSpPr>
          <p:spPr>
            <a:xfrm>
              <a:off x="6322625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>
              <a:extLst>
                <a:ext uri="{FF2B5EF4-FFF2-40B4-BE49-F238E27FC236}">
                  <a16:creationId xmlns:a16="http://schemas.microsoft.com/office/drawing/2014/main" id="{2D3DA92F-630B-2B10-C4F7-7D71999E3D2C}"/>
                </a:ext>
              </a:extLst>
            </p:cNvPr>
            <p:cNvSpPr/>
            <p:nvPr/>
          </p:nvSpPr>
          <p:spPr>
            <a:xfrm>
              <a:off x="6476100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>
              <a:extLst>
                <a:ext uri="{FF2B5EF4-FFF2-40B4-BE49-F238E27FC236}">
                  <a16:creationId xmlns:a16="http://schemas.microsoft.com/office/drawing/2014/main" id="{D0FEA177-E954-B98F-9DEE-9FF1B861C35E}"/>
                </a:ext>
              </a:extLst>
            </p:cNvPr>
            <p:cNvSpPr/>
            <p:nvPr/>
          </p:nvSpPr>
          <p:spPr>
            <a:xfrm>
              <a:off x="6314150" y="3052775"/>
              <a:ext cx="22200" cy="32225"/>
            </a:xfrm>
            <a:custGeom>
              <a:avLst/>
              <a:gdLst/>
              <a:ahLst/>
              <a:cxnLst/>
              <a:rect l="l" t="t" r="r" b="b"/>
              <a:pathLst>
                <a:path w="888" h="1289" extrusionOk="0">
                  <a:moveTo>
                    <a:pt x="523" y="594"/>
                  </a:moveTo>
                  <a:cubicBezTo>
                    <a:pt x="523" y="355"/>
                    <a:pt x="665" y="140"/>
                    <a:pt x="887" y="47"/>
                  </a:cubicBezTo>
                  <a:cubicBezTo>
                    <a:pt x="814" y="18"/>
                    <a:pt x="736" y="1"/>
                    <a:pt x="657" y="1"/>
                  </a:cubicBezTo>
                  <a:cubicBezTo>
                    <a:pt x="281" y="1"/>
                    <a:pt x="0" y="345"/>
                    <a:pt x="73" y="712"/>
                  </a:cubicBezTo>
                  <a:cubicBezTo>
                    <a:pt x="147" y="1081"/>
                    <a:pt x="540" y="1288"/>
                    <a:pt x="887" y="1144"/>
                  </a:cubicBezTo>
                  <a:cubicBezTo>
                    <a:pt x="665" y="1051"/>
                    <a:pt x="521" y="834"/>
                    <a:pt x="523" y="59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>
              <a:extLst>
                <a:ext uri="{FF2B5EF4-FFF2-40B4-BE49-F238E27FC236}">
                  <a16:creationId xmlns:a16="http://schemas.microsoft.com/office/drawing/2014/main" id="{9B7FF095-5F52-8A66-96F7-DC20F9C1F1C4}"/>
                </a:ext>
              </a:extLst>
            </p:cNvPr>
            <p:cNvSpPr/>
            <p:nvPr/>
          </p:nvSpPr>
          <p:spPr>
            <a:xfrm>
              <a:off x="63999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0" y="714"/>
                  </a:moveTo>
                  <a:cubicBezTo>
                    <a:pt x="460" y="475"/>
                    <a:pt x="607" y="260"/>
                    <a:pt x="826" y="167"/>
                  </a:cubicBezTo>
                  <a:cubicBezTo>
                    <a:pt x="435" y="1"/>
                    <a:pt x="1" y="289"/>
                    <a:pt x="1" y="714"/>
                  </a:cubicBezTo>
                  <a:cubicBezTo>
                    <a:pt x="1" y="1140"/>
                    <a:pt x="435" y="1428"/>
                    <a:pt x="826" y="1264"/>
                  </a:cubicBezTo>
                  <a:cubicBezTo>
                    <a:pt x="604" y="1171"/>
                    <a:pt x="460" y="956"/>
                    <a:pt x="460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>
              <a:extLst>
                <a:ext uri="{FF2B5EF4-FFF2-40B4-BE49-F238E27FC236}">
                  <a16:creationId xmlns:a16="http://schemas.microsoft.com/office/drawing/2014/main" id="{B77EA728-C77D-9CB0-5A25-6C97C25B0D65}"/>
                </a:ext>
              </a:extLst>
            </p:cNvPr>
            <p:cNvSpPr/>
            <p:nvPr/>
          </p:nvSpPr>
          <p:spPr>
            <a:xfrm>
              <a:off x="64842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3" y="714"/>
                  </a:moveTo>
                  <a:cubicBezTo>
                    <a:pt x="463" y="475"/>
                    <a:pt x="607" y="260"/>
                    <a:pt x="827" y="167"/>
                  </a:cubicBezTo>
                  <a:cubicBezTo>
                    <a:pt x="436" y="1"/>
                    <a:pt x="1" y="289"/>
                    <a:pt x="1" y="714"/>
                  </a:cubicBezTo>
                  <a:cubicBezTo>
                    <a:pt x="1" y="1140"/>
                    <a:pt x="436" y="1428"/>
                    <a:pt x="827" y="1264"/>
                  </a:cubicBezTo>
                  <a:cubicBezTo>
                    <a:pt x="607" y="1171"/>
                    <a:pt x="463" y="954"/>
                    <a:pt x="463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>
              <a:extLst>
                <a:ext uri="{FF2B5EF4-FFF2-40B4-BE49-F238E27FC236}">
                  <a16:creationId xmlns:a16="http://schemas.microsoft.com/office/drawing/2014/main" id="{E2E7E8C8-3E37-C675-580F-8045C01C1B74}"/>
                </a:ext>
              </a:extLst>
            </p:cNvPr>
            <p:cNvSpPr/>
            <p:nvPr/>
          </p:nvSpPr>
          <p:spPr>
            <a:xfrm>
              <a:off x="6389100" y="3080275"/>
              <a:ext cx="53250" cy="73450"/>
            </a:xfrm>
            <a:custGeom>
              <a:avLst/>
              <a:gdLst/>
              <a:ahLst/>
              <a:cxnLst/>
              <a:rect l="l" t="t" r="r" b="b"/>
              <a:pathLst>
                <a:path w="2130" h="2938" extrusionOk="0">
                  <a:moveTo>
                    <a:pt x="1916" y="1398"/>
                  </a:moveTo>
                  <a:lnTo>
                    <a:pt x="1335" y="0"/>
                  </a:lnTo>
                  <a:cubicBezTo>
                    <a:pt x="1249" y="52"/>
                    <a:pt x="1152" y="78"/>
                    <a:pt x="1051" y="83"/>
                  </a:cubicBezTo>
                  <a:lnTo>
                    <a:pt x="1032" y="83"/>
                  </a:lnTo>
                  <a:cubicBezTo>
                    <a:pt x="958" y="83"/>
                    <a:pt x="888" y="69"/>
                    <a:pt x="822" y="44"/>
                  </a:cubicBezTo>
                  <a:cubicBezTo>
                    <a:pt x="807" y="39"/>
                    <a:pt x="790" y="32"/>
                    <a:pt x="775" y="25"/>
                  </a:cubicBezTo>
                  <a:lnTo>
                    <a:pt x="213" y="1386"/>
                  </a:lnTo>
                  <a:cubicBezTo>
                    <a:pt x="32" y="1784"/>
                    <a:pt x="1" y="1882"/>
                    <a:pt x="106" y="2141"/>
                  </a:cubicBezTo>
                  <a:lnTo>
                    <a:pt x="431" y="2938"/>
                  </a:lnTo>
                  <a:lnTo>
                    <a:pt x="1701" y="2938"/>
                  </a:lnTo>
                  <a:lnTo>
                    <a:pt x="2021" y="2153"/>
                  </a:lnTo>
                  <a:cubicBezTo>
                    <a:pt x="2129" y="1894"/>
                    <a:pt x="2095" y="1794"/>
                    <a:pt x="1916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>
              <a:extLst>
                <a:ext uri="{FF2B5EF4-FFF2-40B4-BE49-F238E27FC236}">
                  <a16:creationId xmlns:a16="http://schemas.microsoft.com/office/drawing/2014/main" id="{0047508B-64E4-E503-D621-1E4D53C22DF7}"/>
                </a:ext>
              </a:extLst>
            </p:cNvPr>
            <p:cNvSpPr/>
            <p:nvPr/>
          </p:nvSpPr>
          <p:spPr>
            <a:xfrm>
              <a:off x="6389100" y="3080875"/>
              <a:ext cx="28975" cy="72850"/>
            </a:xfrm>
            <a:custGeom>
              <a:avLst/>
              <a:gdLst/>
              <a:ahLst/>
              <a:cxnLst/>
              <a:rect l="l" t="t" r="r" b="b"/>
              <a:pathLst>
                <a:path w="1159" h="2914" extrusionOk="0">
                  <a:moveTo>
                    <a:pt x="614" y="1362"/>
                  </a:moveTo>
                  <a:lnTo>
                    <a:pt x="1159" y="45"/>
                  </a:lnTo>
                  <a:cubicBezTo>
                    <a:pt x="1122" y="54"/>
                    <a:pt x="1088" y="57"/>
                    <a:pt x="1054" y="59"/>
                  </a:cubicBezTo>
                  <a:lnTo>
                    <a:pt x="1032" y="59"/>
                  </a:lnTo>
                  <a:cubicBezTo>
                    <a:pt x="961" y="59"/>
                    <a:pt x="888" y="45"/>
                    <a:pt x="822" y="20"/>
                  </a:cubicBezTo>
                  <a:cubicBezTo>
                    <a:pt x="807" y="13"/>
                    <a:pt x="790" y="8"/>
                    <a:pt x="778" y="1"/>
                  </a:cubicBezTo>
                  <a:lnTo>
                    <a:pt x="213" y="1362"/>
                  </a:lnTo>
                  <a:cubicBezTo>
                    <a:pt x="32" y="1760"/>
                    <a:pt x="1" y="1858"/>
                    <a:pt x="106" y="2117"/>
                  </a:cubicBezTo>
                  <a:lnTo>
                    <a:pt x="431" y="2914"/>
                  </a:lnTo>
                  <a:lnTo>
                    <a:pt x="831" y="2914"/>
                  </a:lnTo>
                  <a:lnTo>
                    <a:pt x="506" y="2117"/>
                  </a:lnTo>
                  <a:cubicBezTo>
                    <a:pt x="401" y="1858"/>
                    <a:pt x="433" y="1760"/>
                    <a:pt x="614" y="136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>
              <a:extLst>
                <a:ext uri="{FF2B5EF4-FFF2-40B4-BE49-F238E27FC236}">
                  <a16:creationId xmlns:a16="http://schemas.microsoft.com/office/drawing/2014/main" id="{E91DDDAC-645B-2E11-5A0B-4415DEC971AE}"/>
                </a:ext>
              </a:extLst>
            </p:cNvPr>
            <p:cNvSpPr/>
            <p:nvPr/>
          </p:nvSpPr>
          <p:spPr>
            <a:xfrm>
              <a:off x="6389825" y="3153775"/>
              <a:ext cx="15600" cy="58775"/>
            </a:xfrm>
            <a:custGeom>
              <a:avLst/>
              <a:gdLst/>
              <a:ahLst/>
              <a:cxnLst/>
              <a:rect l="l" t="t" r="r" b="b"/>
              <a:pathLst>
                <a:path w="624" h="2351" extrusionOk="0">
                  <a:moveTo>
                    <a:pt x="397" y="2351"/>
                  </a:moveTo>
                  <a:lnTo>
                    <a:pt x="397" y="230"/>
                  </a:lnTo>
                  <a:cubicBezTo>
                    <a:pt x="397" y="103"/>
                    <a:pt x="499" y="0"/>
                    <a:pt x="624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lnTo>
                    <a:pt x="1" y="235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>
              <a:extLst>
                <a:ext uri="{FF2B5EF4-FFF2-40B4-BE49-F238E27FC236}">
                  <a16:creationId xmlns:a16="http://schemas.microsoft.com/office/drawing/2014/main" id="{326D524D-9013-8AEE-1A48-64437AE817E4}"/>
                </a:ext>
              </a:extLst>
            </p:cNvPr>
            <p:cNvSpPr/>
            <p:nvPr/>
          </p:nvSpPr>
          <p:spPr>
            <a:xfrm>
              <a:off x="6409625" y="3255300"/>
              <a:ext cx="11575" cy="11500"/>
            </a:xfrm>
            <a:custGeom>
              <a:avLst/>
              <a:gdLst/>
              <a:ahLst/>
              <a:cxnLst/>
              <a:rect l="l" t="t" r="r" b="b"/>
              <a:pathLst>
                <a:path w="463" h="460" extrusionOk="0">
                  <a:moveTo>
                    <a:pt x="233" y="1"/>
                  </a:moveTo>
                  <a:cubicBezTo>
                    <a:pt x="106" y="1"/>
                    <a:pt x="3" y="101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0" y="460"/>
                  </a:lnTo>
                  <a:cubicBezTo>
                    <a:pt x="357" y="460"/>
                    <a:pt x="462" y="357"/>
                    <a:pt x="462" y="233"/>
                  </a:cubicBezTo>
                  <a:cubicBezTo>
                    <a:pt x="462" y="106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>
              <a:extLst>
                <a:ext uri="{FF2B5EF4-FFF2-40B4-BE49-F238E27FC236}">
                  <a16:creationId xmlns:a16="http://schemas.microsoft.com/office/drawing/2014/main" id="{35B5C1A0-068E-CC6D-EE94-3EC24CB1DC63}"/>
                </a:ext>
              </a:extLst>
            </p:cNvPr>
            <p:cNvSpPr/>
            <p:nvPr/>
          </p:nvSpPr>
          <p:spPr>
            <a:xfrm>
              <a:off x="6410175" y="3118625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1"/>
                  </a:moveTo>
                  <a:cubicBezTo>
                    <a:pt x="103" y="1"/>
                    <a:pt x="3" y="103"/>
                    <a:pt x="1" y="226"/>
                  </a:cubicBezTo>
                  <a:cubicBezTo>
                    <a:pt x="1" y="353"/>
                    <a:pt x="101" y="458"/>
                    <a:pt x="228" y="458"/>
                  </a:cubicBezTo>
                  <a:lnTo>
                    <a:pt x="230" y="458"/>
                  </a:lnTo>
                  <a:cubicBezTo>
                    <a:pt x="357" y="458"/>
                    <a:pt x="460" y="358"/>
                    <a:pt x="462" y="231"/>
                  </a:cubicBezTo>
                  <a:cubicBezTo>
                    <a:pt x="462" y="104"/>
                    <a:pt x="362" y="1"/>
                    <a:pt x="235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>
              <a:extLst>
                <a:ext uri="{FF2B5EF4-FFF2-40B4-BE49-F238E27FC236}">
                  <a16:creationId xmlns:a16="http://schemas.microsoft.com/office/drawing/2014/main" id="{96CDD114-882F-D37F-4B8E-5F12EF4421BC}"/>
                </a:ext>
              </a:extLst>
            </p:cNvPr>
            <p:cNvSpPr/>
            <p:nvPr/>
          </p:nvSpPr>
          <p:spPr>
            <a:xfrm>
              <a:off x="6217250" y="2986500"/>
              <a:ext cx="391025" cy="366575"/>
            </a:xfrm>
            <a:custGeom>
              <a:avLst/>
              <a:gdLst/>
              <a:ahLst/>
              <a:cxnLst/>
              <a:rect l="l" t="t" r="r" b="b"/>
              <a:pathLst>
                <a:path w="15641" h="14663" extrusionOk="0">
                  <a:moveTo>
                    <a:pt x="14611" y="460"/>
                  </a:moveTo>
                  <a:cubicBezTo>
                    <a:pt x="14924" y="460"/>
                    <a:pt x="15181" y="714"/>
                    <a:pt x="15181" y="1029"/>
                  </a:cubicBezTo>
                  <a:lnTo>
                    <a:pt x="15181" y="9958"/>
                  </a:lnTo>
                  <a:lnTo>
                    <a:pt x="457" y="9958"/>
                  </a:lnTo>
                  <a:lnTo>
                    <a:pt x="457" y="1029"/>
                  </a:lnTo>
                  <a:cubicBezTo>
                    <a:pt x="457" y="714"/>
                    <a:pt x="714" y="460"/>
                    <a:pt x="1029" y="460"/>
                  </a:cubicBezTo>
                  <a:close/>
                  <a:moveTo>
                    <a:pt x="15181" y="10447"/>
                  </a:moveTo>
                  <a:lnTo>
                    <a:pt x="15181" y="11034"/>
                  </a:lnTo>
                  <a:cubicBezTo>
                    <a:pt x="15181" y="11351"/>
                    <a:pt x="14927" y="11608"/>
                    <a:pt x="14611" y="11608"/>
                  </a:cubicBezTo>
                  <a:lnTo>
                    <a:pt x="1029" y="11608"/>
                  </a:lnTo>
                  <a:cubicBezTo>
                    <a:pt x="714" y="11608"/>
                    <a:pt x="457" y="11351"/>
                    <a:pt x="457" y="11036"/>
                  </a:cubicBezTo>
                  <a:lnTo>
                    <a:pt x="457" y="10447"/>
                  </a:lnTo>
                  <a:close/>
                  <a:moveTo>
                    <a:pt x="10010" y="12065"/>
                  </a:moveTo>
                  <a:lnTo>
                    <a:pt x="10218" y="12861"/>
                  </a:lnTo>
                  <a:lnTo>
                    <a:pt x="8597" y="12861"/>
                  </a:lnTo>
                  <a:cubicBezTo>
                    <a:pt x="8596" y="12861"/>
                    <a:pt x="8594" y="12861"/>
                    <a:pt x="8592" y="12861"/>
                  </a:cubicBezTo>
                  <a:cubicBezTo>
                    <a:pt x="8477" y="12861"/>
                    <a:pt x="8380" y="12946"/>
                    <a:pt x="8363" y="13062"/>
                  </a:cubicBezTo>
                  <a:cubicBezTo>
                    <a:pt x="8346" y="13199"/>
                    <a:pt x="8451" y="13318"/>
                    <a:pt x="8590" y="13318"/>
                  </a:cubicBezTo>
                  <a:lnTo>
                    <a:pt x="11630" y="13318"/>
                  </a:lnTo>
                  <a:cubicBezTo>
                    <a:pt x="11870" y="13318"/>
                    <a:pt x="12065" y="13514"/>
                    <a:pt x="12065" y="13756"/>
                  </a:cubicBezTo>
                  <a:lnTo>
                    <a:pt x="12065" y="13768"/>
                  </a:lnTo>
                  <a:cubicBezTo>
                    <a:pt x="12065" y="14010"/>
                    <a:pt x="11870" y="14206"/>
                    <a:pt x="11630" y="14206"/>
                  </a:cubicBezTo>
                  <a:lnTo>
                    <a:pt x="4377" y="14206"/>
                  </a:lnTo>
                  <a:cubicBezTo>
                    <a:pt x="4135" y="14206"/>
                    <a:pt x="3940" y="14010"/>
                    <a:pt x="3940" y="13768"/>
                  </a:cubicBezTo>
                  <a:lnTo>
                    <a:pt x="3940" y="13753"/>
                  </a:lnTo>
                  <a:cubicBezTo>
                    <a:pt x="3940" y="13514"/>
                    <a:pt x="4135" y="13318"/>
                    <a:pt x="4377" y="13318"/>
                  </a:cubicBezTo>
                  <a:lnTo>
                    <a:pt x="7473" y="13318"/>
                  </a:lnTo>
                  <a:cubicBezTo>
                    <a:pt x="7475" y="13319"/>
                    <a:pt x="7476" y="13319"/>
                    <a:pt x="7478" y="13319"/>
                  </a:cubicBezTo>
                  <a:cubicBezTo>
                    <a:pt x="7603" y="13319"/>
                    <a:pt x="7705" y="13219"/>
                    <a:pt x="7713" y="13096"/>
                  </a:cubicBezTo>
                  <a:cubicBezTo>
                    <a:pt x="7718" y="12967"/>
                    <a:pt x="7613" y="12861"/>
                    <a:pt x="7485" y="12859"/>
                  </a:cubicBezTo>
                  <a:lnTo>
                    <a:pt x="5787" y="12859"/>
                  </a:lnTo>
                  <a:lnTo>
                    <a:pt x="5995" y="12065"/>
                  </a:lnTo>
                  <a:close/>
                  <a:moveTo>
                    <a:pt x="1032" y="0"/>
                  </a:moveTo>
                  <a:cubicBezTo>
                    <a:pt x="462" y="0"/>
                    <a:pt x="0" y="462"/>
                    <a:pt x="0" y="1031"/>
                  </a:cubicBezTo>
                  <a:lnTo>
                    <a:pt x="0" y="11034"/>
                  </a:lnTo>
                  <a:cubicBezTo>
                    <a:pt x="0" y="11603"/>
                    <a:pt x="462" y="12067"/>
                    <a:pt x="1032" y="12067"/>
                  </a:cubicBezTo>
                  <a:lnTo>
                    <a:pt x="5433" y="12067"/>
                  </a:lnTo>
                  <a:lnTo>
                    <a:pt x="5227" y="12861"/>
                  </a:lnTo>
                  <a:lnTo>
                    <a:pt x="4379" y="12861"/>
                  </a:lnTo>
                  <a:cubicBezTo>
                    <a:pt x="3883" y="12861"/>
                    <a:pt x="3483" y="13262"/>
                    <a:pt x="3483" y="13758"/>
                  </a:cubicBezTo>
                  <a:lnTo>
                    <a:pt x="3483" y="13766"/>
                  </a:lnTo>
                  <a:cubicBezTo>
                    <a:pt x="3483" y="14259"/>
                    <a:pt x="3883" y="14663"/>
                    <a:pt x="4379" y="14663"/>
                  </a:cubicBezTo>
                  <a:lnTo>
                    <a:pt x="11625" y="14663"/>
                  </a:lnTo>
                  <a:cubicBezTo>
                    <a:pt x="12121" y="14663"/>
                    <a:pt x="12524" y="14262"/>
                    <a:pt x="12524" y="13766"/>
                  </a:cubicBezTo>
                  <a:lnTo>
                    <a:pt x="12524" y="13758"/>
                  </a:lnTo>
                  <a:cubicBezTo>
                    <a:pt x="12524" y="13262"/>
                    <a:pt x="12121" y="12861"/>
                    <a:pt x="11625" y="12861"/>
                  </a:cubicBezTo>
                  <a:lnTo>
                    <a:pt x="10662" y="12861"/>
                  </a:lnTo>
                  <a:lnTo>
                    <a:pt x="10447" y="12036"/>
                  </a:lnTo>
                  <a:lnTo>
                    <a:pt x="14609" y="12036"/>
                  </a:lnTo>
                  <a:cubicBezTo>
                    <a:pt x="15178" y="12036"/>
                    <a:pt x="15640" y="11574"/>
                    <a:pt x="15640" y="11004"/>
                  </a:cubicBezTo>
                  <a:lnTo>
                    <a:pt x="15640" y="1031"/>
                  </a:lnTo>
                  <a:cubicBezTo>
                    <a:pt x="15640" y="462"/>
                    <a:pt x="15176" y="0"/>
                    <a:pt x="14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>
              <a:extLst>
                <a:ext uri="{FF2B5EF4-FFF2-40B4-BE49-F238E27FC236}">
                  <a16:creationId xmlns:a16="http://schemas.microsoft.com/office/drawing/2014/main" id="{2C0E4383-B4AA-FBD1-CEF3-C70080498DCB}"/>
                </a:ext>
              </a:extLst>
            </p:cNvPr>
            <p:cNvSpPr/>
            <p:nvPr/>
          </p:nvSpPr>
          <p:spPr>
            <a:xfrm>
              <a:off x="6246275" y="3016250"/>
              <a:ext cx="332975" cy="201675"/>
            </a:xfrm>
            <a:custGeom>
              <a:avLst/>
              <a:gdLst/>
              <a:ahLst/>
              <a:cxnLst/>
              <a:rect l="l" t="t" r="r" b="b"/>
              <a:pathLst>
                <a:path w="13319" h="8067" extrusionOk="0">
                  <a:moveTo>
                    <a:pt x="6745" y="1691"/>
                  </a:moveTo>
                  <a:cubicBezTo>
                    <a:pt x="6930" y="1691"/>
                    <a:pt x="7087" y="1831"/>
                    <a:pt x="7106" y="2016"/>
                  </a:cubicBezTo>
                  <a:cubicBezTo>
                    <a:pt x="7102" y="2041"/>
                    <a:pt x="7102" y="2065"/>
                    <a:pt x="7106" y="2092"/>
                  </a:cubicBezTo>
                  <a:cubicBezTo>
                    <a:pt x="7089" y="2261"/>
                    <a:pt x="6955" y="2395"/>
                    <a:pt x="6784" y="2415"/>
                  </a:cubicBezTo>
                  <a:lnTo>
                    <a:pt x="6777" y="2415"/>
                  </a:lnTo>
                  <a:cubicBezTo>
                    <a:pt x="6767" y="2415"/>
                    <a:pt x="6755" y="2417"/>
                    <a:pt x="6745" y="2417"/>
                  </a:cubicBezTo>
                  <a:cubicBezTo>
                    <a:pt x="6544" y="2417"/>
                    <a:pt x="6381" y="2256"/>
                    <a:pt x="6381" y="2053"/>
                  </a:cubicBezTo>
                  <a:cubicBezTo>
                    <a:pt x="6381" y="1853"/>
                    <a:pt x="6544" y="1691"/>
                    <a:pt x="6745" y="1691"/>
                  </a:cubicBezTo>
                  <a:close/>
                  <a:moveTo>
                    <a:pt x="3369" y="1693"/>
                  </a:moveTo>
                  <a:cubicBezTo>
                    <a:pt x="3555" y="1693"/>
                    <a:pt x="3734" y="1837"/>
                    <a:pt x="3734" y="2055"/>
                  </a:cubicBezTo>
                  <a:cubicBezTo>
                    <a:pt x="3734" y="2256"/>
                    <a:pt x="3573" y="2420"/>
                    <a:pt x="3370" y="2420"/>
                  </a:cubicBezTo>
                  <a:cubicBezTo>
                    <a:pt x="3047" y="2420"/>
                    <a:pt x="2886" y="2029"/>
                    <a:pt x="3116" y="1799"/>
                  </a:cubicBezTo>
                  <a:cubicBezTo>
                    <a:pt x="3189" y="1725"/>
                    <a:pt x="3280" y="1693"/>
                    <a:pt x="3369" y="1693"/>
                  </a:cubicBezTo>
                  <a:close/>
                  <a:moveTo>
                    <a:pt x="10117" y="1694"/>
                  </a:moveTo>
                  <a:cubicBezTo>
                    <a:pt x="10442" y="1694"/>
                    <a:pt x="10603" y="2085"/>
                    <a:pt x="10376" y="2314"/>
                  </a:cubicBezTo>
                  <a:cubicBezTo>
                    <a:pt x="10302" y="2388"/>
                    <a:pt x="10211" y="2421"/>
                    <a:pt x="10122" y="2421"/>
                  </a:cubicBezTo>
                  <a:cubicBezTo>
                    <a:pt x="9935" y="2421"/>
                    <a:pt x="9755" y="2276"/>
                    <a:pt x="9755" y="2055"/>
                  </a:cubicBezTo>
                  <a:cubicBezTo>
                    <a:pt x="9755" y="1855"/>
                    <a:pt x="9917" y="1694"/>
                    <a:pt x="10117" y="1694"/>
                  </a:cubicBezTo>
                  <a:close/>
                  <a:moveTo>
                    <a:pt x="6537" y="3055"/>
                  </a:moveTo>
                  <a:lnTo>
                    <a:pt x="6535" y="3617"/>
                  </a:lnTo>
                  <a:cubicBezTo>
                    <a:pt x="6532" y="3744"/>
                    <a:pt x="6635" y="3849"/>
                    <a:pt x="6764" y="3852"/>
                  </a:cubicBezTo>
                  <a:cubicBezTo>
                    <a:pt x="6891" y="3849"/>
                    <a:pt x="6994" y="3746"/>
                    <a:pt x="6994" y="3619"/>
                  </a:cubicBezTo>
                  <a:lnTo>
                    <a:pt x="6996" y="3060"/>
                  </a:lnTo>
                  <a:lnTo>
                    <a:pt x="7402" y="4054"/>
                  </a:lnTo>
                  <a:cubicBezTo>
                    <a:pt x="7402" y="4057"/>
                    <a:pt x="7405" y="4059"/>
                    <a:pt x="7405" y="4062"/>
                  </a:cubicBezTo>
                  <a:cubicBezTo>
                    <a:pt x="7581" y="4455"/>
                    <a:pt x="7573" y="4477"/>
                    <a:pt x="7507" y="4641"/>
                  </a:cubicBezTo>
                  <a:lnTo>
                    <a:pt x="7248" y="5286"/>
                  </a:lnTo>
                  <a:lnTo>
                    <a:pt x="6293" y="5286"/>
                  </a:lnTo>
                  <a:lnTo>
                    <a:pt x="6026" y="4629"/>
                  </a:lnTo>
                  <a:cubicBezTo>
                    <a:pt x="5960" y="4465"/>
                    <a:pt x="5953" y="4445"/>
                    <a:pt x="6129" y="4049"/>
                  </a:cubicBezTo>
                  <a:cubicBezTo>
                    <a:pt x="6129" y="4047"/>
                    <a:pt x="6131" y="4047"/>
                    <a:pt x="6131" y="4045"/>
                  </a:cubicBezTo>
                  <a:lnTo>
                    <a:pt x="6537" y="3055"/>
                  </a:lnTo>
                  <a:close/>
                  <a:moveTo>
                    <a:pt x="4091" y="5318"/>
                  </a:moveTo>
                  <a:cubicBezTo>
                    <a:pt x="4142" y="5318"/>
                    <a:pt x="4184" y="5359"/>
                    <a:pt x="4184" y="5411"/>
                  </a:cubicBezTo>
                  <a:lnTo>
                    <a:pt x="4184" y="6078"/>
                  </a:lnTo>
                  <a:cubicBezTo>
                    <a:pt x="4184" y="6129"/>
                    <a:pt x="4142" y="6171"/>
                    <a:pt x="4091" y="6173"/>
                  </a:cubicBezTo>
                  <a:lnTo>
                    <a:pt x="3360" y="6173"/>
                  </a:lnTo>
                  <a:cubicBezTo>
                    <a:pt x="3309" y="6171"/>
                    <a:pt x="3267" y="6129"/>
                    <a:pt x="3267" y="6078"/>
                  </a:cubicBezTo>
                  <a:lnTo>
                    <a:pt x="3267" y="5411"/>
                  </a:lnTo>
                  <a:cubicBezTo>
                    <a:pt x="3267" y="5359"/>
                    <a:pt x="3309" y="5318"/>
                    <a:pt x="3360" y="5318"/>
                  </a:cubicBezTo>
                  <a:close/>
                  <a:moveTo>
                    <a:pt x="10230" y="5318"/>
                  </a:moveTo>
                  <a:cubicBezTo>
                    <a:pt x="10281" y="5318"/>
                    <a:pt x="10322" y="5359"/>
                    <a:pt x="10325" y="5411"/>
                  </a:cubicBezTo>
                  <a:lnTo>
                    <a:pt x="10325" y="6078"/>
                  </a:lnTo>
                  <a:cubicBezTo>
                    <a:pt x="10322" y="6129"/>
                    <a:pt x="10281" y="6171"/>
                    <a:pt x="10230" y="6173"/>
                  </a:cubicBezTo>
                  <a:lnTo>
                    <a:pt x="9501" y="6173"/>
                  </a:lnTo>
                  <a:cubicBezTo>
                    <a:pt x="9450" y="6171"/>
                    <a:pt x="9408" y="6129"/>
                    <a:pt x="9406" y="6078"/>
                  </a:cubicBezTo>
                  <a:lnTo>
                    <a:pt x="9406" y="5411"/>
                  </a:lnTo>
                  <a:cubicBezTo>
                    <a:pt x="9408" y="5359"/>
                    <a:pt x="9450" y="5318"/>
                    <a:pt x="9501" y="5318"/>
                  </a:cubicBezTo>
                  <a:close/>
                  <a:moveTo>
                    <a:pt x="6141" y="5714"/>
                  </a:moveTo>
                  <a:cubicBezTo>
                    <a:pt x="6141" y="5721"/>
                    <a:pt x="6144" y="5728"/>
                    <a:pt x="6144" y="5738"/>
                  </a:cubicBezTo>
                  <a:cubicBezTo>
                    <a:pt x="6146" y="5738"/>
                    <a:pt x="6149" y="5745"/>
                    <a:pt x="6149" y="5745"/>
                  </a:cubicBezTo>
                  <a:lnTo>
                    <a:pt x="7392" y="5745"/>
                  </a:lnTo>
                  <a:cubicBezTo>
                    <a:pt x="7400" y="5741"/>
                    <a:pt x="7407" y="5738"/>
                    <a:pt x="7417" y="5738"/>
                  </a:cubicBezTo>
                  <a:cubicBezTo>
                    <a:pt x="7419" y="5737"/>
                    <a:pt x="7421" y="5737"/>
                    <a:pt x="7423" y="5737"/>
                  </a:cubicBezTo>
                  <a:cubicBezTo>
                    <a:pt x="7429" y="5737"/>
                    <a:pt x="7435" y="5740"/>
                    <a:pt x="7439" y="5745"/>
                  </a:cubicBezTo>
                  <a:lnTo>
                    <a:pt x="7605" y="5745"/>
                  </a:lnTo>
                  <a:lnTo>
                    <a:pt x="7605" y="7608"/>
                  </a:lnTo>
                  <a:lnTo>
                    <a:pt x="5987" y="7608"/>
                  </a:lnTo>
                  <a:lnTo>
                    <a:pt x="5987" y="5714"/>
                  </a:lnTo>
                  <a:close/>
                  <a:moveTo>
                    <a:pt x="7190" y="0"/>
                  </a:moveTo>
                  <a:cubicBezTo>
                    <a:pt x="7146" y="0"/>
                    <a:pt x="7106" y="20"/>
                    <a:pt x="7080" y="52"/>
                  </a:cubicBezTo>
                  <a:cubicBezTo>
                    <a:pt x="6923" y="242"/>
                    <a:pt x="7055" y="460"/>
                    <a:pt x="7238" y="460"/>
                  </a:cubicBezTo>
                  <a:lnTo>
                    <a:pt x="12859" y="460"/>
                  </a:lnTo>
                  <a:lnTo>
                    <a:pt x="12859" y="7608"/>
                  </a:lnTo>
                  <a:lnTo>
                    <a:pt x="8064" y="7608"/>
                  </a:lnTo>
                  <a:lnTo>
                    <a:pt x="8064" y="5723"/>
                  </a:lnTo>
                  <a:cubicBezTo>
                    <a:pt x="8062" y="5521"/>
                    <a:pt x="7928" y="5342"/>
                    <a:pt x="7734" y="5284"/>
                  </a:cubicBezTo>
                  <a:lnTo>
                    <a:pt x="7932" y="4797"/>
                  </a:lnTo>
                  <a:cubicBezTo>
                    <a:pt x="8079" y="4445"/>
                    <a:pt x="8008" y="4267"/>
                    <a:pt x="7825" y="3864"/>
                  </a:cubicBezTo>
                  <a:lnTo>
                    <a:pt x="7309" y="2630"/>
                  </a:lnTo>
                  <a:cubicBezTo>
                    <a:pt x="7395" y="2544"/>
                    <a:pt x="7461" y="2441"/>
                    <a:pt x="7502" y="2329"/>
                  </a:cubicBezTo>
                  <a:cubicBezTo>
                    <a:pt x="8641" y="2659"/>
                    <a:pt x="9445" y="3676"/>
                    <a:pt x="9509" y="4861"/>
                  </a:cubicBezTo>
                  <a:cubicBezTo>
                    <a:pt x="9507" y="4861"/>
                    <a:pt x="9506" y="4861"/>
                    <a:pt x="9504" y="4861"/>
                  </a:cubicBezTo>
                  <a:cubicBezTo>
                    <a:pt x="9198" y="4861"/>
                    <a:pt x="8951" y="5109"/>
                    <a:pt x="8949" y="5416"/>
                  </a:cubicBezTo>
                  <a:lnTo>
                    <a:pt x="8949" y="6075"/>
                  </a:lnTo>
                  <a:cubicBezTo>
                    <a:pt x="8949" y="6381"/>
                    <a:pt x="9198" y="6630"/>
                    <a:pt x="9504" y="6630"/>
                  </a:cubicBezTo>
                  <a:lnTo>
                    <a:pt x="10227" y="6630"/>
                  </a:lnTo>
                  <a:cubicBezTo>
                    <a:pt x="10533" y="6630"/>
                    <a:pt x="10782" y="6381"/>
                    <a:pt x="10782" y="6075"/>
                  </a:cubicBezTo>
                  <a:lnTo>
                    <a:pt x="10782" y="5445"/>
                  </a:lnTo>
                  <a:cubicBezTo>
                    <a:pt x="10782" y="5137"/>
                    <a:pt x="10533" y="4890"/>
                    <a:pt x="10227" y="4890"/>
                  </a:cubicBezTo>
                  <a:lnTo>
                    <a:pt x="9958" y="4890"/>
                  </a:lnTo>
                  <a:cubicBezTo>
                    <a:pt x="9914" y="3834"/>
                    <a:pt x="9362" y="2867"/>
                    <a:pt x="8477" y="2292"/>
                  </a:cubicBezTo>
                  <a:lnTo>
                    <a:pt x="9308" y="2292"/>
                  </a:lnTo>
                  <a:cubicBezTo>
                    <a:pt x="9410" y="2646"/>
                    <a:pt x="9734" y="2882"/>
                    <a:pt x="10093" y="2882"/>
                  </a:cubicBezTo>
                  <a:cubicBezTo>
                    <a:pt x="10131" y="2882"/>
                    <a:pt x="10169" y="2879"/>
                    <a:pt x="10208" y="2874"/>
                  </a:cubicBezTo>
                  <a:cubicBezTo>
                    <a:pt x="10611" y="2815"/>
                    <a:pt x="10911" y="2471"/>
                    <a:pt x="10911" y="2063"/>
                  </a:cubicBezTo>
                  <a:cubicBezTo>
                    <a:pt x="10911" y="1657"/>
                    <a:pt x="10611" y="1310"/>
                    <a:pt x="10208" y="1254"/>
                  </a:cubicBezTo>
                  <a:cubicBezTo>
                    <a:pt x="10168" y="1248"/>
                    <a:pt x="10129" y="1245"/>
                    <a:pt x="10090" y="1245"/>
                  </a:cubicBezTo>
                  <a:cubicBezTo>
                    <a:pt x="9732" y="1245"/>
                    <a:pt x="9410" y="1483"/>
                    <a:pt x="9308" y="1835"/>
                  </a:cubicBezTo>
                  <a:lnTo>
                    <a:pt x="7532" y="1835"/>
                  </a:lnTo>
                  <a:cubicBezTo>
                    <a:pt x="7429" y="1486"/>
                    <a:pt x="7109" y="1244"/>
                    <a:pt x="6745" y="1244"/>
                  </a:cubicBezTo>
                  <a:cubicBezTo>
                    <a:pt x="6381" y="1244"/>
                    <a:pt x="6061" y="1486"/>
                    <a:pt x="5958" y="1835"/>
                  </a:cubicBezTo>
                  <a:lnTo>
                    <a:pt x="4184" y="1835"/>
                  </a:lnTo>
                  <a:cubicBezTo>
                    <a:pt x="4080" y="1479"/>
                    <a:pt x="3756" y="1243"/>
                    <a:pt x="3396" y="1243"/>
                  </a:cubicBezTo>
                  <a:cubicBezTo>
                    <a:pt x="3358" y="1243"/>
                    <a:pt x="3320" y="1246"/>
                    <a:pt x="3282" y="1251"/>
                  </a:cubicBezTo>
                  <a:cubicBezTo>
                    <a:pt x="2879" y="1310"/>
                    <a:pt x="2578" y="1655"/>
                    <a:pt x="2578" y="2063"/>
                  </a:cubicBezTo>
                  <a:cubicBezTo>
                    <a:pt x="2578" y="2471"/>
                    <a:pt x="2879" y="2818"/>
                    <a:pt x="3282" y="2874"/>
                  </a:cubicBezTo>
                  <a:cubicBezTo>
                    <a:pt x="3321" y="2880"/>
                    <a:pt x="3361" y="2883"/>
                    <a:pt x="3400" y="2883"/>
                  </a:cubicBezTo>
                  <a:cubicBezTo>
                    <a:pt x="3758" y="2883"/>
                    <a:pt x="4080" y="2645"/>
                    <a:pt x="4184" y="2292"/>
                  </a:cubicBezTo>
                  <a:lnTo>
                    <a:pt x="4988" y="2292"/>
                  </a:lnTo>
                  <a:cubicBezTo>
                    <a:pt x="4103" y="2867"/>
                    <a:pt x="3551" y="3834"/>
                    <a:pt x="3507" y="4890"/>
                  </a:cubicBezTo>
                  <a:lnTo>
                    <a:pt x="3365" y="4890"/>
                  </a:lnTo>
                  <a:cubicBezTo>
                    <a:pt x="3060" y="4890"/>
                    <a:pt x="2810" y="5137"/>
                    <a:pt x="2810" y="5445"/>
                  </a:cubicBezTo>
                  <a:lnTo>
                    <a:pt x="2810" y="6075"/>
                  </a:lnTo>
                  <a:cubicBezTo>
                    <a:pt x="2810" y="6381"/>
                    <a:pt x="3060" y="6630"/>
                    <a:pt x="3365" y="6630"/>
                  </a:cubicBezTo>
                  <a:lnTo>
                    <a:pt x="4088" y="6630"/>
                  </a:lnTo>
                  <a:cubicBezTo>
                    <a:pt x="4394" y="6630"/>
                    <a:pt x="4643" y="6381"/>
                    <a:pt x="4643" y="6075"/>
                  </a:cubicBezTo>
                  <a:lnTo>
                    <a:pt x="4643" y="5445"/>
                  </a:lnTo>
                  <a:cubicBezTo>
                    <a:pt x="4643" y="5137"/>
                    <a:pt x="4394" y="4890"/>
                    <a:pt x="4088" y="4890"/>
                  </a:cubicBezTo>
                  <a:lnTo>
                    <a:pt x="3981" y="4890"/>
                  </a:lnTo>
                  <a:cubicBezTo>
                    <a:pt x="4037" y="3717"/>
                    <a:pt x="4848" y="2708"/>
                    <a:pt x="5977" y="2385"/>
                  </a:cubicBezTo>
                  <a:cubicBezTo>
                    <a:pt x="6026" y="2515"/>
                    <a:pt x="6107" y="2630"/>
                    <a:pt x="6212" y="2720"/>
                  </a:cubicBezTo>
                  <a:lnTo>
                    <a:pt x="5723" y="3891"/>
                  </a:lnTo>
                  <a:cubicBezTo>
                    <a:pt x="5540" y="4291"/>
                    <a:pt x="5472" y="4467"/>
                    <a:pt x="5613" y="4814"/>
                  </a:cubicBezTo>
                  <a:lnTo>
                    <a:pt x="5823" y="5320"/>
                  </a:lnTo>
                  <a:cubicBezTo>
                    <a:pt x="5645" y="5386"/>
                    <a:pt x="5528" y="5555"/>
                    <a:pt x="5528" y="5745"/>
                  </a:cubicBezTo>
                  <a:lnTo>
                    <a:pt x="5528" y="7608"/>
                  </a:lnTo>
                  <a:lnTo>
                    <a:pt x="489" y="7608"/>
                  </a:lnTo>
                  <a:lnTo>
                    <a:pt x="489" y="460"/>
                  </a:lnTo>
                  <a:lnTo>
                    <a:pt x="6073" y="460"/>
                  </a:lnTo>
                  <a:cubicBezTo>
                    <a:pt x="6074" y="460"/>
                    <a:pt x="6076" y="460"/>
                    <a:pt x="6077" y="460"/>
                  </a:cubicBezTo>
                  <a:cubicBezTo>
                    <a:pt x="6202" y="460"/>
                    <a:pt x="6307" y="360"/>
                    <a:pt x="6315" y="237"/>
                  </a:cubicBezTo>
                  <a:cubicBezTo>
                    <a:pt x="6317" y="108"/>
                    <a:pt x="6212" y="3"/>
                    <a:pt x="6085" y="3"/>
                  </a:cubicBezTo>
                  <a:lnTo>
                    <a:pt x="401" y="3"/>
                  </a:lnTo>
                  <a:cubicBezTo>
                    <a:pt x="178" y="3"/>
                    <a:pt x="0" y="181"/>
                    <a:pt x="0" y="403"/>
                  </a:cubicBezTo>
                  <a:lnTo>
                    <a:pt x="0" y="7664"/>
                  </a:lnTo>
                  <a:cubicBezTo>
                    <a:pt x="0" y="7886"/>
                    <a:pt x="178" y="8067"/>
                    <a:pt x="401" y="8067"/>
                  </a:cubicBezTo>
                  <a:lnTo>
                    <a:pt x="12915" y="8067"/>
                  </a:lnTo>
                  <a:cubicBezTo>
                    <a:pt x="13138" y="8067"/>
                    <a:pt x="13318" y="7886"/>
                    <a:pt x="13318" y="7664"/>
                  </a:cubicBezTo>
                  <a:lnTo>
                    <a:pt x="13318" y="240"/>
                  </a:lnTo>
                  <a:cubicBezTo>
                    <a:pt x="13318" y="108"/>
                    <a:pt x="13208" y="0"/>
                    <a:pt x="1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0">
            <a:extLst>
              <a:ext uri="{FF2B5EF4-FFF2-40B4-BE49-F238E27FC236}">
                <a16:creationId xmlns:a16="http://schemas.microsoft.com/office/drawing/2014/main" id="{10AEFAB4-5183-057C-A593-C71129DE18E2}"/>
              </a:ext>
            </a:extLst>
          </p:cNvPr>
          <p:cNvGrpSpPr/>
          <p:nvPr/>
        </p:nvGrpSpPr>
        <p:grpSpPr>
          <a:xfrm>
            <a:off x="4366031" y="1368294"/>
            <a:ext cx="411900" cy="391025"/>
            <a:chOff x="4298725" y="2296925"/>
            <a:chExt cx="411900" cy="391025"/>
          </a:xfrm>
        </p:grpSpPr>
        <p:sp>
          <p:nvSpPr>
            <p:cNvPr id="1006" name="Google Shape;1006;p40">
              <a:extLst>
                <a:ext uri="{FF2B5EF4-FFF2-40B4-BE49-F238E27FC236}">
                  <a16:creationId xmlns:a16="http://schemas.microsoft.com/office/drawing/2014/main" id="{37A12031-7336-8C4A-8896-7A35A85742C1}"/>
                </a:ext>
              </a:extLst>
            </p:cNvPr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>
              <a:extLst>
                <a:ext uri="{FF2B5EF4-FFF2-40B4-BE49-F238E27FC236}">
                  <a16:creationId xmlns:a16="http://schemas.microsoft.com/office/drawing/2014/main" id="{1611EF1D-9A43-54AC-5A5B-A99B6C714FB5}"/>
                </a:ext>
              </a:extLst>
            </p:cNvPr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>
              <a:extLst>
                <a:ext uri="{FF2B5EF4-FFF2-40B4-BE49-F238E27FC236}">
                  <a16:creationId xmlns:a16="http://schemas.microsoft.com/office/drawing/2014/main" id="{67650AD7-26F9-013D-5F09-7E34FD2808A2}"/>
                </a:ext>
              </a:extLst>
            </p:cNvPr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>
              <a:extLst>
                <a:ext uri="{FF2B5EF4-FFF2-40B4-BE49-F238E27FC236}">
                  <a16:creationId xmlns:a16="http://schemas.microsoft.com/office/drawing/2014/main" id="{6C26E124-2641-7181-FE05-F38225CF1FE2}"/>
                </a:ext>
              </a:extLst>
            </p:cNvPr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>
              <a:extLst>
                <a:ext uri="{FF2B5EF4-FFF2-40B4-BE49-F238E27FC236}">
                  <a16:creationId xmlns:a16="http://schemas.microsoft.com/office/drawing/2014/main" id="{51739257-9B9D-C15F-531E-5635CACA8BA9}"/>
                </a:ext>
              </a:extLst>
            </p:cNvPr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>
              <a:extLst>
                <a:ext uri="{FF2B5EF4-FFF2-40B4-BE49-F238E27FC236}">
                  <a16:creationId xmlns:a16="http://schemas.microsoft.com/office/drawing/2014/main" id="{5A829CB5-0E8A-2D2B-BA00-128E962A47ED}"/>
                </a:ext>
              </a:extLst>
            </p:cNvPr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>
              <a:extLst>
                <a:ext uri="{FF2B5EF4-FFF2-40B4-BE49-F238E27FC236}">
                  <a16:creationId xmlns:a16="http://schemas.microsoft.com/office/drawing/2014/main" id="{AA444C29-DD69-7AE6-632C-0F9D79F8D7AB}"/>
                </a:ext>
              </a:extLst>
            </p:cNvPr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>
              <a:extLst>
                <a:ext uri="{FF2B5EF4-FFF2-40B4-BE49-F238E27FC236}">
                  <a16:creationId xmlns:a16="http://schemas.microsoft.com/office/drawing/2014/main" id="{A050AAEF-7553-B9AF-7D98-EBDD63E77924}"/>
                </a:ext>
              </a:extLst>
            </p:cNvPr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0">
            <a:extLst>
              <a:ext uri="{FF2B5EF4-FFF2-40B4-BE49-F238E27FC236}">
                <a16:creationId xmlns:a16="http://schemas.microsoft.com/office/drawing/2014/main" id="{028238C6-56B9-43EC-D642-D6B41B6035DA}"/>
              </a:ext>
            </a:extLst>
          </p:cNvPr>
          <p:cNvGrpSpPr/>
          <p:nvPr/>
        </p:nvGrpSpPr>
        <p:grpSpPr>
          <a:xfrm>
            <a:off x="1737138" y="1373594"/>
            <a:ext cx="391075" cy="385725"/>
            <a:chOff x="2542420" y="1339413"/>
            <a:chExt cx="391075" cy="385725"/>
          </a:xfrm>
        </p:grpSpPr>
        <p:sp>
          <p:nvSpPr>
            <p:cNvPr id="1015" name="Google Shape;1015;p40">
              <a:extLst>
                <a:ext uri="{FF2B5EF4-FFF2-40B4-BE49-F238E27FC236}">
                  <a16:creationId xmlns:a16="http://schemas.microsoft.com/office/drawing/2014/main" id="{CC9D82CA-2EBD-631D-7A62-0A79A456BD73}"/>
                </a:ext>
              </a:extLst>
            </p:cNvPr>
            <p:cNvSpPr/>
            <p:nvPr/>
          </p:nvSpPr>
          <p:spPr>
            <a:xfrm>
              <a:off x="2547795" y="1345538"/>
              <a:ext cx="304700" cy="374225"/>
            </a:xfrm>
            <a:custGeom>
              <a:avLst/>
              <a:gdLst/>
              <a:ahLst/>
              <a:cxnLst/>
              <a:rect l="l" t="t" r="r" b="b"/>
              <a:pathLst>
                <a:path w="12188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8"/>
                    <a:pt x="685" y="14968"/>
                  </a:cubicBezTo>
                  <a:lnTo>
                    <a:pt x="11501" y="14968"/>
                  </a:lnTo>
                  <a:cubicBezTo>
                    <a:pt x="11879" y="14968"/>
                    <a:pt x="12185" y="14663"/>
                    <a:pt x="12187" y="14284"/>
                  </a:cubicBezTo>
                  <a:lnTo>
                    <a:pt x="12187" y="685"/>
                  </a:lnTo>
                  <a:cubicBezTo>
                    <a:pt x="12185" y="306"/>
                    <a:pt x="11879" y="0"/>
                    <a:pt x="11501" y="0"/>
                  </a:cubicBezTo>
                  <a:lnTo>
                    <a:pt x="685" y="0"/>
                  </a:lnTo>
                  <a:cubicBezTo>
                    <a:pt x="306" y="0"/>
                    <a:pt x="0" y="306"/>
                    <a:pt x="0" y="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>
              <a:extLst>
                <a:ext uri="{FF2B5EF4-FFF2-40B4-BE49-F238E27FC236}">
                  <a16:creationId xmlns:a16="http://schemas.microsoft.com/office/drawing/2014/main" id="{2FAEB855-D223-FADF-9EDA-E24FB9661C1F}"/>
                </a:ext>
              </a:extLst>
            </p:cNvPr>
            <p:cNvSpPr/>
            <p:nvPr/>
          </p:nvSpPr>
          <p:spPr>
            <a:xfrm>
              <a:off x="2547795" y="1345538"/>
              <a:ext cx="39975" cy="374225"/>
            </a:xfrm>
            <a:custGeom>
              <a:avLst/>
              <a:gdLst/>
              <a:ahLst/>
              <a:cxnLst/>
              <a:rect l="l" t="t" r="r" b="b"/>
              <a:pathLst>
                <a:path w="1599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6"/>
                    <a:pt x="682" y="14968"/>
                  </a:cubicBezTo>
                  <a:lnTo>
                    <a:pt x="1598" y="14968"/>
                  </a:lnTo>
                  <a:cubicBezTo>
                    <a:pt x="1222" y="14966"/>
                    <a:pt x="917" y="14660"/>
                    <a:pt x="917" y="14284"/>
                  </a:cubicBezTo>
                  <a:lnTo>
                    <a:pt x="917" y="685"/>
                  </a:lnTo>
                  <a:cubicBezTo>
                    <a:pt x="917" y="308"/>
                    <a:pt x="1222" y="0"/>
                    <a:pt x="1598" y="0"/>
                  </a:cubicBezTo>
                  <a:lnTo>
                    <a:pt x="682" y="0"/>
                  </a:lnTo>
                  <a:cubicBezTo>
                    <a:pt x="306" y="0"/>
                    <a:pt x="0" y="308"/>
                    <a:pt x="0" y="68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>
              <a:extLst>
                <a:ext uri="{FF2B5EF4-FFF2-40B4-BE49-F238E27FC236}">
                  <a16:creationId xmlns:a16="http://schemas.microsoft.com/office/drawing/2014/main" id="{C28D2112-A972-4D79-60DB-DDF5E56C97EF}"/>
                </a:ext>
              </a:extLst>
            </p:cNvPr>
            <p:cNvSpPr/>
            <p:nvPr/>
          </p:nvSpPr>
          <p:spPr>
            <a:xfrm>
              <a:off x="2593620" y="1445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>
              <a:extLst>
                <a:ext uri="{FF2B5EF4-FFF2-40B4-BE49-F238E27FC236}">
                  <a16:creationId xmlns:a16="http://schemas.microsoft.com/office/drawing/2014/main" id="{564D1864-3B65-5E09-5773-CC5E2B13E82A}"/>
                </a:ext>
              </a:extLst>
            </p:cNvPr>
            <p:cNvSpPr/>
            <p:nvPr/>
          </p:nvSpPr>
          <p:spPr>
            <a:xfrm>
              <a:off x="2596670" y="1529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>
              <a:extLst>
                <a:ext uri="{FF2B5EF4-FFF2-40B4-BE49-F238E27FC236}">
                  <a16:creationId xmlns:a16="http://schemas.microsoft.com/office/drawing/2014/main" id="{61F9D2D8-C39C-DB01-68FE-8D9C76D0F457}"/>
                </a:ext>
              </a:extLst>
            </p:cNvPr>
            <p:cNvSpPr/>
            <p:nvPr/>
          </p:nvSpPr>
          <p:spPr>
            <a:xfrm>
              <a:off x="2596670" y="161666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779" y="2078"/>
                  </a:lnTo>
                  <a:cubicBezTo>
                    <a:pt x="1943" y="2075"/>
                    <a:pt x="2075" y="1943"/>
                    <a:pt x="2077" y="1780"/>
                  </a:cubicBezTo>
                  <a:lnTo>
                    <a:pt x="2077" y="296"/>
                  </a:lnTo>
                  <a:cubicBezTo>
                    <a:pt x="2075" y="133"/>
                    <a:pt x="1943" y="1"/>
                    <a:pt x="1779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>
              <a:extLst>
                <a:ext uri="{FF2B5EF4-FFF2-40B4-BE49-F238E27FC236}">
                  <a16:creationId xmlns:a16="http://schemas.microsoft.com/office/drawing/2014/main" id="{970B2EC2-A820-D9DC-B091-B91A8A04F1BF}"/>
                </a:ext>
              </a:extLst>
            </p:cNvPr>
            <p:cNvSpPr/>
            <p:nvPr/>
          </p:nvSpPr>
          <p:spPr>
            <a:xfrm>
              <a:off x="2593545" y="1445613"/>
              <a:ext cx="25700" cy="51950"/>
            </a:xfrm>
            <a:custGeom>
              <a:avLst/>
              <a:gdLst/>
              <a:ahLst/>
              <a:cxnLst/>
              <a:rect l="l" t="t" r="r" b="b"/>
              <a:pathLst>
                <a:path w="1028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4" y="2077"/>
                  </a:cubicBezTo>
                  <a:lnTo>
                    <a:pt x="1027" y="2077"/>
                  </a:lnTo>
                  <a:cubicBezTo>
                    <a:pt x="866" y="2075"/>
                    <a:pt x="734" y="1943"/>
                    <a:pt x="734" y="1779"/>
                  </a:cubicBezTo>
                  <a:lnTo>
                    <a:pt x="734" y="296"/>
                  </a:lnTo>
                  <a:cubicBezTo>
                    <a:pt x="734" y="132"/>
                    <a:pt x="866" y="0"/>
                    <a:pt x="1027" y="0"/>
                  </a:cubicBezTo>
                  <a:lnTo>
                    <a:pt x="294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>
              <a:extLst>
                <a:ext uri="{FF2B5EF4-FFF2-40B4-BE49-F238E27FC236}">
                  <a16:creationId xmlns:a16="http://schemas.microsoft.com/office/drawing/2014/main" id="{58033679-02E1-BCD9-F33F-B29D30920647}"/>
                </a:ext>
              </a:extLst>
            </p:cNvPr>
            <p:cNvSpPr/>
            <p:nvPr/>
          </p:nvSpPr>
          <p:spPr>
            <a:xfrm>
              <a:off x="2596595" y="1529613"/>
              <a:ext cx="25750" cy="51950"/>
            </a:xfrm>
            <a:custGeom>
              <a:avLst/>
              <a:gdLst/>
              <a:ahLst/>
              <a:cxnLst/>
              <a:rect l="l" t="t" r="r" b="b"/>
              <a:pathLst>
                <a:path w="1030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7" y="2077"/>
                  </a:cubicBezTo>
                  <a:lnTo>
                    <a:pt x="1030" y="2077"/>
                  </a:lnTo>
                  <a:cubicBezTo>
                    <a:pt x="866" y="2075"/>
                    <a:pt x="736" y="1943"/>
                    <a:pt x="736" y="1779"/>
                  </a:cubicBezTo>
                  <a:lnTo>
                    <a:pt x="736" y="296"/>
                  </a:lnTo>
                  <a:cubicBezTo>
                    <a:pt x="736" y="132"/>
                    <a:pt x="866" y="0"/>
                    <a:pt x="1030" y="0"/>
                  </a:cubicBezTo>
                  <a:lnTo>
                    <a:pt x="297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>
              <a:extLst>
                <a:ext uri="{FF2B5EF4-FFF2-40B4-BE49-F238E27FC236}">
                  <a16:creationId xmlns:a16="http://schemas.microsoft.com/office/drawing/2014/main" id="{A0BB795E-F73A-2744-9A61-C5173F679C19}"/>
                </a:ext>
              </a:extLst>
            </p:cNvPr>
            <p:cNvSpPr/>
            <p:nvPr/>
          </p:nvSpPr>
          <p:spPr>
            <a:xfrm>
              <a:off x="2596670" y="1616663"/>
              <a:ext cx="25625" cy="51950"/>
            </a:xfrm>
            <a:custGeom>
              <a:avLst/>
              <a:gdLst/>
              <a:ahLst/>
              <a:cxnLst/>
              <a:rect l="l" t="t" r="r" b="b"/>
              <a:pathLst>
                <a:path w="1025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024" y="2078"/>
                  </a:lnTo>
                  <a:cubicBezTo>
                    <a:pt x="863" y="2075"/>
                    <a:pt x="731" y="1943"/>
                    <a:pt x="733" y="1780"/>
                  </a:cubicBezTo>
                  <a:lnTo>
                    <a:pt x="733" y="296"/>
                  </a:lnTo>
                  <a:cubicBezTo>
                    <a:pt x="731" y="133"/>
                    <a:pt x="863" y="1"/>
                    <a:pt x="1024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>
              <a:extLst>
                <a:ext uri="{FF2B5EF4-FFF2-40B4-BE49-F238E27FC236}">
                  <a16:creationId xmlns:a16="http://schemas.microsoft.com/office/drawing/2014/main" id="{6FF69D93-7CB5-F1C3-A98B-6A406E3FE667}"/>
                </a:ext>
              </a:extLst>
            </p:cNvPr>
            <p:cNvSpPr/>
            <p:nvPr/>
          </p:nvSpPr>
          <p:spPr>
            <a:xfrm>
              <a:off x="2542420" y="1339413"/>
              <a:ext cx="316175" cy="385725"/>
            </a:xfrm>
            <a:custGeom>
              <a:avLst/>
              <a:gdLst/>
              <a:ahLst/>
              <a:cxnLst/>
              <a:rect l="l" t="t" r="r" b="b"/>
              <a:pathLst>
                <a:path w="12647" h="15429" extrusionOk="0">
                  <a:moveTo>
                    <a:pt x="917" y="1"/>
                  </a:moveTo>
                  <a:cubicBezTo>
                    <a:pt x="411" y="1"/>
                    <a:pt x="0" y="411"/>
                    <a:pt x="0" y="917"/>
                  </a:cubicBezTo>
                  <a:lnTo>
                    <a:pt x="0" y="14519"/>
                  </a:lnTo>
                  <a:cubicBezTo>
                    <a:pt x="0" y="15020"/>
                    <a:pt x="408" y="15426"/>
                    <a:pt x="909" y="15428"/>
                  </a:cubicBezTo>
                  <a:lnTo>
                    <a:pt x="6266" y="15428"/>
                  </a:lnTo>
                  <a:cubicBezTo>
                    <a:pt x="6393" y="15428"/>
                    <a:pt x="6498" y="15330"/>
                    <a:pt x="6505" y="15203"/>
                  </a:cubicBezTo>
                  <a:cubicBezTo>
                    <a:pt x="6508" y="15074"/>
                    <a:pt x="6405" y="14969"/>
                    <a:pt x="6276" y="14969"/>
                  </a:cubicBezTo>
                  <a:lnTo>
                    <a:pt x="914" y="14969"/>
                  </a:lnTo>
                  <a:cubicBezTo>
                    <a:pt x="662" y="14969"/>
                    <a:pt x="460" y="14766"/>
                    <a:pt x="460" y="14514"/>
                  </a:cubicBezTo>
                  <a:lnTo>
                    <a:pt x="460" y="912"/>
                  </a:lnTo>
                  <a:cubicBezTo>
                    <a:pt x="460" y="665"/>
                    <a:pt x="660" y="460"/>
                    <a:pt x="910" y="460"/>
                  </a:cubicBezTo>
                  <a:cubicBezTo>
                    <a:pt x="911" y="460"/>
                    <a:pt x="913" y="460"/>
                    <a:pt x="914" y="460"/>
                  </a:cubicBezTo>
                  <a:lnTo>
                    <a:pt x="11733" y="460"/>
                  </a:lnTo>
                  <a:cubicBezTo>
                    <a:pt x="11734" y="460"/>
                    <a:pt x="11736" y="460"/>
                    <a:pt x="11737" y="460"/>
                  </a:cubicBezTo>
                  <a:cubicBezTo>
                    <a:pt x="11987" y="460"/>
                    <a:pt x="12187" y="662"/>
                    <a:pt x="12190" y="912"/>
                  </a:cubicBezTo>
                  <a:lnTo>
                    <a:pt x="12190" y="14519"/>
                  </a:lnTo>
                  <a:cubicBezTo>
                    <a:pt x="12187" y="14768"/>
                    <a:pt x="11984" y="14969"/>
                    <a:pt x="11738" y="14969"/>
                  </a:cubicBezTo>
                  <a:lnTo>
                    <a:pt x="7412" y="14969"/>
                  </a:lnTo>
                  <a:cubicBezTo>
                    <a:pt x="7410" y="14969"/>
                    <a:pt x="7409" y="14969"/>
                    <a:pt x="7407" y="14969"/>
                  </a:cubicBezTo>
                  <a:cubicBezTo>
                    <a:pt x="7290" y="14969"/>
                    <a:pt x="7192" y="15054"/>
                    <a:pt x="7175" y="15169"/>
                  </a:cubicBezTo>
                  <a:cubicBezTo>
                    <a:pt x="7158" y="15306"/>
                    <a:pt x="7263" y="15426"/>
                    <a:pt x="7402" y="15428"/>
                  </a:cubicBezTo>
                  <a:lnTo>
                    <a:pt x="11730" y="15428"/>
                  </a:lnTo>
                  <a:cubicBezTo>
                    <a:pt x="12236" y="15428"/>
                    <a:pt x="12647" y="15018"/>
                    <a:pt x="12647" y="14512"/>
                  </a:cubicBezTo>
                  <a:lnTo>
                    <a:pt x="12647" y="917"/>
                  </a:lnTo>
                  <a:cubicBezTo>
                    <a:pt x="12647" y="411"/>
                    <a:pt x="12236" y="1"/>
                    <a:pt x="1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>
              <a:extLst>
                <a:ext uri="{FF2B5EF4-FFF2-40B4-BE49-F238E27FC236}">
                  <a16:creationId xmlns:a16="http://schemas.microsoft.com/office/drawing/2014/main" id="{520048A6-ECE1-2605-76DD-18FDBCCB96A9}"/>
                </a:ext>
              </a:extLst>
            </p:cNvPr>
            <p:cNvSpPr/>
            <p:nvPr/>
          </p:nvSpPr>
          <p:spPr>
            <a:xfrm>
              <a:off x="2686545" y="1447863"/>
              <a:ext cx="129225" cy="11500"/>
            </a:xfrm>
            <a:custGeom>
              <a:avLst/>
              <a:gdLst/>
              <a:ahLst/>
              <a:cxnLst/>
              <a:rect l="l" t="t" r="r" b="b"/>
              <a:pathLst>
                <a:path w="5169" h="460" extrusionOk="0">
                  <a:moveTo>
                    <a:pt x="244" y="1"/>
                  </a:moveTo>
                  <a:cubicBezTo>
                    <a:pt x="108" y="1"/>
                    <a:pt x="0" y="120"/>
                    <a:pt x="17" y="257"/>
                  </a:cubicBezTo>
                  <a:cubicBezTo>
                    <a:pt x="34" y="374"/>
                    <a:pt x="134" y="460"/>
                    <a:pt x="254" y="460"/>
                  </a:cubicBezTo>
                  <a:lnTo>
                    <a:pt x="4927" y="460"/>
                  </a:lnTo>
                  <a:cubicBezTo>
                    <a:pt x="5054" y="460"/>
                    <a:pt x="5159" y="362"/>
                    <a:pt x="5166" y="235"/>
                  </a:cubicBezTo>
                  <a:cubicBezTo>
                    <a:pt x="5169" y="106"/>
                    <a:pt x="5066" y="1"/>
                    <a:pt x="4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>
              <a:extLst>
                <a:ext uri="{FF2B5EF4-FFF2-40B4-BE49-F238E27FC236}">
                  <a16:creationId xmlns:a16="http://schemas.microsoft.com/office/drawing/2014/main" id="{2094A588-3672-6E2A-BF54-B4E5DFA9DF5F}"/>
                </a:ext>
              </a:extLst>
            </p:cNvPr>
            <p:cNvSpPr/>
            <p:nvPr/>
          </p:nvSpPr>
          <p:spPr>
            <a:xfrm>
              <a:off x="2686545" y="1480738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0"/>
                  </a:moveTo>
                  <a:cubicBezTo>
                    <a:pt x="132" y="0"/>
                    <a:pt x="34" y="85"/>
                    <a:pt x="17" y="201"/>
                  </a:cubicBezTo>
                  <a:cubicBezTo>
                    <a:pt x="0" y="337"/>
                    <a:pt x="105" y="457"/>
                    <a:pt x="244" y="457"/>
                  </a:cubicBezTo>
                  <a:lnTo>
                    <a:pt x="4927" y="457"/>
                  </a:lnTo>
                  <a:cubicBezTo>
                    <a:pt x="4928" y="457"/>
                    <a:pt x="4930" y="457"/>
                    <a:pt x="4931" y="457"/>
                  </a:cubicBezTo>
                  <a:cubicBezTo>
                    <a:pt x="5056" y="457"/>
                    <a:pt x="5159" y="358"/>
                    <a:pt x="5166" y="235"/>
                  </a:cubicBezTo>
                  <a:cubicBezTo>
                    <a:pt x="5169" y="105"/>
                    <a:pt x="5066" y="0"/>
                    <a:pt x="4939" y="0"/>
                  </a:cubicBezTo>
                  <a:lnTo>
                    <a:pt x="254" y="0"/>
                  </a:lnTo>
                  <a:cubicBezTo>
                    <a:pt x="252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>
              <a:extLst>
                <a:ext uri="{FF2B5EF4-FFF2-40B4-BE49-F238E27FC236}">
                  <a16:creationId xmlns:a16="http://schemas.microsoft.com/office/drawing/2014/main" id="{06EA1EDF-CE17-B2D3-7047-4B60FBB687E0}"/>
                </a:ext>
              </a:extLst>
            </p:cNvPr>
            <p:cNvSpPr/>
            <p:nvPr/>
          </p:nvSpPr>
          <p:spPr>
            <a:xfrm>
              <a:off x="2686545" y="1538763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1"/>
                  </a:moveTo>
                  <a:cubicBezTo>
                    <a:pt x="132" y="1"/>
                    <a:pt x="34" y="86"/>
                    <a:pt x="17" y="201"/>
                  </a:cubicBezTo>
                  <a:cubicBezTo>
                    <a:pt x="0" y="338"/>
                    <a:pt x="105" y="458"/>
                    <a:pt x="244" y="458"/>
                  </a:cubicBezTo>
                  <a:lnTo>
                    <a:pt x="4927" y="458"/>
                  </a:lnTo>
                  <a:cubicBezTo>
                    <a:pt x="4928" y="458"/>
                    <a:pt x="4930" y="458"/>
                    <a:pt x="4931" y="458"/>
                  </a:cubicBezTo>
                  <a:cubicBezTo>
                    <a:pt x="5056" y="458"/>
                    <a:pt x="5159" y="359"/>
                    <a:pt x="5166" y="235"/>
                  </a:cubicBezTo>
                  <a:cubicBezTo>
                    <a:pt x="5169" y="106"/>
                    <a:pt x="5066" y="1"/>
                    <a:pt x="4939" y="1"/>
                  </a:cubicBezTo>
                  <a:lnTo>
                    <a:pt x="254" y="1"/>
                  </a:lnTo>
                  <a:cubicBezTo>
                    <a:pt x="252" y="1"/>
                    <a:pt x="2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>
              <a:extLst>
                <a:ext uri="{FF2B5EF4-FFF2-40B4-BE49-F238E27FC236}">
                  <a16:creationId xmlns:a16="http://schemas.microsoft.com/office/drawing/2014/main" id="{9B9B92B1-C720-4E4A-4979-FC0AD02B9E76}"/>
                </a:ext>
              </a:extLst>
            </p:cNvPr>
            <p:cNvSpPr/>
            <p:nvPr/>
          </p:nvSpPr>
          <p:spPr>
            <a:xfrm>
              <a:off x="2686845" y="1571588"/>
              <a:ext cx="129300" cy="11500"/>
            </a:xfrm>
            <a:custGeom>
              <a:avLst/>
              <a:gdLst/>
              <a:ahLst/>
              <a:cxnLst/>
              <a:rect l="l" t="t" r="r" b="b"/>
              <a:pathLst>
                <a:path w="5172" h="460" extrusionOk="0">
                  <a:moveTo>
                    <a:pt x="238" y="0"/>
                  </a:moveTo>
                  <a:cubicBezTo>
                    <a:pt x="113" y="0"/>
                    <a:pt x="10" y="99"/>
                    <a:pt x="3" y="222"/>
                  </a:cubicBezTo>
                  <a:cubicBezTo>
                    <a:pt x="0" y="352"/>
                    <a:pt x="103" y="457"/>
                    <a:pt x="232" y="460"/>
                  </a:cubicBezTo>
                  <a:lnTo>
                    <a:pt x="4917" y="460"/>
                  </a:lnTo>
                  <a:cubicBezTo>
                    <a:pt x="5034" y="460"/>
                    <a:pt x="5135" y="374"/>
                    <a:pt x="5154" y="257"/>
                  </a:cubicBezTo>
                  <a:cubicBezTo>
                    <a:pt x="5171" y="120"/>
                    <a:pt x="5064" y="0"/>
                    <a:pt x="4927" y="0"/>
                  </a:cubicBezTo>
                  <a:lnTo>
                    <a:pt x="242" y="0"/>
                  </a:lnTo>
                  <a:cubicBezTo>
                    <a:pt x="241" y="0"/>
                    <a:pt x="23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>
              <a:extLst>
                <a:ext uri="{FF2B5EF4-FFF2-40B4-BE49-F238E27FC236}">
                  <a16:creationId xmlns:a16="http://schemas.microsoft.com/office/drawing/2014/main" id="{07CB3AC7-D624-435D-D9A3-AE0BABF5EB3B}"/>
                </a:ext>
              </a:extLst>
            </p:cNvPr>
            <p:cNvSpPr/>
            <p:nvPr/>
          </p:nvSpPr>
          <p:spPr>
            <a:xfrm>
              <a:off x="2686845" y="1624288"/>
              <a:ext cx="129300" cy="11475"/>
            </a:xfrm>
            <a:custGeom>
              <a:avLst/>
              <a:gdLst/>
              <a:ahLst/>
              <a:cxnLst/>
              <a:rect l="l" t="t" r="r" b="b"/>
              <a:pathLst>
                <a:path w="5172" h="459" extrusionOk="0">
                  <a:moveTo>
                    <a:pt x="238" y="1"/>
                  </a:moveTo>
                  <a:cubicBezTo>
                    <a:pt x="113" y="1"/>
                    <a:pt x="10" y="98"/>
                    <a:pt x="3" y="223"/>
                  </a:cubicBezTo>
                  <a:cubicBezTo>
                    <a:pt x="0" y="353"/>
                    <a:pt x="103" y="458"/>
                    <a:pt x="232" y="458"/>
                  </a:cubicBezTo>
                  <a:lnTo>
                    <a:pt x="4917" y="458"/>
                  </a:lnTo>
                  <a:cubicBezTo>
                    <a:pt x="4919" y="458"/>
                    <a:pt x="4920" y="458"/>
                    <a:pt x="4922" y="458"/>
                  </a:cubicBezTo>
                  <a:cubicBezTo>
                    <a:pt x="5037" y="458"/>
                    <a:pt x="5137" y="373"/>
                    <a:pt x="5154" y="258"/>
                  </a:cubicBezTo>
                  <a:cubicBezTo>
                    <a:pt x="5171" y="121"/>
                    <a:pt x="5064" y="1"/>
                    <a:pt x="4927" y="1"/>
                  </a:cubicBezTo>
                  <a:lnTo>
                    <a:pt x="242" y="1"/>
                  </a:lnTo>
                  <a:cubicBezTo>
                    <a:pt x="241" y="1"/>
                    <a:pt x="23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>
              <a:extLst>
                <a:ext uri="{FF2B5EF4-FFF2-40B4-BE49-F238E27FC236}">
                  <a16:creationId xmlns:a16="http://schemas.microsoft.com/office/drawing/2014/main" id="{418D6A7D-B794-A7CE-B58B-033F0B1CB2A9}"/>
                </a:ext>
              </a:extLst>
            </p:cNvPr>
            <p:cNvSpPr/>
            <p:nvPr/>
          </p:nvSpPr>
          <p:spPr>
            <a:xfrm>
              <a:off x="2686895" y="1657113"/>
              <a:ext cx="128875" cy="11500"/>
            </a:xfrm>
            <a:custGeom>
              <a:avLst/>
              <a:gdLst/>
              <a:ahLst/>
              <a:cxnLst/>
              <a:rect l="l" t="t" r="r" b="b"/>
              <a:pathLst>
                <a:path w="5155" h="460" extrusionOk="0">
                  <a:moveTo>
                    <a:pt x="230" y="0"/>
                  </a:moveTo>
                  <a:cubicBezTo>
                    <a:pt x="103" y="0"/>
                    <a:pt x="1" y="103"/>
                    <a:pt x="1" y="230"/>
                  </a:cubicBezTo>
                  <a:cubicBezTo>
                    <a:pt x="1" y="357"/>
                    <a:pt x="103" y="460"/>
                    <a:pt x="230" y="460"/>
                  </a:cubicBezTo>
                  <a:lnTo>
                    <a:pt x="4913" y="460"/>
                  </a:lnTo>
                  <a:cubicBezTo>
                    <a:pt x="5040" y="460"/>
                    <a:pt x="5145" y="362"/>
                    <a:pt x="5152" y="235"/>
                  </a:cubicBezTo>
                  <a:cubicBezTo>
                    <a:pt x="5155" y="105"/>
                    <a:pt x="5052" y="0"/>
                    <a:pt x="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>
              <a:extLst>
                <a:ext uri="{FF2B5EF4-FFF2-40B4-BE49-F238E27FC236}">
                  <a16:creationId xmlns:a16="http://schemas.microsoft.com/office/drawing/2014/main" id="{5D2DB46E-59FC-03A5-8284-A4BDC6947566}"/>
                </a:ext>
              </a:extLst>
            </p:cNvPr>
            <p:cNvSpPr/>
            <p:nvPr/>
          </p:nvSpPr>
          <p:spPr>
            <a:xfrm>
              <a:off x="2588245" y="1438388"/>
              <a:ext cx="80775" cy="64475"/>
            </a:xfrm>
            <a:custGeom>
              <a:avLst/>
              <a:gdLst/>
              <a:ahLst/>
              <a:cxnLst/>
              <a:rect l="l" t="t" r="r" b="b"/>
              <a:pathLst>
                <a:path w="3231" h="2579" extrusionOk="0">
                  <a:moveTo>
                    <a:pt x="2011" y="502"/>
                  </a:moveTo>
                  <a:cubicBezTo>
                    <a:pt x="2048" y="502"/>
                    <a:pt x="2077" y="531"/>
                    <a:pt x="2077" y="568"/>
                  </a:cubicBezTo>
                  <a:lnTo>
                    <a:pt x="2077" y="695"/>
                  </a:lnTo>
                  <a:lnTo>
                    <a:pt x="1325" y="1337"/>
                  </a:lnTo>
                  <a:lnTo>
                    <a:pt x="1031" y="1008"/>
                  </a:lnTo>
                  <a:cubicBezTo>
                    <a:pt x="985" y="956"/>
                    <a:pt x="921" y="930"/>
                    <a:pt x="857" y="930"/>
                  </a:cubicBezTo>
                  <a:cubicBezTo>
                    <a:pt x="802" y="930"/>
                    <a:pt x="748" y="949"/>
                    <a:pt x="704" y="988"/>
                  </a:cubicBezTo>
                  <a:cubicBezTo>
                    <a:pt x="609" y="1074"/>
                    <a:pt x="601" y="1220"/>
                    <a:pt x="687" y="1315"/>
                  </a:cubicBezTo>
                  <a:lnTo>
                    <a:pt x="1131" y="1816"/>
                  </a:lnTo>
                  <a:cubicBezTo>
                    <a:pt x="1177" y="1867"/>
                    <a:pt x="1240" y="1893"/>
                    <a:pt x="1303" y="1893"/>
                  </a:cubicBezTo>
                  <a:cubicBezTo>
                    <a:pt x="1355" y="1893"/>
                    <a:pt x="1408" y="1875"/>
                    <a:pt x="1452" y="1838"/>
                  </a:cubicBezTo>
                  <a:lnTo>
                    <a:pt x="2077" y="1303"/>
                  </a:lnTo>
                  <a:lnTo>
                    <a:pt x="2077" y="2056"/>
                  </a:lnTo>
                  <a:cubicBezTo>
                    <a:pt x="2077" y="2090"/>
                    <a:pt x="2048" y="2119"/>
                    <a:pt x="2011" y="2122"/>
                  </a:cubicBezTo>
                  <a:lnTo>
                    <a:pt x="523" y="2122"/>
                  </a:lnTo>
                  <a:cubicBezTo>
                    <a:pt x="489" y="2119"/>
                    <a:pt x="459" y="2090"/>
                    <a:pt x="459" y="2056"/>
                  </a:cubicBezTo>
                  <a:lnTo>
                    <a:pt x="459" y="568"/>
                  </a:lnTo>
                  <a:cubicBezTo>
                    <a:pt x="459" y="531"/>
                    <a:pt x="489" y="502"/>
                    <a:pt x="523" y="502"/>
                  </a:cubicBezTo>
                  <a:close/>
                  <a:moveTo>
                    <a:pt x="2974" y="0"/>
                  </a:moveTo>
                  <a:cubicBezTo>
                    <a:pt x="2921" y="0"/>
                    <a:pt x="2868" y="18"/>
                    <a:pt x="2825" y="55"/>
                  </a:cubicBezTo>
                  <a:lnTo>
                    <a:pt x="2485" y="345"/>
                  </a:lnTo>
                  <a:cubicBezTo>
                    <a:pt x="2397" y="162"/>
                    <a:pt x="2214" y="45"/>
                    <a:pt x="2009" y="45"/>
                  </a:cubicBezTo>
                  <a:lnTo>
                    <a:pt x="525" y="45"/>
                  </a:lnTo>
                  <a:cubicBezTo>
                    <a:pt x="235" y="45"/>
                    <a:pt x="0" y="279"/>
                    <a:pt x="0" y="570"/>
                  </a:cubicBezTo>
                  <a:lnTo>
                    <a:pt x="0" y="2053"/>
                  </a:lnTo>
                  <a:cubicBezTo>
                    <a:pt x="0" y="2344"/>
                    <a:pt x="235" y="2579"/>
                    <a:pt x="525" y="2579"/>
                  </a:cubicBezTo>
                  <a:lnTo>
                    <a:pt x="2009" y="2579"/>
                  </a:lnTo>
                  <a:cubicBezTo>
                    <a:pt x="2300" y="2579"/>
                    <a:pt x="2534" y="2344"/>
                    <a:pt x="2537" y="2053"/>
                  </a:cubicBezTo>
                  <a:lnTo>
                    <a:pt x="2537" y="910"/>
                  </a:lnTo>
                  <a:lnTo>
                    <a:pt x="3123" y="406"/>
                  </a:lnTo>
                  <a:cubicBezTo>
                    <a:pt x="3221" y="323"/>
                    <a:pt x="3231" y="179"/>
                    <a:pt x="3150" y="81"/>
                  </a:cubicBezTo>
                  <a:cubicBezTo>
                    <a:pt x="3104" y="27"/>
                    <a:pt x="3039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>
              <a:extLst>
                <a:ext uri="{FF2B5EF4-FFF2-40B4-BE49-F238E27FC236}">
                  <a16:creationId xmlns:a16="http://schemas.microsoft.com/office/drawing/2014/main" id="{30635B6F-BF2A-64F0-B0E6-53C89B95C6E6}"/>
                </a:ext>
              </a:extLst>
            </p:cNvPr>
            <p:cNvSpPr/>
            <p:nvPr/>
          </p:nvSpPr>
          <p:spPr>
            <a:xfrm>
              <a:off x="2590545" y="1523163"/>
              <a:ext cx="80800" cy="64500"/>
            </a:xfrm>
            <a:custGeom>
              <a:avLst/>
              <a:gdLst/>
              <a:ahLst/>
              <a:cxnLst/>
              <a:rect l="l" t="t" r="r" b="b"/>
              <a:pathLst>
                <a:path w="3232" h="2580" extrusionOk="0">
                  <a:moveTo>
                    <a:pt x="2012" y="503"/>
                  </a:moveTo>
                  <a:cubicBezTo>
                    <a:pt x="2046" y="503"/>
                    <a:pt x="2076" y="532"/>
                    <a:pt x="2078" y="569"/>
                  </a:cubicBezTo>
                  <a:lnTo>
                    <a:pt x="2078" y="696"/>
                  </a:lnTo>
                  <a:lnTo>
                    <a:pt x="1325" y="1338"/>
                  </a:lnTo>
                  <a:lnTo>
                    <a:pt x="1030" y="1006"/>
                  </a:lnTo>
                  <a:cubicBezTo>
                    <a:pt x="984" y="955"/>
                    <a:pt x="921" y="929"/>
                    <a:pt x="858" y="929"/>
                  </a:cubicBezTo>
                  <a:cubicBezTo>
                    <a:pt x="803" y="929"/>
                    <a:pt x="748" y="949"/>
                    <a:pt x="705" y="989"/>
                  </a:cubicBezTo>
                  <a:cubicBezTo>
                    <a:pt x="609" y="1072"/>
                    <a:pt x="600" y="1219"/>
                    <a:pt x="685" y="1314"/>
                  </a:cubicBezTo>
                  <a:lnTo>
                    <a:pt x="1132" y="1815"/>
                  </a:lnTo>
                  <a:cubicBezTo>
                    <a:pt x="1178" y="1867"/>
                    <a:pt x="1240" y="1893"/>
                    <a:pt x="1304" y="1893"/>
                  </a:cubicBezTo>
                  <a:cubicBezTo>
                    <a:pt x="1357" y="1893"/>
                    <a:pt x="1410" y="1875"/>
                    <a:pt x="1455" y="1837"/>
                  </a:cubicBezTo>
                  <a:lnTo>
                    <a:pt x="2078" y="1304"/>
                  </a:lnTo>
                  <a:lnTo>
                    <a:pt x="2078" y="2054"/>
                  </a:lnTo>
                  <a:cubicBezTo>
                    <a:pt x="2076" y="2091"/>
                    <a:pt x="2046" y="2120"/>
                    <a:pt x="2012" y="2120"/>
                  </a:cubicBezTo>
                  <a:lnTo>
                    <a:pt x="524" y="2120"/>
                  </a:lnTo>
                  <a:cubicBezTo>
                    <a:pt x="487" y="2120"/>
                    <a:pt x="458" y="2091"/>
                    <a:pt x="458" y="2054"/>
                  </a:cubicBezTo>
                  <a:lnTo>
                    <a:pt x="458" y="569"/>
                  </a:lnTo>
                  <a:cubicBezTo>
                    <a:pt x="458" y="532"/>
                    <a:pt x="487" y="503"/>
                    <a:pt x="524" y="503"/>
                  </a:cubicBezTo>
                  <a:close/>
                  <a:moveTo>
                    <a:pt x="2973" y="0"/>
                  </a:moveTo>
                  <a:cubicBezTo>
                    <a:pt x="2921" y="0"/>
                    <a:pt x="2867" y="18"/>
                    <a:pt x="2823" y="55"/>
                  </a:cubicBezTo>
                  <a:lnTo>
                    <a:pt x="2484" y="346"/>
                  </a:lnTo>
                  <a:cubicBezTo>
                    <a:pt x="2398" y="160"/>
                    <a:pt x="2212" y="43"/>
                    <a:pt x="2010" y="43"/>
                  </a:cubicBezTo>
                  <a:lnTo>
                    <a:pt x="526" y="43"/>
                  </a:lnTo>
                  <a:cubicBezTo>
                    <a:pt x="235" y="43"/>
                    <a:pt x="1" y="280"/>
                    <a:pt x="1" y="571"/>
                  </a:cubicBezTo>
                  <a:lnTo>
                    <a:pt x="1" y="2052"/>
                  </a:lnTo>
                  <a:cubicBezTo>
                    <a:pt x="1" y="2343"/>
                    <a:pt x="235" y="2577"/>
                    <a:pt x="526" y="2580"/>
                  </a:cubicBezTo>
                  <a:lnTo>
                    <a:pt x="2010" y="2580"/>
                  </a:lnTo>
                  <a:cubicBezTo>
                    <a:pt x="2300" y="2577"/>
                    <a:pt x="2535" y="2343"/>
                    <a:pt x="2535" y="2052"/>
                  </a:cubicBezTo>
                  <a:lnTo>
                    <a:pt x="2535" y="908"/>
                  </a:lnTo>
                  <a:lnTo>
                    <a:pt x="3124" y="405"/>
                  </a:lnTo>
                  <a:cubicBezTo>
                    <a:pt x="3219" y="322"/>
                    <a:pt x="3232" y="178"/>
                    <a:pt x="3148" y="80"/>
                  </a:cubicBezTo>
                  <a:cubicBezTo>
                    <a:pt x="3103" y="27"/>
                    <a:pt x="3038" y="0"/>
                    <a:pt x="2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>
              <a:extLst>
                <a:ext uri="{FF2B5EF4-FFF2-40B4-BE49-F238E27FC236}">
                  <a16:creationId xmlns:a16="http://schemas.microsoft.com/office/drawing/2014/main" id="{C8BF1EE1-CEF9-D818-90B8-A8C3401E2362}"/>
                </a:ext>
              </a:extLst>
            </p:cNvPr>
            <p:cNvSpPr/>
            <p:nvPr/>
          </p:nvSpPr>
          <p:spPr>
            <a:xfrm>
              <a:off x="2590495" y="1610213"/>
              <a:ext cx="80850" cy="64525"/>
            </a:xfrm>
            <a:custGeom>
              <a:avLst/>
              <a:gdLst/>
              <a:ahLst/>
              <a:cxnLst/>
              <a:rect l="l" t="t" r="r" b="b"/>
              <a:pathLst>
                <a:path w="3234" h="2581" extrusionOk="0">
                  <a:moveTo>
                    <a:pt x="2014" y="503"/>
                  </a:moveTo>
                  <a:cubicBezTo>
                    <a:pt x="2048" y="503"/>
                    <a:pt x="2078" y="532"/>
                    <a:pt x="2080" y="566"/>
                  </a:cubicBezTo>
                  <a:lnTo>
                    <a:pt x="2080" y="696"/>
                  </a:lnTo>
                  <a:lnTo>
                    <a:pt x="1327" y="1339"/>
                  </a:lnTo>
                  <a:lnTo>
                    <a:pt x="1032" y="1006"/>
                  </a:lnTo>
                  <a:cubicBezTo>
                    <a:pt x="986" y="955"/>
                    <a:pt x="923" y="930"/>
                    <a:pt x="860" y="930"/>
                  </a:cubicBezTo>
                  <a:cubicBezTo>
                    <a:pt x="805" y="930"/>
                    <a:pt x="750" y="949"/>
                    <a:pt x="707" y="989"/>
                  </a:cubicBezTo>
                  <a:cubicBezTo>
                    <a:pt x="611" y="1072"/>
                    <a:pt x="602" y="1219"/>
                    <a:pt x="687" y="1314"/>
                  </a:cubicBezTo>
                  <a:lnTo>
                    <a:pt x="1134" y="1815"/>
                  </a:lnTo>
                  <a:cubicBezTo>
                    <a:pt x="1180" y="1866"/>
                    <a:pt x="1242" y="1892"/>
                    <a:pt x="1306" y="1892"/>
                  </a:cubicBezTo>
                  <a:cubicBezTo>
                    <a:pt x="1359" y="1892"/>
                    <a:pt x="1413" y="1874"/>
                    <a:pt x="1457" y="1837"/>
                  </a:cubicBezTo>
                  <a:lnTo>
                    <a:pt x="2080" y="1304"/>
                  </a:lnTo>
                  <a:lnTo>
                    <a:pt x="2080" y="2055"/>
                  </a:lnTo>
                  <a:cubicBezTo>
                    <a:pt x="2078" y="2091"/>
                    <a:pt x="2048" y="2121"/>
                    <a:pt x="2014" y="2121"/>
                  </a:cubicBezTo>
                  <a:lnTo>
                    <a:pt x="526" y="2121"/>
                  </a:lnTo>
                  <a:cubicBezTo>
                    <a:pt x="489" y="2121"/>
                    <a:pt x="460" y="2091"/>
                    <a:pt x="460" y="2055"/>
                  </a:cubicBezTo>
                  <a:lnTo>
                    <a:pt x="460" y="569"/>
                  </a:lnTo>
                  <a:cubicBezTo>
                    <a:pt x="460" y="532"/>
                    <a:pt x="489" y="503"/>
                    <a:pt x="526" y="503"/>
                  </a:cubicBezTo>
                  <a:close/>
                  <a:moveTo>
                    <a:pt x="2974" y="1"/>
                  </a:moveTo>
                  <a:cubicBezTo>
                    <a:pt x="2922" y="1"/>
                    <a:pt x="2869" y="19"/>
                    <a:pt x="2825" y="56"/>
                  </a:cubicBezTo>
                  <a:lnTo>
                    <a:pt x="2486" y="347"/>
                  </a:lnTo>
                  <a:cubicBezTo>
                    <a:pt x="2400" y="161"/>
                    <a:pt x="2214" y="44"/>
                    <a:pt x="2012" y="44"/>
                  </a:cubicBezTo>
                  <a:lnTo>
                    <a:pt x="531" y="44"/>
                  </a:lnTo>
                  <a:cubicBezTo>
                    <a:pt x="237" y="44"/>
                    <a:pt x="0" y="281"/>
                    <a:pt x="3" y="571"/>
                  </a:cubicBezTo>
                  <a:lnTo>
                    <a:pt x="3" y="2052"/>
                  </a:lnTo>
                  <a:cubicBezTo>
                    <a:pt x="3" y="2343"/>
                    <a:pt x="237" y="2580"/>
                    <a:pt x="531" y="2580"/>
                  </a:cubicBezTo>
                  <a:lnTo>
                    <a:pt x="2012" y="2580"/>
                  </a:lnTo>
                  <a:cubicBezTo>
                    <a:pt x="2302" y="2578"/>
                    <a:pt x="2537" y="2343"/>
                    <a:pt x="2537" y="2052"/>
                  </a:cubicBezTo>
                  <a:lnTo>
                    <a:pt x="2537" y="909"/>
                  </a:lnTo>
                  <a:lnTo>
                    <a:pt x="3126" y="405"/>
                  </a:lnTo>
                  <a:cubicBezTo>
                    <a:pt x="3221" y="322"/>
                    <a:pt x="3234" y="178"/>
                    <a:pt x="3150" y="83"/>
                  </a:cubicBezTo>
                  <a:cubicBezTo>
                    <a:pt x="3104" y="28"/>
                    <a:pt x="3040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>
              <a:extLst>
                <a:ext uri="{FF2B5EF4-FFF2-40B4-BE49-F238E27FC236}">
                  <a16:creationId xmlns:a16="http://schemas.microsoft.com/office/drawing/2014/main" id="{A0028B1F-452D-83BB-7EBF-B0045F3E0B33}"/>
                </a:ext>
              </a:extLst>
            </p:cNvPr>
            <p:cNvSpPr/>
            <p:nvPr/>
          </p:nvSpPr>
          <p:spPr>
            <a:xfrm>
              <a:off x="2729370" y="1372963"/>
              <a:ext cx="50900" cy="35825"/>
            </a:xfrm>
            <a:custGeom>
              <a:avLst/>
              <a:gdLst/>
              <a:ahLst/>
              <a:cxnLst/>
              <a:rect l="l" t="t" r="r" b="b"/>
              <a:pathLst>
                <a:path w="2036" h="1433" extrusionOk="0">
                  <a:moveTo>
                    <a:pt x="1012" y="1"/>
                  </a:moveTo>
                  <a:cubicBezTo>
                    <a:pt x="919" y="1"/>
                    <a:pt x="853" y="62"/>
                    <a:pt x="814" y="186"/>
                  </a:cubicBezTo>
                  <a:lnTo>
                    <a:pt x="604" y="836"/>
                  </a:lnTo>
                  <a:lnTo>
                    <a:pt x="394" y="152"/>
                  </a:lnTo>
                  <a:cubicBezTo>
                    <a:pt x="359" y="54"/>
                    <a:pt x="296" y="3"/>
                    <a:pt x="196" y="3"/>
                  </a:cubicBezTo>
                  <a:cubicBezTo>
                    <a:pt x="144" y="3"/>
                    <a:pt x="93" y="22"/>
                    <a:pt x="56" y="62"/>
                  </a:cubicBezTo>
                  <a:cubicBezTo>
                    <a:pt x="20" y="98"/>
                    <a:pt x="0" y="150"/>
                    <a:pt x="0" y="203"/>
                  </a:cubicBezTo>
                  <a:cubicBezTo>
                    <a:pt x="0" y="230"/>
                    <a:pt x="5" y="257"/>
                    <a:pt x="15" y="284"/>
                  </a:cubicBezTo>
                  <a:lnTo>
                    <a:pt x="369" y="1232"/>
                  </a:lnTo>
                  <a:cubicBezTo>
                    <a:pt x="420" y="1364"/>
                    <a:pt x="501" y="1433"/>
                    <a:pt x="609" y="1433"/>
                  </a:cubicBezTo>
                  <a:cubicBezTo>
                    <a:pt x="711" y="1433"/>
                    <a:pt x="782" y="1371"/>
                    <a:pt x="824" y="1249"/>
                  </a:cubicBezTo>
                  <a:lnTo>
                    <a:pt x="1017" y="677"/>
                  </a:lnTo>
                  <a:lnTo>
                    <a:pt x="1210" y="1249"/>
                  </a:lnTo>
                  <a:cubicBezTo>
                    <a:pt x="1254" y="1371"/>
                    <a:pt x="1325" y="1433"/>
                    <a:pt x="1425" y="1433"/>
                  </a:cubicBezTo>
                  <a:cubicBezTo>
                    <a:pt x="1535" y="1433"/>
                    <a:pt x="1613" y="1364"/>
                    <a:pt x="1664" y="1232"/>
                  </a:cubicBezTo>
                  <a:lnTo>
                    <a:pt x="2019" y="284"/>
                  </a:lnTo>
                  <a:cubicBezTo>
                    <a:pt x="2028" y="257"/>
                    <a:pt x="2033" y="230"/>
                    <a:pt x="2033" y="203"/>
                  </a:cubicBezTo>
                  <a:cubicBezTo>
                    <a:pt x="2036" y="92"/>
                    <a:pt x="1948" y="3"/>
                    <a:pt x="1840" y="3"/>
                  </a:cubicBezTo>
                  <a:cubicBezTo>
                    <a:pt x="1838" y="3"/>
                    <a:pt x="1837" y="3"/>
                    <a:pt x="1835" y="3"/>
                  </a:cubicBezTo>
                  <a:cubicBezTo>
                    <a:pt x="1735" y="3"/>
                    <a:pt x="1672" y="54"/>
                    <a:pt x="1640" y="152"/>
                  </a:cubicBezTo>
                  <a:lnTo>
                    <a:pt x="1430" y="836"/>
                  </a:lnTo>
                  <a:lnTo>
                    <a:pt x="1224" y="186"/>
                  </a:lnTo>
                  <a:cubicBezTo>
                    <a:pt x="1183" y="64"/>
                    <a:pt x="1112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>
              <a:extLst>
                <a:ext uri="{FF2B5EF4-FFF2-40B4-BE49-F238E27FC236}">
                  <a16:creationId xmlns:a16="http://schemas.microsoft.com/office/drawing/2014/main" id="{3A862A39-6849-6F0D-B3A5-A84E05EAFB1F}"/>
                </a:ext>
              </a:extLst>
            </p:cNvPr>
            <p:cNvSpPr/>
            <p:nvPr/>
          </p:nvSpPr>
          <p:spPr>
            <a:xfrm>
              <a:off x="2617995" y="1373688"/>
              <a:ext cx="50900" cy="35700"/>
            </a:xfrm>
            <a:custGeom>
              <a:avLst/>
              <a:gdLst/>
              <a:ahLst/>
              <a:cxnLst/>
              <a:rect l="l" t="t" r="r" b="b"/>
              <a:pathLst>
                <a:path w="2036" h="1428" extrusionOk="0">
                  <a:moveTo>
                    <a:pt x="188" y="1"/>
                  </a:moveTo>
                  <a:cubicBezTo>
                    <a:pt x="137" y="1"/>
                    <a:pt x="91" y="22"/>
                    <a:pt x="56" y="59"/>
                  </a:cubicBezTo>
                  <a:cubicBezTo>
                    <a:pt x="20" y="96"/>
                    <a:pt x="0" y="147"/>
                    <a:pt x="0" y="201"/>
                  </a:cubicBezTo>
                  <a:cubicBezTo>
                    <a:pt x="0" y="228"/>
                    <a:pt x="5" y="255"/>
                    <a:pt x="15" y="282"/>
                  </a:cubicBezTo>
                  <a:lnTo>
                    <a:pt x="369" y="1230"/>
                  </a:lnTo>
                  <a:cubicBezTo>
                    <a:pt x="423" y="1362"/>
                    <a:pt x="501" y="1428"/>
                    <a:pt x="611" y="1428"/>
                  </a:cubicBezTo>
                  <a:cubicBezTo>
                    <a:pt x="711" y="1428"/>
                    <a:pt x="782" y="1367"/>
                    <a:pt x="824" y="1245"/>
                  </a:cubicBezTo>
                  <a:lnTo>
                    <a:pt x="1017" y="673"/>
                  </a:lnTo>
                  <a:lnTo>
                    <a:pt x="1210" y="1245"/>
                  </a:lnTo>
                  <a:cubicBezTo>
                    <a:pt x="1254" y="1367"/>
                    <a:pt x="1325" y="1428"/>
                    <a:pt x="1425" y="1428"/>
                  </a:cubicBezTo>
                  <a:cubicBezTo>
                    <a:pt x="1535" y="1428"/>
                    <a:pt x="1613" y="1362"/>
                    <a:pt x="1664" y="1228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3" y="199"/>
                  </a:cubicBezTo>
                  <a:cubicBezTo>
                    <a:pt x="2036" y="90"/>
                    <a:pt x="1948" y="1"/>
                    <a:pt x="1840" y="1"/>
                  </a:cubicBezTo>
                  <a:cubicBezTo>
                    <a:pt x="1838" y="1"/>
                    <a:pt x="1837" y="1"/>
                    <a:pt x="1835" y="1"/>
                  </a:cubicBezTo>
                  <a:cubicBezTo>
                    <a:pt x="1735" y="1"/>
                    <a:pt x="1672" y="50"/>
                    <a:pt x="1642" y="150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4" y="834"/>
                  </a:lnTo>
                  <a:lnTo>
                    <a:pt x="394" y="152"/>
                  </a:lnTo>
                  <a:cubicBezTo>
                    <a:pt x="359" y="52"/>
                    <a:pt x="293" y="1"/>
                    <a:pt x="196" y="1"/>
                  </a:cubicBezTo>
                  <a:cubicBezTo>
                    <a:pt x="193" y="1"/>
                    <a:pt x="19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>
              <a:extLst>
                <a:ext uri="{FF2B5EF4-FFF2-40B4-BE49-F238E27FC236}">
                  <a16:creationId xmlns:a16="http://schemas.microsoft.com/office/drawing/2014/main" id="{0346A385-2F1B-7518-8390-54B1304751EF}"/>
                </a:ext>
              </a:extLst>
            </p:cNvPr>
            <p:cNvSpPr/>
            <p:nvPr/>
          </p:nvSpPr>
          <p:spPr>
            <a:xfrm>
              <a:off x="2673345" y="1373688"/>
              <a:ext cx="50900" cy="35775"/>
            </a:xfrm>
            <a:custGeom>
              <a:avLst/>
              <a:gdLst/>
              <a:ahLst/>
              <a:cxnLst/>
              <a:rect l="l" t="t" r="r" b="b"/>
              <a:pathLst>
                <a:path w="2036" h="1431" extrusionOk="0">
                  <a:moveTo>
                    <a:pt x="1840" y="1"/>
                  </a:moveTo>
                  <a:cubicBezTo>
                    <a:pt x="1838" y="1"/>
                    <a:pt x="1837" y="1"/>
                    <a:pt x="1835" y="1"/>
                  </a:cubicBezTo>
                  <a:cubicBezTo>
                    <a:pt x="1738" y="1"/>
                    <a:pt x="1674" y="52"/>
                    <a:pt x="1642" y="152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6" y="834"/>
                  </a:lnTo>
                  <a:lnTo>
                    <a:pt x="394" y="152"/>
                  </a:lnTo>
                  <a:cubicBezTo>
                    <a:pt x="362" y="52"/>
                    <a:pt x="296" y="1"/>
                    <a:pt x="198" y="1"/>
                  </a:cubicBezTo>
                  <a:cubicBezTo>
                    <a:pt x="144" y="1"/>
                    <a:pt x="93" y="20"/>
                    <a:pt x="56" y="59"/>
                  </a:cubicBezTo>
                  <a:cubicBezTo>
                    <a:pt x="20" y="96"/>
                    <a:pt x="0" y="147"/>
                    <a:pt x="0" y="199"/>
                  </a:cubicBezTo>
                  <a:cubicBezTo>
                    <a:pt x="0" y="228"/>
                    <a:pt x="5" y="255"/>
                    <a:pt x="17" y="282"/>
                  </a:cubicBezTo>
                  <a:lnTo>
                    <a:pt x="369" y="1230"/>
                  </a:lnTo>
                  <a:cubicBezTo>
                    <a:pt x="423" y="1362"/>
                    <a:pt x="501" y="1430"/>
                    <a:pt x="611" y="1430"/>
                  </a:cubicBezTo>
                  <a:cubicBezTo>
                    <a:pt x="711" y="1430"/>
                    <a:pt x="782" y="1369"/>
                    <a:pt x="824" y="1247"/>
                  </a:cubicBezTo>
                  <a:lnTo>
                    <a:pt x="1019" y="675"/>
                  </a:lnTo>
                  <a:lnTo>
                    <a:pt x="1212" y="1247"/>
                  </a:lnTo>
                  <a:cubicBezTo>
                    <a:pt x="1254" y="1369"/>
                    <a:pt x="1327" y="1430"/>
                    <a:pt x="1427" y="1430"/>
                  </a:cubicBezTo>
                  <a:cubicBezTo>
                    <a:pt x="1535" y="1430"/>
                    <a:pt x="1615" y="1362"/>
                    <a:pt x="1667" y="1230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6" y="199"/>
                  </a:cubicBezTo>
                  <a:cubicBezTo>
                    <a:pt x="2036" y="90"/>
                    <a:pt x="1950" y="1"/>
                    <a:pt x="1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>
              <a:extLst>
                <a:ext uri="{FF2B5EF4-FFF2-40B4-BE49-F238E27FC236}">
                  <a16:creationId xmlns:a16="http://schemas.microsoft.com/office/drawing/2014/main" id="{53F0DF35-B0FD-E2C5-5D7A-DEC3D619A55C}"/>
                </a:ext>
              </a:extLst>
            </p:cNvPr>
            <p:cNvSpPr/>
            <p:nvPr/>
          </p:nvSpPr>
          <p:spPr>
            <a:xfrm>
              <a:off x="2873845" y="1399788"/>
              <a:ext cx="53475" cy="47725"/>
            </a:xfrm>
            <a:custGeom>
              <a:avLst/>
              <a:gdLst/>
              <a:ahLst/>
              <a:cxnLst/>
              <a:rect l="l" t="t" r="r" b="b"/>
              <a:pathLst>
                <a:path w="2139" h="1909" extrusionOk="0">
                  <a:moveTo>
                    <a:pt x="2139" y="1068"/>
                  </a:moveTo>
                  <a:cubicBezTo>
                    <a:pt x="2139" y="477"/>
                    <a:pt x="1660" y="0"/>
                    <a:pt x="1071" y="0"/>
                  </a:cubicBezTo>
                  <a:cubicBezTo>
                    <a:pt x="480" y="0"/>
                    <a:pt x="1" y="477"/>
                    <a:pt x="1" y="1068"/>
                  </a:cubicBezTo>
                  <a:lnTo>
                    <a:pt x="1" y="1464"/>
                  </a:lnTo>
                  <a:lnTo>
                    <a:pt x="1071" y="1909"/>
                  </a:lnTo>
                  <a:lnTo>
                    <a:pt x="2139" y="1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>
              <a:extLst>
                <a:ext uri="{FF2B5EF4-FFF2-40B4-BE49-F238E27FC236}">
                  <a16:creationId xmlns:a16="http://schemas.microsoft.com/office/drawing/2014/main" id="{082FC58B-B513-8C62-775B-9120EB701E4C}"/>
                </a:ext>
              </a:extLst>
            </p:cNvPr>
            <p:cNvSpPr/>
            <p:nvPr/>
          </p:nvSpPr>
          <p:spPr>
            <a:xfrm>
              <a:off x="2873845" y="1436438"/>
              <a:ext cx="53475" cy="211725"/>
            </a:xfrm>
            <a:custGeom>
              <a:avLst/>
              <a:gdLst/>
              <a:ahLst/>
              <a:cxnLst/>
              <a:rect l="l" t="t" r="r" b="b"/>
              <a:pathLst>
                <a:path w="2139" h="8469" extrusionOk="0">
                  <a:moveTo>
                    <a:pt x="2139" y="1"/>
                  </a:moveTo>
                  <a:lnTo>
                    <a:pt x="1" y="1"/>
                  </a:lnTo>
                  <a:lnTo>
                    <a:pt x="1" y="8087"/>
                  </a:lnTo>
                  <a:lnTo>
                    <a:pt x="1010" y="8468"/>
                  </a:lnTo>
                  <a:lnTo>
                    <a:pt x="2139" y="8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>
              <a:extLst>
                <a:ext uri="{FF2B5EF4-FFF2-40B4-BE49-F238E27FC236}">
                  <a16:creationId xmlns:a16="http://schemas.microsoft.com/office/drawing/2014/main" id="{B345BD4C-009C-46F0-31FB-D28138E01096}"/>
                </a:ext>
              </a:extLst>
            </p:cNvPr>
            <p:cNvSpPr/>
            <p:nvPr/>
          </p:nvSpPr>
          <p:spPr>
            <a:xfrm>
              <a:off x="2874395" y="1638788"/>
              <a:ext cx="52875" cy="32100"/>
            </a:xfrm>
            <a:custGeom>
              <a:avLst/>
              <a:gdLst/>
              <a:ahLst/>
              <a:cxnLst/>
              <a:rect l="l" t="t" r="r" b="b"/>
              <a:pathLst>
                <a:path w="2115" h="1284" extrusionOk="0">
                  <a:moveTo>
                    <a:pt x="467" y="1283"/>
                  </a:moveTo>
                  <a:lnTo>
                    <a:pt x="1645" y="1283"/>
                  </a:lnTo>
                  <a:lnTo>
                    <a:pt x="211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>
              <a:extLst>
                <a:ext uri="{FF2B5EF4-FFF2-40B4-BE49-F238E27FC236}">
                  <a16:creationId xmlns:a16="http://schemas.microsoft.com/office/drawing/2014/main" id="{BCA61938-A224-5461-68D7-2DDE18605895}"/>
                </a:ext>
              </a:extLst>
            </p:cNvPr>
            <p:cNvSpPr/>
            <p:nvPr/>
          </p:nvSpPr>
          <p:spPr>
            <a:xfrm>
              <a:off x="2885995" y="1670863"/>
              <a:ext cx="29600" cy="23600"/>
            </a:xfrm>
            <a:custGeom>
              <a:avLst/>
              <a:gdLst/>
              <a:ahLst/>
              <a:cxnLst/>
              <a:rect l="l" t="t" r="r" b="b"/>
              <a:pathLst>
                <a:path w="1184" h="944" extrusionOk="0">
                  <a:moveTo>
                    <a:pt x="1184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33" y="909"/>
                    <a:pt x="822" y="943"/>
                    <a:pt x="993" y="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>
              <a:extLst>
                <a:ext uri="{FF2B5EF4-FFF2-40B4-BE49-F238E27FC236}">
                  <a16:creationId xmlns:a16="http://schemas.microsoft.com/office/drawing/2014/main" id="{ED91D0D1-2E8A-3A7C-1A57-EFED43C501D8}"/>
                </a:ext>
              </a:extLst>
            </p:cNvPr>
            <p:cNvSpPr/>
            <p:nvPr/>
          </p:nvSpPr>
          <p:spPr>
            <a:xfrm>
              <a:off x="2873845" y="1400038"/>
              <a:ext cx="34250" cy="36425"/>
            </a:xfrm>
            <a:custGeom>
              <a:avLst/>
              <a:gdLst/>
              <a:ahLst/>
              <a:cxnLst/>
              <a:rect l="l" t="t" r="r" b="b"/>
              <a:pathLst>
                <a:path w="1370" h="1457" extrusionOk="0">
                  <a:moveTo>
                    <a:pt x="1" y="1457"/>
                  </a:moveTo>
                  <a:lnTo>
                    <a:pt x="550" y="1457"/>
                  </a:lnTo>
                  <a:lnTo>
                    <a:pt x="550" y="1061"/>
                  </a:lnTo>
                  <a:cubicBezTo>
                    <a:pt x="550" y="569"/>
                    <a:pt x="900" y="154"/>
                    <a:pt x="1369" y="34"/>
                  </a:cubicBezTo>
                  <a:cubicBezTo>
                    <a:pt x="1279" y="12"/>
                    <a:pt x="1186" y="0"/>
                    <a:pt x="1093" y="0"/>
                  </a:cubicBezTo>
                  <a:cubicBezTo>
                    <a:pt x="492" y="0"/>
                    <a:pt x="1" y="477"/>
                    <a:pt x="1" y="10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>
              <a:extLst>
                <a:ext uri="{FF2B5EF4-FFF2-40B4-BE49-F238E27FC236}">
                  <a16:creationId xmlns:a16="http://schemas.microsoft.com/office/drawing/2014/main" id="{E647868F-3BBA-194C-8180-442DC1D524C5}"/>
                </a:ext>
              </a:extLst>
            </p:cNvPr>
            <p:cNvSpPr/>
            <p:nvPr/>
          </p:nvSpPr>
          <p:spPr>
            <a:xfrm>
              <a:off x="2873845" y="1436438"/>
              <a:ext cx="13775" cy="202375"/>
            </a:xfrm>
            <a:custGeom>
              <a:avLst/>
              <a:gdLst/>
              <a:ahLst/>
              <a:cxnLst/>
              <a:rect l="l" t="t" r="r" b="b"/>
              <a:pathLst>
                <a:path w="551" h="8095" extrusionOk="0">
                  <a:moveTo>
                    <a:pt x="1" y="1"/>
                  </a:moveTo>
                  <a:lnTo>
                    <a:pt x="550" y="1"/>
                  </a:lnTo>
                  <a:lnTo>
                    <a:pt x="550" y="8094"/>
                  </a:lnTo>
                  <a:lnTo>
                    <a:pt x="1" y="8094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>
              <a:extLst>
                <a:ext uri="{FF2B5EF4-FFF2-40B4-BE49-F238E27FC236}">
                  <a16:creationId xmlns:a16="http://schemas.microsoft.com/office/drawing/2014/main" id="{2343FA86-1462-8070-A454-28C1BF31CBC3}"/>
                </a:ext>
              </a:extLst>
            </p:cNvPr>
            <p:cNvSpPr/>
            <p:nvPr/>
          </p:nvSpPr>
          <p:spPr>
            <a:xfrm>
              <a:off x="2874270" y="1638788"/>
              <a:ext cx="25025" cy="32100"/>
            </a:xfrm>
            <a:custGeom>
              <a:avLst/>
              <a:gdLst/>
              <a:ahLst/>
              <a:cxnLst/>
              <a:rect l="l" t="t" r="r" b="b"/>
              <a:pathLst>
                <a:path w="1001" h="1284" extrusionOk="0">
                  <a:moveTo>
                    <a:pt x="533" y="0"/>
                  </a:moveTo>
                  <a:lnTo>
                    <a:pt x="1" y="0"/>
                  </a:lnTo>
                  <a:lnTo>
                    <a:pt x="467" y="1283"/>
                  </a:lnTo>
                  <a:lnTo>
                    <a:pt x="1000" y="128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>
              <a:extLst>
                <a:ext uri="{FF2B5EF4-FFF2-40B4-BE49-F238E27FC236}">
                  <a16:creationId xmlns:a16="http://schemas.microsoft.com/office/drawing/2014/main" id="{D77FF890-11FA-1BE0-647F-A02A9C1299D3}"/>
                </a:ext>
              </a:extLst>
            </p:cNvPr>
            <p:cNvSpPr/>
            <p:nvPr/>
          </p:nvSpPr>
          <p:spPr>
            <a:xfrm>
              <a:off x="2885995" y="1670863"/>
              <a:ext cx="21475" cy="22875"/>
            </a:xfrm>
            <a:custGeom>
              <a:avLst/>
              <a:gdLst/>
              <a:ahLst/>
              <a:cxnLst/>
              <a:rect l="l" t="t" r="r" b="b"/>
              <a:pathLst>
                <a:path w="859" h="915" extrusionOk="0">
                  <a:moveTo>
                    <a:pt x="536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04" y="831"/>
                    <a:pt x="641" y="914"/>
                    <a:pt x="859" y="721"/>
                  </a:cubicBezTo>
                  <a:cubicBezTo>
                    <a:pt x="798" y="667"/>
                    <a:pt x="754" y="599"/>
                    <a:pt x="727" y="52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>
              <a:extLst>
                <a:ext uri="{FF2B5EF4-FFF2-40B4-BE49-F238E27FC236}">
                  <a16:creationId xmlns:a16="http://schemas.microsoft.com/office/drawing/2014/main" id="{E349A49E-E21A-CE43-6238-0F14F3ACEADF}"/>
                </a:ext>
              </a:extLst>
            </p:cNvPr>
            <p:cNvSpPr/>
            <p:nvPr/>
          </p:nvSpPr>
          <p:spPr>
            <a:xfrm>
              <a:off x="2868470" y="1394588"/>
              <a:ext cx="65025" cy="303000"/>
            </a:xfrm>
            <a:custGeom>
              <a:avLst/>
              <a:gdLst/>
              <a:ahLst/>
              <a:cxnLst/>
              <a:rect l="l" t="t" r="r" b="b"/>
              <a:pathLst>
                <a:path w="2601" h="12120" extrusionOk="0">
                  <a:moveTo>
                    <a:pt x="1290" y="465"/>
                  </a:moveTo>
                  <a:cubicBezTo>
                    <a:pt x="1296" y="465"/>
                    <a:pt x="1302" y="465"/>
                    <a:pt x="1308" y="465"/>
                  </a:cubicBezTo>
                  <a:cubicBezTo>
                    <a:pt x="1758" y="477"/>
                    <a:pt x="2109" y="858"/>
                    <a:pt x="2109" y="1308"/>
                  </a:cubicBezTo>
                  <a:lnTo>
                    <a:pt x="2109" y="1462"/>
                  </a:lnTo>
                  <a:lnTo>
                    <a:pt x="460" y="1459"/>
                  </a:lnTo>
                  <a:lnTo>
                    <a:pt x="460" y="1296"/>
                  </a:lnTo>
                  <a:cubicBezTo>
                    <a:pt x="460" y="835"/>
                    <a:pt x="834" y="465"/>
                    <a:pt x="1290" y="465"/>
                  </a:cubicBezTo>
                  <a:close/>
                  <a:moveTo>
                    <a:pt x="2024" y="9983"/>
                  </a:moveTo>
                  <a:lnTo>
                    <a:pt x="1723" y="10807"/>
                  </a:lnTo>
                  <a:lnTo>
                    <a:pt x="866" y="10807"/>
                  </a:lnTo>
                  <a:lnTo>
                    <a:pt x="565" y="9983"/>
                  </a:lnTo>
                  <a:close/>
                  <a:moveTo>
                    <a:pt x="1557" y="11296"/>
                  </a:moveTo>
                  <a:lnTo>
                    <a:pt x="1479" y="11506"/>
                  </a:lnTo>
                  <a:cubicBezTo>
                    <a:pt x="1440" y="11606"/>
                    <a:pt x="1371" y="11662"/>
                    <a:pt x="1293" y="11662"/>
                  </a:cubicBezTo>
                  <a:lnTo>
                    <a:pt x="1291" y="11662"/>
                  </a:lnTo>
                  <a:cubicBezTo>
                    <a:pt x="1210" y="11662"/>
                    <a:pt x="1142" y="11601"/>
                    <a:pt x="1108" y="11511"/>
                  </a:cubicBezTo>
                  <a:lnTo>
                    <a:pt x="1029" y="11296"/>
                  </a:lnTo>
                  <a:close/>
                  <a:moveTo>
                    <a:pt x="1296" y="1"/>
                  </a:moveTo>
                  <a:cubicBezTo>
                    <a:pt x="582" y="1"/>
                    <a:pt x="5" y="579"/>
                    <a:pt x="3" y="1291"/>
                  </a:cubicBezTo>
                  <a:lnTo>
                    <a:pt x="3" y="4732"/>
                  </a:lnTo>
                  <a:cubicBezTo>
                    <a:pt x="1" y="4859"/>
                    <a:pt x="98" y="4964"/>
                    <a:pt x="225" y="4971"/>
                  </a:cubicBezTo>
                  <a:cubicBezTo>
                    <a:pt x="227" y="4971"/>
                    <a:pt x="228" y="4971"/>
                    <a:pt x="230" y="4971"/>
                  </a:cubicBezTo>
                  <a:cubicBezTo>
                    <a:pt x="357" y="4971"/>
                    <a:pt x="460" y="4869"/>
                    <a:pt x="460" y="4741"/>
                  </a:cubicBezTo>
                  <a:lnTo>
                    <a:pt x="460" y="1887"/>
                  </a:lnTo>
                  <a:lnTo>
                    <a:pt x="2109" y="1887"/>
                  </a:lnTo>
                  <a:lnTo>
                    <a:pt x="2109" y="9524"/>
                  </a:lnTo>
                  <a:lnTo>
                    <a:pt x="460" y="9524"/>
                  </a:lnTo>
                  <a:lnTo>
                    <a:pt x="460" y="5839"/>
                  </a:lnTo>
                  <a:cubicBezTo>
                    <a:pt x="462" y="5721"/>
                    <a:pt x="377" y="5619"/>
                    <a:pt x="260" y="5602"/>
                  </a:cubicBezTo>
                  <a:cubicBezTo>
                    <a:pt x="250" y="5600"/>
                    <a:pt x="240" y="5600"/>
                    <a:pt x="231" y="5600"/>
                  </a:cubicBezTo>
                  <a:cubicBezTo>
                    <a:pt x="106" y="5600"/>
                    <a:pt x="1" y="5702"/>
                    <a:pt x="3" y="5831"/>
                  </a:cubicBezTo>
                  <a:lnTo>
                    <a:pt x="3" y="9776"/>
                  </a:lnTo>
                  <a:cubicBezTo>
                    <a:pt x="3" y="9802"/>
                    <a:pt x="5" y="9827"/>
                    <a:pt x="15" y="9854"/>
                  </a:cubicBezTo>
                  <a:lnTo>
                    <a:pt x="677" y="11667"/>
                  </a:lnTo>
                  <a:cubicBezTo>
                    <a:pt x="780" y="11938"/>
                    <a:pt x="1017" y="12117"/>
                    <a:pt x="1288" y="12119"/>
                  </a:cubicBezTo>
                  <a:lnTo>
                    <a:pt x="1301" y="12119"/>
                  </a:lnTo>
                  <a:cubicBezTo>
                    <a:pt x="1569" y="12119"/>
                    <a:pt x="1804" y="11950"/>
                    <a:pt x="1916" y="11674"/>
                  </a:cubicBezTo>
                  <a:lnTo>
                    <a:pt x="1919" y="11667"/>
                  </a:lnTo>
                  <a:lnTo>
                    <a:pt x="2586" y="9854"/>
                  </a:lnTo>
                  <a:cubicBezTo>
                    <a:pt x="2596" y="9829"/>
                    <a:pt x="2601" y="9802"/>
                    <a:pt x="2601" y="9776"/>
                  </a:cubicBezTo>
                  <a:lnTo>
                    <a:pt x="2601" y="1293"/>
                  </a:lnTo>
                  <a:cubicBezTo>
                    <a:pt x="2598" y="579"/>
                    <a:pt x="2019" y="1"/>
                    <a:pt x="1305" y="1"/>
                  </a:cubicBezTo>
                  <a:cubicBezTo>
                    <a:pt x="1304" y="1"/>
                    <a:pt x="1302" y="1"/>
                    <a:pt x="1301" y="1"/>
                  </a:cubicBezTo>
                  <a:cubicBezTo>
                    <a:pt x="1299" y="1"/>
                    <a:pt x="129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>
            <a:extLst>
              <a:ext uri="{FF2B5EF4-FFF2-40B4-BE49-F238E27FC236}">
                <a16:creationId xmlns:a16="http://schemas.microsoft.com/office/drawing/2014/main" id="{4E784FF3-76A7-578B-3A01-9E221194C19F}"/>
              </a:ext>
            </a:extLst>
          </p:cNvPr>
          <p:cNvGrpSpPr/>
          <p:nvPr/>
        </p:nvGrpSpPr>
        <p:grpSpPr>
          <a:xfrm>
            <a:off x="7035223" y="1379395"/>
            <a:ext cx="352125" cy="392050"/>
            <a:chOff x="2574656" y="4135750"/>
            <a:chExt cx="352125" cy="392050"/>
          </a:xfrm>
        </p:grpSpPr>
        <p:sp>
          <p:nvSpPr>
            <p:cNvPr id="1046" name="Google Shape;1046;p40">
              <a:extLst>
                <a:ext uri="{FF2B5EF4-FFF2-40B4-BE49-F238E27FC236}">
                  <a16:creationId xmlns:a16="http://schemas.microsoft.com/office/drawing/2014/main" id="{C3DF3C6F-0527-BB41-EE15-BDC42B18AFC5}"/>
                </a:ext>
              </a:extLst>
            </p:cNvPr>
            <p:cNvSpPr/>
            <p:nvPr/>
          </p:nvSpPr>
          <p:spPr>
            <a:xfrm>
              <a:off x="2614981" y="4183750"/>
              <a:ext cx="49625" cy="142450"/>
            </a:xfrm>
            <a:custGeom>
              <a:avLst/>
              <a:gdLst/>
              <a:ahLst/>
              <a:cxnLst/>
              <a:rect l="l" t="t" r="r" b="b"/>
              <a:pathLst>
                <a:path w="1985" h="5698" extrusionOk="0">
                  <a:moveTo>
                    <a:pt x="1" y="5697"/>
                  </a:moveTo>
                  <a:lnTo>
                    <a:pt x="1" y="355"/>
                  </a:lnTo>
                  <a:lnTo>
                    <a:pt x="937" y="1"/>
                  </a:lnTo>
                  <a:lnTo>
                    <a:pt x="1985" y="355"/>
                  </a:lnTo>
                  <a:lnTo>
                    <a:pt x="1985" y="5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>
              <a:extLst>
                <a:ext uri="{FF2B5EF4-FFF2-40B4-BE49-F238E27FC236}">
                  <a16:creationId xmlns:a16="http://schemas.microsoft.com/office/drawing/2014/main" id="{D0425AEE-95AB-32A5-357E-01C731C470DF}"/>
                </a:ext>
              </a:extLst>
            </p:cNvPr>
            <p:cNvSpPr/>
            <p:nvPr/>
          </p:nvSpPr>
          <p:spPr>
            <a:xfrm>
              <a:off x="2614981" y="4192550"/>
              <a:ext cx="12250" cy="133650"/>
            </a:xfrm>
            <a:custGeom>
              <a:avLst/>
              <a:gdLst/>
              <a:ahLst/>
              <a:cxnLst/>
              <a:rect l="l" t="t" r="r" b="b"/>
              <a:pathLst>
                <a:path w="490" h="5346" extrusionOk="0">
                  <a:moveTo>
                    <a:pt x="1" y="1"/>
                  </a:moveTo>
                  <a:lnTo>
                    <a:pt x="489" y="1"/>
                  </a:lnTo>
                  <a:lnTo>
                    <a:pt x="489" y="5345"/>
                  </a:lnTo>
                  <a:lnTo>
                    <a:pt x="1" y="5345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>
              <a:extLst>
                <a:ext uri="{FF2B5EF4-FFF2-40B4-BE49-F238E27FC236}">
                  <a16:creationId xmlns:a16="http://schemas.microsoft.com/office/drawing/2014/main" id="{164067F0-6B1F-B751-B6B0-3AC5A84FF7F1}"/>
                </a:ext>
              </a:extLst>
            </p:cNvPr>
            <p:cNvSpPr/>
            <p:nvPr/>
          </p:nvSpPr>
          <p:spPr>
            <a:xfrm>
              <a:off x="2684756" y="4183400"/>
              <a:ext cx="55500" cy="92825"/>
            </a:xfrm>
            <a:custGeom>
              <a:avLst/>
              <a:gdLst/>
              <a:ahLst/>
              <a:cxnLst/>
              <a:rect l="l" t="t" r="r" b="b"/>
              <a:pathLst>
                <a:path w="2220" h="3713" extrusionOk="0">
                  <a:moveTo>
                    <a:pt x="1775" y="3255"/>
                  </a:moveTo>
                  <a:lnTo>
                    <a:pt x="2109" y="2434"/>
                  </a:lnTo>
                  <a:cubicBezTo>
                    <a:pt x="2219" y="2165"/>
                    <a:pt x="2185" y="2060"/>
                    <a:pt x="1999" y="1647"/>
                  </a:cubicBezTo>
                  <a:lnTo>
                    <a:pt x="1481" y="284"/>
                  </a:lnTo>
                  <a:cubicBezTo>
                    <a:pt x="1406" y="98"/>
                    <a:pt x="1261" y="5"/>
                    <a:pt x="1115" y="3"/>
                  </a:cubicBezTo>
                  <a:cubicBezTo>
                    <a:pt x="968" y="0"/>
                    <a:pt x="812" y="95"/>
                    <a:pt x="724" y="284"/>
                  </a:cubicBezTo>
                  <a:lnTo>
                    <a:pt x="220" y="1635"/>
                  </a:lnTo>
                  <a:cubicBezTo>
                    <a:pt x="35" y="2048"/>
                    <a:pt x="0" y="2153"/>
                    <a:pt x="110" y="2422"/>
                  </a:cubicBezTo>
                  <a:lnTo>
                    <a:pt x="450" y="3255"/>
                  </a:lnTo>
                  <a:lnTo>
                    <a:pt x="1110" y="37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>
              <a:extLst>
                <a:ext uri="{FF2B5EF4-FFF2-40B4-BE49-F238E27FC236}">
                  <a16:creationId xmlns:a16="http://schemas.microsoft.com/office/drawing/2014/main" id="{CAEA9024-90FB-90A9-1792-288918515D2A}"/>
                </a:ext>
              </a:extLst>
            </p:cNvPr>
            <p:cNvSpPr/>
            <p:nvPr/>
          </p:nvSpPr>
          <p:spPr>
            <a:xfrm>
              <a:off x="2685231" y="4265075"/>
              <a:ext cx="55025" cy="61125"/>
            </a:xfrm>
            <a:custGeom>
              <a:avLst/>
              <a:gdLst/>
              <a:ahLst/>
              <a:cxnLst/>
              <a:rect l="l" t="t" r="r" b="b"/>
              <a:pathLst>
                <a:path w="2201" h="2445" extrusionOk="0">
                  <a:moveTo>
                    <a:pt x="1958" y="0"/>
                  </a:moveTo>
                  <a:lnTo>
                    <a:pt x="240" y="0"/>
                  </a:lnTo>
                  <a:cubicBezTo>
                    <a:pt x="108" y="0"/>
                    <a:pt x="1" y="108"/>
                    <a:pt x="1" y="240"/>
                  </a:cubicBezTo>
                  <a:lnTo>
                    <a:pt x="1" y="2444"/>
                  </a:lnTo>
                  <a:lnTo>
                    <a:pt x="2200" y="2444"/>
                  </a:lnTo>
                  <a:lnTo>
                    <a:pt x="2200" y="240"/>
                  </a:lnTo>
                  <a:cubicBezTo>
                    <a:pt x="2198" y="108"/>
                    <a:pt x="2090" y="0"/>
                    <a:pt x="1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>
              <a:extLst>
                <a:ext uri="{FF2B5EF4-FFF2-40B4-BE49-F238E27FC236}">
                  <a16:creationId xmlns:a16="http://schemas.microsoft.com/office/drawing/2014/main" id="{BAC0C661-F3A9-E2C7-2801-A5DAC88200A6}"/>
                </a:ext>
              </a:extLst>
            </p:cNvPr>
            <p:cNvSpPr/>
            <p:nvPr/>
          </p:nvSpPr>
          <p:spPr>
            <a:xfrm>
              <a:off x="2684756" y="4183825"/>
              <a:ext cx="33800" cy="81275"/>
            </a:xfrm>
            <a:custGeom>
              <a:avLst/>
              <a:gdLst/>
              <a:ahLst/>
              <a:cxnLst/>
              <a:rect l="l" t="t" r="r" b="b"/>
              <a:pathLst>
                <a:path w="1352" h="3251" extrusionOk="0">
                  <a:moveTo>
                    <a:pt x="597" y="2417"/>
                  </a:moveTo>
                  <a:cubicBezTo>
                    <a:pt x="487" y="2148"/>
                    <a:pt x="521" y="2043"/>
                    <a:pt x="707" y="1630"/>
                  </a:cubicBezTo>
                  <a:lnTo>
                    <a:pt x="1210" y="279"/>
                  </a:lnTo>
                  <a:cubicBezTo>
                    <a:pt x="1242" y="206"/>
                    <a:pt x="1291" y="142"/>
                    <a:pt x="1352" y="91"/>
                  </a:cubicBezTo>
                  <a:cubicBezTo>
                    <a:pt x="1286" y="32"/>
                    <a:pt x="1200" y="0"/>
                    <a:pt x="1115" y="0"/>
                  </a:cubicBezTo>
                  <a:cubicBezTo>
                    <a:pt x="963" y="0"/>
                    <a:pt x="812" y="91"/>
                    <a:pt x="724" y="279"/>
                  </a:cubicBezTo>
                  <a:lnTo>
                    <a:pt x="220" y="1630"/>
                  </a:lnTo>
                  <a:cubicBezTo>
                    <a:pt x="35" y="2043"/>
                    <a:pt x="0" y="2151"/>
                    <a:pt x="110" y="2420"/>
                  </a:cubicBezTo>
                  <a:lnTo>
                    <a:pt x="450" y="3250"/>
                  </a:lnTo>
                  <a:lnTo>
                    <a:pt x="936" y="325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>
              <a:extLst>
                <a:ext uri="{FF2B5EF4-FFF2-40B4-BE49-F238E27FC236}">
                  <a16:creationId xmlns:a16="http://schemas.microsoft.com/office/drawing/2014/main" id="{6608BFB5-9EC3-D990-7E51-61F95B61C606}"/>
                </a:ext>
              </a:extLst>
            </p:cNvPr>
            <p:cNvSpPr/>
            <p:nvPr/>
          </p:nvSpPr>
          <p:spPr>
            <a:xfrm>
              <a:off x="2685981" y="4265075"/>
              <a:ext cx="18275" cy="61125"/>
            </a:xfrm>
            <a:custGeom>
              <a:avLst/>
              <a:gdLst/>
              <a:ahLst/>
              <a:cxnLst/>
              <a:rect l="l" t="t" r="r" b="b"/>
              <a:pathLst>
                <a:path w="731" h="2445" extrusionOk="0">
                  <a:moveTo>
                    <a:pt x="411" y="0"/>
                  </a:moveTo>
                  <a:lnTo>
                    <a:pt x="240" y="0"/>
                  </a:lnTo>
                  <a:cubicBezTo>
                    <a:pt x="108" y="0"/>
                    <a:pt x="0" y="108"/>
                    <a:pt x="0" y="240"/>
                  </a:cubicBezTo>
                  <a:lnTo>
                    <a:pt x="0" y="2444"/>
                  </a:lnTo>
                  <a:lnTo>
                    <a:pt x="489" y="2444"/>
                  </a:lnTo>
                  <a:lnTo>
                    <a:pt x="489" y="240"/>
                  </a:lnTo>
                  <a:cubicBezTo>
                    <a:pt x="489" y="186"/>
                    <a:pt x="509" y="132"/>
                    <a:pt x="543" y="91"/>
                  </a:cubicBezTo>
                  <a:cubicBezTo>
                    <a:pt x="587" y="32"/>
                    <a:pt x="658" y="0"/>
                    <a:pt x="731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>
              <a:extLst>
                <a:ext uri="{FF2B5EF4-FFF2-40B4-BE49-F238E27FC236}">
                  <a16:creationId xmlns:a16="http://schemas.microsoft.com/office/drawing/2014/main" id="{8E294C21-933B-77D4-34A5-4307269516A6}"/>
                </a:ext>
              </a:extLst>
            </p:cNvPr>
            <p:cNvSpPr/>
            <p:nvPr/>
          </p:nvSpPr>
          <p:spPr>
            <a:xfrm>
              <a:off x="2615106" y="4162750"/>
              <a:ext cx="48950" cy="29825"/>
            </a:xfrm>
            <a:custGeom>
              <a:avLst/>
              <a:gdLst/>
              <a:ahLst/>
              <a:cxnLst/>
              <a:rect l="l" t="t" r="r" b="b"/>
              <a:pathLst>
                <a:path w="1958" h="1193" extrusionOk="0">
                  <a:moveTo>
                    <a:pt x="433" y="0"/>
                  </a:moveTo>
                  <a:lnTo>
                    <a:pt x="1523" y="0"/>
                  </a:lnTo>
                  <a:lnTo>
                    <a:pt x="1958" y="1193"/>
                  </a:lnTo>
                  <a:lnTo>
                    <a:pt x="0" y="1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>
              <a:extLst>
                <a:ext uri="{FF2B5EF4-FFF2-40B4-BE49-F238E27FC236}">
                  <a16:creationId xmlns:a16="http://schemas.microsoft.com/office/drawing/2014/main" id="{316B0919-AD4D-02EF-5ADB-F19DB209565A}"/>
                </a:ext>
              </a:extLst>
            </p:cNvPr>
            <p:cNvSpPr/>
            <p:nvPr/>
          </p:nvSpPr>
          <p:spPr>
            <a:xfrm>
              <a:off x="2625806" y="4140025"/>
              <a:ext cx="27500" cy="22000"/>
            </a:xfrm>
            <a:custGeom>
              <a:avLst/>
              <a:gdLst/>
              <a:ahLst/>
              <a:cxnLst/>
              <a:rect l="l" t="t" r="r" b="b"/>
              <a:pathLst>
                <a:path w="1100" h="880" extrusionOk="0">
                  <a:moveTo>
                    <a:pt x="1100" y="880"/>
                  </a:moveTo>
                  <a:lnTo>
                    <a:pt x="0" y="880"/>
                  </a:lnTo>
                  <a:lnTo>
                    <a:pt x="176" y="391"/>
                  </a:lnTo>
                  <a:cubicBezTo>
                    <a:pt x="308" y="29"/>
                    <a:pt x="765" y="0"/>
                    <a:pt x="924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>
              <a:extLst>
                <a:ext uri="{FF2B5EF4-FFF2-40B4-BE49-F238E27FC236}">
                  <a16:creationId xmlns:a16="http://schemas.microsoft.com/office/drawing/2014/main" id="{61269311-92AC-1F90-C6CD-A76096795E1A}"/>
                </a:ext>
              </a:extLst>
            </p:cNvPr>
            <p:cNvSpPr/>
            <p:nvPr/>
          </p:nvSpPr>
          <p:spPr>
            <a:xfrm>
              <a:off x="2614981" y="4162750"/>
              <a:ext cx="23125" cy="29825"/>
            </a:xfrm>
            <a:custGeom>
              <a:avLst/>
              <a:gdLst/>
              <a:ahLst/>
              <a:cxnLst/>
              <a:rect l="l" t="t" r="r" b="b"/>
              <a:pathLst>
                <a:path w="925" h="1193" extrusionOk="0">
                  <a:moveTo>
                    <a:pt x="494" y="1193"/>
                  </a:moveTo>
                  <a:lnTo>
                    <a:pt x="1" y="1193"/>
                  </a:lnTo>
                  <a:lnTo>
                    <a:pt x="433" y="0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>
              <a:extLst>
                <a:ext uri="{FF2B5EF4-FFF2-40B4-BE49-F238E27FC236}">
                  <a16:creationId xmlns:a16="http://schemas.microsoft.com/office/drawing/2014/main" id="{24090D5F-6CD4-8D9B-C37F-65E4387AA691}"/>
                </a:ext>
              </a:extLst>
            </p:cNvPr>
            <p:cNvSpPr/>
            <p:nvPr/>
          </p:nvSpPr>
          <p:spPr>
            <a:xfrm>
              <a:off x="2625806" y="4140625"/>
              <a:ext cx="19925" cy="21400"/>
            </a:xfrm>
            <a:custGeom>
              <a:avLst/>
              <a:gdLst/>
              <a:ahLst/>
              <a:cxnLst/>
              <a:rect l="l" t="t" r="r" b="b"/>
              <a:pathLst>
                <a:path w="797" h="856" extrusionOk="0">
                  <a:moveTo>
                    <a:pt x="496" y="856"/>
                  </a:moveTo>
                  <a:lnTo>
                    <a:pt x="0" y="856"/>
                  </a:lnTo>
                  <a:lnTo>
                    <a:pt x="176" y="367"/>
                  </a:lnTo>
                  <a:cubicBezTo>
                    <a:pt x="284" y="79"/>
                    <a:pt x="594" y="1"/>
                    <a:pt x="797" y="184"/>
                  </a:cubicBezTo>
                  <a:cubicBezTo>
                    <a:pt x="741" y="233"/>
                    <a:pt x="699" y="296"/>
                    <a:pt x="675" y="36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>
              <a:extLst>
                <a:ext uri="{FF2B5EF4-FFF2-40B4-BE49-F238E27FC236}">
                  <a16:creationId xmlns:a16="http://schemas.microsoft.com/office/drawing/2014/main" id="{B57DC1E1-C854-6EBB-BFA2-64557C5EA5E6}"/>
                </a:ext>
              </a:extLst>
            </p:cNvPr>
            <p:cNvSpPr/>
            <p:nvPr/>
          </p:nvSpPr>
          <p:spPr>
            <a:xfrm>
              <a:off x="2580581" y="4326175"/>
              <a:ext cx="340625" cy="64950"/>
            </a:xfrm>
            <a:custGeom>
              <a:avLst/>
              <a:gdLst/>
              <a:ahLst/>
              <a:cxnLst/>
              <a:rect l="l" t="t" r="r" b="b"/>
              <a:pathLst>
                <a:path w="13625" h="2598" extrusionOk="0">
                  <a:moveTo>
                    <a:pt x="7972" y="0"/>
                  </a:move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13067" y="2598"/>
                  </a:lnTo>
                  <a:cubicBezTo>
                    <a:pt x="13375" y="2595"/>
                    <a:pt x="13625" y="2346"/>
                    <a:pt x="13625" y="2038"/>
                  </a:cubicBezTo>
                  <a:lnTo>
                    <a:pt x="13625" y="560"/>
                  </a:lnTo>
                  <a:cubicBezTo>
                    <a:pt x="13625" y="252"/>
                    <a:pt x="13373" y="0"/>
                    <a:pt x="13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>
              <a:extLst>
                <a:ext uri="{FF2B5EF4-FFF2-40B4-BE49-F238E27FC236}">
                  <a16:creationId xmlns:a16="http://schemas.microsoft.com/office/drawing/2014/main" id="{60066345-A180-95DB-A856-B8F02EBA610B}"/>
                </a:ext>
              </a:extLst>
            </p:cNvPr>
            <p:cNvSpPr/>
            <p:nvPr/>
          </p:nvSpPr>
          <p:spPr>
            <a:xfrm>
              <a:off x="2580581" y="4391100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7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>
              <a:extLst>
                <a:ext uri="{FF2B5EF4-FFF2-40B4-BE49-F238E27FC236}">
                  <a16:creationId xmlns:a16="http://schemas.microsoft.com/office/drawing/2014/main" id="{5248C276-49D3-CCC6-8E73-F94E48FA2961}"/>
                </a:ext>
              </a:extLst>
            </p:cNvPr>
            <p:cNvSpPr/>
            <p:nvPr/>
          </p:nvSpPr>
          <p:spPr>
            <a:xfrm>
              <a:off x="2580581" y="4456775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>
              <a:extLst>
                <a:ext uri="{FF2B5EF4-FFF2-40B4-BE49-F238E27FC236}">
                  <a16:creationId xmlns:a16="http://schemas.microsoft.com/office/drawing/2014/main" id="{81E49862-6091-9B11-FB1C-7F7C33F6FE86}"/>
                </a:ext>
              </a:extLst>
            </p:cNvPr>
            <p:cNvSpPr/>
            <p:nvPr/>
          </p:nvSpPr>
          <p:spPr>
            <a:xfrm>
              <a:off x="2766931" y="4248750"/>
              <a:ext cx="29025" cy="77450"/>
            </a:xfrm>
            <a:custGeom>
              <a:avLst/>
              <a:gdLst/>
              <a:ahLst/>
              <a:cxnLst/>
              <a:rect l="l" t="t" r="r" b="b"/>
              <a:pathLst>
                <a:path w="1161" h="3098" extrusionOk="0">
                  <a:moveTo>
                    <a:pt x="0" y="275"/>
                  </a:moveTo>
                  <a:lnTo>
                    <a:pt x="0" y="3097"/>
                  </a:lnTo>
                  <a:lnTo>
                    <a:pt x="1161" y="3097"/>
                  </a:lnTo>
                  <a:lnTo>
                    <a:pt x="1161" y="27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>
              <a:extLst>
                <a:ext uri="{FF2B5EF4-FFF2-40B4-BE49-F238E27FC236}">
                  <a16:creationId xmlns:a16="http://schemas.microsoft.com/office/drawing/2014/main" id="{548B43F9-10CB-ED8E-A317-27E4A244F708}"/>
                </a:ext>
              </a:extLst>
            </p:cNvPr>
            <p:cNvSpPr/>
            <p:nvPr/>
          </p:nvSpPr>
          <p:spPr>
            <a:xfrm>
              <a:off x="2760081" y="4226575"/>
              <a:ext cx="44325" cy="28625"/>
            </a:xfrm>
            <a:custGeom>
              <a:avLst/>
              <a:gdLst/>
              <a:ahLst/>
              <a:cxnLst/>
              <a:rect l="l" t="t" r="r" b="b"/>
              <a:pathLst>
                <a:path w="1773" h="1145" extrusionOk="0">
                  <a:moveTo>
                    <a:pt x="272" y="1145"/>
                  </a:moveTo>
                  <a:lnTo>
                    <a:pt x="1594" y="1145"/>
                  </a:lnTo>
                  <a:cubicBezTo>
                    <a:pt x="1692" y="1145"/>
                    <a:pt x="1772" y="1074"/>
                    <a:pt x="1772" y="986"/>
                  </a:cubicBezTo>
                  <a:lnTo>
                    <a:pt x="1772" y="279"/>
                  </a:lnTo>
                  <a:lnTo>
                    <a:pt x="856" y="1"/>
                  </a:lnTo>
                  <a:lnTo>
                    <a:pt x="0" y="279"/>
                  </a:lnTo>
                  <a:lnTo>
                    <a:pt x="0" y="986"/>
                  </a:lnTo>
                  <a:cubicBezTo>
                    <a:pt x="0" y="1074"/>
                    <a:pt x="79" y="1145"/>
                    <a:pt x="176" y="1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>
              <a:extLst>
                <a:ext uri="{FF2B5EF4-FFF2-40B4-BE49-F238E27FC236}">
                  <a16:creationId xmlns:a16="http://schemas.microsoft.com/office/drawing/2014/main" id="{97D93322-7E2E-94B9-008C-328A58822356}"/>
                </a:ext>
              </a:extLst>
            </p:cNvPr>
            <p:cNvSpPr/>
            <p:nvPr/>
          </p:nvSpPr>
          <p:spPr>
            <a:xfrm>
              <a:off x="2748056" y="4167800"/>
              <a:ext cx="68875" cy="66025"/>
            </a:xfrm>
            <a:custGeom>
              <a:avLst/>
              <a:gdLst/>
              <a:ahLst/>
              <a:cxnLst/>
              <a:rect l="l" t="t" r="r" b="b"/>
              <a:pathLst>
                <a:path w="2755" h="2641" extrusionOk="0">
                  <a:moveTo>
                    <a:pt x="472" y="2640"/>
                  </a:moveTo>
                  <a:lnTo>
                    <a:pt x="2241" y="2640"/>
                  </a:lnTo>
                  <a:cubicBezTo>
                    <a:pt x="2754" y="2450"/>
                    <a:pt x="2666" y="1729"/>
                    <a:pt x="2341" y="1057"/>
                  </a:cubicBezTo>
                  <a:cubicBezTo>
                    <a:pt x="2307" y="978"/>
                    <a:pt x="2268" y="903"/>
                    <a:pt x="2221" y="829"/>
                  </a:cubicBezTo>
                  <a:cubicBezTo>
                    <a:pt x="1642" y="1"/>
                    <a:pt x="885" y="1291"/>
                    <a:pt x="303" y="675"/>
                  </a:cubicBezTo>
                  <a:cubicBezTo>
                    <a:pt x="254" y="798"/>
                    <a:pt x="218" y="900"/>
                    <a:pt x="188" y="993"/>
                  </a:cubicBezTo>
                  <a:cubicBezTo>
                    <a:pt x="0" y="1626"/>
                    <a:pt x="47" y="2283"/>
                    <a:pt x="472" y="2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>
              <a:extLst>
                <a:ext uri="{FF2B5EF4-FFF2-40B4-BE49-F238E27FC236}">
                  <a16:creationId xmlns:a16="http://schemas.microsoft.com/office/drawing/2014/main" id="{007C6A4B-ABA4-D0E1-9B6C-3EE877C58682}"/>
                </a:ext>
              </a:extLst>
            </p:cNvPr>
            <p:cNvSpPr/>
            <p:nvPr/>
          </p:nvSpPr>
          <p:spPr>
            <a:xfrm>
              <a:off x="2752756" y="4135750"/>
              <a:ext cx="53850" cy="71000"/>
            </a:xfrm>
            <a:custGeom>
              <a:avLst/>
              <a:gdLst/>
              <a:ahLst/>
              <a:cxnLst/>
              <a:rect l="l" t="t" r="r" b="b"/>
              <a:pathLst>
                <a:path w="2154" h="2840" extrusionOk="0">
                  <a:moveTo>
                    <a:pt x="0" y="2273"/>
                  </a:moveTo>
                  <a:cubicBezTo>
                    <a:pt x="868" y="2840"/>
                    <a:pt x="1303" y="1601"/>
                    <a:pt x="2153" y="2334"/>
                  </a:cubicBezTo>
                  <a:cubicBezTo>
                    <a:pt x="2058" y="2136"/>
                    <a:pt x="1945" y="1948"/>
                    <a:pt x="1818" y="1772"/>
                  </a:cubicBezTo>
                  <a:cubicBezTo>
                    <a:pt x="1212" y="938"/>
                    <a:pt x="1985" y="0"/>
                    <a:pt x="1212" y="584"/>
                  </a:cubicBezTo>
                  <a:cubicBezTo>
                    <a:pt x="755" y="929"/>
                    <a:pt x="455" y="1281"/>
                    <a:pt x="206" y="1762"/>
                  </a:cubicBezTo>
                  <a:cubicBezTo>
                    <a:pt x="120" y="1926"/>
                    <a:pt x="52" y="2097"/>
                    <a:pt x="0" y="2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>
              <a:extLst>
                <a:ext uri="{FF2B5EF4-FFF2-40B4-BE49-F238E27FC236}">
                  <a16:creationId xmlns:a16="http://schemas.microsoft.com/office/drawing/2014/main" id="{C35D8B54-ED00-9D48-23F0-4D608F5FE327}"/>
                </a:ext>
              </a:extLst>
            </p:cNvPr>
            <p:cNvSpPr/>
            <p:nvPr/>
          </p:nvSpPr>
          <p:spPr>
            <a:xfrm>
              <a:off x="2760081" y="4233800"/>
              <a:ext cx="16650" cy="21400"/>
            </a:xfrm>
            <a:custGeom>
              <a:avLst/>
              <a:gdLst/>
              <a:ahLst/>
              <a:cxnLst/>
              <a:rect l="l" t="t" r="r" b="b"/>
              <a:pathLst>
                <a:path w="666" h="856" extrusionOk="0">
                  <a:moveTo>
                    <a:pt x="489" y="699"/>
                  </a:moveTo>
                  <a:lnTo>
                    <a:pt x="489" y="0"/>
                  </a:lnTo>
                  <a:lnTo>
                    <a:pt x="0" y="0"/>
                  </a:lnTo>
                  <a:lnTo>
                    <a:pt x="0" y="699"/>
                  </a:lnTo>
                  <a:cubicBezTo>
                    <a:pt x="0" y="785"/>
                    <a:pt x="81" y="856"/>
                    <a:pt x="179" y="856"/>
                  </a:cubicBezTo>
                  <a:lnTo>
                    <a:pt x="665" y="856"/>
                  </a:lnTo>
                  <a:cubicBezTo>
                    <a:pt x="594" y="856"/>
                    <a:pt x="531" y="816"/>
                    <a:pt x="499" y="753"/>
                  </a:cubicBezTo>
                  <a:cubicBezTo>
                    <a:pt x="492" y="736"/>
                    <a:pt x="489" y="716"/>
                    <a:pt x="489" y="69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>
              <a:extLst>
                <a:ext uri="{FF2B5EF4-FFF2-40B4-BE49-F238E27FC236}">
                  <a16:creationId xmlns:a16="http://schemas.microsoft.com/office/drawing/2014/main" id="{F65BCC67-1A68-1FA6-9304-17456502D3AF}"/>
                </a:ext>
              </a:extLst>
            </p:cNvPr>
            <p:cNvSpPr/>
            <p:nvPr/>
          </p:nvSpPr>
          <p:spPr>
            <a:xfrm>
              <a:off x="2766181" y="4255175"/>
              <a:ext cx="9925" cy="70275"/>
            </a:xfrm>
            <a:custGeom>
              <a:avLst/>
              <a:gdLst/>
              <a:ahLst/>
              <a:cxnLst/>
              <a:rect l="l" t="t" r="r" b="b"/>
              <a:pathLst>
                <a:path w="397" h="2811" extrusionOk="0">
                  <a:moveTo>
                    <a:pt x="1" y="1"/>
                  </a:moveTo>
                  <a:lnTo>
                    <a:pt x="397" y="1"/>
                  </a:lnTo>
                  <a:lnTo>
                    <a:pt x="397" y="2811"/>
                  </a:lnTo>
                  <a:lnTo>
                    <a:pt x="1" y="281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>
              <a:extLst>
                <a:ext uri="{FF2B5EF4-FFF2-40B4-BE49-F238E27FC236}">
                  <a16:creationId xmlns:a16="http://schemas.microsoft.com/office/drawing/2014/main" id="{8EAE9338-417C-F6BA-D70F-EE43D78530E3}"/>
                </a:ext>
              </a:extLst>
            </p:cNvPr>
            <p:cNvSpPr/>
            <p:nvPr/>
          </p:nvSpPr>
          <p:spPr>
            <a:xfrm>
              <a:off x="2752756" y="4140750"/>
              <a:ext cx="43025" cy="56175"/>
            </a:xfrm>
            <a:custGeom>
              <a:avLst/>
              <a:gdLst/>
              <a:ahLst/>
              <a:cxnLst/>
              <a:rect l="l" t="t" r="r" b="b"/>
              <a:pathLst>
                <a:path w="1721" h="2247" extrusionOk="0">
                  <a:moveTo>
                    <a:pt x="616" y="2212"/>
                  </a:moveTo>
                  <a:cubicBezTo>
                    <a:pt x="648" y="2104"/>
                    <a:pt x="687" y="1997"/>
                    <a:pt x="731" y="1894"/>
                  </a:cubicBezTo>
                  <a:cubicBezTo>
                    <a:pt x="731" y="1892"/>
                    <a:pt x="733" y="1887"/>
                    <a:pt x="736" y="1885"/>
                  </a:cubicBezTo>
                  <a:cubicBezTo>
                    <a:pt x="763" y="1823"/>
                    <a:pt x="792" y="1762"/>
                    <a:pt x="821" y="1704"/>
                  </a:cubicBezTo>
                  <a:cubicBezTo>
                    <a:pt x="1005" y="1337"/>
                    <a:pt x="1256" y="1012"/>
                    <a:pt x="1564" y="741"/>
                  </a:cubicBezTo>
                  <a:cubicBezTo>
                    <a:pt x="1562" y="272"/>
                    <a:pt x="1721" y="0"/>
                    <a:pt x="1212" y="384"/>
                  </a:cubicBezTo>
                  <a:cubicBezTo>
                    <a:pt x="755" y="729"/>
                    <a:pt x="455" y="1081"/>
                    <a:pt x="206" y="1562"/>
                  </a:cubicBezTo>
                  <a:cubicBezTo>
                    <a:pt x="174" y="1625"/>
                    <a:pt x="144" y="1689"/>
                    <a:pt x="115" y="1753"/>
                  </a:cubicBezTo>
                  <a:cubicBezTo>
                    <a:pt x="71" y="1858"/>
                    <a:pt x="32" y="1963"/>
                    <a:pt x="0" y="2073"/>
                  </a:cubicBezTo>
                  <a:cubicBezTo>
                    <a:pt x="232" y="2224"/>
                    <a:pt x="430" y="2246"/>
                    <a:pt x="616" y="2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>
              <a:extLst>
                <a:ext uri="{FF2B5EF4-FFF2-40B4-BE49-F238E27FC236}">
                  <a16:creationId xmlns:a16="http://schemas.microsoft.com/office/drawing/2014/main" id="{4D44BAB4-D02D-B380-1269-0E65886A7720}"/>
                </a:ext>
              </a:extLst>
            </p:cNvPr>
            <p:cNvSpPr/>
            <p:nvPr/>
          </p:nvSpPr>
          <p:spPr>
            <a:xfrm>
              <a:off x="2748056" y="4192625"/>
              <a:ext cx="23775" cy="41200"/>
            </a:xfrm>
            <a:custGeom>
              <a:avLst/>
              <a:gdLst/>
              <a:ahLst/>
              <a:cxnLst/>
              <a:rect l="l" t="t" r="r" b="b"/>
              <a:pathLst>
                <a:path w="951" h="1648" extrusionOk="0">
                  <a:moveTo>
                    <a:pt x="804" y="142"/>
                  </a:moveTo>
                  <a:cubicBezTo>
                    <a:pt x="618" y="174"/>
                    <a:pt x="418" y="152"/>
                    <a:pt x="188" y="0"/>
                  </a:cubicBezTo>
                  <a:cubicBezTo>
                    <a:pt x="0" y="633"/>
                    <a:pt x="47" y="1290"/>
                    <a:pt x="472" y="1647"/>
                  </a:cubicBezTo>
                  <a:lnTo>
                    <a:pt x="951" y="1647"/>
                  </a:lnTo>
                  <a:cubicBezTo>
                    <a:pt x="919" y="1606"/>
                    <a:pt x="890" y="1562"/>
                    <a:pt x="865" y="1518"/>
                  </a:cubicBezTo>
                  <a:cubicBezTo>
                    <a:pt x="653" y="1149"/>
                    <a:pt x="657" y="636"/>
                    <a:pt x="804" y="14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>
              <a:extLst>
                <a:ext uri="{FF2B5EF4-FFF2-40B4-BE49-F238E27FC236}">
                  <a16:creationId xmlns:a16="http://schemas.microsoft.com/office/drawing/2014/main" id="{96235544-185E-8934-05C3-6129D736C9CF}"/>
                </a:ext>
              </a:extLst>
            </p:cNvPr>
            <p:cNvSpPr/>
            <p:nvPr/>
          </p:nvSpPr>
          <p:spPr>
            <a:xfrm>
              <a:off x="2580581" y="4326175"/>
              <a:ext cx="52150" cy="64950"/>
            </a:xfrm>
            <a:custGeom>
              <a:avLst/>
              <a:gdLst/>
              <a:ahLst/>
              <a:cxnLst/>
              <a:rect l="l" t="t" r="r" b="b"/>
              <a:pathLst>
                <a:path w="2086" h="2598" extrusionOk="0">
                  <a:moveTo>
                    <a:pt x="1528" y="2041"/>
                  </a:moveTo>
                  <a:lnTo>
                    <a:pt x="1528" y="555"/>
                  </a:lnTo>
                  <a:cubicBezTo>
                    <a:pt x="1531" y="249"/>
                    <a:pt x="1777" y="0"/>
                    <a:pt x="2085" y="0"/>
                  </a:cubicBez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2085" y="2598"/>
                  </a:lnTo>
                  <a:cubicBezTo>
                    <a:pt x="1777" y="2595"/>
                    <a:pt x="1531" y="2349"/>
                    <a:pt x="1528" y="20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>
              <a:extLst>
                <a:ext uri="{FF2B5EF4-FFF2-40B4-BE49-F238E27FC236}">
                  <a16:creationId xmlns:a16="http://schemas.microsoft.com/office/drawing/2014/main" id="{F79B235C-C78C-0E6B-601F-822626A9B8DF}"/>
                </a:ext>
              </a:extLst>
            </p:cNvPr>
            <p:cNvSpPr/>
            <p:nvPr/>
          </p:nvSpPr>
          <p:spPr>
            <a:xfrm>
              <a:off x="2580581" y="4391050"/>
              <a:ext cx="340625" cy="64975"/>
            </a:xfrm>
            <a:custGeom>
              <a:avLst/>
              <a:gdLst/>
              <a:ahLst/>
              <a:cxnLst/>
              <a:rect l="l" t="t" r="r" b="b"/>
              <a:pathLst>
                <a:path w="13625" h="2599" extrusionOk="0">
                  <a:moveTo>
                    <a:pt x="2075" y="3"/>
                  </a:moveTo>
                  <a:lnTo>
                    <a:pt x="555" y="3"/>
                  </a:lnTo>
                  <a:cubicBezTo>
                    <a:pt x="250" y="3"/>
                    <a:pt x="1" y="252"/>
                    <a:pt x="1" y="558"/>
                  </a:cubicBezTo>
                  <a:lnTo>
                    <a:pt x="1" y="2043"/>
                  </a:lnTo>
                  <a:cubicBezTo>
                    <a:pt x="1" y="2349"/>
                    <a:pt x="250" y="2596"/>
                    <a:pt x="555" y="2598"/>
                  </a:cubicBezTo>
                  <a:lnTo>
                    <a:pt x="2088" y="2598"/>
                  </a:lnTo>
                  <a:cubicBezTo>
                    <a:pt x="1780" y="2598"/>
                    <a:pt x="1528" y="2537"/>
                    <a:pt x="1528" y="2232"/>
                  </a:cubicBezTo>
                  <a:lnTo>
                    <a:pt x="1528" y="1090"/>
                  </a:lnTo>
                  <a:cubicBezTo>
                    <a:pt x="1528" y="582"/>
                    <a:pt x="1709" y="582"/>
                    <a:pt x="2088" y="582"/>
                  </a:cubicBezTo>
                  <a:lnTo>
                    <a:pt x="13625" y="582"/>
                  </a:lnTo>
                  <a:lnTo>
                    <a:pt x="13625" y="562"/>
                  </a:lnTo>
                  <a:cubicBezTo>
                    <a:pt x="13625" y="562"/>
                    <a:pt x="13427" y="76"/>
                    <a:pt x="1318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>
              <a:extLst>
                <a:ext uri="{FF2B5EF4-FFF2-40B4-BE49-F238E27FC236}">
                  <a16:creationId xmlns:a16="http://schemas.microsoft.com/office/drawing/2014/main" id="{9195025C-C9C8-B142-4C68-FD654C8863CB}"/>
                </a:ext>
              </a:extLst>
            </p:cNvPr>
            <p:cNvSpPr/>
            <p:nvPr/>
          </p:nvSpPr>
          <p:spPr>
            <a:xfrm>
              <a:off x="2580581" y="4456775"/>
              <a:ext cx="340575" cy="64925"/>
            </a:xfrm>
            <a:custGeom>
              <a:avLst/>
              <a:gdLst/>
              <a:ahLst/>
              <a:cxnLst/>
              <a:rect l="l" t="t" r="r" b="b"/>
              <a:pathLst>
                <a:path w="13623" h="2597" extrusionOk="0">
                  <a:moveTo>
                    <a:pt x="2085" y="1"/>
                  </a:moveTo>
                  <a:lnTo>
                    <a:pt x="558" y="1"/>
                  </a:lnTo>
                  <a:cubicBezTo>
                    <a:pt x="250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0" y="2596"/>
                    <a:pt x="558" y="2596"/>
                  </a:cubicBezTo>
                  <a:lnTo>
                    <a:pt x="2085" y="2596"/>
                  </a:lnTo>
                  <a:cubicBezTo>
                    <a:pt x="1777" y="2596"/>
                    <a:pt x="1528" y="2349"/>
                    <a:pt x="1528" y="2041"/>
                  </a:cubicBezTo>
                  <a:lnTo>
                    <a:pt x="1528" y="1565"/>
                  </a:lnTo>
                  <a:cubicBezTo>
                    <a:pt x="1528" y="991"/>
                    <a:pt x="1467" y="551"/>
                    <a:pt x="2078" y="551"/>
                  </a:cubicBezTo>
                  <a:lnTo>
                    <a:pt x="13622" y="551"/>
                  </a:lnTo>
                  <a:cubicBezTo>
                    <a:pt x="13615" y="245"/>
                    <a:pt x="13368" y="3"/>
                    <a:pt x="13065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>
              <a:extLst>
                <a:ext uri="{FF2B5EF4-FFF2-40B4-BE49-F238E27FC236}">
                  <a16:creationId xmlns:a16="http://schemas.microsoft.com/office/drawing/2014/main" id="{B7389E8A-33C7-A7D1-85ED-CD35ED3D9DA1}"/>
                </a:ext>
              </a:extLst>
            </p:cNvPr>
            <p:cNvSpPr/>
            <p:nvPr/>
          </p:nvSpPr>
          <p:spPr>
            <a:xfrm>
              <a:off x="2652381" y="4364350"/>
              <a:ext cx="192450" cy="123000"/>
            </a:xfrm>
            <a:custGeom>
              <a:avLst/>
              <a:gdLst/>
              <a:ahLst/>
              <a:cxnLst/>
              <a:rect l="l" t="t" r="r" b="b"/>
              <a:pathLst>
                <a:path w="7698" h="4920" extrusionOk="0">
                  <a:moveTo>
                    <a:pt x="7033" y="0"/>
                  </a:moveTo>
                  <a:lnTo>
                    <a:pt x="665" y="0"/>
                  </a:lnTo>
                  <a:cubicBezTo>
                    <a:pt x="298" y="0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22"/>
                    <a:pt x="298" y="4917"/>
                    <a:pt x="665" y="4920"/>
                  </a:cubicBezTo>
                  <a:lnTo>
                    <a:pt x="7033" y="4920"/>
                  </a:lnTo>
                  <a:cubicBezTo>
                    <a:pt x="7400" y="4917"/>
                    <a:pt x="7698" y="4622"/>
                    <a:pt x="7698" y="4255"/>
                  </a:cubicBezTo>
                  <a:lnTo>
                    <a:pt x="7698" y="665"/>
                  </a:lnTo>
                  <a:cubicBezTo>
                    <a:pt x="7698" y="299"/>
                    <a:pt x="7400" y="0"/>
                    <a:pt x="7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>
              <a:extLst>
                <a:ext uri="{FF2B5EF4-FFF2-40B4-BE49-F238E27FC236}">
                  <a16:creationId xmlns:a16="http://schemas.microsoft.com/office/drawing/2014/main" id="{7BC44F4B-1BD0-5F04-ECB0-4E73A168D319}"/>
                </a:ext>
              </a:extLst>
            </p:cNvPr>
            <p:cNvSpPr/>
            <p:nvPr/>
          </p:nvSpPr>
          <p:spPr>
            <a:xfrm>
              <a:off x="2652381" y="4364350"/>
              <a:ext cx="35625" cy="123000"/>
            </a:xfrm>
            <a:custGeom>
              <a:avLst/>
              <a:gdLst/>
              <a:ahLst/>
              <a:cxnLst/>
              <a:rect l="l" t="t" r="r" b="b"/>
              <a:pathLst>
                <a:path w="1425" h="4920" extrusionOk="0">
                  <a:moveTo>
                    <a:pt x="765" y="1073"/>
                  </a:moveTo>
                  <a:lnTo>
                    <a:pt x="765" y="665"/>
                  </a:lnTo>
                  <a:cubicBezTo>
                    <a:pt x="763" y="299"/>
                    <a:pt x="1058" y="3"/>
                    <a:pt x="1425" y="0"/>
                  </a:cubicBezTo>
                  <a:lnTo>
                    <a:pt x="660" y="0"/>
                  </a:lnTo>
                  <a:cubicBezTo>
                    <a:pt x="296" y="3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19"/>
                    <a:pt x="296" y="4917"/>
                    <a:pt x="660" y="4920"/>
                  </a:cubicBezTo>
                  <a:lnTo>
                    <a:pt x="1425" y="4920"/>
                  </a:lnTo>
                  <a:cubicBezTo>
                    <a:pt x="1058" y="4917"/>
                    <a:pt x="763" y="4619"/>
                    <a:pt x="765" y="42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>
              <a:extLst>
                <a:ext uri="{FF2B5EF4-FFF2-40B4-BE49-F238E27FC236}">
                  <a16:creationId xmlns:a16="http://schemas.microsoft.com/office/drawing/2014/main" id="{B84D2A2A-5FC7-8653-53DE-376CA3F7EA73}"/>
                </a:ext>
              </a:extLst>
            </p:cNvPr>
            <p:cNvSpPr/>
            <p:nvPr/>
          </p:nvSpPr>
          <p:spPr>
            <a:xfrm>
              <a:off x="2831081" y="4142875"/>
              <a:ext cx="57325" cy="182575"/>
            </a:xfrm>
            <a:custGeom>
              <a:avLst/>
              <a:gdLst/>
              <a:ahLst/>
              <a:cxnLst/>
              <a:rect l="l" t="t" r="r" b="b"/>
              <a:pathLst>
                <a:path w="2293" h="7303" extrusionOk="0">
                  <a:moveTo>
                    <a:pt x="0" y="326"/>
                  </a:moveTo>
                  <a:lnTo>
                    <a:pt x="0" y="7303"/>
                  </a:lnTo>
                  <a:lnTo>
                    <a:pt x="2292" y="7303"/>
                  </a:lnTo>
                  <a:lnTo>
                    <a:pt x="2292" y="326"/>
                  </a:lnTo>
                  <a:cubicBezTo>
                    <a:pt x="2290" y="148"/>
                    <a:pt x="2146" y="1"/>
                    <a:pt x="196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>
              <a:extLst>
                <a:ext uri="{FF2B5EF4-FFF2-40B4-BE49-F238E27FC236}">
                  <a16:creationId xmlns:a16="http://schemas.microsoft.com/office/drawing/2014/main" id="{EE5DC1F6-2C1F-2C71-5E7B-4965A5653848}"/>
                </a:ext>
              </a:extLst>
            </p:cNvPr>
            <p:cNvSpPr/>
            <p:nvPr/>
          </p:nvSpPr>
          <p:spPr>
            <a:xfrm>
              <a:off x="2831081" y="4142875"/>
              <a:ext cx="22425" cy="182575"/>
            </a:xfrm>
            <a:custGeom>
              <a:avLst/>
              <a:gdLst/>
              <a:ahLst/>
              <a:cxnLst/>
              <a:rect l="l" t="t" r="r" b="b"/>
              <a:pathLst>
                <a:path w="897" h="7303" extrusionOk="0">
                  <a:moveTo>
                    <a:pt x="582" y="7303"/>
                  </a:moveTo>
                  <a:lnTo>
                    <a:pt x="582" y="326"/>
                  </a:lnTo>
                  <a:cubicBezTo>
                    <a:pt x="579" y="148"/>
                    <a:pt x="721" y="3"/>
                    <a:pt x="89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lnTo>
                    <a:pt x="0" y="730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>
              <a:extLst>
                <a:ext uri="{FF2B5EF4-FFF2-40B4-BE49-F238E27FC236}">
                  <a16:creationId xmlns:a16="http://schemas.microsoft.com/office/drawing/2014/main" id="{EE656D50-9ECC-E74A-236B-2B62683D644F}"/>
                </a:ext>
              </a:extLst>
            </p:cNvPr>
            <p:cNvSpPr/>
            <p:nvPr/>
          </p:nvSpPr>
          <p:spPr>
            <a:xfrm>
              <a:off x="2885256" y="43416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22"/>
                    <a:pt x="3" y="239"/>
                  </a:cubicBezTo>
                  <a:cubicBezTo>
                    <a:pt x="1" y="337"/>
                    <a:pt x="64" y="427"/>
                    <a:pt x="157" y="456"/>
                  </a:cubicBezTo>
                  <a:cubicBezTo>
                    <a:pt x="182" y="465"/>
                    <a:pt x="208" y="469"/>
                    <a:pt x="232" y="469"/>
                  </a:cubicBezTo>
                  <a:cubicBezTo>
                    <a:pt x="354" y="469"/>
                    <a:pt x="460" y="371"/>
                    <a:pt x="460" y="239"/>
                  </a:cubicBezTo>
                  <a:lnTo>
                    <a:pt x="460" y="232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>
              <a:extLst>
                <a:ext uri="{FF2B5EF4-FFF2-40B4-BE49-F238E27FC236}">
                  <a16:creationId xmlns:a16="http://schemas.microsoft.com/office/drawing/2014/main" id="{F63897A1-C9D6-CB47-0C3D-FB4FC488E126}"/>
                </a:ext>
              </a:extLst>
            </p:cNvPr>
            <p:cNvSpPr/>
            <p:nvPr/>
          </p:nvSpPr>
          <p:spPr>
            <a:xfrm>
              <a:off x="2885256" y="43629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1"/>
                  </a:moveTo>
                  <a:cubicBezTo>
                    <a:pt x="223" y="1"/>
                    <a:pt x="213" y="2"/>
                    <a:pt x="204" y="3"/>
                  </a:cubicBezTo>
                  <a:cubicBezTo>
                    <a:pt x="86" y="20"/>
                    <a:pt x="1" y="122"/>
                    <a:pt x="3" y="240"/>
                  </a:cubicBezTo>
                  <a:cubicBezTo>
                    <a:pt x="1" y="338"/>
                    <a:pt x="64" y="425"/>
                    <a:pt x="157" y="457"/>
                  </a:cubicBezTo>
                  <a:cubicBezTo>
                    <a:pt x="182" y="466"/>
                    <a:pt x="207" y="470"/>
                    <a:pt x="231" y="470"/>
                  </a:cubicBezTo>
                  <a:cubicBezTo>
                    <a:pt x="353" y="470"/>
                    <a:pt x="460" y="370"/>
                    <a:pt x="460" y="240"/>
                  </a:cubicBezTo>
                  <a:lnTo>
                    <a:pt x="460" y="230"/>
                  </a:lnTo>
                  <a:cubicBezTo>
                    <a:pt x="460" y="103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>
              <a:extLst>
                <a:ext uri="{FF2B5EF4-FFF2-40B4-BE49-F238E27FC236}">
                  <a16:creationId xmlns:a16="http://schemas.microsoft.com/office/drawing/2014/main" id="{D62F7C62-15BC-56B1-3117-98014F0DD28C}"/>
                </a:ext>
              </a:extLst>
            </p:cNvPr>
            <p:cNvSpPr/>
            <p:nvPr/>
          </p:nvSpPr>
          <p:spPr>
            <a:xfrm>
              <a:off x="2885256" y="440805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>
              <a:extLst>
                <a:ext uri="{FF2B5EF4-FFF2-40B4-BE49-F238E27FC236}">
                  <a16:creationId xmlns:a16="http://schemas.microsoft.com/office/drawing/2014/main" id="{5DFF1D1F-FC3B-B4DA-7364-333D73A15FB6}"/>
                </a:ext>
              </a:extLst>
            </p:cNvPr>
            <p:cNvSpPr/>
            <p:nvPr/>
          </p:nvSpPr>
          <p:spPr>
            <a:xfrm>
              <a:off x="2885256" y="4429375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3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7"/>
                    <a:pt x="1" y="119"/>
                    <a:pt x="3" y="237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>
              <a:extLst>
                <a:ext uri="{FF2B5EF4-FFF2-40B4-BE49-F238E27FC236}">
                  <a16:creationId xmlns:a16="http://schemas.microsoft.com/office/drawing/2014/main" id="{6E771EFC-268D-0333-C9DE-73A5EBEE53CC}"/>
                </a:ext>
              </a:extLst>
            </p:cNvPr>
            <p:cNvSpPr/>
            <p:nvPr/>
          </p:nvSpPr>
          <p:spPr>
            <a:xfrm>
              <a:off x="2885256" y="447330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2" y="465"/>
                    <a:pt x="207" y="469"/>
                    <a:pt x="231" y="469"/>
                  </a:cubicBezTo>
                  <a:cubicBezTo>
                    <a:pt x="353" y="469"/>
                    <a:pt x="460" y="369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>
              <a:extLst>
                <a:ext uri="{FF2B5EF4-FFF2-40B4-BE49-F238E27FC236}">
                  <a16:creationId xmlns:a16="http://schemas.microsoft.com/office/drawing/2014/main" id="{DA0AB976-0059-F4AF-362E-534ED0B203C4}"/>
                </a:ext>
              </a:extLst>
            </p:cNvPr>
            <p:cNvSpPr/>
            <p:nvPr/>
          </p:nvSpPr>
          <p:spPr>
            <a:xfrm>
              <a:off x="2885206" y="4494550"/>
              <a:ext cx="11575" cy="11750"/>
            </a:xfrm>
            <a:custGeom>
              <a:avLst/>
              <a:gdLst/>
              <a:ahLst/>
              <a:cxnLst/>
              <a:rect l="l" t="t" r="r" b="b"/>
              <a:pathLst>
                <a:path w="463" h="470" extrusionOk="0">
                  <a:moveTo>
                    <a:pt x="234" y="1"/>
                  </a:moveTo>
                  <a:cubicBezTo>
                    <a:pt x="225" y="1"/>
                    <a:pt x="215" y="1"/>
                    <a:pt x="206" y="3"/>
                  </a:cubicBezTo>
                  <a:cubicBezTo>
                    <a:pt x="88" y="20"/>
                    <a:pt x="0" y="122"/>
                    <a:pt x="5" y="240"/>
                  </a:cubicBezTo>
                  <a:cubicBezTo>
                    <a:pt x="3" y="337"/>
                    <a:pt x="66" y="428"/>
                    <a:pt x="159" y="457"/>
                  </a:cubicBezTo>
                  <a:cubicBezTo>
                    <a:pt x="184" y="466"/>
                    <a:pt x="210" y="470"/>
                    <a:pt x="234" y="470"/>
                  </a:cubicBezTo>
                  <a:cubicBezTo>
                    <a:pt x="356" y="470"/>
                    <a:pt x="462" y="372"/>
                    <a:pt x="462" y="240"/>
                  </a:cubicBezTo>
                  <a:lnTo>
                    <a:pt x="462" y="230"/>
                  </a:lnTo>
                  <a:cubicBezTo>
                    <a:pt x="462" y="103"/>
                    <a:pt x="359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>
              <a:extLst>
                <a:ext uri="{FF2B5EF4-FFF2-40B4-BE49-F238E27FC236}">
                  <a16:creationId xmlns:a16="http://schemas.microsoft.com/office/drawing/2014/main" id="{33B1A143-5225-3521-4514-925040A968A0}"/>
                </a:ext>
              </a:extLst>
            </p:cNvPr>
            <p:cNvSpPr/>
            <p:nvPr/>
          </p:nvSpPr>
          <p:spPr>
            <a:xfrm>
              <a:off x="2599656" y="4341900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3"/>
                    <a:pt x="181" y="7"/>
                  </a:cubicBezTo>
                  <a:cubicBezTo>
                    <a:pt x="74" y="31"/>
                    <a:pt x="0" y="129"/>
                    <a:pt x="3" y="236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6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>
              <a:extLst>
                <a:ext uri="{FF2B5EF4-FFF2-40B4-BE49-F238E27FC236}">
                  <a16:creationId xmlns:a16="http://schemas.microsoft.com/office/drawing/2014/main" id="{9C1632E5-DF02-513C-FC18-035ED925985C}"/>
                </a:ext>
              </a:extLst>
            </p:cNvPr>
            <p:cNvSpPr/>
            <p:nvPr/>
          </p:nvSpPr>
          <p:spPr>
            <a:xfrm>
              <a:off x="2599656" y="4363175"/>
              <a:ext cx="11500" cy="11700"/>
            </a:xfrm>
            <a:custGeom>
              <a:avLst/>
              <a:gdLst/>
              <a:ahLst/>
              <a:cxnLst/>
              <a:rect l="l" t="t" r="r" b="b"/>
              <a:pathLst>
                <a:path w="460" h="468" extrusionOk="0">
                  <a:moveTo>
                    <a:pt x="230" y="0"/>
                  </a:moveTo>
                  <a:cubicBezTo>
                    <a:pt x="214" y="0"/>
                    <a:pt x="198" y="2"/>
                    <a:pt x="181" y="6"/>
                  </a:cubicBezTo>
                  <a:cubicBezTo>
                    <a:pt x="74" y="33"/>
                    <a:pt x="0" y="128"/>
                    <a:pt x="3" y="238"/>
                  </a:cubicBezTo>
                  <a:cubicBezTo>
                    <a:pt x="0" y="365"/>
                    <a:pt x="103" y="468"/>
                    <a:pt x="230" y="468"/>
                  </a:cubicBezTo>
                  <a:cubicBezTo>
                    <a:pt x="355" y="468"/>
                    <a:pt x="460" y="368"/>
                    <a:pt x="460" y="241"/>
                  </a:cubicBezTo>
                  <a:lnTo>
                    <a:pt x="460" y="231"/>
                  </a:lnTo>
                  <a:cubicBezTo>
                    <a:pt x="460" y="101"/>
                    <a:pt x="35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>
              <a:extLst>
                <a:ext uri="{FF2B5EF4-FFF2-40B4-BE49-F238E27FC236}">
                  <a16:creationId xmlns:a16="http://schemas.microsoft.com/office/drawing/2014/main" id="{D0D54FF1-F544-A787-5D70-F490209540BA}"/>
                </a:ext>
              </a:extLst>
            </p:cNvPr>
            <p:cNvSpPr/>
            <p:nvPr/>
          </p:nvSpPr>
          <p:spPr>
            <a:xfrm>
              <a:off x="2599656" y="4408300"/>
              <a:ext cx="11575" cy="11725"/>
            </a:xfrm>
            <a:custGeom>
              <a:avLst/>
              <a:gdLst/>
              <a:ahLst/>
              <a:cxnLst/>
              <a:rect l="l" t="t" r="r" b="b"/>
              <a:pathLst>
                <a:path w="463" h="469" extrusionOk="0">
                  <a:moveTo>
                    <a:pt x="233" y="0"/>
                  </a:moveTo>
                  <a:cubicBezTo>
                    <a:pt x="110" y="0"/>
                    <a:pt x="1" y="98"/>
                    <a:pt x="3" y="229"/>
                  </a:cubicBezTo>
                  <a:lnTo>
                    <a:pt x="3" y="239"/>
                  </a:lnTo>
                  <a:cubicBezTo>
                    <a:pt x="3" y="366"/>
                    <a:pt x="106" y="468"/>
                    <a:pt x="231" y="468"/>
                  </a:cubicBezTo>
                  <a:cubicBezTo>
                    <a:pt x="240" y="468"/>
                    <a:pt x="250" y="467"/>
                    <a:pt x="259" y="466"/>
                  </a:cubicBezTo>
                  <a:cubicBezTo>
                    <a:pt x="377" y="449"/>
                    <a:pt x="462" y="349"/>
                    <a:pt x="460" y="229"/>
                  </a:cubicBezTo>
                  <a:cubicBezTo>
                    <a:pt x="460" y="131"/>
                    <a:pt x="399" y="44"/>
                    <a:pt x="306" y="12"/>
                  </a:cubicBezTo>
                  <a:cubicBezTo>
                    <a:pt x="281" y="4"/>
                    <a:pt x="2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>
              <a:extLst>
                <a:ext uri="{FF2B5EF4-FFF2-40B4-BE49-F238E27FC236}">
                  <a16:creationId xmlns:a16="http://schemas.microsoft.com/office/drawing/2014/main" id="{0969D5D5-C890-CE40-1FF5-CEBF1B48AFC8}"/>
                </a:ext>
              </a:extLst>
            </p:cNvPr>
            <p:cNvSpPr/>
            <p:nvPr/>
          </p:nvSpPr>
          <p:spPr>
            <a:xfrm>
              <a:off x="2599706" y="442960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1" y="1"/>
                  </a:moveTo>
                  <a:cubicBezTo>
                    <a:pt x="108" y="1"/>
                    <a:pt x="1" y="99"/>
                    <a:pt x="1" y="230"/>
                  </a:cubicBezTo>
                  <a:lnTo>
                    <a:pt x="1" y="240"/>
                  </a:lnTo>
                  <a:cubicBezTo>
                    <a:pt x="1" y="369"/>
                    <a:pt x="104" y="469"/>
                    <a:pt x="228" y="469"/>
                  </a:cubicBezTo>
                  <a:cubicBezTo>
                    <a:pt x="238" y="469"/>
                    <a:pt x="247" y="468"/>
                    <a:pt x="257" y="467"/>
                  </a:cubicBezTo>
                  <a:cubicBezTo>
                    <a:pt x="375" y="450"/>
                    <a:pt x="460" y="350"/>
                    <a:pt x="458" y="233"/>
                  </a:cubicBezTo>
                  <a:cubicBezTo>
                    <a:pt x="460" y="132"/>
                    <a:pt x="397" y="44"/>
                    <a:pt x="304" y="13"/>
                  </a:cubicBezTo>
                  <a:cubicBezTo>
                    <a:pt x="279" y="5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>
              <a:extLst>
                <a:ext uri="{FF2B5EF4-FFF2-40B4-BE49-F238E27FC236}">
                  <a16:creationId xmlns:a16="http://schemas.microsoft.com/office/drawing/2014/main" id="{C43FF061-01BF-0329-9822-237F33F352DC}"/>
                </a:ext>
              </a:extLst>
            </p:cNvPr>
            <p:cNvSpPr/>
            <p:nvPr/>
          </p:nvSpPr>
          <p:spPr>
            <a:xfrm>
              <a:off x="2599656" y="4473575"/>
              <a:ext cx="11500" cy="11650"/>
            </a:xfrm>
            <a:custGeom>
              <a:avLst/>
              <a:gdLst/>
              <a:ahLst/>
              <a:cxnLst/>
              <a:rect l="l" t="t" r="r" b="b"/>
              <a:pathLst>
                <a:path w="460" h="466" extrusionOk="0">
                  <a:moveTo>
                    <a:pt x="231" y="0"/>
                  </a:moveTo>
                  <a:cubicBezTo>
                    <a:pt x="215" y="0"/>
                    <a:pt x="198" y="2"/>
                    <a:pt x="181" y="6"/>
                  </a:cubicBezTo>
                  <a:cubicBezTo>
                    <a:pt x="74" y="30"/>
                    <a:pt x="0" y="126"/>
                    <a:pt x="3" y="235"/>
                  </a:cubicBezTo>
                  <a:cubicBezTo>
                    <a:pt x="0" y="363"/>
                    <a:pt x="103" y="465"/>
                    <a:pt x="230" y="465"/>
                  </a:cubicBezTo>
                  <a:cubicBezTo>
                    <a:pt x="231" y="465"/>
                    <a:pt x="233" y="465"/>
                    <a:pt x="234" y="465"/>
                  </a:cubicBezTo>
                  <a:cubicBezTo>
                    <a:pt x="359" y="465"/>
                    <a:pt x="460" y="364"/>
                    <a:pt x="460" y="238"/>
                  </a:cubicBezTo>
                  <a:lnTo>
                    <a:pt x="460" y="228"/>
                  </a:lnTo>
                  <a:cubicBezTo>
                    <a:pt x="460" y="99"/>
                    <a:pt x="35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>
              <a:extLst>
                <a:ext uri="{FF2B5EF4-FFF2-40B4-BE49-F238E27FC236}">
                  <a16:creationId xmlns:a16="http://schemas.microsoft.com/office/drawing/2014/main" id="{007A6B11-C748-9F2D-21FA-F08842B08A5F}"/>
                </a:ext>
              </a:extLst>
            </p:cNvPr>
            <p:cNvSpPr/>
            <p:nvPr/>
          </p:nvSpPr>
          <p:spPr>
            <a:xfrm>
              <a:off x="2599656" y="4494825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2"/>
                    <a:pt x="181" y="6"/>
                  </a:cubicBezTo>
                  <a:cubicBezTo>
                    <a:pt x="74" y="31"/>
                    <a:pt x="0" y="128"/>
                    <a:pt x="3" y="238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5"/>
                    <a:pt x="460" y="238"/>
                  </a:cubicBezTo>
                  <a:lnTo>
                    <a:pt x="460" y="229"/>
                  </a:lnTo>
                  <a:cubicBezTo>
                    <a:pt x="460" y="99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>
              <a:extLst>
                <a:ext uri="{FF2B5EF4-FFF2-40B4-BE49-F238E27FC236}">
                  <a16:creationId xmlns:a16="http://schemas.microsoft.com/office/drawing/2014/main" id="{F17C7FB6-B264-7AE9-364E-F76C762DC9CC}"/>
                </a:ext>
              </a:extLst>
            </p:cNvPr>
            <p:cNvSpPr/>
            <p:nvPr/>
          </p:nvSpPr>
          <p:spPr>
            <a:xfrm>
              <a:off x="2706981" y="4227675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1"/>
                  </a:moveTo>
                  <a:cubicBezTo>
                    <a:pt x="104" y="1"/>
                    <a:pt x="3" y="103"/>
                    <a:pt x="3" y="228"/>
                  </a:cubicBezTo>
                  <a:cubicBezTo>
                    <a:pt x="1" y="353"/>
                    <a:pt x="104" y="458"/>
                    <a:pt x="231" y="458"/>
                  </a:cubicBezTo>
                  <a:lnTo>
                    <a:pt x="233" y="458"/>
                  </a:lnTo>
                  <a:cubicBezTo>
                    <a:pt x="360" y="458"/>
                    <a:pt x="463" y="358"/>
                    <a:pt x="463" y="231"/>
                  </a:cubicBezTo>
                  <a:cubicBezTo>
                    <a:pt x="465" y="103"/>
                    <a:pt x="363" y="1"/>
                    <a:pt x="235" y="1"/>
                  </a:cubicBezTo>
                  <a:lnTo>
                    <a:pt x="233" y="1"/>
                  </a:lnTo>
                  <a:cubicBezTo>
                    <a:pt x="232" y="1"/>
                    <a:pt x="230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>
              <a:extLst>
                <a:ext uri="{FF2B5EF4-FFF2-40B4-BE49-F238E27FC236}">
                  <a16:creationId xmlns:a16="http://schemas.microsoft.com/office/drawing/2014/main" id="{9F22BF96-DBE5-33AF-F15B-AA2168CB520C}"/>
                </a:ext>
              </a:extLst>
            </p:cNvPr>
            <p:cNvSpPr/>
            <p:nvPr/>
          </p:nvSpPr>
          <p:spPr>
            <a:xfrm>
              <a:off x="2675231" y="4401550"/>
              <a:ext cx="60200" cy="48475"/>
            </a:xfrm>
            <a:custGeom>
              <a:avLst/>
              <a:gdLst/>
              <a:ahLst/>
              <a:cxnLst/>
              <a:rect l="l" t="t" r="r" b="b"/>
              <a:pathLst>
                <a:path w="2408" h="1939" extrusionOk="0">
                  <a:moveTo>
                    <a:pt x="1205" y="1"/>
                  </a:moveTo>
                  <a:cubicBezTo>
                    <a:pt x="1097" y="1"/>
                    <a:pt x="1026" y="59"/>
                    <a:pt x="992" y="172"/>
                  </a:cubicBezTo>
                  <a:lnTo>
                    <a:pt x="657" y="1284"/>
                  </a:lnTo>
                  <a:lnTo>
                    <a:pt x="430" y="204"/>
                  </a:lnTo>
                  <a:cubicBezTo>
                    <a:pt x="398" y="69"/>
                    <a:pt x="325" y="3"/>
                    <a:pt x="213" y="3"/>
                  </a:cubicBezTo>
                  <a:cubicBezTo>
                    <a:pt x="154" y="3"/>
                    <a:pt x="100" y="25"/>
                    <a:pt x="61" y="64"/>
                  </a:cubicBezTo>
                  <a:cubicBezTo>
                    <a:pt x="22" y="106"/>
                    <a:pt x="0" y="160"/>
                    <a:pt x="0" y="218"/>
                  </a:cubicBezTo>
                  <a:cubicBezTo>
                    <a:pt x="0" y="233"/>
                    <a:pt x="3" y="248"/>
                    <a:pt x="7" y="262"/>
                  </a:cubicBezTo>
                  <a:lnTo>
                    <a:pt x="345" y="1706"/>
                  </a:lnTo>
                  <a:cubicBezTo>
                    <a:pt x="381" y="1860"/>
                    <a:pt x="474" y="1939"/>
                    <a:pt x="626" y="1939"/>
                  </a:cubicBezTo>
                  <a:cubicBezTo>
                    <a:pt x="772" y="1939"/>
                    <a:pt x="868" y="1868"/>
                    <a:pt x="909" y="1724"/>
                  </a:cubicBezTo>
                  <a:lnTo>
                    <a:pt x="1202" y="746"/>
                  </a:lnTo>
                  <a:lnTo>
                    <a:pt x="1498" y="1724"/>
                  </a:lnTo>
                  <a:cubicBezTo>
                    <a:pt x="1542" y="1868"/>
                    <a:pt x="1635" y="1939"/>
                    <a:pt x="1777" y="1939"/>
                  </a:cubicBezTo>
                  <a:cubicBezTo>
                    <a:pt x="1928" y="1939"/>
                    <a:pt x="2021" y="1860"/>
                    <a:pt x="2058" y="1706"/>
                  </a:cubicBezTo>
                  <a:lnTo>
                    <a:pt x="2400" y="262"/>
                  </a:lnTo>
                  <a:cubicBezTo>
                    <a:pt x="2405" y="248"/>
                    <a:pt x="2405" y="233"/>
                    <a:pt x="2405" y="218"/>
                  </a:cubicBezTo>
                  <a:cubicBezTo>
                    <a:pt x="2407" y="160"/>
                    <a:pt x="2383" y="106"/>
                    <a:pt x="2341" y="64"/>
                  </a:cubicBezTo>
                  <a:cubicBezTo>
                    <a:pt x="2302" y="25"/>
                    <a:pt x="2248" y="3"/>
                    <a:pt x="2195" y="3"/>
                  </a:cubicBezTo>
                  <a:cubicBezTo>
                    <a:pt x="2077" y="3"/>
                    <a:pt x="2004" y="69"/>
                    <a:pt x="1977" y="204"/>
                  </a:cubicBezTo>
                  <a:lnTo>
                    <a:pt x="1747" y="1284"/>
                  </a:lnTo>
                  <a:lnTo>
                    <a:pt x="1420" y="172"/>
                  </a:lnTo>
                  <a:cubicBezTo>
                    <a:pt x="1386" y="59"/>
                    <a:pt x="1315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>
              <a:extLst>
                <a:ext uri="{FF2B5EF4-FFF2-40B4-BE49-F238E27FC236}">
                  <a16:creationId xmlns:a16="http://schemas.microsoft.com/office/drawing/2014/main" id="{6174EC79-EBC3-6370-3869-C3FA92BE04EF}"/>
                </a:ext>
              </a:extLst>
            </p:cNvPr>
            <p:cNvSpPr/>
            <p:nvPr/>
          </p:nvSpPr>
          <p:spPr>
            <a:xfrm>
              <a:off x="2747006" y="4401750"/>
              <a:ext cx="27525" cy="48150"/>
            </a:xfrm>
            <a:custGeom>
              <a:avLst/>
              <a:gdLst/>
              <a:ahLst/>
              <a:cxnLst/>
              <a:rect l="l" t="t" r="r" b="b"/>
              <a:pathLst>
                <a:path w="1101" h="1926" extrusionOk="0">
                  <a:moveTo>
                    <a:pt x="220" y="0"/>
                  </a:moveTo>
                  <a:cubicBezTo>
                    <a:pt x="162" y="0"/>
                    <a:pt x="106" y="24"/>
                    <a:pt x="67" y="68"/>
                  </a:cubicBezTo>
                  <a:cubicBezTo>
                    <a:pt x="25" y="110"/>
                    <a:pt x="3" y="166"/>
                    <a:pt x="3" y="225"/>
                  </a:cubicBezTo>
                  <a:lnTo>
                    <a:pt x="3" y="1703"/>
                  </a:lnTo>
                  <a:cubicBezTo>
                    <a:pt x="1" y="1762"/>
                    <a:pt x="23" y="1818"/>
                    <a:pt x="62" y="1862"/>
                  </a:cubicBezTo>
                  <a:cubicBezTo>
                    <a:pt x="98" y="1904"/>
                    <a:pt x="150" y="1926"/>
                    <a:pt x="206" y="1926"/>
                  </a:cubicBezTo>
                  <a:lnTo>
                    <a:pt x="849" y="1926"/>
                  </a:lnTo>
                  <a:cubicBezTo>
                    <a:pt x="912" y="1926"/>
                    <a:pt x="973" y="1892"/>
                    <a:pt x="1005" y="1835"/>
                  </a:cubicBezTo>
                  <a:cubicBezTo>
                    <a:pt x="1017" y="1813"/>
                    <a:pt x="1027" y="1789"/>
                    <a:pt x="1029" y="1767"/>
                  </a:cubicBezTo>
                  <a:cubicBezTo>
                    <a:pt x="1034" y="1728"/>
                    <a:pt x="1029" y="1686"/>
                    <a:pt x="1017" y="1650"/>
                  </a:cubicBezTo>
                  <a:cubicBezTo>
                    <a:pt x="1007" y="1628"/>
                    <a:pt x="993" y="1608"/>
                    <a:pt x="978" y="1588"/>
                  </a:cubicBezTo>
                  <a:cubicBezTo>
                    <a:pt x="946" y="1552"/>
                    <a:pt x="897" y="1530"/>
                    <a:pt x="849" y="1527"/>
                  </a:cubicBezTo>
                  <a:lnTo>
                    <a:pt x="401" y="1527"/>
                  </a:lnTo>
                  <a:lnTo>
                    <a:pt x="401" y="1161"/>
                  </a:lnTo>
                  <a:lnTo>
                    <a:pt x="853" y="1161"/>
                  </a:lnTo>
                  <a:cubicBezTo>
                    <a:pt x="907" y="1153"/>
                    <a:pt x="956" y="1129"/>
                    <a:pt x="998" y="1092"/>
                  </a:cubicBezTo>
                  <a:cubicBezTo>
                    <a:pt x="1073" y="1019"/>
                    <a:pt x="1073" y="897"/>
                    <a:pt x="998" y="824"/>
                  </a:cubicBezTo>
                  <a:cubicBezTo>
                    <a:pt x="960" y="786"/>
                    <a:pt x="912" y="765"/>
                    <a:pt x="864" y="765"/>
                  </a:cubicBezTo>
                  <a:cubicBezTo>
                    <a:pt x="861" y="765"/>
                    <a:pt x="858" y="765"/>
                    <a:pt x="856" y="765"/>
                  </a:cubicBezTo>
                  <a:lnTo>
                    <a:pt x="431" y="765"/>
                  </a:lnTo>
                  <a:lnTo>
                    <a:pt x="431" y="398"/>
                  </a:lnTo>
                  <a:lnTo>
                    <a:pt x="905" y="398"/>
                  </a:lnTo>
                  <a:cubicBezTo>
                    <a:pt x="956" y="398"/>
                    <a:pt x="1005" y="376"/>
                    <a:pt x="1042" y="340"/>
                  </a:cubicBezTo>
                  <a:cubicBezTo>
                    <a:pt x="1081" y="296"/>
                    <a:pt x="1100" y="235"/>
                    <a:pt x="1095" y="176"/>
                  </a:cubicBezTo>
                  <a:cubicBezTo>
                    <a:pt x="1090" y="137"/>
                    <a:pt x="1076" y="98"/>
                    <a:pt x="1049" y="68"/>
                  </a:cubicBezTo>
                  <a:cubicBezTo>
                    <a:pt x="1015" y="24"/>
                    <a:pt x="961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>
              <a:extLst>
                <a:ext uri="{FF2B5EF4-FFF2-40B4-BE49-F238E27FC236}">
                  <a16:creationId xmlns:a16="http://schemas.microsoft.com/office/drawing/2014/main" id="{8D414906-43DD-D6F2-42EF-2C52AA44810D}"/>
                </a:ext>
              </a:extLst>
            </p:cNvPr>
            <p:cNvSpPr/>
            <p:nvPr/>
          </p:nvSpPr>
          <p:spPr>
            <a:xfrm>
              <a:off x="2786706" y="4401800"/>
              <a:ext cx="35225" cy="47375"/>
            </a:xfrm>
            <a:custGeom>
              <a:avLst/>
              <a:gdLst/>
              <a:ahLst/>
              <a:cxnLst/>
              <a:rect l="l" t="t" r="r" b="b"/>
              <a:pathLst>
                <a:path w="1409" h="1895" extrusionOk="0">
                  <a:moveTo>
                    <a:pt x="636" y="396"/>
                  </a:moveTo>
                  <a:cubicBezTo>
                    <a:pt x="688" y="396"/>
                    <a:pt x="739" y="416"/>
                    <a:pt x="776" y="453"/>
                  </a:cubicBezTo>
                  <a:cubicBezTo>
                    <a:pt x="810" y="484"/>
                    <a:pt x="832" y="531"/>
                    <a:pt x="832" y="582"/>
                  </a:cubicBezTo>
                  <a:cubicBezTo>
                    <a:pt x="832" y="631"/>
                    <a:pt x="810" y="677"/>
                    <a:pt x="771" y="709"/>
                  </a:cubicBezTo>
                  <a:cubicBezTo>
                    <a:pt x="732" y="743"/>
                    <a:pt x="683" y="763"/>
                    <a:pt x="631" y="763"/>
                  </a:cubicBezTo>
                  <a:lnTo>
                    <a:pt x="431" y="763"/>
                  </a:lnTo>
                  <a:lnTo>
                    <a:pt x="431" y="396"/>
                  </a:lnTo>
                  <a:close/>
                  <a:moveTo>
                    <a:pt x="751" y="1129"/>
                  </a:moveTo>
                  <a:cubicBezTo>
                    <a:pt x="864" y="1129"/>
                    <a:pt x="954" y="1220"/>
                    <a:pt x="956" y="1332"/>
                  </a:cubicBezTo>
                  <a:cubicBezTo>
                    <a:pt x="954" y="1386"/>
                    <a:pt x="932" y="1435"/>
                    <a:pt x="895" y="1469"/>
                  </a:cubicBezTo>
                  <a:cubicBezTo>
                    <a:pt x="854" y="1508"/>
                    <a:pt x="803" y="1528"/>
                    <a:pt x="749" y="1528"/>
                  </a:cubicBezTo>
                  <a:lnTo>
                    <a:pt x="431" y="1528"/>
                  </a:lnTo>
                  <a:lnTo>
                    <a:pt x="431" y="1129"/>
                  </a:lnTo>
                  <a:close/>
                  <a:moveTo>
                    <a:pt x="212" y="0"/>
                  </a:moveTo>
                  <a:cubicBezTo>
                    <a:pt x="157" y="0"/>
                    <a:pt x="104" y="22"/>
                    <a:pt x="65" y="62"/>
                  </a:cubicBezTo>
                  <a:cubicBezTo>
                    <a:pt x="23" y="101"/>
                    <a:pt x="1" y="157"/>
                    <a:pt x="1" y="216"/>
                  </a:cubicBezTo>
                  <a:lnTo>
                    <a:pt x="1" y="1674"/>
                  </a:lnTo>
                  <a:cubicBezTo>
                    <a:pt x="1" y="1733"/>
                    <a:pt x="23" y="1789"/>
                    <a:pt x="65" y="1833"/>
                  </a:cubicBezTo>
                  <a:cubicBezTo>
                    <a:pt x="106" y="1873"/>
                    <a:pt x="161" y="1895"/>
                    <a:pt x="217" y="1895"/>
                  </a:cubicBezTo>
                  <a:cubicBezTo>
                    <a:pt x="220" y="1895"/>
                    <a:pt x="223" y="1895"/>
                    <a:pt x="226" y="1894"/>
                  </a:cubicBezTo>
                  <a:lnTo>
                    <a:pt x="810" y="1894"/>
                  </a:lnTo>
                  <a:cubicBezTo>
                    <a:pt x="983" y="1894"/>
                    <a:pt x="1128" y="1841"/>
                    <a:pt x="1238" y="1736"/>
                  </a:cubicBezTo>
                  <a:cubicBezTo>
                    <a:pt x="1347" y="1630"/>
                    <a:pt x="1409" y="1484"/>
                    <a:pt x="1404" y="1332"/>
                  </a:cubicBezTo>
                  <a:cubicBezTo>
                    <a:pt x="1404" y="1078"/>
                    <a:pt x="1277" y="924"/>
                    <a:pt x="1022" y="866"/>
                  </a:cubicBezTo>
                  <a:cubicBezTo>
                    <a:pt x="1071" y="844"/>
                    <a:pt x="1115" y="812"/>
                    <a:pt x="1154" y="775"/>
                  </a:cubicBezTo>
                  <a:cubicBezTo>
                    <a:pt x="1184" y="741"/>
                    <a:pt x="1206" y="702"/>
                    <a:pt x="1220" y="658"/>
                  </a:cubicBezTo>
                  <a:cubicBezTo>
                    <a:pt x="1238" y="607"/>
                    <a:pt x="1247" y="550"/>
                    <a:pt x="1247" y="497"/>
                  </a:cubicBezTo>
                  <a:cubicBezTo>
                    <a:pt x="1252" y="357"/>
                    <a:pt x="1194" y="225"/>
                    <a:pt x="1091" y="135"/>
                  </a:cubicBezTo>
                  <a:cubicBezTo>
                    <a:pt x="986" y="44"/>
                    <a:pt x="847" y="0"/>
                    <a:pt x="671" y="0"/>
                  </a:cubicBezTo>
                  <a:lnTo>
                    <a:pt x="221" y="0"/>
                  </a:lnTo>
                  <a:cubicBezTo>
                    <a:pt x="218" y="0"/>
                    <a:pt x="21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>
              <a:extLst>
                <a:ext uri="{FF2B5EF4-FFF2-40B4-BE49-F238E27FC236}">
                  <a16:creationId xmlns:a16="http://schemas.microsoft.com/office/drawing/2014/main" id="{B9387888-0E8C-7205-40BE-2FC2B52C887E}"/>
                </a:ext>
              </a:extLst>
            </p:cNvPr>
            <p:cNvSpPr/>
            <p:nvPr/>
          </p:nvSpPr>
          <p:spPr>
            <a:xfrm>
              <a:off x="2574656" y="4137200"/>
              <a:ext cx="352125" cy="390600"/>
            </a:xfrm>
            <a:custGeom>
              <a:avLst/>
              <a:gdLst/>
              <a:ahLst/>
              <a:cxnLst/>
              <a:rect l="l" t="t" r="r" b="b"/>
              <a:pathLst>
                <a:path w="14085" h="15624" extrusionOk="0">
                  <a:moveTo>
                    <a:pt x="2596" y="470"/>
                  </a:moveTo>
                  <a:cubicBezTo>
                    <a:pt x="2660" y="470"/>
                    <a:pt x="2719" y="518"/>
                    <a:pt x="2752" y="604"/>
                  </a:cubicBezTo>
                  <a:lnTo>
                    <a:pt x="2816" y="778"/>
                  </a:lnTo>
                  <a:lnTo>
                    <a:pt x="2374" y="778"/>
                  </a:lnTo>
                  <a:lnTo>
                    <a:pt x="2437" y="599"/>
                  </a:lnTo>
                  <a:cubicBezTo>
                    <a:pt x="2471" y="504"/>
                    <a:pt x="2540" y="470"/>
                    <a:pt x="2591" y="470"/>
                  </a:cubicBezTo>
                  <a:cubicBezTo>
                    <a:pt x="2593" y="470"/>
                    <a:pt x="2594" y="470"/>
                    <a:pt x="2596" y="470"/>
                  </a:cubicBezTo>
                  <a:close/>
                  <a:moveTo>
                    <a:pt x="2982" y="1237"/>
                  </a:moveTo>
                  <a:lnTo>
                    <a:pt x="3248" y="1970"/>
                  </a:lnTo>
                  <a:lnTo>
                    <a:pt x="1946" y="1970"/>
                  </a:lnTo>
                  <a:lnTo>
                    <a:pt x="2212" y="1237"/>
                  </a:lnTo>
                  <a:close/>
                  <a:moveTo>
                    <a:pt x="8461" y="719"/>
                  </a:moveTo>
                  <a:lnTo>
                    <a:pt x="8461" y="719"/>
                  </a:lnTo>
                  <a:cubicBezTo>
                    <a:pt x="8446" y="1000"/>
                    <a:pt x="8459" y="1413"/>
                    <a:pt x="8727" y="1809"/>
                  </a:cubicBezTo>
                  <a:cubicBezTo>
                    <a:pt x="8724" y="1809"/>
                    <a:pt x="8721" y="1809"/>
                    <a:pt x="8718" y="1809"/>
                  </a:cubicBezTo>
                  <a:cubicBezTo>
                    <a:pt x="8470" y="1809"/>
                    <a:pt x="8256" y="1908"/>
                    <a:pt x="8075" y="1992"/>
                  </a:cubicBezTo>
                  <a:cubicBezTo>
                    <a:pt x="7887" y="2078"/>
                    <a:pt x="7742" y="2138"/>
                    <a:pt x="7596" y="2138"/>
                  </a:cubicBezTo>
                  <a:cubicBezTo>
                    <a:pt x="7534" y="2138"/>
                    <a:pt x="7471" y="2127"/>
                    <a:pt x="7405" y="2102"/>
                  </a:cubicBezTo>
                  <a:cubicBezTo>
                    <a:pt x="7442" y="2002"/>
                    <a:pt x="7483" y="1904"/>
                    <a:pt x="7532" y="1809"/>
                  </a:cubicBezTo>
                  <a:cubicBezTo>
                    <a:pt x="7765" y="1362"/>
                    <a:pt x="8036" y="1044"/>
                    <a:pt x="8461" y="719"/>
                  </a:cubicBezTo>
                  <a:close/>
                  <a:moveTo>
                    <a:pt x="8718" y="2257"/>
                  </a:moveTo>
                  <a:cubicBezTo>
                    <a:pt x="8833" y="2257"/>
                    <a:pt x="8950" y="2300"/>
                    <a:pt x="9089" y="2413"/>
                  </a:cubicBezTo>
                  <a:cubicBezTo>
                    <a:pt x="9272" y="2809"/>
                    <a:pt x="9355" y="3195"/>
                    <a:pt x="9285" y="3429"/>
                  </a:cubicBezTo>
                  <a:cubicBezTo>
                    <a:pt x="9265" y="3510"/>
                    <a:pt x="9209" y="3581"/>
                    <a:pt x="9133" y="3620"/>
                  </a:cubicBezTo>
                  <a:lnTo>
                    <a:pt x="7498" y="3620"/>
                  </a:lnTo>
                  <a:cubicBezTo>
                    <a:pt x="7256" y="3368"/>
                    <a:pt x="7207" y="2958"/>
                    <a:pt x="7281" y="2537"/>
                  </a:cubicBezTo>
                  <a:lnTo>
                    <a:pt x="7281" y="2537"/>
                  </a:lnTo>
                  <a:cubicBezTo>
                    <a:pt x="7381" y="2571"/>
                    <a:pt x="7488" y="2589"/>
                    <a:pt x="7593" y="2589"/>
                  </a:cubicBezTo>
                  <a:cubicBezTo>
                    <a:pt x="7850" y="2589"/>
                    <a:pt x="8072" y="2488"/>
                    <a:pt x="8265" y="2400"/>
                  </a:cubicBezTo>
                  <a:cubicBezTo>
                    <a:pt x="8441" y="2320"/>
                    <a:pt x="8579" y="2257"/>
                    <a:pt x="8718" y="2257"/>
                  </a:cubicBezTo>
                  <a:close/>
                  <a:moveTo>
                    <a:pt x="8945" y="4109"/>
                  </a:moveTo>
                  <a:lnTo>
                    <a:pt x="8945" y="4504"/>
                  </a:lnTo>
                  <a:lnTo>
                    <a:pt x="7630" y="4504"/>
                  </a:lnTo>
                  <a:lnTo>
                    <a:pt x="7630" y="4109"/>
                  </a:lnTo>
                  <a:close/>
                  <a:moveTo>
                    <a:pt x="5279" y="2364"/>
                  </a:moveTo>
                  <a:lnTo>
                    <a:pt x="5279" y="3165"/>
                  </a:lnTo>
                  <a:cubicBezTo>
                    <a:pt x="5277" y="3283"/>
                    <a:pt x="5362" y="3383"/>
                    <a:pt x="5480" y="3402"/>
                  </a:cubicBezTo>
                  <a:cubicBezTo>
                    <a:pt x="5488" y="3403"/>
                    <a:pt x="5496" y="3404"/>
                    <a:pt x="5505" y="3404"/>
                  </a:cubicBezTo>
                  <a:cubicBezTo>
                    <a:pt x="5631" y="3404"/>
                    <a:pt x="5736" y="3301"/>
                    <a:pt x="5736" y="3173"/>
                  </a:cubicBezTo>
                  <a:lnTo>
                    <a:pt x="5736" y="2418"/>
                  </a:lnTo>
                  <a:lnTo>
                    <a:pt x="6174" y="3576"/>
                  </a:lnTo>
                  <a:lnTo>
                    <a:pt x="6179" y="3588"/>
                  </a:lnTo>
                  <a:cubicBezTo>
                    <a:pt x="6359" y="3989"/>
                    <a:pt x="6357" y="4016"/>
                    <a:pt x="6284" y="4194"/>
                  </a:cubicBezTo>
                  <a:lnTo>
                    <a:pt x="6010" y="4871"/>
                  </a:lnTo>
                  <a:lnTo>
                    <a:pt x="4998" y="4871"/>
                  </a:lnTo>
                  <a:lnTo>
                    <a:pt x="4720" y="4182"/>
                  </a:lnTo>
                  <a:cubicBezTo>
                    <a:pt x="4649" y="4006"/>
                    <a:pt x="4646" y="3977"/>
                    <a:pt x="4827" y="3576"/>
                  </a:cubicBezTo>
                  <a:lnTo>
                    <a:pt x="4834" y="3561"/>
                  </a:lnTo>
                  <a:lnTo>
                    <a:pt x="5279" y="2364"/>
                  </a:lnTo>
                  <a:close/>
                  <a:moveTo>
                    <a:pt x="4676" y="5330"/>
                  </a:moveTo>
                  <a:cubicBezTo>
                    <a:pt x="4676" y="5340"/>
                    <a:pt x="4678" y="5350"/>
                    <a:pt x="4683" y="5360"/>
                  </a:cubicBezTo>
                  <a:lnTo>
                    <a:pt x="6369" y="5360"/>
                  </a:lnTo>
                  <a:cubicBezTo>
                    <a:pt x="6374" y="5360"/>
                    <a:pt x="6376" y="5365"/>
                    <a:pt x="6379" y="5370"/>
                  </a:cubicBezTo>
                  <a:lnTo>
                    <a:pt x="6379" y="7315"/>
                  </a:lnTo>
                  <a:lnTo>
                    <a:pt x="4668" y="7315"/>
                  </a:lnTo>
                  <a:lnTo>
                    <a:pt x="4668" y="5330"/>
                  </a:lnTo>
                  <a:close/>
                  <a:moveTo>
                    <a:pt x="8608" y="4964"/>
                  </a:moveTo>
                  <a:lnTo>
                    <a:pt x="8608" y="7315"/>
                  </a:lnTo>
                  <a:lnTo>
                    <a:pt x="7906" y="7315"/>
                  </a:lnTo>
                  <a:lnTo>
                    <a:pt x="7906" y="4964"/>
                  </a:lnTo>
                  <a:close/>
                  <a:moveTo>
                    <a:pt x="12210" y="472"/>
                  </a:moveTo>
                  <a:cubicBezTo>
                    <a:pt x="12261" y="472"/>
                    <a:pt x="12303" y="514"/>
                    <a:pt x="12305" y="568"/>
                  </a:cubicBezTo>
                  <a:lnTo>
                    <a:pt x="12305" y="1237"/>
                  </a:lnTo>
                  <a:lnTo>
                    <a:pt x="11914" y="1237"/>
                  </a:lnTo>
                  <a:cubicBezTo>
                    <a:pt x="11912" y="1237"/>
                    <a:pt x="11911" y="1237"/>
                    <a:pt x="11909" y="1237"/>
                  </a:cubicBezTo>
                  <a:cubicBezTo>
                    <a:pt x="11784" y="1237"/>
                    <a:pt x="11682" y="1334"/>
                    <a:pt x="11675" y="1460"/>
                  </a:cubicBezTo>
                  <a:cubicBezTo>
                    <a:pt x="11672" y="1589"/>
                    <a:pt x="11775" y="1694"/>
                    <a:pt x="11904" y="1694"/>
                  </a:cubicBezTo>
                  <a:lnTo>
                    <a:pt x="12305" y="1694"/>
                  </a:lnTo>
                  <a:lnTo>
                    <a:pt x="12305" y="2549"/>
                  </a:lnTo>
                  <a:lnTo>
                    <a:pt x="11907" y="2549"/>
                  </a:lnTo>
                  <a:cubicBezTo>
                    <a:pt x="11905" y="2549"/>
                    <a:pt x="11904" y="2549"/>
                    <a:pt x="11902" y="2549"/>
                  </a:cubicBezTo>
                  <a:cubicBezTo>
                    <a:pt x="11777" y="2549"/>
                    <a:pt x="11674" y="2649"/>
                    <a:pt x="11667" y="2772"/>
                  </a:cubicBezTo>
                  <a:cubicBezTo>
                    <a:pt x="11665" y="2901"/>
                    <a:pt x="11767" y="3009"/>
                    <a:pt x="11897" y="3009"/>
                  </a:cubicBezTo>
                  <a:lnTo>
                    <a:pt x="12305" y="3009"/>
                  </a:lnTo>
                  <a:lnTo>
                    <a:pt x="12305" y="3803"/>
                  </a:lnTo>
                  <a:lnTo>
                    <a:pt x="11907" y="3803"/>
                  </a:lnTo>
                  <a:cubicBezTo>
                    <a:pt x="11905" y="3803"/>
                    <a:pt x="11903" y="3803"/>
                    <a:pt x="11902" y="3803"/>
                  </a:cubicBezTo>
                  <a:cubicBezTo>
                    <a:pt x="11787" y="3803"/>
                    <a:pt x="11686" y="3888"/>
                    <a:pt x="11670" y="4004"/>
                  </a:cubicBezTo>
                  <a:cubicBezTo>
                    <a:pt x="11653" y="4138"/>
                    <a:pt x="11760" y="4260"/>
                    <a:pt x="11897" y="4260"/>
                  </a:cubicBezTo>
                  <a:lnTo>
                    <a:pt x="12305" y="4260"/>
                  </a:lnTo>
                  <a:lnTo>
                    <a:pt x="12305" y="5115"/>
                  </a:lnTo>
                  <a:lnTo>
                    <a:pt x="11907" y="5115"/>
                  </a:lnTo>
                  <a:cubicBezTo>
                    <a:pt x="11905" y="5115"/>
                    <a:pt x="11904" y="5115"/>
                    <a:pt x="11902" y="5115"/>
                  </a:cubicBezTo>
                  <a:cubicBezTo>
                    <a:pt x="11777" y="5115"/>
                    <a:pt x="11674" y="5215"/>
                    <a:pt x="11667" y="5338"/>
                  </a:cubicBezTo>
                  <a:cubicBezTo>
                    <a:pt x="11665" y="5467"/>
                    <a:pt x="11767" y="5575"/>
                    <a:pt x="11897" y="5575"/>
                  </a:cubicBezTo>
                  <a:lnTo>
                    <a:pt x="12305" y="5575"/>
                  </a:lnTo>
                  <a:lnTo>
                    <a:pt x="12305" y="6369"/>
                  </a:lnTo>
                  <a:lnTo>
                    <a:pt x="11907" y="6369"/>
                  </a:lnTo>
                  <a:cubicBezTo>
                    <a:pt x="11905" y="6369"/>
                    <a:pt x="11904" y="6369"/>
                    <a:pt x="11902" y="6369"/>
                  </a:cubicBezTo>
                  <a:cubicBezTo>
                    <a:pt x="11777" y="6369"/>
                    <a:pt x="11674" y="6466"/>
                    <a:pt x="11667" y="6591"/>
                  </a:cubicBezTo>
                  <a:cubicBezTo>
                    <a:pt x="11665" y="6721"/>
                    <a:pt x="11767" y="6826"/>
                    <a:pt x="11897" y="6826"/>
                  </a:cubicBezTo>
                  <a:lnTo>
                    <a:pt x="12305" y="6826"/>
                  </a:lnTo>
                  <a:lnTo>
                    <a:pt x="12305" y="7315"/>
                  </a:lnTo>
                  <a:lnTo>
                    <a:pt x="10472" y="7315"/>
                  </a:lnTo>
                  <a:lnTo>
                    <a:pt x="10472" y="568"/>
                  </a:lnTo>
                  <a:cubicBezTo>
                    <a:pt x="10472" y="514"/>
                    <a:pt x="10514" y="472"/>
                    <a:pt x="10565" y="472"/>
                  </a:cubicBezTo>
                  <a:close/>
                  <a:moveTo>
                    <a:pt x="2865" y="10401"/>
                  </a:moveTo>
                  <a:lnTo>
                    <a:pt x="2865" y="12539"/>
                  </a:lnTo>
                  <a:lnTo>
                    <a:pt x="778" y="12539"/>
                  </a:lnTo>
                  <a:cubicBezTo>
                    <a:pt x="597" y="12537"/>
                    <a:pt x="450" y="12393"/>
                    <a:pt x="453" y="12212"/>
                  </a:cubicBezTo>
                  <a:lnTo>
                    <a:pt x="453" y="10726"/>
                  </a:lnTo>
                  <a:cubicBezTo>
                    <a:pt x="450" y="10545"/>
                    <a:pt x="597" y="10401"/>
                    <a:pt x="778" y="10401"/>
                  </a:cubicBezTo>
                  <a:close/>
                  <a:moveTo>
                    <a:pt x="13290" y="10401"/>
                  </a:moveTo>
                  <a:cubicBezTo>
                    <a:pt x="13471" y="10401"/>
                    <a:pt x="13617" y="10548"/>
                    <a:pt x="13617" y="10729"/>
                  </a:cubicBezTo>
                  <a:lnTo>
                    <a:pt x="13617" y="12210"/>
                  </a:lnTo>
                  <a:cubicBezTo>
                    <a:pt x="13617" y="12390"/>
                    <a:pt x="13471" y="12539"/>
                    <a:pt x="13290" y="12539"/>
                  </a:cubicBezTo>
                  <a:lnTo>
                    <a:pt x="11022" y="12539"/>
                  </a:lnTo>
                  <a:lnTo>
                    <a:pt x="11022" y="10401"/>
                  </a:lnTo>
                  <a:close/>
                  <a:moveTo>
                    <a:pt x="13290" y="7774"/>
                  </a:moveTo>
                  <a:cubicBezTo>
                    <a:pt x="13471" y="7774"/>
                    <a:pt x="13617" y="7921"/>
                    <a:pt x="13617" y="8102"/>
                  </a:cubicBezTo>
                  <a:lnTo>
                    <a:pt x="13617" y="9583"/>
                  </a:lnTo>
                  <a:cubicBezTo>
                    <a:pt x="13617" y="9763"/>
                    <a:pt x="13471" y="9912"/>
                    <a:pt x="13290" y="9912"/>
                  </a:cubicBezTo>
                  <a:lnTo>
                    <a:pt x="11022" y="9912"/>
                  </a:lnTo>
                  <a:lnTo>
                    <a:pt x="11022" y="9732"/>
                  </a:lnTo>
                  <a:cubicBezTo>
                    <a:pt x="11020" y="9240"/>
                    <a:pt x="10624" y="8842"/>
                    <a:pt x="10132" y="8842"/>
                  </a:cubicBezTo>
                  <a:lnTo>
                    <a:pt x="7469" y="8842"/>
                  </a:lnTo>
                  <a:cubicBezTo>
                    <a:pt x="7467" y="8842"/>
                    <a:pt x="7466" y="8842"/>
                    <a:pt x="7464" y="8842"/>
                  </a:cubicBezTo>
                  <a:cubicBezTo>
                    <a:pt x="7339" y="8842"/>
                    <a:pt x="7237" y="8941"/>
                    <a:pt x="7229" y="9064"/>
                  </a:cubicBezTo>
                  <a:cubicBezTo>
                    <a:pt x="7227" y="9194"/>
                    <a:pt x="7330" y="9302"/>
                    <a:pt x="7459" y="9302"/>
                  </a:cubicBezTo>
                  <a:lnTo>
                    <a:pt x="10130" y="9302"/>
                  </a:lnTo>
                  <a:cubicBezTo>
                    <a:pt x="10370" y="9302"/>
                    <a:pt x="10563" y="9495"/>
                    <a:pt x="10563" y="9734"/>
                  </a:cubicBezTo>
                  <a:lnTo>
                    <a:pt x="10563" y="13326"/>
                  </a:lnTo>
                  <a:cubicBezTo>
                    <a:pt x="10563" y="13566"/>
                    <a:pt x="10370" y="13759"/>
                    <a:pt x="10130" y="13761"/>
                  </a:cubicBezTo>
                  <a:lnTo>
                    <a:pt x="3757" y="13761"/>
                  </a:lnTo>
                  <a:cubicBezTo>
                    <a:pt x="3517" y="13761"/>
                    <a:pt x="3324" y="13566"/>
                    <a:pt x="3324" y="13326"/>
                  </a:cubicBezTo>
                  <a:lnTo>
                    <a:pt x="3324" y="9732"/>
                  </a:lnTo>
                  <a:cubicBezTo>
                    <a:pt x="3324" y="9495"/>
                    <a:pt x="3515" y="9302"/>
                    <a:pt x="3754" y="9302"/>
                  </a:cubicBezTo>
                  <a:lnTo>
                    <a:pt x="6440" y="9302"/>
                  </a:lnTo>
                  <a:cubicBezTo>
                    <a:pt x="6557" y="9302"/>
                    <a:pt x="6657" y="9216"/>
                    <a:pt x="6675" y="9099"/>
                  </a:cubicBezTo>
                  <a:cubicBezTo>
                    <a:pt x="6692" y="8964"/>
                    <a:pt x="6587" y="8842"/>
                    <a:pt x="6447" y="8842"/>
                  </a:cubicBezTo>
                  <a:lnTo>
                    <a:pt x="3759" y="8842"/>
                  </a:lnTo>
                  <a:cubicBezTo>
                    <a:pt x="3266" y="8842"/>
                    <a:pt x="2865" y="9243"/>
                    <a:pt x="2865" y="9737"/>
                  </a:cubicBezTo>
                  <a:lnTo>
                    <a:pt x="2865" y="9912"/>
                  </a:lnTo>
                  <a:lnTo>
                    <a:pt x="778" y="9912"/>
                  </a:lnTo>
                  <a:cubicBezTo>
                    <a:pt x="597" y="9910"/>
                    <a:pt x="453" y="9766"/>
                    <a:pt x="453" y="9585"/>
                  </a:cubicBezTo>
                  <a:lnTo>
                    <a:pt x="453" y="8099"/>
                  </a:lnTo>
                  <a:cubicBezTo>
                    <a:pt x="453" y="7918"/>
                    <a:pt x="597" y="7774"/>
                    <a:pt x="778" y="7774"/>
                  </a:cubicBezTo>
                  <a:close/>
                  <a:moveTo>
                    <a:pt x="13290" y="12996"/>
                  </a:moveTo>
                  <a:cubicBezTo>
                    <a:pt x="13471" y="12996"/>
                    <a:pt x="13617" y="13143"/>
                    <a:pt x="13617" y="13324"/>
                  </a:cubicBezTo>
                  <a:lnTo>
                    <a:pt x="13617" y="14810"/>
                  </a:lnTo>
                  <a:cubicBezTo>
                    <a:pt x="13617" y="14991"/>
                    <a:pt x="13471" y="15135"/>
                    <a:pt x="13290" y="15135"/>
                  </a:cubicBezTo>
                  <a:lnTo>
                    <a:pt x="778" y="15135"/>
                  </a:lnTo>
                  <a:cubicBezTo>
                    <a:pt x="597" y="15135"/>
                    <a:pt x="450" y="14988"/>
                    <a:pt x="453" y="14807"/>
                  </a:cubicBezTo>
                  <a:lnTo>
                    <a:pt x="453" y="13324"/>
                  </a:lnTo>
                  <a:cubicBezTo>
                    <a:pt x="453" y="13143"/>
                    <a:pt x="599" y="12996"/>
                    <a:pt x="778" y="12996"/>
                  </a:cubicBezTo>
                  <a:lnTo>
                    <a:pt x="2865" y="12996"/>
                  </a:lnTo>
                  <a:lnTo>
                    <a:pt x="2865" y="13324"/>
                  </a:lnTo>
                  <a:cubicBezTo>
                    <a:pt x="2865" y="13818"/>
                    <a:pt x="3266" y="14218"/>
                    <a:pt x="3759" y="14218"/>
                  </a:cubicBezTo>
                  <a:lnTo>
                    <a:pt x="10128" y="14218"/>
                  </a:lnTo>
                  <a:cubicBezTo>
                    <a:pt x="10129" y="14218"/>
                    <a:pt x="10131" y="14218"/>
                    <a:pt x="10132" y="14218"/>
                  </a:cubicBezTo>
                  <a:cubicBezTo>
                    <a:pt x="10621" y="14218"/>
                    <a:pt x="11017" y="13821"/>
                    <a:pt x="11022" y="13334"/>
                  </a:cubicBezTo>
                  <a:lnTo>
                    <a:pt x="11022" y="12996"/>
                  </a:lnTo>
                  <a:close/>
                  <a:moveTo>
                    <a:pt x="2593" y="1"/>
                  </a:moveTo>
                  <a:cubicBezTo>
                    <a:pt x="2589" y="1"/>
                    <a:pt x="2585" y="1"/>
                    <a:pt x="2581" y="1"/>
                  </a:cubicBezTo>
                  <a:cubicBezTo>
                    <a:pt x="2320" y="6"/>
                    <a:pt x="2095" y="174"/>
                    <a:pt x="2002" y="433"/>
                  </a:cubicBezTo>
                  <a:lnTo>
                    <a:pt x="1386" y="2124"/>
                  </a:lnTo>
                  <a:cubicBezTo>
                    <a:pt x="1386" y="2127"/>
                    <a:pt x="1386" y="2127"/>
                    <a:pt x="1386" y="2129"/>
                  </a:cubicBezTo>
                  <a:cubicBezTo>
                    <a:pt x="1386" y="2134"/>
                    <a:pt x="1384" y="2139"/>
                    <a:pt x="1381" y="2141"/>
                  </a:cubicBezTo>
                  <a:cubicBezTo>
                    <a:pt x="1381" y="2146"/>
                    <a:pt x="1379" y="2149"/>
                    <a:pt x="1379" y="2151"/>
                  </a:cubicBezTo>
                  <a:cubicBezTo>
                    <a:pt x="1379" y="2156"/>
                    <a:pt x="1377" y="2161"/>
                    <a:pt x="1377" y="2163"/>
                  </a:cubicBezTo>
                  <a:lnTo>
                    <a:pt x="1374" y="2176"/>
                  </a:lnTo>
                  <a:lnTo>
                    <a:pt x="1374" y="2185"/>
                  </a:lnTo>
                  <a:lnTo>
                    <a:pt x="1374" y="2200"/>
                  </a:lnTo>
                  <a:cubicBezTo>
                    <a:pt x="1374" y="2200"/>
                    <a:pt x="1374" y="2202"/>
                    <a:pt x="1374" y="2202"/>
                  </a:cubicBezTo>
                  <a:lnTo>
                    <a:pt x="1374" y="4612"/>
                  </a:lnTo>
                  <a:cubicBezTo>
                    <a:pt x="1374" y="4732"/>
                    <a:pt x="1460" y="4832"/>
                    <a:pt x="1574" y="4849"/>
                  </a:cubicBezTo>
                  <a:cubicBezTo>
                    <a:pt x="1584" y="4850"/>
                    <a:pt x="1594" y="4851"/>
                    <a:pt x="1603" y="4851"/>
                  </a:cubicBezTo>
                  <a:cubicBezTo>
                    <a:pt x="1728" y="4851"/>
                    <a:pt x="1834" y="4749"/>
                    <a:pt x="1834" y="4622"/>
                  </a:cubicBezTo>
                  <a:lnTo>
                    <a:pt x="1834" y="2427"/>
                  </a:lnTo>
                  <a:lnTo>
                    <a:pt x="3361" y="2427"/>
                  </a:lnTo>
                  <a:lnTo>
                    <a:pt x="3361" y="7315"/>
                  </a:lnTo>
                  <a:lnTo>
                    <a:pt x="1834" y="7315"/>
                  </a:lnTo>
                  <a:lnTo>
                    <a:pt x="1834" y="5641"/>
                  </a:lnTo>
                  <a:cubicBezTo>
                    <a:pt x="1836" y="5521"/>
                    <a:pt x="1750" y="5421"/>
                    <a:pt x="1633" y="5404"/>
                  </a:cubicBezTo>
                  <a:cubicBezTo>
                    <a:pt x="1623" y="5403"/>
                    <a:pt x="1614" y="5402"/>
                    <a:pt x="1604" y="5402"/>
                  </a:cubicBezTo>
                  <a:cubicBezTo>
                    <a:pt x="1480" y="5402"/>
                    <a:pt x="1374" y="5504"/>
                    <a:pt x="1374" y="5631"/>
                  </a:cubicBezTo>
                  <a:lnTo>
                    <a:pt x="1374" y="7315"/>
                  </a:lnTo>
                  <a:lnTo>
                    <a:pt x="788" y="7315"/>
                  </a:lnTo>
                  <a:cubicBezTo>
                    <a:pt x="353" y="7315"/>
                    <a:pt x="1" y="7669"/>
                    <a:pt x="1" y="8104"/>
                  </a:cubicBezTo>
                  <a:lnTo>
                    <a:pt x="1" y="9602"/>
                  </a:lnTo>
                  <a:cubicBezTo>
                    <a:pt x="311" y="9910"/>
                    <a:pt x="311" y="10411"/>
                    <a:pt x="1" y="10721"/>
                  </a:cubicBezTo>
                  <a:lnTo>
                    <a:pt x="1" y="12217"/>
                  </a:lnTo>
                  <a:cubicBezTo>
                    <a:pt x="311" y="12527"/>
                    <a:pt x="311" y="13028"/>
                    <a:pt x="1" y="13336"/>
                  </a:cubicBezTo>
                  <a:lnTo>
                    <a:pt x="1" y="14837"/>
                  </a:lnTo>
                  <a:cubicBezTo>
                    <a:pt x="1" y="15272"/>
                    <a:pt x="353" y="15623"/>
                    <a:pt x="790" y="15623"/>
                  </a:cubicBezTo>
                  <a:lnTo>
                    <a:pt x="13295" y="15623"/>
                  </a:lnTo>
                  <a:cubicBezTo>
                    <a:pt x="13730" y="15623"/>
                    <a:pt x="14082" y="15269"/>
                    <a:pt x="14084" y="14834"/>
                  </a:cubicBezTo>
                  <a:lnTo>
                    <a:pt x="14084" y="13336"/>
                  </a:lnTo>
                  <a:cubicBezTo>
                    <a:pt x="13774" y="13028"/>
                    <a:pt x="13774" y="12527"/>
                    <a:pt x="14084" y="12217"/>
                  </a:cubicBezTo>
                  <a:lnTo>
                    <a:pt x="14084" y="10721"/>
                  </a:lnTo>
                  <a:cubicBezTo>
                    <a:pt x="13774" y="10411"/>
                    <a:pt x="13774" y="9910"/>
                    <a:pt x="14084" y="9602"/>
                  </a:cubicBezTo>
                  <a:lnTo>
                    <a:pt x="14077" y="8104"/>
                  </a:lnTo>
                  <a:cubicBezTo>
                    <a:pt x="14077" y="7669"/>
                    <a:pt x="13722" y="7315"/>
                    <a:pt x="13287" y="7315"/>
                  </a:cubicBezTo>
                  <a:lnTo>
                    <a:pt x="12762" y="7315"/>
                  </a:lnTo>
                  <a:lnTo>
                    <a:pt x="12762" y="570"/>
                  </a:lnTo>
                  <a:cubicBezTo>
                    <a:pt x="12762" y="264"/>
                    <a:pt x="12515" y="15"/>
                    <a:pt x="12212" y="15"/>
                  </a:cubicBezTo>
                  <a:cubicBezTo>
                    <a:pt x="12210" y="15"/>
                    <a:pt x="12209" y="15"/>
                    <a:pt x="12207" y="15"/>
                  </a:cubicBezTo>
                  <a:lnTo>
                    <a:pt x="10567" y="15"/>
                  </a:lnTo>
                  <a:cubicBezTo>
                    <a:pt x="10262" y="15"/>
                    <a:pt x="10013" y="262"/>
                    <a:pt x="10013" y="570"/>
                  </a:cubicBezTo>
                  <a:lnTo>
                    <a:pt x="10013" y="7315"/>
                  </a:lnTo>
                  <a:lnTo>
                    <a:pt x="9067" y="7315"/>
                  </a:lnTo>
                  <a:lnTo>
                    <a:pt x="9067" y="4944"/>
                  </a:lnTo>
                  <a:cubicBezTo>
                    <a:pt x="9258" y="4905"/>
                    <a:pt x="9402" y="4751"/>
                    <a:pt x="9402" y="4566"/>
                  </a:cubicBezTo>
                  <a:lnTo>
                    <a:pt x="9402" y="4001"/>
                  </a:lnTo>
                  <a:cubicBezTo>
                    <a:pt x="9556" y="3903"/>
                    <a:pt x="9671" y="3749"/>
                    <a:pt x="9720" y="3573"/>
                  </a:cubicBezTo>
                  <a:cubicBezTo>
                    <a:pt x="9893" y="3002"/>
                    <a:pt x="9544" y="2161"/>
                    <a:pt x="9123" y="1577"/>
                  </a:cubicBezTo>
                  <a:cubicBezTo>
                    <a:pt x="8876" y="1237"/>
                    <a:pt x="8906" y="868"/>
                    <a:pt x="8925" y="621"/>
                  </a:cubicBezTo>
                  <a:cubicBezTo>
                    <a:pt x="8940" y="448"/>
                    <a:pt x="8950" y="309"/>
                    <a:pt x="8852" y="201"/>
                  </a:cubicBezTo>
                  <a:cubicBezTo>
                    <a:pt x="8798" y="145"/>
                    <a:pt x="8722" y="113"/>
                    <a:pt x="8647" y="113"/>
                  </a:cubicBezTo>
                  <a:cubicBezTo>
                    <a:pt x="8532" y="113"/>
                    <a:pt x="8417" y="169"/>
                    <a:pt x="8192" y="340"/>
                  </a:cubicBezTo>
                  <a:cubicBezTo>
                    <a:pt x="7703" y="709"/>
                    <a:pt x="7383" y="1086"/>
                    <a:pt x="7119" y="1599"/>
                  </a:cubicBezTo>
                  <a:cubicBezTo>
                    <a:pt x="7031" y="1767"/>
                    <a:pt x="6961" y="1943"/>
                    <a:pt x="6904" y="2127"/>
                  </a:cubicBezTo>
                  <a:cubicBezTo>
                    <a:pt x="6897" y="2141"/>
                    <a:pt x="6892" y="2158"/>
                    <a:pt x="6890" y="2173"/>
                  </a:cubicBezTo>
                  <a:cubicBezTo>
                    <a:pt x="6706" y="2816"/>
                    <a:pt x="6733" y="3520"/>
                    <a:pt x="7171" y="3960"/>
                  </a:cubicBezTo>
                  <a:lnTo>
                    <a:pt x="7171" y="4566"/>
                  </a:lnTo>
                  <a:cubicBezTo>
                    <a:pt x="7176" y="4734"/>
                    <a:pt x="7286" y="4881"/>
                    <a:pt x="7447" y="4930"/>
                  </a:cubicBezTo>
                  <a:lnTo>
                    <a:pt x="7447" y="7315"/>
                  </a:lnTo>
                  <a:lnTo>
                    <a:pt x="6865" y="7315"/>
                  </a:lnTo>
                  <a:lnTo>
                    <a:pt x="6865" y="5345"/>
                  </a:lnTo>
                  <a:cubicBezTo>
                    <a:pt x="6865" y="5133"/>
                    <a:pt x="6723" y="4949"/>
                    <a:pt x="6521" y="4893"/>
                  </a:cubicBezTo>
                  <a:lnTo>
                    <a:pt x="6733" y="4375"/>
                  </a:lnTo>
                  <a:cubicBezTo>
                    <a:pt x="6882" y="4013"/>
                    <a:pt x="6811" y="3828"/>
                    <a:pt x="6621" y="3415"/>
                  </a:cubicBezTo>
                  <a:lnTo>
                    <a:pt x="6105" y="2061"/>
                  </a:lnTo>
                  <a:cubicBezTo>
                    <a:pt x="6105" y="2058"/>
                    <a:pt x="6103" y="2056"/>
                    <a:pt x="6103" y="2053"/>
                  </a:cubicBezTo>
                  <a:cubicBezTo>
                    <a:pt x="5995" y="1797"/>
                    <a:pt x="5773" y="1636"/>
                    <a:pt x="5521" y="1633"/>
                  </a:cubicBezTo>
                  <a:lnTo>
                    <a:pt x="5516" y="1633"/>
                  </a:lnTo>
                  <a:cubicBezTo>
                    <a:pt x="5265" y="1633"/>
                    <a:pt x="5035" y="1792"/>
                    <a:pt x="4918" y="2049"/>
                  </a:cubicBezTo>
                  <a:lnTo>
                    <a:pt x="4910" y="2063"/>
                  </a:lnTo>
                  <a:lnTo>
                    <a:pt x="4409" y="3402"/>
                  </a:lnTo>
                  <a:cubicBezTo>
                    <a:pt x="4219" y="3818"/>
                    <a:pt x="4150" y="4004"/>
                    <a:pt x="4297" y="4363"/>
                  </a:cubicBezTo>
                  <a:lnTo>
                    <a:pt x="4519" y="4905"/>
                  </a:lnTo>
                  <a:cubicBezTo>
                    <a:pt x="4333" y="4971"/>
                    <a:pt x="4209" y="5147"/>
                    <a:pt x="4209" y="5345"/>
                  </a:cubicBezTo>
                  <a:lnTo>
                    <a:pt x="4209" y="7315"/>
                  </a:lnTo>
                  <a:lnTo>
                    <a:pt x="3811" y="7315"/>
                  </a:lnTo>
                  <a:lnTo>
                    <a:pt x="3811" y="2202"/>
                  </a:lnTo>
                  <a:lnTo>
                    <a:pt x="3811" y="2200"/>
                  </a:lnTo>
                  <a:lnTo>
                    <a:pt x="3811" y="2185"/>
                  </a:lnTo>
                  <a:lnTo>
                    <a:pt x="3811" y="2176"/>
                  </a:lnTo>
                  <a:cubicBezTo>
                    <a:pt x="3811" y="2171"/>
                    <a:pt x="3811" y="2168"/>
                    <a:pt x="3811" y="2163"/>
                  </a:cubicBezTo>
                  <a:cubicBezTo>
                    <a:pt x="3808" y="2158"/>
                    <a:pt x="3808" y="2156"/>
                    <a:pt x="3808" y="2151"/>
                  </a:cubicBezTo>
                  <a:cubicBezTo>
                    <a:pt x="3806" y="2149"/>
                    <a:pt x="3806" y="2146"/>
                    <a:pt x="3806" y="2141"/>
                  </a:cubicBezTo>
                  <a:cubicBezTo>
                    <a:pt x="3803" y="2139"/>
                    <a:pt x="3803" y="2134"/>
                    <a:pt x="3801" y="2129"/>
                  </a:cubicBezTo>
                  <a:cubicBezTo>
                    <a:pt x="3801" y="2127"/>
                    <a:pt x="3801" y="2127"/>
                    <a:pt x="3801" y="2124"/>
                  </a:cubicBezTo>
                  <a:lnTo>
                    <a:pt x="3182" y="433"/>
                  </a:lnTo>
                  <a:lnTo>
                    <a:pt x="3180" y="426"/>
                  </a:lnTo>
                  <a:cubicBezTo>
                    <a:pt x="3072" y="163"/>
                    <a:pt x="2849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0">
            <a:extLst>
              <a:ext uri="{FF2B5EF4-FFF2-40B4-BE49-F238E27FC236}">
                <a16:creationId xmlns:a16="http://schemas.microsoft.com/office/drawing/2014/main" id="{97FB9D2A-CA96-A7D9-25B4-3A39F6132C29}"/>
              </a:ext>
            </a:extLst>
          </p:cNvPr>
          <p:cNvGrpSpPr/>
          <p:nvPr/>
        </p:nvGrpSpPr>
        <p:grpSpPr>
          <a:xfrm>
            <a:off x="1737925" y="2901229"/>
            <a:ext cx="389500" cy="390300"/>
            <a:chOff x="5469173" y="2736869"/>
            <a:chExt cx="389500" cy="390300"/>
          </a:xfrm>
        </p:grpSpPr>
        <p:sp>
          <p:nvSpPr>
            <p:cNvPr id="1092" name="Google Shape;1092;p40">
              <a:extLst>
                <a:ext uri="{FF2B5EF4-FFF2-40B4-BE49-F238E27FC236}">
                  <a16:creationId xmlns:a16="http://schemas.microsoft.com/office/drawing/2014/main" id="{0F8E6249-F7E8-B54D-58D2-D2141AA6E4A6}"/>
                </a:ext>
              </a:extLst>
            </p:cNvPr>
            <p:cNvSpPr/>
            <p:nvPr/>
          </p:nvSpPr>
          <p:spPr>
            <a:xfrm>
              <a:off x="5605098" y="3037944"/>
              <a:ext cx="126300" cy="74125"/>
            </a:xfrm>
            <a:custGeom>
              <a:avLst/>
              <a:gdLst/>
              <a:ahLst/>
              <a:cxnLst/>
              <a:rect l="l" t="t" r="r" b="b"/>
              <a:pathLst>
                <a:path w="5052" h="2965" extrusionOk="0">
                  <a:moveTo>
                    <a:pt x="4722" y="731"/>
                  </a:moveTo>
                  <a:lnTo>
                    <a:pt x="2444" y="0"/>
                  </a:lnTo>
                  <a:lnTo>
                    <a:pt x="330" y="731"/>
                  </a:lnTo>
                  <a:lnTo>
                    <a:pt x="1" y="1990"/>
                  </a:lnTo>
                  <a:lnTo>
                    <a:pt x="2444" y="2965"/>
                  </a:lnTo>
                  <a:lnTo>
                    <a:pt x="5052" y="1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>
              <a:extLst>
                <a:ext uri="{FF2B5EF4-FFF2-40B4-BE49-F238E27FC236}">
                  <a16:creationId xmlns:a16="http://schemas.microsoft.com/office/drawing/2014/main" id="{209A083E-5E05-2BE2-CE27-221187BA4B89}"/>
                </a:ext>
              </a:extLst>
            </p:cNvPr>
            <p:cNvSpPr/>
            <p:nvPr/>
          </p:nvSpPr>
          <p:spPr>
            <a:xfrm>
              <a:off x="5561598" y="3087419"/>
              <a:ext cx="213850" cy="33625"/>
            </a:xfrm>
            <a:custGeom>
              <a:avLst/>
              <a:gdLst/>
              <a:ahLst/>
              <a:cxnLst/>
              <a:rect l="l" t="t" r="r" b="b"/>
              <a:pathLst>
                <a:path w="8554" h="1345" extrusionOk="0">
                  <a:moveTo>
                    <a:pt x="6802" y="1"/>
                  </a:moveTo>
                  <a:lnTo>
                    <a:pt x="665" y="1"/>
                  </a:lnTo>
                  <a:cubicBezTo>
                    <a:pt x="296" y="1"/>
                    <a:pt x="1" y="297"/>
                    <a:pt x="1" y="666"/>
                  </a:cubicBezTo>
                  <a:lnTo>
                    <a:pt x="1" y="680"/>
                  </a:lnTo>
                  <a:cubicBezTo>
                    <a:pt x="1" y="1047"/>
                    <a:pt x="296" y="1343"/>
                    <a:pt x="665" y="1345"/>
                  </a:cubicBezTo>
                  <a:lnTo>
                    <a:pt x="7889" y="1345"/>
                  </a:lnTo>
                  <a:cubicBezTo>
                    <a:pt x="8256" y="1343"/>
                    <a:pt x="8551" y="1047"/>
                    <a:pt x="8554" y="680"/>
                  </a:cubicBezTo>
                  <a:lnTo>
                    <a:pt x="8554" y="666"/>
                  </a:lnTo>
                  <a:cubicBezTo>
                    <a:pt x="8551" y="297"/>
                    <a:pt x="8256" y="1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>
              <a:extLst>
                <a:ext uri="{FF2B5EF4-FFF2-40B4-BE49-F238E27FC236}">
                  <a16:creationId xmlns:a16="http://schemas.microsoft.com/office/drawing/2014/main" id="{E0F5E9B2-8567-08F0-D03B-22789841B19B}"/>
                </a:ext>
              </a:extLst>
            </p:cNvPr>
            <p:cNvSpPr/>
            <p:nvPr/>
          </p:nvSpPr>
          <p:spPr>
            <a:xfrm>
              <a:off x="5605048" y="3056094"/>
              <a:ext cx="122275" cy="32100"/>
            </a:xfrm>
            <a:custGeom>
              <a:avLst/>
              <a:gdLst/>
              <a:ahLst/>
              <a:cxnLst/>
              <a:rect l="l" t="t" r="r" b="b"/>
              <a:pathLst>
                <a:path w="4891" h="1284" extrusionOk="0">
                  <a:moveTo>
                    <a:pt x="1562" y="643"/>
                  </a:moveTo>
                  <a:lnTo>
                    <a:pt x="4890" y="643"/>
                  </a:lnTo>
                  <a:lnTo>
                    <a:pt x="4724" y="0"/>
                  </a:lnTo>
                  <a:lnTo>
                    <a:pt x="335" y="0"/>
                  </a:lnTo>
                  <a:lnTo>
                    <a:pt x="166" y="643"/>
                  </a:lnTo>
                  <a:lnTo>
                    <a:pt x="0" y="1283"/>
                  </a:lnTo>
                  <a:lnTo>
                    <a:pt x="763" y="1283"/>
                  </a:lnTo>
                  <a:lnTo>
                    <a:pt x="858" y="926"/>
                  </a:lnTo>
                  <a:cubicBezTo>
                    <a:pt x="992" y="619"/>
                    <a:pt x="992" y="643"/>
                    <a:pt x="1562" y="6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>
              <a:extLst>
                <a:ext uri="{FF2B5EF4-FFF2-40B4-BE49-F238E27FC236}">
                  <a16:creationId xmlns:a16="http://schemas.microsoft.com/office/drawing/2014/main" id="{B993DBF5-EEFC-0F4C-3FBB-856076A34D15}"/>
                </a:ext>
              </a:extLst>
            </p:cNvPr>
            <p:cNvSpPr/>
            <p:nvPr/>
          </p:nvSpPr>
          <p:spPr>
            <a:xfrm>
              <a:off x="5475273" y="2998719"/>
              <a:ext cx="378075" cy="57400"/>
            </a:xfrm>
            <a:custGeom>
              <a:avLst/>
              <a:gdLst/>
              <a:ahLst/>
              <a:cxnLst/>
              <a:rect l="l" t="t" r="r" b="b"/>
              <a:pathLst>
                <a:path w="15123" h="2296" extrusionOk="0">
                  <a:moveTo>
                    <a:pt x="15123" y="685"/>
                  </a:moveTo>
                  <a:lnTo>
                    <a:pt x="7659" y="1"/>
                  </a:lnTo>
                  <a:lnTo>
                    <a:pt x="1" y="685"/>
                  </a:lnTo>
                  <a:lnTo>
                    <a:pt x="1" y="1499"/>
                  </a:lnTo>
                  <a:cubicBezTo>
                    <a:pt x="3" y="1938"/>
                    <a:pt x="360" y="2295"/>
                    <a:pt x="800" y="2295"/>
                  </a:cubicBezTo>
                  <a:lnTo>
                    <a:pt x="14323" y="2295"/>
                  </a:lnTo>
                  <a:cubicBezTo>
                    <a:pt x="14763" y="2293"/>
                    <a:pt x="15120" y="1938"/>
                    <a:pt x="15123" y="1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>
              <a:extLst>
                <a:ext uri="{FF2B5EF4-FFF2-40B4-BE49-F238E27FC236}">
                  <a16:creationId xmlns:a16="http://schemas.microsoft.com/office/drawing/2014/main" id="{15883624-A180-B23F-8CEA-5727C2D07959}"/>
                </a:ext>
              </a:extLst>
            </p:cNvPr>
            <p:cNvSpPr/>
            <p:nvPr/>
          </p:nvSpPr>
          <p:spPr>
            <a:xfrm>
              <a:off x="5475273" y="2767419"/>
              <a:ext cx="378075" cy="248250"/>
            </a:xfrm>
            <a:custGeom>
              <a:avLst/>
              <a:gdLst/>
              <a:ahLst/>
              <a:cxnLst/>
              <a:rect l="l" t="t" r="r" b="b"/>
              <a:pathLst>
                <a:path w="15123" h="9930" extrusionOk="0">
                  <a:moveTo>
                    <a:pt x="14323" y="1"/>
                  </a:moveTo>
                  <a:lnTo>
                    <a:pt x="800" y="1"/>
                  </a:lnTo>
                  <a:cubicBezTo>
                    <a:pt x="360" y="1"/>
                    <a:pt x="1" y="360"/>
                    <a:pt x="1" y="800"/>
                  </a:cubicBezTo>
                  <a:lnTo>
                    <a:pt x="1" y="9929"/>
                  </a:lnTo>
                  <a:lnTo>
                    <a:pt x="15123" y="9929"/>
                  </a:lnTo>
                  <a:lnTo>
                    <a:pt x="15123" y="800"/>
                  </a:lnTo>
                  <a:cubicBezTo>
                    <a:pt x="15120" y="360"/>
                    <a:pt x="14763" y="1"/>
                    <a:pt x="14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>
              <a:extLst>
                <a:ext uri="{FF2B5EF4-FFF2-40B4-BE49-F238E27FC236}">
                  <a16:creationId xmlns:a16="http://schemas.microsoft.com/office/drawing/2014/main" id="{7A677E2C-33F5-E6D3-79BD-F37214B0DD9B}"/>
                </a:ext>
              </a:extLst>
            </p:cNvPr>
            <p:cNvSpPr/>
            <p:nvPr/>
          </p:nvSpPr>
          <p:spPr>
            <a:xfrm>
              <a:off x="5474548" y="3015644"/>
              <a:ext cx="67400" cy="40475"/>
            </a:xfrm>
            <a:custGeom>
              <a:avLst/>
              <a:gdLst/>
              <a:ahLst/>
              <a:cxnLst/>
              <a:rect l="l" t="t" r="r" b="b"/>
              <a:pathLst>
                <a:path w="2696" h="1619" extrusionOk="0">
                  <a:moveTo>
                    <a:pt x="1894" y="817"/>
                  </a:moveTo>
                  <a:lnTo>
                    <a:pt x="1894" y="0"/>
                  </a:lnTo>
                  <a:lnTo>
                    <a:pt x="0" y="0"/>
                  </a:lnTo>
                  <a:lnTo>
                    <a:pt x="0" y="817"/>
                  </a:lnTo>
                  <a:cubicBezTo>
                    <a:pt x="0" y="1259"/>
                    <a:pt x="360" y="1618"/>
                    <a:pt x="802" y="1618"/>
                  </a:cubicBezTo>
                  <a:lnTo>
                    <a:pt x="2696" y="1618"/>
                  </a:lnTo>
                  <a:cubicBezTo>
                    <a:pt x="2253" y="1618"/>
                    <a:pt x="1894" y="1259"/>
                    <a:pt x="1894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>
              <a:extLst>
                <a:ext uri="{FF2B5EF4-FFF2-40B4-BE49-F238E27FC236}">
                  <a16:creationId xmlns:a16="http://schemas.microsoft.com/office/drawing/2014/main" id="{06F48144-2C96-97A3-52E5-14C7661670D5}"/>
                </a:ext>
              </a:extLst>
            </p:cNvPr>
            <p:cNvSpPr/>
            <p:nvPr/>
          </p:nvSpPr>
          <p:spPr>
            <a:xfrm>
              <a:off x="5504298" y="2796444"/>
              <a:ext cx="320025" cy="190200"/>
            </a:xfrm>
            <a:custGeom>
              <a:avLst/>
              <a:gdLst/>
              <a:ahLst/>
              <a:cxnLst/>
              <a:rect l="l" t="t" r="r" b="b"/>
              <a:pathLst>
                <a:path w="12801" h="7608" extrusionOk="0">
                  <a:moveTo>
                    <a:pt x="12630" y="7608"/>
                  </a:moveTo>
                  <a:cubicBezTo>
                    <a:pt x="12723" y="7608"/>
                    <a:pt x="12798" y="7530"/>
                    <a:pt x="12801" y="7437"/>
                  </a:cubicBezTo>
                  <a:lnTo>
                    <a:pt x="12801" y="171"/>
                  </a:lnTo>
                  <a:cubicBezTo>
                    <a:pt x="12801" y="76"/>
                    <a:pt x="12723" y="0"/>
                    <a:pt x="12630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8"/>
                    <a:pt x="171" y="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>
              <a:extLst>
                <a:ext uri="{FF2B5EF4-FFF2-40B4-BE49-F238E27FC236}">
                  <a16:creationId xmlns:a16="http://schemas.microsoft.com/office/drawing/2014/main" id="{C6236B73-3739-14B5-038C-3F48FA02AD52}"/>
                </a:ext>
              </a:extLst>
            </p:cNvPr>
            <p:cNvSpPr/>
            <p:nvPr/>
          </p:nvSpPr>
          <p:spPr>
            <a:xfrm>
              <a:off x="5474548" y="2767419"/>
              <a:ext cx="47375" cy="248250"/>
            </a:xfrm>
            <a:custGeom>
              <a:avLst/>
              <a:gdLst/>
              <a:ahLst/>
              <a:cxnLst/>
              <a:rect l="l" t="t" r="r" b="b"/>
              <a:pathLst>
                <a:path w="1895" h="9930" extrusionOk="0">
                  <a:moveTo>
                    <a:pt x="1161" y="8598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0" y="1161"/>
                  </a:cubicBezTo>
                  <a:lnTo>
                    <a:pt x="1894" y="1161"/>
                  </a:lnTo>
                  <a:lnTo>
                    <a:pt x="1894" y="1"/>
                  </a:lnTo>
                  <a:lnTo>
                    <a:pt x="799" y="1"/>
                  </a:lnTo>
                  <a:cubicBezTo>
                    <a:pt x="357" y="1"/>
                    <a:pt x="0" y="360"/>
                    <a:pt x="0" y="800"/>
                  </a:cubicBezTo>
                  <a:lnTo>
                    <a:pt x="0" y="9929"/>
                  </a:lnTo>
                  <a:lnTo>
                    <a:pt x="1894" y="9929"/>
                  </a:lnTo>
                  <a:lnTo>
                    <a:pt x="1894" y="8769"/>
                  </a:lnTo>
                  <a:lnTo>
                    <a:pt x="1330" y="8769"/>
                  </a:lnTo>
                  <a:cubicBezTo>
                    <a:pt x="1237" y="8769"/>
                    <a:pt x="1161" y="8691"/>
                    <a:pt x="1161" y="859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>
              <a:extLst>
                <a:ext uri="{FF2B5EF4-FFF2-40B4-BE49-F238E27FC236}">
                  <a16:creationId xmlns:a16="http://schemas.microsoft.com/office/drawing/2014/main" id="{7FD67F90-955C-93C0-CF16-69031C473993}"/>
                </a:ext>
              </a:extLst>
            </p:cNvPr>
            <p:cNvSpPr/>
            <p:nvPr/>
          </p:nvSpPr>
          <p:spPr>
            <a:xfrm>
              <a:off x="5503573" y="2796444"/>
              <a:ext cx="18350" cy="190200"/>
            </a:xfrm>
            <a:custGeom>
              <a:avLst/>
              <a:gdLst/>
              <a:ahLst/>
              <a:cxnLst/>
              <a:rect l="l" t="t" r="r" b="b"/>
              <a:pathLst>
                <a:path w="734" h="7608" extrusionOk="0">
                  <a:moveTo>
                    <a:pt x="733" y="7608"/>
                  </a:moveTo>
                  <a:lnTo>
                    <a:pt x="733" y="0"/>
                  </a:lnTo>
                  <a:lnTo>
                    <a:pt x="169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5"/>
                    <a:pt x="169" y="76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>
              <a:extLst>
                <a:ext uri="{FF2B5EF4-FFF2-40B4-BE49-F238E27FC236}">
                  <a16:creationId xmlns:a16="http://schemas.microsoft.com/office/drawing/2014/main" id="{BB0C4841-BB0A-77C7-2400-FA5B5D856944}"/>
                </a:ext>
              </a:extLst>
            </p:cNvPr>
            <p:cNvSpPr/>
            <p:nvPr/>
          </p:nvSpPr>
          <p:spPr>
            <a:xfrm>
              <a:off x="5540223" y="2742194"/>
              <a:ext cx="248175" cy="54275"/>
            </a:xfrm>
            <a:custGeom>
              <a:avLst/>
              <a:gdLst/>
              <a:ahLst/>
              <a:cxnLst/>
              <a:rect l="l" t="t" r="r" b="b"/>
              <a:pathLst>
                <a:path w="9927" h="2171" extrusionOk="0">
                  <a:moveTo>
                    <a:pt x="0" y="1557"/>
                  </a:moveTo>
                  <a:lnTo>
                    <a:pt x="4812" y="2170"/>
                  </a:lnTo>
                  <a:lnTo>
                    <a:pt x="9927" y="1557"/>
                  </a:lnTo>
                  <a:lnTo>
                    <a:pt x="9927" y="433"/>
                  </a:lnTo>
                  <a:cubicBezTo>
                    <a:pt x="9927" y="193"/>
                    <a:pt x="9734" y="3"/>
                    <a:pt x="9497" y="0"/>
                  </a:cubicBezTo>
                  <a:lnTo>
                    <a:pt x="428" y="0"/>
                  </a:lnTo>
                  <a:cubicBezTo>
                    <a:pt x="191" y="3"/>
                    <a:pt x="0" y="196"/>
                    <a:pt x="0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>
              <a:extLst>
                <a:ext uri="{FF2B5EF4-FFF2-40B4-BE49-F238E27FC236}">
                  <a16:creationId xmlns:a16="http://schemas.microsoft.com/office/drawing/2014/main" id="{553901DD-1DF6-B22D-21D1-1C64FFADE544}"/>
                </a:ext>
              </a:extLst>
            </p:cNvPr>
            <p:cNvSpPr/>
            <p:nvPr/>
          </p:nvSpPr>
          <p:spPr>
            <a:xfrm>
              <a:off x="5540223" y="2781169"/>
              <a:ext cx="248175" cy="155800"/>
            </a:xfrm>
            <a:custGeom>
              <a:avLst/>
              <a:gdLst/>
              <a:ahLst/>
              <a:cxnLst/>
              <a:rect l="l" t="t" r="r" b="b"/>
              <a:pathLst>
                <a:path w="9927" h="6232" extrusionOk="0">
                  <a:moveTo>
                    <a:pt x="4812" y="0"/>
                  </a:moveTo>
                  <a:lnTo>
                    <a:pt x="0" y="0"/>
                  </a:lnTo>
                  <a:lnTo>
                    <a:pt x="0" y="5802"/>
                  </a:lnTo>
                  <a:cubicBezTo>
                    <a:pt x="0" y="6039"/>
                    <a:pt x="191" y="6232"/>
                    <a:pt x="428" y="6232"/>
                  </a:cubicBezTo>
                  <a:lnTo>
                    <a:pt x="9497" y="6232"/>
                  </a:lnTo>
                  <a:cubicBezTo>
                    <a:pt x="9734" y="6232"/>
                    <a:pt x="9927" y="6039"/>
                    <a:pt x="9927" y="5802"/>
                  </a:cubicBezTo>
                  <a:lnTo>
                    <a:pt x="9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>
              <a:extLst>
                <a:ext uri="{FF2B5EF4-FFF2-40B4-BE49-F238E27FC236}">
                  <a16:creationId xmlns:a16="http://schemas.microsoft.com/office/drawing/2014/main" id="{0F31C417-51F7-A0FA-6260-1DEE9F7E2AF2}"/>
                </a:ext>
              </a:extLst>
            </p:cNvPr>
            <p:cNvSpPr/>
            <p:nvPr/>
          </p:nvSpPr>
          <p:spPr>
            <a:xfrm>
              <a:off x="5660523" y="3030119"/>
              <a:ext cx="11625" cy="11525"/>
            </a:xfrm>
            <a:custGeom>
              <a:avLst/>
              <a:gdLst/>
              <a:ahLst/>
              <a:cxnLst/>
              <a:rect l="l" t="t" r="r" b="b"/>
              <a:pathLst>
                <a:path w="465" h="461" extrusionOk="0">
                  <a:moveTo>
                    <a:pt x="230" y="1"/>
                  </a:moveTo>
                  <a:cubicBezTo>
                    <a:pt x="103" y="1"/>
                    <a:pt x="0" y="103"/>
                    <a:pt x="3" y="230"/>
                  </a:cubicBezTo>
                  <a:cubicBezTo>
                    <a:pt x="3" y="357"/>
                    <a:pt x="105" y="460"/>
                    <a:pt x="232" y="460"/>
                  </a:cubicBezTo>
                  <a:lnTo>
                    <a:pt x="237" y="460"/>
                  </a:lnTo>
                  <a:cubicBezTo>
                    <a:pt x="364" y="458"/>
                    <a:pt x="464" y="355"/>
                    <a:pt x="464" y="228"/>
                  </a:cubicBezTo>
                  <a:cubicBezTo>
                    <a:pt x="464" y="103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>
              <a:extLst>
                <a:ext uri="{FF2B5EF4-FFF2-40B4-BE49-F238E27FC236}">
                  <a16:creationId xmlns:a16="http://schemas.microsoft.com/office/drawing/2014/main" id="{D8DB2494-374C-1813-B185-DBFEE92D00A0}"/>
                </a:ext>
              </a:extLst>
            </p:cNvPr>
            <p:cNvSpPr/>
            <p:nvPr/>
          </p:nvSpPr>
          <p:spPr>
            <a:xfrm>
              <a:off x="5539423" y="2742194"/>
              <a:ext cx="32275" cy="39000"/>
            </a:xfrm>
            <a:custGeom>
              <a:avLst/>
              <a:gdLst/>
              <a:ahLst/>
              <a:cxnLst/>
              <a:rect l="l" t="t" r="r" b="b"/>
              <a:pathLst>
                <a:path w="1291" h="1560" extrusionOk="0">
                  <a:moveTo>
                    <a:pt x="856" y="1010"/>
                  </a:moveTo>
                  <a:lnTo>
                    <a:pt x="856" y="433"/>
                  </a:lnTo>
                  <a:cubicBezTo>
                    <a:pt x="858" y="193"/>
                    <a:pt x="1051" y="0"/>
                    <a:pt x="1291" y="3"/>
                  </a:cubicBezTo>
                  <a:lnTo>
                    <a:pt x="436" y="3"/>
                  </a:lnTo>
                  <a:cubicBezTo>
                    <a:pt x="196" y="3"/>
                    <a:pt x="3" y="193"/>
                    <a:pt x="1" y="433"/>
                  </a:cubicBezTo>
                  <a:lnTo>
                    <a:pt x="1" y="1559"/>
                  </a:lnTo>
                  <a:lnTo>
                    <a:pt x="856" y="1559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>
              <a:extLst>
                <a:ext uri="{FF2B5EF4-FFF2-40B4-BE49-F238E27FC236}">
                  <a16:creationId xmlns:a16="http://schemas.microsoft.com/office/drawing/2014/main" id="{45204EF1-C398-25C6-DFB8-3A135F263B12}"/>
                </a:ext>
              </a:extLst>
            </p:cNvPr>
            <p:cNvSpPr/>
            <p:nvPr/>
          </p:nvSpPr>
          <p:spPr>
            <a:xfrm>
              <a:off x="5539423" y="2781169"/>
              <a:ext cx="32225" cy="155800"/>
            </a:xfrm>
            <a:custGeom>
              <a:avLst/>
              <a:gdLst/>
              <a:ahLst/>
              <a:cxnLst/>
              <a:rect l="l" t="t" r="r" b="b"/>
              <a:pathLst>
                <a:path w="1289" h="6232" extrusionOk="0">
                  <a:moveTo>
                    <a:pt x="856" y="0"/>
                  </a:moveTo>
                  <a:lnTo>
                    <a:pt x="1" y="0"/>
                  </a:lnTo>
                  <a:lnTo>
                    <a:pt x="1" y="5802"/>
                  </a:lnTo>
                  <a:cubicBezTo>
                    <a:pt x="1" y="5919"/>
                    <a:pt x="47" y="6029"/>
                    <a:pt x="133" y="6110"/>
                  </a:cubicBezTo>
                  <a:cubicBezTo>
                    <a:pt x="213" y="6188"/>
                    <a:pt x="321" y="6232"/>
                    <a:pt x="433" y="6232"/>
                  </a:cubicBezTo>
                  <a:lnTo>
                    <a:pt x="1288" y="6232"/>
                  </a:lnTo>
                  <a:cubicBezTo>
                    <a:pt x="1051" y="6232"/>
                    <a:pt x="856" y="6041"/>
                    <a:pt x="856" y="580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>
              <a:extLst>
                <a:ext uri="{FF2B5EF4-FFF2-40B4-BE49-F238E27FC236}">
                  <a16:creationId xmlns:a16="http://schemas.microsoft.com/office/drawing/2014/main" id="{3FF3D036-54FF-FC6D-20E0-BEBDB2CC5783}"/>
                </a:ext>
              </a:extLst>
            </p:cNvPr>
            <p:cNvSpPr/>
            <p:nvPr/>
          </p:nvSpPr>
          <p:spPr>
            <a:xfrm>
              <a:off x="5560798" y="3087369"/>
              <a:ext cx="44400" cy="33675"/>
            </a:xfrm>
            <a:custGeom>
              <a:avLst/>
              <a:gdLst/>
              <a:ahLst/>
              <a:cxnLst/>
              <a:rect l="l" t="t" r="r" b="b"/>
              <a:pathLst>
                <a:path w="1776" h="1347" extrusionOk="0">
                  <a:moveTo>
                    <a:pt x="1201" y="1029"/>
                  </a:moveTo>
                  <a:cubicBezTo>
                    <a:pt x="1135" y="927"/>
                    <a:pt x="1101" y="807"/>
                    <a:pt x="1101" y="682"/>
                  </a:cubicBezTo>
                  <a:lnTo>
                    <a:pt x="1101" y="665"/>
                  </a:lnTo>
                  <a:cubicBezTo>
                    <a:pt x="1105" y="296"/>
                    <a:pt x="1406" y="0"/>
                    <a:pt x="1775" y="3"/>
                  </a:cubicBezTo>
                  <a:lnTo>
                    <a:pt x="666" y="3"/>
                  </a:lnTo>
                  <a:cubicBezTo>
                    <a:pt x="299" y="3"/>
                    <a:pt x="1" y="299"/>
                    <a:pt x="1" y="668"/>
                  </a:cubicBezTo>
                  <a:lnTo>
                    <a:pt x="1" y="682"/>
                  </a:lnTo>
                  <a:cubicBezTo>
                    <a:pt x="1" y="807"/>
                    <a:pt x="35" y="927"/>
                    <a:pt x="101" y="1029"/>
                  </a:cubicBezTo>
                  <a:cubicBezTo>
                    <a:pt x="226" y="1227"/>
                    <a:pt x="441" y="1347"/>
                    <a:pt x="675" y="1347"/>
                  </a:cubicBezTo>
                  <a:lnTo>
                    <a:pt x="1775" y="1347"/>
                  </a:lnTo>
                  <a:cubicBezTo>
                    <a:pt x="1543" y="1347"/>
                    <a:pt x="1325" y="1227"/>
                    <a:pt x="1201" y="102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>
              <a:extLst>
                <a:ext uri="{FF2B5EF4-FFF2-40B4-BE49-F238E27FC236}">
                  <a16:creationId xmlns:a16="http://schemas.microsoft.com/office/drawing/2014/main" id="{872BA12F-4F8F-373B-99F1-0F52FE56C5A0}"/>
                </a:ext>
              </a:extLst>
            </p:cNvPr>
            <p:cNvSpPr/>
            <p:nvPr/>
          </p:nvSpPr>
          <p:spPr>
            <a:xfrm>
              <a:off x="556154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0" y="1"/>
                  </a:moveTo>
                  <a:cubicBezTo>
                    <a:pt x="103" y="1"/>
                    <a:pt x="0" y="103"/>
                    <a:pt x="0" y="228"/>
                  </a:cubicBezTo>
                  <a:cubicBezTo>
                    <a:pt x="0" y="355"/>
                    <a:pt x="103" y="458"/>
                    <a:pt x="227" y="460"/>
                  </a:cubicBezTo>
                  <a:lnTo>
                    <a:pt x="232" y="460"/>
                  </a:lnTo>
                  <a:cubicBezTo>
                    <a:pt x="359" y="460"/>
                    <a:pt x="462" y="358"/>
                    <a:pt x="462" y="231"/>
                  </a:cubicBezTo>
                  <a:cubicBezTo>
                    <a:pt x="462" y="103"/>
                    <a:pt x="359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>
              <a:extLst>
                <a:ext uri="{FF2B5EF4-FFF2-40B4-BE49-F238E27FC236}">
                  <a16:creationId xmlns:a16="http://schemas.microsoft.com/office/drawing/2014/main" id="{AF7DCAA2-14DF-5D7A-3673-2933791660E8}"/>
                </a:ext>
              </a:extLst>
            </p:cNvPr>
            <p:cNvSpPr/>
            <p:nvPr/>
          </p:nvSpPr>
          <p:spPr>
            <a:xfrm>
              <a:off x="558089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1" y="1"/>
                  </a:moveTo>
                  <a:cubicBezTo>
                    <a:pt x="106" y="1"/>
                    <a:pt x="3" y="103"/>
                    <a:pt x="1" y="228"/>
                  </a:cubicBezTo>
                  <a:cubicBezTo>
                    <a:pt x="1" y="355"/>
                    <a:pt x="104" y="458"/>
                    <a:pt x="231" y="460"/>
                  </a:cubicBezTo>
                  <a:lnTo>
                    <a:pt x="233" y="460"/>
                  </a:lnTo>
                  <a:cubicBezTo>
                    <a:pt x="360" y="460"/>
                    <a:pt x="463" y="358"/>
                    <a:pt x="463" y="231"/>
                  </a:cubicBezTo>
                  <a:cubicBezTo>
                    <a:pt x="463" y="103"/>
                    <a:pt x="36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>
              <a:extLst>
                <a:ext uri="{FF2B5EF4-FFF2-40B4-BE49-F238E27FC236}">
                  <a16:creationId xmlns:a16="http://schemas.microsoft.com/office/drawing/2014/main" id="{F95B0AE0-89AF-1437-4A7E-2E82A38E2305}"/>
                </a:ext>
              </a:extLst>
            </p:cNvPr>
            <p:cNvSpPr/>
            <p:nvPr/>
          </p:nvSpPr>
          <p:spPr>
            <a:xfrm>
              <a:off x="5600323" y="2755194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1" y="460"/>
                  </a:lnTo>
                  <a:cubicBezTo>
                    <a:pt x="358" y="460"/>
                    <a:pt x="460" y="358"/>
                    <a:pt x="460" y="231"/>
                  </a:cubicBezTo>
                  <a:cubicBezTo>
                    <a:pt x="460" y="103"/>
                    <a:pt x="36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>
              <a:extLst>
                <a:ext uri="{FF2B5EF4-FFF2-40B4-BE49-F238E27FC236}">
                  <a16:creationId xmlns:a16="http://schemas.microsoft.com/office/drawing/2014/main" id="{08461BE8-0E06-0B12-0A73-84C0F37F0345}"/>
                </a:ext>
              </a:extLst>
            </p:cNvPr>
            <p:cNvSpPr/>
            <p:nvPr/>
          </p:nvSpPr>
          <p:spPr>
            <a:xfrm>
              <a:off x="5644998" y="2812469"/>
              <a:ext cx="34175" cy="80750"/>
            </a:xfrm>
            <a:custGeom>
              <a:avLst/>
              <a:gdLst/>
              <a:ahLst/>
              <a:cxnLst/>
              <a:rect l="l" t="t" r="r" b="b"/>
              <a:pathLst>
                <a:path w="1367" h="3230" extrusionOk="0">
                  <a:moveTo>
                    <a:pt x="1109" y="1"/>
                  </a:moveTo>
                  <a:cubicBezTo>
                    <a:pt x="1013" y="1"/>
                    <a:pt x="924" y="64"/>
                    <a:pt x="892" y="161"/>
                  </a:cubicBezTo>
                  <a:lnTo>
                    <a:pt x="37" y="2932"/>
                  </a:lnTo>
                  <a:cubicBezTo>
                    <a:pt x="0" y="3054"/>
                    <a:pt x="69" y="3181"/>
                    <a:pt x="191" y="3218"/>
                  </a:cubicBezTo>
                  <a:cubicBezTo>
                    <a:pt x="214" y="3226"/>
                    <a:pt x="237" y="3229"/>
                    <a:pt x="260" y="3229"/>
                  </a:cubicBezTo>
                  <a:cubicBezTo>
                    <a:pt x="357" y="3229"/>
                    <a:pt x="447" y="3166"/>
                    <a:pt x="477" y="3069"/>
                  </a:cubicBezTo>
                  <a:lnTo>
                    <a:pt x="1330" y="298"/>
                  </a:lnTo>
                  <a:cubicBezTo>
                    <a:pt x="1366" y="176"/>
                    <a:pt x="1300" y="48"/>
                    <a:pt x="1178" y="12"/>
                  </a:cubicBezTo>
                  <a:cubicBezTo>
                    <a:pt x="1155" y="4"/>
                    <a:pt x="1132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>
              <a:extLst>
                <a:ext uri="{FF2B5EF4-FFF2-40B4-BE49-F238E27FC236}">
                  <a16:creationId xmlns:a16="http://schemas.microsoft.com/office/drawing/2014/main" id="{4F1A347E-FF6C-2799-6564-FA153E5A436C}"/>
                </a:ext>
              </a:extLst>
            </p:cNvPr>
            <p:cNvSpPr/>
            <p:nvPr/>
          </p:nvSpPr>
          <p:spPr>
            <a:xfrm>
              <a:off x="5689773" y="2823719"/>
              <a:ext cx="35950" cy="63175"/>
            </a:xfrm>
            <a:custGeom>
              <a:avLst/>
              <a:gdLst/>
              <a:ahLst/>
              <a:cxnLst/>
              <a:rect l="l" t="t" r="r" b="b"/>
              <a:pathLst>
                <a:path w="1438" h="2527" extrusionOk="0">
                  <a:moveTo>
                    <a:pt x="252" y="1"/>
                  </a:moveTo>
                  <a:cubicBezTo>
                    <a:pt x="193" y="1"/>
                    <a:pt x="134" y="23"/>
                    <a:pt x="89" y="68"/>
                  </a:cubicBezTo>
                  <a:cubicBezTo>
                    <a:pt x="1" y="158"/>
                    <a:pt x="1" y="302"/>
                    <a:pt x="89" y="390"/>
                  </a:cubicBezTo>
                  <a:lnTo>
                    <a:pt x="907" y="1209"/>
                  </a:lnTo>
                  <a:cubicBezTo>
                    <a:pt x="937" y="1238"/>
                    <a:pt x="937" y="1287"/>
                    <a:pt x="907" y="1319"/>
                  </a:cubicBezTo>
                  <a:lnTo>
                    <a:pt x="89" y="2135"/>
                  </a:lnTo>
                  <a:cubicBezTo>
                    <a:pt x="1" y="2226"/>
                    <a:pt x="1" y="2370"/>
                    <a:pt x="89" y="2460"/>
                  </a:cubicBezTo>
                  <a:cubicBezTo>
                    <a:pt x="134" y="2504"/>
                    <a:pt x="192" y="2526"/>
                    <a:pt x="251" y="2526"/>
                  </a:cubicBezTo>
                  <a:cubicBezTo>
                    <a:pt x="309" y="2526"/>
                    <a:pt x="367" y="2504"/>
                    <a:pt x="411" y="2460"/>
                  </a:cubicBezTo>
                  <a:lnTo>
                    <a:pt x="1230" y="1641"/>
                  </a:lnTo>
                  <a:cubicBezTo>
                    <a:pt x="1438" y="1434"/>
                    <a:pt x="1438" y="1094"/>
                    <a:pt x="1230" y="884"/>
                  </a:cubicBezTo>
                  <a:lnTo>
                    <a:pt x="414" y="68"/>
                  </a:lnTo>
                  <a:cubicBezTo>
                    <a:pt x="369" y="23"/>
                    <a:pt x="311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>
              <a:extLst>
                <a:ext uri="{FF2B5EF4-FFF2-40B4-BE49-F238E27FC236}">
                  <a16:creationId xmlns:a16="http://schemas.microsoft.com/office/drawing/2014/main" id="{0E7FA847-2144-32D5-300C-B8FD35ED78A0}"/>
                </a:ext>
              </a:extLst>
            </p:cNvPr>
            <p:cNvSpPr/>
            <p:nvPr/>
          </p:nvSpPr>
          <p:spPr>
            <a:xfrm>
              <a:off x="5594948" y="2824119"/>
              <a:ext cx="36025" cy="63100"/>
            </a:xfrm>
            <a:custGeom>
              <a:avLst/>
              <a:gdLst/>
              <a:ahLst/>
              <a:cxnLst/>
              <a:rect l="l" t="t" r="r" b="b"/>
              <a:pathLst>
                <a:path w="1441" h="2524" extrusionOk="0">
                  <a:moveTo>
                    <a:pt x="1190" y="1"/>
                  </a:moveTo>
                  <a:cubicBezTo>
                    <a:pt x="1132" y="1"/>
                    <a:pt x="1074" y="24"/>
                    <a:pt x="1030" y="69"/>
                  </a:cubicBezTo>
                  <a:lnTo>
                    <a:pt x="211" y="885"/>
                  </a:lnTo>
                  <a:cubicBezTo>
                    <a:pt x="1" y="1095"/>
                    <a:pt x="1" y="1432"/>
                    <a:pt x="211" y="1643"/>
                  </a:cubicBezTo>
                  <a:lnTo>
                    <a:pt x="1027" y="2461"/>
                  </a:lnTo>
                  <a:cubicBezTo>
                    <a:pt x="1072" y="2503"/>
                    <a:pt x="1128" y="2524"/>
                    <a:pt x="1185" y="2524"/>
                  </a:cubicBezTo>
                  <a:cubicBezTo>
                    <a:pt x="1244" y="2524"/>
                    <a:pt x="1303" y="2501"/>
                    <a:pt x="1347" y="2456"/>
                  </a:cubicBezTo>
                  <a:cubicBezTo>
                    <a:pt x="1435" y="2368"/>
                    <a:pt x="1438" y="2227"/>
                    <a:pt x="1352" y="2136"/>
                  </a:cubicBezTo>
                  <a:lnTo>
                    <a:pt x="534" y="1320"/>
                  </a:lnTo>
                  <a:cubicBezTo>
                    <a:pt x="504" y="1288"/>
                    <a:pt x="504" y="1239"/>
                    <a:pt x="534" y="1210"/>
                  </a:cubicBezTo>
                  <a:lnTo>
                    <a:pt x="1352" y="391"/>
                  </a:lnTo>
                  <a:cubicBezTo>
                    <a:pt x="1440" y="303"/>
                    <a:pt x="1440" y="157"/>
                    <a:pt x="1352" y="69"/>
                  </a:cubicBezTo>
                  <a:cubicBezTo>
                    <a:pt x="1307" y="24"/>
                    <a:pt x="1248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>
              <a:extLst>
                <a:ext uri="{FF2B5EF4-FFF2-40B4-BE49-F238E27FC236}">
                  <a16:creationId xmlns:a16="http://schemas.microsoft.com/office/drawing/2014/main" id="{F7625F1D-3DF3-C1F2-FCDB-6B73E7BCEE75}"/>
                </a:ext>
              </a:extLst>
            </p:cNvPr>
            <p:cNvSpPr/>
            <p:nvPr/>
          </p:nvSpPr>
          <p:spPr>
            <a:xfrm>
              <a:off x="5469173" y="2736869"/>
              <a:ext cx="389500" cy="390300"/>
            </a:xfrm>
            <a:custGeom>
              <a:avLst/>
              <a:gdLst/>
              <a:ahLst/>
              <a:cxnLst/>
              <a:rect l="l" t="t" r="r" b="b"/>
              <a:pathLst>
                <a:path w="15580" h="15612" extrusionOk="0">
                  <a:moveTo>
                    <a:pt x="12324" y="460"/>
                  </a:moveTo>
                  <a:cubicBezTo>
                    <a:pt x="12434" y="460"/>
                    <a:pt x="12524" y="548"/>
                    <a:pt x="12524" y="661"/>
                  </a:cubicBezTo>
                  <a:lnTo>
                    <a:pt x="12524" y="1560"/>
                  </a:lnTo>
                  <a:lnTo>
                    <a:pt x="7781" y="1560"/>
                  </a:lnTo>
                  <a:cubicBezTo>
                    <a:pt x="7779" y="1560"/>
                    <a:pt x="7778" y="1560"/>
                    <a:pt x="7776" y="1560"/>
                  </a:cubicBezTo>
                  <a:cubicBezTo>
                    <a:pt x="7668" y="1560"/>
                    <a:pt x="7575" y="1632"/>
                    <a:pt x="7551" y="1736"/>
                  </a:cubicBezTo>
                  <a:cubicBezTo>
                    <a:pt x="7517" y="1880"/>
                    <a:pt x="7627" y="2017"/>
                    <a:pt x="7774" y="2017"/>
                  </a:cubicBezTo>
                  <a:lnTo>
                    <a:pt x="12524" y="2017"/>
                  </a:lnTo>
                  <a:lnTo>
                    <a:pt x="12524" y="7589"/>
                  </a:lnTo>
                  <a:cubicBezTo>
                    <a:pt x="12524" y="7701"/>
                    <a:pt x="12434" y="7789"/>
                    <a:pt x="12324" y="7791"/>
                  </a:cubicBezTo>
                  <a:lnTo>
                    <a:pt x="3258" y="7791"/>
                  </a:lnTo>
                  <a:cubicBezTo>
                    <a:pt x="3145" y="7789"/>
                    <a:pt x="3055" y="7701"/>
                    <a:pt x="3055" y="7589"/>
                  </a:cubicBezTo>
                  <a:lnTo>
                    <a:pt x="3055" y="2017"/>
                  </a:lnTo>
                  <a:lnTo>
                    <a:pt x="6728" y="2017"/>
                  </a:lnTo>
                  <a:cubicBezTo>
                    <a:pt x="6730" y="2017"/>
                    <a:pt x="6731" y="2017"/>
                    <a:pt x="6733" y="2017"/>
                  </a:cubicBezTo>
                  <a:cubicBezTo>
                    <a:pt x="6838" y="2017"/>
                    <a:pt x="6934" y="1942"/>
                    <a:pt x="6958" y="1838"/>
                  </a:cubicBezTo>
                  <a:cubicBezTo>
                    <a:pt x="6989" y="1694"/>
                    <a:pt x="6882" y="1560"/>
                    <a:pt x="6735" y="1560"/>
                  </a:cubicBezTo>
                  <a:lnTo>
                    <a:pt x="3055" y="1560"/>
                  </a:lnTo>
                  <a:lnTo>
                    <a:pt x="3055" y="661"/>
                  </a:lnTo>
                  <a:cubicBezTo>
                    <a:pt x="3055" y="548"/>
                    <a:pt x="3145" y="460"/>
                    <a:pt x="3258" y="460"/>
                  </a:cubicBezTo>
                  <a:close/>
                  <a:moveTo>
                    <a:pt x="14553" y="1467"/>
                  </a:moveTo>
                  <a:cubicBezTo>
                    <a:pt x="14866" y="1467"/>
                    <a:pt x="15120" y="1721"/>
                    <a:pt x="15122" y="2036"/>
                  </a:cubicBezTo>
                  <a:lnTo>
                    <a:pt x="15122" y="10936"/>
                  </a:lnTo>
                  <a:lnTo>
                    <a:pt x="460" y="10936"/>
                  </a:lnTo>
                  <a:lnTo>
                    <a:pt x="460" y="2036"/>
                  </a:lnTo>
                  <a:cubicBezTo>
                    <a:pt x="457" y="1721"/>
                    <a:pt x="714" y="1467"/>
                    <a:pt x="1029" y="1467"/>
                  </a:cubicBezTo>
                  <a:lnTo>
                    <a:pt x="2598" y="1467"/>
                  </a:lnTo>
                  <a:lnTo>
                    <a:pt x="2598" y="2171"/>
                  </a:lnTo>
                  <a:lnTo>
                    <a:pt x="1562" y="2171"/>
                  </a:lnTo>
                  <a:cubicBezTo>
                    <a:pt x="1560" y="2171"/>
                    <a:pt x="1559" y="2171"/>
                    <a:pt x="1557" y="2171"/>
                  </a:cubicBezTo>
                  <a:cubicBezTo>
                    <a:pt x="1337" y="2171"/>
                    <a:pt x="1161" y="2351"/>
                    <a:pt x="1161" y="2569"/>
                  </a:cubicBezTo>
                  <a:lnTo>
                    <a:pt x="1161" y="9993"/>
                  </a:lnTo>
                  <a:cubicBezTo>
                    <a:pt x="1161" y="10128"/>
                    <a:pt x="1269" y="10235"/>
                    <a:pt x="1401" y="10235"/>
                  </a:cubicBezTo>
                  <a:lnTo>
                    <a:pt x="7441" y="10235"/>
                  </a:lnTo>
                  <a:cubicBezTo>
                    <a:pt x="7485" y="10235"/>
                    <a:pt x="7525" y="10216"/>
                    <a:pt x="7551" y="10181"/>
                  </a:cubicBezTo>
                  <a:cubicBezTo>
                    <a:pt x="7708" y="9991"/>
                    <a:pt x="7576" y="9776"/>
                    <a:pt x="7393" y="9776"/>
                  </a:cubicBezTo>
                  <a:lnTo>
                    <a:pt x="1620" y="9776"/>
                  </a:lnTo>
                  <a:lnTo>
                    <a:pt x="1620" y="2628"/>
                  </a:lnTo>
                  <a:lnTo>
                    <a:pt x="2598" y="2628"/>
                  </a:lnTo>
                  <a:lnTo>
                    <a:pt x="2598" y="7589"/>
                  </a:lnTo>
                  <a:cubicBezTo>
                    <a:pt x="2598" y="7953"/>
                    <a:pt x="2891" y="8248"/>
                    <a:pt x="3255" y="8248"/>
                  </a:cubicBezTo>
                  <a:lnTo>
                    <a:pt x="12324" y="8248"/>
                  </a:lnTo>
                  <a:cubicBezTo>
                    <a:pt x="12688" y="8248"/>
                    <a:pt x="12984" y="7953"/>
                    <a:pt x="12981" y="7589"/>
                  </a:cubicBezTo>
                  <a:lnTo>
                    <a:pt x="12981" y="2628"/>
                  </a:lnTo>
                  <a:lnTo>
                    <a:pt x="13959" y="2628"/>
                  </a:lnTo>
                  <a:lnTo>
                    <a:pt x="13959" y="9776"/>
                  </a:lnTo>
                  <a:lnTo>
                    <a:pt x="8443" y="9776"/>
                  </a:lnTo>
                  <a:cubicBezTo>
                    <a:pt x="8442" y="9776"/>
                    <a:pt x="8440" y="9776"/>
                    <a:pt x="8438" y="9776"/>
                  </a:cubicBezTo>
                  <a:cubicBezTo>
                    <a:pt x="8333" y="9776"/>
                    <a:pt x="8240" y="9851"/>
                    <a:pt x="8214" y="9954"/>
                  </a:cubicBezTo>
                  <a:cubicBezTo>
                    <a:pt x="8182" y="10098"/>
                    <a:pt x="8289" y="10233"/>
                    <a:pt x="8439" y="10235"/>
                  </a:cubicBezTo>
                  <a:lnTo>
                    <a:pt x="14020" y="10235"/>
                  </a:lnTo>
                  <a:cubicBezTo>
                    <a:pt x="14240" y="10235"/>
                    <a:pt x="14418" y="10054"/>
                    <a:pt x="14418" y="9834"/>
                  </a:cubicBezTo>
                  <a:lnTo>
                    <a:pt x="14418" y="2569"/>
                  </a:lnTo>
                  <a:cubicBezTo>
                    <a:pt x="14418" y="2349"/>
                    <a:pt x="14240" y="2171"/>
                    <a:pt x="14020" y="2171"/>
                  </a:cubicBezTo>
                  <a:lnTo>
                    <a:pt x="12984" y="2171"/>
                  </a:lnTo>
                  <a:lnTo>
                    <a:pt x="12984" y="1467"/>
                  </a:lnTo>
                  <a:close/>
                  <a:moveTo>
                    <a:pt x="15122" y="11396"/>
                  </a:moveTo>
                  <a:lnTo>
                    <a:pt x="15122" y="11987"/>
                  </a:lnTo>
                  <a:cubicBezTo>
                    <a:pt x="15122" y="12300"/>
                    <a:pt x="14866" y="12557"/>
                    <a:pt x="14553" y="12557"/>
                  </a:cubicBezTo>
                  <a:lnTo>
                    <a:pt x="1029" y="12557"/>
                  </a:lnTo>
                  <a:cubicBezTo>
                    <a:pt x="714" y="12554"/>
                    <a:pt x="457" y="12298"/>
                    <a:pt x="460" y="11982"/>
                  </a:cubicBezTo>
                  <a:lnTo>
                    <a:pt x="460" y="11396"/>
                  </a:lnTo>
                  <a:close/>
                  <a:moveTo>
                    <a:pt x="9966" y="13014"/>
                  </a:moveTo>
                  <a:lnTo>
                    <a:pt x="10174" y="13808"/>
                  </a:lnTo>
                  <a:lnTo>
                    <a:pt x="5753" y="13808"/>
                  </a:lnTo>
                  <a:lnTo>
                    <a:pt x="5961" y="13014"/>
                  </a:lnTo>
                  <a:close/>
                  <a:moveTo>
                    <a:pt x="11573" y="14267"/>
                  </a:moveTo>
                  <a:cubicBezTo>
                    <a:pt x="11813" y="14267"/>
                    <a:pt x="12006" y="14462"/>
                    <a:pt x="12006" y="14702"/>
                  </a:cubicBezTo>
                  <a:lnTo>
                    <a:pt x="12006" y="14717"/>
                  </a:lnTo>
                  <a:cubicBezTo>
                    <a:pt x="12006" y="14956"/>
                    <a:pt x="11811" y="15152"/>
                    <a:pt x="11569" y="15152"/>
                  </a:cubicBezTo>
                  <a:lnTo>
                    <a:pt x="4348" y="15152"/>
                  </a:lnTo>
                  <a:cubicBezTo>
                    <a:pt x="4106" y="15152"/>
                    <a:pt x="3910" y="14956"/>
                    <a:pt x="3910" y="14717"/>
                  </a:cubicBezTo>
                  <a:lnTo>
                    <a:pt x="3910" y="14702"/>
                  </a:lnTo>
                  <a:cubicBezTo>
                    <a:pt x="3910" y="14460"/>
                    <a:pt x="4106" y="14267"/>
                    <a:pt x="4348" y="14267"/>
                  </a:cubicBezTo>
                  <a:lnTo>
                    <a:pt x="11569" y="14267"/>
                  </a:lnTo>
                  <a:cubicBezTo>
                    <a:pt x="11570" y="14267"/>
                    <a:pt x="11572" y="14267"/>
                    <a:pt x="11573" y="14267"/>
                  </a:cubicBezTo>
                  <a:close/>
                  <a:moveTo>
                    <a:pt x="3243" y="1"/>
                  </a:moveTo>
                  <a:cubicBezTo>
                    <a:pt x="2886" y="1"/>
                    <a:pt x="2598" y="289"/>
                    <a:pt x="2598" y="648"/>
                  </a:cubicBezTo>
                  <a:lnTo>
                    <a:pt x="2598" y="1010"/>
                  </a:lnTo>
                  <a:lnTo>
                    <a:pt x="1010" y="1010"/>
                  </a:lnTo>
                  <a:cubicBezTo>
                    <a:pt x="452" y="1010"/>
                    <a:pt x="0" y="1460"/>
                    <a:pt x="0" y="2017"/>
                  </a:cubicBezTo>
                  <a:lnTo>
                    <a:pt x="0" y="11997"/>
                  </a:lnTo>
                  <a:cubicBezTo>
                    <a:pt x="0" y="12559"/>
                    <a:pt x="457" y="13014"/>
                    <a:pt x="1019" y="13014"/>
                  </a:cubicBezTo>
                  <a:lnTo>
                    <a:pt x="5418" y="13014"/>
                  </a:lnTo>
                  <a:lnTo>
                    <a:pt x="5210" y="13808"/>
                  </a:lnTo>
                  <a:lnTo>
                    <a:pt x="4345" y="13808"/>
                  </a:lnTo>
                  <a:cubicBezTo>
                    <a:pt x="3852" y="13808"/>
                    <a:pt x="3451" y="14209"/>
                    <a:pt x="3451" y="14702"/>
                  </a:cubicBezTo>
                  <a:lnTo>
                    <a:pt x="3451" y="14717"/>
                  </a:lnTo>
                  <a:cubicBezTo>
                    <a:pt x="3451" y="15211"/>
                    <a:pt x="3852" y="15611"/>
                    <a:pt x="4345" y="15611"/>
                  </a:cubicBezTo>
                  <a:lnTo>
                    <a:pt x="11569" y="15611"/>
                  </a:lnTo>
                  <a:cubicBezTo>
                    <a:pt x="12063" y="15611"/>
                    <a:pt x="12463" y="15211"/>
                    <a:pt x="12463" y="14717"/>
                  </a:cubicBezTo>
                  <a:lnTo>
                    <a:pt x="12463" y="14358"/>
                  </a:lnTo>
                  <a:cubicBezTo>
                    <a:pt x="12463" y="14055"/>
                    <a:pt x="12217" y="13808"/>
                    <a:pt x="11914" y="13808"/>
                  </a:cubicBezTo>
                  <a:lnTo>
                    <a:pt x="10662" y="13808"/>
                  </a:lnTo>
                  <a:lnTo>
                    <a:pt x="10455" y="13014"/>
                  </a:lnTo>
                  <a:lnTo>
                    <a:pt x="14946" y="13014"/>
                  </a:lnTo>
                  <a:cubicBezTo>
                    <a:pt x="15296" y="13014"/>
                    <a:pt x="15579" y="12730"/>
                    <a:pt x="15579" y="12381"/>
                  </a:cubicBezTo>
                  <a:lnTo>
                    <a:pt x="15579" y="2039"/>
                  </a:lnTo>
                  <a:cubicBezTo>
                    <a:pt x="15579" y="1469"/>
                    <a:pt x="15120" y="1010"/>
                    <a:pt x="14550" y="1010"/>
                  </a:cubicBezTo>
                  <a:lnTo>
                    <a:pt x="12984" y="1010"/>
                  </a:lnTo>
                  <a:lnTo>
                    <a:pt x="12984" y="661"/>
                  </a:lnTo>
                  <a:cubicBezTo>
                    <a:pt x="12984" y="296"/>
                    <a:pt x="12688" y="1"/>
                    <a:pt x="1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que 2" descr="Graphique à barres avec un remplissage uni">
            <a:extLst>
              <a:ext uri="{FF2B5EF4-FFF2-40B4-BE49-F238E27FC236}">
                <a16:creationId xmlns:a16="http://schemas.microsoft.com/office/drawing/2014/main" id="{6D3D08B3-2CE2-C734-6806-7B586AC26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66922" y="2814776"/>
            <a:ext cx="487575" cy="4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30;p33">
            <a:extLst>
              <a:ext uri="{FF2B5EF4-FFF2-40B4-BE49-F238E27FC236}">
                <a16:creationId xmlns:a16="http://schemas.microsoft.com/office/drawing/2014/main" id="{B86387ED-DB63-C47A-C230-1EE73190F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6600" y="1588492"/>
            <a:ext cx="5530800" cy="1000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Home Page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C764FCF-36BA-19E5-5EF8-288927C29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786" y="2510173"/>
            <a:ext cx="5530800" cy="487075"/>
          </a:xfrm>
        </p:spPr>
        <p:txBody>
          <a:bodyPr/>
          <a:lstStyle/>
          <a:p>
            <a:r>
              <a:rPr lang="en-US" dirty="0"/>
              <a:t>Main Dashboard</a:t>
            </a:r>
          </a:p>
        </p:txBody>
      </p:sp>
      <p:pic>
        <p:nvPicPr>
          <p:cNvPr id="3" name="Graphique 2" descr="Logement avec un remplissage uni">
            <a:extLst>
              <a:ext uri="{FF2B5EF4-FFF2-40B4-BE49-F238E27FC236}">
                <a16:creationId xmlns:a16="http://schemas.microsoft.com/office/drawing/2014/main" id="{6C6487F4-9097-3D63-BFF1-47612989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363" y="3062607"/>
            <a:ext cx="914400" cy="914400"/>
          </a:xfrm>
          <a:prstGeom prst="rect">
            <a:avLst/>
          </a:prstGeom>
        </p:spPr>
      </p:pic>
      <p:grpSp>
        <p:nvGrpSpPr>
          <p:cNvPr id="4" name="Google Shape;3001;p55">
            <a:extLst>
              <a:ext uri="{FF2B5EF4-FFF2-40B4-BE49-F238E27FC236}">
                <a16:creationId xmlns:a16="http://schemas.microsoft.com/office/drawing/2014/main" id="{EA4D7BE1-8459-419F-2E42-6A34CD2B659F}"/>
              </a:ext>
            </a:extLst>
          </p:cNvPr>
          <p:cNvGrpSpPr/>
          <p:nvPr/>
        </p:nvGrpSpPr>
        <p:grpSpPr>
          <a:xfrm>
            <a:off x="3291123" y="3188709"/>
            <a:ext cx="1147063" cy="864386"/>
            <a:chOff x="6904077" y="2094184"/>
            <a:chExt cx="391025" cy="271900"/>
          </a:xfrm>
        </p:grpSpPr>
        <p:sp>
          <p:nvSpPr>
            <p:cNvPr id="5" name="Google Shape;3002;p55">
              <a:extLst>
                <a:ext uri="{FF2B5EF4-FFF2-40B4-BE49-F238E27FC236}">
                  <a16:creationId xmlns:a16="http://schemas.microsoft.com/office/drawing/2014/main" id="{C7D01F05-1907-2BE3-7F5E-EE47BC620E5C}"/>
                </a:ext>
              </a:extLst>
            </p:cNvPr>
            <p:cNvSpPr/>
            <p:nvPr/>
          </p:nvSpPr>
          <p:spPr>
            <a:xfrm>
              <a:off x="6927727" y="2099509"/>
              <a:ext cx="343675" cy="246775"/>
            </a:xfrm>
            <a:custGeom>
              <a:avLst/>
              <a:gdLst/>
              <a:ahLst/>
              <a:cxnLst/>
              <a:rect l="l" t="t" r="r" b="b"/>
              <a:pathLst>
                <a:path w="13747" h="9871" extrusionOk="0">
                  <a:moveTo>
                    <a:pt x="13746" y="8783"/>
                  </a:moveTo>
                  <a:lnTo>
                    <a:pt x="13746" y="643"/>
                  </a:lnTo>
                  <a:cubicBezTo>
                    <a:pt x="13744" y="289"/>
                    <a:pt x="13458" y="3"/>
                    <a:pt x="13106" y="0"/>
                  </a:cubicBezTo>
                  <a:lnTo>
                    <a:pt x="643" y="0"/>
                  </a:lnTo>
                  <a:cubicBezTo>
                    <a:pt x="289" y="3"/>
                    <a:pt x="3" y="289"/>
                    <a:pt x="0" y="643"/>
                  </a:cubicBezTo>
                  <a:lnTo>
                    <a:pt x="0" y="8783"/>
                  </a:lnTo>
                  <a:lnTo>
                    <a:pt x="6601" y="98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03;p55">
              <a:extLst>
                <a:ext uri="{FF2B5EF4-FFF2-40B4-BE49-F238E27FC236}">
                  <a16:creationId xmlns:a16="http://schemas.microsoft.com/office/drawing/2014/main" id="{390A0D53-8135-0A03-B45F-52FC745D03BD}"/>
                </a:ext>
              </a:extLst>
            </p:cNvPr>
            <p:cNvSpPr/>
            <p:nvPr/>
          </p:nvSpPr>
          <p:spPr>
            <a:xfrm>
              <a:off x="6955227" y="2125459"/>
              <a:ext cx="290200" cy="168050"/>
            </a:xfrm>
            <a:custGeom>
              <a:avLst/>
              <a:gdLst/>
              <a:ahLst/>
              <a:cxnLst/>
              <a:rect l="l" t="t" r="r" b="b"/>
              <a:pathLst>
                <a:path w="11608" h="6722" extrusionOk="0">
                  <a:moveTo>
                    <a:pt x="11442" y="6721"/>
                  </a:moveTo>
                  <a:cubicBezTo>
                    <a:pt x="11535" y="6721"/>
                    <a:pt x="11608" y="6646"/>
                    <a:pt x="11608" y="6555"/>
                  </a:cubicBezTo>
                  <a:lnTo>
                    <a:pt x="11608" y="167"/>
                  </a:lnTo>
                  <a:cubicBezTo>
                    <a:pt x="11608" y="77"/>
                    <a:pt x="11532" y="1"/>
                    <a:pt x="11442" y="1"/>
                  </a:cubicBezTo>
                  <a:lnTo>
                    <a:pt x="166" y="1"/>
                  </a:lnTo>
                  <a:cubicBezTo>
                    <a:pt x="76" y="1"/>
                    <a:pt x="0" y="77"/>
                    <a:pt x="0" y="167"/>
                  </a:cubicBezTo>
                  <a:lnTo>
                    <a:pt x="0" y="6555"/>
                  </a:lnTo>
                  <a:cubicBezTo>
                    <a:pt x="0" y="6646"/>
                    <a:pt x="73" y="6721"/>
                    <a:pt x="166" y="67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04;p55">
              <a:extLst>
                <a:ext uri="{FF2B5EF4-FFF2-40B4-BE49-F238E27FC236}">
                  <a16:creationId xmlns:a16="http://schemas.microsoft.com/office/drawing/2014/main" id="{1F7AA31A-D2E0-E842-9E84-A7FD017F0750}"/>
                </a:ext>
              </a:extLst>
            </p:cNvPr>
            <p:cNvSpPr/>
            <p:nvPr/>
          </p:nvSpPr>
          <p:spPr>
            <a:xfrm>
              <a:off x="6927727" y="2099509"/>
              <a:ext cx="35950" cy="219950"/>
            </a:xfrm>
            <a:custGeom>
              <a:avLst/>
              <a:gdLst/>
              <a:ahLst/>
              <a:cxnLst/>
              <a:rect l="l" t="t" r="r" b="b"/>
              <a:pathLst>
                <a:path w="1438" h="8798" extrusionOk="0">
                  <a:moveTo>
                    <a:pt x="795" y="8798"/>
                  </a:moveTo>
                  <a:lnTo>
                    <a:pt x="795" y="646"/>
                  </a:lnTo>
                  <a:cubicBezTo>
                    <a:pt x="795" y="289"/>
                    <a:pt x="1080" y="3"/>
                    <a:pt x="1437" y="0"/>
                  </a:cubicBezTo>
                  <a:lnTo>
                    <a:pt x="643" y="0"/>
                  </a:lnTo>
                  <a:cubicBezTo>
                    <a:pt x="289" y="3"/>
                    <a:pt x="3" y="289"/>
                    <a:pt x="0" y="643"/>
                  </a:cubicBezTo>
                  <a:lnTo>
                    <a:pt x="0" y="8798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05;p55">
              <a:extLst>
                <a:ext uri="{FF2B5EF4-FFF2-40B4-BE49-F238E27FC236}">
                  <a16:creationId xmlns:a16="http://schemas.microsoft.com/office/drawing/2014/main" id="{82F2F359-279C-B1C4-A226-4432AB6FDA5C}"/>
                </a:ext>
              </a:extLst>
            </p:cNvPr>
            <p:cNvSpPr/>
            <p:nvPr/>
          </p:nvSpPr>
          <p:spPr>
            <a:xfrm>
              <a:off x="6954477" y="2125459"/>
              <a:ext cx="23300" cy="168050"/>
            </a:xfrm>
            <a:custGeom>
              <a:avLst/>
              <a:gdLst/>
              <a:ahLst/>
              <a:cxnLst/>
              <a:rect l="l" t="t" r="r" b="b"/>
              <a:pathLst>
                <a:path w="932" h="6722" extrusionOk="0">
                  <a:moveTo>
                    <a:pt x="673" y="6555"/>
                  </a:moveTo>
                  <a:lnTo>
                    <a:pt x="673" y="167"/>
                  </a:lnTo>
                  <a:cubicBezTo>
                    <a:pt x="673" y="74"/>
                    <a:pt x="748" y="1"/>
                    <a:pt x="841" y="1"/>
                  </a:cubicBezTo>
                  <a:lnTo>
                    <a:pt x="169" y="1"/>
                  </a:lnTo>
                  <a:cubicBezTo>
                    <a:pt x="76" y="1"/>
                    <a:pt x="1" y="74"/>
                    <a:pt x="1" y="167"/>
                  </a:cubicBezTo>
                  <a:lnTo>
                    <a:pt x="1" y="6555"/>
                  </a:lnTo>
                  <a:cubicBezTo>
                    <a:pt x="1" y="6646"/>
                    <a:pt x="76" y="6721"/>
                    <a:pt x="169" y="6721"/>
                  </a:cubicBezTo>
                  <a:lnTo>
                    <a:pt x="841" y="6721"/>
                  </a:lnTo>
                  <a:cubicBezTo>
                    <a:pt x="932" y="6721"/>
                    <a:pt x="673" y="6646"/>
                    <a:pt x="673" y="65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06;p55">
              <a:extLst>
                <a:ext uri="{FF2B5EF4-FFF2-40B4-BE49-F238E27FC236}">
                  <a16:creationId xmlns:a16="http://schemas.microsoft.com/office/drawing/2014/main" id="{B995AC96-CA87-EF82-C7D7-B587FD47326D}"/>
                </a:ext>
              </a:extLst>
            </p:cNvPr>
            <p:cNvSpPr/>
            <p:nvPr/>
          </p:nvSpPr>
          <p:spPr>
            <a:xfrm>
              <a:off x="6909402" y="2319509"/>
              <a:ext cx="379600" cy="40475"/>
            </a:xfrm>
            <a:custGeom>
              <a:avLst/>
              <a:gdLst/>
              <a:ahLst/>
              <a:cxnLst/>
              <a:rect l="l" t="t" r="r" b="b"/>
              <a:pathLst>
                <a:path w="15184" h="1619" extrusionOk="0">
                  <a:moveTo>
                    <a:pt x="0" y="1161"/>
                  </a:moveTo>
                  <a:cubicBezTo>
                    <a:pt x="0" y="1413"/>
                    <a:pt x="205" y="1618"/>
                    <a:pt x="457" y="1618"/>
                  </a:cubicBezTo>
                  <a:lnTo>
                    <a:pt x="14726" y="1618"/>
                  </a:lnTo>
                  <a:cubicBezTo>
                    <a:pt x="14978" y="1618"/>
                    <a:pt x="15181" y="1413"/>
                    <a:pt x="15183" y="1164"/>
                  </a:cubicBezTo>
                  <a:lnTo>
                    <a:pt x="15183" y="452"/>
                  </a:lnTo>
                  <a:cubicBezTo>
                    <a:pt x="15181" y="201"/>
                    <a:pt x="14978" y="0"/>
                    <a:pt x="14726" y="0"/>
                  </a:cubicBezTo>
                  <a:lnTo>
                    <a:pt x="9470" y="0"/>
                  </a:lnTo>
                  <a:lnTo>
                    <a:pt x="9470" y="482"/>
                  </a:lnTo>
                  <a:cubicBezTo>
                    <a:pt x="9470" y="636"/>
                    <a:pt x="9370" y="770"/>
                    <a:pt x="9220" y="812"/>
                  </a:cubicBezTo>
                  <a:cubicBezTo>
                    <a:pt x="9196" y="819"/>
                    <a:pt x="9172" y="824"/>
                    <a:pt x="9145" y="824"/>
                  </a:cubicBezTo>
                  <a:lnTo>
                    <a:pt x="6080" y="824"/>
                  </a:lnTo>
                  <a:cubicBezTo>
                    <a:pt x="5895" y="824"/>
                    <a:pt x="5745" y="672"/>
                    <a:pt x="5745" y="489"/>
                  </a:cubicBezTo>
                  <a:lnTo>
                    <a:pt x="5745" y="0"/>
                  </a:lnTo>
                  <a:lnTo>
                    <a:pt x="457" y="0"/>
                  </a:lnTo>
                  <a:cubicBezTo>
                    <a:pt x="205" y="0"/>
                    <a:pt x="3" y="201"/>
                    <a:pt x="0" y="4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07;p55">
              <a:extLst>
                <a:ext uri="{FF2B5EF4-FFF2-40B4-BE49-F238E27FC236}">
                  <a16:creationId xmlns:a16="http://schemas.microsoft.com/office/drawing/2014/main" id="{34B7E902-8A8C-1332-72FC-088BB9C2DE5F}"/>
                </a:ext>
              </a:extLst>
            </p:cNvPr>
            <p:cNvSpPr/>
            <p:nvPr/>
          </p:nvSpPr>
          <p:spPr>
            <a:xfrm>
              <a:off x="6909402" y="2319384"/>
              <a:ext cx="38325" cy="40650"/>
            </a:xfrm>
            <a:custGeom>
              <a:avLst/>
              <a:gdLst/>
              <a:ahLst/>
              <a:cxnLst/>
              <a:rect l="l" t="t" r="r" b="b"/>
              <a:pathLst>
                <a:path w="1533" h="1626" extrusionOk="0">
                  <a:moveTo>
                    <a:pt x="1071" y="1169"/>
                  </a:moveTo>
                  <a:lnTo>
                    <a:pt x="1071" y="455"/>
                  </a:lnTo>
                  <a:cubicBezTo>
                    <a:pt x="1073" y="203"/>
                    <a:pt x="1278" y="0"/>
                    <a:pt x="1532" y="3"/>
                  </a:cubicBezTo>
                  <a:lnTo>
                    <a:pt x="462" y="3"/>
                  </a:lnTo>
                  <a:cubicBezTo>
                    <a:pt x="210" y="0"/>
                    <a:pt x="3" y="203"/>
                    <a:pt x="0" y="455"/>
                  </a:cubicBezTo>
                  <a:lnTo>
                    <a:pt x="0" y="1166"/>
                  </a:lnTo>
                  <a:cubicBezTo>
                    <a:pt x="0" y="1418"/>
                    <a:pt x="205" y="1623"/>
                    <a:pt x="457" y="1623"/>
                  </a:cubicBezTo>
                  <a:lnTo>
                    <a:pt x="1532" y="1623"/>
                  </a:lnTo>
                  <a:cubicBezTo>
                    <a:pt x="1278" y="1626"/>
                    <a:pt x="1071" y="1423"/>
                    <a:pt x="1071" y="116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08;p55">
              <a:extLst>
                <a:ext uri="{FF2B5EF4-FFF2-40B4-BE49-F238E27FC236}">
                  <a16:creationId xmlns:a16="http://schemas.microsoft.com/office/drawing/2014/main" id="{372FD020-F6E3-0349-ADB1-7DB4D10EE252}"/>
                </a:ext>
              </a:extLst>
            </p:cNvPr>
            <p:cNvSpPr/>
            <p:nvPr/>
          </p:nvSpPr>
          <p:spPr>
            <a:xfrm>
              <a:off x="7052977" y="2319434"/>
              <a:ext cx="93175" cy="20675"/>
            </a:xfrm>
            <a:custGeom>
              <a:avLst/>
              <a:gdLst/>
              <a:ahLst/>
              <a:cxnLst/>
              <a:rect l="l" t="t" r="r" b="b"/>
              <a:pathLst>
                <a:path w="3727" h="827" extrusionOk="0">
                  <a:moveTo>
                    <a:pt x="337" y="827"/>
                  </a:moveTo>
                  <a:lnTo>
                    <a:pt x="3402" y="827"/>
                  </a:lnTo>
                  <a:lnTo>
                    <a:pt x="3477" y="815"/>
                  </a:lnTo>
                  <a:cubicBezTo>
                    <a:pt x="3627" y="771"/>
                    <a:pt x="3727" y="636"/>
                    <a:pt x="3727" y="482"/>
                  </a:cubicBezTo>
                  <a:lnTo>
                    <a:pt x="3727" y="1"/>
                  </a:lnTo>
                  <a:lnTo>
                    <a:pt x="0" y="1"/>
                  </a:lnTo>
                  <a:lnTo>
                    <a:pt x="0" y="490"/>
                  </a:lnTo>
                  <a:cubicBezTo>
                    <a:pt x="2" y="675"/>
                    <a:pt x="152" y="824"/>
                    <a:pt x="337" y="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09;p55">
              <a:extLst>
                <a:ext uri="{FF2B5EF4-FFF2-40B4-BE49-F238E27FC236}">
                  <a16:creationId xmlns:a16="http://schemas.microsoft.com/office/drawing/2014/main" id="{A3A8A839-F61B-2F0C-AEAE-952D31F62FB6}"/>
                </a:ext>
              </a:extLst>
            </p:cNvPr>
            <p:cNvSpPr/>
            <p:nvPr/>
          </p:nvSpPr>
          <p:spPr>
            <a:xfrm>
              <a:off x="7136227" y="2233109"/>
              <a:ext cx="34425" cy="60400"/>
            </a:xfrm>
            <a:custGeom>
              <a:avLst/>
              <a:gdLst/>
              <a:ahLst/>
              <a:cxnLst/>
              <a:rect l="l" t="t" r="r" b="b"/>
              <a:pathLst>
                <a:path w="1377" h="2416" extrusionOk="0">
                  <a:moveTo>
                    <a:pt x="1223" y="3"/>
                  </a:moveTo>
                  <a:lnTo>
                    <a:pt x="155" y="3"/>
                  </a:lnTo>
                  <a:cubicBezTo>
                    <a:pt x="69" y="3"/>
                    <a:pt x="1" y="72"/>
                    <a:pt x="1" y="157"/>
                  </a:cubicBezTo>
                  <a:lnTo>
                    <a:pt x="1" y="2415"/>
                  </a:lnTo>
                  <a:lnTo>
                    <a:pt x="1377" y="2415"/>
                  </a:lnTo>
                  <a:lnTo>
                    <a:pt x="1377" y="155"/>
                  </a:lnTo>
                  <a:cubicBezTo>
                    <a:pt x="1377" y="69"/>
                    <a:pt x="1306" y="1"/>
                    <a:pt x="1223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0;p55">
              <a:extLst>
                <a:ext uri="{FF2B5EF4-FFF2-40B4-BE49-F238E27FC236}">
                  <a16:creationId xmlns:a16="http://schemas.microsoft.com/office/drawing/2014/main" id="{6646A410-67DF-8E95-3FC4-B230CC8F6A4D}"/>
                </a:ext>
              </a:extLst>
            </p:cNvPr>
            <p:cNvSpPr/>
            <p:nvPr/>
          </p:nvSpPr>
          <p:spPr>
            <a:xfrm>
              <a:off x="7190427" y="2233184"/>
              <a:ext cx="34425" cy="60325"/>
            </a:xfrm>
            <a:custGeom>
              <a:avLst/>
              <a:gdLst/>
              <a:ahLst/>
              <a:cxnLst/>
              <a:rect l="l" t="t" r="r" b="b"/>
              <a:pathLst>
                <a:path w="1377" h="2413" extrusionOk="0">
                  <a:moveTo>
                    <a:pt x="0" y="152"/>
                  </a:moveTo>
                  <a:lnTo>
                    <a:pt x="0" y="2412"/>
                  </a:lnTo>
                  <a:lnTo>
                    <a:pt x="1376" y="2412"/>
                  </a:lnTo>
                  <a:lnTo>
                    <a:pt x="1376" y="152"/>
                  </a:lnTo>
                  <a:cubicBezTo>
                    <a:pt x="1376" y="66"/>
                    <a:pt x="1308" y="0"/>
                    <a:pt x="1222" y="0"/>
                  </a:cubicBezTo>
                  <a:lnTo>
                    <a:pt x="154" y="0"/>
                  </a:lnTo>
                  <a:cubicBezTo>
                    <a:pt x="69" y="0"/>
                    <a:pt x="0" y="66"/>
                    <a:pt x="0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1;p55">
              <a:extLst>
                <a:ext uri="{FF2B5EF4-FFF2-40B4-BE49-F238E27FC236}">
                  <a16:creationId xmlns:a16="http://schemas.microsoft.com/office/drawing/2014/main" id="{E12D4504-C549-706A-18D4-D4EDA3D1E939}"/>
                </a:ext>
              </a:extLst>
            </p:cNvPr>
            <p:cNvSpPr/>
            <p:nvPr/>
          </p:nvSpPr>
          <p:spPr>
            <a:xfrm>
              <a:off x="7136227" y="2181259"/>
              <a:ext cx="87825" cy="31300"/>
            </a:xfrm>
            <a:custGeom>
              <a:avLst/>
              <a:gdLst/>
              <a:ahLst/>
              <a:cxnLst/>
              <a:rect l="l" t="t" r="r" b="b"/>
              <a:pathLst>
                <a:path w="3513" h="1252" extrusionOk="0">
                  <a:moveTo>
                    <a:pt x="145" y="1251"/>
                  </a:moveTo>
                  <a:lnTo>
                    <a:pt x="3366" y="1251"/>
                  </a:lnTo>
                  <a:cubicBezTo>
                    <a:pt x="3447" y="1251"/>
                    <a:pt x="3513" y="1185"/>
                    <a:pt x="3513" y="1105"/>
                  </a:cubicBezTo>
                  <a:lnTo>
                    <a:pt x="3513" y="144"/>
                  </a:lnTo>
                  <a:cubicBezTo>
                    <a:pt x="3513" y="64"/>
                    <a:pt x="3447" y="0"/>
                    <a:pt x="3366" y="0"/>
                  </a:cubicBezTo>
                  <a:lnTo>
                    <a:pt x="147" y="0"/>
                  </a:lnTo>
                  <a:cubicBezTo>
                    <a:pt x="64" y="0"/>
                    <a:pt x="1" y="64"/>
                    <a:pt x="1" y="147"/>
                  </a:cubicBezTo>
                  <a:lnTo>
                    <a:pt x="1" y="1105"/>
                  </a:lnTo>
                  <a:cubicBezTo>
                    <a:pt x="1" y="1185"/>
                    <a:pt x="64" y="1251"/>
                    <a:pt x="145" y="12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2;p55">
              <a:extLst>
                <a:ext uri="{FF2B5EF4-FFF2-40B4-BE49-F238E27FC236}">
                  <a16:creationId xmlns:a16="http://schemas.microsoft.com/office/drawing/2014/main" id="{B74D6153-66F5-E651-6B5A-DAFE442AB157}"/>
                </a:ext>
              </a:extLst>
            </p:cNvPr>
            <p:cNvSpPr/>
            <p:nvPr/>
          </p:nvSpPr>
          <p:spPr>
            <a:xfrm>
              <a:off x="7230127" y="2333984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50" y="0"/>
                  </a:moveTo>
                  <a:cubicBezTo>
                    <a:pt x="133" y="0"/>
                    <a:pt x="35" y="85"/>
                    <a:pt x="18" y="201"/>
                  </a:cubicBezTo>
                  <a:cubicBezTo>
                    <a:pt x="1" y="338"/>
                    <a:pt x="108" y="457"/>
                    <a:pt x="245" y="457"/>
                  </a:cubicBezTo>
                  <a:cubicBezTo>
                    <a:pt x="247" y="457"/>
                    <a:pt x="248" y="457"/>
                    <a:pt x="250" y="457"/>
                  </a:cubicBezTo>
                  <a:cubicBezTo>
                    <a:pt x="375" y="457"/>
                    <a:pt x="478" y="358"/>
                    <a:pt x="485" y="235"/>
                  </a:cubicBezTo>
                  <a:cubicBezTo>
                    <a:pt x="487" y="107"/>
                    <a:pt x="387" y="0"/>
                    <a:pt x="259" y="0"/>
                  </a:cubicBezTo>
                  <a:cubicBezTo>
                    <a:pt x="258" y="0"/>
                    <a:pt x="256" y="0"/>
                    <a:pt x="255" y="0"/>
                  </a:cubicBezTo>
                  <a:cubicBezTo>
                    <a:pt x="253" y="0"/>
                    <a:pt x="25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3;p55">
              <a:extLst>
                <a:ext uri="{FF2B5EF4-FFF2-40B4-BE49-F238E27FC236}">
                  <a16:creationId xmlns:a16="http://schemas.microsoft.com/office/drawing/2014/main" id="{B3071E43-CF5A-90E4-70E0-9D55D28E355E}"/>
                </a:ext>
              </a:extLst>
            </p:cNvPr>
            <p:cNvSpPr/>
            <p:nvPr/>
          </p:nvSpPr>
          <p:spPr>
            <a:xfrm>
              <a:off x="7252802" y="2333984"/>
              <a:ext cx="12125" cy="11450"/>
            </a:xfrm>
            <a:custGeom>
              <a:avLst/>
              <a:gdLst/>
              <a:ahLst/>
              <a:cxnLst/>
              <a:rect l="l" t="t" r="r" b="b"/>
              <a:pathLst>
                <a:path w="485" h="458" extrusionOk="0">
                  <a:moveTo>
                    <a:pt x="250" y="0"/>
                  </a:moveTo>
                  <a:cubicBezTo>
                    <a:pt x="135" y="0"/>
                    <a:pt x="35" y="85"/>
                    <a:pt x="18" y="201"/>
                  </a:cubicBezTo>
                  <a:cubicBezTo>
                    <a:pt x="1" y="338"/>
                    <a:pt x="108" y="457"/>
                    <a:pt x="245" y="457"/>
                  </a:cubicBezTo>
                  <a:lnTo>
                    <a:pt x="257" y="457"/>
                  </a:lnTo>
                  <a:cubicBezTo>
                    <a:pt x="382" y="457"/>
                    <a:pt x="484" y="355"/>
                    <a:pt x="484" y="228"/>
                  </a:cubicBezTo>
                  <a:cubicBezTo>
                    <a:pt x="484" y="101"/>
                    <a:pt x="382" y="0"/>
                    <a:pt x="257" y="0"/>
                  </a:cubicBezTo>
                  <a:lnTo>
                    <a:pt x="255" y="0"/>
                  </a:lnTo>
                  <a:cubicBezTo>
                    <a:pt x="253" y="0"/>
                    <a:pt x="251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4;p55">
              <a:extLst>
                <a:ext uri="{FF2B5EF4-FFF2-40B4-BE49-F238E27FC236}">
                  <a16:creationId xmlns:a16="http://schemas.microsoft.com/office/drawing/2014/main" id="{0B70DDAA-0331-4E5B-D84C-45E12B7DEBC8}"/>
                </a:ext>
              </a:extLst>
            </p:cNvPr>
            <p:cNvSpPr/>
            <p:nvPr/>
          </p:nvSpPr>
          <p:spPr>
            <a:xfrm>
              <a:off x="6949102" y="2119359"/>
              <a:ext cx="301700" cy="179525"/>
            </a:xfrm>
            <a:custGeom>
              <a:avLst/>
              <a:gdLst/>
              <a:ahLst/>
              <a:cxnLst/>
              <a:rect l="l" t="t" r="r" b="b"/>
              <a:pathLst>
                <a:path w="12068" h="7181" extrusionOk="0">
                  <a:moveTo>
                    <a:pt x="8647" y="4766"/>
                  </a:moveTo>
                  <a:lnTo>
                    <a:pt x="8647" y="6721"/>
                  </a:lnTo>
                  <a:lnTo>
                    <a:pt x="7730" y="6721"/>
                  </a:lnTo>
                  <a:lnTo>
                    <a:pt x="7730" y="4766"/>
                  </a:lnTo>
                  <a:close/>
                  <a:moveTo>
                    <a:pt x="10785" y="4766"/>
                  </a:moveTo>
                  <a:lnTo>
                    <a:pt x="10785" y="6721"/>
                  </a:lnTo>
                  <a:lnTo>
                    <a:pt x="9869" y="6721"/>
                  </a:lnTo>
                  <a:lnTo>
                    <a:pt x="9869" y="4766"/>
                  </a:lnTo>
                  <a:close/>
                  <a:moveTo>
                    <a:pt x="11608" y="1926"/>
                  </a:moveTo>
                  <a:lnTo>
                    <a:pt x="11608" y="6721"/>
                  </a:lnTo>
                  <a:lnTo>
                    <a:pt x="11242" y="6721"/>
                  </a:lnTo>
                  <a:lnTo>
                    <a:pt x="11242" y="4693"/>
                  </a:lnTo>
                  <a:cubicBezTo>
                    <a:pt x="11242" y="4480"/>
                    <a:pt x="11068" y="4309"/>
                    <a:pt x="10856" y="4309"/>
                  </a:cubicBezTo>
                  <a:lnTo>
                    <a:pt x="9795" y="4309"/>
                  </a:lnTo>
                  <a:cubicBezTo>
                    <a:pt x="9580" y="4309"/>
                    <a:pt x="9409" y="4480"/>
                    <a:pt x="9409" y="4693"/>
                  </a:cubicBezTo>
                  <a:lnTo>
                    <a:pt x="9409" y="6721"/>
                  </a:lnTo>
                  <a:lnTo>
                    <a:pt x="9104" y="6721"/>
                  </a:lnTo>
                  <a:lnTo>
                    <a:pt x="9104" y="4693"/>
                  </a:lnTo>
                  <a:cubicBezTo>
                    <a:pt x="9104" y="4480"/>
                    <a:pt x="8930" y="4309"/>
                    <a:pt x="8718" y="4309"/>
                  </a:cubicBezTo>
                  <a:lnTo>
                    <a:pt x="7657" y="4309"/>
                  </a:lnTo>
                  <a:cubicBezTo>
                    <a:pt x="7444" y="4309"/>
                    <a:pt x="7271" y="4480"/>
                    <a:pt x="7271" y="4693"/>
                  </a:cubicBezTo>
                  <a:lnTo>
                    <a:pt x="7271" y="6721"/>
                  </a:lnTo>
                  <a:lnTo>
                    <a:pt x="460" y="6721"/>
                  </a:lnTo>
                  <a:lnTo>
                    <a:pt x="460" y="1926"/>
                  </a:lnTo>
                  <a:close/>
                  <a:moveTo>
                    <a:pt x="399" y="1"/>
                  </a:moveTo>
                  <a:cubicBezTo>
                    <a:pt x="179" y="1"/>
                    <a:pt x="1" y="179"/>
                    <a:pt x="1" y="399"/>
                  </a:cubicBezTo>
                  <a:lnTo>
                    <a:pt x="1" y="6782"/>
                  </a:lnTo>
                  <a:cubicBezTo>
                    <a:pt x="1" y="7002"/>
                    <a:pt x="179" y="7180"/>
                    <a:pt x="399" y="7180"/>
                  </a:cubicBezTo>
                  <a:lnTo>
                    <a:pt x="11670" y="7180"/>
                  </a:lnTo>
                  <a:cubicBezTo>
                    <a:pt x="11889" y="7180"/>
                    <a:pt x="12068" y="7002"/>
                    <a:pt x="12068" y="6782"/>
                  </a:cubicBezTo>
                  <a:lnTo>
                    <a:pt x="12068" y="260"/>
                  </a:lnTo>
                  <a:cubicBezTo>
                    <a:pt x="12068" y="133"/>
                    <a:pt x="11965" y="32"/>
                    <a:pt x="11838" y="32"/>
                  </a:cubicBezTo>
                  <a:lnTo>
                    <a:pt x="6369" y="32"/>
                  </a:lnTo>
                  <a:cubicBezTo>
                    <a:pt x="6367" y="32"/>
                    <a:pt x="6364" y="32"/>
                    <a:pt x="6362" y="32"/>
                  </a:cubicBezTo>
                  <a:cubicBezTo>
                    <a:pt x="6325" y="32"/>
                    <a:pt x="6292" y="49"/>
                    <a:pt x="6266" y="76"/>
                  </a:cubicBezTo>
                  <a:cubicBezTo>
                    <a:pt x="6105" y="255"/>
                    <a:pt x="6240" y="460"/>
                    <a:pt x="6425" y="460"/>
                  </a:cubicBezTo>
                  <a:lnTo>
                    <a:pt x="11608" y="460"/>
                  </a:lnTo>
                  <a:lnTo>
                    <a:pt x="11608" y="1467"/>
                  </a:lnTo>
                  <a:lnTo>
                    <a:pt x="460" y="1467"/>
                  </a:lnTo>
                  <a:lnTo>
                    <a:pt x="460" y="489"/>
                  </a:lnTo>
                  <a:lnTo>
                    <a:pt x="5350" y="489"/>
                  </a:lnTo>
                  <a:cubicBezTo>
                    <a:pt x="5352" y="489"/>
                    <a:pt x="5354" y="489"/>
                    <a:pt x="5355" y="489"/>
                  </a:cubicBezTo>
                  <a:cubicBezTo>
                    <a:pt x="5458" y="489"/>
                    <a:pt x="5549" y="422"/>
                    <a:pt x="5580" y="323"/>
                  </a:cubicBezTo>
                  <a:cubicBezTo>
                    <a:pt x="5629" y="155"/>
                    <a:pt x="5511" y="1"/>
                    <a:pt x="5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15;p55">
              <a:extLst>
                <a:ext uri="{FF2B5EF4-FFF2-40B4-BE49-F238E27FC236}">
                  <a16:creationId xmlns:a16="http://schemas.microsoft.com/office/drawing/2014/main" id="{7C0B3927-7A25-1B66-CBBB-53FA2600222A}"/>
                </a:ext>
              </a:extLst>
            </p:cNvPr>
            <p:cNvSpPr/>
            <p:nvPr/>
          </p:nvSpPr>
          <p:spPr>
            <a:xfrm>
              <a:off x="6974577" y="2138484"/>
              <a:ext cx="12925" cy="11450"/>
            </a:xfrm>
            <a:custGeom>
              <a:avLst/>
              <a:gdLst/>
              <a:ahLst/>
              <a:cxnLst/>
              <a:rect l="l" t="t" r="r" b="b"/>
              <a:pathLst>
                <a:path w="517" h="458" extrusionOk="0">
                  <a:moveTo>
                    <a:pt x="277" y="1"/>
                  </a:moveTo>
                  <a:cubicBezTo>
                    <a:pt x="113" y="1"/>
                    <a:pt x="1" y="169"/>
                    <a:pt x="67" y="321"/>
                  </a:cubicBezTo>
                  <a:cubicBezTo>
                    <a:pt x="100" y="402"/>
                    <a:pt x="181" y="458"/>
                    <a:pt x="271" y="458"/>
                  </a:cubicBezTo>
                  <a:cubicBezTo>
                    <a:pt x="273" y="458"/>
                    <a:pt x="275" y="458"/>
                    <a:pt x="277" y="457"/>
                  </a:cubicBezTo>
                  <a:lnTo>
                    <a:pt x="284" y="457"/>
                  </a:lnTo>
                  <a:cubicBezTo>
                    <a:pt x="411" y="457"/>
                    <a:pt x="514" y="357"/>
                    <a:pt x="516" y="230"/>
                  </a:cubicBezTo>
                  <a:cubicBezTo>
                    <a:pt x="516" y="103"/>
                    <a:pt x="41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16;p55">
              <a:extLst>
                <a:ext uri="{FF2B5EF4-FFF2-40B4-BE49-F238E27FC236}">
                  <a16:creationId xmlns:a16="http://schemas.microsoft.com/office/drawing/2014/main" id="{427D15CF-60D1-EAF5-9BCC-CB283308A31C}"/>
                </a:ext>
              </a:extLst>
            </p:cNvPr>
            <p:cNvSpPr/>
            <p:nvPr/>
          </p:nvSpPr>
          <p:spPr>
            <a:xfrm>
              <a:off x="6998052" y="2138484"/>
              <a:ext cx="12725" cy="11450"/>
            </a:xfrm>
            <a:custGeom>
              <a:avLst/>
              <a:gdLst/>
              <a:ahLst/>
              <a:cxnLst/>
              <a:rect l="l" t="t" r="r" b="b"/>
              <a:pathLst>
                <a:path w="509" h="458" extrusionOk="0">
                  <a:moveTo>
                    <a:pt x="265" y="0"/>
                  </a:moveTo>
                  <a:cubicBezTo>
                    <a:pt x="108" y="0"/>
                    <a:pt x="0" y="156"/>
                    <a:pt x="51" y="306"/>
                  </a:cubicBezTo>
                  <a:cubicBezTo>
                    <a:pt x="83" y="395"/>
                    <a:pt x="168" y="458"/>
                    <a:pt x="263" y="458"/>
                  </a:cubicBezTo>
                  <a:cubicBezTo>
                    <a:pt x="265" y="458"/>
                    <a:pt x="267" y="458"/>
                    <a:pt x="269" y="457"/>
                  </a:cubicBezTo>
                  <a:lnTo>
                    <a:pt x="276" y="457"/>
                  </a:lnTo>
                  <a:cubicBezTo>
                    <a:pt x="403" y="457"/>
                    <a:pt x="506" y="357"/>
                    <a:pt x="508" y="230"/>
                  </a:cubicBezTo>
                  <a:cubicBezTo>
                    <a:pt x="508" y="103"/>
                    <a:pt x="406" y="1"/>
                    <a:pt x="281" y="1"/>
                  </a:cubicBezTo>
                  <a:lnTo>
                    <a:pt x="269" y="1"/>
                  </a:lnTo>
                  <a:cubicBezTo>
                    <a:pt x="268" y="0"/>
                    <a:pt x="266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17;p55">
              <a:extLst>
                <a:ext uri="{FF2B5EF4-FFF2-40B4-BE49-F238E27FC236}">
                  <a16:creationId xmlns:a16="http://schemas.microsoft.com/office/drawing/2014/main" id="{89BFAA87-D8D9-1D83-A3F4-48891FD5F43F}"/>
                </a:ext>
              </a:extLst>
            </p:cNvPr>
            <p:cNvSpPr/>
            <p:nvPr/>
          </p:nvSpPr>
          <p:spPr>
            <a:xfrm>
              <a:off x="7019677" y="2138484"/>
              <a:ext cx="12900" cy="11450"/>
            </a:xfrm>
            <a:custGeom>
              <a:avLst/>
              <a:gdLst/>
              <a:ahLst/>
              <a:cxnLst/>
              <a:rect l="l" t="t" r="r" b="b"/>
              <a:pathLst>
                <a:path w="516" h="458" extrusionOk="0">
                  <a:moveTo>
                    <a:pt x="279" y="1"/>
                  </a:moveTo>
                  <a:cubicBezTo>
                    <a:pt x="113" y="1"/>
                    <a:pt x="0" y="169"/>
                    <a:pt x="66" y="321"/>
                  </a:cubicBezTo>
                  <a:cubicBezTo>
                    <a:pt x="102" y="402"/>
                    <a:pt x="180" y="458"/>
                    <a:pt x="270" y="458"/>
                  </a:cubicBezTo>
                  <a:cubicBezTo>
                    <a:pt x="272" y="458"/>
                    <a:pt x="274" y="458"/>
                    <a:pt x="276" y="457"/>
                  </a:cubicBezTo>
                  <a:lnTo>
                    <a:pt x="286" y="457"/>
                  </a:lnTo>
                  <a:cubicBezTo>
                    <a:pt x="413" y="457"/>
                    <a:pt x="516" y="355"/>
                    <a:pt x="516" y="230"/>
                  </a:cubicBezTo>
                  <a:cubicBezTo>
                    <a:pt x="516" y="103"/>
                    <a:pt x="416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18;p55">
              <a:extLst>
                <a:ext uri="{FF2B5EF4-FFF2-40B4-BE49-F238E27FC236}">
                  <a16:creationId xmlns:a16="http://schemas.microsoft.com/office/drawing/2014/main" id="{C1BFD5AF-2BC3-7129-2925-19489EA0D111}"/>
                </a:ext>
              </a:extLst>
            </p:cNvPr>
            <p:cNvSpPr/>
            <p:nvPr/>
          </p:nvSpPr>
          <p:spPr>
            <a:xfrm>
              <a:off x="6978802" y="2181009"/>
              <a:ext cx="26300" cy="65100"/>
            </a:xfrm>
            <a:custGeom>
              <a:avLst/>
              <a:gdLst/>
              <a:ahLst/>
              <a:cxnLst/>
              <a:rect l="l" t="t" r="r" b="b"/>
              <a:pathLst>
                <a:path w="1052" h="2604" extrusionOk="0">
                  <a:moveTo>
                    <a:pt x="824" y="0"/>
                  </a:moveTo>
                  <a:cubicBezTo>
                    <a:pt x="680" y="0"/>
                    <a:pt x="565" y="37"/>
                    <a:pt x="479" y="113"/>
                  </a:cubicBezTo>
                  <a:cubicBezTo>
                    <a:pt x="394" y="186"/>
                    <a:pt x="345" y="296"/>
                    <a:pt x="347" y="411"/>
                  </a:cubicBezTo>
                  <a:cubicBezTo>
                    <a:pt x="342" y="611"/>
                    <a:pt x="338" y="738"/>
                    <a:pt x="338" y="792"/>
                  </a:cubicBezTo>
                  <a:cubicBezTo>
                    <a:pt x="335" y="841"/>
                    <a:pt x="328" y="890"/>
                    <a:pt x="316" y="939"/>
                  </a:cubicBezTo>
                  <a:cubicBezTo>
                    <a:pt x="303" y="980"/>
                    <a:pt x="281" y="1019"/>
                    <a:pt x="250" y="1049"/>
                  </a:cubicBezTo>
                  <a:cubicBezTo>
                    <a:pt x="201" y="1088"/>
                    <a:pt x="147" y="1122"/>
                    <a:pt x="93" y="1151"/>
                  </a:cubicBezTo>
                  <a:cubicBezTo>
                    <a:pt x="37" y="1181"/>
                    <a:pt x="3" y="1239"/>
                    <a:pt x="3" y="1303"/>
                  </a:cubicBezTo>
                  <a:cubicBezTo>
                    <a:pt x="0" y="1340"/>
                    <a:pt x="13" y="1374"/>
                    <a:pt x="35" y="1403"/>
                  </a:cubicBezTo>
                  <a:cubicBezTo>
                    <a:pt x="64" y="1432"/>
                    <a:pt x="98" y="1457"/>
                    <a:pt x="137" y="1476"/>
                  </a:cubicBezTo>
                  <a:cubicBezTo>
                    <a:pt x="179" y="1498"/>
                    <a:pt x="220" y="1528"/>
                    <a:pt x="254" y="1562"/>
                  </a:cubicBezTo>
                  <a:cubicBezTo>
                    <a:pt x="289" y="1601"/>
                    <a:pt x="311" y="1647"/>
                    <a:pt x="323" y="1699"/>
                  </a:cubicBezTo>
                  <a:cubicBezTo>
                    <a:pt x="333" y="1750"/>
                    <a:pt x="338" y="1806"/>
                    <a:pt x="335" y="1860"/>
                  </a:cubicBezTo>
                  <a:cubicBezTo>
                    <a:pt x="340" y="1943"/>
                    <a:pt x="342" y="2053"/>
                    <a:pt x="345" y="2190"/>
                  </a:cubicBezTo>
                  <a:cubicBezTo>
                    <a:pt x="345" y="2266"/>
                    <a:pt x="367" y="2341"/>
                    <a:pt x="406" y="2407"/>
                  </a:cubicBezTo>
                  <a:cubicBezTo>
                    <a:pt x="448" y="2471"/>
                    <a:pt x="506" y="2520"/>
                    <a:pt x="577" y="2552"/>
                  </a:cubicBezTo>
                  <a:cubicBezTo>
                    <a:pt x="650" y="2586"/>
                    <a:pt x="728" y="2603"/>
                    <a:pt x="808" y="2603"/>
                  </a:cubicBezTo>
                  <a:cubicBezTo>
                    <a:pt x="813" y="2603"/>
                    <a:pt x="819" y="2603"/>
                    <a:pt x="824" y="2603"/>
                  </a:cubicBezTo>
                  <a:cubicBezTo>
                    <a:pt x="975" y="2603"/>
                    <a:pt x="1049" y="2549"/>
                    <a:pt x="1049" y="2439"/>
                  </a:cubicBezTo>
                  <a:cubicBezTo>
                    <a:pt x="1051" y="2398"/>
                    <a:pt x="1036" y="2359"/>
                    <a:pt x="1012" y="2324"/>
                  </a:cubicBezTo>
                  <a:cubicBezTo>
                    <a:pt x="988" y="2297"/>
                    <a:pt x="951" y="2280"/>
                    <a:pt x="914" y="2275"/>
                  </a:cubicBezTo>
                  <a:cubicBezTo>
                    <a:pt x="880" y="2271"/>
                    <a:pt x="848" y="2266"/>
                    <a:pt x="814" y="2256"/>
                  </a:cubicBezTo>
                  <a:cubicBezTo>
                    <a:pt x="795" y="2249"/>
                    <a:pt x="777" y="2231"/>
                    <a:pt x="765" y="2212"/>
                  </a:cubicBezTo>
                  <a:cubicBezTo>
                    <a:pt x="751" y="2183"/>
                    <a:pt x="741" y="2148"/>
                    <a:pt x="738" y="2114"/>
                  </a:cubicBezTo>
                  <a:cubicBezTo>
                    <a:pt x="731" y="2051"/>
                    <a:pt x="731" y="1985"/>
                    <a:pt x="731" y="1919"/>
                  </a:cubicBezTo>
                  <a:cubicBezTo>
                    <a:pt x="733" y="1818"/>
                    <a:pt x="724" y="1721"/>
                    <a:pt x="707" y="1623"/>
                  </a:cubicBezTo>
                  <a:cubicBezTo>
                    <a:pt x="694" y="1555"/>
                    <a:pt x="665" y="1491"/>
                    <a:pt x="621" y="1435"/>
                  </a:cubicBezTo>
                  <a:cubicBezTo>
                    <a:pt x="575" y="1381"/>
                    <a:pt x="516" y="1335"/>
                    <a:pt x="452" y="1303"/>
                  </a:cubicBezTo>
                  <a:cubicBezTo>
                    <a:pt x="518" y="1266"/>
                    <a:pt x="577" y="1220"/>
                    <a:pt x="626" y="1161"/>
                  </a:cubicBezTo>
                  <a:cubicBezTo>
                    <a:pt x="667" y="1105"/>
                    <a:pt x="697" y="1039"/>
                    <a:pt x="707" y="971"/>
                  </a:cubicBezTo>
                  <a:cubicBezTo>
                    <a:pt x="724" y="875"/>
                    <a:pt x="731" y="780"/>
                    <a:pt x="731" y="682"/>
                  </a:cubicBezTo>
                  <a:cubicBezTo>
                    <a:pt x="731" y="602"/>
                    <a:pt x="736" y="521"/>
                    <a:pt x="743" y="440"/>
                  </a:cubicBezTo>
                  <a:cubicBezTo>
                    <a:pt x="748" y="408"/>
                    <a:pt x="763" y="377"/>
                    <a:pt x="790" y="357"/>
                  </a:cubicBezTo>
                  <a:cubicBezTo>
                    <a:pt x="829" y="338"/>
                    <a:pt x="873" y="328"/>
                    <a:pt x="914" y="325"/>
                  </a:cubicBezTo>
                  <a:cubicBezTo>
                    <a:pt x="951" y="320"/>
                    <a:pt x="988" y="303"/>
                    <a:pt x="1012" y="276"/>
                  </a:cubicBezTo>
                  <a:cubicBezTo>
                    <a:pt x="1039" y="245"/>
                    <a:pt x="1051" y="203"/>
                    <a:pt x="1049" y="162"/>
                  </a:cubicBezTo>
                  <a:cubicBezTo>
                    <a:pt x="1049" y="54"/>
                    <a:pt x="975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19;p55">
              <a:extLst>
                <a:ext uri="{FF2B5EF4-FFF2-40B4-BE49-F238E27FC236}">
                  <a16:creationId xmlns:a16="http://schemas.microsoft.com/office/drawing/2014/main" id="{6EDC5C88-BF0F-D7CD-B36F-C70BC6835939}"/>
                </a:ext>
              </a:extLst>
            </p:cNvPr>
            <p:cNvSpPr/>
            <p:nvPr/>
          </p:nvSpPr>
          <p:spPr>
            <a:xfrm>
              <a:off x="7013502" y="2181009"/>
              <a:ext cx="26300" cy="65075"/>
            </a:xfrm>
            <a:custGeom>
              <a:avLst/>
              <a:gdLst/>
              <a:ahLst/>
              <a:cxnLst/>
              <a:rect l="l" t="t" r="r" b="b"/>
              <a:pathLst>
                <a:path w="1052" h="2603" extrusionOk="0">
                  <a:moveTo>
                    <a:pt x="228" y="0"/>
                  </a:moveTo>
                  <a:cubicBezTo>
                    <a:pt x="79" y="0"/>
                    <a:pt x="3" y="52"/>
                    <a:pt x="3" y="162"/>
                  </a:cubicBezTo>
                  <a:cubicBezTo>
                    <a:pt x="0" y="203"/>
                    <a:pt x="13" y="242"/>
                    <a:pt x="39" y="276"/>
                  </a:cubicBezTo>
                  <a:cubicBezTo>
                    <a:pt x="64" y="303"/>
                    <a:pt x="101" y="320"/>
                    <a:pt x="137" y="325"/>
                  </a:cubicBezTo>
                  <a:cubicBezTo>
                    <a:pt x="179" y="328"/>
                    <a:pt x="223" y="338"/>
                    <a:pt x="262" y="357"/>
                  </a:cubicBezTo>
                  <a:cubicBezTo>
                    <a:pt x="289" y="377"/>
                    <a:pt x="303" y="408"/>
                    <a:pt x="306" y="440"/>
                  </a:cubicBezTo>
                  <a:cubicBezTo>
                    <a:pt x="316" y="521"/>
                    <a:pt x="320" y="602"/>
                    <a:pt x="320" y="682"/>
                  </a:cubicBezTo>
                  <a:cubicBezTo>
                    <a:pt x="320" y="777"/>
                    <a:pt x="328" y="875"/>
                    <a:pt x="345" y="968"/>
                  </a:cubicBezTo>
                  <a:cubicBezTo>
                    <a:pt x="355" y="1039"/>
                    <a:pt x="384" y="1105"/>
                    <a:pt x="426" y="1161"/>
                  </a:cubicBezTo>
                  <a:cubicBezTo>
                    <a:pt x="474" y="1217"/>
                    <a:pt x="533" y="1266"/>
                    <a:pt x="602" y="1303"/>
                  </a:cubicBezTo>
                  <a:cubicBezTo>
                    <a:pt x="536" y="1335"/>
                    <a:pt x="477" y="1381"/>
                    <a:pt x="430" y="1435"/>
                  </a:cubicBezTo>
                  <a:cubicBezTo>
                    <a:pt x="386" y="1491"/>
                    <a:pt x="357" y="1555"/>
                    <a:pt x="345" y="1623"/>
                  </a:cubicBezTo>
                  <a:cubicBezTo>
                    <a:pt x="325" y="1721"/>
                    <a:pt x="318" y="1818"/>
                    <a:pt x="320" y="1916"/>
                  </a:cubicBezTo>
                  <a:cubicBezTo>
                    <a:pt x="320" y="1982"/>
                    <a:pt x="318" y="2048"/>
                    <a:pt x="313" y="2114"/>
                  </a:cubicBezTo>
                  <a:cubicBezTo>
                    <a:pt x="311" y="2148"/>
                    <a:pt x="301" y="2183"/>
                    <a:pt x="286" y="2212"/>
                  </a:cubicBezTo>
                  <a:cubicBezTo>
                    <a:pt x="274" y="2231"/>
                    <a:pt x="257" y="2246"/>
                    <a:pt x="235" y="2256"/>
                  </a:cubicBezTo>
                  <a:cubicBezTo>
                    <a:pt x="203" y="2266"/>
                    <a:pt x="169" y="2271"/>
                    <a:pt x="137" y="2275"/>
                  </a:cubicBezTo>
                  <a:cubicBezTo>
                    <a:pt x="98" y="2278"/>
                    <a:pt x="64" y="2295"/>
                    <a:pt x="39" y="2324"/>
                  </a:cubicBezTo>
                  <a:cubicBezTo>
                    <a:pt x="13" y="2356"/>
                    <a:pt x="0" y="2398"/>
                    <a:pt x="3" y="2439"/>
                  </a:cubicBezTo>
                  <a:cubicBezTo>
                    <a:pt x="3" y="2549"/>
                    <a:pt x="76" y="2603"/>
                    <a:pt x="228" y="2603"/>
                  </a:cubicBezTo>
                  <a:cubicBezTo>
                    <a:pt x="313" y="2603"/>
                    <a:pt x="396" y="2586"/>
                    <a:pt x="474" y="2552"/>
                  </a:cubicBezTo>
                  <a:cubicBezTo>
                    <a:pt x="543" y="2520"/>
                    <a:pt x="602" y="2471"/>
                    <a:pt x="643" y="2405"/>
                  </a:cubicBezTo>
                  <a:cubicBezTo>
                    <a:pt x="685" y="2341"/>
                    <a:pt x="704" y="2266"/>
                    <a:pt x="704" y="2190"/>
                  </a:cubicBezTo>
                  <a:cubicBezTo>
                    <a:pt x="709" y="2053"/>
                    <a:pt x="711" y="1941"/>
                    <a:pt x="714" y="1858"/>
                  </a:cubicBezTo>
                  <a:cubicBezTo>
                    <a:pt x="714" y="1804"/>
                    <a:pt x="719" y="1750"/>
                    <a:pt x="726" y="1699"/>
                  </a:cubicBezTo>
                  <a:cubicBezTo>
                    <a:pt x="738" y="1647"/>
                    <a:pt x="760" y="1599"/>
                    <a:pt x="795" y="1559"/>
                  </a:cubicBezTo>
                  <a:cubicBezTo>
                    <a:pt x="831" y="1525"/>
                    <a:pt x="870" y="1498"/>
                    <a:pt x="914" y="1474"/>
                  </a:cubicBezTo>
                  <a:cubicBezTo>
                    <a:pt x="951" y="1454"/>
                    <a:pt x="985" y="1432"/>
                    <a:pt x="1017" y="1403"/>
                  </a:cubicBezTo>
                  <a:cubicBezTo>
                    <a:pt x="1039" y="1374"/>
                    <a:pt x="1051" y="1337"/>
                    <a:pt x="1046" y="1303"/>
                  </a:cubicBezTo>
                  <a:cubicBezTo>
                    <a:pt x="1049" y="1239"/>
                    <a:pt x="1015" y="1181"/>
                    <a:pt x="958" y="1151"/>
                  </a:cubicBezTo>
                  <a:cubicBezTo>
                    <a:pt x="905" y="1122"/>
                    <a:pt x="851" y="1088"/>
                    <a:pt x="802" y="1049"/>
                  </a:cubicBezTo>
                  <a:cubicBezTo>
                    <a:pt x="770" y="1019"/>
                    <a:pt x="748" y="980"/>
                    <a:pt x="736" y="939"/>
                  </a:cubicBezTo>
                  <a:cubicBezTo>
                    <a:pt x="724" y="890"/>
                    <a:pt x="716" y="841"/>
                    <a:pt x="714" y="792"/>
                  </a:cubicBezTo>
                  <a:cubicBezTo>
                    <a:pt x="711" y="738"/>
                    <a:pt x="709" y="611"/>
                    <a:pt x="707" y="411"/>
                  </a:cubicBezTo>
                  <a:cubicBezTo>
                    <a:pt x="707" y="296"/>
                    <a:pt x="658" y="186"/>
                    <a:pt x="572" y="110"/>
                  </a:cubicBezTo>
                  <a:cubicBezTo>
                    <a:pt x="487" y="37"/>
                    <a:pt x="372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0;p55">
              <a:extLst>
                <a:ext uri="{FF2B5EF4-FFF2-40B4-BE49-F238E27FC236}">
                  <a16:creationId xmlns:a16="http://schemas.microsoft.com/office/drawing/2014/main" id="{E1E0FFCB-809A-37CC-7F63-A4134F8DBEFD}"/>
                </a:ext>
              </a:extLst>
            </p:cNvPr>
            <p:cNvSpPr/>
            <p:nvPr/>
          </p:nvSpPr>
          <p:spPr>
            <a:xfrm>
              <a:off x="7047527" y="2187359"/>
              <a:ext cx="49400" cy="11450"/>
            </a:xfrm>
            <a:custGeom>
              <a:avLst/>
              <a:gdLst/>
              <a:ahLst/>
              <a:cxnLst/>
              <a:rect l="l" t="t" r="r" b="b"/>
              <a:pathLst>
                <a:path w="1976" h="458" extrusionOk="0">
                  <a:moveTo>
                    <a:pt x="250" y="0"/>
                  </a:moveTo>
                  <a:cubicBezTo>
                    <a:pt x="132" y="0"/>
                    <a:pt x="34" y="85"/>
                    <a:pt x="18" y="201"/>
                  </a:cubicBezTo>
                  <a:cubicBezTo>
                    <a:pt x="1" y="338"/>
                    <a:pt x="108" y="457"/>
                    <a:pt x="245" y="457"/>
                  </a:cubicBezTo>
                  <a:lnTo>
                    <a:pt x="1733" y="457"/>
                  </a:lnTo>
                  <a:cubicBezTo>
                    <a:pt x="1735" y="458"/>
                    <a:pt x="1736" y="458"/>
                    <a:pt x="1738" y="458"/>
                  </a:cubicBezTo>
                  <a:cubicBezTo>
                    <a:pt x="1863" y="458"/>
                    <a:pt x="1965" y="358"/>
                    <a:pt x="1973" y="235"/>
                  </a:cubicBezTo>
                  <a:cubicBezTo>
                    <a:pt x="1975" y="107"/>
                    <a:pt x="1875" y="0"/>
                    <a:pt x="1747" y="0"/>
                  </a:cubicBezTo>
                  <a:cubicBezTo>
                    <a:pt x="1746" y="0"/>
                    <a:pt x="1744" y="0"/>
                    <a:pt x="1743" y="1"/>
                  </a:cubicBezTo>
                  <a:lnTo>
                    <a:pt x="255" y="1"/>
                  </a:lnTo>
                  <a:cubicBezTo>
                    <a:pt x="253" y="0"/>
                    <a:pt x="251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1;p55">
              <a:extLst>
                <a:ext uri="{FF2B5EF4-FFF2-40B4-BE49-F238E27FC236}">
                  <a16:creationId xmlns:a16="http://schemas.microsoft.com/office/drawing/2014/main" id="{918E518E-4014-4319-A2E0-95D7C7AA5A07}"/>
                </a:ext>
              </a:extLst>
            </p:cNvPr>
            <p:cNvSpPr/>
            <p:nvPr/>
          </p:nvSpPr>
          <p:spPr>
            <a:xfrm>
              <a:off x="6981352" y="2259134"/>
              <a:ext cx="115625" cy="11450"/>
            </a:xfrm>
            <a:custGeom>
              <a:avLst/>
              <a:gdLst/>
              <a:ahLst/>
              <a:cxnLst/>
              <a:rect l="l" t="t" r="r" b="b"/>
              <a:pathLst>
                <a:path w="4625" h="458" extrusionOk="0">
                  <a:moveTo>
                    <a:pt x="238" y="1"/>
                  </a:moveTo>
                  <a:cubicBezTo>
                    <a:pt x="113" y="1"/>
                    <a:pt x="11" y="98"/>
                    <a:pt x="3" y="223"/>
                  </a:cubicBezTo>
                  <a:cubicBezTo>
                    <a:pt x="1" y="353"/>
                    <a:pt x="104" y="458"/>
                    <a:pt x="233" y="458"/>
                  </a:cubicBezTo>
                  <a:lnTo>
                    <a:pt x="4373" y="458"/>
                  </a:lnTo>
                  <a:cubicBezTo>
                    <a:pt x="4374" y="458"/>
                    <a:pt x="4376" y="458"/>
                    <a:pt x="4378" y="458"/>
                  </a:cubicBezTo>
                  <a:cubicBezTo>
                    <a:pt x="4493" y="458"/>
                    <a:pt x="4591" y="373"/>
                    <a:pt x="4607" y="257"/>
                  </a:cubicBezTo>
                  <a:cubicBezTo>
                    <a:pt x="4624" y="122"/>
                    <a:pt x="4522" y="1"/>
                    <a:pt x="4384" y="1"/>
                  </a:cubicBezTo>
                  <a:cubicBezTo>
                    <a:pt x="4383" y="1"/>
                    <a:pt x="4382" y="1"/>
                    <a:pt x="4380" y="1"/>
                  </a:cubicBezTo>
                  <a:lnTo>
                    <a:pt x="243" y="1"/>
                  </a:lnTo>
                  <a:cubicBezTo>
                    <a:pt x="241" y="1"/>
                    <a:pt x="240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22;p55">
              <a:extLst>
                <a:ext uri="{FF2B5EF4-FFF2-40B4-BE49-F238E27FC236}">
                  <a16:creationId xmlns:a16="http://schemas.microsoft.com/office/drawing/2014/main" id="{EC0BC886-CA7C-FBDB-0D2A-4BFAD996A47C}"/>
                </a:ext>
              </a:extLst>
            </p:cNvPr>
            <p:cNvSpPr/>
            <p:nvPr/>
          </p:nvSpPr>
          <p:spPr>
            <a:xfrm>
              <a:off x="7047827" y="2211009"/>
              <a:ext cx="49150" cy="11500"/>
            </a:xfrm>
            <a:custGeom>
              <a:avLst/>
              <a:gdLst/>
              <a:ahLst/>
              <a:cxnLst/>
              <a:rect l="l" t="t" r="r" b="b"/>
              <a:pathLst>
                <a:path w="1966" h="460" extrusionOk="0">
                  <a:moveTo>
                    <a:pt x="238" y="0"/>
                  </a:moveTo>
                  <a:cubicBezTo>
                    <a:pt x="113" y="0"/>
                    <a:pt x="10" y="97"/>
                    <a:pt x="3" y="223"/>
                  </a:cubicBezTo>
                  <a:cubicBezTo>
                    <a:pt x="1" y="352"/>
                    <a:pt x="103" y="460"/>
                    <a:pt x="233" y="460"/>
                  </a:cubicBezTo>
                  <a:lnTo>
                    <a:pt x="1721" y="460"/>
                  </a:lnTo>
                  <a:cubicBezTo>
                    <a:pt x="1848" y="460"/>
                    <a:pt x="1953" y="362"/>
                    <a:pt x="1961" y="235"/>
                  </a:cubicBezTo>
                  <a:cubicBezTo>
                    <a:pt x="1966" y="105"/>
                    <a:pt x="1860" y="0"/>
                    <a:pt x="1733" y="0"/>
                  </a:cubicBezTo>
                  <a:lnTo>
                    <a:pt x="243" y="0"/>
                  </a:lnTo>
                  <a:cubicBezTo>
                    <a:pt x="241" y="0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23;p55">
              <a:extLst>
                <a:ext uri="{FF2B5EF4-FFF2-40B4-BE49-F238E27FC236}">
                  <a16:creationId xmlns:a16="http://schemas.microsoft.com/office/drawing/2014/main" id="{80A0A3C5-7C05-9666-8465-E8CFA9A67967}"/>
                </a:ext>
              </a:extLst>
            </p:cNvPr>
            <p:cNvSpPr/>
            <p:nvPr/>
          </p:nvSpPr>
          <p:spPr>
            <a:xfrm>
              <a:off x="7047527" y="2234709"/>
              <a:ext cx="49400" cy="11450"/>
            </a:xfrm>
            <a:custGeom>
              <a:avLst/>
              <a:gdLst/>
              <a:ahLst/>
              <a:cxnLst/>
              <a:rect l="l" t="t" r="r" b="b"/>
              <a:pathLst>
                <a:path w="1976" h="458" extrusionOk="0">
                  <a:moveTo>
                    <a:pt x="250" y="0"/>
                  </a:moveTo>
                  <a:cubicBezTo>
                    <a:pt x="132" y="0"/>
                    <a:pt x="34" y="85"/>
                    <a:pt x="18" y="201"/>
                  </a:cubicBezTo>
                  <a:cubicBezTo>
                    <a:pt x="1" y="338"/>
                    <a:pt x="108" y="457"/>
                    <a:pt x="245" y="457"/>
                  </a:cubicBezTo>
                  <a:lnTo>
                    <a:pt x="1733" y="457"/>
                  </a:lnTo>
                  <a:cubicBezTo>
                    <a:pt x="1735" y="457"/>
                    <a:pt x="1736" y="457"/>
                    <a:pt x="1738" y="457"/>
                  </a:cubicBezTo>
                  <a:cubicBezTo>
                    <a:pt x="1863" y="457"/>
                    <a:pt x="1965" y="358"/>
                    <a:pt x="1973" y="235"/>
                  </a:cubicBezTo>
                  <a:cubicBezTo>
                    <a:pt x="1975" y="107"/>
                    <a:pt x="1875" y="0"/>
                    <a:pt x="1747" y="0"/>
                  </a:cubicBezTo>
                  <a:cubicBezTo>
                    <a:pt x="1746" y="0"/>
                    <a:pt x="1744" y="0"/>
                    <a:pt x="1743" y="0"/>
                  </a:cubicBezTo>
                  <a:lnTo>
                    <a:pt x="255" y="0"/>
                  </a:lnTo>
                  <a:cubicBezTo>
                    <a:pt x="253" y="0"/>
                    <a:pt x="251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24;p55">
              <a:extLst>
                <a:ext uri="{FF2B5EF4-FFF2-40B4-BE49-F238E27FC236}">
                  <a16:creationId xmlns:a16="http://schemas.microsoft.com/office/drawing/2014/main" id="{138312DF-5308-3B71-5D3A-E70C2335B9F8}"/>
                </a:ext>
              </a:extLst>
            </p:cNvPr>
            <p:cNvSpPr/>
            <p:nvPr/>
          </p:nvSpPr>
          <p:spPr>
            <a:xfrm>
              <a:off x="7107952" y="2173434"/>
              <a:ext cx="11500" cy="108625"/>
            </a:xfrm>
            <a:custGeom>
              <a:avLst/>
              <a:gdLst/>
              <a:ahLst/>
              <a:cxnLst/>
              <a:rect l="l" t="t" r="r" b="b"/>
              <a:pathLst>
                <a:path w="460" h="4345" extrusionOk="0">
                  <a:moveTo>
                    <a:pt x="228" y="1"/>
                  </a:moveTo>
                  <a:cubicBezTo>
                    <a:pt x="104" y="1"/>
                    <a:pt x="0" y="101"/>
                    <a:pt x="0" y="230"/>
                  </a:cubicBezTo>
                  <a:lnTo>
                    <a:pt x="0" y="4116"/>
                  </a:lnTo>
                  <a:cubicBezTo>
                    <a:pt x="0" y="4244"/>
                    <a:pt x="106" y="4344"/>
                    <a:pt x="231" y="4344"/>
                  </a:cubicBezTo>
                  <a:cubicBezTo>
                    <a:pt x="240" y="4344"/>
                    <a:pt x="248" y="4344"/>
                    <a:pt x="257" y="4343"/>
                  </a:cubicBezTo>
                  <a:cubicBezTo>
                    <a:pt x="374" y="4323"/>
                    <a:pt x="460" y="4223"/>
                    <a:pt x="460" y="4106"/>
                  </a:cubicBezTo>
                  <a:lnTo>
                    <a:pt x="460" y="240"/>
                  </a:lnTo>
                  <a:cubicBezTo>
                    <a:pt x="460" y="120"/>
                    <a:pt x="374" y="20"/>
                    <a:pt x="257" y="3"/>
                  </a:cubicBezTo>
                  <a:cubicBezTo>
                    <a:pt x="247" y="2"/>
                    <a:pt x="237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25;p55">
              <a:extLst>
                <a:ext uri="{FF2B5EF4-FFF2-40B4-BE49-F238E27FC236}">
                  <a16:creationId xmlns:a16="http://schemas.microsoft.com/office/drawing/2014/main" id="{DB6A0236-4EBC-DDE7-4DFF-5FB16C4FCFCC}"/>
                </a:ext>
              </a:extLst>
            </p:cNvPr>
            <p:cNvSpPr/>
            <p:nvPr/>
          </p:nvSpPr>
          <p:spPr>
            <a:xfrm>
              <a:off x="7130852" y="2175134"/>
              <a:ext cx="99300" cy="43525"/>
            </a:xfrm>
            <a:custGeom>
              <a:avLst/>
              <a:gdLst/>
              <a:ahLst/>
              <a:cxnLst/>
              <a:rect l="l" t="t" r="r" b="b"/>
              <a:pathLst>
                <a:path w="3972" h="1741" extrusionOk="0">
                  <a:moveTo>
                    <a:pt x="3600" y="1"/>
                  </a:moveTo>
                  <a:cubicBezTo>
                    <a:pt x="3598" y="1"/>
                    <a:pt x="3597" y="1"/>
                    <a:pt x="3596" y="1"/>
                  </a:cubicBezTo>
                  <a:lnTo>
                    <a:pt x="377" y="1"/>
                  </a:lnTo>
                  <a:cubicBezTo>
                    <a:pt x="169" y="1"/>
                    <a:pt x="1" y="169"/>
                    <a:pt x="1" y="380"/>
                  </a:cubicBezTo>
                  <a:lnTo>
                    <a:pt x="1" y="1362"/>
                  </a:lnTo>
                  <a:cubicBezTo>
                    <a:pt x="1" y="1570"/>
                    <a:pt x="169" y="1741"/>
                    <a:pt x="377" y="1741"/>
                  </a:cubicBezTo>
                  <a:lnTo>
                    <a:pt x="1406" y="1741"/>
                  </a:lnTo>
                  <a:cubicBezTo>
                    <a:pt x="1408" y="1741"/>
                    <a:pt x="1410" y="1741"/>
                    <a:pt x="1412" y="1741"/>
                  </a:cubicBezTo>
                  <a:cubicBezTo>
                    <a:pt x="1505" y="1741"/>
                    <a:pt x="1590" y="1683"/>
                    <a:pt x="1628" y="1597"/>
                  </a:cubicBezTo>
                  <a:cubicBezTo>
                    <a:pt x="1697" y="1435"/>
                    <a:pt x="1579" y="1252"/>
                    <a:pt x="1404" y="1252"/>
                  </a:cubicBezTo>
                  <a:lnTo>
                    <a:pt x="460" y="1252"/>
                  </a:lnTo>
                  <a:lnTo>
                    <a:pt x="460" y="458"/>
                  </a:lnTo>
                  <a:lnTo>
                    <a:pt x="3515" y="458"/>
                  </a:lnTo>
                  <a:lnTo>
                    <a:pt x="3515" y="1284"/>
                  </a:lnTo>
                  <a:lnTo>
                    <a:pt x="2503" y="1284"/>
                  </a:lnTo>
                  <a:cubicBezTo>
                    <a:pt x="2502" y="1284"/>
                    <a:pt x="2500" y="1284"/>
                    <a:pt x="2498" y="1284"/>
                  </a:cubicBezTo>
                  <a:cubicBezTo>
                    <a:pt x="2381" y="1284"/>
                    <a:pt x="2283" y="1368"/>
                    <a:pt x="2266" y="1484"/>
                  </a:cubicBezTo>
                  <a:cubicBezTo>
                    <a:pt x="2249" y="1621"/>
                    <a:pt x="2354" y="1741"/>
                    <a:pt x="2493" y="1741"/>
                  </a:cubicBezTo>
                  <a:lnTo>
                    <a:pt x="3596" y="1741"/>
                  </a:lnTo>
                  <a:cubicBezTo>
                    <a:pt x="3803" y="1741"/>
                    <a:pt x="3972" y="1572"/>
                    <a:pt x="3972" y="1364"/>
                  </a:cubicBezTo>
                  <a:lnTo>
                    <a:pt x="3972" y="377"/>
                  </a:lnTo>
                  <a:cubicBezTo>
                    <a:pt x="3972" y="171"/>
                    <a:pt x="3806" y="1"/>
                    <a:pt x="3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26;p55">
              <a:extLst>
                <a:ext uri="{FF2B5EF4-FFF2-40B4-BE49-F238E27FC236}">
                  <a16:creationId xmlns:a16="http://schemas.microsoft.com/office/drawing/2014/main" id="{0F499CEA-FC8A-BC39-4D49-8B6870CEA8BC}"/>
                </a:ext>
              </a:extLst>
            </p:cNvPr>
            <p:cNvSpPr/>
            <p:nvPr/>
          </p:nvSpPr>
          <p:spPr>
            <a:xfrm>
              <a:off x="6904077" y="2094184"/>
              <a:ext cx="391025" cy="271900"/>
            </a:xfrm>
            <a:custGeom>
              <a:avLst/>
              <a:gdLst/>
              <a:ahLst/>
              <a:cxnLst/>
              <a:rect l="l" t="t" r="r" b="b"/>
              <a:pathLst>
                <a:path w="15641" h="10876" extrusionOk="0">
                  <a:moveTo>
                    <a:pt x="14035" y="458"/>
                  </a:moveTo>
                  <a:cubicBezTo>
                    <a:pt x="14262" y="458"/>
                    <a:pt x="14446" y="641"/>
                    <a:pt x="14446" y="871"/>
                  </a:cubicBezTo>
                  <a:lnTo>
                    <a:pt x="14446" y="8766"/>
                  </a:lnTo>
                  <a:lnTo>
                    <a:pt x="1161" y="8766"/>
                  </a:lnTo>
                  <a:lnTo>
                    <a:pt x="1161" y="871"/>
                  </a:lnTo>
                  <a:cubicBezTo>
                    <a:pt x="1161" y="641"/>
                    <a:pt x="1345" y="458"/>
                    <a:pt x="1572" y="458"/>
                  </a:cubicBezTo>
                  <a:close/>
                  <a:moveTo>
                    <a:pt x="9438" y="9255"/>
                  </a:moveTo>
                  <a:lnTo>
                    <a:pt x="9438" y="9485"/>
                  </a:lnTo>
                  <a:cubicBezTo>
                    <a:pt x="9438" y="9544"/>
                    <a:pt x="9389" y="9590"/>
                    <a:pt x="9331" y="9592"/>
                  </a:cubicBezTo>
                  <a:lnTo>
                    <a:pt x="6276" y="9592"/>
                  </a:lnTo>
                  <a:cubicBezTo>
                    <a:pt x="6217" y="9590"/>
                    <a:pt x="6171" y="9544"/>
                    <a:pt x="6171" y="9485"/>
                  </a:cubicBezTo>
                  <a:lnTo>
                    <a:pt x="6171" y="9255"/>
                  </a:lnTo>
                  <a:close/>
                  <a:moveTo>
                    <a:pt x="14961" y="9226"/>
                  </a:moveTo>
                  <a:cubicBezTo>
                    <a:pt x="15083" y="9226"/>
                    <a:pt x="15181" y="9328"/>
                    <a:pt x="15181" y="9451"/>
                  </a:cubicBezTo>
                  <a:lnTo>
                    <a:pt x="15181" y="10186"/>
                  </a:lnTo>
                  <a:cubicBezTo>
                    <a:pt x="15184" y="10311"/>
                    <a:pt x="15081" y="10414"/>
                    <a:pt x="14956" y="10416"/>
                  </a:cubicBezTo>
                  <a:lnTo>
                    <a:pt x="682" y="10416"/>
                  </a:lnTo>
                  <a:cubicBezTo>
                    <a:pt x="558" y="10414"/>
                    <a:pt x="455" y="10311"/>
                    <a:pt x="458" y="10186"/>
                  </a:cubicBezTo>
                  <a:lnTo>
                    <a:pt x="458" y="9451"/>
                  </a:lnTo>
                  <a:cubicBezTo>
                    <a:pt x="458" y="9328"/>
                    <a:pt x="555" y="9226"/>
                    <a:pt x="678" y="9226"/>
                  </a:cubicBezTo>
                  <a:cubicBezTo>
                    <a:pt x="679" y="9226"/>
                    <a:pt x="681" y="9226"/>
                    <a:pt x="682" y="9226"/>
                  </a:cubicBezTo>
                  <a:lnTo>
                    <a:pt x="5712" y="9226"/>
                  </a:lnTo>
                  <a:lnTo>
                    <a:pt x="5712" y="9480"/>
                  </a:lnTo>
                  <a:cubicBezTo>
                    <a:pt x="5712" y="9795"/>
                    <a:pt x="5966" y="10049"/>
                    <a:pt x="6281" y="10049"/>
                  </a:cubicBezTo>
                  <a:lnTo>
                    <a:pt x="9358" y="10049"/>
                  </a:lnTo>
                  <a:cubicBezTo>
                    <a:pt x="9673" y="10049"/>
                    <a:pt x="9927" y="9795"/>
                    <a:pt x="9927" y="9480"/>
                  </a:cubicBezTo>
                  <a:lnTo>
                    <a:pt x="9927" y="9226"/>
                  </a:lnTo>
                  <a:lnTo>
                    <a:pt x="14956" y="9226"/>
                  </a:lnTo>
                  <a:cubicBezTo>
                    <a:pt x="14958" y="9226"/>
                    <a:pt x="14959" y="9226"/>
                    <a:pt x="14961" y="9226"/>
                  </a:cubicBezTo>
                  <a:close/>
                  <a:moveTo>
                    <a:pt x="14037" y="1"/>
                  </a:moveTo>
                  <a:cubicBezTo>
                    <a:pt x="14036" y="1"/>
                    <a:pt x="14034" y="1"/>
                    <a:pt x="14033" y="1"/>
                  </a:cubicBezTo>
                  <a:lnTo>
                    <a:pt x="1577" y="1"/>
                  </a:lnTo>
                  <a:cubicBezTo>
                    <a:pt x="1093" y="1"/>
                    <a:pt x="702" y="392"/>
                    <a:pt x="702" y="873"/>
                  </a:cubicBezTo>
                  <a:lnTo>
                    <a:pt x="702" y="8798"/>
                  </a:lnTo>
                  <a:lnTo>
                    <a:pt x="685" y="8798"/>
                  </a:lnTo>
                  <a:cubicBezTo>
                    <a:pt x="306" y="8798"/>
                    <a:pt x="1" y="9104"/>
                    <a:pt x="1" y="9483"/>
                  </a:cubicBezTo>
                  <a:lnTo>
                    <a:pt x="1" y="10191"/>
                  </a:lnTo>
                  <a:cubicBezTo>
                    <a:pt x="1" y="10570"/>
                    <a:pt x="309" y="10875"/>
                    <a:pt x="685" y="10875"/>
                  </a:cubicBezTo>
                  <a:lnTo>
                    <a:pt x="14954" y="10875"/>
                  </a:lnTo>
                  <a:cubicBezTo>
                    <a:pt x="15330" y="10875"/>
                    <a:pt x="15638" y="10570"/>
                    <a:pt x="15641" y="10191"/>
                  </a:cubicBezTo>
                  <a:lnTo>
                    <a:pt x="15641" y="9483"/>
                  </a:lnTo>
                  <a:cubicBezTo>
                    <a:pt x="15641" y="9104"/>
                    <a:pt x="15333" y="8798"/>
                    <a:pt x="14954" y="8798"/>
                  </a:cubicBezTo>
                  <a:lnTo>
                    <a:pt x="14907" y="8798"/>
                  </a:lnTo>
                  <a:lnTo>
                    <a:pt x="14907" y="873"/>
                  </a:lnTo>
                  <a:cubicBezTo>
                    <a:pt x="14907" y="393"/>
                    <a:pt x="14516" y="1"/>
                    <a:pt x="1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153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BA1D49-2A15-9EA8-E3DC-8C31BBB95755}"/>
              </a:ext>
            </a:extLst>
          </p:cNvPr>
          <p:cNvGrpSpPr/>
          <p:nvPr/>
        </p:nvGrpSpPr>
        <p:grpSpPr>
          <a:xfrm>
            <a:off x="391405" y="624468"/>
            <a:ext cx="8321413" cy="4363842"/>
            <a:chOff x="198120" y="609600"/>
            <a:chExt cx="8311831" cy="412720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6F7E9E4-BBE0-C62B-8BD5-DBD77ABD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609600"/>
              <a:ext cx="8311831" cy="368733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CE1B35D-4419-A32B-0D31-2C32B6161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21" y="4202063"/>
              <a:ext cx="8309230" cy="534740"/>
            </a:xfrm>
            <a:prstGeom prst="rect">
              <a:avLst/>
            </a:prstGeom>
          </p:spPr>
        </p:pic>
      </p:grp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BB604CD-3564-829E-CFE4-3DA0B4CFA1D3}"/>
              </a:ext>
            </a:extLst>
          </p:cNvPr>
          <p:cNvSpPr/>
          <p:nvPr/>
        </p:nvSpPr>
        <p:spPr>
          <a:xfrm rot="10800000">
            <a:off x="1895703" y="2051822"/>
            <a:ext cx="754246" cy="475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F02C21-DEC4-B14D-6D9F-52D6179318E7}"/>
              </a:ext>
            </a:extLst>
          </p:cNvPr>
          <p:cNvSpPr txBox="1"/>
          <p:nvPr/>
        </p:nvSpPr>
        <p:spPr>
          <a:xfrm>
            <a:off x="2765498" y="2051822"/>
            <a:ext cx="2051549" cy="3811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Navigation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57D41-A655-4D76-58D0-22EAF506FCDD}"/>
              </a:ext>
            </a:extLst>
          </p:cNvPr>
          <p:cNvSpPr/>
          <p:nvPr/>
        </p:nvSpPr>
        <p:spPr>
          <a:xfrm>
            <a:off x="369661" y="683941"/>
            <a:ext cx="1397428" cy="4189418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5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225E3-5347-5A2E-4750-F36D369F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48805DB-58AC-AB8D-60AA-E0B883542CCC}"/>
              </a:ext>
            </a:extLst>
          </p:cNvPr>
          <p:cNvGrpSpPr/>
          <p:nvPr/>
        </p:nvGrpSpPr>
        <p:grpSpPr>
          <a:xfrm>
            <a:off x="394010" y="624468"/>
            <a:ext cx="8289074" cy="4348976"/>
            <a:chOff x="198120" y="609600"/>
            <a:chExt cx="8311831" cy="4127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21CBEBF-84C8-4C3A-2804-F85AC43D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609600"/>
              <a:ext cx="8311831" cy="3687337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3C540E1-BD6B-4A75-B720-AF72C952B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21" y="4202063"/>
              <a:ext cx="8309230" cy="53474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67B4615-4971-6404-162C-1DEDD44D54A1}"/>
              </a:ext>
            </a:extLst>
          </p:cNvPr>
          <p:cNvSpPr/>
          <p:nvPr/>
        </p:nvSpPr>
        <p:spPr>
          <a:xfrm>
            <a:off x="1754455" y="594732"/>
            <a:ext cx="6854285" cy="460455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97ED63-03F2-6AD8-D539-D6080E813F32}"/>
              </a:ext>
            </a:extLst>
          </p:cNvPr>
          <p:cNvSpPr/>
          <p:nvPr/>
        </p:nvSpPr>
        <p:spPr>
          <a:xfrm rot="16200000">
            <a:off x="5025483" y="1348550"/>
            <a:ext cx="743415" cy="46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FE1BA4-30CE-B649-B3B7-CC65811B10B2}"/>
              </a:ext>
            </a:extLst>
          </p:cNvPr>
          <p:cNvSpPr txBox="1"/>
          <p:nvPr/>
        </p:nvSpPr>
        <p:spPr>
          <a:xfrm>
            <a:off x="4698379" y="2132889"/>
            <a:ext cx="1397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Search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Bar</a:t>
            </a:r>
          </a:p>
        </p:txBody>
      </p:sp>
    </p:spTree>
    <p:extLst>
      <p:ext uri="{BB962C8B-B14F-4D97-AF65-F5344CB8AC3E}">
        <p14:creationId xmlns:p14="http://schemas.microsoft.com/office/powerpoint/2010/main" val="266864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A3C86-7D98-C503-56E1-2EF4E9D31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A7C5828-AD84-FBDE-ABD1-5B9BE39665EF}"/>
              </a:ext>
            </a:extLst>
          </p:cNvPr>
          <p:cNvGrpSpPr/>
          <p:nvPr/>
        </p:nvGrpSpPr>
        <p:grpSpPr>
          <a:xfrm>
            <a:off x="396672" y="624468"/>
            <a:ext cx="8276316" cy="4348976"/>
            <a:chOff x="198120" y="609600"/>
            <a:chExt cx="8311831" cy="4127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C14159D-1D9C-41E8-3487-B4BBA41D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609600"/>
              <a:ext cx="8311831" cy="3687337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2441F33-EC28-5538-6518-497F2F36D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21" y="4202063"/>
              <a:ext cx="8309230" cy="53474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F702805-7764-D322-A141-B51626BA5C2F}"/>
              </a:ext>
            </a:extLst>
          </p:cNvPr>
          <p:cNvSpPr/>
          <p:nvPr/>
        </p:nvSpPr>
        <p:spPr>
          <a:xfrm>
            <a:off x="1806498" y="4464368"/>
            <a:ext cx="6851622" cy="460455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65D1B13-8ECD-9BC3-75C3-7921A14F5BE2}"/>
              </a:ext>
            </a:extLst>
          </p:cNvPr>
          <p:cNvSpPr/>
          <p:nvPr/>
        </p:nvSpPr>
        <p:spPr>
          <a:xfrm rot="5400000">
            <a:off x="4791190" y="3668005"/>
            <a:ext cx="743415" cy="46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8D37AB-1385-4FA4-4CC8-CDE4E461B10F}"/>
              </a:ext>
            </a:extLst>
          </p:cNvPr>
          <p:cNvSpPr txBox="1"/>
          <p:nvPr/>
        </p:nvSpPr>
        <p:spPr>
          <a:xfrm>
            <a:off x="4698377" y="2948217"/>
            <a:ext cx="9290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Footer</a:t>
            </a:r>
            <a:endParaRPr lang="fr-FR" sz="1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8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69B0-ED51-270B-FD03-2D4C6C57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AD78297-8C96-D56E-5509-CEA1648EE5B5}"/>
              </a:ext>
            </a:extLst>
          </p:cNvPr>
          <p:cNvGrpSpPr/>
          <p:nvPr/>
        </p:nvGrpSpPr>
        <p:grpSpPr>
          <a:xfrm>
            <a:off x="416314" y="628804"/>
            <a:ext cx="8257632" cy="4359508"/>
            <a:chOff x="198120" y="609600"/>
            <a:chExt cx="8311831" cy="4127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C29320A-B4D3-8772-7FB2-1C89E50F3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609600"/>
              <a:ext cx="8311831" cy="3687337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C7C6C6D-F146-BDE7-E1FA-E7AA9CA9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21" y="4202063"/>
              <a:ext cx="8309230" cy="53474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0CBCA1F-4091-C310-E046-53A187989BEF}"/>
              </a:ext>
            </a:extLst>
          </p:cNvPr>
          <p:cNvSpPr/>
          <p:nvPr/>
        </p:nvSpPr>
        <p:spPr>
          <a:xfrm>
            <a:off x="1754455" y="1100255"/>
            <a:ext cx="6787379" cy="3374174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1C9CB2-4716-1C21-C554-0F69E7122AF8}"/>
              </a:ext>
            </a:extLst>
          </p:cNvPr>
          <p:cNvSpPr txBox="1"/>
          <p:nvPr/>
        </p:nvSpPr>
        <p:spPr>
          <a:xfrm>
            <a:off x="4044176" y="547030"/>
            <a:ext cx="1992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Main Dashboard</a:t>
            </a:r>
          </a:p>
        </p:txBody>
      </p:sp>
      <p:pic>
        <p:nvPicPr>
          <p:cNvPr id="5" name="Picture 4" descr="OpenWeatherMap API 401 error">
            <a:extLst>
              <a:ext uri="{FF2B5EF4-FFF2-40B4-BE49-F238E27FC236}">
                <a16:creationId xmlns:a16="http://schemas.microsoft.com/office/drawing/2014/main" id="{7E74FB1A-662D-BB78-5516-E9898CA4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86" y="2682759"/>
            <a:ext cx="1300932" cy="5648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2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penWeatherMap API 401 error">
            <a:extLst>
              <a:ext uri="{FF2B5EF4-FFF2-40B4-BE49-F238E27FC236}">
                <a16:creationId xmlns:a16="http://schemas.microsoft.com/office/drawing/2014/main" id="{338ADA36-2381-A215-B189-A48677F5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" y="1769660"/>
            <a:ext cx="2565082" cy="1113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E7826F9-87B7-CB7D-7CB4-2D63E58EEDFE}"/>
              </a:ext>
            </a:extLst>
          </p:cNvPr>
          <p:cNvSpPr txBox="1"/>
          <p:nvPr/>
        </p:nvSpPr>
        <p:spPr>
          <a:xfrm>
            <a:off x="1014762" y="3540829"/>
            <a:ext cx="1981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hlinkClick r:id="rId3"/>
              </a:rPr>
              <a:t>OpenWeather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Website</a:t>
            </a:r>
            <a:endParaRPr lang="fr-FR" dirty="0"/>
          </a:p>
        </p:txBody>
      </p:sp>
      <p:grpSp>
        <p:nvGrpSpPr>
          <p:cNvPr id="5" name="Google Shape;455;p31">
            <a:extLst>
              <a:ext uri="{FF2B5EF4-FFF2-40B4-BE49-F238E27FC236}">
                <a16:creationId xmlns:a16="http://schemas.microsoft.com/office/drawing/2014/main" id="{684EEF21-B895-B3D0-4C72-2EDB57EAC477}"/>
              </a:ext>
            </a:extLst>
          </p:cNvPr>
          <p:cNvGrpSpPr/>
          <p:nvPr/>
        </p:nvGrpSpPr>
        <p:grpSpPr>
          <a:xfrm>
            <a:off x="2710239" y="3848606"/>
            <a:ext cx="467366" cy="554802"/>
            <a:chOff x="8095816" y="2964049"/>
            <a:chExt cx="467366" cy="554802"/>
          </a:xfrm>
        </p:grpSpPr>
        <p:sp>
          <p:nvSpPr>
            <p:cNvPr id="6" name="Google Shape;456;p31">
              <a:extLst>
                <a:ext uri="{FF2B5EF4-FFF2-40B4-BE49-F238E27FC236}">
                  <a16:creationId xmlns:a16="http://schemas.microsoft.com/office/drawing/2014/main" id="{275E0D20-164A-2C94-4F81-49517904AC78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7;p31">
              <a:extLst>
                <a:ext uri="{FF2B5EF4-FFF2-40B4-BE49-F238E27FC236}">
                  <a16:creationId xmlns:a16="http://schemas.microsoft.com/office/drawing/2014/main" id="{1C50E210-1C7A-029D-1D91-1A913751E1CE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154E3F-78A1-A23C-300F-57BC9F53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5" y="691900"/>
            <a:ext cx="7699200" cy="572700"/>
          </a:xfrm>
        </p:spPr>
        <p:txBody>
          <a:bodyPr/>
          <a:lstStyle/>
          <a:p>
            <a:r>
              <a:rPr lang="fr-FR" dirty="0"/>
              <a:t>Real Time : use API key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80A511-00F1-89DB-4803-1E130F65E7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084" r="17917"/>
          <a:stretch/>
        </p:blipFill>
        <p:spPr>
          <a:xfrm>
            <a:off x="3743931" y="1495892"/>
            <a:ext cx="4808220" cy="27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4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5733-A363-2078-1A4B-86A37545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E8A7A8-F7B7-7C14-5FD5-2B466CB8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92" t="11704" r="1985"/>
          <a:stretch/>
        </p:blipFill>
        <p:spPr>
          <a:xfrm>
            <a:off x="587298" y="654207"/>
            <a:ext cx="7992256" cy="4215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088880-3AB4-5771-3F7F-C6C6C277B369}"/>
              </a:ext>
            </a:extLst>
          </p:cNvPr>
          <p:cNvSpPr/>
          <p:nvPr/>
        </p:nvSpPr>
        <p:spPr>
          <a:xfrm>
            <a:off x="624469" y="676509"/>
            <a:ext cx="3829264" cy="1395711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0749877-ADA9-2B0A-00B0-E82A578DF8B4}"/>
              </a:ext>
            </a:extLst>
          </p:cNvPr>
          <p:cNvSpPr/>
          <p:nvPr/>
        </p:nvSpPr>
        <p:spPr>
          <a:xfrm rot="16200000">
            <a:off x="2409186" y="2386883"/>
            <a:ext cx="742604" cy="460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835399-E70B-A2D1-0796-C0FC94A23BC8}"/>
              </a:ext>
            </a:extLst>
          </p:cNvPr>
          <p:cNvSpPr txBox="1"/>
          <p:nvPr/>
        </p:nvSpPr>
        <p:spPr>
          <a:xfrm>
            <a:off x="1977484" y="3236591"/>
            <a:ext cx="1620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Temperature</a:t>
            </a:r>
            <a:endParaRPr lang="fr-FR" sz="1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9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Mille contour">
            <a:extLst>
              <a:ext uri="{FF2B5EF4-FFF2-40B4-BE49-F238E27FC236}">
                <a16:creationId xmlns:a16="http://schemas.microsoft.com/office/drawing/2014/main" id="{ACD26B13-5171-3564-C537-F57B012DC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5947" y="1150968"/>
            <a:ext cx="1568502" cy="1568502"/>
          </a:xfrm>
          <a:prstGeom prst="rect">
            <a:avLst/>
          </a:prstGeom>
        </p:spPr>
      </p:pic>
      <p:sp>
        <p:nvSpPr>
          <p:cNvPr id="479" name="Google Shape;479;p32"/>
          <p:cNvSpPr txBox="1">
            <a:spLocks noGrp="1"/>
          </p:cNvSpPr>
          <p:nvPr>
            <p:ph type="title"/>
          </p:nvPr>
        </p:nvSpPr>
        <p:spPr>
          <a:xfrm>
            <a:off x="1806600" y="1556570"/>
            <a:ext cx="5530800" cy="10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subTitle" idx="1"/>
          </p:nvPr>
        </p:nvSpPr>
        <p:spPr>
          <a:xfrm>
            <a:off x="1806600" y="2719470"/>
            <a:ext cx="55308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responsive web application to monitor and display </a:t>
            </a:r>
            <a:r>
              <a:rPr lang="en-US" b="1" dirty="0"/>
              <a:t>real-time</a:t>
            </a:r>
            <a:r>
              <a:rPr lang="en-US" dirty="0"/>
              <a:t> air quality data</a:t>
            </a:r>
            <a:endParaRPr dirty="0"/>
          </a:p>
        </p:txBody>
      </p:sp>
      <p:grpSp>
        <p:nvGrpSpPr>
          <p:cNvPr id="492" name="Google Shape;492;p32"/>
          <p:cNvGrpSpPr/>
          <p:nvPr/>
        </p:nvGrpSpPr>
        <p:grpSpPr>
          <a:xfrm rot="15896838" flipH="1">
            <a:off x="7215771" y="3656227"/>
            <a:ext cx="467366" cy="554802"/>
            <a:chOff x="8095816" y="2964049"/>
            <a:chExt cx="467366" cy="554802"/>
          </a:xfrm>
        </p:grpSpPr>
        <p:sp>
          <p:nvSpPr>
            <p:cNvPr id="493" name="Google Shape;493;p32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80E3F-E261-574A-C2C4-6E8D5F39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5DF64D-9659-1CD9-6FF7-441E46A5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21" t="12237" r="2154"/>
          <a:stretch/>
        </p:blipFill>
        <p:spPr>
          <a:xfrm>
            <a:off x="609603" y="680014"/>
            <a:ext cx="7947103" cy="42116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A727D-EE11-26A4-93F2-21FB16ADC34E}"/>
              </a:ext>
            </a:extLst>
          </p:cNvPr>
          <p:cNvSpPr/>
          <p:nvPr/>
        </p:nvSpPr>
        <p:spPr>
          <a:xfrm>
            <a:off x="639339" y="2202745"/>
            <a:ext cx="3923041" cy="73800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605A0D1-A70C-7E55-D6A9-F5257A8429E4}"/>
              </a:ext>
            </a:extLst>
          </p:cNvPr>
          <p:cNvSpPr/>
          <p:nvPr/>
        </p:nvSpPr>
        <p:spPr>
          <a:xfrm rot="16200000">
            <a:off x="2235120" y="3162712"/>
            <a:ext cx="806509" cy="521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A61FA6-F674-9106-6B2C-848D2AF260DB}"/>
              </a:ext>
            </a:extLst>
          </p:cNvPr>
          <p:cNvSpPr txBox="1"/>
          <p:nvPr/>
        </p:nvSpPr>
        <p:spPr>
          <a:xfrm>
            <a:off x="1038281" y="3920754"/>
            <a:ext cx="320661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Humidity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, Wind speed, Rain</a:t>
            </a:r>
          </a:p>
        </p:txBody>
      </p:sp>
    </p:spTree>
    <p:extLst>
      <p:ext uri="{BB962C8B-B14F-4D97-AF65-F5344CB8AC3E}">
        <p14:creationId xmlns:p14="http://schemas.microsoft.com/office/powerpoint/2010/main" val="223794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07787-0FB4-F850-BA6B-AD7CE1CC3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06FE7D-4742-0CBD-FDD0-DC485BA7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51" t="11528"/>
          <a:stretch/>
        </p:blipFill>
        <p:spPr>
          <a:xfrm>
            <a:off x="564995" y="655740"/>
            <a:ext cx="8202468" cy="42126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DA7C0B-9955-1A4B-0CA2-1DCDCC67087F}"/>
              </a:ext>
            </a:extLst>
          </p:cNvPr>
          <p:cNvSpPr/>
          <p:nvPr/>
        </p:nvSpPr>
        <p:spPr>
          <a:xfrm>
            <a:off x="4695967" y="1045837"/>
            <a:ext cx="3823562" cy="45267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9D6AC87-42C2-FA4E-A4EF-BAF117B09FA8}"/>
              </a:ext>
            </a:extLst>
          </p:cNvPr>
          <p:cNvSpPr/>
          <p:nvPr/>
        </p:nvSpPr>
        <p:spPr>
          <a:xfrm rot="16200000">
            <a:off x="6236041" y="1793574"/>
            <a:ext cx="743415" cy="46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D89C89-ABF2-B0B9-1674-53A8BD30C7B1}"/>
              </a:ext>
            </a:extLst>
          </p:cNvPr>
          <p:cNvSpPr txBox="1"/>
          <p:nvPr/>
        </p:nvSpPr>
        <p:spPr>
          <a:xfrm>
            <a:off x="5615287" y="2592680"/>
            <a:ext cx="19849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Air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quality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3137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A6A7D-3513-4DEA-05DB-CB9D8C32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5824FC-1A1F-F37D-D280-C233F031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62" t="12237"/>
          <a:stretch/>
        </p:blipFill>
        <p:spPr>
          <a:xfrm>
            <a:off x="557560" y="652298"/>
            <a:ext cx="8209903" cy="420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908D51-8391-7AC0-386C-218C6194580E}"/>
              </a:ext>
            </a:extLst>
          </p:cNvPr>
          <p:cNvSpPr/>
          <p:nvPr/>
        </p:nvSpPr>
        <p:spPr>
          <a:xfrm>
            <a:off x="4770309" y="1446657"/>
            <a:ext cx="3464315" cy="134858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9B2BD59-8D2C-0CAF-FD11-14357F1E27D6}"/>
              </a:ext>
            </a:extLst>
          </p:cNvPr>
          <p:cNvSpPr/>
          <p:nvPr/>
        </p:nvSpPr>
        <p:spPr>
          <a:xfrm rot="16200000">
            <a:off x="6200075" y="3074186"/>
            <a:ext cx="743415" cy="46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7B3769-DE46-1514-C314-E7DBABE6D24C}"/>
              </a:ext>
            </a:extLst>
          </p:cNvPr>
          <p:cNvSpPr txBox="1"/>
          <p:nvPr/>
        </p:nvSpPr>
        <p:spPr>
          <a:xfrm>
            <a:off x="5332135" y="3797891"/>
            <a:ext cx="2598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Pollution Data Display</a:t>
            </a:r>
          </a:p>
        </p:txBody>
      </p:sp>
    </p:spTree>
    <p:extLst>
      <p:ext uri="{BB962C8B-B14F-4D97-AF65-F5344CB8AC3E}">
        <p14:creationId xmlns:p14="http://schemas.microsoft.com/office/powerpoint/2010/main" val="164152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8361-F9CC-F58C-ED46-BDC61F94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464887-CB29-37E8-06D0-39ADCF2A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35" t="11882"/>
          <a:stretch/>
        </p:blipFill>
        <p:spPr>
          <a:xfrm>
            <a:off x="512955" y="681480"/>
            <a:ext cx="8172734" cy="4164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C8C54D-895B-A856-0263-DBC8088587AC}"/>
              </a:ext>
            </a:extLst>
          </p:cNvPr>
          <p:cNvSpPr/>
          <p:nvPr/>
        </p:nvSpPr>
        <p:spPr>
          <a:xfrm>
            <a:off x="5243307" y="3069001"/>
            <a:ext cx="3230134" cy="1657814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441C5C-DF17-AD4A-2215-1C0EC5CDF75F}"/>
              </a:ext>
            </a:extLst>
          </p:cNvPr>
          <p:cNvSpPr/>
          <p:nvPr/>
        </p:nvSpPr>
        <p:spPr>
          <a:xfrm rot="5400000">
            <a:off x="6384530" y="2336736"/>
            <a:ext cx="743415" cy="46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C39A57-F15C-B86C-EAA5-793AA28DC142}"/>
              </a:ext>
            </a:extLst>
          </p:cNvPr>
          <p:cNvSpPr txBox="1"/>
          <p:nvPr/>
        </p:nvSpPr>
        <p:spPr>
          <a:xfrm>
            <a:off x="5815818" y="1651827"/>
            <a:ext cx="18785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Sunrise-Sunset</a:t>
            </a:r>
          </a:p>
        </p:txBody>
      </p:sp>
    </p:spTree>
    <p:extLst>
      <p:ext uri="{BB962C8B-B14F-4D97-AF65-F5344CB8AC3E}">
        <p14:creationId xmlns:p14="http://schemas.microsoft.com/office/powerpoint/2010/main" val="8829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59725-C843-EE4F-11DD-1F3B6D6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C147696-9704-D578-7851-C90190C6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51" t="12592"/>
          <a:stretch/>
        </p:blipFill>
        <p:spPr>
          <a:xfrm>
            <a:off x="498370" y="691376"/>
            <a:ext cx="8263282" cy="4192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7234F-B9D5-D92C-42C1-D9A737C02100}"/>
              </a:ext>
            </a:extLst>
          </p:cNvPr>
          <p:cNvSpPr/>
          <p:nvPr/>
        </p:nvSpPr>
        <p:spPr>
          <a:xfrm>
            <a:off x="536471" y="3161401"/>
            <a:ext cx="4705346" cy="160109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08DC0E1-90A4-00B6-89BE-98BE77816AA8}"/>
              </a:ext>
            </a:extLst>
          </p:cNvPr>
          <p:cNvSpPr/>
          <p:nvPr/>
        </p:nvSpPr>
        <p:spPr>
          <a:xfrm rot="5400000">
            <a:off x="2632855" y="2395313"/>
            <a:ext cx="743415" cy="46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8D67A9-458D-84D0-C17F-618245B0C327}"/>
              </a:ext>
            </a:extLst>
          </p:cNvPr>
          <p:cNvSpPr txBox="1"/>
          <p:nvPr/>
        </p:nvSpPr>
        <p:spPr>
          <a:xfrm>
            <a:off x="760147" y="1705109"/>
            <a:ext cx="42058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Weather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forecast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for the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next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5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days</a:t>
            </a:r>
            <a:endParaRPr lang="fr-FR" sz="1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8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72DA5-E81E-C623-AEA5-C9B1AB8B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00" y="1848722"/>
            <a:ext cx="7699200" cy="572700"/>
          </a:xfrm>
        </p:spPr>
        <p:txBody>
          <a:bodyPr/>
          <a:lstStyle/>
          <a:p>
            <a:r>
              <a:rPr lang="fr-FR" sz="3600" dirty="0"/>
              <a:t>Data Visualisation</a:t>
            </a:r>
          </a:p>
        </p:txBody>
      </p:sp>
      <p:pic>
        <p:nvPicPr>
          <p:cNvPr id="3" name="Google Shape;1665;p45">
            <a:hlinkClick r:id="rId2"/>
            <a:extLst>
              <a:ext uri="{FF2B5EF4-FFF2-40B4-BE49-F238E27FC236}">
                <a16:creationId xmlns:a16="http://schemas.microsoft.com/office/drawing/2014/main" id="{419D5B01-DD31-088C-B199-EADB89CD42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463" y="2914186"/>
            <a:ext cx="3246177" cy="12003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04;p44">
            <a:extLst>
              <a:ext uri="{FF2B5EF4-FFF2-40B4-BE49-F238E27FC236}">
                <a16:creationId xmlns:a16="http://schemas.microsoft.com/office/drawing/2014/main" id="{19A657FA-7C01-53D7-5364-F1E4881ED406}"/>
              </a:ext>
            </a:extLst>
          </p:cNvPr>
          <p:cNvSpPr txBox="1"/>
          <p:nvPr/>
        </p:nvSpPr>
        <p:spPr>
          <a:xfrm>
            <a:off x="5171950" y="3696843"/>
            <a:ext cx="955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40%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5" name="Google Shape;1605;p44">
            <a:extLst>
              <a:ext uri="{FF2B5EF4-FFF2-40B4-BE49-F238E27FC236}">
                <a16:creationId xmlns:a16="http://schemas.microsoft.com/office/drawing/2014/main" id="{D23C4F62-D71F-1B46-58CF-92FAD71510B2}"/>
              </a:ext>
            </a:extLst>
          </p:cNvPr>
          <p:cNvSpPr txBox="1"/>
          <p:nvPr/>
        </p:nvSpPr>
        <p:spPr>
          <a:xfrm>
            <a:off x="5171950" y="2868313"/>
            <a:ext cx="955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16-20</a:t>
            </a:r>
            <a:endParaRPr sz="160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06;p44">
            <a:extLst>
              <a:ext uri="{FF2B5EF4-FFF2-40B4-BE49-F238E27FC236}">
                <a16:creationId xmlns:a16="http://schemas.microsoft.com/office/drawing/2014/main" id="{DFF8E007-E707-C641-FBC6-F05B06934C1A}"/>
              </a:ext>
            </a:extLst>
          </p:cNvPr>
          <p:cNvSpPr txBox="1"/>
          <p:nvPr/>
        </p:nvSpPr>
        <p:spPr>
          <a:xfrm>
            <a:off x="6199700" y="3696843"/>
            <a:ext cx="955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30%</a:t>
            </a:r>
            <a:endParaRPr sz="2000" b="1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7" name="Google Shape;1607;p44">
            <a:extLst>
              <a:ext uri="{FF2B5EF4-FFF2-40B4-BE49-F238E27FC236}">
                <a16:creationId xmlns:a16="http://schemas.microsoft.com/office/drawing/2014/main" id="{CD40A646-5478-7E9F-B501-997989348462}"/>
              </a:ext>
            </a:extLst>
          </p:cNvPr>
          <p:cNvSpPr txBox="1"/>
          <p:nvPr/>
        </p:nvSpPr>
        <p:spPr>
          <a:xfrm>
            <a:off x="6199700" y="2868313"/>
            <a:ext cx="955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21-30</a:t>
            </a:r>
            <a:endParaRPr sz="160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608;p44">
            <a:extLst>
              <a:ext uri="{FF2B5EF4-FFF2-40B4-BE49-F238E27FC236}">
                <a16:creationId xmlns:a16="http://schemas.microsoft.com/office/drawing/2014/main" id="{69AE9034-01F7-A84D-BFCB-F15B6E55F6E8}"/>
              </a:ext>
            </a:extLst>
          </p:cNvPr>
          <p:cNvSpPr txBox="1"/>
          <p:nvPr/>
        </p:nvSpPr>
        <p:spPr>
          <a:xfrm>
            <a:off x="7227450" y="3696843"/>
            <a:ext cx="955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20%</a:t>
            </a:r>
            <a:endParaRPr sz="2000" b="1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9" name="Google Shape;1609;p44">
            <a:extLst>
              <a:ext uri="{FF2B5EF4-FFF2-40B4-BE49-F238E27FC236}">
                <a16:creationId xmlns:a16="http://schemas.microsoft.com/office/drawing/2014/main" id="{35941043-B0EA-F7E3-744B-F9BCD2A485FB}"/>
              </a:ext>
            </a:extLst>
          </p:cNvPr>
          <p:cNvSpPr txBox="1"/>
          <p:nvPr/>
        </p:nvSpPr>
        <p:spPr>
          <a:xfrm>
            <a:off x="7227450" y="2868313"/>
            <a:ext cx="955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31-40</a:t>
            </a:r>
            <a:endParaRPr sz="160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610;p44">
            <a:extLst>
              <a:ext uri="{FF2B5EF4-FFF2-40B4-BE49-F238E27FC236}">
                <a16:creationId xmlns:a16="http://schemas.microsoft.com/office/drawing/2014/main" id="{1E8552B6-0232-9290-3944-497CDB40CAF3}"/>
              </a:ext>
            </a:extLst>
          </p:cNvPr>
          <p:cNvSpPr/>
          <p:nvPr/>
        </p:nvSpPr>
        <p:spPr>
          <a:xfrm>
            <a:off x="5454800" y="3281142"/>
            <a:ext cx="389400" cy="389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11;p44">
            <a:extLst>
              <a:ext uri="{FF2B5EF4-FFF2-40B4-BE49-F238E27FC236}">
                <a16:creationId xmlns:a16="http://schemas.microsoft.com/office/drawing/2014/main" id="{0AE6EDCF-2EF1-BAFE-9470-0D0F1147F052}"/>
              </a:ext>
            </a:extLst>
          </p:cNvPr>
          <p:cNvSpPr/>
          <p:nvPr/>
        </p:nvSpPr>
        <p:spPr>
          <a:xfrm>
            <a:off x="5462000" y="3288331"/>
            <a:ext cx="375000" cy="375000"/>
          </a:xfrm>
          <a:prstGeom prst="pie">
            <a:avLst>
              <a:gd name="adj1" fmla="val 16174121"/>
              <a:gd name="adj2" fmla="val 35053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12;p44">
            <a:extLst>
              <a:ext uri="{FF2B5EF4-FFF2-40B4-BE49-F238E27FC236}">
                <a16:creationId xmlns:a16="http://schemas.microsoft.com/office/drawing/2014/main" id="{E634860A-578E-BDED-297F-EEF8F10D8130}"/>
              </a:ext>
            </a:extLst>
          </p:cNvPr>
          <p:cNvSpPr/>
          <p:nvPr/>
        </p:nvSpPr>
        <p:spPr>
          <a:xfrm>
            <a:off x="6482600" y="3281142"/>
            <a:ext cx="389400" cy="389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13;p44">
            <a:extLst>
              <a:ext uri="{FF2B5EF4-FFF2-40B4-BE49-F238E27FC236}">
                <a16:creationId xmlns:a16="http://schemas.microsoft.com/office/drawing/2014/main" id="{19399710-EDFD-725D-2DB3-1E4D30EE0BE9}"/>
              </a:ext>
            </a:extLst>
          </p:cNvPr>
          <p:cNvSpPr/>
          <p:nvPr/>
        </p:nvSpPr>
        <p:spPr>
          <a:xfrm>
            <a:off x="6489800" y="3288331"/>
            <a:ext cx="375000" cy="375000"/>
          </a:xfrm>
          <a:prstGeom prst="pie">
            <a:avLst>
              <a:gd name="adj1" fmla="val 16174121"/>
              <a:gd name="adj2" fmla="val 13455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14;p44">
            <a:extLst>
              <a:ext uri="{FF2B5EF4-FFF2-40B4-BE49-F238E27FC236}">
                <a16:creationId xmlns:a16="http://schemas.microsoft.com/office/drawing/2014/main" id="{8D523964-85B4-A144-D341-3BD4C895EDD7}"/>
              </a:ext>
            </a:extLst>
          </p:cNvPr>
          <p:cNvSpPr/>
          <p:nvPr/>
        </p:nvSpPr>
        <p:spPr>
          <a:xfrm>
            <a:off x="7510400" y="3281142"/>
            <a:ext cx="389400" cy="389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15;p44">
            <a:extLst>
              <a:ext uri="{FF2B5EF4-FFF2-40B4-BE49-F238E27FC236}">
                <a16:creationId xmlns:a16="http://schemas.microsoft.com/office/drawing/2014/main" id="{E8598894-B623-4FA2-37E3-F3EF690A79C7}"/>
              </a:ext>
            </a:extLst>
          </p:cNvPr>
          <p:cNvSpPr/>
          <p:nvPr/>
        </p:nvSpPr>
        <p:spPr>
          <a:xfrm>
            <a:off x="7517600" y="3288331"/>
            <a:ext cx="375000" cy="375000"/>
          </a:xfrm>
          <a:prstGeom prst="pie">
            <a:avLst>
              <a:gd name="adj1" fmla="val 16174121"/>
              <a:gd name="adj2" fmla="val 205127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3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19498B0-E298-93BE-1B60-8061F78B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584508"/>
            <a:ext cx="7961971" cy="4361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23E457-7318-D80A-7FA9-0C87B3E4E83D}"/>
              </a:ext>
            </a:extLst>
          </p:cNvPr>
          <p:cNvSpPr/>
          <p:nvPr/>
        </p:nvSpPr>
        <p:spPr>
          <a:xfrm>
            <a:off x="2674440" y="1340406"/>
            <a:ext cx="4841481" cy="166298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F0E8D66-6EEB-A6AA-74B9-C691D3A71F51}"/>
              </a:ext>
            </a:extLst>
          </p:cNvPr>
          <p:cNvSpPr/>
          <p:nvPr/>
        </p:nvSpPr>
        <p:spPr>
          <a:xfrm rot="16200000">
            <a:off x="4718418" y="3273274"/>
            <a:ext cx="753523" cy="469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11C70A-A6AB-414C-B1C6-099B3166C915}"/>
              </a:ext>
            </a:extLst>
          </p:cNvPr>
          <p:cNvSpPr txBox="1"/>
          <p:nvPr/>
        </p:nvSpPr>
        <p:spPr>
          <a:xfrm>
            <a:off x="4434472" y="4012251"/>
            <a:ext cx="1321414" cy="374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367121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99DE-3CE7-D59D-87F8-B3050DB98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F667AB-BFC2-50CC-3E6D-1EC8AF64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584508"/>
            <a:ext cx="7961971" cy="4361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6D6A55-6223-D800-40B2-DC15FCF885B5}"/>
              </a:ext>
            </a:extLst>
          </p:cNvPr>
          <p:cNvSpPr/>
          <p:nvPr/>
        </p:nvSpPr>
        <p:spPr>
          <a:xfrm>
            <a:off x="2692097" y="3053090"/>
            <a:ext cx="2403082" cy="166298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BF2F1DF2-ADDE-DD71-DD55-CF35A9F86C10}"/>
              </a:ext>
            </a:extLst>
          </p:cNvPr>
          <p:cNvSpPr/>
          <p:nvPr/>
        </p:nvSpPr>
        <p:spPr>
          <a:xfrm rot="5400000">
            <a:off x="3516876" y="2337201"/>
            <a:ext cx="753523" cy="469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906CFA-DF6F-5F1D-B049-9D2DB7C0A8E6}"/>
              </a:ext>
            </a:extLst>
          </p:cNvPr>
          <p:cNvSpPr txBox="1"/>
          <p:nvPr/>
        </p:nvSpPr>
        <p:spPr>
          <a:xfrm>
            <a:off x="3284968" y="1581170"/>
            <a:ext cx="1205255" cy="374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262639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0B55-BEA5-A199-9267-B45D46CF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4357DE3-C951-D710-3654-D93E0486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584508"/>
            <a:ext cx="7961971" cy="4361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43BA81-5BAB-56B0-D342-F28A093A048E}"/>
              </a:ext>
            </a:extLst>
          </p:cNvPr>
          <p:cNvSpPr/>
          <p:nvPr/>
        </p:nvSpPr>
        <p:spPr>
          <a:xfrm>
            <a:off x="5085881" y="3053090"/>
            <a:ext cx="2403082" cy="166298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2950681-CBA9-113F-B928-CD79A60E5A74}"/>
              </a:ext>
            </a:extLst>
          </p:cNvPr>
          <p:cNvSpPr/>
          <p:nvPr/>
        </p:nvSpPr>
        <p:spPr>
          <a:xfrm rot="5400000">
            <a:off x="5910660" y="2337201"/>
            <a:ext cx="753523" cy="469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BD27F2-DC57-57B2-68C3-940FF2C3CECD}"/>
              </a:ext>
            </a:extLst>
          </p:cNvPr>
          <p:cNvSpPr txBox="1"/>
          <p:nvPr/>
        </p:nvSpPr>
        <p:spPr>
          <a:xfrm>
            <a:off x="5321911" y="1603472"/>
            <a:ext cx="191151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Doughnut chart</a:t>
            </a:r>
          </a:p>
        </p:txBody>
      </p:sp>
    </p:spTree>
    <p:extLst>
      <p:ext uri="{BB962C8B-B14F-4D97-AF65-F5344CB8AC3E}">
        <p14:creationId xmlns:p14="http://schemas.microsoft.com/office/powerpoint/2010/main" val="247050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0CA0BB-DAA4-AD1C-9623-C472C20EB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1A000-CB96-08A4-6578-19343B89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39" y="2362467"/>
            <a:ext cx="7699200" cy="572700"/>
          </a:xfrm>
        </p:spPr>
        <p:txBody>
          <a:bodyPr/>
          <a:lstStyle/>
          <a:p>
            <a:r>
              <a:rPr lang="fr-FR" sz="3600" dirty="0"/>
              <a:t>About Us</a:t>
            </a:r>
          </a:p>
        </p:txBody>
      </p:sp>
      <p:grpSp>
        <p:nvGrpSpPr>
          <p:cNvPr id="16" name="Google Shape;2552;p55">
            <a:extLst>
              <a:ext uri="{FF2B5EF4-FFF2-40B4-BE49-F238E27FC236}">
                <a16:creationId xmlns:a16="http://schemas.microsoft.com/office/drawing/2014/main" id="{5EFEEA63-B413-69B5-0FAF-D8FBAD85DB09}"/>
              </a:ext>
            </a:extLst>
          </p:cNvPr>
          <p:cNvGrpSpPr/>
          <p:nvPr/>
        </p:nvGrpSpPr>
        <p:grpSpPr>
          <a:xfrm>
            <a:off x="2315220" y="2179196"/>
            <a:ext cx="1021685" cy="1122411"/>
            <a:chOff x="4599725" y="4351200"/>
            <a:chExt cx="366600" cy="390950"/>
          </a:xfrm>
        </p:grpSpPr>
        <p:sp>
          <p:nvSpPr>
            <p:cNvPr id="17" name="Google Shape;2553;p55">
              <a:extLst>
                <a:ext uri="{FF2B5EF4-FFF2-40B4-BE49-F238E27FC236}">
                  <a16:creationId xmlns:a16="http://schemas.microsoft.com/office/drawing/2014/main" id="{C8DCBB69-70F0-3FC9-CF73-054FA756B09C}"/>
                </a:ext>
              </a:extLst>
            </p:cNvPr>
            <p:cNvSpPr/>
            <p:nvPr/>
          </p:nvSpPr>
          <p:spPr>
            <a:xfrm>
              <a:off x="4605100" y="4356500"/>
              <a:ext cx="355175" cy="83375"/>
            </a:xfrm>
            <a:custGeom>
              <a:avLst/>
              <a:gdLst/>
              <a:ahLst/>
              <a:cxnLst/>
              <a:rect l="l" t="t" r="r" b="b"/>
              <a:pathLst>
                <a:path w="14207" h="3335" extrusionOk="0">
                  <a:moveTo>
                    <a:pt x="1" y="2222"/>
                  </a:moveTo>
                  <a:lnTo>
                    <a:pt x="6731" y="3334"/>
                  </a:lnTo>
                  <a:lnTo>
                    <a:pt x="14206" y="2222"/>
                  </a:lnTo>
                  <a:lnTo>
                    <a:pt x="14206" y="617"/>
                  </a:lnTo>
                  <a:cubicBezTo>
                    <a:pt x="14204" y="277"/>
                    <a:pt x="13928" y="1"/>
                    <a:pt x="13590" y="1"/>
                  </a:cubicBezTo>
                  <a:lnTo>
                    <a:pt x="616" y="1"/>
                  </a:lnTo>
                  <a:cubicBezTo>
                    <a:pt x="277" y="1"/>
                    <a:pt x="1" y="277"/>
                    <a:pt x="1" y="6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4;p55">
              <a:extLst>
                <a:ext uri="{FF2B5EF4-FFF2-40B4-BE49-F238E27FC236}">
                  <a16:creationId xmlns:a16="http://schemas.microsoft.com/office/drawing/2014/main" id="{30DC99B9-1F67-59DD-0202-47013E93D78F}"/>
                </a:ext>
              </a:extLst>
            </p:cNvPr>
            <p:cNvSpPr/>
            <p:nvPr/>
          </p:nvSpPr>
          <p:spPr>
            <a:xfrm>
              <a:off x="4605100" y="4412300"/>
              <a:ext cx="355175" cy="323800"/>
            </a:xfrm>
            <a:custGeom>
              <a:avLst/>
              <a:gdLst/>
              <a:ahLst/>
              <a:cxnLst/>
              <a:rect l="l" t="t" r="r" b="b"/>
              <a:pathLst>
                <a:path w="14207" h="12952" extrusionOk="0">
                  <a:moveTo>
                    <a:pt x="5399" y="12952"/>
                  </a:moveTo>
                  <a:lnTo>
                    <a:pt x="13590" y="12952"/>
                  </a:lnTo>
                  <a:cubicBezTo>
                    <a:pt x="13930" y="12949"/>
                    <a:pt x="14204" y="12676"/>
                    <a:pt x="14206" y="12336"/>
                  </a:cubicBezTo>
                  <a:lnTo>
                    <a:pt x="14206" y="0"/>
                  </a:lnTo>
                  <a:lnTo>
                    <a:pt x="1" y="0"/>
                  </a:lnTo>
                  <a:lnTo>
                    <a:pt x="1" y="12336"/>
                  </a:lnTo>
                  <a:cubicBezTo>
                    <a:pt x="1" y="12676"/>
                    <a:pt x="277" y="12949"/>
                    <a:pt x="616" y="12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5;p55">
              <a:extLst>
                <a:ext uri="{FF2B5EF4-FFF2-40B4-BE49-F238E27FC236}">
                  <a16:creationId xmlns:a16="http://schemas.microsoft.com/office/drawing/2014/main" id="{42642B9E-FDE2-B539-9C18-CC2D78942AF3}"/>
                </a:ext>
              </a:extLst>
            </p:cNvPr>
            <p:cNvSpPr/>
            <p:nvPr/>
          </p:nvSpPr>
          <p:spPr>
            <a:xfrm>
              <a:off x="4605100" y="4412300"/>
              <a:ext cx="42675" cy="323800"/>
            </a:xfrm>
            <a:custGeom>
              <a:avLst/>
              <a:gdLst/>
              <a:ahLst/>
              <a:cxnLst/>
              <a:rect l="l" t="t" r="r" b="b"/>
              <a:pathLst>
                <a:path w="1707" h="12952" extrusionOk="0">
                  <a:moveTo>
                    <a:pt x="1100" y="12336"/>
                  </a:moveTo>
                  <a:lnTo>
                    <a:pt x="1100" y="0"/>
                  </a:lnTo>
                  <a:lnTo>
                    <a:pt x="1" y="0"/>
                  </a:lnTo>
                  <a:lnTo>
                    <a:pt x="1" y="12336"/>
                  </a:lnTo>
                  <a:cubicBezTo>
                    <a:pt x="1" y="12673"/>
                    <a:pt x="269" y="12947"/>
                    <a:pt x="607" y="12952"/>
                  </a:cubicBezTo>
                  <a:lnTo>
                    <a:pt x="1706" y="12952"/>
                  </a:lnTo>
                  <a:cubicBezTo>
                    <a:pt x="1369" y="12947"/>
                    <a:pt x="1100" y="12673"/>
                    <a:pt x="1100" y="1233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6;p55">
              <a:extLst>
                <a:ext uri="{FF2B5EF4-FFF2-40B4-BE49-F238E27FC236}">
                  <a16:creationId xmlns:a16="http://schemas.microsoft.com/office/drawing/2014/main" id="{78CF8DEE-8334-7C75-AF8C-0C7A43CC7DDB}"/>
                </a:ext>
              </a:extLst>
            </p:cNvPr>
            <p:cNvSpPr/>
            <p:nvPr/>
          </p:nvSpPr>
          <p:spPr>
            <a:xfrm>
              <a:off x="4605100" y="4356500"/>
              <a:ext cx="42725" cy="55825"/>
            </a:xfrm>
            <a:custGeom>
              <a:avLst/>
              <a:gdLst/>
              <a:ahLst/>
              <a:cxnLst/>
              <a:rect l="l" t="t" r="r" b="b"/>
              <a:pathLst>
                <a:path w="1709" h="2233" extrusionOk="0">
                  <a:moveTo>
                    <a:pt x="1100" y="2232"/>
                  </a:moveTo>
                  <a:lnTo>
                    <a:pt x="1100" y="619"/>
                  </a:lnTo>
                  <a:cubicBezTo>
                    <a:pt x="1098" y="280"/>
                    <a:pt x="1369" y="3"/>
                    <a:pt x="1709" y="1"/>
                  </a:cubicBezTo>
                  <a:lnTo>
                    <a:pt x="616" y="1"/>
                  </a:lnTo>
                  <a:cubicBezTo>
                    <a:pt x="277" y="1"/>
                    <a:pt x="1" y="277"/>
                    <a:pt x="1" y="617"/>
                  </a:cubicBezTo>
                  <a:lnTo>
                    <a:pt x="1" y="2232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7;p55">
              <a:extLst>
                <a:ext uri="{FF2B5EF4-FFF2-40B4-BE49-F238E27FC236}">
                  <a16:creationId xmlns:a16="http://schemas.microsoft.com/office/drawing/2014/main" id="{2C0F4FD6-B00B-0FA7-6E10-6F6D89966157}"/>
                </a:ext>
              </a:extLst>
            </p:cNvPr>
            <p:cNvSpPr/>
            <p:nvPr/>
          </p:nvSpPr>
          <p:spPr>
            <a:xfrm>
              <a:off x="4687575" y="4608525"/>
              <a:ext cx="187900" cy="29050"/>
            </a:xfrm>
            <a:custGeom>
              <a:avLst/>
              <a:gdLst/>
              <a:ahLst/>
              <a:cxnLst/>
              <a:rect l="l" t="t" r="r" b="b"/>
              <a:pathLst>
                <a:path w="7516" h="1162" extrusionOk="0">
                  <a:moveTo>
                    <a:pt x="7207" y="0"/>
                  </a:moveTo>
                  <a:lnTo>
                    <a:pt x="311" y="0"/>
                  </a:lnTo>
                  <a:cubicBezTo>
                    <a:pt x="140" y="0"/>
                    <a:pt x="1" y="140"/>
                    <a:pt x="1" y="311"/>
                  </a:cubicBezTo>
                  <a:lnTo>
                    <a:pt x="1" y="853"/>
                  </a:lnTo>
                  <a:cubicBezTo>
                    <a:pt x="1" y="1022"/>
                    <a:pt x="140" y="1161"/>
                    <a:pt x="309" y="1161"/>
                  </a:cubicBezTo>
                  <a:lnTo>
                    <a:pt x="7207" y="1161"/>
                  </a:lnTo>
                  <a:cubicBezTo>
                    <a:pt x="7376" y="1161"/>
                    <a:pt x="7515" y="1022"/>
                    <a:pt x="7515" y="853"/>
                  </a:cubicBezTo>
                  <a:lnTo>
                    <a:pt x="7515" y="311"/>
                  </a:lnTo>
                  <a:cubicBezTo>
                    <a:pt x="7515" y="140"/>
                    <a:pt x="7376" y="0"/>
                    <a:pt x="7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8;p55">
              <a:extLst>
                <a:ext uri="{FF2B5EF4-FFF2-40B4-BE49-F238E27FC236}">
                  <a16:creationId xmlns:a16="http://schemas.microsoft.com/office/drawing/2014/main" id="{CB10B9D7-6070-1BB8-0D63-05FE6935B243}"/>
                </a:ext>
              </a:extLst>
            </p:cNvPr>
            <p:cNvSpPr/>
            <p:nvPr/>
          </p:nvSpPr>
          <p:spPr>
            <a:xfrm>
              <a:off x="4685325" y="4666550"/>
              <a:ext cx="187875" cy="29050"/>
            </a:xfrm>
            <a:custGeom>
              <a:avLst/>
              <a:gdLst/>
              <a:ahLst/>
              <a:cxnLst/>
              <a:rect l="l" t="t" r="r" b="b"/>
              <a:pathLst>
                <a:path w="7515" h="1162" extrusionOk="0">
                  <a:moveTo>
                    <a:pt x="7204" y="1"/>
                  </a:moveTo>
                  <a:lnTo>
                    <a:pt x="308" y="1"/>
                  </a:lnTo>
                  <a:cubicBezTo>
                    <a:pt x="137" y="1"/>
                    <a:pt x="0" y="140"/>
                    <a:pt x="0" y="309"/>
                  </a:cubicBezTo>
                  <a:lnTo>
                    <a:pt x="0" y="854"/>
                  </a:lnTo>
                  <a:cubicBezTo>
                    <a:pt x="0" y="1022"/>
                    <a:pt x="137" y="1162"/>
                    <a:pt x="308" y="1162"/>
                  </a:cubicBezTo>
                  <a:lnTo>
                    <a:pt x="7204" y="1162"/>
                  </a:lnTo>
                  <a:cubicBezTo>
                    <a:pt x="7375" y="1162"/>
                    <a:pt x="7512" y="1022"/>
                    <a:pt x="7515" y="854"/>
                  </a:cubicBezTo>
                  <a:lnTo>
                    <a:pt x="7515" y="309"/>
                  </a:lnTo>
                  <a:cubicBezTo>
                    <a:pt x="7512" y="140"/>
                    <a:pt x="7375" y="1"/>
                    <a:pt x="7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9;p55">
              <a:extLst>
                <a:ext uri="{FF2B5EF4-FFF2-40B4-BE49-F238E27FC236}">
                  <a16:creationId xmlns:a16="http://schemas.microsoft.com/office/drawing/2014/main" id="{D9BA9F66-E39A-ED35-487E-7BF62DCF461F}"/>
                </a:ext>
              </a:extLst>
            </p:cNvPr>
            <p:cNvSpPr/>
            <p:nvPr/>
          </p:nvSpPr>
          <p:spPr>
            <a:xfrm>
              <a:off x="4687575" y="4608525"/>
              <a:ext cx="25250" cy="29050"/>
            </a:xfrm>
            <a:custGeom>
              <a:avLst/>
              <a:gdLst/>
              <a:ahLst/>
              <a:cxnLst/>
              <a:rect l="l" t="t" r="r" b="b"/>
              <a:pathLst>
                <a:path w="1010" h="1162" extrusionOk="0">
                  <a:moveTo>
                    <a:pt x="704" y="853"/>
                  </a:moveTo>
                  <a:lnTo>
                    <a:pt x="704" y="308"/>
                  </a:lnTo>
                  <a:cubicBezTo>
                    <a:pt x="702" y="140"/>
                    <a:pt x="839" y="0"/>
                    <a:pt x="1010" y="0"/>
                  </a:cubicBezTo>
                  <a:lnTo>
                    <a:pt x="309" y="0"/>
                  </a:lnTo>
                  <a:cubicBezTo>
                    <a:pt x="140" y="0"/>
                    <a:pt x="1" y="140"/>
                    <a:pt x="1" y="311"/>
                  </a:cubicBezTo>
                  <a:lnTo>
                    <a:pt x="1" y="853"/>
                  </a:lnTo>
                  <a:cubicBezTo>
                    <a:pt x="1" y="1022"/>
                    <a:pt x="138" y="1161"/>
                    <a:pt x="309" y="1161"/>
                  </a:cubicBezTo>
                  <a:lnTo>
                    <a:pt x="1010" y="1161"/>
                  </a:lnTo>
                  <a:cubicBezTo>
                    <a:pt x="839" y="1161"/>
                    <a:pt x="702" y="1022"/>
                    <a:pt x="704" y="85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60;p55">
              <a:extLst>
                <a:ext uri="{FF2B5EF4-FFF2-40B4-BE49-F238E27FC236}">
                  <a16:creationId xmlns:a16="http://schemas.microsoft.com/office/drawing/2014/main" id="{5490B1A6-ACBF-C509-BB40-602B23F6DE26}"/>
                </a:ext>
              </a:extLst>
            </p:cNvPr>
            <p:cNvSpPr/>
            <p:nvPr/>
          </p:nvSpPr>
          <p:spPr>
            <a:xfrm>
              <a:off x="4685325" y="4666550"/>
              <a:ext cx="25200" cy="29050"/>
            </a:xfrm>
            <a:custGeom>
              <a:avLst/>
              <a:gdLst/>
              <a:ahLst/>
              <a:cxnLst/>
              <a:rect l="l" t="t" r="r" b="b"/>
              <a:pathLst>
                <a:path w="1008" h="1162" extrusionOk="0">
                  <a:moveTo>
                    <a:pt x="1007" y="1"/>
                  </a:moveTo>
                  <a:lnTo>
                    <a:pt x="308" y="1"/>
                  </a:lnTo>
                  <a:cubicBezTo>
                    <a:pt x="137" y="1"/>
                    <a:pt x="0" y="140"/>
                    <a:pt x="0" y="309"/>
                  </a:cubicBezTo>
                  <a:lnTo>
                    <a:pt x="0" y="854"/>
                  </a:lnTo>
                  <a:cubicBezTo>
                    <a:pt x="0" y="1022"/>
                    <a:pt x="137" y="1162"/>
                    <a:pt x="308" y="1162"/>
                  </a:cubicBezTo>
                  <a:lnTo>
                    <a:pt x="1007" y="1162"/>
                  </a:lnTo>
                  <a:cubicBezTo>
                    <a:pt x="838" y="1162"/>
                    <a:pt x="702" y="1022"/>
                    <a:pt x="702" y="854"/>
                  </a:cubicBezTo>
                  <a:lnTo>
                    <a:pt x="702" y="309"/>
                  </a:lnTo>
                  <a:cubicBezTo>
                    <a:pt x="702" y="140"/>
                    <a:pt x="838" y="1"/>
                    <a:pt x="1007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61;p55">
              <a:extLst>
                <a:ext uri="{FF2B5EF4-FFF2-40B4-BE49-F238E27FC236}">
                  <a16:creationId xmlns:a16="http://schemas.microsoft.com/office/drawing/2014/main" id="{8DCF8D78-09D2-9809-F055-263850B07596}"/>
                </a:ext>
              </a:extLst>
            </p:cNvPr>
            <p:cNvSpPr/>
            <p:nvPr/>
          </p:nvSpPr>
          <p:spPr>
            <a:xfrm>
              <a:off x="4708175" y="4438250"/>
              <a:ext cx="145175" cy="141400"/>
            </a:xfrm>
            <a:custGeom>
              <a:avLst/>
              <a:gdLst/>
              <a:ahLst/>
              <a:cxnLst/>
              <a:rect l="l" t="t" r="r" b="b"/>
              <a:pathLst>
                <a:path w="5807" h="5656" extrusionOk="0">
                  <a:moveTo>
                    <a:pt x="853" y="1284"/>
                  </a:moveTo>
                  <a:cubicBezTo>
                    <a:pt x="1479" y="411"/>
                    <a:pt x="2569" y="1"/>
                    <a:pt x="3615" y="245"/>
                  </a:cubicBezTo>
                  <a:cubicBezTo>
                    <a:pt x="4660" y="489"/>
                    <a:pt x="5457" y="1340"/>
                    <a:pt x="5633" y="2400"/>
                  </a:cubicBezTo>
                  <a:cubicBezTo>
                    <a:pt x="5807" y="3459"/>
                    <a:pt x="5325" y="4522"/>
                    <a:pt x="4414" y="5089"/>
                  </a:cubicBezTo>
                  <a:cubicBezTo>
                    <a:pt x="3502" y="5655"/>
                    <a:pt x="2336" y="5616"/>
                    <a:pt x="1464" y="4991"/>
                  </a:cubicBezTo>
                  <a:cubicBezTo>
                    <a:pt x="274" y="4135"/>
                    <a:pt x="0" y="2476"/>
                    <a:pt x="853" y="12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62;p55">
              <a:extLst>
                <a:ext uri="{FF2B5EF4-FFF2-40B4-BE49-F238E27FC236}">
                  <a16:creationId xmlns:a16="http://schemas.microsoft.com/office/drawing/2014/main" id="{D3B69F08-D809-B50D-EA0A-5084BFC5706D}"/>
                </a:ext>
              </a:extLst>
            </p:cNvPr>
            <p:cNvSpPr/>
            <p:nvPr/>
          </p:nvSpPr>
          <p:spPr>
            <a:xfrm>
              <a:off x="4738275" y="4528050"/>
              <a:ext cx="89475" cy="53075"/>
            </a:xfrm>
            <a:custGeom>
              <a:avLst/>
              <a:gdLst/>
              <a:ahLst/>
              <a:cxnLst/>
              <a:rect l="l" t="t" r="r" b="b"/>
              <a:pathLst>
                <a:path w="3579" h="2123" extrusionOk="0">
                  <a:moveTo>
                    <a:pt x="1787" y="52"/>
                  </a:moveTo>
                  <a:cubicBezTo>
                    <a:pt x="1685" y="50"/>
                    <a:pt x="1585" y="35"/>
                    <a:pt x="1487" y="3"/>
                  </a:cubicBezTo>
                  <a:cubicBezTo>
                    <a:pt x="785" y="94"/>
                    <a:pt x="143" y="465"/>
                    <a:pt x="1" y="1189"/>
                  </a:cubicBezTo>
                  <a:cubicBezTo>
                    <a:pt x="82" y="1262"/>
                    <a:pt x="170" y="1333"/>
                    <a:pt x="258" y="1399"/>
                  </a:cubicBezTo>
                  <a:cubicBezTo>
                    <a:pt x="1272" y="2122"/>
                    <a:pt x="2650" y="2049"/>
                    <a:pt x="3579" y="1220"/>
                  </a:cubicBezTo>
                  <a:cubicBezTo>
                    <a:pt x="3437" y="497"/>
                    <a:pt x="2802" y="94"/>
                    <a:pt x="2098" y="1"/>
                  </a:cubicBezTo>
                  <a:cubicBezTo>
                    <a:pt x="1998" y="35"/>
                    <a:pt x="1892" y="52"/>
                    <a:pt x="1787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3;p55">
              <a:extLst>
                <a:ext uri="{FF2B5EF4-FFF2-40B4-BE49-F238E27FC236}">
                  <a16:creationId xmlns:a16="http://schemas.microsoft.com/office/drawing/2014/main" id="{5F7F94DC-ED97-5372-EA90-F3F91E4FB298}"/>
                </a:ext>
              </a:extLst>
            </p:cNvPr>
            <p:cNvSpPr/>
            <p:nvPr/>
          </p:nvSpPr>
          <p:spPr>
            <a:xfrm>
              <a:off x="4757825" y="4485850"/>
              <a:ext cx="50500" cy="44250"/>
            </a:xfrm>
            <a:custGeom>
              <a:avLst/>
              <a:gdLst/>
              <a:ahLst/>
              <a:cxnLst/>
              <a:rect l="l" t="t" r="r" b="b"/>
              <a:pathLst>
                <a:path w="2020" h="1770" extrusionOk="0">
                  <a:moveTo>
                    <a:pt x="1589" y="1574"/>
                  </a:moveTo>
                  <a:cubicBezTo>
                    <a:pt x="1841" y="1408"/>
                    <a:pt x="2020" y="1139"/>
                    <a:pt x="2017" y="841"/>
                  </a:cubicBezTo>
                  <a:lnTo>
                    <a:pt x="2015" y="328"/>
                  </a:lnTo>
                  <a:lnTo>
                    <a:pt x="1216" y="328"/>
                  </a:lnTo>
                  <a:cubicBezTo>
                    <a:pt x="817" y="328"/>
                    <a:pt x="705" y="235"/>
                    <a:pt x="602" y="0"/>
                  </a:cubicBezTo>
                  <a:cubicBezTo>
                    <a:pt x="502" y="492"/>
                    <a:pt x="1" y="325"/>
                    <a:pt x="1" y="325"/>
                  </a:cubicBezTo>
                  <a:lnTo>
                    <a:pt x="1" y="841"/>
                  </a:lnTo>
                  <a:cubicBezTo>
                    <a:pt x="1" y="1242"/>
                    <a:pt x="321" y="1584"/>
                    <a:pt x="710" y="1706"/>
                  </a:cubicBezTo>
                  <a:cubicBezTo>
                    <a:pt x="908" y="1770"/>
                    <a:pt x="1123" y="1770"/>
                    <a:pt x="1321" y="1706"/>
                  </a:cubicBezTo>
                  <a:cubicBezTo>
                    <a:pt x="1416" y="1674"/>
                    <a:pt x="1506" y="1630"/>
                    <a:pt x="1589" y="1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4;p55">
              <a:extLst>
                <a:ext uri="{FF2B5EF4-FFF2-40B4-BE49-F238E27FC236}">
                  <a16:creationId xmlns:a16="http://schemas.microsoft.com/office/drawing/2014/main" id="{77296A4E-10F5-B270-46E5-7CFA19B6BFAB}"/>
                </a:ext>
              </a:extLst>
            </p:cNvPr>
            <p:cNvSpPr/>
            <p:nvPr/>
          </p:nvSpPr>
          <p:spPr>
            <a:xfrm>
              <a:off x="4757900" y="4458425"/>
              <a:ext cx="50375" cy="42775"/>
            </a:xfrm>
            <a:custGeom>
              <a:avLst/>
              <a:gdLst/>
              <a:ahLst/>
              <a:cxnLst/>
              <a:rect l="l" t="t" r="r" b="b"/>
              <a:pathLst>
                <a:path w="2015" h="1711" extrusionOk="0">
                  <a:moveTo>
                    <a:pt x="1215" y="1545"/>
                  </a:moveTo>
                  <a:lnTo>
                    <a:pt x="2014" y="1545"/>
                  </a:lnTo>
                  <a:lnTo>
                    <a:pt x="2012" y="1410"/>
                  </a:lnTo>
                  <a:cubicBezTo>
                    <a:pt x="1975" y="0"/>
                    <a:pt x="0" y="196"/>
                    <a:pt x="0" y="1386"/>
                  </a:cubicBezTo>
                  <a:lnTo>
                    <a:pt x="0" y="1545"/>
                  </a:lnTo>
                  <a:cubicBezTo>
                    <a:pt x="0" y="1545"/>
                    <a:pt x="504" y="1711"/>
                    <a:pt x="604" y="1220"/>
                  </a:cubicBezTo>
                  <a:cubicBezTo>
                    <a:pt x="704" y="1454"/>
                    <a:pt x="817" y="1545"/>
                    <a:pt x="1215" y="15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65;p55">
              <a:extLst>
                <a:ext uri="{FF2B5EF4-FFF2-40B4-BE49-F238E27FC236}">
                  <a16:creationId xmlns:a16="http://schemas.microsoft.com/office/drawing/2014/main" id="{F6482A4B-8EB2-4CF3-47ED-24245B97ACB8}"/>
                </a:ext>
              </a:extLst>
            </p:cNvPr>
            <p:cNvSpPr/>
            <p:nvPr/>
          </p:nvSpPr>
          <p:spPr>
            <a:xfrm>
              <a:off x="4711225" y="4440525"/>
              <a:ext cx="77850" cy="117250"/>
            </a:xfrm>
            <a:custGeom>
              <a:avLst/>
              <a:gdLst/>
              <a:ahLst/>
              <a:cxnLst/>
              <a:rect l="l" t="t" r="r" b="b"/>
              <a:pathLst>
                <a:path w="3114" h="4690" extrusionOk="0">
                  <a:moveTo>
                    <a:pt x="1442" y="4008"/>
                  </a:moveTo>
                  <a:cubicBezTo>
                    <a:pt x="550" y="2473"/>
                    <a:pt x="1388" y="513"/>
                    <a:pt x="3114" y="95"/>
                  </a:cubicBezTo>
                  <a:cubicBezTo>
                    <a:pt x="1985" y="0"/>
                    <a:pt x="917" y="631"/>
                    <a:pt x="460" y="1669"/>
                  </a:cubicBezTo>
                  <a:cubicBezTo>
                    <a:pt x="0" y="2705"/>
                    <a:pt x="252" y="3920"/>
                    <a:pt x="1083" y="4690"/>
                  </a:cubicBezTo>
                  <a:cubicBezTo>
                    <a:pt x="1132" y="4431"/>
                    <a:pt x="1256" y="4194"/>
                    <a:pt x="1442" y="40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6;p55">
              <a:extLst>
                <a:ext uri="{FF2B5EF4-FFF2-40B4-BE49-F238E27FC236}">
                  <a16:creationId xmlns:a16="http://schemas.microsoft.com/office/drawing/2014/main" id="{40B326BC-B8AC-12C6-756E-06FA541CB97E}"/>
                </a:ext>
              </a:extLst>
            </p:cNvPr>
            <p:cNvSpPr/>
            <p:nvPr/>
          </p:nvSpPr>
          <p:spPr>
            <a:xfrm>
              <a:off x="4738275" y="4540700"/>
              <a:ext cx="60875" cy="37475"/>
            </a:xfrm>
            <a:custGeom>
              <a:avLst/>
              <a:gdLst/>
              <a:ahLst/>
              <a:cxnLst/>
              <a:rect l="l" t="t" r="r" b="b"/>
              <a:pathLst>
                <a:path w="2435" h="1499" extrusionOk="0">
                  <a:moveTo>
                    <a:pt x="360" y="1"/>
                  </a:moveTo>
                  <a:cubicBezTo>
                    <a:pt x="174" y="187"/>
                    <a:pt x="50" y="424"/>
                    <a:pt x="1" y="683"/>
                  </a:cubicBezTo>
                  <a:cubicBezTo>
                    <a:pt x="84" y="758"/>
                    <a:pt x="170" y="827"/>
                    <a:pt x="260" y="893"/>
                  </a:cubicBezTo>
                  <a:cubicBezTo>
                    <a:pt x="888" y="1342"/>
                    <a:pt x="1682" y="1499"/>
                    <a:pt x="2435" y="1316"/>
                  </a:cubicBezTo>
                  <a:cubicBezTo>
                    <a:pt x="1570" y="1240"/>
                    <a:pt x="795" y="75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67;p55">
              <a:extLst>
                <a:ext uri="{FF2B5EF4-FFF2-40B4-BE49-F238E27FC236}">
                  <a16:creationId xmlns:a16="http://schemas.microsoft.com/office/drawing/2014/main" id="{9BE1E7D6-BCDC-8C5A-016E-E449C098C1C0}"/>
                </a:ext>
              </a:extLst>
            </p:cNvPr>
            <p:cNvSpPr/>
            <p:nvPr/>
          </p:nvSpPr>
          <p:spPr>
            <a:xfrm>
              <a:off x="4599725" y="4351200"/>
              <a:ext cx="366600" cy="390950"/>
            </a:xfrm>
            <a:custGeom>
              <a:avLst/>
              <a:gdLst/>
              <a:ahLst/>
              <a:cxnLst/>
              <a:rect l="l" t="t" r="r" b="b"/>
              <a:pathLst>
                <a:path w="14664" h="15638" extrusionOk="0">
                  <a:moveTo>
                    <a:pt x="13820" y="428"/>
                  </a:moveTo>
                  <a:cubicBezTo>
                    <a:pt x="14033" y="428"/>
                    <a:pt x="14206" y="601"/>
                    <a:pt x="14206" y="814"/>
                  </a:cubicBezTo>
                  <a:lnTo>
                    <a:pt x="14206" y="2200"/>
                  </a:lnTo>
                  <a:lnTo>
                    <a:pt x="5230" y="2200"/>
                  </a:lnTo>
                  <a:cubicBezTo>
                    <a:pt x="5228" y="2200"/>
                    <a:pt x="5227" y="2200"/>
                    <a:pt x="5225" y="2200"/>
                  </a:cubicBezTo>
                  <a:cubicBezTo>
                    <a:pt x="5117" y="2200"/>
                    <a:pt x="5024" y="2272"/>
                    <a:pt x="4998" y="2376"/>
                  </a:cubicBezTo>
                  <a:cubicBezTo>
                    <a:pt x="4966" y="2520"/>
                    <a:pt x="5076" y="2657"/>
                    <a:pt x="5223" y="2657"/>
                  </a:cubicBezTo>
                  <a:lnTo>
                    <a:pt x="14206" y="2657"/>
                  </a:lnTo>
                  <a:lnTo>
                    <a:pt x="14206" y="14763"/>
                  </a:lnTo>
                  <a:cubicBezTo>
                    <a:pt x="14206" y="14978"/>
                    <a:pt x="14033" y="15151"/>
                    <a:pt x="13820" y="15151"/>
                  </a:cubicBezTo>
                  <a:lnTo>
                    <a:pt x="846" y="15151"/>
                  </a:lnTo>
                  <a:cubicBezTo>
                    <a:pt x="633" y="15151"/>
                    <a:pt x="460" y="14978"/>
                    <a:pt x="460" y="14763"/>
                  </a:cubicBezTo>
                  <a:lnTo>
                    <a:pt x="460" y="2657"/>
                  </a:lnTo>
                  <a:lnTo>
                    <a:pt x="4140" y="2657"/>
                  </a:lnTo>
                  <a:cubicBezTo>
                    <a:pt x="4142" y="2657"/>
                    <a:pt x="4144" y="2657"/>
                    <a:pt x="4145" y="2657"/>
                  </a:cubicBezTo>
                  <a:cubicBezTo>
                    <a:pt x="4260" y="2657"/>
                    <a:pt x="4358" y="2572"/>
                    <a:pt x="4375" y="2456"/>
                  </a:cubicBezTo>
                  <a:cubicBezTo>
                    <a:pt x="4392" y="2319"/>
                    <a:pt x="4287" y="2200"/>
                    <a:pt x="4148" y="2200"/>
                  </a:cubicBezTo>
                  <a:lnTo>
                    <a:pt x="460" y="2200"/>
                  </a:lnTo>
                  <a:lnTo>
                    <a:pt x="460" y="814"/>
                  </a:lnTo>
                  <a:cubicBezTo>
                    <a:pt x="460" y="599"/>
                    <a:pt x="633" y="428"/>
                    <a:pt x="846" y="428"/>
                  </a:cubicBezTo>
                  <a:close/>
                  <a:moveTo>
                    <a:pt x="842" y="0"/>
                  </a:moveTo>
                  <a:cubicBezTo>
                    <a:pt x="377" y="0"/>
                    <a:pt x="1" y="378"/>
                    <a:pt x="3" y="843"/>
                  </a:cubicBezTo>
                  <a:lnTo>
                    <a:pt x="3" y="14795"/>
                  </a:lnTo>
                  <a:cubicBezTo>
                    <a:pt x="3" y="15261"/>
                    <a:pt x="379" y="15638"/>
                    <a:pt x="846" y="15638"/>
                  </a:cubicBezTo>
                  <a:lnTo>
                    <a:pt x="13820" y="15638"/>
                  </a:lnTo>
                  <a:cubicBezTo>
                    <a:pt x="14287" y="15638"/>
                    <a:pt x="14663" y="15261"/>
                    <a:pt x="14663" y="14795"/>
                  </a:cubicBezTo>
                  <a:lnTo>
                    <a:pt x="14663" y="843"/>
                  </a:lnTo>
                  <a:cubicBezTo>
                    <a:pt x="14663" y="377"/>
                    <a:pt x="14284" y="0"/>
                    <a:pt x="13820" y="0"/>
                  </a:cubicBezTo>
                  <a:lnTo>
                    <a:pt x="846" y="0"/>
                  </a:lnTo>
                  <a:cubicBezTo>
                    <a:pt x="845" y="0"/>
                    <a:pt x="843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68;p55">
              <a:extLst>
                <a:ext uri="{FF2B5EF4-FFF2-40B4-BE49-F238E27FC236}">
                  <a16:creationId xmlns:a16="http://schemas.microsoft.com/office/drawing/2014/main" id="{0F0A2E3C-B37A-423B-E6DB-801B1BE47D60}"/>
                </a:ext>
              </a:extLst>
            </p:cNvPr>
            <p:cNvSpPr/>
            <p:nvPr/>
          </p:nvSpPr>
          <p:spPr>
            <a:xfrm>
              <a:off x="4705475" y="4436850"/>
              <a:ext cx="156000" cy="144325"/>
            </a:xfrm>
            <a:custGeom>
              <a:avLst/>
              <a:gdLst/>
              <a:ahLst/>
              <a:cxnLst/>
              <a:rect l="l" t="t" r="r" b="b"/>
              <a:pathLst>
                <a:path w="6240" h="5773" extrusionOk="0">
                  <a:moveTo>
                    <a:pt x="3127" y="1503"/>
                  </a:moveTo>
                  <a:cubicBezTo>
                    <a:pt x="3323" y="1503"/>
                    <a:pt x="3512" y="1581"/>
                    <a:pt x="3652" y="1718"/>
                  </a:cubicBezTo>
                  <a:cubicBezTo>
                    <a:pt x="3762" y="1828"/>
                    <a:pt x="3835" y="1980"/>
                    <a:pt x="3864" y="2163"/>
                  </a:cubicBezTo>
                  <a:lnTo>
                    <a:pt x="3310" y="2163"/>
                  </a:lnTo>
                  <a:cubicBezTo>
                    <a:pt x="2994" y="2163"/>
                    <a:pt x="2967" y="2114"/>
                    <a:pt x="2909" y="1982"/>
                  </a:cubicBezTo>
                  <a:cubicBezTo>
                    <a:pt x="2877" y="1904"/>
                    <a:pt x="2806" y="1850"/>
                    <a:pt x="2723" y="1841"/>
                  </a:cubicBezTo>
                  <a:cubicBezTo>
                    <a:pt x="2714" y="1839"/>
                    <a:pt x="2705" y="1839"/>
                    <a:pt x="2695" y="1839"/>
                  </a:cubicBezTo>
                  <a:cubicBezTo>
                    <a:pt x="2589" y="1839"/>
                    <a:pt x="2494" y="1916"/>
                    <a:pt x="2471" y="2024"/>
                  </a:cubicBezTo>
                  <a:cubicBezTo>
                    <a:pt x="2450" y="2130"/>
                    <a:pt x="2411" y="2177"/>
                    <a:pt x="2325" y="2187"/>
                  </a:cubicBezTo>
                  <a:lnTo>
                    <a:pt x="2325" y="2187"/>
                  </a:lnTo>
                  <a:cubicBezTo>
                    <a:pt x="2348" y="1737"/>
                    <a:pt x="2731" y="1503"/>
                    <a:pt x="3109" y="1503"/>
                  </a:cubicBezTo>
                  <a:cubicBezTo>
                    <a:pt x="3115" y="1503"/>
                    <a:pt x="3121" y="1503"/>
                    <a:pt x="3127" y="1503"/>
                  </a:cubicBezTo>
                  <a:close/>
                  <a:moveTo>
                    <a:pt x="2716" y="2483"/>
                  </a:moveTo>
                  <a:cubicBezTo>
                    <a:pt x="2853" y="2583"/>
                    <a:pt x="3036" y="2623"/>
                    <a:pt x="3297" y="2623"/>
                  </a:cubicBezTo>
                  <a:lnTo>
                    <a:pt x="3867" y="2623"/>
                  </a:lnTo>
                  <a:lnTo>
                    <a:pt x="3867" y="2774"/>
                  </a:lnTo>
                  <a:cubicBezTo>
                    <a:pt x="3867" y="2979"/>
                    <a:pt x="3745" y="3182"/>
                    <a:pt x="3539" y="3319"/>
                  </a:cubicBezTo>
                  <a:cubicBezTo>
                    <a:pt x="3407" y="3409"/>
                    <a:pt x="3251" y="3458"/>
                    <a:pt x="3090" y="3458"/>
                  </a:cubicBezTo>
                  <a:cubicBezTo>
                    <a:pt x="3011" y="3458"/>
                    <a:pt x="2936" y="3446"/>
                    <a:pt x="2862" y="3424"/>
                  </a:cubicBezTo>
                  <a:lnTo>
                    <a:pt x="2850" y="3419"/>
                  </a:lnTo>
                  <a:cubicBezTo>
                    <a:pt x="2550" y="3319"/>
                    <a:pt x="2310" y="3053"/>
                    <a:pt x="2310" y="2774"/>
                  </a:cubicBezTo>
                  <a:lnTo>
                    <a:pt x="2310" y="2649"/>
                  </a:lnTo>
                  <a:cubicBezTo>
                    <a:pt x="2459" y="2645"/>
                    <a:pt x="2603" y="2586"/>
                    <a:pt x="2716" y="2483"/>
                  </a:cubicBezTo>
                  <a:close/>
                  <a:moveTo>
                    <a:pt x="3112" y="462"/>
                  </a:moveTo>
                  <a:cubicBezTo>
                    <a:pt x="4021" y="462"/>
                    <a:pt x="4854" y="971"/>
                    <a:pt x="5269" y="1782"/>
                  </a:cubicBezTo>
                  <a:cubicBezTo>
                    <a:pt x="5685" y="2591"/>
                    <a:pt x="5612" y="3566"/>
                    <a:pt x="5081" y="4304"/>
                  </a:cubicBezTo>
                  <a:cubicBezTo>
                    <a:pt x="5049" y="4350"/>
                    <a:pt x="5013" y="4397"/>
                    <a:pt x="4979" y="4438"/>
                  </a:cubicBezTo>
                  <a:cubicBezTo>
                    <a:pt x="4788" y="4042"/>
                    <a:pt x="4439" y="3737"/>
                    <a:pt x="3982" y="3561"/>
                  </a:cubicBezTo>
                  <a:cubicBezTo>
                    <a:pt x="4201" y="3348"/>
                    <a:pt x="4326" y="3072"/>
                    <a:pt x="4326" y="2786"/>
                  </a:cubicBezTo>
                  <a:lnTo>
                    <a:pt x="4326" y="2405"/>
                  </a:lnTo>
                  <a:cubicBezTo>
                    <a:pt x="4331" y="1997"/>
                    <a:pt x="4209" y="1652"/>
                    <a:pt x="3969" y="1408"/>
                  </a:cubicBezTo>
                  <a:cubicBezTo>
                    <a:pt x="3741" y="1183"/>
                    <a:pt x="3436" y="1056"/>
                    <a:pt x="3115" y="1056"/>
                  </a:cubicBezTo>
                  <a:cubicBezTo>
                    <a:pt x="3109" y="1056"/>
                    <a:pt x="3103" y="1056"/>
                    <a:pt x="3097" y="1056"/>
                  </a:cubicBezTo>
                  <a:cubicBezTo>
                    <a:pt x="2493" y="1056"/>
                    <a:pt x="1853" y="1474"/>
                    <a:pt x="1853" y="2246"/>
                  </a:cubicBezTo>
                  <a:lnTo>
                    <a:pt x="1853" y="2786"/>
                  </a:lnTo>
                  <a:cubicBezTo>
                    <a:pt x="1853" y="3077"/>
                    <a:pt x="1985" y="3353"/>
                    <a:pt x="2198" y="3561"/>
                  </a:cubicBezTo>
                  <a:cubicBezTo>
                    <a:pt x="1741" y="3727"/>
                    <a:pt x="1399" y="4020"/>
                    <a:pt x="1208" y="4402"/>
                  </a:cubicBezTo>
                  <a:cubicBezTo>
                    <a:pt x="533" y="3551"/>
                    <a:pt x="502" y="2356"/>
                    <a:pt x="1135" y="1474"/>
                  </a:cubicBezTo>
                  <a:cubicBezTo>
                    <a:pt x="1594" y="839"/>
                    <a:pt x="2327" y="462"/>
                    <a:pt x="3112" y="462"/>
                  </a:cubicBezTo>
                  <a:close/>
                  <a:moveTo>
                    <a:pt x="3429" y="3891"/>
                  </a:moveTo>
                  <a:cubicBezTo>
                    <a:pt x="4045" y="3981"/>
                    <a:pt x="4485" y="4314"/>
                    <a:pt x="4634" y="4790"/>
                  </a:cubicBezTo>
                  <a:cubicBezTo>
                    <a:pt x="4204" y="5132"/>
                    <a:pt x="3669" y="5320"/>
                    <a:pt x="3119" y="5320"/>
                  </a:cubicBezTo>
                  <a:cubicBezTo>
                    <a:pt x="3115" y="5320"/>
                    <a:pt x="3111" y="5320"/>
                    <a:pt x="3108" y="5320"/>
                  </a:cubicBezTo>
                  <a:cubicBezTo>
                    <a:pt x="2603" y="5320"/>
                    <a:pt x="2114" y="5159"/>
                    <a:pt x="1704" y="4866"/>
                  </a:cubicBezTo>
                  <a:lnTo>
                    <a:pt x="1706" y="4866"/>
                  </a:lnTo>
                  <a:cubicBezTo>
                    <a:pt x="1660" y="4834"/>
                    <a:pt x="1614" y="4798"/>
                    <a:pt x="1572" y="4761"/>
                  </a:cubicBezTo>
                  <a:cubicBezTo>
                    <a:pt x="1770" y="4125"/>
                    <a:pt x="2442" y="3942"/>
                    <a:pt x="2782" y="3891"/>
                  </a:cubicBezTo>
                  <a:cubicBezTo>
                    <a:pt x="2884" y="3920"/>
                    <a:pt x="2992" y="3935"/>
                    <a:pt x="3099" y="3935"/>
                  </a:cubicBezTo>
                  <a:lnTo>
                    <a:pt x="3109" y="3935"/>
                  </a:lnTo>
                  <a:cubicBezTo>
                    <a:pt x="3217" y="3935"/>
                    <a:pt x="3324" y="3920"/>
                    <a:pt x="3429" y="3891"/>
                  </a:cubicBezTo>
                  <a:close/>
                  <a:moveTo>
                    <a:pt x="3125" y="0"/>
                  </a:moveTo>
                  <a:cubicBezTo>
                    <a:pt x="1945" y="0"/>
                    <a:pt x="881" y="717"/>
                    <a:pt x="441" y="1816"/>
                  </a:cubicBezTo>
                  <a:cubicBezTo>
                    <a:pt x="1" y="2918"/>
                    <a:pt x="282" y="4179"/>
                    <a:pt x="1147" y="4993"/>
                  </a:cubicBezTo>
                  <a:lnTo>
                    <a:pt x="1149" y="4993"/>
                  </a:lnTo>
                  <a:cubicBezTo>
                    <a:pt x="1157" y="5000"/>
                    <a:pt x="1164" y="5008"/>
                    <a:pt x="1174" y="5015"/>
                  </a:cubicBezTo>
                  <a:cubicBezTo>
                    <a:pt x="1257" y="5093"/>
                    <a:pt x="1345" y="5164"/>
                    <a:pt x="1438" y="5232"/>
                  </a:cubicBezTo>
                  <a:cubicBezTo>
                    <a:pt x="1943" y="5594"/>
                    <a:pt x="2532" y="5773"/>
                    <a:pt x="3120" y="5773"/>
                  </a:cubicBezTo>
                  <a:cubicBezTo>
                    <a:pt x="3803" y="5773"/>
                    <a:pt x="4484" y="5531"/>
                    <a:pt x="5025" y="5054"/>
                  </a:cubicBezTo>
                  <a:cubicBezTo>
                    <a:pt x="5037" y="5044"/>
                    <a:pt x="5049" y="5035"/>
                    <a:pt x="5059" y="5022"/>
                  </a:cubicBezTo>
                  <a:cubicBezTo>
                    <a:pt x="5939" y="4223"/>
                    <a:pt x="6240" y="2967"/>
                    <a:pt x="5817" y="1858"/>
                  </a:cubicBezTo>
                  <a:cubicBezTo>
                    <a:pt x="5392" y="748"/>
                    <a:pt x="4331" y="10"/>
                    <a:pt x="3143" y="0"/>
                  </a:cubicBezTo>
                  <a:cubicBezTo>
                    <a:pt x="3137" y="0"/>
                    <a:pt x="3131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9;p55">
              <a:extLst>
                <a:ext uri="{FF2B5EF4-FFF2-40B4-BE49-F238E27FC236}">
                  <a16:creationId xmlns:a16="http://schemas.microsoft.com/office/drawing/2014/main" id="{2B0D8B9F-2603-34B3-D6D4-E0EC5828469C}"/>
                </a:ext>
              </a:extLst>
            </p:cNvPr>
            <p:cNvSpPr/>
            <p:nvPr/>
          </p:nvSpPr>
          <p:spPr>
            <a:xfrm>
              <a:off x="4638950" y="437715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6" y="1"/>
                  </a:moveTo>
                  <a:cubicBezTo>
                    <a:pt x="101" y="1"/>
                    <a:pt x="0" y="103"/>
                    <a:pt x="0" y="228"/>
                  </a:cubicBezTo>
                  <a:cubicBezTo>
                    <a:pt x="0" y="355"/>
                    <a:pt x="101" y="458"/>
                    <a:pt x="228" y="458"/>
                  </a:cubicBezTo>
                  <a:lnTo>
                    <a:pt x="233" y="458"/>
                  </a:lnTo>
                  <a:cubicBezTo>
                    <a:pt x="360" y="458"/>
                    <a:pt x="462" y="355"/>
                    <a:pt x="462" y="231"/>
                  </a:cubicBezTo>
                  <a:cubicBezTo>
                    <a:pt x="465" y="104"/>
                    <a:pt x="362" y="1"/>
                    <a:pt x="235" y="1"/>
                  </a:cubicBezTo>
                  <a:lnTo>
                    <a:pt x="230" y="1"/>
                  </a:lnTo>
                  <a:cubicBezTo>
                    <a:pt x="229" y="1"/>
                    <a:pt x="22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70;p55">
              <a:extLst>
                <a:ext uri="{FF2B5EF4-FFF2-40B4-BE49-F238E27FC236}">
                  <a16:creationId xmlns:a16="http://schemas.microsoft.com/office/drawing/2014/main" id="{AA86BFB4-3002-1342-4347-9622F8700F5D}"/>
                </a:ext>
              </a:extLst>
            </p:cNvPr>
            <p:cNvSpPr/>
            <p:nvPr/>
          </p:nvSpPr>
          <p:spPr>
            <a:xfrm>
              <a:off x="4666575" y="437715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8" y="1"/>
                  </a:moveTo>
                  <a:cubicBezTo>
                    <a:pt x="103" y="1"/>
                    <a:pt x="2" y="103"/>
                    <a:pt x="2" y="228"/>
                  </a:cubicBezTo>
                  <a:cubicBezTo>
                    <a:pt x="0" y="355"/>
                    <a:pt x="103" y="458"/>
                    <a:pt x="230" y="458"/>
                  </a:cubicBezTo>
                  <a:lnTo>
                    <a:pt x="235" y="458"/>
                  </a:lnTo>
                  <a:cubicBezTo>
                    <a:pt x="359" y="458"/>
                    <a:pt x="464" y="355"/>
                    <a:pt x="464" y="231"/>
                  </a:cubicBezTo>
                  <a:cubicBezTo>
                    <a:pt x="464" y="104"/>
                    <a:pt x="362" y="1"/>
                    <a:pt x="237" y="1"/>
                  </a:cubicBezTo>
                  <a:lnTo>
                    <a:pt x="232" y="1"/>
                  </a:lnTo>
                  <a:cubicBezTo>
                    <a:pt x="231" y="1"/>
                    <a:pt x="229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71;p55">
              <a:extLst>
                <a:ext uri="{FF2B5EF4-FFF2-40B4-BE49-F238E27FC236}">
                  <a16:creationId xmlns:a16="http://schemas.microsoft.com/office/drawing/2014/main" id="{260F2D16-3777-1074-A1A4-A3B529873A59}"/>
                </a:ext>
              </a:extLst>
            </p:cNvPr>
            <p:cNvSpPr/>
            <p:nvPr/>
          </p:nvSpPr>
          <p:spPr>
            <a:xfrm>
              <a:off x="4694300" y="4377150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6" y="1"/>
                  </a:moveTo>
                  <a:cubicBezTo>
                    <a:pt x="101" y="1"/>
                    <a:pt x="0" y="103"/>
                    <a:pt x="0" y="228"/>
                  </a:cubicBezTo>
                  <a:cubicBezTo>
                    <a:pt x="0" y="355"/>
                    <a:pt x="101" y="458"/>
                    <a:pt x="228" y="458"/>
                  </a:cubicBezTo>
                  <a:lnTo>
                    <a:pt x="233" y="458"/>
                  </a:lnTo>
                  <a:cubicBezTo>
                    <a:pt x="360" y="458"/>
                    <a:pt x="462" y="355"/>
                    <a:pt x="462" y="231"/>
                  </a:cubicBezTo>
                  <a:cubicBezTo>
                    <a:pt x="462" y="104"/>
                    <a:pt x="362" y="1"/>
                    <a:pt x="235" y="1"/>
                  </a:cubicBezTo>
                  <a:lnTo>
                    <a:pt x="230" y="1"/>
                  </a:lnTo>
                  <a:cubicBezTo>
                    <a:pt x="229" y="1"/>
                    <a:pt x="22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72;p55">
              <a:extLst>
                <a:ext uri="{FF2B5EF4-FFF2-40B4-BE49-F238E27FC236}">
                  <a16:creationId xmlns:a16="http://schemas.microsoft.com/office/drawing/2014/main" id="{69E7485B-2EB4-39E3-BF44-032F698DF32E}"/>
                </a:ext>
              </a:extLst>
            </p:cNvPr>
            <p:cNvSpPr/>
            <p:nvPr/>
          </p:nvSpPr>
          <p:spPr>
            <a:xfrm>
              <a:off x="4745125" y="4378675"/>
              <a:ext cx="120075" cy="11475"/>
            </a:xfrm>
            <a:custGeom>
              <a:avLst/>
              <a:gdLst/>
              <a:ahLst/>
              <a:cxnLst/>
              <a:rect l="l" t="t" r="r" b="b"/>
              <a:pathLst>
                <a:path w="4803" h="459" extrusionOk="0">
                  <a:moveTo>
                    <a:pt x="247" y="1"/>
                  </a:moveTo>
                  <a:cubicBezTo>
                    <a:pt x="132" y="1"/>
                    <a:pt x="35" y="86"/>
                    <a:pt x="18" y="201"/>
                  </a:cubicBezTo>
                  <a:cubicBezTo>
                    <a:pt x="1" y="338"/>
                    <a:pt x="106" y="458"/>
                    <a:pt x="245" y="458"/>
                  </a:cubicBezTo>
                  <a:lnTo>
                    <a:pt x="4548" y="458"/>
                  </a:lnTo>
                  <a:cubicBezTo>
                    <a:pt x="4550" y="458"/>
                    <a:pt x="4552" y="458"/>
                    <a:pt x="4553" y="458"/>
                  </a:cubicBezTo>
                  <a:cubicBezTo>
                    <a:pt x="4669" y="458"/>
                    <a:pt x="4766" y="373"/>
                    <a:pt x="4783" y="258"/>
                  </a:cubicBezTo>
                  <a:cubicBezTo>
                    <a:pt x="4802" y="122"/>
                    <a:pt x="4697" y="1"/>
                    <a:pt x="4560" y="1"/>
                  </a:cubicBezTo>
                  <a:cubicBezTo>
                    <a:pt x="4559" y="1"/>
                    <a:pt x="4557" y="1"/>
                    <a:pt x="4556" y="1"/>
                  </a:cubicBezTo>
                  <a:lnTo>
                    <a:pt x="252" y="1"/>
                  </a:lnTo>
                  <a:cubicBezTo>
                    <a:pt x="251" y="1"/>
                    <a:pt x="249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73;p55">
              <a:extLst>
                <a:ext uri="{FF2B5EF4-FFF2-40B4-BE49-F238E27FC236}">
                  <a16:creationId xmlns:a16="http://schemas.microsoft.com/office/drawing/2014/main" id="{5DF0F07C-3051-CCBD-B2A8-7C4052453666}"/>
                </a:ext>
              </a:extLst>
            </p:cNvPr>
            <p:cNvSpPr/>
            <p:nvPr/>
          </p:nvSpPr>
          <p:spPr>
            <a:xfrm>
              <a:off x="4682275" y="4602400"/>
              <a:ext cx="199300" cy="40475"/>
            </a:xfrm>
            <a:custGeom>
              <a:avLst/>
              <a:gdLst/>
              <a:ahLst/>
              <a:cxnLst/>
              <a:rect l="l" t="t" r="r" b="b"/>
              <a:pathLst>
                <a:path w="7972" h="1619" extrusionOk="0">
                  <a:moveTo>
                    <a:pt x="7434" y="460"/>
                  </a:moveTo>
                  <a:cubicBezTo>
                    <a:pt x="7478" y="460"/>
                    <a:pt x="7512" y="495"/>
                    <a:pt x="7515" y="539"/>
                  </a:cubicBezTo>
                  <a:lnTo>
                    <a:pt x="7515" y="1084"/>
                  </a:lnTo>
                  <a:cubicBezTo>
                    <a:pt x="7512" y="1128"/>
                    <a:pt x="7478" y="1162"/>
                    <a:pt x="7434" y="1162"/>
                  </a:cubicBezTo>
                  <a:lnTo>
                    <a:pt x="538" y="1162"/>
                  </a:lnTo>
                  <a:cubicBezTo>
                    <a:pt x="494" y="1162"/>
                    <a:pt x="457" y="1128"/>
                    <a:pt x="457" y="1084"/>
                  </a:cubicBezTo>
                  <a:lnTo>
                    <a:pt x="457" y="539"/>
                  </a:lnTo>
                  <a:cubicBezTo>
                    <a:pt x="457" y="495"/>
                    <a:pt x="494" y="460"/>
                    <a:pt x="538" y="460"/>
                  </a:cubicBezTo>
                  <a:close/>
                  <a:moveTo>
                    <a:pt x="538" y="1"/>
                  </a:moveTo>
                  <a:cubicBezTo>
                    <a:pt x="240" y="1"/>
                    <a:pt x="0" y="240"/>
                    <a:pt x="0" y="539"/>
                  </a:cubicBezTo>
                  <a:lnTo>
                    <a:pt x="0" y="1084"/>
                  </a:lnTo>
                  <a:cubicBezTo>
                    <a:pt x="0" y="1378"/>
                    <a:pt x="237" y="1619"/>
                    <a:pt x="533" y="1619"/>
                  </a:cubicBezTo>
                  <a:cubicBezTo>
                    <a:pt x="535" y="1619"/>
                    <a:pt x="536" y="1619"/>
                    <a:pt x="538" y="1619"/>
                  </a:cubicBezTo>
                  <a:lnTo>
                    <a:pt x="7434" y="1619"/>
                  </a:lnTo>
                  <a:cubicBezTo>
                    <a:pt x="7435" y="1619"/>
                    <a:pt x="7437" y="1619"/>
                    <a:pt x="7438" y="1619"/>
                  </a:cubicBezTo>
                  <a:cubicBezTo>
                    <a:pt x="7732" y="1619"/>
                    <a:pt x="7972" y="1378"/>
                    <a:pt x="7972" y="1084"/>
                  </a:cubicBezTo>
                  <a:lnTo>
                    <a:pt x="7972" y="539"/>
                  </a:lnTo>
                  <a:cubicBezTo>
                    <a:pt x="7972" y="240"/>
                    <a:pt x="7730" y="1"/>
                    <a:pt x="7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74;p55">
              <a:extLst>
                <a:ext uri="{FF2B5EF4-FFF2-40B4-BE49-F238E27FC236}">
                  <a16:creationId xmlns:a16="http://schemas.microsoft.com/office/drawing/2014/main" id="{624DC4EC-1252-0A54-1E8B-756805F7497A}"/>
                </a:ext>
              </a:extLst>
            </p:cNvPr>
            <p:cNvSpPr/>
            <p:nvPr/>
          </p:nvSpPr>
          <p:spPr>
            <a:xfrm>
              <a:off x="4679200" y="4660450"/>
              <a:ext cx="199325" cy="40525"/>
            </a:xfrm>
            <a:custGeom>
              <a:avLst/>
              <a:gdLst/>
              <a:ahLst/>
              <a:cxnLst/>
              <a:rect l="l" t="t" r="r" b="b"/>
              <a:pathLst>
                <a:path w="7973" h="1621" extrusionOk="0">
                  <a:moveTo>
                    <a:pt x="7435" y="458"/>
                  </a:moveTo>
                  <a:cubicBezTo>
                    <a:pt x="7479" y="460"/>
                    <a:pt x="7513" y="494"/>
                    <a:pt x="7515" y="538"/>
                  </a:cubicBezTo>
                  <a:lnTo>
                    <a:pt x="7515" y="1083"/>
                  </a:lnTo>
                  <a:cubicBezTo>
                    <a:pt x="7513" y="1127"/>
                    <a:pt x="7479" y="1161"/>
                    <a:pt x="7435" y="1161"/>
                  </a:cubicBezTo>
                  <a:lnTo>
                    <a:pt x="538" y="1161"/>
                  </a:lnTo>
                  <a:cubicBezTo>
                    <a:pt x="495" y="1161"/>
                    <a:pt x="458" y="1125"/>
                    <a:pt x="458" y="1081"/>
                  </a:cubicBezTo>
                  <a:lnTo>
                    <a:pt x="458" y="538"/>
                  </a:lnTo>
                  <a:cubicBezTo>
                    <a:pt x="458" y="494"/>
                    <a:pt x="495" y="460"/>
                    <a:pt x="536" y="458"/>
                  </a:cubicBezTo>
                  <a:close/>
                  <a:moveTo>
                    <a:pt x="538" y="1"/>
                  </a:moveTo>
                  <a:cubicBezTo>
                    <a:pt x="240" y="1"/>
                    <a:pt x="1" y="240"/>
                    <a:pt x="1" y="538"/>
                  </a:cubicBezTo>
                  <a:lnTo>
                    <a:pt x="1" y="1083"/>
                  </a:lnTo>
                  <a:cubicBezTo>
                    <a:pt x="1" y="1379"/>
                    <a:pt x="240" y="1621"/>
                    <a:pt x="538" y="1621"/>
                  </a:cubicBezTo>
                  <a:lnTo>
                    <a:pt x="7435" y="1621"/>
                  </a:lnTo>
                  <a:cubicBezTo>
                    <a:pt x="7730" y="1621"/>
                    <a:pt x="7972" y="1379"/>
                    <a:pt x="7972" y="1083"/>
                  </a:cubicBezTo>
                  <a:lnTo>
                    <a:pt x="7972" y="538"/>
                  </a:lnTo>
                  <a:cubicBezTo>
                    <a:pt x="7972" y="240"/>
                    <a:pt x="7730" y="1"/>
                    <a:pt x="7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116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4058261" y="1439228"/>
            <a:ext cx="1027815" cy="1031814"/>
            <a:chOff x="2467075" y="1183654"/>
            <a:chExt cx="602400" cy="604743"/>
          </a:xfrm>
        </p:grpSpPr>
        <p:sp>
          <p:nvSpPr>
            <p:cNvPr id="440" name="Google Shape;440;p31"/>
            <p:cNvSpPr/>
            <p:nvPr/>
          </p:nvSpPr>
          <p:spPr>
            <a:xfrm>
              <a:off x="2467075" y="1185997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467075" y="1183654"/>
              <a:ext cx="602400" cy="602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2" name="Google Shape;442;p31"/>
          <p:cNvSpPr txBox="1">
            <a:spLocks noGrp="1"/>
          </p:cNvSpPr>
          <p:nvPr>
            <p:ph type="title" idx="2"/>
          </p:nvPr>
        </p:nvSpPr>
        <p:spPr>
          <a:xfrm>
            <a:off x="4019600" y="1556361"/>
            <a:ext cx="11049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endParaRPr b="0"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/>
          </p:nvPr>
        </p:nvSpPr>
        <p:spPr>
          <a:xfrm>
            <a:off x="1699800" y="2642613"/>
            <a:ext cx="5744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accent3"/>
                </a:solidFill>
              </a:rPr>
              <a:t>Inspiration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444" name="Google Shape;444;p31"/>
          <p:cNvSpPr txBox="1">
            <a:spLocks noGrp="1"/>
          </p:cNvSpPr>
          <p:nvPr>
            <p:ph type="subTitle" idx="1"/>
          </p:nvPr>
        </p:nvSpPr>
        <p:spPr>
          <a:xfrm>
            <a:off x="1957801" y="3541847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 begin the Website</a:t>
            </a:r>
            <a:endParaRPr dirty="0"/>
          </a:p>
        </p:txBody>
      </p:sp>
      <p:grpSp>
        <p:nvGrpSpPr>
          <p:cNvPr id="455" name="Google Shape;455;p31"/>
          <p:cNvGrpSpPr/>
          <p:nvPr/>
        </p:nvGrpSpPr>
        <p:grpSpPr>
          <a:xfrm>
            <a:off x="5538091" y="1871124"/>
            <a:ext cx="467366" cy="554802"/>
            <a:chOff x="8095816" y="2964049"/>
            <a:chExt cx="467366" cy="554802"/>
          </a:xfrm>
        </p:grpSpPr>
        <p:sp>
          <p:nvSpPr>
            <p:cNvPr id="456" name="Google Shape;456;p31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EFA8-CA0A-F3F0-A131-AD376080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8C1436-3ED7-2E6E-560E-97A854E2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5" y="612014"/>
            <a:ext cx="8646160" cy="43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9765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>
          <a:extLst>
            <a:ext uri="{FF2B5EF4-FFF2-40B4-BE49-F238E27FC236}">
              <a16:creationId xmlns:a16="http://schemas.microsoft.com/office/drawing/2014/main" id="{179BD2A0-D15B-50BE-FAE0-A951710F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>
            <a:extLst>
              <a:ext uri="{FF2B5EF4-FFF2-40B4-BE49-F238E27FC236}">
                <a16:creationId xmlns:a16="http://schemas.microsoft.com/office/drawing/2014/main" id="{A851A879-5A6A-9619-21BF-7FB623029C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6428" y="2741694"/>
            <a:ext cx="6291692" cy="730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0000"/>
                </a:solidFill>
              </a:rPr>
              <a:t>Features to be completed</a:t>
            </a:r>
            <a:endParaRPr sz="3600" dirty="0">
              <a:solidFill>
                <a:srgbClr val="FF0000"/>
              </a:solidFill>
            </a:endParaRPr>
          </a:p>
        </p:txBody>
      </p:sp>
      <p:grpSp>
        <p:nvGrpSpPr>
          <p:cNvPr id="626" name="Google Shape;626;p35">
            <a:extLst>
              <a:ext uri="{FF2B5EF4-FFF2-40B4-BE49-F238E27FC236}">
                <a16:creationId xmlns:a16="http://schemas.microsoft.com/office/drawing/2014/main" id="{65744B88-8CC6-FF0E-946D-6460E1978E1B}"/>
              </a:ext>
            </a:extLst>
          </p:cNvPr>
          <p:cNvGrpSpPr/>
          <p:nvPr/>
        </p:nvGrpSpPr>
        <p:grpSpPr>
          <a:xfrm rot="10800000" flipH="1">
            <a:off x="8195176" y="1108814"/>
            <a:ext cx="515050" cy="554792"/>
            <a:chOff x="1092050" y="3983462"/>
            <a:chExt cx="687467" cy="740513"/>
          </a:xfrm>
        </p:grpSpPr>
        <p:grpSp>
          <p:nvGrpSpPr>
            <p:cNvPr id="627" name="Google Shape;627;p35">
              <a:extLst>
                <a:ext uri="{FF2B5EF4-FFF2-40B4-BE49-F238E27FC236}">
                  <a16:creationId xmlns:a16="http://schemas.microsoft.com/office/drawing/2014/main" id="{9C76C24B-0D9A-1930-F918-D126F70A6C66}"/>
                </a:ext>
              </a:extLst>
            </p:cNvPr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628" name="Google Shape;628;p35">
                <a:extLst>
                  <a:ext uri="{FF2B5EF4-FFF2-40B4-BE49-F238E27FC236}">
                    <a16:creationId xmlns:a16="http://schemas.microsoft.com/office/drawing/2014/main" id="{F4FCC3E3-36B6-D2A8-4FC3-13EFEE34C4AE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>
                <a:extLst>
                  <a:ext uri="{FF2B5EF4-FFF2-40B4-BE49-F238E27FC236}">
                    <a16:creationId xmlns:a16="http://schemas.microsoft.com/office/drawing/2014/main" id="{CCEF7B15-34DA-B4A9-ABFF-63EE3935A620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35">
              <a:extLst>
                <a:ext uri="{FF2B5EF4-FFF2-40B4-BE49-F238E27FC236}">
                  <a16:creationId xmlns:a16="http://schemas.microsoft.com/office/drawing/2014/main" id="{DF8E7391-BAB3-8899-F2D9-88660C8240D3}"/>
                </a:ext>
              </a:extLst>
            </p:cNvPr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631" name="Google Shape;631;p35">
                <a:extLst>
                  <a:ext uri="{FF2B5EF4-FFF2-40B4-BE49-F238E27FC236}">
                    <a16:creationId xmlns:a16="http://schemas.microsoft.com/office/drawing/2014/main" id="{5D8FA94E-DA87-48B1-9F8F-474D83247B6B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5">
                <a:extLst>
                  <a:ext uri="{FF2B5EF4-FFF2-40B4-BE49-F238E27FC236}">
                    <a16:creationId xmlns:a16="http://schemas.microsoft.com/office/drawing/2014/main" id="{6582B1B5-5BD2-46C6-DD74-65ED06A1D780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3" name="Google Shape;633;p35">
            <a:extLst>
              <a:ext uri="{FF2B5EF4-FFF2-40B4-BE49-F238E27FC236}">
                <a16:creationId xmlns:a16="http://schemas.microsoft.com/office/drawing/2014/main" id="{26F44DD1-B7CC-ABFA-C025-1A53D63BDC3A}"/>
              </a:ext>
            </a:extLst>
          </p:cNvPr>
          <p:cNvGrpSpPr/>
          <p:nvPr/>
        </p:nvGrpSpPr>
        <p:grpSpPr>
          <a:xfrm>
            <a:off x="878714" y="1163038"/>
            <a:ext cx="515050" cy="554792"/>
            <a:chOff x="1092050" y="3983462"/>
            <a:chExt cx="687467" cy="740513"/>
          </a:xfrm>
        </p:grpSpPr>
        <p:grpSp>
          <p:nvGrpSpPr>
            <p:cNvPr id="634" name="Google Shape;634;p35">
              <a:extLst>
                <a:ext uri="{FF2B5EF4-FFF2-40B4-BE49-F238E27FC236}">
                  <a16:creationId xmlns:a16="http://schemas.microsoft.com/office/drawing/2014/main" id="{BF9B8C7C-0667-93B1-BD83-8B6C9A2CECB6}"/>
                </a:ext>
              </a:extLst>
            </p:cNvPr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635" name="Google Shape;635;p35">
                <a:extLst>
                  <a:ext uri="{FF2B5EF4-FFF2-40B4-BE49-F238E27FC236}">
                    <a16:creationId xmlns:a16="http://schemas.microsoft.com/office/drawing/2014/main" id="{9FD57677-779C-6CDE-7B3B-5148D7804B80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>
                <a:extLst>
                  <a:ext uri="{FF2B5EF4-FFF2-40B4-BE49-F238E27FC236}">
                    <a16:creationId xmlns:a16="http://schemas.microsoft.com/office/drawing/2014/main" id="{C8F3D749-D8DA-AD83-CB61-257E27946A58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35">
              <a:extLst>
                <a:ext uri="{FF2B5EF4-FFF2-40B4-BE49-F238E27FC236}">
                  <a16:creationId xmlns:a16="http://schemas.microsoft.com/office/drawing/2014/main" id="{42297E00-B91C-9B76-ED4D-6F2160C56891}"/>
                </a:ext>
              </a:extLst>
            </p:cNvPr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638" name="Google Shape;638;p35">
                <a:extLst>
                  <a:ext uri="{FF2B5EF4-FFF2-40B4-BE49-F238E27FC236}">
                    <a16:creationId xmlns:a16="http://schemas.microsoft.com/office/drawing/2014/main" id="{F0A5A7E6-9249-737E-0DD9-A3D026D95BF9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5">
                <a:extLst>
                  <a:ext uri="{FF2B5EF4-FFF2-40B4-BE49-F238E27FC236}">
                    <a16:creationId xmlns:a16="http://schemas.microsoft.com/office/drawing/2014/main" id="{A1546C1B-7807-22F1-9542-9D2EC2374591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39;p31">
            <a:extLst>
              <a:ext uri="{FF2B5EF4-FFF2-40B4-BE49-F238E27FC236}">
                <a16:creationId xmlns:a16="http://schemas.microsoft.com/office/drawing/2014/main" id="{06D45282-D4D7-FC38-58CA-68FEE27F69F5}"/>
              </a:ext>
            </a:extLst>
          </p:cNvPr>
          <p:cNvGrpSpPr/>
          <p:nvPr/>
        </p:nvGrpSpPr>
        <p:grpSpPr>
          <a:xfrm>
            <a:off x="4073332" y="1586490"/>
            <a:ext cx="1027815" cy="1031441"/>
            <a:chOff x="2467075" y="1226189"/>
            <a:chExt cx="602400" cy="604525"/>
          </a:xfrm>
        </p:grpSpPr>
        <p:sp>
          <p:nvSpPr>
            <p:cNvPr id="3" name="Google Shape;440;p31">
              <a:extLst>
                <a:ext uri="{FF2B5EF4-FFF2-40B4-BE49-F238E27FC236}">
                  <a16:creationId xmlns:a16="http://schemas.microsoft.com/office/drawing/2014/main" id="{A8869BC2-DE9A-3CB3-0CB1-B6B63A5D9DCD}"/>
                </a:ext>
              </a:extLst>
            </p:cNvPr>
            <p:cNvSpPr/>
            <p:nvPr/>
          </p:nvSpPr>
          <p:spPr>
            <a:xfrm>
              <a:off x="2467075" y="12261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" name="Google Shape;441;p31">
              <a:extLst>
                <a:ext uri="{FF2B5EF4-FFF2-40B4-BE49-F238E27FC236}">
                  <a16:creationId xmlns:a16="http://schemas.microsoft.com/office/drawing/2014/main" id="{2D5AAC61-13BD-E24D-679C-697DEEA9B82C}"/>
                </a:ext>
              </a:extLst>
            </p:cNvPr>
            <p:cNvSpPr/>
            <p:nvPr/>
          </p:nvSpPr>
          <p:spPr>
            <a:xfrm>
              <a:off x="2467075" y="1228314"/>
              <a:ext cx="602400" cy="602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" name="Google Shape;442;p31">
            <a:extLst>
              <a:ext uri="{FF2B5EF4-FFF2-40B4-BE49-F238E27FC236}">
                <a16:creationId xmlns:a16="http://schemas.microsoft.com/office/drawing/2014/main" id="{EA920520-A74B-3EAA-3DEE-82D37FF1EF91}"/>
              </a:ext>
            </a:extLst>
          </p:cNvPr>
          <p:cNvSpPr txBox="1">
            <a:spLocks/>
          </p:cNvSpPr>
          <p:nvPr/>
        </p:nvSpPr>
        <p:spPr>
          <a:xfrm>
            <a:off x="4019600" y="1708761"/>
            <a:ext cx="11049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latin typeface="Kufam" panose="020B0604020202020204" charset="0"/>
                <a:cs typeface="Kufam" panose="020B0604020202020204" charset="0"/>
              </a:rPr>
              <a:t>03</a:t>
            </a:r>
          </a:p>
        </p:txBody>
      </p:sp>
      <p:grpSp>
        <p:nvGrpSpPr>
          <p:cNvPr id="6" name="Google Shape;455;p31">
            <a:extLst>
              <a:ext uri="{FF2B5EF4-FFF2-40B4-BE49-F238E27FC236}">
                <a16:creationId xmlns:a16="http://schemas.microsoft.com/office/drawing/2014/main" id="{946A9D66-93EF-40EA-D08E-110D97913457}"/>
              </a:ext>
            </a:extLst>
          </p:cNvPr>
          <p:cNvGrpSpPr/>
          <p:nvPr/>
        </p:nvGrpSpPr>
        <p:grpSpPr>
          <a:xfrm>
            <a:off x="5538091" y="1871124"/>
            <a:ext cx="467366" cy="554802"/>
            <a:chOff x="8095816" y="2964049"/>
            <a:chExt cx="467366" cy="554802"/>
          </a:xfrm>
        </p:grpSpPr>
        <p:sp>
          <p:nvSpPr>
            <p:cNvPr id="7" name="Google Shape;456;p31">
              <a:extLst>
                <a:ext uri="{FF2B5EF4-FFF2-40B4-BE49-F238E27FC236}">
                  <a16:creationId xmlns:a16="http://schemas.microsoft.com/office/drawing/2014/main" id="{E46094C9-D77C-1031-FC19-B6BE87FF3531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1">
              <a:extLst>
                <a:ext uri="{FF2B5EF4-FFF2-40B4-BE49-F238E27FC236}">
                  <a16:creationId xmlns:a16="http://schemas.microsoft.com/office/drawing/2014/main" id="{52E04FFF-675E-469B-15DC-2352AE954430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DEBCD42-ABA5-CD87-AF34-66FD287AE9B1}"/>
              </a:ext>
            </a:extLst>
          </p:cNvPr>
          <p:cNvSpPr txBox="1"/>
          <p:nvPr/>
        </p:nvSpPr>
        <p:spPr>
          <a:xfrm>
            <a:off x="3281567" y="3346999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Noto Sans KR"/>
              </a:rPr>
              <a:t>What I will do later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015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47"/>
          <p:cNvGrpSpPr/>
          <p:nvPr/>
        </p:nvGrpSpPr>
        <p:grpSpPr>
          <a:xfrm rot="-5400000">
            <a:off x="4423038" y="1593996"/>
            <a:ext cx="297900" cy="257400"/>
            <a:chOff x="370413" y="1375575"/>
            <a:chExt cx="297900" cy="257400"/>
          </a:xfrm>
        </p:grpSpPr>
        <p:sp>
          <p:nvSpPr>
            <p:cNvPr id="1731" name="Google Shape;1731;p47"/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3" name="Google Shape;1733;p47"/>
          <p:cNvSpPr txBox="1">
            <a:spLocks noGrp="1"/>
          </p:cNvSpPr>
          <p:nvPr>
            <p:ph type="title"/>
          </p:nvPr>
        </p:nvSpPr>
        <p:spPr>
          <a:xfrm>
            <a:off x="722375" y="58192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" dirty="0">
                <a:solidFill>
                  <a:schemeClr val="accent3"/>
                </a:solidFill>
              </a:rPr>
              <a:t>features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34" name="Google Shape;1734;p47"/>
          <p:cNvSpPr txBox="1"/>
          <p:nvPr/>
        </p:nvSpPr>
        <p:spPr>
          <a:xfrm flipH="1">
            <a:off x="5011716" y="2374373"/>
            <a:ext cx="3634195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Update Data Visualisation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35" name="Google Shape;1735;p47"/>
          <p:cNvSpPr txBox="1"/>
          <p:nvPr/>
        </p:nvSpPr>
        <p:spPr>
          <a:xfrm flipH="1">
            <a:off x="5011716" y="2654105"/>
            <a:ext cx="2823871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emove old canvas to update new canvas</a:t>
            </a:r>
            <a:endParaRPr sz="1600" dirty="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47"/>
          <p:cNvSpPr txBox="1"/>
          <p:nvPr/>
        </p:nvSpPr>
        <p:spPr>
          <a:xfrm flipH="1">
            <a:off x="1721239" y="1531758"/>
            <a:ext cx="2420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Current Location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39" name="Google Shape;1739;p47"/>
          <p:cNvSpPr txBox="1"/>
          <p:nvPr/>
        </p:nvSpPr>
        <p:spPr>
          <a:xfrm flipH="1">
            <a:off x="1655867" y="1883132"/>
            <a:ext cx="24207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Get the user localisation</a:t>
            </a:r>
            <a:endParaRPr sz="1600" dirty="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47"/>
          <p:cNvSpPr txBox="1"/>
          <p:nvPr/>
        </p:nvSpPr>
        <p:spPr>
          <a:xfrm flipH="1">
            <a:off x="1027163" y="3246726"/>
            <a:ext cx="3201296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Graphical Evolution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41" name="Google Shape;1741;p47"/>
          <p:cNvSpPr txBox="1"/>
          <p:nvPr/>
        </p:nvSpPr>
        <p:spPr>
          <a:xfrm flipH="1">
            <a:off x="722375" y="3526458"/>
            <a:ext cx="3506084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graph evolution for temperature, humitidy, air quality index and wind speed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2" name="Google Shape;1742;p47"/>
          <p:cNvCxnSpPr>
            <a:cxnSpLocks/>
          </p:cNvCxnSpPr>
          <p:nvPr/>
        </p:nvCxnSpPr>
        <p:spPr>
          <a:xfrm flipH="1">
            <a:off x="4581679" y="1845609"/>
            <a:ext cx="13" cy="8413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744;p47"/>
          <p:cNvCxnSpPr>
            <a:stCxn id="1743" idx="5"/>
            <a:endCxn id="1745" idx="5"/>
          </p:cNvCxnSpPr>
          <p:nvPr/>
        </p:nvCxnSpPr>
        <p:spPr>
          <a:xfrm>
            <a:off x="4609145" y="2787471"/>
            <a:ext cx="14868" cy="9382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5" name="Google Shape;1755;p47"/>
          <p:cNvGrpSpPr/>
          <p:nvPr/>
        </p:nvGrpSpPr>
        <p:grpSpPr>
          <a:xfrm flipH="1">
            <a:off x="982560" y="1351218"/>
            <a:ext cx="467366" cy="554802"/>
            <a:chOff x="8095816" y="2964049"/>
            <a:chExt cx="467366" cy="554802"/>
          </a:xfrm>
        </p:grpSpPr>
        <p:sp>
          <p:nvSpPr>
            <p:cNvPr id="1756" name="Google Shape;1756;p47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7"/>
          <p:cNvGrpSpPr/>
          <p:nvPr/>
        </p:nvGrpSpPr>
        <p:grpSpPr>
          <a:xfrm rot="10800000" flipH="1">
            <a:off x="8195176" y="1250060"/>
            <a:ext cx="515050" cy="554792"/>
            <a:chOff x="1092050" y="3983462"/>
            <a:chExt cx="687467" cy="740513"/>
          </a:xfrm>
        </p:grpSpPr>
        <p:grpSp>
          <p:nvGrpSpPr>
            <p:cNvPr id="1762" name="Google Shape;1762;p47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763" name="Google Shape;1763;p47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7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47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766" name="Google Shape;1766;p47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7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5" name="Google Shape;1775;p47"/>
          <p:cNvGrpSpPr/>
          <p:nvPr/>
        </p:nvGrpSpPr>
        <p:grpSpPr>
          <a:xfrm rot="-5400000">
            <a:off x="4475063" y="3671471"/>
            <a:ext cx="297900" cy="257400"/>
            <a:chOff x="370413" y="1375575"/>
            <a:chExt cx="297900" cy="257400"/>
          </a:xfrm>
        </p:grpSpPr>
        <p:sp>
          <p:nvSpPr>
            <p:cNvPr id="1776" name="Google Shape;1776;p47"/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47"/>
          <p:cNvGrpSpPr/>
          <p:nvPr/>
        </p:nvGrpSpPr>
        <p:grpSpPr>
          <a:xfrm rot="5400000">
            <a:off x="4460195" y="2584296"/>
            <a:ext cx="297900" cy="257400"/>
            <a:chOff x="370413" y="1375575"/>
            <a:chExt cx="297900" cy="257400"/>
          </a:xfrm>
        </p:grpSpPr>
        <p:sp>
          <p:nvSpPr>
            <p:cNvPr id="1778" name="Google Shape;1778;p47"/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6A589634-2EB0-FCEB-4BF0-86BD6FB087AB}"/>
              </a:ext>
            </a:extLst>
          </p:cNvPr>
          <p:cNvGrpSpPr/>
          <p:nvPr/>
        </p:nvGrpSpPr>
        <p:grpSpPr>
          <a:xfrm>
            <a:off x="391405" y="624468"/>
            <a:ext cx="8321413" cy="4363842"/>
            <a:chOff x="198120" y="609600"/>
            <a:chExt cx="8311831" cy="412720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5DA7546-C5E0-8052-F747-1DF217EA5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609600"/>
              <a:ext cx="8311831" cy="3687337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35B9BF0-A8EB-7799-EA66-27D26621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21" y="4202063"/>
              <a:ext cx="8309230" cy="53474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E361A1A-3471-CB0B-1E8E-6FADD034B74A}"/>
              </a:ext>
            </a:extLst>
          </p:cNvPr>
          <p:cNvSpPr/>
          <p:nvPr/>
        </p:nvSpPr>
        <p:spPr>
          <a:xfrm>
            <a:off x="7696200" y="660708"/>
            <a:ext cx="845820" cy="2994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36424F1-819F-760C-51D1-7D5F23427DFB}"/>
              </a:ext>
            </a:extLst>
          </p:cNvPr>
          <p:cNvSpPr/>
          <p:nvPr/>
        </p:nvSpPr>
        <p:spPr>
          <a:xfrm rot="19188093">
            <a:off x="6932202" y="1074420"/>
            <a:ext cx="693420" cy="472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93CF55-2FFA-4450-7CD3-715A35CD5B18}"/>
              </a:ext>
            </a:extLst>
          </p:cNvPr>
          <p:cNvSpPr txBox="1"/>
          <p:nvPr/>
        </p:nvSpPr>
        <p:spPr>
          <a:xfrm>
            <a:off x="5074920" y="1812146"/>
            <a:ext cx="32965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Update the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current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location</a:t>
            </a:r>
          </a:p>
        </p:txBody>
      </p:sp>
      <p:sp>
        <p:nvSpPr>
          <p:cNvPr id="2" name="Google Shape;1738;p47">
            <a:extLst>
              <a:ext uri="{FF2B5EF4-FFF2-40B4-BE49-F238E27FC236}">
                <a16:creationId xmlns:a16="http://schemas.microsoft.com/office/drawing/2014/main" id="{1D3A99B9-FBAC-E323-5B5A-D09E76588F9A}"/>
              </a:ext>
            </a:extLst>
          </p:cNvPr>
          <p:cNvSpPr txBox="1"/>
          <p:nvPr/>
        </p:nvSpPr>
        <p:spPr>
          <a:xfrm flipH="1">
            <a:off x="3169039" y="155190"/>
            <a:ext cx="2420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Current Location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</p:spTree>
    <p:extLst>
      <p:ext uri="{BB962C8B-B14F-4D97-AF65-F5344CB8AC3E}">
        <p14:creationId xmlns:p14="http://schemas.microsoft.com/office/powerpoint/2010/main" val="54904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>
          <a:extLst>
            <a:ext uri="{FF2B5EF4-FFF2-40B4-BE49-F238E27FC236}">
              <a16:creationId xmlns:a16="http://schemas.microsoft.com/office/drawing/2014/main" id="{A68FD20D-B536-262D-F2B0-78AC5FFCA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47">
            <a:extLst>
              <a:ext uri="{FF2B5EF4-FFF2-40B4-BE49-F238E27FC236}">
                <a16:creationId xmlns:a16="http://schemas.microsoft.com/office/drawing/2014/main" id="{DC638AE2-E565-245B-84E5-84B8C9C8895C}"/>
              </a:ext>
            </a:extLst>
          </p:cNvPr>
          <p:cNvGrpSpPr/>
          <p:nvPr/>
        </p:nvGrpSpPr>
        <p:grpSpPr>
          <a:xfrm rot="-5400000">
            <a:off x="4423038" y="1593996"/>
            <a:ext cx="297900" cy="257400"/>
            <a:chOff x="370413" y="1375575"/>
            <a:chExt cx="297900" cy="257400"/>
          </a:xfrm>
        </p:grpSpPr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4B543867-032E-C911-BFFA-9F711EBEC07F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67A7AF04-0EAB-F939-A75F-88F59DA8D8A4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3" name="Google Shape;1733;p47">
            <a:extLst>
              <a:ext uri="{FF2B5EF4-FFF2-40B4-BE49-F238E27FC236}">
                <a16:creationId xmlns:a16="http://schemas.microsoft.com/office/drawing/2014/main" id="{929C519D-14C6-E581-8259-27D7671E8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8192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" dirty="0">
                <a:solidFill>
                  <a:schemeClr val="accent3"/>
                </a:solidFill>
              </a:rPr>
              <a:t>features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34" name="Google Shape;1734;p47">
            <a:extLst>
              <a:ext uri="{FF2B5EF4-FFF2-40B4-BE49-F238E27FC236}">
                <a16:creationId xmlns:a16="http://schemas.microsoft.com/office/drawing/2014/main" id="{7BEA83FE-4D70-46FF-2C6B-FB241EAE44B0}"/>
              </a:ext>
            </a:extLst>
          </p:cNvPr>
          <p:cNvSpPr txBox="1"/>
          <p:nvPr/>
        </p:nvSpPr>
        <p:spPr>
          <a:xfrm flipH="1">
            <a:off x="5011716" y="2374373"/>
            <a:ext cx="3634195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Update Data Visualisation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35" name="Google Shape;1735;p47">
            <a:extLst>
              <a:ext uri="{FF2B5EF4-FFF2-40B4-BE49-F238E27FC236}">
                <a16:creationId xmlns:a16="http://schemas.microsoft.com/office/drawing/2014/main" id="{2D855E71-01FD-AB3D-51B4-7D5B90F4A02F}"/>
              </a:ext>
            </a:extLst>
          </p:cNvPr>
          <p:cNvSpPr txBox="1"/>
          <p:nvPr/>
        </p:nvSpPr>
        <p:spPr>
          <a:xfrm flipH="1">
            <a:off x="5011716" y="2654105"/>
            <a:ext cx="2823871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emove old canvas to update new canvas</a:t>
            </a:r>
            <a:endParaRPr sz="1600" dirty="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47">
            <a:extLst>
              <a:ext uri="{FF2B5EF4-FFF2-40B4-BE49-F238E27FC236}">
                <a16:creationId xmlns:a16="http://schemas.microsoft.com/office/drawing/2014/main" id="{A1C380D6-2267-0224-3B44-F3622985013A}"/>
              </a:ext>
            </a:extLst>
          </p:cNvPr>
          <p:cNvSpPr txBox="1"/>
          <p:nvPr/>
        </p:nvSpPr>
        <p:spPr>
          <a:xfrm flipH="1">
            <a:off x="1721239" y="1531758"/>
            <a:ext cx="2420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Current Location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39" name="Google Shape;1739;p47">
            <a:extLst>
              <a:ext uri="{FF2B5EF4-FFF2-40B4-BE49-F238E27FC236}">
                <a16:creationId xmlns:a16="http://schemas.microsoft.com/office/drawing/2014/main" id="{FA0552A2-941E-0EA6-2B19-401C151C3A22}"/>
              </a:ext>
            </a:extLst>
          </p:cNvPr>
          <p:cNvSpPr txBox="1"/>
          <p:nvPr/>
        </p:nvSpPr>
        <p:spPr>
          <a:xfrm flipH="1">
            <a:off x="1655867" y="1883132"/>
            <a:ext cx="24207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Get the user localisation</a:t>
            </a:r>
            <a:endParaRPr sz="1600" dirty="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47">
            <a:extLst>
              <a:ext uri="{FF2B5EF4-FFF2-40B4-BE49-F238E27FC236}">
                <a16:creationId xmlns:a16="http://schemas.microsoft.com/office/drawing/2014/main" id="{3BE1B70E-4062-FD95-A725-3DF95D1CC758}"/>
              </a:ext>
            </a:extLst>
          </p:cNvPr>
          <p:cNvSpPr txBox="1"/>
          <p:nvPr/>
        </p:nvSpPr>
        <p:spPr>
          <a:xfrm flipH="1">
            <a:off x="1027163" y="3246726"/>
            <a:ext cx="3201296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Graphical Evolution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41" name="Google Shape;1741;p47">
            <a:extLst>
              <a:ext uri="{FF2B5EF4-FFF2-40B4-BE49-F238E27FC236}">
                <a16:creationId xmlns:a16="http://schemas.microsoft.com/office/drawing/2014/main" id="{CD166ED7-DC54-BFBA-155E-6BA0F1370714}"/>
              </a:ext>
            </a:extLst>
          </p:cNvPr>
          <p:cNvSpPr txBox="1"/>
          <p:nvPr/>
        </p:nvSpPr>
        <p:spPr>
          <a:xfrm flipH="1">
            <a:off x="722375" y="3526458"/>
            <a:ext cx="3506084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graph evolution for temperature, humitidy, air quality index and wind speed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2" name="Google Shape;1742;p47">
            <a:extLst>
              <a:ext uri="{FF2B5EF4-FFF2-40B4-BE49-F238E27FC236}">
                <a16:creationId xmlns:a16="http://schemas.microsoft.com/office/drawing/2014/main" id="{BF52D3CC-96A1-A4A9-CDDF-F197C63ABD20}"/>
              </a:ext>
            </a:extLst>
          </p:cNvPr>
          <p:cNvCxnSpPr>
            <a:cxnSpLocks/>
          </p:cNvCxnSpPr>
          <p:nvPr/>
        </p:nvCxnSpPr>
        <p:spPr>
          <a:xfrm flipH="1">
            <a:off x="4581679" y="1845609"/>
            <a:ext cx="13" cy="8413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744;p47">
            <a:extLst>
              <a:ext uri="{FF2B5EF4-FFF2-40B4-BE49-F238E27FC236}">
                <a16:creationId xmlns:a16="http://schemas.microsoft.com/office/drawing/2014/main" id="{5BC96EF1-9D97-DA00-904D-C2E46B5EFCC5}"/>
              </a:ext>
            </a:extLst>
          </p:cNvPr>
          <p:cNvCxnSpPr>
            <a:stCxn id="1743" idx="5"/>
            <a:endCxn id="1745" idx="5"/>
          </p:cNvCxnSpPr>
          <p:nvPr/>
        </p:nvCxnSpPr>
        <p:spPr>
          <a:xfrm>
            <a:off x="4609145" y="2787471"/>
            <a:ext cx="14868" cy="9382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5" name="Google Shape;1755;p47">
            <a:extLst>
              <a:ext uri="{FF2B5EF4-FFF2-40B4-BE49-F238E27FC236}">
                <a16:creationId xmlns:a16="http://schemas.microsoft.com/office/drawing/2014/main" id="{1ACE2A62-A636-6BED-FD95-DD09B1273EBC}"/>
              </a:ext>
            </a:extLst>
          </p:cNvPr>
          <p:cNvGrpSpPr/>
          <p:nvPr/>
        </p:nvGrpSpPr>
        <p:grpSpPr>
          <a:xfrm flipH="1">
            <a:off x="982560" y="1351218"/>
            <a:ext cx="467366" cy="554802"/>
            <a:chOff x="8095816" y="2964049"/>
            <a:chExt cx="467366" cy="554802"/>
          </a:xfrm>
        </p:grpSpPr>
        <p:sp>
          <p:nvSpPr>
            <p:cNvPr id="1756" name="Google Shape;1756;p47">
              <a:extLst>
                <a:ext uri="{FF2B5EF4-FFF2-40B4-BE49-F238E27FC236}">
                  <a16:creationId xmlns:a16="http://schemas.microsoft.com/office/drawing/2014/main" id="{21711344-BAF4-AC7D-4A9D-56EEF1981A90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>
              <a:extLst>
                <a:ext uri="{FF2B5EF4-FFF2-40B4-BE49-F238E27FC236}">
                  <a16:creationId xmlns:a16="http://schemas.microsoft.com/office/drawing/2014/main" id="{7F9CA726-97CF-7BF1-D1BA-E106C0292ECD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7">
            <a:extLst>
              <a:ext uri="{FF2B5EF4-FFF2-40B4-BE49-F238E27FC236}">
                <a16:creationId xmlns:a16="http://schemas.microsoft.com/office/drawing/2014/main" id="{D671388E-4F19-85A0-42E5-E896C1833301}"/>
              </a:ext>
            </a:extLst>
          </p:cNvPr>
          <p:cNvGrpSpPr/>
          <p:nvPr/>
        </p:nvGrpSpPr>
        <p:grpSpPr>
          <a:xfrm rot="10800000" flipH="1">
            <a:off x="8195176" y="1250060"/>
            <a:ext cx="515050" cy="554792"/>
            <a:chOff x="1092050" y="3983462"/>
            <a:chExt cx="687467" cy="740513"/>
          </a:xfrm>
        </p:grpSpPr>
        <p:grpSp>
          <p:nvGrpSpPr>
            <p:cNvPr id="1762" name="Google Shape;1762;p47">
              <a:extLst>
                <a:ext uri="{FF2B5EF4-FFF2-40B4-BE49-F238E27FC236}">
                  <a16:creationId xmlns:a16="http://schemas.microsoft.com/office/drawing/2014/main" id="{4D9B672D-52A9-7C91-0F69-76E369E0BF2B}"/>
                </a:ext>
              </a:extLst>
            </p:cNvPr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763" name="Google Shape;1763;p47">
                <a:extLst>
                  <a:ext uri="{FF2B5EF4-FFF2-40B4-BE49-F238E27FC236}">
                    <a16:creationId xmlns:a16="http://schemas.microsoft.com/office/drawing/2014/main" id="{BFED227E-A7F2-DFAC-CBF8-C3A08E750FDF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7">
                <a:extLst>
                  <a:ext uri="{FF2B5EF4-FFF2-40B4-BE49-F238E27FC236}">
                    <a16:creationId xmlns:a16="http://schemas.microsoft.com/office/drawing/2014/main" id="{D9A006F8-DB52-76F2-1D96-DC7E4722FF69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47">
              <a:extLst>
                <a:ext uri="{FF2B5EF4-FFF2-40B4-BE49-F238E27FC236}">
                  <a16:creationId xmlns:a16="http://schemas.microsoft.com/office/drawing/2014/main" id="{393E0A4D-ACAE-AA30-1B39-88ADE52C0DCF}"/>
                </a:ext>
              </a:extLst>
            </p:cNvPr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766" name="Google Shape;1766;p47">
                <a:extLst>
                  <a:ext uri="{FF2B5EF4-FFF2-40B4-BE49-F238E27FC236}">
                    <a16:creationId xmlns:a16="http://schemas.microsoft.com/office/drawing/2014/main" id="{E19E8EC7-8DEB-2805-5D4C-64EFC1A59910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7">
                <a:extLst>
                  <a:ext uri="{FF2B5EF4-FFF2-40B4-BE49-F238E27FC236}">
                    <a16:creationId xmlns:a16="http://schemas.microsoft.com/office/drawing/2014/main" id="{827E9CB3-9429-6153-C7BD-E6B874C4952B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5" name="Google Shape;1775;p47">
            <a:extLst>
              <a:ext uri="{FF2B5EF4-FFF2-40B4-BE49-F238E27FC236}">
                <a16:creationId xmlns:a16="http://schemas.microsoft.com/office/drawing/2014/main" id="{29161A34-1A25-6AF5-0671-48F433DC5A60}"/>
              </a:ext>
            </a:extLst>
          </p:cNvPr>
          <p:cNvGrpSpPr/>
          <p:nvPr/>
        </p:nvGrpSpPr>
        <p:grpSpPr>
          <a:xfrm rot="-5400000">
            <a:off x="4475063" y="3671471"/>
            <a:ext cx="297900" cy="257400"/>
            <a:chOff x="370413" y="1375575"/>
            <a:chExt cx="297900" cy="257400"/>
          </a:xfrm>
        </p:grpSpPr>
        <p:sp>
          <p:nvSpPr>
            <p:cNvPr id="1776" name="Google Shape;1776;p47">
              <a:extLst>
                <a:ext uri="{FF2B5EF4-FFF2-40B4-BE49-F238E27FC236}">
                  <a16:creationId xmlns:a16="http://schemas.microsoft.com/office/drawing/2014/main" id="{96B2876A-D50C-3C8A-7524-57B7ED919B0F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>
              <a:extLst>
                <a:ext uri="{FF2B5EF4-FFF2-40B4-BE49-F238E27FC236}">
                  <a16:creationId xmlns:a16="http://schemas.microsoft.com/office/drawing/2014/main" id="{38FC560A-BB4D-65A2-3416-BC848DC6C5FA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47">
            <a:extLst>
              <a:ext uri="{FF2B5EF4-FFF2-40B4-BE49-F238E27FC236}">
                <a16:creationId xmlns:a16="http://schemas.microsoft.com/office/drawing/2014/main" id="{5AC8976F-57B6-BC0F-BC1E-24954D969FAC}"/>
              </a:ext>
            </a:extLst>
          </p:cNvPr>
          <p:cNvGrpSpPr/>
          <p:nvPr/>
        </p:nvGrpSpPr>
        <p:grpSpPr>
          <a:xfrm rot="5400000">
            <a:off x="4460195" y="2584296"/>
            <a:ext cx="297900" cy="257400"/>
            <a:chOff x="370413" y="1375575"/>
            <a:chExt cx="297900" cy="257400"/>
          </a:xfrm>
        </p:grpSpPr>
        <p:sp>
          <p:nvSpPr>
            <p:cNvPr id="1778" name="Google Shape;1778;p47">
              <a:extLst>
                <a:ext uri="{FF2B5EF4-FFF2-40B4-BE49-F238E27FC236}">
                  <a16:creationId xmlns:a16="http://schemas.microsoft.com/office/drawing/2014/main" id="{828B7950-32E3-55C0-ECFF-4539F4DBD76B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>
              <a:extLst>
                <a:ext uri="{FF2B5EF4-FFF2-40B4-BE49-F238E27FC236}">
                  <a16:creationId xmlns:a16="http://schemas.microsoft.com/office/drawing/2014/main" id="{F8F513EF-0BB4-2EAA-E6FD-3CEB5C9F6AC3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77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A98D3-5CC2-CD0D-D07B-CCBC672F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F9609A0-104D-15F6-D03A-6126D717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584508"/>
            <a:ext cx="7961971" cy="4361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134676-6941-39A6-E35C-00F352C28D44}"/>
              </a:ext>
            </a:extLst>
          </p:cNvPr>
          <p:cNvSpPr/>
          <p:nvPr/>
        </p:nvSpPr>
        <p:spPr>
          <a:xfrm>
            <a:off x="6682740" y="584508"/>
            <a:ext cx="1363980" cy="34513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CCC8325-0360-41C1-0DF0-CB0B13C026F0}"/>
              </a:ext>
            </a:extLst>
          </p:cNvPr>
          <p:cNvSpPr/>
          <p:nvPr/>
        </p:nvSpPr>
        <p:spPr>
          <a:xfrm rot="19188093">
            <a:off x="5998752" y="1196340"/>
            <a:ext cx="693420" cy="472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834D34-5A95-50BB-112F-7F5E25B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080255"/>
            <a:ext cx="7711440" cy="8129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6759D32-D329-A8CB-0E20-3D40F5C2B2D0}"/>
              </a:ext>
            </a:extLst>
          </p:cNvPr>
          <p:cNvSpPr txBox="1"/>
          <p:nvPr/>
        </p:nvSpPr>
        <p:spPr>
          <a:xfrm>
            <a:off x="3411243" y="3147849"/>
            <a:ext cx="239519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Update graph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change the city </a:t>
            </a:r>
          </a:p>
        </p:txBody>
      </p:sp>
      <p:sp>
        <p:nvSpPr>
          <p:cNvPr id="5" name="Google Shape;1734;p47">
            <a:extLst>
              <a:ext uri="{FF2B5EF4-FFF2-40B4-BE49-F238E27FC236}">
                <a16:creationId xmlns:a16="http://schemas.microsoft.com/office/drawing/2014/main" id="{ADC6C91F-3A60-69BF-A650-85542D468635}"/>
              </a:ext>
            </a:extLst>
          </p:cNvPr>
          <p:cNvSpPr txBox="1"/>
          <p:nvPr/>
        </p:nvSpPr>
        <p:spPr>
          <a:xfrm flipH="1">
            <a:off x="3233656" y="131026"/>
            <a:ext cx="3634195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Update Data Visualisation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</p:spTree>
    <p:extLst>
      <p:ext uri="{BB962C8B-B14F-4D97-AF65-F5344CB8AC3E}">
        <p14:creationId xmlns:p14="http://schemas.microsoft.com/office/powerpoint/2010/main" val="307401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>
          <a:extLst>
            <a:ext uri="{FF2B5EF4-FFF2-40B4-BE49-F238E27FC236}">
              <a16:creationId xmlns:a16="http://schemas.microsoft.com/office/drawing/2014/main" id="{80B815F7-364A-EF1A-E7B5-9739CE56D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47">
            <a:extLst>
              <a:ext uri="{FF2B5EF4-FFF2-40B4-BE49-F238E27FC236}">
                <a16:creationId xmlns:a16="http://schemas.microsoft.com/office/drawing/2014/main" id="{C6E27814-369A-A2E2-840D-32B5D158F3BD}"/>
              </a:ext>
            </a:extLst>
          </p:cNvPr>
          <p:cNvGrpSpPr/>
          <p:nvPr/>
        </p:nvGrpSpPr>
        <p:grpSpPr>
          <a:xfrm rot="-5400000">
            <a:off x="4371000" y="1593996"/>
            <a:ext cx="297900" cy="257400"/>
            <a:chOff x="370413" y="1375575"/>
            <a:chExt cx="297900" cy="257400"/>
          </a:xfrm>
        </p:grpSpPr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8D9E2832-237B-9002-5BB1-1D37C1E67C5E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A11BA651-E0A1-BB61-BA85-0656CB2D4E6B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3" name="Google Shape;1733;p47">
            <a:extLst>
              <a:ext uri="{FF2B5EF4-FFF2-40B4-BE49-F238E27FC236}">
                <a16:creationId xmlns:a16="http://schemas.microsoft.com/office/drawing/2014/main" id="{DE01F878-E449-3E63-F63B-277EFECEBB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8192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" dirty="0">
                <a:solidFill>
                  <a:schemeClr val="accent3"/>
                </a:solidFill>
              </a:rPr>
              <a:t>features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34" name="Google Shape;1734;p47">
            <a:extLst>
              <a:ext uri="{FF2B5EF4-FFF2-40B4-BE49-F238E27FC236}">
                <a16:creationId xmlns:a16="http://schemas.microsoft.com/office/drawing/2014/main" id="{4895A842-515E-70A4-33BD-C0658354031D}"/>
              </a:ext>
            </a:extLst>
          </p:cNvPr>
          <p:cNvSpPr txBox="1"/>
          <p:nvPr/>
        </p:nvSpPr>
        <p:spPr>
          <a:xfrm flipH="1">
            <a:off x="5011716" y="2374373"/>
            <a:ext cx="3634195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Update Data Visualisation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35" name="Google Shape;1735;p47">
            <a:extLst>
              <a:ext uri="{FF2B5EF4-FFF2-40B4-BE49-F238E27FC236}">
                <a16:creationId xmlns:a16="http://schemas.microsoft.com/office/drawing/2014/main" id="{DA6A59B4-944B-0CBD-ACBD-D61005945AE5}"/>
              </a:ext>
            </a:extLst>
          </p:cNvPr>
          <p:cNvSpPr txBox="1"/>
          <p:nvPr/>
        </p:nvSpPr>
        <p:spPr>
          <a:xfrm flipH="1">
            <a:off x="5011716" y="2654105"/>
            <a:ext cx="2823871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emove old canvas to update new canvas</a:t>
            </a:r>
            <a:endParaRPr sz="1600" dirty="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47">
            <a:extLst>
              <a:ext uri="{FF2B5EF4-FFF2-40B4-BE49-F238E27FC236}">
                <a16:creationId xmlns:a16="http://schemas.microsoft.com/office/drawing/2014/main" id="{11821C29-8E8D-1191-286D-7137ECBACA80}"/>
              </a:ext>
            </a:extLst>
          </p:cNvPr>
          <p:cNvSpPr txBox="1"/>
          <p:nvPr/>
        </p:nvSpPr>
        <p:spPr>
          <a:xfrm flipH="1">
            <a:off x="1721239" y="1531758"/>
            <a:ext cx="2420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Current Location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39" name="Google Shape;1739;p47">
            <a:extLst>
              <a:ext uri="{FF2B5EF4-FFF2-40B4-BE49-F238E27FC236}">
                <a16:creationId xmlns:a16="http://schemas.microsoft.com/office/drawing/2014/main" id="{7F0468F5-F22E-1497-9FB7-98C1A59A3FC1}"/>
              </a:ext>
            </a:extLst>
          </p:cNvPr>
          <p:cNvSpPr txBox="1"/>
          <p:nvPr/>
        </p:nvSpPr>
        <p:spPr>
          <a:xfrm flipH="1">
            <a:off x="1655867" y="1883132"/>
            <a:ext cx="24207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0B0B0B"/>
                </a:solidFill>
                <a:latin typeface="Montserrat"/>
                <a:ea typeface="Montserrat"/>
                <a:cs typeface="Montserrat"/>
                <a:sym typeface="Montserrat"/>
              </a:rPr>
              <a:t>Get the user localisation</a:t>
            </a:r>
            <a:endParaRPr sz="1600" dirty="0">
              <a:solidFill>
                <a:srgbClr val="0B0B0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47">
            <a:extLst>
              <a:ext uri="{FF2B5EF4-FFF2-40B4-BE49-F238E27FC236}">
                <a16:creationId xmlns:a16="http://schemas.microsoft.com/office/drawing/2014/main" id="{88A8E371-73FD-BEAF-BB10-47CCB97CD2A7}"/>
              </a:ext>
            </a:extLst>
          </p:cNvPr>
          <p:cNvSpPr txBox="1"/>
          <p:nvPr/>
        </p:nvSpPr>
        <p:spPr>
          <a:xfrm flipH="1">
            <a:off x="1027163" y="3313632"/>
            <a:ext cx="3201296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Graphical Evolution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  <p:sp>
        <p:nvSpPr>
          <p:cNvPr id="1741" name="Google Shape;1741;p47">
            <a:extLst>
              <a:ext uri="{FF2B5EF4-FFF2-40B4-BE49-F238E27FC236}">
                <a16:creationId xmlns:a16="http://schemas.microsoft.com/office/drawing/2014/main" id="{2A1E1EFB-C766-1EC5-F7E0-67519AFCF165}"/>
              </a:ext>
            </a:extLst>
          </p:cNvPr>
          <p:cNvSpPr txBox="1"/>
          <p:nvPr/>
        </p:nvSpPr>
        <p:spPr>
          <a:xfrm flipH="1">
            <a:off x="722375" y="3593364"/>
            <a:ext cx="3506084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graph evolution for temperature, humitidy, air quality index and wind speed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2" name="Google Shape;1742;p47">
            <a:extLst>
              <a:ext uri="{FF2B5EF4-FFF2-40B4-BE49-F238E27FC236}">
                <a16:creationId xmlns:a16="http://schemas.microsoft.com/office/drawing/2014/main" id="{E7C7C27F-89FF-1FC1-1A14-83AA7E1996C3}"/>
              </a:ext>
            </a:extLst>
          </p:cNvPr>
          <p:cNvCxnSpPr>
            <a:cxnSpLocks/>
          </p:cNvCxnSpPr>
          <p:nvPr/>
        </p:nvCxnSpPr>
        <p:spPr>
          <a:xfrm flipH="1">
            <a:off x="4581679" y="1845609"/>
            <a:ext cx="13" cy="8413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744;p47">
            <a:extLst>
              <a:ext uri="{FF2B5EF4-FFF2-40B4-BE49-F238E27FC236}">
                <a16:creationId xmlns:a16="http://schemas.microsoft.com/office/drawing/2014/main" id="{0E40CC14-C61B-27E3-4C61-54F2A8EF25A0}"/>
              </a:ext>
            </a:extLst>
          </p:cNvPr>
          <p:cNvCxnSpPr>
            <a:cxnSpLocks/>
          </p:cNvCxnSpPr>
          <p:nvPr/>
        </p:nvCxnSpPr>
        <p:spPr>
          <a:xfrm>
            <a:off x="4592621" y="2800673"/>
            <a:ext cx="12598" cy="111629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5" name="Google Shape;1755;p47">
            <a:extLst>
              <a:ext uri="{FF2B5EF4-FFF2-40B4-BE49-F238E27FC236}">
                <a16:creationId xmlns:a16="http://schemas.microsoft.com/office/drawing/2014/main" id="{8EA9B901-49C5-5D3B-A341-FA0ADF0B452E}"/>
              </a:ext>
            </a:extLst>
          </p:cNvPr>
          <p:cNvGrpSpPr/>
          <p:nvPr/>
        </p:nvGrpSpPr>
        <p:grpSpPr>
          <a:xfrm flipH="1">
            <a:off x="982560" y="1351218"/>
            <a:ext cx="467366" cy="554802"/>
            <a:chOff x="8095816" y="2964049"/>
            <a:chExt cx="467366" cy="554802"/>
          </a:xfrm>
        </p:grpSpPr>
        <p:sp>
          <p:nvSpPr>
            <p:cNvPr id="1756" name="Google Shape;1756;p47">
              <a:extLst>
                <a:ext uri="{FF2B5EF4-FFF2-40B4-BE49-F238E27FC236}">
                  <a16:creationId xmlns:a16="http://schemas.microsoft.com/office/drawing/2014/main" id="{84C9634B-A0BE-75D4-4563-8D5C6D3811D2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>
              <a:extLst>
                <a:ext uri="{FF2B5EF4-FFF2-40B4-BE49-F238E27FC236}">
                  <a16:creationId xmlns:a16="http://schemas.microsoft.com/office/drawing/2014/main" id="{3933F99E-DD6C-84C3-A3F2-177B3A5FBA32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7">
            <a:extLst>
              <a:ext uri="{FF2B5EF4-FFF2-40B4-BE49-F238E27FC236}">
                <a16:creationId xmlns:a16="http://schemas.microsoft.com/office/drawing/2014/main" id="{A2AD910C-6356-56B7-CFB3-1EA9D84823E4}"/>
              </a:ext>
            </a:extLst>
          </p:cNvPr>
          <p:cNvGrpSpPr/>
          <p:nvPr/>
        </p:nvGrpSpPr>
        <p:grpSpPr>
          <a:xfrm rot="10800000" flipH="1">
            <a:off x="8195176" y="1250060"/>
            <a:ext cx="515050" cy="554792"/>
            <a:chOff x="1092050" y="3983462"/>
            <a:chExt cx="687467" cy="740513"/>
          </a:xfrm>
        </p:grpSpPr>
        <p:grpSp>
          <p:nvGrpSpPr>
            <p:cNvPr id="1762" name="Google Shape;1762;p47">
              <a:extLst>
                <a:ext uri="{FF2B5EF4-FFF2-40B4-BE49-F238E27FC236}">
                  <a16:creationId xmlns:a16="http://schemas.microsoft.com/office/drawing/2014/main" id="{E3CE0640-E10B-7C4D-9733-83B37DB47140}"/>
                </a:ext>
              </a:extLst>
            </p:cNvPr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763" name="Google Shape;1763;p47">
                <a:extLst>
                  <a:ext uri="{FF2B5EF4-FFF2-40B4-BE49-F238E27FC236}">
                    <a16:creationId xmlns:a16="http://schemas.microsoft.com/office/drawing/2014/main" id="{79FD5C16-FB83-EBD3-7C9E-12B682F2FB8B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7">
                <a:extLst>
                  <a:ext uri="{FF2B5EF4-FFF2-40B4-BE49-F238E27FC236}">
                    <a16:creationId xmlns:a16="http://schemas.microsoft.com/office/drawing/2014/main" id="{6F73FA68-B1E9-46DD-AD18-4AF1968BB992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47">
              <a:extLst>
                <a:ext uri="{FF2B5EF4-FFF2-40B4-BE49-F238E27FC236}">
                  <a16:creationId xmlns:a16="http://schemas.microsoft.com/office/drawing/2014/main" id="{62A706CC-61B5-C855-A968-2A1AA4087825}"/>
                </a:ext>
              </a:extLst>
            </p:cNvPr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766" name="Google Shape;1766;p47">
                <a:extLst>
                  <a:ext uri="{FF2B5EF4-FFF2-40B4-BE49-F238E27FC236}">
                    <a16:creationId xmlns:a16="http://schemas.microsoft.com/office/drawing/2014/main" id="{33193374-88F8-2DC6-BA3B-8008B41C2051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7">
                <a:extLst>
                  <a:ext uri="{FF2B5EF4-FFF2-40B4-BE49-F238E27FC236}">
                    <a16:creationId xmlns:a16="http://schemas.microsoft.com/office/drawing/2014/main" id="{C445AF69-F238-760C-A975-11F843927CB2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5" name="Google Shape;1775;p47">
            <a:extLst>
              <a:ext uri="{FF2B5EF4-FFF2-40B4-BE49-F238E27FC236}">
                <a16:creationId xmlns:a16="http://schemas.microsoft.com/office/drawing/2014/main" id="{DB77D765-5E06-FCDF-EF85-09EDD19263C7}"/>
              </a:ext>
            </a:extLst>
          </p:cNvPr>
          <p:cNvGrpSpPr/>
          <p:nvPr/>
        </p:nvGrpSpPr>
        <p:grpSpPr>
          <a:xfrm rot="-5400000">
            <a:off x="4423025" y="3726995"/>
            <a:ext cx="297900" cy="257400"/>
            <a:chOff x="370413" y="1375575"/>
            <a:chExt cx="297900" cy="257400"/>
          </a:xfrm>
        </p:grpSpPr>
        <p:sp>
          <p:nvSpPr>
            <p:cNvPr id="1776" name="Google Shape;1776;p47">
              <a:extLst>
                <a:ext uri="{FF2B5EF4-FFF2-40B4-BE49-F238E27FC236}">
                  <a16:creationId xmlns:a16="http://schemas.microsoft.com/office/drawing/2014/main" id="{B0992099-BE11-72A5-0026-30D5D4DBA18B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>
              <a:extLst>
                <a:ext uri="{FF2B5EF4-FFF2-40B4-BE49-F238E27FC236}">
                  <a16:creationId xmlns:a16="http://schemas.microsoft.com/office/drawing/2014/main" id="{17F488C5-ABD5-18D1-4A31-04CF04BB8F33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77" name="Google Shape;1777;p47">
            <a:extLst>
              <a:ext uri="{FF2B5EF4-FFF2-40B4-BE49-F238E27FC236}">
                <a16:creationId xmlns:a16="http://schemas.microsoft.com/office/drawing/2014/main" id="{42EE5DF3-E06B-8761-73E9-382065AE07A5}"/>
              </a:ext>
            </a:extLst>
          </p:cNvPr>
          <p:cNvGrpSpPr/>
          <p:nvPr/>
        </p:nvGrpSpPr>
        <p:grpSpPr>
          <a:xfrm rot="5400000">
            <a:off x="4501950" y="2614302"/>
            <a:ext cx="297900" cy="257400"/>
            <a:chOff x="370413" y="1375575"/>
            <a:chExt cx="297900" cy="257400"/>
          </a:xfrm>
        </p:grpSpPr>
        <p:sp>
          <p:nvSpPr>
            <p:cNvPr id="1778" name="Google Shape;1778;p47">
              <a:extLst>
                <a:ext uri="{FF2B5EF4-FFF2-40B4-BE49-F238E27FC236}">
                  <a16:creationId xmlns:a16="http://schemas.microsoft.com/office/drawing/2014/main" id="{7ABCA186-4F6E-49F2-5415-56066B8E594C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>
              <a:extLst>
                <a:ext uri="{FF2B5EF4-FFF2-40B4-BE49-F238E27FC236}">
                  <a16:creationId xmlns:a16="http://schemas.microsoft.com/office/drawing/2014/main" id="{E27CD271-1C4A-5261-B480-6A744D5FEE53}"/>
                </a:ext>
              </a:extLst>
            </p:cNvPr>
            <p:cNvSpPr/>
            <p:nvPr/>
          </p:nvSpPr>
          <p:spPr>
            <a:xfrm>
              <a:off x="370413" y="1375575"/>
              <a:ext cx="297900" cy="257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38552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E9CA266-182D-6698-2C9E-C7BA3BE7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5" y="654348"/>
            <a:ext cx="8313420" cy="4215804"/>
          </a:xfrm>
          <a:prstGeom prst="rect">
            <a:avLst/>
          </a:prstGeom>
        </p:spPr>
      </p:pic>
      <p:grpSp>
        <p:nvGrpSpPr>
          <p:cNvPr id="2" name="Google Shape;2400;p55">
            <a:extLst>
              <a:ext uri="{FF2B5EF4-FFF2-40B4-BE49-F238E27FC236}">
                <a16:creationId xmlns:a16="http://schemas.microsoft.com/office/drawing/2014/main" id="{3755BCB5-4C51-C7B3-2E84-FCF0C16EC4DC}"/>
              </a:ext>
            </a:extLst>
          </p:cNvPr>
          <p:cNvGrpSpPr/>
          <p:nvPr/>
        </p:nvGrpSpPr>
        <p:grpSpPr>
          <a:xfrm>
            <a:off x="221252" y="4326673"/>
            <a:ext cx="767489" cy="658327"/>
            <a:chOff x="5585600" y="3682950"/>
            <a:chExt cx="388025" cy="390425"/>
          </a:xfrm>
        </p:grpSpPr>
        <p:sp>
          <p:nvSpPr>
            <p:cNvPr id="4" name="Google Shape;2401;p55">
              <a:extLst>
                <a:ext uri="{FF2B5EF4-FFF2-40B4-BE49-F238E27FC236}">
                  <a16:creationId xmlns:a16="http://schemas.microsoft.com/office/drawing/2014/main" id="{518EC60B-1A1D-B258-681A-E8A3F11FD80D}"/>
                </a:ext>
              </a:extLst>
            </p:cNvPr>
            <p:cNvSpPr/>
            <p:nvPr/>
          </p:nvSpPr>
          <p:spPr>
            <a:xfrm>
              <a:off x="5828700" y="3935650"/>
              <a:ext cx="59750" cy="59575"/>
            </a:xfrm>
            <a:custGeom>
              <a:avLst/>
              <a:gdLst/>
              <a:ahLst/>
              <a:cxnLst/>
              <a:rect l="l" t="t" r="r" b="b"/>
              <a:pathLst>
                <a:path w="2390" h="2383" extrusionOk="0">
                  <a:moveTo>
                    <a:pt x="1552" y="2273"/>
                  </a:moveTo>
                  <a:lnTo>
                    <a:pt x="2285" y="1493"/>
                  </a:lnTo>
                  <a:cubicBezTo>
                    <a:pt x="2317" y="1459"/>
                    <a:pt x="2351" y="1427"/>
                    <a:pt x="2390" y="1398"/>
                  </a:cubicBezTo>
                  <a:lnTo>
                    <a:pt x="904" y="0"/>
                  </a:lnTo>
                  <a:cubicBezTo>
                    <a:pt x="748" y="220"/>
                    <a:pt x="577" y="433"/>
                    <a:pt x="391" y="631"/>
                  </a:cubicBezTo>
                  <a:cubicBezTo>
                    <a:pt x="266" y="762"/>
                    <a:pt x="137" y="890"/>
                    <a:pt x="0" y="1009"/>
                  </a:cubicBezTo>
                  <a:lnTo>
                    <a:pt x="1461" y="2383"/>
                  </a:lnTo>
                  <a:cubicBezTo>
                    <a:pt x="1488" y="2344"/>
                    <a:pt x="1518" y="2307"/>
                    <a:pt x="1552" y="2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02;p55">
              <a:extLst>
                <a:ext uri="{FF2B5EF4-FFF2-40B4-BE49-F238E27FC236}">
                  <a16:creationId xmlns:a16="http://schemas.microsoft.com/office/drawing/2014/main" id="{FBD3CC9C-6DB9-5F68-A9E8-694CA0D8A52F}"/>
                </a:ext>
              </a:extLst>
            </p:cNvPr>
            <p:cNvSpPr/>
            <p:nvPr/>
          </p:nvSpPr>
          <p:spPr>
            <a:xfrm>
              <a:off x="5854175" y="3959350"/>
              <a:ext cx="112975" cy="111025"/>
            </a:xfrm>
            <a:custGeom>
              <a:avLst/>
              <a:gdLst/>
              <a:ahLst/>
              <a:cxnLst/>
              <a:rect l="l" t="t" r="r" b="b"/>
              <a:pathLst>
                <a:path w="4519" h="4441" extrusionOk="0">
                  <a:moveTo>
                    <a:pt x="1036" y="330"/>
                  </a:moveTo>
                  <a:lnTo>
                    <a:pt x="303" y="1110"/>
                  </a:lnTo>
                  <a:cubicBezTo>
                    <a:pt x="271" y="1144"/>
                    <a:pt x="240" y="1181"/>
                    <a:pt x="215" y="1222"/>
                  </a:cubicBezTo>
                  <a:cubicBezTo>
                    <a:pt x="0" y="1550"/>
                    <a:pt x="51" y="1985"/>
                    <a:pt x="337" y="2256"/>
                  </a:cubicBezTo>
                  <a:lnTo>
                    <a:pt x="2334" y="4135"/>
                  </a:lnTo>
                  <a:cubicBezTo>
                    <a:pt x="2659" y="4440"/>
                    <a:pt x="3172" y="4423"/>
                    <a:pt x="3480" y="4101"/>
                  </a:cubicBezTo>
                  <a:lnTo>
                    <a:pt x="4213" y="3319"/>
                  </a:lnTo>
                  <a:cubicBezTo>
                    <a:pt x="4519" y="2994"/>
                    <a:pt x="4501" y="2481"/>
                    <a:pt x="4179" y="2173"/>
                  </a:cubicBezTo>
                  <a:lnTo>
                    <a:pt x="2182" y="293"/>
                  </a:lnTo>
                  <a:cubicBezTo>
                    <a:pt x="1894" y="27"/>
                    <a:pt x="1457" y="0"/>
                    <a:pt x="1141" y="232"/>
                  </a:cubicBezTo>
                  <a:cubicBezTo>
                    <a:pt x="1102" y="262"/>
                    <a:pt x="1068" y="293"/>
                    <a:pt x="1036" y="3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03;p55">
              <a:extLst>
                <a:ext uri="{FF2B5EF4-FFF2-40B4-BE49-F238E27FC236}">
                  <a16:creationId xmlns:a16="http://schemas.microsoft.com/office/drawing/2014/main" id="{36EB9396-6073-D126-3C76-18D77DB809A8}"/>
                </a:ext>
              </a:extLst>
            </p:cNvPr>
            <p:cNvSpPr/>
            <p:nvPr/>
          </p:nvSpPr>
          <p:spPr>
            <a:xfrm>
              <a:off x="5854225" y="3975525"/>
              <a:ext cx="97900" cy="94800"/>
            </a:xfrm>
            <a:custGeom>
              <a:avLst/>
              <a:gdLst/>
              <a:ahLst/>
              <a:cxnLst/>
              <a:rect l="l" t="t" r="r" b="b"/>
              <a:pathLst>
                <a:path w="3916" h="3792" extrusionOk="0">
                  <a:moveTo>
                    <a:pt x="770" y="1147"/>
                  </a:moveTo>
                  <a:cubicBezTo>
                    <a:pt x="487" y="876"/>
                    <a:pt x="435" y="441"/>
                    <a:pt x="648" y="111"/>
                  </a:cubicBezTo>
                  <a:cubicBezTo>
                    <a:pt x="675" y="72"/>
                    <a:pt x="704" y="35"/>
                    <a:pt x="736" y="1"/>
                  </a:cubicBezTo>
                  <a:lnTo>
                    <a:pt x="736" y="1"/>
                  </a:lnTo>
                  <a:lnTo>
                    <a:pt x="304" y="460"/>
                  </a:lnTo>
                  <a:cubicBezTo>
                    <a:pt x="269" y="494"/>
                    <a:pt x="240" y="534"/>
                    <a:pt x="213" y="573"/>
                  </a:cubicBezTo>
                  <a:cubicBezTo>
                    <a:pt x="0" y="903"/>
                    <a:pt x="52" y="1338"/>
                    <a:pt x="335" y="1609"/>
                  </a:cubicBezTo>
                  <a:lnTo>
                    <a:pt x="2332" y="3486"/>
                  </a:lnTo>
                  <a:cubicBezTo>
                    <a:pt x="2659" y="3791"/>
                    <a:pt x="3172" y="3776"/>
                    <a:pt x="3480" y="3451"/>
                  </a:cubicBezTo>
                  <a:lnTo>
                    <a:pt x="3915" y="2989"/>
                  </a:lnTo>
                  <a:cubicBezTo>
                    <a:pt x="3607" y="3314"/>
                    <a:pt x="3094" y="3329"/>
                    <a:pt x="2767" y="302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04;p55">
              <a:extLst>
                <a:ext uri="{FF2B5EF4-FFF2-40B4-BE49-F238E27FC236}">
                  <a16:creationId xmlns:a16="http://schemas.microsoft.com/office/drawing/2014/main" id="{CB742E2D-FC33-A2EC-363C-E9D844D46CF5}"/>
                </a:ext>
              </a:extLst>
            </p:cNvPr>
            <p:cNvSpPr/>
            <p:nvPr/>
          </p:nvSpPr>
          <p:spPr>
            <a:xfrm>
              <a:off x="5835600" y="3956650"/>
              <a:ext cx="34175" cy="33275"/>
            </a:xfrm>
            <a:custGeom>
              <a:avLst/>
              <a:gdLst/>
              <a:ahLst/>
              <a:cxnLst/>
              <a:rect l="l" t="t" r="r" b="b"/>
              <a:pathLst>
                <a:path w="1367" h="1331" extrusionOk="0">
                  <a:moveTo>
                    <a:pt x="1366" y="878"/>
                  </a:moveTo>
                  <a:lnTo>
                    <a:pt x="438" y="1"/>
                  </a:lnTo>
                  <a:cubicBezTo>
                    <a:pt x="423" y="18"/>
                    <a:pt x="406" y="35"/>
                    <a:pt x="391" y="50"/>
                  </a:cubicBezTo>
                  <a:cubicBezTo>
                    <a:pt x="267" y="184"/>
                    <a:pt x="135" y="309"/>
                    <a:pt x="0" y="428"/>
                  </a:cubicBezTo>
                  <a:lnTo>
                    <a:pt x="958" y="1330"/>
                  </a:lnTo>
                  <a:cubicBezTo>
                    <a:pt x="983" y="1289"/>
                    <a:pt x="1014" y="1252"/>
                    <a:pt x="1046" y="121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05;p55">
              <a:extLst>
                <a:ext uri="{FF2B5EF4-FFF2-40B4-BE49-F238E27FC236}">
                  <a16:creationId xmlns:a16="http://schemas.microsoft.com/office/drawing/2014/main" id="{F559DC59-A108-8C10-2FE8-94CA8AED9CAB}"/>
                </a:ext>
              </a:extLst>
            </p:cNvPr>
            <p:cNvSpPr/>
            <p:nvPr/>
          </p:nvSpPr>
          <p:spPr>
            <a:xfrm>
              <a:off x="5593175" y="3715450"/>
              <a:ext cx="291250" cy="296400"/>
            </a:xfrm>
            <a:custGeom>
              <a:avLst/>
              <a:gdLst/>
              <a:ahLst/>
              <a:cxnLst/>
              <a:rect l="l" t="t" r="r" b="b"/>
              <a:pathLst>
                <a:path w="11650" h="11856" extrusionOk="0">
                  <a:moveTo>
                    <a:pt x="2082" y="2161"/>
                  </a:moveTo>
                  <a:cubicBezTo>
                    <a:pt x="3607" y="543"/>
                    <a:pt x="5956" y="1"/>
                    <a:pt x="8035" y="788"/>
                  </a:cubicBezTo>
                  <a:cubicBezTo>
                    <a:pt x="10115" y="1577"/>
                    <a:pt x="11515" y="3539"/>
                    <a:pt x="11584" y="5763"/>
                  </a:cubicBezTo>
                  <a:cubicBezTo>
                    <a:pt x="11650" y="7987"/>
                    <a:pt x="10372" y="10030"/>
                    <a:pt x="8343" y="10944"/>
                  </a:cubicBezTo>
                  <a:cubicBezTo>
                    <a:pt x="6317" y="11855"/>
                    <a:pt x="3937" y="11457"/>
                    <a:pt x="2319" y="9935"/>
                  </a:cubicBezTo>
                  <a:cubicBezTo>
                    <a:pt x="108" y="7853"/>
                    <a:pt x="0" y="4373"/>
                    <a:pt x="2082" y="21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6;p55">
              <a:extLst>
                <a:ext uri="{FF2B5EF4-FFF2-40B4-BE49-F238E27FC236}">
                  <a16:creationId xmlns:a16="http://schemas.microsoft.com/office/drawing/2014/main" id="{195609FA-393A-41CB-868B-A46806C1F333}"/>
                </a:ext>
              </a:extLst>
            </p:cNvPr>
            <p:cNvSpPr/>
            <p:nvPr/>
          </p:nvSpPr>
          <p:spPr>
            <a:xfrm>
              <a:off x="5593225" y="3724125"/>
              <a:ext cx="216175" cy="288575"/>
            </a:xfrm>
            <a:custGeom>
              <a:avLst/>
              <a:gdLst/>
              <a:ahLst/>
              <a:cxnLst/>
              <a:rect l="l" t="t" r="r" b="b"/>
              <a:pathLst>
                <a:path w="8647" h="11543" extrusionOk="0">
                  <a:moveTo>
                    <a:pt x="4717" y="1308"/>
                  </a:moveTo>
                  <a:cubicBezTo>
                    <a:pt x="5196" y="797"/>
                    <a:pt x="5768" y="387"/>
                    <a:pt x="6403" y="96"/>
                  </a:cubicBezTo>
                  <a:cubicBezTo>
                    <a:pt x="4810" y="1"/>
                    <a:pt x="3253" y="604"/>
                    <a:pt x="2142" y="1751"/>
                  </a:cubicBezTo>
                  <a:cubicBezTo>
                    <a:pt x="2122" y="1773"/>
                    <a:pt x="2100" y="1795"/>
                    <a:pt x="2080" y="1814"/>
                  </a:cubicBezTo>
                  <a:cubicBezTo>
                    <a:pt x="1" y="4026"/>
                    <a:pt x="106" y="7506"/>
                    <a:pt x="2317" y="9588"/>
                  </a:cubicBezTo>
                  <a:cubicBezTo>
                    <a:pt x="4026" y="11196"/>
                    <a:pt x="6567" y="11543"/>
                    <a:pt x="8647" y="10450"/>
                  </a:cubicBezTo>
                  <a:cubicBezTo>
                    <a:pt x="7703" y="10445"/>
                    <a:pt x="6777" y="10196"/>
                    <a:pt x="5959" y="9727"/>
                  </a:cubicBezTo>
                  <a:cubicBezTo>
                    <a:pt x="5829" y="9722"/>
                    <a:pt x="5702" y="9712"/>
                    <a:pt x="5573" y="9695"/>
                  </a:cubicBezTo>
                  <a:cubicBezTo>
                    <a:pt x="5409" y="9676"/>
                    <a:pt x="5248" y="9646"/>
                    <a:pt x="5089" y="9607"/>
                  </a:cubicBezTo>
                  <a:cubicBezTo>
                    <a:pt x="4783" y="9531"/>
                    <a:pt x="4485" y="9421"/>
                    <a:pt x="4206" y="9277"/>
                  </a:cubicBezTo>
                  <a:cubicBezTo>
                    <a:pt x="3855" y="9099"/>
                    <a:pt x="3530" y="8872"/>
                    <a:pt x="3244" y="8600"/>
                  </a:cubicBezTo>
                  <a:cubicBezTo>
                    <a:pt x="3183" y="8544"/>
                    <a:pt x="3126" y="8485"/>
                    <a:pt x="3068" y="8427"/>
                  </a:cubicBezTo>
                  <a:cubicBezTo>
                    <a:pt x="1562" y="6831"/>
                    <a:pt x="1560" y="4338"/>
                    <a:pt x="3065" y="2740"/>
                  </a:cubicBezTo>
                  <a:cubicBezTo>
                    <a:pt x="3080" y="2726"/>
                    <a:pt x="3097" y="2708"/>
                    <a:pt x="3112" y="2691"/>
                  </a:cubicBezTo>
                  <a:cubicBezTo>
                    <a:pt x="3444" y="2349"/>
                    <a:pt x="3835" y="2066"/>
                    <a:pt x="4265" y="1856"/>
                  </a:cubicBezTo>
                  <a:cubicBezTo>
                    <a:pt x="4404" y="1665"/>
                    <a:pt x="4554" y="1482"/>
                    <a:pt x="4717" y="13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7;p55">
              <a:extLst>
                <a:ext uri="{FF2B5EF4-FFF2-40B4-BE49-F238E27FC236}">
                  <a16:creationId xmlns:a16="http://schemas.microsoft.com/office/drawing/2014/main" id="{4FBE930C-841F-2731-6383-B0979A834EFB}"/>
                </a:ext>
              </a:extLst>
            </p:cNvPr>
            <p:cNvSpPr/>
            <p:nvPr/>
          </p:nvSpPr>
          <p:spPr>
            <a:xfrm>
              <a:off x="5630625" y="3751925"/>
              <a:ext cx="219525" cy="223450"/>
            </a:xfrm>
            <a:custGeom>
              <a:avLst/>
              <a:gdLst/>
              <a:ahLst/>
              <a:cxnLst/>
              <a:rect l="l" t="t" r="r" b="b"/>
              <a:pathLst>
                <a:path w="8781" h="8938" extrusionOk="0">
                  <a:moveTo>
                    <a:pt x="1569" y="1631"/>
                  </a:moveTo>
                  <a:cubicBezTo>
                    <a:pt x="2718" y="409"/>
                    <a:pt x="4490" y="1"/>
                    <a:pt x="6056" y="595"/>
                  </a:cubicBezTo>
                  <a:cubicBezTo>
                    <a:pt x="7625" y="1191"/>
                    <a:pt x="8678" y="2669"/>
                    <a:pt x="8729" y="4346"/>
                  </a:cubicBezTo>
                  <a:cubicBezTo>
                    <a:pt x="8781" y="6022"/>
                    <a:pt x="7818" y="7562"/>
                    <a:pt x="6288" y="8251"/>
                  </a:cubicBezTo>
                  <a:cubicBezTo>
                    <a:pt x="4761" y="8937"/>
                    <a:pt x="2967" y="8639"/>
                    <a:pt x="1745" y="7488"/>
                  </a:cubicBezTo>
                  <a:cubicBezTo>
                    <a:pt x="79" y="5919"/>
                    <a:pt x="0" y="3297"/>
                    <a:pt x="1569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8;p55">
              <a:extLst>
                <a:ext uri="{FF2B5EF4-FFF2-40B4-BE49-F238E27FC236}">
                  <a16:creationId xmlns:a16="http://schemas.microsoft.com/office/drawing/2014/main" id="{3FBCA149-B4EB-4CFD-02CB-09C3089C32A3}"/>
                </a:ext>
              </a:extLst>
            </p:cNvPr>
            <p:cNvSpPr/>
            <p:nvPr/>
          </p:nvSpPr>
          <p:spPr>
            <a:xfrm>
              <a:off x="5657450" y="3854800"/>
              <a:ext cx="40525" cy="101575"/>
            </a:xfrm>
            <a:custGeom>
              <a:avLst/>
              <a:gdLst/>
              <a:ahLst/>
              <a:cxnLst/>
              <a:rect l="l" t="t" r="r" b="b"/>
              <a:pathLst>
                <a:path w="1621" h="4063" extrusionOk="0">
                  <a:moveTo>
                    <a:pt x="1620" y="4062"/>
                  </a:moveTo>
                  <a:lnTo>
                    <a:pt x="1620" y="326"/>
                  </a:lnTo>
                  <a:cubicBezTo>
                    <a:pt x="1618" y="148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8"/>
                    <a:pt x="0" y="326"/>
                  </a:cubicBezTo>
                  <a:lnTo>
                    <a:pt x="0" y="2589"/>
                  </a:lnTo>
                  <a:cubicBezTo>
                    <a:pt x="399" y="3217"/>
                    <a:pt x="958" y="3725"/>
                    <a:pt x="1620" y="4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09;p55">
              <a:extLst>
                <a:ext uri="{FF2B5EF4-FFF2-40B4-BE49-F238E27FC236}">
                  <a16:creationId xmlns:a16="http://schemas.microsoft.com/office/drawing/2014/main" id="{96D483C6-9994-168D-212A-BFE2D91AA80D}"/>
                </a:ext>
              </a:extLst>
            </p:cNvPr>
            <p:cNvSpPr/>
            <p:nvPr/>
          </p:nvSpPr>
          <p:spPr>
            <a:xfrm>
              <a:off x="5720075" y="3805925"/>
              <a:ext cx="40525" cy="162675"/>
            </a:xfrm>
            <a:custGeom>
              <a:avLst/>
              <a:gdLst/>
              <a:ahLst/>
              <a:cxnLst/>
              <a:rect l="l" t="t" r="r" b="b"/>
              <a:pathLst>
                <a:path w="1621" h="6507" extrusionOk="0">
                  <a:moveTo>
                    <a:pt x="0" y="326"/>
                  </a:moveTo>
                  <a:lnTo>
                    <a:pt x="0" y="6350"/>
                  </a:lnTo>
                  <a:cubicBezTo>
                    <a:pt x="530" y="6479"/>
                    <a:pt x="1080" y="6506"/>
                    <a:pt x="1620" y="6423"/>
                  </a:cubicBezTo>
                  <a:lnTo>
                    <a:pt x="1620" y="326"/>
                  </a:lnTo>
                  <a:cubicBezTo>
                    <a:pt x="1618" y="145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10;p55">
              <a:extLst>
                <a:ext uri="{FF2B5EF4-FFF2-40B4-BE49-F238E27FC236}">
                  <a16:creationId xmlns:a16="http://schemas.microsoft.com/office/drawing/2014/main" id="{0BAB9689-6B08-B41D-A11E-34BF0A6314D1}"/>
                </a:ext>
              </a:extLst>
            </p:cNvPr>
            <p:cNvSpPr/>
            <p:nvPr/>
          </p:nvSpPr>
          <p:spPr>
            <a:xfrm>
              <a:off x="5781950" y="3689075"/>
              <a:ext cx="40475" cy="271825"/>
            </a:xfrm>
            <a:custGeom>
              <a:avLst/>
              <a:gdLst/>
              <a:ahLst/>
              <a:cxnLst/>
              <a:rect l="l" t="t" r="r" b="b"/>
              <a:pathLst>
                <a:path w="1619" h="10873" extrusionOk="0">
                  <a:moveTo>
                    <a:pt x="1" y="10872"/>
                  </a:moveTo>
                  <a:cubicBezTo>
                    <a:pt x="585" y="10650"/>
                    <a:pt x="1110" y="10296"/>
                    <a:pt x="1540" y="9839"/>
                  </a:cubicBezTo>
                  <a:cubicBezTo>
                    <a:pt x="1567" y="9809"/>
                    <a:pt x="1594" y="9782"/>
                    <a:pt x="1618" y="9753"/>
                  </a:cubicBezTo>
                  <a:lnTo>
                    <a:pt x="1618" y="325"/>
                  </a:lnTo>
                  <a:cubicBezTo>
                    <a:pt x="1618" y="147"/>
                    <a:pt x="1472" y="0"/>
                    <a:pt x="1293" y="0"/>
                  </a:cubicBezTo>
                  <a:lnTo>
                    <a:pt x="326" y="0"/>
                  </a:lnTo>
                  <a:cubicBezTo>
                    <a:pt x="145" y="0"/>
                    <a:pt x="1" y="147"/>
                    <a:pt x="1" y="3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1;p55">
              <a:extLst>
                <a:ext uri="{FF2B5EF4-FFF2-40B4-BE49-F238E27FC236}">
                  <a16:creationId xmlns:a16="http://schemas.microsoft.com/office/drawing/2014/main" id="{17874EEA-C84C-364E-5DBF-497548F07485}"/>
                </a:ext>
              </a:extLst>
            </p:cNvPr>
            <p:cNvSpPr/>
            <p:nvPr/>
          </p:nvSpPr>
          <p:spPr>
            <a:xfrm>
              <a:off x="5781900" y="3689075"/>
              <a:ext cx="20475" cy="271875"/>
            </a:xfrm>
            <a:custGeom>
              <a:avLst/>
              <a:gdLst/>
              <a:ahLst/>
              <a:cxnLst/>
              <a:rect l="l" t="t" r="r" b="b"/>
              <a:pathLst>
                <a:path w="819" h="10875" extrusionOk="0">
                  <a:moveTo>
                    <a:pt x="491" y="10652"/>
                  </a:moveTo>
                  <a:lnTo>
                    <a:pt x="491" y="328"/>
                  </a:lnTo>
                  <a:cubicBezTo>
                    <a:pt x="491" y="147"/>
                    <a:pt x="638" y="0"/>
                    <a:pt x="819" y="3"/>
                  </a:cubicBezTo>
                  <a:lnTo>
                    <a:pt x="328" y="3"/>
                  </a:lnTo>
                  <a:cubicBezTo>
                    <a:pt x="147" y="3"/>
                    <a:pt x="3" y="147"/>
                    <a:pt x="0" y="328"/>
                  </a:cubicBezTo>
                  <a:lnTo>
                    <a:pt x="0" y="10875"/>
                  </a:lnTo>
                  <a:cubicBezTo>
                    <a:pt x="169" y="10811"/>
                    <a:pt x="332" y="10735"/>
                    <a:pt x="491" y="1065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12;p55">
              <a:extLst>
                <a:ext uri="{FF2B5EF4-FFF2-40B4-BE49-F238E27FC236}">
                  <a16:creationId xmlns:a16="http://schemas.microsoft.com/office/drawing/2014/main" id="{90C0E104-0A97-BDB9-C457-E691C248ABA9}"/>
                </a:ext>
              </a:extLst>
            </p:cNvPr>
            <p:cNvSpPr/>
            <p:nvPr/>
          </p:nvSpPr>
          <p:spPr>
            <a:xfrm>
              <a:off x="5720075" y="3805875"/>
              <a:ext cx="20425" cy="161000"/>
            </a:xfrm>
            <a:custGeom>
              <a:avLst/>
              <a:gdLst/>
              <a:ahLst/>
              <a:cxnLst/>
              <a:rect l="l" t="t" r="r" b="b"/>
              <a:pathLst>
                <a:path w="817" h="6440" extrusionOk="0">
                  <a:moveTo>
                    <a:pt x="489" y="6440"/>
                  </a:moveTo>
                  <a:lnTo>
                    <a:pt x="489" y="328"/>
                  </a:lnTo>
                  <a:cubicBezTo>
                    <a:pt x="489" y="147"/>
                    <a:pt x="635" y="1"/>
                    <a:pt x="816" y="3"/>
                  </a:cubicBezTo>
                  <a:lnTo>
                    <a:pt x="327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6352"/>
                  </a:lnTo>
                  <a:cubicBezTo>
                    <a:pt x="161" y="6391"/>
                    <a:pt x="325" y="6420"/>
                    <a:pt x="489" y="644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13;p55">
              <a:extLst>
                <a:ext uri="{FF2B5EF4-FFF2-40B4-BE49-F238E27FC236}">
                  <a16:creationId xmlns:a16="http://schemas.microsoft.com/office/drawing/2014/main" id="{6A91EFA7-C526-D70E-E39D-ACA214702B44}"/>
                </a:ext>
              </a:extLst>
            </p:cNvPr>
            <p:cNvSpPr/>
            <p:nvPr/>
          </p:nvSpPr>
          <p:spPr>
            <a:xfrm>
              <a:off x="5657450" y="3854750"/>
              <a:ext cx="20475" cy="80300"/>
            </a:xfrm>
            <a:custGeom>
              <a:avLst/>
              <a:gdLst/>
              <a:ahLst/>
              <a:cxnLst/>
              <a:rect l="l" t="t" r="r" b="b"/>
              <a:pathLst>
                <a:path w="819" h="3212" extrusionOk="0">
                  <a:moveTo>
                    <a:pt x="489" y="3212"/>
                  </a:moveTo>
                  <a:lnTo>
                    <a:pt x="489" y="328"/>
                  </a:lnTo>
                  <a:cubicBezTo>
                    <a:pt x="491" y="147"/>
                    <a:pt x="638" y="1"/>
                    <a:pt x="819" y="3"/>
                  </a:cubicBezTo>
                  <a:lnTo>
                    <a:pt x="325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2591"/>
                  </a:lnTo>
                  <a:cubicBezTo>
                    <a:pt x="142" y="2813"/>
                    <a:pt x="306" y="3021"/>
                    <a:pt x="489" y="3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14;p55">
              <a:extLst>
                <a:ext uri="{FF2B5EF4-FFF2-40B4-BE49-F238E27FC236}">
                  <a16:creationId xmlns:a16="http://schemas.microsoft.com/office/drawing/2014/main" id="{107DD06E-56FA-49AC-EF5E-86193B6892E0}"/>
                </a:ext>
              </a:extLst>
            </p:cNvPr>
            <p:cNvSpPr/>
            <p:nvPr/>
          </p:nvSpPr>
          <p:spPr>
            <a:xfrm>
              <a:off x="5632025" y="3770800"/>
              <a:ext cx="67475" cy="148725"/>
            </a:xfrm>
            <a:custGeom>
              <a:avLst/>
              <a:gdLst/>
              <a:ahLst/>
              <a:cxnLst/>
              <a:rect l="l" t="t" r="r" b="b"/>
              <a:pathLst>
                <a:path w="2699" h="5949" extrusionOk="0">
                  <a:moveTo>
                    <a:pt x="1679" y="3361"/>
                  </a:moveTo>
                  <a:cubicBezTo>
                    <a:pt x="1635" y="2159"/>
                    <a:pt x="1995" y="976"/>
                    <a:pt x="2698" y="1"/>
                  </a:cubicBezTo>
                  <a:cubicBezTo>
                    <a:pt x="2268" y="209"/>
                    <a:pt x="1877" y="492"/>
                    <a:pt x="1545" y="837"/>
                  </a:cubicBezTo>
                  <a:lnTo>
                    <a:pt x="1499" y="885"/>
                  </a:lnTo>
                  <a:cubicBezTo>
                    <a:pt x="201" y="2264"/>
                    <a:pt x="1" y="4348"/>
                    <a:pt x="1017" y="5949"/>
                  </a:cubicBezTo>
                  <a:lnTo>
                    <a:pt x="1017" y="3686"/>
                  </a:lnTo>
                  <a:cubicBezTo>
                    <a:pt x="1017" y="3505"/>
                    <a:pt x="1164" y="3361"/>
                    <a:pt x="1345" y="33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15;p55">
              <a:extLst>
                <a:ext uri="{FF2B5EF4-FFF2-40B4-BE49-F238E27FC236}">
                  <a16:creationId xmlns:a16="http://schemas.microsoft.com/office/drawing/2014/main" id="{89194AAC-997A-2FD2-9E30-4EB079FF8185}"/>
                </a:ext>
              </a:extLst>
            </p:cNvPr>
            <p:cNvSpPr/>
            <p:nvPr/>
          </p:nvSpPr>
          <p:spPr>
            <a:xfrm>
              <a:off x="5591775" y="3698950"/>
              <a:ext cx="120675" cy="120750"/>
            </a:xfrm>
            <a:custGeom>
              <a:avLst/>
              <a:gdLst/>
              <a:ahLst/>
              <a:cxnLst/>
              <a:rect l="l" t="t" r="r" b="b"/>
              <a:pathLst>
                <a:path w="4827" h="4830" extrusionOk="0">
                  <a:moveTo>
                    <a:pt x="4125" y="3324"/>
                  </a:moveTo>
                  <a:cubicBezTo>
                    <a:pt x="4181" y="3219"/>
                    <a:pt x="4228" y="3109"/>
                    <a:pt x="4264" y="2997"/>
                  </a:cubicBezTo>
                  <a:lnTo>
                    <a:pt x="4509" y="2997"/>
                  </a:lnTo>
                  <a:cubicBezTo>
                    <a:pt x="4685" y="2995"/>
                    <a:pt x="4827" y="2853"/>
                    <a:pt x="4827" y="2677"/>
                  </a:cubicBezTo>
                  <a:lnTo>
                    <a:pt x="4827" y="2186"/>
                  </a:lnTo>
                  <a:cubicBezTo>
                    <a:pt x="4827" y="2010"/>
                    <a:pt x="4685" y="1866"/>
                    <a:pt x="4509" y="1866"/>
                  </a:cubicBezTo>
                  <a:lnTo>
                    <a:pt x="4279" y="1866"/>
                  </a:lnTo>
                  <a:cubicBezTo>
                    <a:pt x="4245" y="1743"/>
                    <a:pt x="4199" y="1626"/>
                    <a:pt x="4142" y="1514"/>
                  </a:cubicBezTo>
                  <a:lnTo>
                    <a:pt x="4189" y="1467"/>
                  </a:lnTo>
                  <a:cubicBezTo>
                    <a:pt x="4189" y="1467"/>
                    <a:pt x="4294" y="1357"/>
                    <a:pt x="4304" y="1347"/>
                  </a:cubicBezTo>
                  <a:cubicBezTo>
                    <a:pt x="4428" y="1220"/>
                    <a:pt x="4428" y="1018"/>
                    <a:pt x="4304" y="890"/>
                  </a:cubicBezTo>
                  <a:lnTo>
                    <a:pt x="3957" y="539"/>
                  </a:lnTo>
                  <a:cubicBezTo>
                    <a:pt x="3832" y="414"/>
                    <a:pt x="3629" y="414"/>
                    <a:pt x="3504" y="539"/>
                  </a:cubicBezTo>
                  <a:lnTo>
                    <a:pt x="3358" y="690"/>
                  </a:lnTo>
                  <a:cubicBezTo>
                    <a:pt x="3243" y="624"/>
                    <a:pt x="3121" y="570"/>
                    <a:pt x="2994" y="529"/>
                  </a:cubicBezTo>
                  <a:lnTo>
                    <a:pt x="2994" y="324"/>
                  </a:lnTo>
                  <a:cubicBezTo>
                    <a:pt x="2994" y="145"/>
                    <a:pt x="2850" y="3"/>
                    <a:pt x="2674" y="1"/>
                  </a:cubicBezTo>
                  <a:lnTo>
                    <a:pt x="2187" y="1"/>
                  </a:lnTo>
                  <a:cubicBezTo>
                    <a:pt x="2009" y="3"/>
                    <a:pt x="1865" y="148"/>
                    <a:pt x="1865" y="324"/>
                  </a:cubicBezTo>
                  <a:lnTo>
                    <a:pt x="1865" y="546"/>
                  </a:lnTo>
                  <a:cubicBezTo>
                    <a:pt x="1738" y="585"/>
                    <a:pt x="1615" y="639"/>
                    <a:pt x="1498" y="702"/>
                  </a:cubicBezTo>
                  <a:lnTo>
                    <a:pt x="1349" y="556"/>
                  </a:lnTo>
                  <a:cubicBezTo>
                    <a:pt x="1222" y="431"/>
                    <a:pt x="1017" y="431"/>
                    <a:pt x="890" y="556"/>
                  </a:cubicBezTo>
                  <a:lnTo>
                    <a:pt x="538" y="903"/>
                  </a:lnTo>
                  <a:cubicBezTo>
                    <a:pt x="413" y="1027"/>
                    <a:pt x="413" y="1230"/>
                    <a:pt x="538" y="1355"/>
                  </a:cubicBezTo>
                  <a:lnTo>
                    <a:pt x="704" y="1519"/>
                  </a:lnTo>
                  <a:cubicBezTo>
                    <a:pt x="645" y="1629"/>
                    <a:pt x="599" y="1746"/>
                    <a:pt x="565" y="1866"/>
                  </a:cubicBezTo>
                  <a:lnTo>
                    <a:pt x="325" y="1866"/>
                  </a:lnTo>
                  <a:cubicBezTo>
                    <a:pt x="147" y="1866"/>
                    <a:pt x="3" y="2007"/>
                    <a:pt x="0" y="2186"/>
                  </a:cubicBezTo>
                  <a:lnTo>
                    <a:pt x="0" y="2677"/>
                  </a:lnTo>
                  <a:cubicBezTo>
                    <a:pt x="3" y="2853"/>
                    <a:pt x="147" y="2997"/>
                    <a:pt x="325" y="2995"/>
                  </a:cubicBezTo>
                  <a:lnTo>
                    <a:pt x="594" y="2995"/>
                  </a:lnTo>
                  <a:cubicBezTo>
                    <a:pt x="631" y="3109"/>
                    <a:pt x="680" y="3219"/>
                    <a:pt x="736" y="3324"/>
                  </a:cubicBezTo>
                  <a:lnTo>
                    <a:pt x="555" y="3505"/>
                  </a:lnTo>
                  <a:cubicBezTo>
                    <a:pt x="430" y="3627"/>
                    <a:pt x="430" y="3830"/>
                    <a:pt x="555" y="3955"/>
                  </a:cubicBezTo>
                  <a:lnTo>
                    <a:pt x="902" y="4300"/>
                  </a:lnTo>
                  <a:cubicBezTo>
                    <a:pt x="1027" y="4424"/>
                    <a:pt x="1229" y="4424"/>
                    <a:pt x="1354" y="4300"/>
                  </a:cubicBezTo>
                  <a:lnTo>
                    <a:pt x="1532" y="4121"/>
                  </a:lnTo>
                  <a:cubicBezTo>
                    <a:pt x="1640" y="4177"/>
                    <a:pt x="1750" y="4224"/>
                    <a:pt x="1865" y="4260"/>
                  </a:cubicBezTo>
                  <a:lnTo>
                    <a:pt x="1865" y="4510"/>
                  </a:lnTo>
                  <a:cubicBezTo>
                    <a:pt x="1865" y="4686"/>
                    <a:pt x="2009" y="4830"/>
                    <a:pt x="2185" y="4827"/>
                  </a:cubicBezTo>
                  <a:lnTo>
                    <a:pt x="2676" y="4827"/>
                  </a:lnTo>
                  <a:cubicBezTo>
                    <a:pt x="2852" y="4830"/>
                    <a:pt x="2994" y="4686"/>
                    <a:pt x="2994" y="4510"/>
                  </a:cubicBezTo>
                  <a:lnTo>
                    <a:pt x="2994" y="4260"/>
                  </a:lnTo>
                  <a:cubicBezTo>
                    <a:pt x="3109" y="4224"/>
                    <a:pt x="3221" y="4177"/>
                    <a:pt x="3326" y="4121"/>
                  </a:cubicBezTo>
                  <a:lnTo>
                    <a:pt x="3504" y="4300"/>
                  </a:lnTo>
                  <a:cubicBezTo>
                    <a:pt x="3524" y="4319"/>
                    <a:pt x="3546" y="4336"/>
                    <a:pt x="3570" y="4348"/>
                  </a:cubicBezTo>
                  <a:cubicBezTo>
                    <a:pt x="3695" y="4422"/>
                    <a:pt x="3854" y="4402"/>
                    <a:pt x="3957" y="4300"/>
                  </a:cubicBezTo>
                  <a:lnTo>
                    <a:pt x="4306" y="3955"/>
                  </a:lnTo>
                  <a:cubicBezTo>
                    <a:pt x="4428" y="3830"/>
                    <a:pt x="4428" y="3627"/>
                    <a:pt x="4306" y="3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16;p55">
              <a:extLst>
                <a:ext uri="{FF2B5EF4-FFF2-40B4-BE49-F238E27FC236}">
                  <a16:creationId xmlns:a16="http://schemas.microsoft.com/office/drawing/2014/main" id="{82C0453B-CA84-8D4C-C463-6118629FA597}"/>
                </a:ext>
              </a:extLst>
            </p:cNvPr>
            <p:cNvSpPr/>
            <p:nvPr/>
          </p:nvSpPr>
          <p:spPr>
            <a:xfrm>
              <a:off x="5591775" y="3709825"/>
              <a:ext cx="74925" cy="109825"/>
            </a:xfrm>
            <a:custGeom>
              <a:avLst/>
              <a:gdLst/>
              <a:ahLst/>
              <a:cxnLst/>
              <a:rect l="l" t="t" r="r" b="b"/>
              <a:pathLst>
                <a:path w="2997" h="4393" extrusionOk="0">
                  <a:moveTo>
                    <a:pt x="1364" y="135"/>
                  </a:moveTo>
                  <a:lnTo>
                    <a:pt x="1354" y="123"/>
                  </a:lnTo>
                  <a:cubicBezTo>
                    <a:pt x="1227" y="1"/>
                    <a:pt x="1027" y="1"/>
                    <a:pt x="902" y="123"/>
                  </a:cubicBezTo>
                  <a:lnTo>
                    <a:pt x="552" y="470"/>
                  </a:lnTo>
                  <a:cubicBezTo>
                    <a:pt x="430" y="595"/>
                    <a:pt x="430" y="795"/>
                    <a:pt x="552" y="922"/>
                  </a:cubicBezTo>
                  <a:lnTo>
                    <a:pt x="716" y="1084"/>
                  </a:lnTo>
                  <a:cubicBezTo>
                    <a:pt x="660" y="1194"/>
                    <a:pt x="614" y="1311"/>
                    <a:pt x="579" y="1431"/>
                  </a:cubicBezTo>
                  <a:lnTo>
                    <a:pt x="323" y="1431"/>
                  </a:lnTo>
                  <a:cubicBezTo>
                    <a:pt x="147" y="1431"/>
                    <a:pt x="3" y="1572"/>
                    <a:pt x="0" y="1751"/>
                  </a:cubicBezTo>
                  <a:lnTo>
                    <a:pt x="0" y="2242"/>
                  </a:lnTo>
                  <a:cubicBezTo>
                    <a:pt x="3" y="2418"/>
                    <a:pt x="147" y="2562"/>
                    <a:pt x="323" y="2560"/>
                  </a:cubicBezTo>
                  <a:lnTo>
                    <a:pt x="579" y="2560"/>
                  </a:lnTo>
                  <a:cubicBezTo>
                    <a:pt x="616" y="2674"/>
                    <a:pt x="662" y="2787"/>
                    <a:pt x="721" y="2892"/>
                  </a:cubicBezTo>
                  <a:lnTo>
                    <a:pt x="538" y="3070"/>
                  </a:lnTo>
                  <a:cubicBezTo>
                    <a:pt x="411" y="3195"/>
                    <a:pt x="411" y="3400"/>
                    <a:pt x="538" y="3522"/>
                  </a:cubicBezTo>
                  <a:lnTo>
                    <a:pt x="890" y="3872"/>
                  </a:lnTo>
                  <a:cubicBezTo>
                    <a:pt x="1017" y="3996"/>
                    <a:pt x="1220" y="3996"/>
                    <a:pt x="1347" y="3872"/>
                  </a:cubicBezTo>
                  <a:lnTo>
                    <a:pt x="1530" y="3691"/>
                  </a:lnTo>
                  <a:cubicBezTo>
                    <a:pt x="1637" y="3747"/>
                    <a:pt x="1750" y="3794"/>
                    <a:pt x="1867" y="3830"/>
                  </a:cubicBezTo>
                  <a:lnTo>
                    <a:pt x="1867" y="4075"/>
                  </a:lnTo>
                  <a:cubicBezTo>
                    <a:pt x="1867" y="4251"/>
                    <a:pt x="2009" y="4392"/>
                    <a:pt x="2187" y="4392"/>
                  </a:cubicBezTo>
                  <a:lnTo>
                    <a:pt x="2676" y="4392"/>
                  </a:lnTo>
                  <a:cubicBezTo>
                    <a:pt x="2852" y="4392"/>
                    <a:pt x="2996" y="4251"/>
                    <a:pt x="2996" y="4075"/>
                  </a:cubicBezTo>
                  <a:lnTo>
                    <a:pt x="2996" y="3835"/>
                  </a:lnTo>
                  <a:cubicBezTo>
                    <a:pt x="2923" y="3808"/>
                    <a:pt x="2847" y="3779"/>
                    <a:pt x="2776" y="3745"/>
                  </a:cubicBezTo>
                  <a:cubicBezTo>
                    <a:pt x="846" y="3461"/>
                    <a:pt x="667" y="1604"/>
                    <a:pt x="1364" y="13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17;p55">
              <a:extLst>
                <a:ext uri="{FF2B5EF4-FFF2-40B4-BE49-F238E27FC236}">
                  <a16:creationId xmlns:a16="http://schemas.microsoft.com/office/drawing/2014/main" id="{82BF7BA9-3C55-A940-70D3-9C99341405DC}"/>
                </a:ext>
              </a:extLst>
            </p:cNvPr>
            <p:cNvSpPr/>
            <p:nvPr/>
          </p:nvSpPr>
          <p:spPr>
            <a:xfrm>
              <a:off x="5625550" y="3731650"/>
              <a:ext cx="54225" cy="60500"/>
            </a:xfrm>
            <a:custGeom>
              <a:avLst/>
              <a:gdLst/>
              <a:ahLst/>
              <a:cxnLst/>
              <a:rect l="l" t="t" r="r" b="b"/>
              <a:pathLst>
                <a:path w="2169" h="2420" extrusionOk="0">
                  <a:moveTo>
                    <a:pt x="152" y="949"/>
                  </a:moveTo>
                  <a:cubicBezTo>
                    <a:pt x="1" y="1843"/>
                    <a:pt x="1105" y="2420"/>
                    <a:pt x="1740" y="1743"/>
                  </a:cubicBezTo>
                  <a:cubicBezTo>
                    <a:pt x="2168" y="1291"/>
                    <a:pt x="2036" y="555"/>
                    <a:pt x="1481" y="279"/>
                  </a:cubicBezTo>
                  <a:cubicBezTo>
                    <a:pt x="924" y="0"/>
                    <a:pt x="260" y="335"/>
                    <a:pt x="152" y="9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18;p55">
              <a:extLst>
                <a:ext uri="{FF2B5EF4-FFF2-40B4-BE49-F238E27FC236}">
                  <a16:creationId xmlns:a16="http://schemas.microsoft.com/office/drawing/2014/main" id="{9C379022-11D4-0FE2-C476-E60EDB0ACA55}"/>
                </a:ext>
              </a:extLst>
            </p:cNvPr>
            <p:cNvSpPr/>
            <p:nvPr/>
          </p:nvSpPr>
          <p:spPr>
            <a:xfrm>
              <a:off x="5628125" y="3735000"/>
              <a:ext cx="33850" cy="48775"/>
            </a:xfrm>
            <a:custGeom>
              <a:avLst/>
              <a:gdLst/>
              <a:ahLst/>
              <a:cxnLst/>
              <a:rect l="l" t="t" r="r" b="b"/>
              <a:pathLst>
                <a:path w="1354" h="1951" extrusionOk="0">
                  <a:moveTo>
                    <a:pt x="736" y="1360"/>
                  </a:moveTo>
                  <a:cubicBezTo>
                    <a:pt x="528" y="837"/>
                    <a:pt x="814" y="245"/>
                    <a:pt x="1354" y="81"/>
                  </a:cubicBezTo>
                  <a:cubicBezTo>
                    <a:pt x="1349" y="81"/>
                    <a:pt x="1347" y="79"/>
                    <a:pt x="1344" y="77"/>
                  </a:cubicBezTo>
                  <a:cubicBezTo>
                    <a:pt x="1195" y="20"/>
                    <a:pt x="1039" y="1"/>
                    <a:pt x="882" y="18"/>
                  </a:cubicBezTo>
                  <a:cubicBezTo>
                    <a:pt x="684" y="42"/>
                    <a:pt x="499" y="128"/>
                    <a:pt x="350" y="260"/>
                  </a:cubicBezTo>
                  <a:lnTo>
                    <a:pt x="350" y="260"/>
                  </a:lnTo>
                  <a:cubicBezTo>
                    <a:pt x="191" y="402"/>
                    <a:pt x="86" y="592"/>
                    <a:pt x="49" y="802"/>
                  </a:cubicBezTo>
                  <a:lnTo>
                    <a:pt x="49" y="807"/>
                  </a:lnTo>
                  <a:cubicBezTo>
                    <a:pt x="47" y="812"/>
                    <a:pt x="47" y="819"/>
                    <a:pt x="44" y="827"/>
                  </a:cubicBezTo>
                  <a:lnTo>
                    <a:pt x="44" y="829"/>
                  </a:lnTo>
                  <a:cubicBezTo>
                    <a:pt x="0" y="1100"/>
                    <a:pt x="78" y="1379"/>
                    <a:pt x="259" y="1589"/>
                  </a:cubicBezTo>
                  <a:cubicBezTo>
                    <a:pt x="386" y="1738"/>
                    <a:pt x="552" y="1846"/>
                    <a:pt x="741" y="1900"/>
                  </a:cubicBezTo>
                  <a:cubicBezTo>
                    <a:pt x="919" y="1951"/>
                    <a:pt x="1107" y="1948"/>
                    <a:pt x="1283" y="1895"/>
                  </a:cubicBezTo>
                  <a:lnTo>
                    <a:pt x="1276" y="1892"/>
                  </a:lnTo>
                  <a:cubicBezTo>
                    <a:pt x="1031" y="1794"/>
                    <a:pt x="838" y="1601"/>
                    <a:pt x="736" y="136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19;p55">
              <a:extLst>
                <a:ext uri="{FF2B5EF4-FFF2-40B4-BE49-F238E27FC236}">
                  <a16:creationId xmlns:a16="http://schemas.microsoft.com/office/drawing/2014/main" id="{E07DDABC-7F7B-1401-6A30-85FC3602B9A1}"/>
                </a:ext>
              </a:extLst>
            </p:cNvPr>
            <p:cNvSpPr/>
            <p:nvPr/>
          </p:nvSpPr>
          <p:spPr>
            <a:xfrm>
              <a:off x="5585600" y="3682950"/>
              <a:ext cx="388025" cy="390425"/>
            </a:xfrm>
            <a:custGeom>
              <a:avLst/>
              <a:gdLst/>
              <a:ahLst/>
              <a:cxnLst/>
              <a:rect l="l" t="t" r="r" b="b"/>
              <a:pathLst>
                <a:path w="15521" h="15617" extrusionOk="0">
                  <a:moveTo>
                    <a:pt x="6394" y="1970"/>
                  </a:moveTo>
                  <a:cubicBezTo>
                    <a:pt x="6811" y="1970"/>
                    <a:pt x="7229" y="2019"/>
                    <a:pt x="7639" y="2117"/>
                  </a:cubicBezTo>
                  <a:lnTo>
                    <a:pt x="7639" y="3041"/>
                  </a:lnTo>
                  <a:cubicBezTo>
                    <a:pt x="7232" y="2921"/>
                    <a:pt x="6811" y="2860"/>
                    <a:pt x="6389" y="2860"/>
                  </a:cubicBezTo>
                  <a:cubicBezTo>
                    <a:pt x="6029" y="2860"/>
                    <a:pt x="5670" y="2904"/>
                    <a:pt x="5318" y="2992"/>
                  </a:cubicBezTo>
                  <a:lnTo>
                    <a:pt x="5318" y="2813"/>
                  </a:lnTo>
                  <a:cubicBezTo>
                    <a:pt x="5318" y="2508"/>
                    <a:pt x="5069" y="2261"/>
                    <a:pt x="4763" y="2261"/>
                  </a:cubicBezTo>
                  <a:lnTo>
                    <a:pt x="4692" y="2261"/>
                  </a:lnTo>
                  <a:cubicBezTo>
                    <a:pt x="4692" y="2256"/>
                    <a:pt x="4690" y="2254"/>
                    <a:pt x="4687" y="2249"/>
                  </a:cubicBezTo>
                  <a:cubicBezTo>
                    <a:pt x="5241" y="2063"/>
                    <a:pt x="5817" y="1970"/>
                    <a:pt x="6394" y="1970"/>
                  </a:cubicBezTo>
                  <a:close/>
                  <a:moveTo>
                    <a:pt x="2906" y="856"/>
                  </a:moveTo>
                  <a:cubicBezTo>
                    <a:pt x="2955" y="856"/>
                    <a:pt x="2996" y="898"/>
                    <a:pt x="2996" y="949"/>
                  </a:cubicBezTo>
                  <a:lnTo>
                    <a:pt x="2996" y="1169"/>
                  </a:lnTo>
                  <a:cubicBezTo>
                    <a:pt x="2996" y="1271"/>
                    <a:pt x="3065" y="1362"/>
                    <a:pt x="3163" y="1391"/>
                  </a:cubicBezTo>
                  <a:cubicBezTo>
                    <a:pt x="3273" y="1425"/>
                    <a:pt x="3380" y="1472"/>
                    <a:pt x="3483" y="1528"/>
                  </a:cubicBezTo>
                  <a:cubicBezTo>
                    <a:pt x="3519" y="1549"/>
                    <a:pt x="3559" y="1559"/>
                    <a:pt x="3598" y="1559"/>
                  </a:cubicBezTo>
                  <a:cubicBezTo>
                    <a:pt x="3657" y="1559"/>
                    <a:pt x="3715" y="1536"/>
                    <a:pt x="3759" y="1494"/>
                  </a:cubicBezTo>
                  <a:lnTo>
                    <a:pt x="3910" y="1342"/>
                  </a:lnTo>
                  <a:cubicBezTo>
                    <a:pt x="3927" y="1325"/>
                    <a:pt x="3952" y="1315"/>
                    <a:pt x="3976" y="1315"/>
                  </a:cubicBezTo>
                  <a:cubicBezTo>
                    <a:pt x="4001" y="1315"/>
                    <a:pt x="4023" y="1325"/>
                    <a:pt x="4040" y="1342"/>
                  </a:cubicBezTo>
                  <a:lnTo>
                    <a:pt x="4392" y="1689"/>
                  </a:lnTo>
                  <a:cubicBezTo>
                    <a:pt x="4426" y="1724"/>
                    <a:pt x="4426" y="1782"/>
                    <a:pt x="4392" y="1816"/>
                  </a:cubicBezTo>
                  <a:lnTo>
                    <a:pt x="4279" y="1929"/>
                  </a:lnTo>
                  <a:cubicBezTo>
                    <a:pt x="4274" y="1931"/>
                    <a:pt x="4274" y="1934"/>
                    <a:pt x="4272" y="1936"/>
                  </a:cubicBezTo>
                  <a:lnTo>
                    <a:pt x="4228" y="1978"/>
                  </a:lnTo>
                  <a:cubicBezTo>
                    <a:pt x="4155" y="2049"/>
                    <a:pt x="4138" y="2159"/>
                    <a:pt x="4184" y="2247"/>
                  </a:cubicBezTo>
                  <a:cubicBezTo>
                    <a:pt x="4233" y="2344"/>
                    <a:pt x="4274" y="2447"/>
                    <a:pt x="4306" y="2552"/>
                  </a:cubicBezTo>
                  <a:cubicBezTo>
                    <a:pt x="4335" y="2650"/>
                    <a:pt x="4423" y="2718"/>
                    <a:pt x="4526" y="2718"/>
                  </a:cubicBezTo>
                  <a:cubicBezTo>
                    <a:pt x="4527" y="2718"/>
                    <a:pt x="4529" y="2718"/>
                    <a:pt x="4531" y="2718"/>
                  </a:cubicBezTo>
                  <a:lnTo>
                    <a:pt x="4768" y="2718"/>
                  </a:lnTo>
                  <a:cubicBezTo>
                    <a:pt x="4819" y="2718"/>
                    <a:pt x="4861" y="2760"/>
                    <a:pt x="4861" y="2811"/>
                  </a:cubicBezTo>
                  <a:lnTo>
                    <a:pt x="4861" y="3300"/>
                  </a:lnTo>
                  <a:cubicBezTo>
                    <a:pt x="4861" y="3349"/>
                    <a:pt x="4819" y="3390"/>
                    <a:pt x="4768" y="3390"/>
                  </a:cubicBezTo>
                  <a:lnTo>
                    <a:pt x="4511" y="3390"/>
                  </a:lnTo>
                  <a:cubicBezTo>
                    <a:pt x="4411" y="3390"/>
                    <a:pt x="4323" y="3456"/>
                    <a:pt x="4292" y="3551"/>
                  </a:cubicBezTo>
                  <a:cubicBezTo>
                    <a:pt x="4260" y="3652"/>
                    <a:pt x="4218" y="3749"/>
                    <a:pt x="4167" y="3842"/>
                  </a:cubicBezTo>
                  <a:cubicBezTo>
                    <a:pt x="4118" y="3933"/>
                    <a:pt x="4135" y="4043"/>
                    <a:pt x="4208" y="4116"/>
                  </a:cubicBezTo>
                  <a:lnTo>
                    <a:pt x="4389" y="4292"/>
                  </a:lnTo>
                  <a:cubicBezTo>
                    <a:pt x="4424" y="4329"/>
                    <a:pt x="4424" y="4387"/>
                    <a:pt x="4389" y="4421"/>
                  </a:cubicBezTo>
                  <a:lnTo>
                    <a:pt x="4037" y="4768"/>
                  </a:lnTo>
                  <a:cubicBezTo>
                    <a:pt x="4020" y="4786"/>
                    <a:pt x="3998" y="4795"/>
                    <a:pt x="3974" y="4795"/>
                  </a:cubicBezTo>
                  <a:cubicBezTo>
                    <a:pt x="3949" y="4795"/>
                    <a:pt x="3927" y="4786"/>
                    <a:pt x="3908" y="4768"/>
                  </a:cubicBezTo>
                  <a:lnTo>
                    <a:pt x="3725" y="4588"/>
                  </a:lnTo>
                  <a:cubicBezTo>
                    <a:pt x="3681" y="4544"/>
                    <a:pt x="3622" y="4521"/>
                    <a:pt x="3561" y="4521"/>
                  </a:cubicBezTo>
                  <a:cubicBezTo>
                    <a:pt x="3524" y="4521"/>
                    <a:pt x="3486" y="4530"/>
                    <a:pt x="3451" y="4549"/>
                  </a:cubicBezTo>
                  <a:cubicBezTo>
                    <a:pt x="3356" y="4600"/>
                    <a:pt x="3255" y="4641"/>
                    <a:pt x="3153" y="4673"/>
                  </a:cubicBezTo>
                  <a:cubicBezTo>
                    <a:pt x="3057" y="4702"/>
                    <a:pt x="2994" y="4790"/>
                    <a:pt x="2994" y="4893"/>
                  </a:cubicBezTo>
                  <a:lnTo>
                    <a:pt x="2994" y="5181"/>
                  </a:lnTo>
                  <a:cubicBezTo>
                    <a:pt x="2994" y="5221"/>
                    <a:pt x="2962" y="5255"/>
                    <a:pt x="2921" y="5255"/>
                  </a:cubicBezTo>
                  <a:lnTo>
                    <a:pt x="2393" y="5255"/>
                  </a:lnTo>
                  <a:cubicBezTo>
                    <a:pt x="2354" y="5255"/>
                    <a:pt x="2322" y="5221"/>
                    <a:pt x="2322" y="5181"/>
                  </a:cubicBezTo>
                  <a:lnTo>
                    <a:pt x="2322" y="4871"/>
                  </a:lnTo>
                  <a:cubicBezTo>
                    <a:pt x="2322" y="4790"/>
                    <a:pt x="2271" y="4720"/>
                    <a:pt x="2192" y="4695"/>
                  </a:cubicBezTo>
                  <a:cubicBezTo>
                    <a:pt x="2082" y="4663"/>
                    <a:pt x="1975" y="4617"/>
                    <a:pt x="1872" y="4563"/>
                  </a:cubicBezTo>
                  <a:cubicBezTo>
                    <a:pt x="1837" y="4544"/>
                    <a:pt x="1799" y="4535"/>
                    <a:pt x="1761" y="4535"/>
                  </a:cubicBezTo>
                  <a:cubicBezTo>
                    <a:pt x="1702" y="4535"/>
                    <a:pt x="1644" y="4558"/>
                    <a:pt x="1601" y="4602"/>
                  </a:cubicBezTo>
                  <a:lnTo>
                    <a:pt x="1423" y="4786"/>
                  </a:lnTo>
                  <a:cubicBezTo>
                    <a:pt x="1404" y="4803"/>
                    <a:pt x="1381" y="4811"/>
                    <a:pt x="1358" y="4811"/>
                  </a:cubicBezTo>
                  <a:cubicBezTo>
                    <a:pt x="1335" y="4811"/>
                    <a:pt x="1311" y="4803"/>
                    <a:pt x="1293" y="4786"/>
                  </a:cubicBezTo>
                  <a:lnTo>
                    <a:pt x="946" y="4434"/>
                  </a:lnTo>
                  <a:cubicBezTo>
                    <a:pt x="912" y="4399"/>
                    <a:pt x="912" y="4341"/>
                    <a:pt x="946" y="4307"/>
                  </a:cubicBezTo>
                  <a:lnTo>
                    <a:pt x="1127" y="4123"/>
                  </a:lnTo>
                  <a:cubicBezTo>
                    <a:pt x="1200" y="4050"/>
                    <a:pt x="1215" y="3938"/>
                    <a:pt x="1166" y="3847"/>
                  </a:cubicBezTo>
                  <a:cubicBezTo>
                    <a:pt x="1112" y="3745"/>
                    <a:pt x="1068" y="3635"/>
                    <a:pt x="1034" y="3522"/>
                  </a:cubicBezTo>
                  <a:cubicBezTo>
                    <a:pt x="1013" y="3446"/>
                    <a:pt x="942" y="3393"/>
                    <a:pt x="863" y="3393"/>
                  </a:cubicBezTo>
                  <a:cubicBezTo>
                    <a:pt x="862" y="3393"/>
                    <a:pt x="860" y="3393"/>
                    <a:pt x="858" y="3393"/>
                  </a:cubicBezTo>
                  <a:lnTo>
                    <a:pt x="553" y="3393"/>
                  </a:lnTo>
                  <a:cubicBezTo>
                    <a:pt x="501" y="3393"/>
                    <a:pt x="462" y="3351"/>
                    <a:pt x="462" y="3300"/>
                  </a:cubicBezTo>
                  <a:lnTo>
                    <a:pt x="462" y="2811"/>
                  </a:lnTo>
                  <a:cubicBezTo>
                    <a:pt x="462" y="2760"/>
                    <a:pt x="501" y="2721"/>
                    <a:pt x="553" y="2721"/>
                  </a:cubicBezTo>
                  <a:lnTo>
                    <a:pt x="809" y="2721"/>
                  </a:lnTo>
                  <a:cubicBezTo>
                    <a:pt x="912" y="2718"/>
                    <a:pt x="1002" y="2650"/>
                    <a:pt x="1032" y="2552"/>
                  </a:cubicBezTo>
                  <a:cubicBezTo>
                    <a:pt x="1061" y="2444"/>
                    <a:pt x="1102" y="2339"/>
                    <a:pt x="1154" y="2242"/>
                  </a:cubicBezTo>
                  <a:cubicBezTo>
                    <a:pt x="1200" y="2151"/>
                    <a:pt x="1183" y="2041"/>
                    <a:pt x="1112" y="1970"/>
                  </a:cubicBezTo>
                  <a:lnTo>
                    <a:pt x="949" y="1807"/>
                  </a:lnTo>
                  <a:cubicBezTo>
                    <a:pt x="914" y="1770"/>
                    <a:pt x="914" y="1714"/>
                    <a:pt x="949" y="1677"/>
                  </a:cubicBezTo>
                  <a:lnTo>
                    <a:pt x="1296" y="1325"/>
                  </a:lnTo>
                  <a:cubicBezTo>
                    <a:pt x="1314" y="1308"/>
                    <a:pt x="1337" y="1300"/>
                    <a:pt x="1360" y="1300"/>
                  </a:cubicBezTo>
                  <a:cubicBezTo>
                    <a:pt x="1383" y="1300"/>
                    <a:pt x="1405" y="1308"/>
                    <a:pt x="1423" y="1325"/>
                  </a:cubicBezTo>
                  <a:lnTo>
                    <a:pt x="1572" y="1474"/>
                  </a:lnTo>
                  <a:cubicBezTo>
                    <a:pt x="1616" y="1519"/>
                    <a:pt x="1676" y="1543"/>
                    <a:pt x="1735" y="1543"/>
                  </a:cubicBezTo>
                  <a:cubicBezTo>
                    <a:pt x="1773" y="1543"/>
                    <a:pt x="1811" y="1533"/>
                    <a:pt x="1845" y="1513"/>
                  </a:cubicBezTo>
                  <a:cubicBezTo>
                    <a:pt x="1948" y="1455"/>
                    <a:pt x="2056" y="1408"/>
                    <a:pt x="2168" y="1374"/>
                  </a:cubicBezTo>
                  <a:cubicBezTo>
                    <a:pt x="2263" y="1342"/>
                    <a:pt x="2327" y="1252"/>
                    <a:pt x="2327" y="1152"/>
                  </a:cubicBezTo>
                  <a:lnTo>
                    <a:pt x="2327" y="949"/>
                  </a:lnTo>
                  <a:cubicBezTo>
                    <a:pt x="2327" y="898"/>
                    <a:pt x="2368" y="856"/>
                    <a:pt x="2420" y="856"/>
                  </a:cubicBezTo>
                  <a:close/>
                  <a:moveTo>
                    <a:pt x="9717" y="5169"/>
                  </a:moveTo>
                  <a:cubicBezTo>
                    <a:pt x="10486" y="6435"/>
                    <a:pt x="10486" y="8024"/>
                    <a:pt x="9717" y="9287"/>
                  </a:cubicBezTo>
                  <a:lnTo>
                    <a:pt x="9717" y="5169"/>
                  </a:lnTo>
                  <a:close/>
                  <a:moveTo>
                    <a:pt x="4184" y="7090"/>
                  </a:moveTo>
                  <a:cubicBezTo>
                    <a:pt x="4238" y="7090"/>
                    <a:pt x="4279" y="7132"/>
                    <a:pt x="4279" y="7185"/>
                  </a:cubicBezTo>
                  <a:lnTo>
                    <a:pt x="4279" y="10521"/>
                  </a:lnTo>
                  <a:cubicBezTo>
                    <a:pt x="3817" y="10225"/>
                    <a:pt x="3422" y="9837"/>
                    <a:pt x="3119" y="9380"/>
                  </a:cubicBezTo>
                  <a:lnTo>
                    <a:pt x="3119" y="7185"/>
                  </a:lnTo>
                  <a:cubicBezTo>
                    <a:pt x="3119" y="7132"/>
                    <a:pt x="3160" y="7090"/>
                    <a:pt x="3214" y="7090"/>
                  </a:cubicBezTo>
                  <a:close/>
                  <a:moveTo>
                    <a:pt x="9162" y="460"/>
                  </a:moveTo>
                  <a:cubicBezTo>
                    <a:pt x="9216" y="460"/>
                    <a:pt x="9257" y="502"/>
                    <a:pt x="9260" y="553"/>
                  </a:cubicBezTo>
                  <a:lnTo>
                    <a:pt x="9260" y="9893"/>
                  </a:lnTo>
                  <a:cubicBezTo>
                    <a:pt x="8927" y="10247"/>
                    <a:pt x="8534" y="10538"/>
                    <a:pt x="8099" y="10748"/>
                  </a:cubicBezTo>
                  <a:lnTo>
                    <a:pt x="8099" y="553"/>
                  </a:lnTo>
                  <a:cubicBezTo>
                    <a:pt x="8099" y="502"/>
                    <a:pt x="8140" y="460"/>
                    <a:pt x="8194" y="460"/>
                  </a:cubicBezTo>
                  <a:close/>
                  <a:moveTo>
                    <a:pt x="6372" y="3307"/>
                  </a:moveTo>
                  <a:cubicBezTo>
                    <a:pt x="6800" y="3307"/>
                    <a:pt x="7229" y="3376"/>
                    <a:pt x="7642" y="3512"/>
                  </a:cubicBezTo>
                  <a:lnTo>
                    <a:pt x="7642" y="10995"/>
                  </a:lnTo>
                  <a:cubicBezTo>
                    <a:pt x="7510" y="11039"/>
                    <a:pt x="7378" y="11076"/>
                    <a:pt x="7244" y="11105"/>
                  </a:cubicBezTo>
                  <a:lnTo>
                    <a:pt x="7244" y="5230"/>
                  </a:lnTo>
                  <a:cubicBezTo>
                    <a:pt x="7244" y="4925"/>
                    <a:pt x="6994" y="4676"/>
                    <a:pt x="6686" y="4676"/>
                  </a:cubicBezTo>
                  <a:lnTo>
                    <a:pt x="5406" y="4676"/>
                  </a:lnTo>
                  <a:cubicBezTo>
                    <a:pt x="5404" y="4676"/>
                    <a:pt x="5403" y="4676"/>
                    <a:pt x="5402" y="4676"/>
                  </a:cubicBezTo>
                  <a:cubicBezTo>
                    <a:pt x="5272" y="4676"/>
                    <a:pt x="5166" y="4785"/>
                    <a:pt x="5166" y="4915"/>
                  </a:cubicBezTo>
                  <a:lnTo>
                    <a:pt x="5166" y="8290"/>
                  </a:lnTo>
                  <a:cubicBezTo>
                    <a:pt x="5166" y="8319"/>
                    <a:pt x="5179" y="8346"/>
                    <a:pt x="5198" y="8366"/>
                  </a:cubicBezTo>
                  <a:cubicBezTo>
                    <a:pt x="5264" y="8427"/>
                    <a:pt x="5333" y="8452"/>
                    <a:pt x="5396" y="8452"/>
                  </a:cubicBezTo>
                  <a:cubicBezTo>
                    <a:pt x="5523" y="8452"/>
                    <a:pt x="5626" y="8349"/>
                    <a:pt x="5626" y="8221"/>
                  </a:cubicBezTo>
                  <a:lnTo>
                    <a:pt x="5626" y="5228"/>
                  </a:lnTo>
                  <a:cubicBezTo>
                    <a:pt x="5626" y="5174"/>
                    <a:pt x="5667" y="5133"/>
                    <a:pt x="5721" y="5133"/>
                  </a:cubicBezTo>
                  <a:lnTo>
                    <a:pt x="6691" y="5133"/>
                  </a:lnTo>
                  <a:cubicBezTo>
                    <a:pt x="6693" y="5133"/>
                    <a:pt x="6694" y="5132"/>
                    <a:pt x="6695" y="5132"/>
                  </a:cubicBezTo>
                  <a:cubicBezTo>
                    <a:pt x="6745" y="5132"/>
                    <a:pt x="6787" y="5176"/>
                    <a:pt x="6787" y="5228"/>
                  </a:cubicBezTo>
                  <a:lnTo>
                    <a:pt x="6787" y="11120"/>
                  </a:lnTo>
                  <a:cubicBezTo>
                    <a:pt x="6656" y="11133"/>
                    <a:pt x="6525" y="11139"/>
                    <a:pt x="6395" y="11139"/>
                  </a:cubicBezTo>
                  <a:cubicBezTo>
                    <a:pt x="6136" y="11139"/>
                    <a:pt x="5878" y="11114"/>
                    <a:pt x="5623" y="11064"/>
                  </a:cubicBezTo>
                  <a:lnTo>
                    <a:pt x="5623" y="9338"/>
                  </a:lnTo>
                  <a:cubicBezTo>
                    <a:pt x="5626" y="9218"/>
                    <a:pt x="5540" y="9118"/>
                    <a:pt x="5423" y="9101"/>
                  </a:cubicBezTo>
                  <a:cubicBezTo>
                    <a:pt x="5413" y="9100"/>
                    <a:pt x="5403" y="9099"/>
                    <a:pt x="5394" y="9099"/>
                  </a:cubicBezTo>
                  <a:cubicBezTo>
                    <a:pt x="5270" y="9099"/>
                    <a:pt x="5166" y="9199"/>
                    <a:pt x="5166" y="9328"/>
                  </a:cubicBezTo>
                  <a:lnTo>
                    <a:pt x="5166" y="10949"/>
                  </a:lnTo>
                  <a:cubicBezTo>
                    <a:pt x="5020" y="10900"/>
                    <a:pt x="4876" y="10844"/>
                    <a:pt x="4739" y="10780"/>
                  </a:cubicBezTo>
                  <a:lnTo>
                    <a:pt x="4739" y="7188"/>
                  </a:lnTo>
                  <a:cubicBezTo>
                    <a:pt x="4739" y="6880"/>
                    <a:pt x="4487" y="6631"/>
                    <a:pt x="4182" y="6631"/>
                  </a:cubicBezTo>
                  <a:lnTo>
                    <a:pt x="3216" y="6631"/>
                  </a:lnTo>
                  <a:cubicBezTo>
                    <a:pt x="2908" y="6633"/>
                    <a:pt x="2659" y="6882"/>
                    <a:pt x="2662" y="7188"/>
                  </a:cubicBezTo>
                  <a:lnTo>
                    <a:pt x="2662" y="8441"/>
                  </a:lnTo>
                  <a:cubicBezTo>
                    <a:pt x="2381" y="7547"/>
                    <a:pt x="2422" y="6582"/>
                    <a:pt x="2784" y="5714"/>
                  </a:cubicBezTo>
                  <a:lnTo>
                    <a:pt x="2904" y="5714"/>
                  </a:lnTo>
                  <a:cubicBezTo>
                    <a:pt x="3209" y="5714"/>
                    <a:pt x="3456" y="5467"/>
                    <a:pt x="3456" y="5162"/>
                  </a:cubicBezTo>
                  <a:lnTo>
                    <a:pt x="3456" y="5067"/>
                  </a:lnTo>
                  <a:lnTo>
                    <a:pt x="3510" y="5042"/>
                  </a:lnTo>
                  <a:lnTo>
                    <a:pt x="3573" y="5108"/>
                  </a:lnTo>
                  <a:cubicBezTo>
                    <a:pt x="3678" y="5217"/>
                    <a:pt x="3818" y="5271"/>
                    <a:pt x="3958" y="5271"/>
                  </a:cubicBezTo>
                  <a:cubicBezTo>
                    <a:pt x="4098" y="5271"/>
                    <a:pt x="4238" y="5217"/>
                    <a:pt x="4343" y="5108"/>
                  </a:cubicBezTo>
                  <a:lnTo>
                    <a:pt x="4687" y="4756"/>
                  </a:lnTo>
                  <a:cubicBezTo>
                    <a:pt x="4900" y="4539"/>
                    <a:pt x="4900" y="4189"/>
                    <a:pt x="4687" y="3972"/>
                  </a:cubicBezTo>
                  <a:lnTo>
                    <a:pt x="4624" y="3906"/>
                  </a:lnTo>
                  <a:cubicBezTo>
                    <a:pt x="4631" y="3889"/>
                    <a:pt x="4639" y="3869"/>
                    <a:pt x="4646" y="3852"/>
                  </a:cubicBezTo>
                  <a:lnTo>
                    <a:pt x="4719" y="3852"/>
                  </a:lnTo>
                  <a:cubicBezTo>
                    <a:pt x="4964" y="3852"/>
                    <a:pt x="5179" y="3696"/>
                    <a:pt x="5254" y="3466"/>
                  </a:cubicBezTo>
                  <a:cubicBezTo>
                    <a:pt x="5620" y="3360"/>
                    <a:pt x="5996" y="3307"/>
                    <a:pt x="6372" y="3307"/>
                  </a:cubicBezTo>
                  <a:close/>
                  <a:moveTo>
                    <a:pt x="10936" y="10717"/>
                  </a:moveTo>
                  <a:lnTo>
                    <a:pt x="11549" y="11293"/>
                  </a:lnTo>
                  <a:lnTo>
                    <a:pt x="10939" y="11943"/>
                  </a:lnTo>
                  <a:lnTo>
                    <a:pt x="10340" y="11379"/>
                  </a:lnTo>
                  <a:cubicBezTo>
                    <a:pt x="10413" y="11308"/>
                    <a:pt x="10486" y="11232"/>
                    <a:pt x="10560" y="11156"/>
                  </a:cubicBezTo>
                  <a:cubicBezTo>
                    <a:pt x="10694" y="11015"/>
                    <a:pt x="10819" y="10868"/>
                    <a:pt x="10936" y="10717"/>
                  </a:cubicBezTo>
                  <a:close/>
                  <a:moveTo>
                    <a:pt x="12368" y="11362"/>
                  </a:moveTo>
                  <a:cubicBezTo>
                    <a:pt x="12511" y="11362"/>
                    <a:pt x="12654" y="11414"/>
                    <a:pt x="12766" y="11518"/>
                  </a:cubicBezTo>
                  <a:lnTo>
                    <a:pt x="14761" y="13397"/>
                  </a:lnTo>
                  <a:cubicBezTo>
                    <a:pt x="14995" y="13617"/>
                    <a:pt x="15007" y="13984"/>
                    <a:pt x="14787" y="14218"/>
                  </a:cubicBezTo>
                  <a:lnTo>
                    <a:pt x="14054" y="14998"/>
                  </a:lnTo>
                  <a:cubicBezTo>
                    <a:pt x="13940" y="15118"/>
                    <a:pt x="13787" y="15179"/>
                    <a:pt x="13632" y="15179"/>
                  </a:cubicBezTo>
                  <a:cubicBezTo>
                    <a:pt x="13489" y="15179"/>
                    <a:pt x="13346" y="15127"/>
                    <a:pt x="13233" y="15022"/>
                  </a:cubicBezTo>
                  <a:lnTo>
                    <a:pt x="11237" y="13143"/>
                  </a:lnTo>
                  <a:cubicBezTo>
                    <a:pt x="11005" y="12923"/>
                    <a:pt x="10995" y="12557"/>
                    <a:pt x="11212" y="12324"/>
                  </a:cubicBezTo>
                  <a:lnTo>
                    <a:pt x="11945" y="11545"/>
                  </a:lnTo>
                  <a:cubicBezTo>
                    <a:pt x="12060" y="11423"/>
                    <a:pt x="12214" y="11362"/>
                    <a:pt x="12368" y="11362"/>
                  </a:cubicBezTo>
                  <a:close/>
                  <a:moveTo>
                    <a:pt x="8194" y="1"/>
                  </a:moveTo>
                  <a:cubicBezTo>
                    <a:pt x="7889" y="1"/>
                    <a:pt x="7639" y="250"/>
                    <a:pt x="7639" y="558"/>
                  </a:cubicBezTo>
                  <a:lnTo>
                    <a:pt x="7639" y="1638"/>
                  </a:lnTo>
                  <a:cubicBezTo>
                    <a:pt x="7230" y="1548"/>
                    <a:pt x="6813" y="1503"/>
                    <a:pt x="6397" y="1503"/>
                  </a:cubicBezTo>
                  <a:cubicBezTo>
                    <a:pt x="5890" y="1503"/>
                    <a:pt x="5383" y="1570"/>
                    <a:pt x="4890" y="1704"/>
                  </a:cubicBezTo>
                  <a:cubicBezTo>
                    <a:pt x="4880" y="1572"/>
                    <a:pt x="4824" y="1447"/>
                    <a:pt x="4731" y="1355"/>
                  </a:cubicBezTo>
                  <a:lnTo>
                    <a:pt x="4382" y="1005"/>
                  </a:lnTo>
                  <a:cubicBezTo>
                    <a:pt x="4274" y="898"/>
                    <a:pt x="4134" y="844"/>
                    <a:pt x="3993" y="844"/>
                  </a:cubicBezTo>
                  <a:cubicBezTo>
                    <a:pt x="3853" y="844"/>
                    <a:pt x="3712" y="898"/>
                    <a:pt x="3605" y="1005"/>
                  </a:cubicBezTo>
                  <a:lnTo>
                    <a:pt x="3573" y="1034"/>
                  </a:lnTo>
                  <a:cubicBezTo>
                    <a:pt x="3544" y="1022"/>
                    <a:pt x="3512" y="1008"/>
                    <a:pt x="3485" y="995"/>
                  </a:cubicBezTo>
                  <a:lnTo>
                    <a:pt x="3485" y="949"/>
                  </a:lnTo>
                  <a:cubicBezTo>
                    <a:pt x="3483" y="643"/>
                    <a:pt x="3231" y="397"/>
                    <a:pt x="2925" y="397"/>
                  </a:cubicBezTo>
                  <a:lnTo>
                    <a:pt x="2425" y="397"/>
                  </a:lnTo>
                  <a:cubicBezTo>
                    <a:pt x="2119" y="397"/>
                    <a:pt x="1867" y="643"/>
                    <a:pt x="1865" y="949"/>
                  </a:cubicBezTo>
                  <a:lnTo>
                    <a:pt x="1865" y="1010"/>
                  </a:lnTo>
                  <a:cubicBezTo>
                    <a:pt x="1836" y="1022"/>
                    <a:pt x="1804" y="1037"/>
                    <a:pt x="1774" y="1049"/>
                  </a:cubicBezTo>
                  <a:lnTo>
                    <a:pt x="1745" y="1020"/>
                  </a:lnTo>
                  <a:cubicBezTo>
                    <a:pt x="1636" y="912"/>
                    <a:pt x="1495" y="858"/>
                    <a:pt x="1353" y="858"/>
                  </a:cubicBezTo>
                  <a:cubicBezTo>
                    <a:pt x="1211" y="858"/>
                    <a:pt x="1068" y="912"/>
                    <a:pt x="958" y="1020"/>
                  </a:cubicBezTo>
                  <a:lnTo>
                    <a:pt x="606" y="1367"/>
                  </a:lnTo>
                  <a:cubicBezTo>
                    <a:pt x="391" y="1579"/>
                    <a:pt x="391" y="1929"/>
                    <a:pt x="606" y="2141"/>
                  </a:cubicBezTo>
                  <a:lnTo>
                    <a:pt x="658" y="2190"/>
                  </a:lnTo>
                  <a:cubicBezTo>
                    <a:pt x="648" y="2215"/>
                    <a:pt x="638" y="2237"/>
                    <a:pt x="628" y="2261"/>
                  </a:cubicBezTo>
                  <a:lnTo>
                    <a:pt x="555" y="2261"/>
                  </a:lnTo>
                  <a:cubicBezTo>
                    <a:pt x="250" y="2261"/>
                    <a:pt x="0" y="2508"/>
                    <a:pt x="0" y="2813"/>
                  </a:cubicBezTo>
                  <a:lnTo>
                    <a:pt x="0" y="3297"/>
                  </a:lnTo>
                  <a:cubicBezTo>
                    <a:pt x="0" y="3603"/>
                    <a:pt x="250" y="3850"/>
                    <a:pt x="555" y="3850"/>
                  </a:cubicBezTo>
                  <a:lnTo>
                    <a:pt x="655" y="3850"/>
                  </a:lnTo>
                  <a:cubicBezTo>
                    <a:pt x="663" y="3869"/>
                    <a:pt x="672" y="3886"/>
                    <a:pt x="680" y="3903"/>
                  </a:cubicBezTo>
                  <a:lnTo>
                    <a:pt x="614" y="3969"/>
                  </a:lnTo>
                  <a:cubicBezTo>
                    <a:pt x="399" y="4184"/>
                    <a:pt x="399" y="4534"/>
                    <a:pt x="614" y="4749"/>
                  </a:cubicBezTo>
                  <a:lnTo>
                    <a:pt x="963" y="5098"/>
                  </a:lnTo>
                  <a:cubicBezTo>
                    <a:pt x="988" y="5123"/>
                    <a:pt x="1012" y="5145"/>
                    <a:pt x="1041" y="5162"/>
                  </a:cubicBezTo>
                  <a:cubicBezTo>
                    <a:pt x="306" y="7066"/>
                    <a:pt x="643" y="9216"/>
                    <a:pt x="1948" y="10834"/>
                  </a:cubicBezTo>
                  <a:cubicBezTo>
                    <a:pt x="1994" y="10888"/>
                    <a:pt x="2059" y="10916"/>
                    <a:pt x="2125" y="10916"/>
                  </a:cubicBezTo>
                  <a:cubicBezTo>
                    <a:pt x="2176" y="10916"/>
                    <a:pt x="2227" y="10899"/>
                    <a:pt x="2271" y="10866"/>
                  </a:cubicBezTo>
                  <a:cubicBezTo>
                    <a:pt x="2368" y="10787"/>
                    <a:pt x="2385" y="10643"/>
                    <a:pt x="2307" y="10543"/>
                  </a:cubicBezTo>
                  <a:cubicBezTo>
                    <a:pt x="1085" y="9030"/>
                    <a:pt x="785" y="7009"/>
                    <a:pt x="1508" y="5238"/>
                  </a:cubicBezTo>
                  <a:cubicBezTo>
                    <a:pt x="1596" y="5213"/>
                    <a:pt x="1679" y="5164"/>
                    <a:pt x="1745" y="5098"/>
                  </a:cubicBezTo>
                  <a:lnTo>
                    <a:pt x="1809" y="5035"/>
                  </a:lnTo>
                  <a:lnTo>
                    <a:pt x="1865" y="5057"/>
                  </a:lnTo>
                  <a:lnTo>
                    <a:pt x="1865" y="5147"/>
                  </a:lnTo>
                  <a:cubicBezTo>
                    <a:pt x="1865" y="5404"/>
                    <a:pt x="2041" y="5626"/>
                    <a:pt x="2290" y="5685"/>
                  </a:cubicBezTo>
                  <a:cubicBezTo>
                    <a:pt x="1513" y="7760"/>
                    <a:pt x="2412" y="10088"/>
                    <a:pt x="4384" y="11103"/>
                  </a:cubicBezTo>
                  <a:cubicBezTo>
                    <a:pt x="4397" y="11110"/>
                    <a:pt x="4409" y="11117"/>
                    <a:pt x="4424" y="11125"/>
                  </a:cubicBezTo>
                  <a:cubicBezTo>
                    <a:pt x="4707" y="11264"/>
                    <a:pt x="5003" y="11374"/>
                    <a:pt x="5311" y="11452"/>
                  </a:cubicBezTo>
                  <a:cubicBezTo>
                    <a:pt x="5328" y="11459"/>
                    <a:pt x="5345" y="11462"/>
                    <a:pt x="5362" y="11464"/>
                  </a:cubicBezTo>
                  <a:cubicBezTo>
                    <a:pt x="5699" y="11545"/>
                    <a:pt x="6043" y="11586"/>
                    <a:pt x="6387" y="11586"/>
                  </a:cubicBezTo>
                  <a:cubicBezTo>
                    <a:pt x="6597" y="11586"/>
                    <a:pt x="6806" y="11571"/>
                    <a:pt x="7014" y="11540"/>
                  </a:cubicBezTo>
                  <a:cubicBezTo>
                    <a:pt x="7036" y="11540"/>
                    <a:pt x="7058" y="11538"/>
                    <a:pt x="7077" y="11530"/>
                  </a:cubicBezTo>
                  <a:cubicBezTo>
                    <a:pt x="7363" y="11486"/>
                    <a:pt x="7644" y="11413"/>
                    <a:pt x="7916" y="11313"/>
                  </a:cubicBezTo>
                  <a:cubicBezTo>
                    <a:pt x="7935" y="11308"/>
                    <a:pt x="7955" y="11301"/>
                    <a:pt x="7974" y="11291"/>
                  </a:cubicBezTo>
                  <a:cubicBezTo>
                    <a:pt x="8580" y="11054"/>
                    <a:pt x="9128" y="10687"/>
                    <a:pt x="9572" y="10213"/>
                  </a:cubicBezTo>
                  <a:cubicBezTo>
                    <a:pt x="9599" y="10184"/>
                    <a:pt x="9626" y="10157"/>
                    <a:pt x="9651" y="10128"/>
                  </a:cubicBezTo>
                  <a:cubicBezTo>
                    <a:pt x="9656" y="10123"/>
                    <a:pt x="9660" y="10118"/>
                    <a:pt x="9663" y="10113"/>
                  </a:cubicBezTo>
                  <a:cubicBezTo>
                    <a:pt x="11107" y="8483"/>
                    <a:pt x="11129" y="6037"/>
                    <a:pt x="9714" y="4382"/>
                  </a:cubicBezTo>
                  <a:lnTo>
                    <a:pt x="9714" y="3143"/>
                  </a:lnTo>
                  <a:cubicBezTo>
                    <a:pt x="9810" y="3222"/>
                    <a:pt x="9905" y="3305"/>
                    <a:pt x="9995" y="3390"/>
                  </a:cubicBezTo>
                  <a:cubicBezTo>
                    <a:pt x="12109" y="5377"/>
                    <a:pt x="12212" y="8710"/>
                    <a:pt x="10223" y="10824"/>
                  </a:cubicBezTo>
                  <a:cubicBezTo>
                    <a:pt x="9199" y="11909"/>
                    <a:pt x="7789" y="12466"/>
                    <a:pt x="6376" y="12466"/>
                  </a:cubicBezTo>
                  <a:cubicBezTo>
                    <a:pt x="6369" y="12466"/>
                    <a:pt x="6362" y="12466"/>
                    <a:pt x="6354" y="12466"/>
                  </a:cubicBezTo>
                  <a:cubicBezTo>
                    <a:pt x="5184" y="12466"/>
                    <a:pt x="4049" y="12073"/>
                    <a:pt x="3128" y="11352"/>
                  </a:cubicBezTo>
                  <a:cubicBezTo>
                    <a:pt x="3086" y="11318"/>
                    <a:pt x="3035" y="11301"/>
                    <a:pt x="2985" y="11301"/>
                  </a:cubicBezTo>
                  <a:cubicBezTo>
                    <a:pt x="2917" y="11301"/>
                    <a:pt x="2850" y="11331"/>
                    <a:pt x="2803" y="11389"/>
                  </a:cubicBezTo>
                  <a:cubicBezTo>
                    <a:pt x="2725" y="11489"/>
                    <a:pt x="2742" y="11633"/>
                    <a:pt x="2842" y="11714"/>
                  </a:cubicBezTo>
                  <a:cubicBezTo>
                    <a:pt x="3849" y="12506"/>
                    <a:pt x="5093" y="12938"/>
                    <a:pt x="6377" y="12938"/>
                  </a:cubicBezTo>
                  <a:cubicBezTo>
                    <a:pt x="6381" y="12938"/>
                    <a:pt x="6385" y="12938"/>
                    <a:pt x="6388" y="12938"/>
                  </a:cubicBezTo>
                  <a:cubicBezTo>
                    <a:pt x="6525" y="12938"/>
                    <a:pt x="6662" y="12933"/>
                    <a:pt x="6799" y="12923"/>
                  </a:cubicBezTo>
                  <a:cubicBezTo>
                    <a:pt x="7967" y="12843"/>
                    <a:pt x="9081" y="12403"/>
                    <a:pt x="9993" y="11667"/>
                  </a:cubicBezTo>
                  <a:lnTo>
                    <a:pt x="10675" y="12307"/>
                  </a:lnTo>
                  <a:cubicBezTo>
                    <a:pt x="10511" y="12706"/>
                    <a:pt x="10611" y="13165"/>
                    <a:pt x="10924" y="13461"/>
                  </a:cubicBezTo>
                  <a:lnTo>
                    <a:pt x="12920" y="15335"/>
                  </a:lnTo>
                  <a:cubicBezTo>
                    <a:pt x="13111" y="15514"/>
                    <a:pt x="13362" y="15616"/>
                    <a:pt x="13625" y="15616"/>
                  </a:cubicBezTo>
                  <a:cubicBezTo>
                    <a:pt x="13628" y="15616"/>
                    <a:pt x="13631" y="15616"/>
                    <a:pt x="13634" y="15616"/>
                  </a:cubicBezTo>
                  <a:cubicBezTo>
                    <a:pt x="13920" y="15616"/>
                    <a:pt x="14194" y="15499"/>
                    <a:pt x="14392" y="15291"/>
                  </a:cubicBezTo>
                  <a:lnTo>
                    <a:pt x="15125" y="14512"/>
                  </a:lnTo>
                  <a:cubicBezTo>
                    <a:pt x="15521" y="14094"/>
                    <a:pt x="15499" y="13436"/>
                    <a:pt x="15081" y="13041"/>
                  </a:cubicBezTo>
                  <a:lnTo>
                    <a:pt x="13084" y="11166"/>
                  </a:lnTo>
                  <a:cubicBezTo>
                    <a:pt x="12891" y="10983"/>
                    <a:pt x="12637" y="10883"/>
                    <a:pt x="12371" y="10883"/>
                  </a:cubicBezTo>
                  <a:cubicBezTo>
                    <a:pt x="12214" y="10883"/>
                    <a:pt x="12060" y="10919"/>
                    <a:pt x="11918" y="10988"/>
                  </a:cubicBezTo>
                  <a:lnTo>
                    <a:pt x="11205" y="10316"/>
                  </a:lnTo>
                  <a:cubicBezTo>
                    <a:pt x="12671" y="8043"/>
                    <a:pt x="12356" y="4969"/>
                    <a:pt x="10315" y="3051"/>
                  </a:cubicBezTo>
                  <a:cubicBezTo>
                    <a:pt x="10127" y="2875"/>
                    <a:pt x="9927" y="2713"/>
                    <a:pt x="9717" y="2562"/>
                  </a:cubicBezTo>
                  <a:lnTo>
                    <a:pt x="9717" y="555"/>
                  </a:lnTo>
                  <a:cubicBezTo>
                    <a:pt x="9717" y="250"/>
                    <a:pt x="9467" y="1"/>
                    <a:pt x="9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20;p55">
              <a:extLst>
                <a:ext uri="{FF2B5EF4-FFF2-40B4-BE49-F238E27FC236}">
                  <a16:creationId xmlns:a16="http://schemas.microsoft.com/office/drawing/2014/main" id="{B552BCCA-68AD-47F3-3BD8-9C866A4A3103}"/>
                </a:ext>
              </a:extLst>
            </p:cNvPr>
            <p:cNvSpPr/>
            <p:nvPr/>
          </p:nvSpPr>
          <p:spPr>
            <a:xfrm>
              <a:off x="5621025" y="3730400"/>
              <a:ext cx="63250" cy="57900"/>
            </a:xfrm>
            <a:custGeom>
              <a:avLst/>
              <a:gdLst/>
              <a:ahLst/>
              <a:cxnLst/>
              <a:rect l="l" t="t" r="r" b="b"/>
              <a:pathLst>
                <a:path w="2530" h="2316" extrusionOk="0">
                  <a:moveTo>
                    <a:pt x="1251" y="461"/>
                  </a:moveTo>
                  <a:cubicBezTo>
                    <a:pt x="1415" y="461"/>
                    <a:pt x="1583" y="520"/>
                    <a:pt x="1724" y="652"/>
                  </a:cubicBezTo>
                  <a:cubicBezTo>
                    <a:pt x="2085" y="991"/>
                    <a:pt x="1985" y="1590"/>
                    <a:pt x="1533" y="1793"/>
                  </a:cubicBezTo>
                  <a:cubicBezTo>
                    <a:pt x="1439" y="1835"/>
                    <a:pt x="1342" y="1855"/>
                    <a:pt x="1247" y="1855"/>
                  </a:cubicBezTo>
                  <a:cubicBezTo>
                    <a:pt x="888" y="1855"/>
                    <a:pt x="562" y="1572"/>
                    <a:pt x="551" y="1179"/>
                  </a:cubicBezTo>
                  <a:cubicBezTo>
                    <a:pt x="539" y="751"/>
                    <a:pt x="886" y="461"/>
                    <a:pt x="1251" y="461"/>
                  </a:cubicBezTo>
                  <a:close/>
                  <a:moveTo>
                    <a:pt x="1249" y="0"/>
                  </a:moveTo>
                  <a:cubicBezTo>
                    <a:pt x="941" y="0"/>
                    <a:pt x="633" y="123"/>
                    <a:pt x="404" y="366"/>
                  </a:cubicBezTo>
                  <a:cubicBezTo>
                    <a:pt x="89" y="700"/>
                    <a:pt x="1" y="1194"/>
                    <a:pt x="184" y="1617"/>
                  </a:cubicBezTo>
                  <a:cubicBezTo>
                    <a:pt x="367" y="2042"/>
                    <a:pt x="785" y="2316"/>
                    <a:pt x="1247" y="2316"/>
                  </a:cubicBezTo>
                  <a:cubicBezTo>
                    <a:pt x="1567" y="2316"/>
                    <a:pt x="1873" y="2184"/>
                    <a:pt x="2090" y="1952"/>
                  </a:cubicBezTo>
                  <a:cubicBezTo>
                    <a:pt x="2530" y="1485"/>
                    <a:pt x="2508" y="754"/>
                    <a:pt x="2041" y="314"/>
                  </a:cubicBezTo>
                  <a:cubicBezTo>
                    <a:pt x="1818" y="104"/>
                    <a:pt x="1534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F68CE46-C24C-FEB5-457F-5B3CBC8E8C79}"/>
              </a:ext>
            </a:extLst>
          </p:cNvPr>
          <p:cNvSpPr/>
          <p:nvPr/>
        </p:nvSpPr>
        <p:spPr>
          <a:xfrm>
            <a:off x="1471961" y="1390185"/>
            <a:ext cx="7184804" cy="34295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3E71F0C-1002-E460-196D-711739D269D6}"/>
              </a:ext>
            </a:extLst>
          </p:cNvPr>
          <p:cNvSpPr txBox="1"/>
          <p:nvPr/>
        </p:nvSpPr>
        <p:spPr>
          <a:xfrm>
            <a:off x="3731018" y="2803999"/>
            <a:ext cx="272182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Graph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over time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6D948B-A833-B127-F711-0BB28161A939}"/>
              </a:ext>
            </a:extLst>
          </p:cNvPr>
          <p:cNvSpPr/>
          <p:nvPr/>
        </p:nvSpPr>
        <p:spPr>
          <a:xfrm>
            <a:off x="4287551" y="1094583"/>
            <a:ext cx="442564" cy="21605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29A7AEF2-28E2-433D-D26A-105FB796182E}"/>
              </a:ext>
            </a:extLst>
          </p:cNvPr>
          <p:cNvSpPr/>
          <p:nvPr/>
        </p:nvSpPr>
        <p:spPr>
          <a:xfrm rot="16200000">
            <a:off x="4327422" y="1381977"/>
            <a:ext cx="362822" cy="340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AA0BF1-EB55-1D62-CCE7-BF93A8DFD1CF}"/>
              </a:ext>
            </a:extLst>
          </p:cNvPr>
          <p:cNvSpPr txBox="1"/>
          <p:nvPr/>
        </p:nvSpPr>
        <p:spPr>
          <a:xfrm>
            <a:off x="3785098" y="1848037"/>
            <a:ext cx="157375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During</a:t>
            </a:r>
            <a:r>
              <a:rPr lang="fr-FR" sz="1600" b="1" dirty="0">
                <a:solidFill>
                  <a:schemeClr val="bg2">
                    <a:lumMod val="50000"/>
                  </a:schemeClr>
                </a:solidFill>
              </a:rPr>
              <a:t> 1 </a:t>
            </a:r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week</a:t>
            </a:r>
            <a:endParaRPr lang="fr-F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Google Shape;1740;p47">
            <a:extLst>
              <a:ext uri="{FF2B5EF4-FFF2-40B4-BE49-F238E27FC236}">
                <a16:creationId xmlns:a16="http://schemas.microsoft.com/office/drawing/2014/main" id="{49751CE7-3825-37AA-9099-0BBBDB4D0C4E}"/>
              </a:ext>
            </a:extLst>
          </p:cNvPr>
          <p:cNvSpPr txBox="1"/>
          <p:nvPr/>
        </p:nvSpPr>
        <p:spPr>
          <a:xfrm flipH="1">
            <a:off x="2476452" y="123061"/>
            <a:ext cx="3201296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0B0B"/>
                </a:solidFill>
                <a:latin typeface="Kufam"/>
                <a:ea typeface="Kufam"/>
                <a:cs typeface="Kufam"/>
                <a:sym typeface="Kufam"/>
              </a:rPr>
              <a:t>Graphical Evolution</a:t>
            </a:r>
            <a:endParaRPr sz="2000" b="1" dirty="0">
              <a:solidFill>
                <a:srgbClr val="0B0B0B"/>
              </a:solidFill>
              <a:latin typeface="Kufam"/>
              <a:ea typeface="Kufam"/>
              <a:cs typeface="Kufam"/>
              <a:sym typeface="Kufam"/>
            </a:endParaRPr>
          </a:p>
        </p:txBody>
      </p:sp>
    </p:spTree>
    <p:extLst>
      <p:ext uri="{BB962C8B-B14F-4D97-AF65-F5344CB8AC3E}">
        <p14:creationId xmlns:p14="http://schemas.microsoft.com/office/powerpoint/2010/main" val="107613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8BC7-BB88-202F-6723-056B64C2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5E8021-18BD-81D4-01D8-19066814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5" y="654348"/>
            <a:ext cx="8313420" cy="4215804"/>
          </a:xfrm>
          <a:prstGeom prst="rect">
            <a:avLst/>
          </a:prstGeom>
        </p:spPr>
      </p:pic>
      <p:grpSp>
        <p:nvGrpSpPr>
          <p:cNvPr id="2" name="Google Shape;2400;p55">
            <a:extLst>
              <a:ext uri="{FF2B5EF4-FFF2-40B4-BE49-F238E27FC236}">
                <a16:creationId xmlns:a16="http://schemas.microsoft.com/office/drawing/2014/main" id="{F8494648-205D-E905-AC35-9EC88463E472}"/>
              </a:ext>
            </a:extLst>
          </p:cNvPr>
          <p:cNvGrpSpPr/>
          <p:nvPr/>
        </p:nvGrpSpPr>
        <p:grpSpPr>
          <a:xfrm>
            <a:off x="221252" y="4326673"/>
            <a:ext cx="767489" cy="658327"/>
            <a:chOff x="5585600" y="3682950"/>
            <a:chExt cx="388025" cy="390425"/>
          </a:xfrm>
        </p:grpSpPr>
        <p:sp>
          <p:nvSpPr>
            <p:cNvPr id="4" name="Google Shape;2401;p55">
              <a:extLst>
                <a:ext uri="{FF2B5EF4-FFF2-40B4-BE49-F238E27FC236}">
                  <a16:creationId xmlns:a16="http://schemas.microsoft.com/office/drawing/2014/main" id="{DCC46CDE-A397-9A96-A4D9-11980714ACF6}"/>
                </a:ext>
              </a:extLst>
            </p:cNvPr>
            <p:cNvSpPr/>
            <p:nvPr/>
          </p:nvSpPr>
          <p:spPr>
            <a:xfrm>
              <a:off x="5828700" y="3935650"/>
              <a:ext cx="59750" cy="59575"/>
            </a:xfrm>
            <a:custGeom>
              <a:avLst/>
              <a:gdLst/>
              <a:ahLst/>
              <a:cxnLst/>
              <a:rect l="l" t="t" r="r" b="b"/>
              <a:pathLst>
                <a:path w="2390" h="2383" extrusionOk="0">
                  <a:moveTo>
                    <a:pt x="1552" y="2273"/>
                  </a:moveTo>
                  <a:lnTo>
                    <a:pt x="2285" y="1493"/>
                  </a:lnTo>
                  <a:cubicBezTo>
                    <a:pt x="2317" y="1459"/>
                    <a:pt x="2351" y="1427"/>
                    <a:pt x="2390" y="1398"/>
                  </a:cubicBezTo>
                  <a:lnTo>
                    <a:pt x="904" y="0"/>
                  </a:lnTo>
                  <a:cubicBezTo>
                    <a:pt x="748" y="220"/>
                    <a:pt x="577" y="433"/>
                    <a:pt x="391" y="631"/>
                  </a:cubicBezTo>
                  <a:cubicBezTo>
                    <a:pt x="266" y="762"/>
                    <a:pt x="137" y="890"/>
                    <a:pt x="0" y="1009"/>
                  </a:cubicBezTo>
                  <a:lnTo>
                    <a:pt x="1461" y="2383"/>
                  </a:lnTo>
                  <a:cubicBezTo>
                    <a:pt x="1488" y="2344"/>
                    <a:pt x="1518" y="2307"/>
                    <a:pt x="1552" y="2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02;p55">
              <a:extLst>
                <a:ext uri="{FF2B5EF4-FFF2-40B4-BE49-F238E27FC236}">
                  <a16:creationId xmlns:a16="http://schemas.microsoft.com/office/drawing/2014/main" id="{2D6FF37A-1E7C-5FC1-622C-4D641A0D90CF}"/>
                </a:ext>
              </a:extLst>
            </p:cNvPr>
            <p:cNvSpPr/>
            <p:nvPr/>
          </p:nvSpPr>
          <p:spPr>
            <a:xfrm>
              <a:off x="5854175" y="3959350"/>
              <a:ext cx="112975" cy="111025"/>
            </a:xfrm>
            <a:custGeom>
              <a:avLst/>
              <a:gdLst/>
              <a:ahLst/>
              <a:cxnLst/>
              <a:rect l="l" t="t" r="r" b="b"/>
              <a:pathLst>
                <a:path w="4519" h="4441" extrusionOk="0">
                  <a:moveTo>
                    <a:pt x="1036" y="330"/>
                  </a:moveTo>
                  <a:lnTo>
                    <a:pt x="303" y="1110"/>
                  </a:lnTo>
                  <a:cubicBezTo>
                    <a:pt x="271" y="1144"/>
                    <a:pt x="240" y="1181"/>
                    <a:pt x="215" y="1222"/>
                  </a:cubicBezTo>
                  <a:cubicBezTo>
                    <a:pt x="0" y="1550"/>
                    <a:pt x="51" y="1985"/>
                    <a:pt x="337" y="2256"/>
                  </a:cubicBezTo>
                  <a:lnTo>
                    <a:pt x="2334" y="4135"/>
                  </a:lnTo>
                  <a:cubicBezTo>
                    <a:pt x="2659" y="4440"/>
                    <a:pt x="3172" y="4423"/>
                    <a:pt x="3480" y="4101"/>
                  </a:cubicBezTo>
                  <a:lnTo>
                    <a:pt x="4213" y="3319"/>
                  </a:lnTo>
                  <a:cubicBezTo>
                    <a:pt x="4519" y="2994"/>
                    <a:pt x="4501" y="2481"/>
                    <a:pt x="4179" y="2173"/>
                  </a:cubicBezTo>
                  <a:lnTo>
                    <a:pt x="2182" y="293"/>
                  </a:lnTo>
                  <a:cubicBezTo>
                    <a:pt x="1894" y="27"/>
                    <a:pt x="1457" y="0"/>
                    <a:pt x="1141" y="232"/>
                  </a:cubicBezTo>
                  <a:cubicBezTo>
                    <a:pt x="1102" y="262"/>
                    <a:pt x="1068" y="293"/>
                    <a:pt x="1036" y="3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03;p55">
              <a:extLst>
                <a:ext uri="{FF2B5EF4-FFF2-40B4-BE49-F238E27FC236}">
                  <a16:creationId xmlns:a16="http://schemas.microsoft.com/office/drawing/2014/main" id="{F6B83702-D580-9AAD-6010-F938ADCAF53A}"/>
                </a:ext>
              </a:extLst>
            </p:cNvPr>
            <p:cNvSpPr/>
            <p:nvPr/>
          </p:nvSpPr>
          <p:spPr>
            <a:xfrm>
              <a:off x="5854225" y="3975525"/>
              <a:ext cx="97900" cy="94800"/>
            </a:xfrm>
            <a:custGeom>
              <a:avLst/>
              <a:gdLst/>
              <a:ahLst/>
              <a:cxnLst/>
              <a:rect l="l" t="t" r="r" b="b"/>
              <a:pathLst>
                <a:path w="3916" h="3792" extrusionOk="0">
                  <a:moveTo>
                    <a:pt x="770" y="1147"/>
                  </a:moveTo>
                  <a:cubicBezTo>
                    <a:pt x="487" y="876"/>
                    <a:pt x="435" y="441"/>
                    <a:pt x="648" y="111"/>
                  </a:cubicBezTo>
                  <a:cubicBezTo>
                    <a:pt x="675" y="72"/>
                    <a:pt x="704" y="35"/>
                    <a:pt x="736" y="1"/>
                  </a:cubicBezTo>
                  <a:lnTo>
                    <a:pt x="736" y="1"/>
                  </a:lnTo>
                  <a:lnTo>
                    <a:pt x="304" y="460"/>
                  </a:lnTo>
                  <a:cubicBezTo>
                    <a:pt x="269" y="494"/>
                    <a:pt x="240" y="534"/>
                    <a:pt x="213" y="573"/>
                  </a:cubicBezTo>
                  <a:cubicBezTo>
                    <a:pt x="0" y="903"/>
                    <a:pt x="52" y="1338"/>
                    <a:pt x="335" y="1609"/>
                  </a:cubicBezTo>
                  <a:lnTo>
                    <a:pt x="2332" y="3486"/>
                  </a:lnTo>
                  <a:cubicBezTo>
                    <a:pt x="2659" y="3791"/>
                    <a:pt x="3172" y="3776"/>
                    <a:pt x="3480" y="3451"/>
                  </a:cubicBezTo>
                  <a:lnTo>
                    <a:pt x="3915" y="2989"/>
                  </a:lnTo>
                  <a:cubicBezTo>
                    <a:pt x="3607" y="3314"/>
                    <a:pt x="3094" y="3329"/>
                    <a:pt x="2767" y="302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04;p55">
              <a:extLst>
                <a:ext uri="{FF2B5EF4-FFF2-40B4-BE49-F238E27FC236}">
                  <a16:creationId xmlns:a16="http://schemas.microsoft.com/office/drawing/2014/main" id="{E367816F-DEA9-F3EE-EABD-DE63B0092A56}"/>
                </a:ext>
              </a:extLst>
            </p:cNvPr>
            <p:cNvSpPr/>
            <p:nvPr/>
          </p:nvSpPr>
          <p:spPr>
            <a:xfrm>
              <a:off x="5835600" y="3956650"/>
              <a:ext cx="34175" cy="33275"/>
            </a:xfrm>
            <a:custGeom>
              <a:avLst/>
              <a:gdLst/>
              <a:ahLst/>
              <a:cxnLst/>
              <a:rect l="l" t="t" r="r" b="b"/>
              <a:pathLst>
                <a:path w="1367" h="1331" extrusionOk="0">
                  <a:moveTo>
                    <a:pt x="1366" y="878"/>
                  </a:moveTo>
                  <a:lnTo>
                    <a:pt x="438" y="1"/>
                  </a:lnTo>
                  <a:cubicBezTo>
                    <a:pt x="423" y="18"/>
                    <a:pt x="406" y="35"/>
                    <a:pt x="391" y="50"/>
                  </a:cubicBezTo>
                  <a:cubicBezTo>
                    <a:pt x="267" y="184"/>
                    <a:pt x="135" y="309"/>
                    <a:pt x="0" y="428"/>
                  </a:cubicBezTo>
                  <a:lnTo>
                    <a:pt x="958" y="1330"/>
                  </a:lnTo>
                  <a:cubicBezTo>
                    <a:pt x="983" y="1289"/>
                    <a:pt x="1014" y="1252"/>
                    <a:pt x="1046" y="121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05;p55">
              <a:extLst>
                <a:ext uri="{FF2B5EF4-FFF2-40B4-BE49-F238E27FC236}">
                  <a16:creationId xmlns:a16="http://schemas.microsoft.com/office/drawing/2014/main" id="{852C76AE-EFD8-ED6C-12DB-3CD909038E31}"/>
                </a:ext>
              </a:extLst>
            </p:cNvPr>
            <p:cNvSpPr/>
            <p:nvPr/>
          </p:nvSpPr>
          <p:spPr>
            <a:xfrm>
              <a:off x="5593175" y="3715450"/>
              <a:ext cx="291250" cy="296400"/>
            </a:xfrm>
            <a:custGeom>
              <a:avLst/>
              <a:gdLst/>
              <a:ahLst/>
              <a:cxnLst/>
              <a:rect l="l" t="t" r="r" b="b"/>
              <a:pathLst>
                <a:path w="11650" h="11856" extrusionOk="0">
                  <a:moveTo>
                    <a:pt x="2082" y="2161"/>
                  </a:moveTo>
                  <a:cubicBezTo>
                    <a:pt x="3607" y="543"/>
                    <a:pt x="5956" y="1"/>
                    <a:pt x="8035" y="788"/>
                  </a:cubicBezTo>
                  <a:cubicBezTo>
                    <a:pt x="10115" y="1577"/>
                    <a:pt x="11515" y="3539"/>
                    <a:pt x="11584" y="5763"/>
                  </a:cubicBezTo>
                  <a:cubicBezTo>
                    <a:pt x="11650" y="7987"/>
                    <a:pt x="10372" y="10030"/>
                    <a:pt x="8343" y="10944"/>
                  </a:cubicBezTo>
                  <a:cubicBezTo>
                    <a:pt x="6317" y="11855"/>
                    <a:pt x="3937" y="11457"/>
                    <a:pt x="2319" y="9935"/>
                  </a:cubicBezTo>
                  <a:cubicBezTo>
                    <a:pt x="108" y="7853"/>
                    <a:pt x="0" y="4373"/>
                    <a:pt x="2082" y="21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6;p55">
              <a:extLst>
                <a:ext uri="{FF2B5EF4-FFF2-40B4-BE49-F238E27FC236}">
                  <a16:creationId xmlns:a16="http://schemas.microsoft.com/office/drawing/2014/main" id="{30633A5F-5BB2-0C13-7FC8-EF3AE280FABD}"/>
                </a:ext>
              </a:extLst>
            </p:cNvPr>
            <p:cNvSpPr/>
            <p:nvPr/>
          </p:nvSpPr>
          <p:spPr>
            <a:xfrm>
              <a:off x="5593225" y="3724125"/>
              <a:ext cx="216175" cy="288575"/>
            </a:xfrm>
            <a:custGeom>
              <a:avLst/>
              <a:gdLst/>
              <a:ahLst/>
              <a:cxnLst/>
              <a:rect l="l" t="t" r="r" b="b"/>
              <a:pathLst>
                <a:path w="8647" h="11543" extrusionOk="0">
                  <a:moveTo>
                    <a:pt x="4717" y="1308"/>
                  </a:moveTo>
                  <a:cubicBezTo>
                    <a:pt x="5196" y="797"/>
                    <a:pt x="5768" y="387"/>
                    <a:pt x="6403" y="96"/>
                  </a:cubicBezTo>
                  <a:cubicBezTo>
                    <a:pt x="4810" y="1"/>
                    <a:pt x="3253" y="604"/>
                    <a:pt x="2142" y="1751"/>
                  </a:cubicBezTo>
                  <a:cubicBezTo>
                    <a:pt x="2122" y="1773"/>
                    <a:pt x="2100" y="1795"/>
                    <a:pt x="2080" y="1814"/>
                  </a:cubicBezTo>
                  <a:cubicBezTo>
                    <a:pt x="1" y="4026"/>
                    <a:pt x="106" y="7506"/>
                    <a:pt x="2317" y="9588"/>
                  </a:cubicBezTo>
                  <a:cubicBezTo>
                    <a:pt x="4026" y="11196"/>
                    <a:pt x="6567" y="11543"/>
                    <a:pt x="8647" y="10450"/>
                  </a:cubicBezTo>
                  <a:cubicBezTo>
                    <a:pt x="7703" y="10445"/>
                    <a:pt x="6777" y="10196"/>
                    <a:pt x="5959" y="9727"/>
                  </a:cubicBezTo>
                  <a:cubicBezTo>
                    <a:pt x="5829" y="9722"/>
                    <a:pt x="5702" y="9712"/>
                    <a:pt x="5573" y="9695"/>
                  </a:cubicBezTo>
                  <a:cubicBezTo>
                    <a:pt x="5409" y="9676"/>
                    <a:pt x="5248" y="9646"/>
                    <a:pt x="5089" y="9607"/>
                  </a:cubicBezTo>
                  <a:cubicBezTo>
                    <a:pt x="4783" y="9531"/>
                    <a:pt x="4485" y="9421"/>
                    <a:pt x="4206" y="9277"/>
                  </a:cubicBezTo>
                  <a:cubicBezTo>
                    <a:pt x="3855" y="9099"/>
                    <a:pt x="3530" y="8872"/>
                    <a:pt x="3244" y="8600"/>
                  </a:cubicBezTo>
                  <a:cubicBezTo>
                    <a:pt x="3183" y="8544"/>
                    <a:pt x="3126" y="8485"/>
                    <a:pt x="3068" y="8427"/>
                  </a:cubicBezTo>
                  <a:cubicBezTo>
                    <a:pt x="1562" y="6831"/>
                    <a:pt x="1560" y="4338"/>
                    <a:pt x="3065" y="2740"/>
                  </a:cubicBezTo>
                  <a:cubicBezTo>
                    <a:pt x="3080" y="2726"/>
                    <a:pt x="3097" y="2708"/>
                    <a:pt x="3112" y="2691"/>
                  </a:cubicBezTo>
                  <a:cubicBezTo>
                    <a:pt x="3444" y="2349"/>
                    <a:pt x="3835" y="2066"/>
                    <a:pt x="4265" y="1856"/>
                  </a:cubicBezTo>
                  <a:cubicBezTo>
                    <a:pt x="4404" y="1665"/>
                    <a:pt x="4554" y="1482"/>
                    <a:pt x="4717" y="13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7;p55">
              <a:extLst>
                <a:ext uri="{FF2B5EF4-FFF2-40B4-BE49-F238E27FC236}">
                  <a16:creationId xmlns:a16="http://schemas.microsoft.com/office/drawing/2014/main" id="{36962742-9B2A-DE41-6F2E-2E815BB74C3E}"/>
                </a:ext>
              </a:extLst>
            </p:cNvPr>
            <p:cNvSpPr/>
            <p:nvPr/>
          </p:nvSpPr>
          <p:spPr>
            <a:xfrm>
              <a:off x="5630625" y="3751925"/>
              <a:ext cx="219525" cy="223450"/>
            </a:xfrm>
            <a:custGeom>
              <a:avLst/>
              <a:gdLst/>
              <a:ahLst/>
              <a:cxnLst/>
              <a:rect l="l" t="t" r="r" b="b"/>
              <a:pathLst>
                <a:path w="8781" h="8938" extrusionOk="0">
                  <a:moveTo>
                    <a:pt x="1569" y="1631"/>
                  </a:moveTo>
                  <a:cubicBezTo>
                    <a:pt x="2718" y="409"/>
                    <a:pt x="4490" y="1"/>
                    <a:pt x="6056" y="595"/>
                  </a:cubicBezTo>
                  <a:cubicBezTo>
                    <a:pt x="7625" y="1191"/>
                    <a:pt x="8678" y="2669"/>
                    <a:pt x="8729" y="4346"/>
                  </a:cubicBezTo>
                  <a:cubicBezTo>
                    <a:pt x="8781" y="6022"/>
                    <a:pt x="7818" y="7562"/>
                    <a:pt x="6288" y="8251"/>
                  </a:cubicBezTo>
                  <a:cubicBezTo>
                    <a:pt x="4761" y="8937"/>
                    <a:pt x="2967" y="8639"/>
                    <a:pt x="1745" y="7488"/>
                  </a:cubicBezTo>
                  <a:cubicBezTo>
                    <a:pt x="79" y="5919"/>
                    <a:pt x="0" y="3297"/>
                    <a:pt x="1569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8;p55">
              <a:extLst>
                <a:ext uri="{FF2B5EF4-FFF2-40B4-BE49-F238E27FC236}">
                  <a16:creationId xmlns:a16="http://schemas.microsoft.com/office/drawing/2014/main" id="{6772DBAD-1882-E491-8426-40F4ADA17F88}"/>
                </a:ext>
              </a:extLst>
            </p:cNvPr>
            <p:cNvSpPr/>
            <p:nvPr/>
          </p:nvSpPr>
          <p:spPr>
            <a:xfrm>
              <a:off x="5657450" y="3854800"/>
              <a:ext cx="40525" cy="101575"/>
            </a:xfrm>
            <a:custGeom>
              <a:avLst/>
              <a:gdLst/>
              <a:ahLst/>
              <a:cxnLst/>
              <a:rect l="l" t="t" r="r" b="b"/>
              <a:pathLst>
                <a:path w="1621" h="4063" extrusionOk="0">
                  <a:moveTo>
                    <a:pt x="1620" y="4062"/>
                  </a:moveTo>
                  <a:lnTo>
                    <a:pt x="1620" y="326"/>
                  </a:lnTo>
                  <a:cubicBezTo>
                    <a:pt x="1618" y="148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8"/>
                    <a:pt x="0" y="326"/>
                  </a:cubicBezTo>
                  <a:lnTo>
                    <a:pt x="0" y="2589"/>
                  </a:lnTo>
                  <a:cubicBezTo>
                    <a:pt x="399" y="3217"/>
                    <a:pt x="958" y="3725"/>
                    <a:pt x="1620" y="4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09;p55">
              <a:extLst>
                <a:ext uri="{FF2B5EF4-FFF2-40B4-BE49-F238E27FC236}">
                  <a16:creationId xmlns:a16="http://schemas.microsoft.com/office/drawing/2014/main" id="{329F8C37-7F8F-B817-77F7-FCA8B5E35E12}"/>
                </a:ext>
              </a:extLst>
            </p:cNvPr>
            <p:cNvSpPr/>
            <p:nvPr/>
          </p:nvSpPr>
          <p:spPr>
            <a:xfrm>
              <a:off x="5720075" y="3805925"/>
              <a:ext cx="40525" cy="162675"/>
            </a:xfrm>
            <a:custGeom>
              <a:avLst/>
              <a:gdLst/>
              <a:ahLst/>
              <a:cxnLst/>
              <a:rect l="l" t="t" r="r" b="b"/>
              <a:pathLst>
                <a:path w="1621" h="6507" extrusionOk="0">
                  <a:moveTo>
                    <a:pt x="0" y="326"/>
                  </a:moveTo>
                  <a:lnTo>
                    <a:pt x="0" y="6350"/>
                  </a:lnTo>
                  <a:cubicBezTo>
                    <a:pt x="530" y="6479"/>
                    <a:pt x="1080" y="6506"/>
                    <a:pt x="1620" y="6423"/>
                  </a:cubicBezTo>
                  <a:lnTo>
                    <a:pt x="1620" y="326"/>
                  </a:lnTo>
                  <a:cubicBezTo>
                    <a:pt x="1618" y="145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10;p55">
              <a:extLst>
                <a:ext uri="{FF2B5EF4-FFF2-40B4-BE49-F238E27FC236}">
                  <a16:creationId xmlns:a16="http://schemas.microsoft.com/office/drawing/2014/main" id="{1ACABA3B-69F8-5B1D-0EDC-2D88E8319BE1}"/>
                </a:ext>
              </a:extLst>
            </p:cNvPr>
            <p:cNvSpPr/>
            <p:nvPr/>
          </p:nvSpPr>
          <p:spPr>
            <a:xfrm>
              <a:off x="5781950" y="3689075"/>
              <a:ext cx="40475" cy="271825"/>
            </a:xfrm>
            <a:custGeom>
              <a:avLst/>
              <a:gdLst/>
              <a:ahLst/>
              <a:cxnLst/>
              <a:rect l="l" t="t" r="r" b="b"/>
              <a:pathLst>
                <a:path w="1619" h="10873" extrusionOk="0">
                  <a:moveTo>
                    <a:pt x="1" y="10872"/>
                  </a:moveTo>
                  <a:cubicBezTo>
                    <a:pt x="585" y="10650"/>
                    <a:pt x="1110" y="10296"/>
                    <a:pt x="1540" y="9839"/>
                  </a:cubicBezTo>
                  <a:cubicBezTo>
                    <a:pt x="1567" y="9809"/>
                    <a:pt x="1594" y="9782"/>
                    <a:pt x="1618" y="9753"/>
                  </a:cubicBezTo>
                  <a:lnTo>
                    <a:pt x="1618" y="325"/>
                  </a:lnTo>
                  <a:cubicBezTo>
                    <a:pt x="1618" y="147"/>
                    <a:pt x="1472" y="0"/>
                    <a:pt x="1293" y="0"/>
                  </a:cubicBezTo>
                  <a:lnTo>
                    <a:pt x="326" y="0"/>
                  </a:lnTo>
                  <a:cubicBezTo>
                    <a:pt x="145" y="0"/>
                    <a:pt x="1" y="147"/>
                    <a:pt x="1" y="3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1;p55">
              <a:extLst>
                <a:ext uri="{FF2B5EF4-FFF2-40B4-BE49-F238E27FC236}">
                  <a16:creationId xmlns:a16="http://schemas.microsoft.com/office/drawing/2014/main" id="{242C4C15-A36A-FF29-2EB8-293D1E0A58F6}"/>
                </a:ext>
              </a:extLst>
            </p:cNvPr>
            <p:cNvSpPr/>
            <p:nvPr/>
          </p:nvSpPr>
          <p:spPr>
            <a:xfrm>
              <a:off x="5781900" y="3689075"/>
              <a:ext cx="20475" cy="271875"/>
            </a:xfrm>
            <a:custGeom>
              <a:avLst/>
              <a:gdLst/>
              <a:ahLst/>
              <a:cxnLst/>
              <a:rect l="l" t="t" r="r" b="b"/>
              <a:pathLst>
                <a:path w="819" h="10875" extrusionOk="0">
                  <a:moveTo>
                    <a:pt x="491" y="10652"/>
                  </a:moveTo>
                  <a:lnTo>
                    <a:pt x="491" y="328"/>
                  </a:lnTo>
                  <a:cubicBezTo>
                    <a:pt x="491" y="147"/>
                    <a:pt x="638" y="0"/>
                    <a:pt x="819" y="3"/>
                  </a:cubicBezTo>
                  <a:lnTo>
                    <a:pt x="328" y="3"/>
                  </a:lnTo>
                  <a:cubicBezTo>
                    <a:pt x="147" y="3"/>
                    <a:pt x="3" y="147"/>
                    <a:pt x="0" y="328"/>
                  </a:cubicBezTo>
                  <a:lnTo>
                    <a:pt x="0" y="10875"/>
                  </a:lnTo>
                  <a:cubicBezTo>
                    <a:pt x="169" y="10811"/>
                    <a:pt x="332" y="10735"/>
                    <a:pt x="491" y="1065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12;p55">
              <a:extLst>
                <a:ext uri="{FF2B5EF4-FFF2-40B4-BE49-F238E27FC236}">
                  <a16:creationId xmlns:a16="http://schemas.microsoft.com/office/drawing/2014/main" id="{BE2DB93A-7736-08F7-4CD8-E963AEEB5C3F}"/>
                </a:ext>
              </a:extLst>
            </p:cNvPr>
            <p:cNvSpPr/>
            <p:nvPr/>
          </p:nvSpPr>
          <p:spPr>
            <a:xfrm>
              <a:off x="5720075" y="3805875"/>
              <a:ext cx="20425" cy="161000"/>
            </a:xfrm>
            <a:custGeom>
              <a:avLst/>
              <a:gdLst/>
              <a:ahLst/>
              <a:cxnLst/>
              <a:rect l="l" t="t" r="r" b="b"/>
              <a:pathLst>
                <a:path w="817" h="6440" extrusionOk="0">
                  <a:moveTo>
                    <a:pt x="489" y="6440"/>
                  </a:moveTo>
                  <a:lnTo>
                    <a:pt x="489" y="328"/>
                  </a:lnTo>
                  <a:cubicBezTo>
                    <a:pt x="489" y="147"/>
                    <a:pt x="635" y="1"/>
                    <a:pt x="816" y="3"/>
                  </a:cubicBezTo>
                  <a:lnTo>
                    <a:pt x="327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6352"/>
                  </a:lnTo>
                  <a:cubicBezTo>
                    <a:pt x="161" y="6391"/>
                    <a:pt x="325" y="6420"/>
                    <a:pt x="489" y="644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13;p55">
              <a:extLst>
                <a:ext uri="{FF2B5EF4-FFF2-40B4-BE49-F238E27FC236}">
                  <a16:creationId xmlns:a16="http://schemas.microsoft.com/office/drawing/2014/main" id="{158E8519-F60B-84E8-085C-0EE70E1B6EF0}"/>
                </a:ext>
              </a:extLst>
            </p:cNvPr>
            <p:cNvSpPr/>
            <p:nvPr/>
          </p:nvSpPr>
          <p:spPr>
            <a:xfrm>
              <a:off x="5657450" y="3854750"/>
              <a:ext cx="20475" cy="80300"/>
            </a:xfrm>
            <a:custGeom>
              <a:avLst/>
              <a:gdLst/>
              <a:ahLst/>
              <a:cxnLst/>
              <a:rect l="l" t="t" r="r" b="b"/>
              <a:pathLst>
                <a:path w="819" h="3212" extrusionOk="0">
                  <a:moveTo>
                    <a:pt x="489" y="3212"/>
                  </a:moveTo>
                  <a:lnTo>
                    <a:pt x="489" y="328"/>
                  </a:lnTo>
                  <a:cubicBezTo>
                    <a:pt x="491" y="147"/>
                    <a:pt x="638" y="1"/>
                    <a:pt x="819" y="3"/>
                  </a:cubicBezTo>
                  <a:lnTo>
                    <a:pt x="325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2591"/>
                  </a:lnTo>
                  <a:cubicBezTo>
                    <a:pt x="142" y="2813"/>
                    <a:pt x="306" y="3021"/>
                    <a:pt x="489" y="3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14;p55">
              <a:extLst>
                <a:ext uri="{FF2B5EF4-FFF2-40B4-BE49-F238E27FC236}">
                  <a16:creationId xmlns:a16="http://schemas.microsoft.com/office/drawing/2014/main" id="{C7F25F27-B10F-2E7B-1CE3-2CD325FCE612}"/>
                </a:ext>
              </a:extLst>
            </p:cNvPr>
            <p:cNvSpPr/>
            <p:nvPr/>
          </p:nvSpPr>
          <p:spPr>
            <a:xfrm>
              <a:off x="5632025" y="3770800"/>
              <a:ext cx="67475" cy="148725"/>
            </a:xfrm>
            <a:custGeom>
              <a:avLst/>
              <a:gdLst/>
              <a:ahLst/>
              <a:cxnLst/>
              <a:rect l="l" t="t" r="r" b="b"/>
              <a:pathLst>
                <a:path w="2699" h="5949" extrusionOk="0">
                  <a:moveTo>
                    <a:pt x="1679" y="3361"/>
                  </a:moveTo>
                  <a:cubicBezTo>
                    <a:pt x="1635" y="2159"/>
                    <a:pt x="1995" y="976"/>
                    <a:pt x="2698" y="1"/>
                  </a:cubicBezTo>
                  <a:cubicBezTo>
                    <a:pt x="2268" y="209"/>
                    <a:pt x="1877" y="492"/>
                    <a:pt x="1545" y="837"/>
                  </a:cubicBezTo>
                  <a:lnTo>
                    <a:pt x="1499" y="885"/>
                  </a:lnTo>
                  <a:cubicBezTo>
                    <a:pt x="201" y="2264"/>
                    <a:pt x="1" y="4348"/>
                    <a:pt x="1017" y="5949"/>
                  </a:cubicBezTo>
                  <a:lnTo>
                    <a:pt x="1017" y="3686"/>
                  </a:lnTo>
                  <a:cubicBezTo>
                    <a:pt x="1017" y="3505"/>
                    <a:pt x="1164" y="3361"/>
                    <a:pt x="1345" y="33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15;p55">
              <a:extLst>
                <a:ext uri="{FF2B5EF4-FFF2-40B4-BE49-F238E27FC236}">
                  <a16:creationId xmlns:a16="http://schemas.microsoft.com/office/drawing/2014/main" id="{A03E0424-B911-1AEA-7E4C-D82F2F6C75D1}"/>
                </a:ext>
              </a:extLst>
            </p:cNvPr>
            <p:cNvSpPr/>
            <p:nvPr/>
          </p:nvSpPr>
          <p:spPr>
            <a:xfrm>
              <a:off x="5591775" y="3698950"/>
              <a:ext cx="120675" cy="120750"/>
            </a:xfrm>
            <a:custGeom>
              <a:avLst/>
              <a:gdLst/>
              <a:ahLst/>
              <a:cxnLst/>
              <a:rect l="l" t="t" r="r" b="b"/>
              <a:pathLst>
                <a:path w="4827" h="4830" extrusionOk="0">
                  <a:moveTo>
                    <a:pt x="4125" y="3324"/>
                  </a:moveTo>
                  <a:cubicBezTo>
                    <a:pt x="4181" y="3219"/>
                    <a:pt x="4228" y="3109"/>
                    <a:pt x="4264" y="2997"/>
                  </a:cubicBezTo>
                  <a:lnTo>
                    <a:pt x="4509" y="2997"/>
                  </a:lnTo>
                  <a:cubicBezTo>
                    <a:pt x="4685" y="2995"/>
                    <a:pt x="4827" y="2853"/>
                    <a:pt x="4827" y="2677"/>
                  </a:cubicBezTo>
                  <a:lnTo>
                    <a:pt x="4827" y="2186"/>
                  </a:lnTo>
                  <a:cubicBezTo>
                    <a:pt x="4827" y="2010"/>
                    <a:pt x="4685" y="1866"/>
                    <a:pt x="4509" y="1866"/>
                  </a:cubicBezTo>
                  <a:lnTo>
                    <a:pt x="4279" y="1866"/>
                  </a:lnTo>
                  <a:cubicBezTo>
                    <a:pt x="4245" y="1743"/>
                    <a:pt x="4199" y="1626"/>
                    <a:pt x="4142" y="1514"/>
                  </a:cubicBezTo>
                  <a:lnTo>
                    <a:pt x="4189" y="1467"/>
                  </a:lnTo>
                  <a:cubicBezTo>
                    <a:pt x="4189" y="1467"/>
                    <a:pt x="4294" y="1357"/>
                    <a:pt x="4304" y="1347"/>
                  </a:cubicBezTo>
                  <a:cubicBezTo>
                    <a:pt x="4428" y="1220"/>
                    <a:pt x="4428" y="1018"/>
                    <a:pt x="4304" y="890"/>
                  </a:cubicBezTo>
                  <a:lnTo>
                    <a:pt x="3957" y="539"/>
                  </a:lnTo>
                  <a:cubicBezTo>
                    <a:pt x="3832" y="414"/>
                    <a:pt x="3629" y="414"/>
                    <a:pt x="3504" y="539"/>
                  </a:cubicBezTo>
                  <a:lnTo>
                    <a:pt x="3358" y="690"/>
                  </a:lnTo>
                  <a:cubicBezTo>
                    <a:pt x="3243" y="624"/>
                    <a:pt x="3121" y="570"/>
                    <a:pt x="2994" y="529"/>
                  </a:cubicBezTo>
                  <a:lnTo>
                    <a:pt x="2994" y="324"/>
                  </a:lnTo>
                  <a:cubicBezTo>
                    <a:pt x="2994" y="145"/>
                    <a:pt x="2850" y="3"/>
                    <a:pt x="2674" y="1"/>
                  </a:cubicBezTo>
                  <a:lnTo>
                    <a:pt x="2187" y="1"/>
                  </a:lnTo>
                  <a:cubicBezTo>
                    <a:pt x="2009" y="3"/>
                    <a:pt x="1865" y="148"/>
                    <a:pt x="1865" y="324"/>
                  </a:cubicBezTo>
                  <a:lnTo>
                    <a:pt x="1865" y="546"/>
                  </a:lnTo>
                  <a:cubicBezTo>
                    <a:pt x="1738" y="585"/>
                    <a:pt x="1615" y="639"/>
                    <a:pt x="1498" y="702"/>
                  </a:cubicBezTo>
                  <a:lnTo>
                    <a:pt x="1349" y="556"/>
                  </a:lnTo>
                  <a:cubicBezTo>
                    <a:pt x="1222" y="431"/>
                    <a:pt x="1017" y="431"/>
                    <a:pt x="890" y="556"/>
                  </a:cubicBezTo>
                  <a:lnTo>
                    <a:pt x="538" y="903"/>
                  </a:lnTo>
                  <a:cubicBezTo>
                    <a:pt x="413" y="1027"/>
                    <a:pt x="413" y="1230"/>
                    <a:pt x="538" y="1355"/>
                  </a:cubicBezTo>
                  <a:lnTo>
                    <a:pt x="704" y="1519"/>
                  </a:lnTo>
                  <a:cubicBezTo>
                    <a:pt x="645" y="1629"/>
                    <a:pt x="599" y="1746"/>
                    <a:pt x="565" y="1866"/>
                  </a:cubicBezTo>
                  <a:lnTo>
                    <a:pt x="325" y="1866"/>
                  </a:lnTo>
                  <a:cubicBezTo>
                    <a:pt x="147" y="1866"/>
                    <a:pt x="3" y="2007"/>
                    <a:pt x="0" y="2186"/>
                  </a:cubicBezTo>
                  <a:lnTo>
                    <a:pt x="0" y="2677"/>
                  </a:lnTo>
                  <a:cubicBezTo>
                    <a:pt x="3" y="2853"/>
                    <a:pt x="147" y="2997"/>
                    <a:pt x="325" y="2995"/>
                  </a:cubicBezTo>
                  <a:lnTo>
                    <a:pt x="594" y="2995"/>
                  </a:lnTo>
                  <a:cubicBezTo>
                    <a:pt x="631" y="3109"/>
                    <a:pt x="680" y="3219"/>
                    <a:pt x="736" y="3324"/>
                  </a:cubicBezTo>
                  <a:lnTo>
                    <a:pt x="555" y="3505"/>
                  </a:lnTo>
                  <a:cubicBezTo>
                    <a:pt x="430" y="3627"/>
                    <a:pt x="430" y="3830"/>
                    <a:pt x="555" y="3955"/>
                  </a:cubicBezTo>
                  <a:lnTo>
                    <a:pt x="902" y="4300"/>
                  </a:lnTo>
                  <a:cubicBezTo>
                    <a:pt x="1027" y="4424"/>
                    <a:pt x="1229" y="4424"/>
                    <a:pt x="1354" y="4300"/>
                  </a:cubicBezTo>
                  <a:lnTo>
                    <a:pt x="1532" y="4121"/>
                  </a:lnTo>
                  <a:cubicBezTo>
                    <a:pt x="1640" y="4177"/>
                    <a:pt x="1750" y="4224"/>
                    <a:pt x="1865" y="4260"/>
                  </a:cubicBezTo>
                  <a:lnTo>
                    <a:pt x="1865" y="4510"/>
                  </a:lnTo>
                  <a:cubicBezTo>
                    <a:pt x="1865" y="4686"/>
                    <a:pt x="2009" y="4830"/>
                    <a:pt x="2185" y="4827"/>
                  </a:cubicBezTo>
                  <a:lnTo>
                    <a:pt x="2676" y="4827"/>
                  </a:lnTo>
                  <a:cubicBezTo>
                    <a:pt x="2852" y="4830"/>
                    <a:pt x="2994" y="4686"/>
                    <a:pt x="2994" y="4510"/>
                  </a:cubicBezTo>
                  <a:lnTo>
                    <a:pt x="2994" y="4260"/>
                  </a:lnTo>
                  <a:cubicBezTo>
                    <a:pt x="3109" y="4224"/>
                    <a:pt x="3221" y="4177"/>
                    <a:pt x="3326" y="4121"/>
                  </a:cubicBezTo>
                  <a:lnTo>
                    <a:pt x="3504" y="4300"/>
                  </a:lnTo>
                  <a:cubicBezTo>
                    <a:pt x="3524" y="4319"/>
                    <a:pt x="3546" y="4336"/>
                    <a:pt x="3570" y="4348"/>
                  </a:cubicBezTo>
                  <a:cubicBezTo>
                    <a:pt x="3695" y="4422"/>
                    <a:pt x="3854" y="4402"/>
                    <a:pt x="3957" y="4300"/>
                  </a:cubicBezTo>
                  <a:lnTo>
                    <a:pt x="4306" y="3955"/>
                  </a:lnTo>
                  <a:cubicBezTo>
                    <a:pt x="4428" y="3830"/>
                    <a:pt x="4428" y="3627"/>
                    <a:pt x="4306" y="3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16;p55">
              <a:extLst>
                <a:ext uri="{FF2B5EF4-FFF2-40B4-BE49-F238E27FC236}">
                  <a16:creationId xmlns:a16="http://schemas.microsoft.com/office/drawing/2014/main" id="{778BECF7-EF95-8186-39D3-ED16A8362BCC}"/>
                </a:ext>
              </a:extLst>
            </p:cNvPr>
            <p:cNvSpPr/>
            <p:nvPr/>
          </p:nvSpPr>
          <p:spPr>
            <a:xfrm>
              <a:off x="5591775" y="3709825"/>
              <a:ext cx="74925" cy="109825"/>
            </a:xfrm>
            <a:custGeom>
              <a:avLst/>
              <a:gdLst/>
              <a:ahLst/>
              <a:cxnLst/>
              <a:rect l="l" t="t" r="r" b="b"/>
              <a:pathLst>
                <a:path w="2997" h="4393" extrusionOk="0">
                  <a:moveTo>
                    <a:pt x="1364" y="135"/>
                  </a:moveTo>
                  <a:lnTo>
                    <a:pt x="1354" y="123"/>
                  </a:lnTo>
                  <a:cubicBezTo>
                    <a:pt x="1227" y="1"/>
                    <a:pt x="1027" y="1"/>
                    <a:pt x="902" y="123"/>
                  </a:cubicBezTo>
                  <a:lnTo>
                    <a:pt x="552" y="470"/>
                  </a:lnTo>
                  <a:cubicBezTo>
                    <a:pt x="430" y="595"/>
                    <a:pt x="430" y="795"/>
                    <a:pt x="552" y="922"/>
                  </a:cubicBezTo>
                  <a:lnTo>
                    <a:pt x="716" y="1084"/>
                  </a:lnTo>
                  <a:cubicBezTo>
                    <a:pt x="660" y="1194"/>
                    <a:pt x="614" y="1311"/>
                    <a:pt x="579" y="1431"/>
                  </a:cubicBezTo>
                  <a:lnTo>
                    <a:pt x="323" y="1431"/>
                  </a:lnTo>
                  <a:cubicBezTo>
                    <a:pt x="147" y="1431"/>
                    <a:pt x="3" y="1572"/>
                    <a:pt x="0" y="1751"/>
                  </a:cubicBezTo>
                  <a:lnTo>
                    <a:pt x="0" y="2242"/>
                  </a:lnTo>
                  <a:cubicBezTo>
                    <a:pt x="3" y="2418"/>
                    <a:pt x="147" y="2562"/>
                    <a:pt x="323" y="2560"/>
                  </a:cubicBezTo>
                  <a:lnTo>
                    <a:pt x="579" y="2560"/>
                  </a:lnTo>
                  <a:cubicBezTo>
                    <a:pt x="616" y="2674"/>
                    <a:pt x="662" y="2787"/>
                    <a:pt x="721" y="2892"/>
                  </a:cubicBezTo>
                  <a:lnTo>
                    <a:pt x="538" y="3070"/>
                  </a:lnTo>
                  <a:cubicBezTo>
                    <a:pt x="411" y="3195"/>
                    <a:pt x="411" y="3400"/>
                    <a:pt x="538" y="3522"/>
                  </a:cubicBezTo>
                  <a:lnTo>
                    <a:pt x="890" y="3872"/>
                  </a:lnTo>
                  <a:cubicBezTo>
                    <a:pt x="1017" y="3996"/>
                    <a:pt x="1220" y="3996"/>
                    <a:pt x="1347" y="3872"/>
                  </a:cubicBezTo>
                  <a:lnTo>
                    <a:pt x="1530" y="3691"/>
                  </a:lnTo>
                  <a:cubicBezTo>
                    <a:pt x="1637" y="3747"/>
                    <a:pt x="1750" y="3794"/>
                    <a:pt x="1867" y="3830"/>
                  </a:cubicBezTo>
                  <a:lnTo>
                    <a:pt x="1867" y="4075"/>
                  </a:lnTo>
                  <a:cubicBezTo>
                    <a:pt x="1867" y="4251"/>
                    <a:pt x="2009" y="4392"/>
                    <a:pt x="2187" y="4392"/>
                  </a:cubicBezTo>
                  <a:lnTo>
                    <a:pt x="2676" y="4392"/>
                  </a:lnTo>
                  <a:cubicBezTo>
                    <a:pt x="2852" y="4392"/>
                    <a:pt x="2996" y="4251"/>
                    <a:pt x="2996" y="4075"/>
                  </a:cubicBezTo>
                  <a:lnTo>
                    <a:pt x="2996" y="3835"/>
                  </a:lnTo>
                  <a:cubicBezTo>
                    <a:pt x="2923" y="3808"/>
                    <a:pt x="2847" y="3779"/>
                    <a:pt x="2776" y="3745"/>
                  </a:cubicBezTo>
                  <a:cubicBezTo>
                    <a:pt x="846" y="3461"/>
                    <a:pt x="667" y="1604"/>
                    <a:pt x="1364" y="13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17;p55">
              <a:extLst>
                <a:ext uri="{FF2B5EF4-FFF2-40B4-BE49-F238E27FC236}">
                  <a16:creationId xmlns:a16="http://schemas.microsoft.com/office/drawing/2014/main" id="{B1D86E22-A1A6-10F9-423F-DFF6A1B0B7FF}"/>
                </a:ext>
              </a:extLst>
            </p:cNvPr>
            <p:cNvSpPr/>
            <p:nvPr/>
          </p:nvSpPr>
          <p:spPr>
            <a:xfrm>
              <a:off x="5625550" y="3731650"/>
              <a:ext cx="54225" cy="60500"/>
            </a:xfrm>
            <a:custGeom>
              <a:avLst/>
              <a:gdLst/>
              <a:ahLst/>
              <a:cxnLst/>
              <a:rect l="l" t="t" r="r" b="b"/>
              <a:pathLst>
                <a:path w="2169" h="2420" extrusionOk="0">
                  <a:moveTo>
                    <a:pt x="152" y="949"/>
                  </a:moveTo>
                  <a:cubicBezTo>
                    <a:pt x="1" y="1843"/>
                    <a:pt x="1105" y="2420"/>
                    <a:pt x="1740" y="1743"/>
                  </a:cubicBezTo>
                  <a:cubicBezTo>
                    <a:pt x="2168" y="1291"/>
                    <a:pt x="2036" y="555"/>
                    <a:pt x="1481" y="279"/>
                  </a:cubicBezTo>
                  <a:cubicBezTo>
                    <a:pt x="924" y="0"/>
                    <a:pt x="260" y="335"/>
                    <a:pt x="152" y="9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18;p55">
              <a:extLst>
                <a:ext uri="{FF2B5EF4-FFF2-40B4-BE49-F238E27FC236}">
                  <a16:creationId xmlns:a16="http://schemas.microsoft.com/office/drawing/2014/main" id="{CE72660C-345A-726D-3412-3E29CEEC247C}"/>
                </a:ext>
              </a:extLst>
            </p:cNvPr>
            <p:cNvSpPr/>
            <p:nvPr/>
          </p:nvSpPr>
          <p:spPr>
            <a:xfrm>
              <a:off x="5628125" y="3735000"/>
              <a:ext cx="33850" cy="48775"/>
            </a:xfrm>
            <a:custGeom>
              <a:avLst/>
              <a:gdLst/>
              <a:ahLst/>
              <a:cxnLst/>
              <a:rect l="l" t="t" r="r" b="b"/>
              <a:pathLst>
                <a:path w="1354" h="1951" extrusionOk="0">
                  <a:moveTo>
                    <a:pt x="736" y="1360"/>
                  </a:moveTo>
                  <a:cubicBezTo>
                    <a:pt x="528" y="837"/>
                    <a:pt x="814" y="245"/>
                    <a:pt x="1354" y="81"/>
                  </a:cubicBezTo>
                  <a:cubicBezTo>
                    <a:pt x="1349" y="81"/>
                    <a:pt x="1347" y="79"/>
                    <a:pt x="1344" y="77"/>
                  </a:cubicBezTo>
                  <a:cubicBezTo>
                    <a:pt x="1195" y="20"/>
                    <a:pt x="1039" y="1"/>
                    <a:pt x="882" y="18"/>
                  </a:cubicBezTo>
                  <a:cubicBezTo>
                    <a:pt x="684" y="42"/>
                    <a:pt x="499" y="128"/>
                    <a:pt x="350" y="260"/>
                  </a:cubicBezTo>
                  <a:lnTo>
                    <a:pt x="350" y="260"/>
                  </a:lnTo>
                  <a:cubicBezTo>
                    <a:pt x="191" y="402"/>
                    <a:pt x="86" y="592"/>
                    <a:pt x="49" y="802"/>
                  </a:cubicBezTo>
                  <a:lnTo>
                    <a:pt x="49" y="807"/>
                  </a:lnTo>
                  <a:cubicBezTo>
                    <a:pt x="47" y="812"/>
                    <a:pt x="47" y="819"/>
                    <a:pt x="44" y="827"/>
                  </a:cubicBezTo>
                  <a:lnTo>
                    <a:pt x="44" y="829"/>
                  </a:lnTo>
                  <a:cubicBezTo>
                    <a:pt x="0" y="1100"/>
                    <a:pt x="78" y="1379"/>
                    <a:pt x="259" y="1589"/>
                  </a:cubicBezTo>
                  <a:cubicBezTo>
                    <a:pt x="386" y="1738"/>
                    <a:pt x="552" y="1846"/>
                    <a:pt x="741" y="1900"/>
                  </a:cubicBezTo>
                  <a:cubicBezTo>
                    <a:pt x="919" y="1951"/>
                    <a:pt x="1107" y="1948"/>
                    <a:pt x="1283" y="1895"/>
                  </a:cubicBezTo>
                  <a:lnTo>
                    <a:pt x="1276" y="1892"/>
                  </a:lnTo>
                  <a:cubicBezTo>
                    <a:pt x="1031" y="1794"/>
                    <a:pt x="838" y="1601"/>
                    <a:pt x="736" y="136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19;p55">
              <a:extLst>
                <a:ext uri="{FF2B5EF4-FFF2-40B4-BE49-F238E27FC236}">
                  <a16:creationId xmlns:a16="http://schemas.microsoft.com/office/drawing/2014/main" id="{9DBEFE51-A830-37F2-CFF7-36F5FFDE61D1}"/>
                </a:ext>
              </a:extLst>
            </p:cNvPr>
            <p:cNvSpPr/>
            <p:nvPr/>
          </p:nvSpPr>
          <p:spPr>
            <a:xfrm>
              <a:off x="5585600" y="3682950"/>
              <a:ext cx="388025" cy="390425"/>
            </a:xfrm>
            <a:custGeom>
              <a:avLst/>
              <a:gdLst/>
              <a:ahLst/>
              <a:cxnLst/>
              <a:rect l="l" t="t" r="r" b="b"/>
              <a:pathLst>
                <a:path w="15521" h="15617" extrusionOk="0">
                  <a:moveTo>
                    <a:pt x="6394" y="1970"/>
                  </a:moveTo>
                  <a:cubicBezTo>
                    <a:pt x="6811" y="1970"/>
                    <a:pt x="7229" y="2019"/>
                    <a:pt x="7639" y="2117"/>
                  </a:cubicBezTo>
                  <a:lnTo>
                    <a:pt x="7639" y="3041"/>
                  </a:lnTo>
                  <a:cubicBezTo>
                    <a:pt x="7232" y="2921"/>
                    <a:pt x="6811" y="2860"/>
                    <a:pt x="6389" y="2860"/>
                  </a:cubicBezTo>
                  <a:cubicBezTo>
                    <a:pt x="6029" y="2860"/>
                    <a:pt x="5670" y="2904"/>
                    <a:pt x="5318" y="2992"/>
                  </a:cubicBezTo>
                  <a:lnTo>
                    <a:pt x="5318" y="2813"/>
                  </a:lnTo>
                  <a:cubicBezTo>
                    <a:pt x="5318" y="2508"/>
                    <a:pt x="5069" y="2261"/>
                    <a:pt x="4763" y="2261"/>
                  </a:cubicBezTo>
                  <a:lnTo>
                    <a:pt x="4692" y="2261"/>
                  </a:lnTo>
                  <a:cubicBezTo>
                    <a:pt x="4692" y="2256"/>
                    <a:pt x="4690" y="2254"/>
                    <a:pt x="4687" y="2249"/>
                  </a:cubicBezTo>
                  <a:cubicBezTo>
                    <a:pt x="5241" y="2063"/>
                    <a:pt x="5817" y="1970"/>
                    <a:pt x="6394" y="1970"/>
                  </a:cubicBezTo>
                  <a:close/>
                  <a:moveTo>
                    <a:pt x="2906" y="856"/>
                  </a:moveTo>
                  <a:cubicBezTo>
                    <a:pt x="2955" y="856"/>
                    <a:pt x="2996" y="898"/>
                    <a:pt x="2996" y="949"/>
                  </a:cubicBezTo>
                  <a:lnTo>
                    <a:pt x="2996" y="1169"/>
                  </a:lnTo>
                  <a:cubicBezTo>
                    <a:pt x="2996" y="1271"/>
                    <a:pt x="3065" y="1362"/>
                    <a:pt x="3163" y="1391"/>
                  </a:cubicBezTo>
                  <a:cubicBezTo>
                    <a:pt x="3273" y="1425"/>
                    <a:pt x="3380" y="1472"/>
                    <a:pt x="3483" y="1528"/>
                  </a:cubicBezTo>
                  <a:cubicBezTo>
                    <a:pt x="3519" y="1549"/>
                    <a:pt x="3559" y="1559"/>
                    <a:pt x="3598" y="1559"/>
                  </a:cubicBezTo>
                  <a:cubicBezTo>
                    <a:pt x="3657" y="1559"/>
                    <a:pt x="3715" y="1536"/>
                    <a:pt x="3759" y="1494"/>
                  </a:cubicBezTo>
                  <a:lnTo>
                    <a:pt x="3910" y="1342"/>
                  </a:lnTo>
                  <a:cubicBezTo>
                    <a:pt x="3927" y="1325"/>
                    <a:pt x="3952" y="1315"/>
                    <a:pt x="3976" y="1315"/>
                  </a:cubicBezTo>
                  <a:cubicBezTo>
                    <a:pt x="4001" y="1315"/>
                    <a:pt x="4023" y="1325"/>
                    <a:pt x="4040" y="1342"/>
                  </a:cubicBezTo>
                  <a:lnTo>
                    <a:pt x="4392" y="1689"/>
                  </a:lnTo>
                  <a:cubicBezTo>
                    <a:pt x="4426" y="1724"/>
                    <a:pt x="4426" y="1782"/>
                    <a:pt x="4392" y="1816"/>
                  </a:cubicBezTo>
                  <a:lnTo>
                    <a:pt x="4279" y="1929"/>
                  </a:lnTo>
                  <a:cubicBezTo>
                    <a:pt x="4274" y="1931"/>
                    <a:pt x="4274" y="1934"/>
                    <a:pt x="4272" y="1936"/>
                  </a:cubicBezTo>
                  <a:lnTo>
                    <a:pt x="4228" y="1978"/>
                  </a:lnTo>
                  <a:cubicBezTo>
                    <a:pt x="4155" y="2049"/>
                    <a:pt x="4138" y="2159"/>
                    <a:pt x="4184" y="2247"/>
                  </a:cubicBezTo>
                  <a:cubicBezTo>
                    <a:pt x="4233" y="2344"/>
                    <a:pt x="4274" y="2447"/>
                    <a:pt x="4306" y="2552"/>
                  </a:cubicBezTo>
                  <a:cubicBezTo>
                    <a:pt x="4335" y="2650"/>
                    <a:pt x="4423" y="2718"/>
                    <a:pt x="4526" y="2718"/>
                  </a:cubicBezTo>
                  <a:cubicBezTo>
                    <a:pt x="4527" y="2718"/>
                    <a:pt x="4529" y="2718"/>
                    <a:pt x="4531" y="2718"/>
                  </a:cubicBezTo>
                  <a:lnTo>
                    <a:pt x="4768" y="2718"/>
                  </a:lnTo>
                  <a:cubicBezTo>
                    <a:pt x="4819" y="2718"/>
                    <a:pt x="4861" y="2760"/>
                    <a:pt x="4861" y="2811"/>
                  </a:cubicBezTo>
                  <a:lnTo>
                    <a:pt x="4861" y="3300"/>
                  </a:lnTo>
                  <a:cubicBezTo>
                    <a:pt x="4861" y="3349"/>
                    <a:pt x="4819" y="3390"/>
                    <a:pt x="4768" y="3390"/>
                  </a:cubicBezTo>
                  <a:lnTo>
                    <a:pt x="4511" y="3390"/>
                  </a:lnTo>
                  <a:cubicBezTo>
                    <a:pt x="4411" y="3390"/>
                    <a:pt x="4323" y="3456"/>
                    <a:pt x="4292" y="3551"/>
                  </a:cubicBezTo>
                  <a:cubicBezTo>
                    <a:pt x="4260" y="3652"/>
                    <a:pt x="4218" y="3749"/>
                    <a:pt x="4167" y="3842"/>
                  </a:cubicBezTo>
                  <a:cubicBezTo>
                    <a:pt x="4118" y="3933"/>
                    <a:pt x="4135" y="4043"/>
                    <a:pt x="4208" y="4116"/>
                  </a:cubicBezTo>
                  <a:lnTo>
                    <a:pt x="4389" y="4292"/>
                  </a:lnTo>
                  <a:cubicBezTo>
                    <a:pt x="4424" y="4329"/>
                    <a:pt x="4424" y="4387"/>
                    <a:pt x="4389" y="4421"/>
                  </a:cubicBezTo>
                  <a:lnTo>
                    <a:pt x="4037" y="4768"/>
                  </a:lnTo>
                  <a:cubicBezTo>
                    <a:pt x="4020" y="4786"/>
                    <a:pt x="3998" y="4795"/>
                    <a:pt x="3974" y="4795"/>
                  </a:cubicBezTo>
                  <a:cubicBezTo>
                    <a:pt x="3949" y="4795"/>
                    <a:pt x="3927" y="4786"/>
                    <a:pt x="3908" y="4768"/>
                  </a:cubicBezTo>
                  <a:lnTo>
                    <a:pt x="3725" y="4588"/>
                  </a:lnTo>
                  <a:cubicBezTo>
                    <a:pt x="3681" y="4544"/>
                    <a:pt x="3622" y="4521"/>
                    <a:pt x="3561" y="4521"/>
                  </a:cubicBezTo>
                  <a:cubicBezTo>
                    <a:pt x="3524" y="4521"/>
                    <a:pt x="3486" y="4530"/>
                    <a:pt x="3451" y="4549"/>
                  </a:cubicBezTo>
                  <a:cubicBezTo>
                    <a:pt x="3356" y="4600"/>
                    <a:pt x="3255" y="4641"/>
                    <a:pt x="3153" y="4673"/>
                  </a:cubicBezTo>
                  <a:cubicBezTo>
                    <a:pt x="3057" y="4702"/>
                    <a:pt x="2994" y="4790"/>
                    <a:pt x="2994" y="4893"/>
                  </a:cubicBezTo>
                  <a:lnTo>
                    <a:pt x="2994" y="5181"/>
                  </a:lnTo>
                  <a:cubicBezTo>
                    <a:pt x="2994" y="5221"/>
                    <a:pt x="2962" y="5255"/>
                    <a:pt x="2921" y="5255"/>
                  </a:cubicBezTo>
                  <a:lnTo>
                    <a:pt x="2393" y="5255"/>
                  </a:lnTo>
                  <a:cubicBezTo>
                    <a:pt x="2354" y="5255"/>
                    <a:pt x="2322" y="5221"/>
                    <a:pt x="2322" y="5181"/>
                  </a:cubicBezTo>
                  <a:lnTo>
                    <a:pt x="2322" y="4871"/>
                  </a:lnTo>
                  <a:cubicBezTo>
                    <a:pt x="2322" y="4790"/>
                    <a:pt x="2271" y="4720"/>
                    <a:pt x="2192" y="4695"/>
                  </a:cubicBezTo>
                  <a:cubicBezTo>
                    <a:pt x="2082" y="4663"/>
                    <a:pt x="1975" y="4617"/>
                    <a:pt x="1872" y="4563"/>
                  </a:cubicBezTo>
                  <a:cubicBezTo>
                    <a:pt x="1837" y="4544"/>
                    <a:pt x="1799" y="4535"/>
                    <a:pt x="1761" y="4535"/>
                  </a:cubicBezTo>
                  <a:cubicBezTo>
                    <a:pt x="1702" y="4535"/>
                    <a:pt x="1644" y="4558"/>
                    <a:pt x="1601" y="4602"/>
                  </a:cubicBezTo>
                  <a:lnTo>
                    <a:pt x="1423" y="4786"/>
                  </a:lnTo>
                  <a:cubicBezTo>
                    <a:pt x="1404" y="4803"/>
                    <a:pt x="1381" y="4811"/>
                    <a:pt x="1358" y="4811"/>
                  </a:cubicBezTo>
                  <a:cubicBezTo>
                    <a:pt x="1335" y="4811"/>
                    <a:pt x="1311" y="4803"/>
                    <a:pt x="1293" y="4786"/>
                  </a:cubicBezTo>
                  <a:lnTo>
                    <a:pt x="946" y="4434"/>
                  </a:lnTo>
                  <a:cubicBezTo>
                    <a:pt x="912" y="4399"/>
                    <a:pt x="912" y="4341"/>
                    <a:pt x="946" y="4307"/>
                  </a:cubicBezTo>
                  <a:lnTo>
                    <a:pt x="1127" y="4123"/>
                  </a:lnTo>
                  <a:cubicBezTo>
                    <a:pt x="1200" y="4050"/>
                    <a:pt x="1215" y="3938"/>
                    <a:pt x="1166" y="3847"/>
                  </a:cubicBezTo>
                  <a:cubicBezTo>
                    <a:pt x="1112" y="3745"/>
                    <a:pt x="1068" y="3635"/>
                    <a:pt x="1034" y="3522"/>
                  </a:cubicBezTo>
                  <a:cubicBezTo>
                    <a:pt x="1013" y="3446"/>
                    <a:pt x="942" y="3393"/>
                    <a:pt x="863" y="3393"/>
                  </a:cubicBezTo>
                  <a:cubicBezTo>
                    <a:pt x="862" y="3393"/>
                    <a:pt x="860" y="3393"/>
                    <a:pt x="858" y="3393"/>
                  </a:cubicBezTo>
                  <a:lnTo>
                    <a:pt x="553" y="3393"/>
                  </a:lnTo>
                  <a:cubicBezTo>
                    <a:pt x="501" y="3393"/>
                    <a:pt x="462" y="3351"/>
                    <a:pt x="462" y="3300"/>
                  </a:cubicBezTo>
                  <a:lnTo>
                    <a:pt x="462" y="2811"/>
                  </a:lnTo>
                  <a:cubicBezTo>
                    <a:pt x="462" y="2760"/>
                    <a:pt x="501" y="2721"/>
                    <a:pt x="553" y="2721"/>
                  </a:cubicBezTo>
                  <a:lnTo>
                    <a:pt x="809" y="2721"/>
                  </a:lnTo>
                  <a:cubicBezTo>
                    <a:pt x="912" y="2718"/>
                    <a:pt x="1002" y="2650"/>
                    <a:pt x="1032" y="2552"/>
                  </a:cubicBezTo>
                  <a:cubicBezTo>
                    <a:pt x="1061" y="2444"/>
                    <a:pt x="1102" y="2339"/>
                    <a:pt x="1154" y="2242"/>
                  </a:cubicBezTo>
                  <a:cubicBezTo>
                    <a:pt x="1200" y="2151"/>
                    <a:pt x="1183" y="2041"/>
                    <a:pt x="1112" y="1970"/>
                  </a:cubicBezTo>
                  <a:lnTo>
                    <a:pt x="949" y="1807"/>
                  </a:lnTo>
                  <a:cubicBezTo>
                    <a:pt x="914" y="1770"/>
                    <a:pt x="914" y="1714"/>
                    <a:pt x="949" y="1677"/>
                  </a:cubicBezTo>
                  <a:lnTo>
                    <a:pt x="1296" y="1325"/>
                  </a:lnTo>
                  <a:cubicBezTo>
                    <a:pt x="1314" y="1308"/>
                    <a:pt x="1337" y="1300"/>
                    <a:pt x="1360" y="1300"/>
                  </a:cubicBezTo>
                  <a:cubicBezTo>
                    <a:pt x="1383" y="1300"/>
                    <a:pt x="1405" y="1308"/>
                    <a:pt x="1423" y="1325"/>
                  </a:cubicBezTo>
                  <a:lnTo>
                    <a:pt x="1572" y="1474"/>
                  </a:lnTo>
                  <a:cubicBezTo>
                    <a:pt x="1616" y="1519"/>
                    <a:pt x="1676" y="1543"/>
                    <a:pt x="1735" y="1543"/>
                  </a:cubicBezTo>
                  <a:cubicBezTo>
                    <a:pt x="1773" y="1543"/>
                    <a:pt x="1811" y="1533"/>
                    <a:pt x="1845" y="1513"/>
                  </a:cubicBezTo>
                  <a:cubicBezTo>
                    <a:pt x="1948" y="1455"/>
                    <a:pt x="2056" y="1408"/>
                    <a:pt x="2168" y="1374"/>
                  </a:cubicBezTo>
                  <a:cubicBezTo>
                    <a:pt x="2263" y="1342"/>
                    <a:pt x="2327" y="1252"/>
                    <a:pt x="2327" y="1152"/>
                  </a:cubicBezTo>
                  <a:lnTo>
                    <a:pt x="2327" y="949"/>
                  </a:lnTo>
                  <a:cubicBezTo>
                    <a:pt x="2327" y="898"/>
                    <a:pt x="2368" y="856"/>
                    <a:pt x="2420" y="856"/>
                  </a:cubicBezTo>
                  <a:close/>
                  <a:moveTo>
                    <a:pt x="9717" y="5169"/>
                  </a:moveTo>
                  <a:cubicBezTo>
                    <a:pt x="10486" y="6435"/>
                    <a:pt x="10486" y="8024"/>
                    <a:pt x="9717" y="9287"/>
                  </a:cubicBezTo>
                  <a:lnTo>
                    <a:pt x="9717" y="5169"/>
                  </a:lnTo>
                  <a:close/>
                  <a:moveTo>
                    <a:pt x="4184" y="7090"/>
                  </a:moveTo>
                  <a:cubicBezTo>
                    <a:pt x="4238" y="7090"/>
                    <a:pt x="4279" y="7132"/>
                    <a:pt x="4279" y="7185"/>
                  </a:cubicBezTo>
                  <a:lnTo>
                    <a:pt x="4279" y="10521"/>
                  </a:lnTo>
                  <a:cubicBezTo>
                    <a:pt x="3817" y="10225"/>
                    <a:pt x="3422" y="9837"/>
                    <a:pt x="3119" y="9380"/>
                  </a:cubicBezTo>
                  <a:lnTo>
                    <a:pt x="3119" y="7185"/>
                  </a:lnTo>
                  <a:cubicBezTo>
                    <a:pt x="3119" y="7132"/>
                    <a:pt x="3160" y="7090"/>
                    <a:pt x="3214" y="7090"/>
                  </a:cubicBezTo>
                  <a:close/>
                  <a:moveTo>
                    <a:pt x="9162" y="460"/>
                  </a:moveTo>
                  <a:cubicBezTo>
                    <a:pt x="9216" y="460"/>
                    <a:pt x="9257" y="502"/>
                    <a:pt x="9260" y="553"/>
                  </a:cubicBezTo>
                  <a:lnTo>
                    <a:pt x="9260" y="9893"/>
                  </a:lnTo>
                  <a:cubicBezTo>
                    <a:pt x="8927" y="10247"/>
                    <a:pt x="8534" y="10538"/>
                    <a:pt x="8099" y="10748"/>
                  </a:cubicBezTo>
                  <a:lnTo>
                    <a:pt x="8099" y="553"/>
                  </a:lnTo>
                  <a:cubicBezTo>
                    <a:pt x="8099" y="502"/>
                    <a:pt x="8140" y="460"/>
                    <a:pt x="8194" y="460"/>
                  </a:cubicBezTo>
                  <a:close/>
                  <a:moveTo>
                    <a:pt x="6372" y="3307"/>
                  </a:moveTo>
                  <a:cubicBezTo>
                    <a:pt x="6800" y="3307"/>
                    <a:pt x="7229" y="3376"/>
                    <a:pt x="7642" y="3512"/>
                  </a:cubicBezTo>
                  <a:lnTo>
                    <a:pt x="7642" y="10995"/>
                  </a:lnTo>
                  <a:cubicBezTo>
                    <a:pt x="7510" y="11039"/>
                    <a:pt x="7378" y="11076"/>
                    <a:pt x="7244" y="11105"/>
                  </a:cubicBezTo>
                  <a:lnTo>
                    <a:pt x="7244" y="5230"/>
                  </a:lnTo>
                  <a:cubicBezTo>
                    <a:pt x="7244" y="4925"/>
                    <a:pt x="6994" y="4676"/>
                    <a:pt x="6686" y="4676"/>
                  </a:cubicBezTo>
                  <a:lnTo>
                    <a:pt x="5406" y="4676"/>
                  </a:lnTo>
                  <a:cubicBezTo>
                    <a:pt x="5404" y="4676"/>
                    <a:pt x="5403" y="4676"/>
                    <a:pt x="5402" y="4676"/>
                  </a:cubicBezTo>
                  <a:cubicBezTo>
                    <a:pt x="5272" y="4676"/>
                    <a:pt x="5166" y="4785"/>
                    <a:pt x="5166" y="4915"/>
                  </a:cubicBezTo>
                  <a:lnTo>
                    <a:pt x="5166" y="8290"/>
                  </a:lnTo>
                  <a:cubicBezTo>
                    <a:pt x="5166" y="8319"/>
                    <a:pt x="5179" y="8346"/>
                    <a:pt x="5198" y="8366"/>
                  </a:cubicBezTo>
                  <a:cubicBezTo>
                    <a:pt x="5264" y="8427"/>
                    <a:pt x="5333" y="8452"/>
                    <a:pt x="5396" y="8452"/>
                  </a:cubicBezTo>
                  <a:cubicBezTo>
                    <a:pt x="5523" y="8452"/>
                    <a:pt x="5626" y="8349"/>
                    <a:pt x="5626" y="8221"/>
                  </a:cubicBezTo>
                  <a:lnTo>
                    <a:pt x="5626" y="5228"/>
                  </a:lnTo>
                  <a:cubicBezTo>
                    <a:pt x="5626" y="5174"/>
                    <a:pt x="5667" y="5133"/>
                    <a:pt x="5721" y="5133"/>
                  </a:cubicBezTo>
                  <a:lnTo>
                    <a:pt x="6691" y="5133"/>
                  </a:lnTo>
                  <a:cubicBezTo>
                    <a:pt x="6693" y="5133"/>
                    <a:pt x="6694" y="5132"/>
                    <a:pt x="6695" y="5132"/>
                  </a:cubicBezTo>
                  <a:cubicBezTo>
                    <a:pt x="6745" y="5132"/>
                    <a:pt x="6787" y="5176"/>
                    <a:pt x="6787" y="5228"/>
                  </a:cubicBezTo>
                  <a:lnTo>
                    <a:pt x="6787" y="11120"/>
                  </a:lnTo>
                  <a:cubicBezTo>
                    <a:pt x="6656" y="11133"/>
                    <a:pt x="6525" y="11139"/>
                    <a:pt x="6395" y="11139"/>
                  </a:cubicBezTo>
                  <a:cubicBezTo>
                    <a:pt x="6136" y="11139"/>
                    <a:pt x="5878" y="11114"/>
                    <a:pt x="5623" y="11064"/>
                  </a:cubicBezTo>
                  <a:lnTo>
                    <a:pt x="5623" y="9338"/>
                  </a:lnTo>
                  <a:cubicBezTo>
                    <a:pt x="5626" y="9218"/>
                    <a:pt x="5540" y="9118"/>
                    <a:pt x="5423" y="9101"/>
                  </a:cubicBezTo>
                  <a:cubicBezTo>
                    <a:pt x="5413" y="9100"/>
                    <a:pt x="5403" y="9099"/>
                    <a:pt x="5394" y="9099"/>
                  </a:cubicBezTo>
                  <a:cubicBezTo>
                    <a:pt x="5270" y="9099"/>
                    <a:pt x="5166" y="9199"/>
                    <a:pt x="5166" y="9328"/>
                  </a:cubicBezTo>
                  <a:lnTo>
                    <a:pt x="5166" y="10949"/>
                  </a:lnTo>
                  <a:cubicBezTo>
                    <a:pt x="5020" y="10900"/>
                    <a:pt x="4876" y="10844"/>
                    <a:pt x="4739" y="10780"/>
                  </a:cubicBezTo>
                  <a:lnTo>
                    <a:pt x="4739" y="7188"/>
                  </a:lnTo>
                  <a:cubicBezTo>
                    <a:pt x="4739" y="6880"/>
                    <a:pt x="4487" y="6631"/>
                    <a:pt x="4182" y="6631"/>
                  </a:cubicBezTo>
                  <a:lnTo>
                    <a:pt x="3216" y="6631"/>
                  </a:lnTo>
                  <a:cubicBezTo>
                    <a:pt x="2908" y="6633"/>
                    <a:pt x="2659" y="6882"/>
                    <a:pt x="2662" y="7188"/>
                  </a:cubicBezTo>
                  <a:lnTo>
                    <a:pt x="2662" y="8441"/>
                  </a:lnTo>
                  <a:cubicBezTo>
                    <a:pt x="2381" y="7547"/>
                    <a:pt x="2422" y="6582"/>
                    <a:pt x="2784" y="5714"/>
                  </a:cubicBezTo>
                  <a:lnTo>
                    <a:pt x="2904" y="5714"/>
                  </a:lnTo>
                  <a:cubicBezTo>
                    <a:pt x="3209" y="5714"/>
                    <a:pt x="3456" y="5467"/>
                    <a:pt x="3456" y="5162"/>
                  </a:cubicBezTo>
                  <a:lnTo>
                    <a:pt x="3456" y="5067"/>
                  </a:lnTo>
                  <a:lnTo>
                    <a:pt x="3510" y="5042"/>
                  </a:lnTo>
                  <a:lnTo>
                    <a:pt x="3573" y="5108"/>
                  </a:lnTo>
                  <a:cubicBezTo>
                    <a:pt x="3678" y="5217"/>
                    <a:pt x="3818" y="5271"/>
                    <a:pt x="3958" y="5271"/>
                  </a:cubicBezTo>
                  <a:cubicBezTo>
                    <a:pt x="4098" y="5271"/>
                    <a:pt x="4238" y="5217"/>
                    <a:pt x="4343" y="5108"/>
                  </a:cubicBezTo>
                  <a:lnTo>
                    <a:pt x="4687" y="4756"/>
                  </a:lnTo>
                  <a:cubicBezTo>
                    <a:pt x="4900" y="4539"/>
                    <a:pt x="4900" y="4189"/>
                    <a:pt x="4687" y="3972"/>
                  </a:cubicBezTo>
                  <a:lnTo>
                    <a:pt x="4624" y="3906"/>
                  </a:lnTo>
                  <a:cubicBezTo>
                    <a:pt x="4631" y="3889"/>
                    <a:pt x="4639" y="3869"/>
                    <a:pt x="4646" y="3852"/>
                  </a:cubicBezTo>
                  <a:lnTo>
                    <a:pt x="4719" y="3852"/>
                  </a:lnTo>
                  <a:cubicBezTo>
                    <a:pt x="4964" y="3852"/>
                    <a:pt x="5179" y="3696"/>
                    <a:pt x="5254" y="3466"/>
                  </a:cubicBezTo>
                  <a:cubicBezTo>
                    <a:pt x="5620" y="3360"/>
                    <a:pt x="5996" y="3307"/>
                    <a:pt x="6372" y="3307"/>
                  </a:cubicBezTo>
                  <a:close/>
                  <a:moveTo>
                    <a:pt x="10936" y="10717"/>
                  </a:moveTo>
                  <a:lnTo>
                    <a:pt x="11549" y="11293"/>
                  </a:lnTo>
                  <a:lnTo>
                    <a:pt x="10939" y="11943"/>
                  </a:lnTo>
                  <a:lnTo>
                    <a:pt x="10340" y="11379"/>
                  </a:lnTo>
                  <a:cubicBezTo>
                    <a:pt x="10413" y="11308"/>
                    <a:pt x="10486" y="11232"/>
                    <a:pt x="10560" y="11156"/>
                  </a:cubicBezTo>
                  <a:cubicBezTo>
                    <a:pt x="10694" y="11015"/>
                    <a:pt x="10819" y="10868"/>
                    <a:pt x="10936" y="10717"/>
                  </a:cubicBezTo>
                  <a:close/>
                  <a:moveTo>
                    <a:pt x="12368" y="11362"/>
                  </a:moveTo>
                  <a:cubicBezTo>
                    <a:pt x="12511" y="11362"/>
                    <a:pt x="12654" y="11414"/>
                    <a:pt x="12766" y="11518"/>
                  </a:cubicBezTo>
                  <a:lnTo>
                    <a:pt x="14761" y="13397"/>
                  </a:lnTo>
                  <a:cubicBezTo>
                    <a:pt x="14995" y="13617"/>
                    <a:pt x="15007" y="13984"/>
                    <a:pt x="14787" y="14218"/>
                  </a:cubicBezTo>
                  <a:lnTo>
                    <a:pt x="14054" y="14998"/>
                  </a:lnTo>
                  <a:cubicBezTo>
                    <a:pt x="13940" y="15118"/>
                    <a:pt x="13787" y="15179"/>
                    <a:pt x="13632" y="15179"/>
                  </a:cubicBezTo>
                  <a:cubicBezTo>
                    <a:pt x="13489" y="15179"/>
                    <a:pt x="13346" y="15127"/>
                    <a:pt x="13233" y="15022"/>
                  </a:cubicBezTo>
                  <a:lnTo>
                    <a:pt x="11237" y="13143"/>
                  </a:lnTo>
                  <a:cubicBezTo>
                    <a:pt x="11005" y="12923"/>
                    <a:pt x="10995" y="12557"/>
                    <a:pt x="11212" y="12324"/>
                  </a:cubicBezTo>
                  <a:lnTo>
                    <a:pt x="11945" y="11545"/>
                  </a:lnTo>
                  <a:cubicBezTo>
                    <a:pt x="12060" y="11423"/>
                    <a:pt x="12214" y="11362"/>
                    <a:pt x="12368" y="11362"/>
                  </a:cubicBezTo>
                  <a:close/>
                  <a:moveTo>
                    <a:pt x="8194" y="1"/>
                  </a:moveTo>
                  <a:cubicBezTo>
                    <a:pt x="7889" y="1"/>
                    <a:pt x="7639" y="250"/>
                    <a:pt x="7639" y="558"/>
                  </a:cubicBezTo>
                  <a:lnTo>
                    <a:pt x="7639" y="1638"/>
                  </a:lnTo>
                  <a:cubicBezTo>
                    <a:pt x="7230" y="1548"/>
                    <a:pt x="6813" y="1503"/>
                    <a:pt x="6397" y="1503"/>
                  </a:cubicBezTo>
                  <a:cubicBezTo>
                    <a:pt x="5890" y="1503"/>
                    <a:pt x="5383" y="1570"/>
                    <a:pt x="4890" y="1704"/>
                  </a:cubicBezTo>
                  <a:cubicBezTo>
                    <a:pt x="4880" y="1572"/>
                    <a:pt x="4824" y="1447"/>
                    <a:pt x="4731" y="1355"/>
                  </a:cubicBezTo>
                  <a:lnTo>
                    <a:pt x="4382" y="1005"/>
                  </a:lnTo>
                  <a:cubicBezTo>
                    <a:pt x="4274" y="898"/>
                    <a:pt x="4134" y="844"/>
                    <a:pt x="3993" y="844"/>
                  </a:cubicBezTo>
                  <a:cubicBezTo>
                    <a:pt x="3853" y="844"/>
                    <a:pt x="3712" y="898"/>
                    <a:pt x="3605" y="1005"/>
                  </a:cubicBezTo>
                  <a:lnTo>
                    <a:pt x="3573" y="1034"/>
                  </a:lnTo>
                  <a:cubicBezTo>
                    <a:pt x="3544" y="1022"/>
                    <a:pt x="3512" y="1008"/>
                    <a:pt x="3485" y="995"/>
                  </a:cubicBezTo>
                  <a:lnTo>
                    <a:pt x="3485" y="949"/>
                  </a:lnTo>
                  <a:cubicBezTo>
                    <a:pt x="3483" y="643"/>
                    <a:pt x="3231" y="397"/>
                    <a:pt x="2925" y="397"/>
                  </a:cubicBezTo>
                  <a:lnTo>
                    <a:pt x="2425" y="397"/>
                  </a:lnTo>
                  <a:cubicBezTo>
                    <a:pt x="2119" y="397"/>
                    <a:pt x="1867" y="643"/>
                    <a:pt x="1865" y="949"/>
                  </a:cubicBezTo>
                  <a:lnTo>
                    <a:pt x="1865" y="1010"/>
                  </a:lnTo>
                  <a:cubicBezTo>
                    <a:pt x="1836" y="1022"/>
                    <a:pt x="1804" y="1037"/>
                    <a:pt x="1774" y="1049"/>
                  </a:cubicBezTo>
                  <a:lnTo>
                    <a:pt x="1745" y="1020"/>
                  </a:lnTo>
                  <a:cubicBezTo>
                    <a:pt x="1636" y="912"/>
                    <a:pt x="1495" y="858"/>
                    <a:pt x="1353" y="858"/>
                  </a:cubicBezTo>
                  <a:cubicBezTo>
                    <a:pt x="1211" y="858"/>
                    <a:pt x="1068" y="912"/>
                    <a:pt x="958" y="1020"/>
                  </a:cubicBezTo>
                  <a:lnTo>
                    <a:pt x="606" y="1367"/>
                  </a:lnTo>
                  <a:cubicBezTo>
                    <a:pt x="391" y="1579"/>
                    <a:pt x="391" y="1929"/>
                    <a:pt x="606" y="2141"/>
                  </a:cubicBezTo>
                  <a:lnTo>
                    <a:pt x="658" y="2190"/>
                  </a:lnTo>
                  <a:cubicBezTo>
                    <a:pt x="648" y="2215"/>
                    <a:pt x="638" y="2237"/>
                    <a:pt x="628" y="2261"/>
                  </a:cubicBezTo>
                  <a:lnTo>
                    <a:pt x="555" y="2261"/>
                  </a:lnTo>
                  <a:cubicBezTo>
                    <a:pt x="250" y="2261"/>
                    <a:pt x="0" y="2508"/>
                    <a:pt x="0" y="2813"/>
                  </a:cubicBezTo>
                  <a:lnTo>
                    <a:pt x="0" y="3297"/>
                  </a:lnTo>
                  <a:cubicBezTo>
                    <a:pt x="0" y="3603"/>
                    <a:pt x="250" y="3850"/>
                    <a:pt x="555" y="3850"/>
                  </a:cubicBezTo>
                  <a:lnTo>
                    <a:pt x="655" y="3850"/>
                  </a:lnTo>
                  <a:cubicBezTo>
                    <a:pt x="663" y="3869"/>
                    <a:pt x="672" y="3886"/>
                    <a:pt x="680" y="3903"/>
                  </a:cubicBezTo>
                  <a:lnTo>
                    <a:pt x="614" y="3969"/>
                  </a:lnTo>
                  <a:cubicBezTo>
                    <a:pt x="399" y="4184"/>
                    <a:pt x="399" y="4534"/>
                    <a:pt x="614" y="4749"/>
                  </a:cubicBezTo>
                  <a:lnTo>
                    <a:pt x="963" y="5098"/>
                  </a:lnTo>
                  <a:cubicBezTo>
                    <a:pt x="988" y="5123"/>
                    <a:pt x="1012" y="5145"/>
                    <a:pt x="1041" y="5162"/>
                  </a:cubicBezTo>
                  <a:cubicBezTo>
                    <a:pt x="306" y="7066"/>
                    <a:pt x="643" y="9216"/>
                    <a:pt x="1948" y="10834"/>
                  </a:cubicBezTo>
                  <a:cubicBezTo>
                    <a:pt x="1994" y="10888"/>
                    <a:pt x="2059" y="10916"/>
                    <a:pt x="2125" y="10916"/>
                  </a:cubicBezTo>
                  <a:cubicBezTo>
                    <a:pt x="2176" y="10916"/>
                    <a:pt x="2227" y="10899"/>
                    <a:pt x="2271" y="10866"/>
                  </a:cubicBezTo>
                  <a:cubicBezTo>
                    <a:pt x="2368" y="10787"/>
                    <a:pt x="2385" y="10643"/>
                    <a:pt x="2307" y="10543"/>
                  </a:cubicBezTo>
                  <a:cubicBezTo>
                    <a:pt x="1085" y="9030"/>
                    <a:pt x="785" y="7009"/>
                    <a:pt x="1508" y="5238"/>
                  </a:cubicBezTo>
                  <a:cubicBezTo>
                    <a:pt x="1596" y="5213"/>
                    <a:pt x="1679" y="5164"/>
                    <a:pt x="1745" y="5098"/>
                  </a:cubicBezTo>
                  <a:lnTo>
                    <a:pt x="1809" y="5035"/>
                  </a:lnTo>
                  <a:lnTo>
                    <a:pt x="1865" y="5057"/>
                  </a:lnTo>
                  <a:lnTo>
                    <a:pt x="1865" y="5147"/>
                  </a:lnTo>
                  <a:cubicBezTo>
                    <a:pt x="1865" y="5404"/>
                    <a:pt x="2041" y="5626"/>
                    <a:pt x="2290" y="5685"/>
                  </a:cubicBezTo>
                  <a:cubicBezTo>
                    <a:pt x="1513" y="7760"/>
                    <a:pt x="2412" y="10088"/>
                    <a:pt x="4384" y="11103"/>
                  </a:cubicBezTo>
                  <a:cubicBezTo>
                    <a:pt x="4397" y="11110"/>
                    <a:pt x="4409" y="11117"/>
                    <a:pt x="4424" y="11125"/>
                  </a:cubicBezTo>
                  <a:cubicBezTo>
                    <a:pt x="4707" y="11264"/>
                    <a:pt x="5003" y="11374"/>
                    <a:pt x="5311" y="11452"/>
                  </a:cubicBezTo>
                  <a:cubicBezTo>
                    <a:pt x="5328" y="11459"/>
                    <a:pt x="5345" y="11462"/>
                    <a:pt x="5362" y="11464"/>
                  </a:cubicBezTo>
                  <a:cubicBezTo>
                    <a:pt x="5699" y="11545"/>
                    <a:pt x="6043" y="11586"/>
                    <a:pt x="6387" y="11586"/>
                  </a:cubicBezTo>
                  <a:cubicBezTo>
                    <a:pt x="6597" y="11586"/>
                    <a:pt x="6806" y="11571"/>
                    <a:pt x="7014" y="11540"/>
                  </a:cubicBezTo>
                  <a:cubicBezTo>
                    <a:pt x="7036" y="11540"/>
                    <a:pt x="7058" y="11538"/>
                    <a:pt x="7077" y="11530"/>
                  </a:cubicBezTo>
                  <a:cubicBezTo>
                    <a:pt x="7363" y="11486"/>
                    <a:pt x="7644" y="11413"/>
                    <a:pt x="7916" y="11313"/>
                  </a:cubicBezTo>
                  <a:cubicBezTo>
                    <a:pt x="7935" y="11308"/>
                    <a:pt x="7955" y="11301"/>
                    <a:pt x="7974" y="11291"/>
                  </a:cubicBezTo>
                  <a:cubicBezTo>
                    <a:pt x="8580" y="11054"/>
                    <a:pt x="9128" y="10687"/>
                    <a:pt x="9572" y="10213"/>
                  </a:cubicBezTo>
                  <a:cubicBezTo>
                    <a:pt x="9599" y="10184"/>
                    <a:pt x="9626" y="10157"/>
                    <a:pt x="9651" y="10128"/>
                  </a:cubicBezTo>
                  <a:cubicBezTo>
                    <a:pt x="9656" y="10123"/>
                    <a:pt x="9660" y="10118"/>
                    <a:pt x="9663" y="10113"/>
                  </a:cubicBezTo>
                  <a:cubicBezTo>
                    <a:pt x="11107" y="8483"/>
                    <a:pt x="11129" y="6037"/>
                    <a:pt x="9714" y="4382"/>
                  </a:cubicBezTo>
                  <a:lnTo>
                    <a:pt x="9714" y="3143"/>
                  </a:lnTo>
                  <a:cubicBezTo>
                    <a:pt x="9810" y="3222"/>
                    <a:pt x="9905" y="3305"/>
                    <a:pt x="9995" y="3390"/>
                  </a:cubicBezTo>
                  <a:cubicBezTo>
                    <a:pt x="12109" y="5377"/>
                    <a:pt x="12212" y="8710"/>
                    <a:pt x="10223" y="10824"/>
                  </a:cubicBezTo>
                  <a:cubicBezTo>
                    <a:pt x="9199" y="11909"/>
                    <a:pt x="7789" y="12466"/>
                    <a:pt x="6376" y="12466"/>
                  </a:cubicBezTo>
                  <a:cubicBezTo>
                    <a:pt x="6369" y="12466"/>
                    <a:pt x="6362" y="12466"/>
                    <a:pt x="6354" y="12466"/>
                  </a:cubicBezTo>
                  <a:cubicBezTo>
                    <a:pt x="5184" y="12466"/>
                    <a:pt x="4049" y="12073"/>
                    <a:pt x="3128" y="11352"/>
                  </a:cubicBezTo>
                  <a:cubicBezTo>
                    <a:pt x="3086" y="11318"/>
                    <a:pt x="3035" y="11301"/>
                    <a:pt x="2985" y="11301"/>
                  </a:cubicBezTo>
                  <a:cubicBezTo>
                    <a:pt x="2917" y="11301"/>
                    <a:pt x="2850" y="11331"/>
                    <a:pt x="2803" y="11389"/>
                  </a:cubicBezTo>
                  <a:cubicBezTo>
                    <a:pt x="2725" y="11489"/>
                    <a:pt x="2742" y="11633"/>
                    <a:pt x="2842" y="11714"/>
                  </a:cubicBezTo>
                  <a:cubicBezTo>
                    <a:pt x="3849" y="12506"/>
                    <a:pt x="5093" y="12938"/>
                    <a:pt x="6377" y="12938"/>
                  </a:cubicBezTo>
                  <a:cubicBezTo>
                    <a:pt x="6381" y="12938"/>
                    <a:pt x="6385" y="12938"/>
                    <a:pt x="6388" y="12938"/>
                  </a:cubicBezTo>
                  <a:cubicBezTo>
                    <a:pt x="6525" y="12938"/>
                    <a:pt x="6662" y="12933"/>
                    <a:pt x="6799" y="12923"/>
                  </a:cubicBezTo>
                  <a:cubicBezTo>
                    <a:pt x="7967" y="12843"/>
                    <a:pt x="9081" y="12403"/>
                    <a:pt x="9993" y="11667"/>
                  </a:cubicBezTo>
                  <a:lnTo>
                    <a:pt x="10675" y="12307"/>
                  </a:lnTo>
                  <a:cubicBezTo>
                    <a:pt x="10511" y="12706"/>
                    <a:pt x="10611" y="13165"/>
                    <a:pt x="10924" y="13461"/>
                  </a:cubicBezTo>
                  <a:lnTo>
                    <a:pt x="12920" y="15335"/>
                  </a:lnTo>
                  <a:cubicBezTo>
                    <a:pt x="13111" y="15514"/>
                    <a:pt x="13362" y="15616"/>
                    <a:pt x="13625" y="15616"/>
                  </a:cubicBezTo>
                  <a:cubicBezTo>
                    <a:pt x="13628" y="15616"/>
                    <a:pt x="13631" y="15616"/>
                    <a:pt x="13634" y="15616"/>
                  </a:cubicBezTo>
                  <a:cubicBezTo>
                    <a:pt x="13920" y="15616"/>
                    <a:pt x="14194" y="15499"/>
                    <a:pt x="14392" y="15291"/>
                  </a:cubicBezTo>
                  <a:lnTo>
                    <a:pt x="15125" y="14512"/>
                  </a:lnTo>
                  <a:cubicBezTo>
                    <a:pt x="15521" y="14094"/>
                    <a:pt x="15499" y="13436"/>
                    <a:pt x="15081" y="13041"/>
                  </a:cubicBezTo>
                  <a:lnTo>
                    <a:pt x="13084" y="11166"/>
                  </a:lnTo>
                  <a:cubicBezTo>
                    <a:pt x="12891" y="10983"/>
                    <a:pt x="12637" y="10883"/>
                    <a:pt x="12371" y="10883"/>
                  </a:cubicBezTo>
                  <a:cubicBezTo>
                    <a:pt x="12214" y="10883"/>
                    <a:pt x="12060" y="10919"/>
                    <a:pt x="11918" y="10988"/>
                  </a:cubicBezTo>
                  <a:lnTo>
                    <a:pt x="11205" y="10316"/>
                  </a:lnTo>
                  <a:cubicBezTo>
                    <a:pt x="12671" y="8043"/>
                    <a:pt x="12356" y="4969"/>
                    <a:pt x="10315" y="3051"/>
                  </a:cubicBezTo>
                  <a:cubicBezTo>
                    <a:pt x="10127" y="2875"/>
                    <a:pt x="9927" y="2713"/>
                    <a:pt x="9717" y="2562"/>
                  </a:cubicBezTo>
                  <a:lnTo>
                    <a:pt x="9717" y="555"/>
                  </a:lnTo>
                  <a:cubicBezTo>
                    <a:pt x="9717" y="250"/>
                    <a:pt x="9467" y="1"/>
                    <a:pt x="9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20;p55">
              <a:extLst>
                <a:ext uri="{FF2B5EF4-FFF2-40B4-BE49-F238E27FC236}">
                  <a16:creationId xmlns:a16="http://schemas.microsoft.com/office/drawing/2014/main" id="{10DC34F6-7A77-8003-9CE3-2A5EE4FAAA51}"/>
                </a:ext>
              </a:extLst>
            </p:cNvPr>
            <p:cNvSpPr/>
            <p:nvPr/>
          </p:nvSpPr>
          <p:spPr>
            <a:xfrm>
              <a:off x="5621025" y="3730400"/>
              <a:ext cx="63250" cy="57900"/>
            </a:xfrm>
            <a:custGeom>
              <a:avLst/>
              <a:gdLst/>
              <a:ahLst/>
              <a:cxnLst/>
              <a:rect l="l" t="t" r="r" b="b"/>
              <a:pathLst>
                <a:path w="2530" h="2316" extrusionOk="0">
                  <a:moveTo>
                    <a:pt x="1251" y="461"/>
                  </a:moveTo>
                  <a:cubicBezTo>
                    <a:pt x="1415" y="461"/>
                    <a:pt x="1583" y="520"/>
                    <a:pt x="1724" y="652"/>
                  </a:cubicBezTo>
                  <a:cubicBezTo>
                    <a:pt x="2085" y="991"/>
                    <a:pt x="1985" y="1590"/>
                    <a:pt x="1533" y="1793"/>
                  </a:cubicBezTo>
                  <a:cubicBezTo>
                    <a:pt x="1439" y="1835"/>
                    <a:pt x="1342" y="1855"/>
                    <a:pt x="1247" y="1855"/>
                  </a:cubicBezTo>
                  <a:cubicBezTo>
                    <a:pt x="888" y="1855"/>
                    <a:pt x="562" y="1572"/>
                    <a:pt x="551" y="1179"/>
                  </a:cubicBezTo>
                  <a:cubicBezTo>
                    <a:pt x="539" y="751"/>
                    <a:pt x="886" y="461"/>
                    <a:pt x="1251" y="461"/>
                  </a:cubicBezTo>
                  <a:close/>
                  <a:moveTo>
                    <a:pt x="1249" y="0"/>
                  </a:moveTo>
                  <a:cubicBezTo>
                    <a:pt x="941" y="0"/>
                    <a:pt x="633" y="123"/>
                    <a:pt x="404" y="366"/>
                  </a:cubicBezTo>
                  <a:cubicBezTo>
                    <a:pt x="89" y="700"/>
                    <a:pt x="1" y="1194"/>
                    <a:pt x="184" y="1617"/>
                  </a:cubicBezTo>
                  <a:cubicBezTo>
                    <a:pt x="367" y="2042"/>
                    <a:pt x="785" y="2316"/>
                    <a:pt x="1247" y="2316"/>
                  </a:cubicBezTo>
                  <a:cubicBezTo>
                    <a:pt x="1567" y="2316"/>
                    <a:pt x="1873" y="2184"/>
                    <a:pt x="2090" y="1952"/>
                  </a:cubicBezTo>
                  <a:cubicBezTo>
                    <a:pt x="2530" y="1485"/>
                    <a:pt x="2508" y="754"/>
                    <a:pt x="2041" y="314"/>
                  </a:cubicBezTo>
                  <a:cubicBezTo>
                    <a:pt x="1818" y="104"/>
                    <a:pt x="1534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757A1-5FC6-9B6E-B6BC-44A6B5CE371D}"/>
              </a:ext>
            </a:extLst>
          </p:cNvPr>
          <p:cNvSpPr/>
          <p:nvPr/>
        </p:nvSpPr>
        <p:spPr>
          <a:xfrm>
            <a:off x="1471961" y="1390185"/>
            <a:ext cx="7184804" cy="34295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B8566A4-0368-F346-B644-AC6F2190D963}"/>
              </a:ext>
            </a:extLst>
          </p:cNvPr>
          <p:cNvSpPr txBox="1"/>
          <p:nvPr/>
        </p:nvSpPr>
        <p:spPr>
          <a:xfrm>
            <a:off x="3731018" y="2803999"/>
            <a:ext cx="272182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Graph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over time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BC33C9-A24D-0D14-7A66-A1AFB74813E3}"/>
              </a:ext>
            </a:extLst>
          </p:cNvPr>
          <p:cNvSpPr/>
          <p:nvPr/>
        </p:nvSpPr>
        <p:spPr>
          <a:xfrm>
            <a:off x="4681559" y="1094583"/>
            <a:ext cx="442564" cy="21605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863AC69-DE90-F63C-5126-9692DC090F0B}"/>
              </a:ext>
            </a:extLst>
          </p:cNvPr>
          <p:cNvSpPr/>
          <p:nvPr/>
        </p:nvSpPr>
        <p:spPr>
          <a:xfrm rot="16200000">
            <a:off x="4721430" y="1381977"/>
            <a:ext cx="362822" cy="340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ECA4DD-2104-B9F0-4545-A4D8E344E34E}"/>
              </a:ext>
            </a:extLst>
          </p:cNvPr>
          <p:cNvSpPr txBox="1"/>
          <p:nvPr/>
        </p:nvSpPr>
        <p:spPr>
          <a:xfrm>
            <a:off x="4179106" y="1848037"/>
            <a:ext cx="17087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During</a:t>
            </a:r>
            <a:r>
              <a:rPr lang="fr-FR" sz="1600" b="1" dirty="0">
                <a:solidFill>
                  <a:schemeClr val="bg2">
                    <a:lumMod val="50000"/>
                  </a:schemeClr>
                </a:solidFill>
              </a:rPr>
              <a:t> 1 </a:t>
            </a:r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month</a:t>
            </a:r>
            <a:endParaRPr lang="fr-F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0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3197D-D267-0730-5E8C-57E8A15F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A930B5-67D2-CFF2-DBCD-6742FBAB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5" y="654348"/>
            <a:ext cx="8313420" cy="4215804"/>
          </a:xfrm>
          <a:prstGeom prst="rect">
            <a:avLst/>
          </a:prstGeom>
        </p:spPr>
      </p:pic>
      <p:grpSp>
        <p:nvGrpSpPr>
          <p:cNvPr id="2" name="Google Shape;2400;p55">
            <a:extLst>
              <a:ext uri="{FF2B5EF4-FFF2-40B4-BE49-F238E27FC236}">
                <a16:creationId xmlns:a16="http://schemas.microsoft.com/office/drawing/2014/main" id="{EF52EBB6-F65D-6995-771A-5D51EE9288B8}"/>
              </a:ext>
            </a:extLst>
          </p:cNvPr>
          <p:cNvGrpSpPr/>
          <p:nvPr/>
        </p:nvGrpSpPr>
        <p:grpSpPr>
          <a:xfrm>
            <a:off x="221252" y="4326673"/>
            <a:ext cx="767489" cy="658327"/>
            <a:chOff x="5585600" y="3682950"/>
            <a:chExt cx="388025" cy="390425"/>
          </a:xfrm>
        </p:grpSpPr>
        <p:sp>
          <p:nvSpPr>
            <p:cNvPr id="4" name="Google Shape;2401;p55">
              <a:extLst>
                <a:ext uri="{FF2B5EF4-FFF2-40B4-BE49-F238E27FC236}">
                  <a16:creationId xmlns:a16="http://schemas.microsoft.com/office/drawing/2014/main" id="{0FBEB91C-25B8-D9F7-BB48-A09A267C9C36}"/>
                </a:ext>
              </a:extLst>
            </p:cNvPr>
            <p:cNvSpPr/>
            <p:nvPr/>
          </p:nvSpPr>
          <p:spPr>
            <a:xfrm>
              <a:off x="5828700" y="3935650"/>
              <a:ext cx="59750" cy="59575"/>
            </a:xfrm>
            <a:custGeom>
              <a:avLst/>
              <a:gdLst/>
              <a:ahLst/>
              <a:cxnLst/>
              <a:rect l="l" t="t" r="r" b="b"/>
              <a:pathLst>
                <a:path w="2390" h="2383" extrusionOk="0">
                  <a:moveTo>
                    <a:pt x="1552" y="2273"/>
                  </a:moveTo>
                  <a:lnTo>
                    <a:pt x="2285" y="1493"/>
                  </a:lnTo>
                  <a:cubicBezTo>
                    <a:pt x="2317" y="1459"/>
                    <a:pt x="2351" y="1427"/>
                    <a:pt x="2390" y="1398"/>
                  </a:cubicBezTo>
                  <a:lnTo>
                    <a:pt x="904" y="0"/>
                  </a:lnTo>
                  <a:cubicBezTo>
                    <a:pt x="748" y="220"/>
                    <a:pt x="577" y="433"/>
                    <a:pt x="391" y="631"/>
                  </a:cubicBezTo>
                  <a:cubicBezTo>
                    <a:pt x="266" y="762"/>
                    <a:pt x="137" y="890"/>
                    <a:pt x="0" y="1009"/>
                  </a:cubicBezTo>
                  <a:lnTo>
                    <a:pt x="1461" y="2383"/>
                  </a:lnTo>
                  <a:cubicBezTo>
                    <a:pt x="1488" y="2344"/>
                    <a:pt x="1518" y="2307"/>
                    <a:pt x="1552" y="2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02;p55">
              <a:extLst>
                <a:ext uri="{FF2B5EF4-FFF2-40B4-BE49-F238E27FC236}">
                  <a16:creationId xmlns:a16="http://schemas.microsoft.com/office/drawing/2014/main" id="{B76F62C6-7012-61B8-F97E-FA570EE1D57F}"/>
                </a:ext>
              </a:extLst>
            </p:cNvPr>
            <p:cNvSpPr/>
            <p:nvPr/>
          </p:nvSpPr>
          <p:spPr>
            <a:xfrm>
              <a:off x="5854175" y="3959350"/>
              <a:ext cx="112975" cy="111025"/>
            </a:xfrm>
            <a:custGeom>
              <a:avLst/>
              <a:gdLst/>
              <a:ahLst/>
              <a:cxnLst/>
              <a:rect l="l" t="t" r="r" b="b"/>
              <a:pathLst>
                <a:path w="4519" h="4441" extrusionOk="0">
                  <a:moveTo>
                    <a:pt x="1036" y="330"/>
                  </a:moveTo>
                  <a:lnTo>
                    <a:pt x="303" y="1110"/>
                  </a:lnTo>
                  <a:cubicBezTo>
                    <a:pt x="271" y="1144"/>
                    <a:pt x="240" y="1181"/>
                    <a:pt x="215" y="1222"/>
                  </a:cubicBezTo>
                  <a:cubicBezTo>
                    <a:pt x="0" y="1550"/>
                    <a:pt x="51" y="1985"/>
                    <a:pt x="337" y="2256"/>
                  </a:cubicBezTo>
                  <a:lnTo>
                    <a:pt x="2334" y="4135"/>
                  </a:lnTo>
                  <a:cubicBezTo>
                    <a:pt x="2659" y="4440"/>
                    <a:pt x="3172" y="4423"/>
                    <a:pt x="3480" y="4101"/>
                  </a:cubicBezTo>
                  <a:lnTo>
                    <a:pt x="4213" y="3319"/>
                  </a:lnTo>
                  <a:cubicBezTo>
                    <a:pt x="4519" y="2994"/>
                    <a:pt x="4501" y="2481"/>
                    <a:pt x="4179" y="2173"/>
                  </a:cubicBezTo>
                  <a:lnTo>
                    <a:pt x="2182" y="293"/>
                  </a:lnTo>
                  <a:cubicBezTo>
                    <a:pt x="1894" y="27"/>
                    <a:pt x="1457" y="0"/>
                    <a:pt x="1141" y="232"/>
                  </a:cubicBezTo>
                  <a:cubicBezTo>
                    <a:pt x="1102" y="262"/>
                    <a:pt x="1068" y="293"/>
                    <a:pt x="1036" y="3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03;p55">
              <a:extLst>
                <a:ext uri="{FF2B5EF4-FFF2-40B4-BE49-F238E27FC236}">
                  <a16:creationId xmlns:a16="http://schemas.microsoft.com/office/drawing/2014/main" id="{4DAF403A-1773-1B10-6353-D9A02673C25A}"/>
                </a:ext>
              </a:extLst>
            </p:cNvPr>
            <p:cNvSpPr/>
            <p:nvPr/>
          </p:nvSpPr>
          <p:spPr>
            <a:xfrm>
              <a:off x="5854225" y="3975525"/>
              <a:ext cx="97900" cy="94800"/>
            </a:xfrm>
            <a:custGeom>
              <a:avLst/>
              <a:gdLst/>
              <a:ahLst/>
              <a:cxnLst/>
              <a:rect l="l" t="t" r="r" b="b"/>
              <a:pathLst>
                <a:path w="3916" h="3792" extrusionOk="0">
                  <a:moveTo>
                    <a:pt x="770" y="1147"/>
                  </a:moveTo>
                  <a:cubicBezTo>
                    <a:pt x="487" y="876"/>
                    <a:pt x="435" y="441"/>
                    <a:pt x="648" y="111"/>
                  </a:cubicBezTo>
                  <a:cubicBezTo>
                    <a:pt x="675" y="72"/>
                    <a:pt x="704" y="35"/>
                    <a:pt x="736" y="1"/>
                  </a:cubicBezTo>
                  <a:lnTo>
                    <a:pt x="736" y="1"/>
                  </a:lnTo>
                  <a:lnTo>
                    <a:pt x="304" y="460"/>
                  </a:lnTo>
                  <a:cubicBezTo>
                    <a:pt x="269" y="494"/>
                    <a:pt x="240" y="534"/>
                    <a:pt x="213" y="573"/>
                  </a:cubicBezTo>
                  <a:cubicBezTo>
                    <a:pt x="0" y="903"/>
                    <a:pt x="52" y="1338"/>
                    <a:pt x="335" y="1609"/>
                  </a:cubicBezTo>
                  <a:lnTo>
                    <a:pt x="2332" y="3486"/>
                  </a:lnTo>
                  <a:cubicBezTo>
                    <a:pt x="2659" y="3791"/>
                    <a:pt x="3172" y="3776"/>
                    <a:pt x="3480" y="3451"/>
                  </a:cubicBezTo>
                  <a:lnTo>
                    <a:pt x="3915" y="2989"/>
                  </a:lnTo>
                  <a:cubicBezTo>
                    <a:pt x="3607" y="3314"/>
                    <a:pt x="3094" y="3329"/>
                    <a:pt x="2767" y="302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04;p55">
              <a:extLst>
                <a:ext uri="{FF2B5EF4-FFF2-40B4-BE49-F238E27FC236}">
                  <a16:creationId xmlns:a16="http://schemas.microsoft.com/office/drawing/2014/main" id="{E5A279F0-1342-C546-219D-515417733A1E}"/>
                </a:ext>
              </a:extLst>
            </p:cNvPr>
            <p:cNvSpPr/>
            <p:nvPr/>
          </p:nvSpPr>
          <p:spPr>
            <a:xfrm>
              <a:off x="5835600" y="3956650"/>
              <a:ext cx="34175" cy="33275"/>
            </a:xfrm>
            <a:custGeom>
              <a:avLst/>
              <a:gdLst/>
              <a:ahLst/>
              <a:cxnLst/>
              <a:rect l="l" t="t" r="r" b="b"/>
              <a:pathLst>
                <a:path w="1367" h="1331" extrusionOk="0">
                  <a:moveTo>
                    <a:pt x="1366" y="878"/>
                  </a:moveTo>
                  <a:lnTo>
                    <a:pt x="438" y="1"/>
                  </a:lnTo>
                  <a:cubicBezTo>
                    <a:pt x="423" y="18"/>
                    <a:pt x="406" y="35"/>
                    <a:pt x="391" y="50"/>
                  </a:cubicBezTo>
                  <a:cubicBezTo>
                    <a:pt x="267" y="184"/>
                    <a:pt x="135" y="309"/>
                    <a:pt x="0" y="428"/>
                  </a:cubicBezTo>
                  <a:lnTo>
                    <a:pt x="958" y="1330"/>
                  </a:lnTo>
                  <a:cubicBezTo>
                    <a:pt x="983" y="1289"/>
                    <a:pt x="1014" y="1252"/>
                    <a:pt x="1046" y="121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05;p55">
              <a:extLst>
                <a:ext uri="{FF2B5EF4-FFF2-40B4-BE49-F238E27FC236}">
                  <a16:creationId xmlns:a16="http://schemas.microsoft.com/office/drawing/2014/main" id="{82C1BFF3-3455-FD6A-20ED-B8FABCDE7316}"/>
                </a:ext>
              </a:extLst>
            </p:cNvPr>
            <p:cNvSpPr/>
            <p:nvPr/>
          </p:nvSpPr>
          <p:spPr>
            <a:xfrm>
              <a:off x="5593175" y="3715450"/>
              <a:ext cx="291250" cy="296400"/>
            </a:xfrm>
            <a:custGeom>
              <a:avLst/>
              <a:gdLst/>
              <a:ahLst/>
              <a:cxnLst/>
              <a:rect l="l" t="t" r="r" b="b"/>
              <a:pathLst>
                <a:path w="11650" h="11856" extrusionOk="0">
                  <a:moveTo>
                    <a:pt x="2082" y="2161"/>
                  </a:moveTo>
                  <a:cubicBezTo>
                    <a:pt x="3607" y="543"/>
                    <a:pt x="5956" y="1"/>
                    <a:pt x="8035" y="788"/>
                  </a:cubicBezTo>
                  <a:cubicBezTo>
                    <a:pt x="10115" y="1577"/>
                    <a:pt x="11515" y="3539"/>
                    <a:pt x="11584" y="5763"/>
                  </a:cubicBezTo>
                  <a:cubicBezTo>
                    <a:pt x="11650" y="7987"/>
                    <a:pt x="10372" y="10030"/>
                    <a:pt x="8343" y="10944"/>
                  </a:cubicBezTo>
                  <a:cubicBezTo>
                    <a:pt x="6317" y="11855"/>
                    <a:pt x="3937" y="11457"/>
                    <a:pt x="2319" y="9935"/>
                  </a:cubicBezTo>
                  <a:cubicBezTo>
                    <a:pt x="108" y="7853"/>
                    <a:pt x="0" y="4373"/>
                    <a:pt x="2082" y="21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6;p55">
              <a:extLst>
                <a:ext uri="{FF2B5EF4-FFF2-40B4-BE49-F238E27FC236}">
                  <a16:creationId xmlns:a16="http://schemas.microsoft.com/office/drawing/2014/main" id="{3F6DD1B0-39ED-0400-0E83-671177C0E921}"/>
                </a:ext>
              </a:extLst>
            </p:cNvPr>
            <p:cNvSpPr/>
            <p:nvPr/>
          </p:nvSpPr>
          <p:spPr>
            <a:xfrm>
              <a:off x="5593225" y="3724125"/>
              <a:ext cx="216175" cy="288575"/>
            </a:xfrm>
            <a:custGeom>
              <a:avLst/>
              <a:gdLst/>
              <a:ahLst/>
              <a:cxnLst/>
              <a:rect l="l" t="t" r="r" b="b"/>
              <a:pathLst>
                <a:path w="8647" h="11543" extrusionOk="0">
                  <a:moveTo>
                    <a:pt x="4717" y="1308"/>
                  </a:moveTo>
                  <a:cubicBezTo>
                    <a:pt x="5196" y="797"/>
                    <a:pt x="5768" y="387"/>
                    <a:pt x="6403" y="96"/>
                  </a:cubicBezTo>
                  <a:cubicBezTo>
                    <a:pt x="4810" y="1"/>
                    <a:pt x="3253" y="604"/>
                    <a:pt x="2142" y="1751"/>
                  </a:cubicBezTo>
                  <a:cubicBezTo>
                    <a:pt x="2122" y="1773"/>
                    <a:pt x="2100" y="1795"/>
                    <a:pt x="2080" y="1814"/>
                  </a:cubicBezTo>
                  <a:cubicBezTo>
                    <a:pt x="1" y="4026"/>
                    <a:pt x="106" y="7506"/>
                    <a:pt x="2317" y="9588"/>
                  </a:cubicBezTo>
                  <a:cubicBezTo>
                    <a:pt x="4026" y="11196"/>
                    <a:pt x="6567" y="11543"/>
                    <a:pt x="8647" y="10450"/>
                  </a:cubicBezTo>
                  <a:cubicBezTo>
                    <a:pt x="7703" y="10445"/>
                    <a:pt x="6777" y="10196"/>
                    <a:pt x="5959" y="9727"/>
                  </a:cubicBezTo>
                  <a:cubicBezTo>
                    <a:pt x="5829" y="9722"/>
                    <a:pt x="5702" y="9712"/>
                    <a:pt x="5573" y="9695"/>
                  </a:cubicBezTo>
                  <a:cubicBezTo>
                    <a:pt x="5409" y="9676"/>
                    <a:pt x="5248" y="9646"/>
                    <a:pt x="5089" y="9607"/>
                  </a:cubicBezTo>
                  <a:cubicBezTo>
                    <a:pt x="4783" y="9531"/>
                    <a:pt x="4485" y="9421"/>
                    <a:pt x="4206" y="9277"/>
                  </a:cubicBezTo>
                  <a:cubicBezTo>
                    <a:pt x="3855" y="9099"/>
                    <a:pt x="3530" y="8872"/>
                    <a:pt x="3244" y="8600"/>
                  </a:cubicBezTo>
                  <a:cubicBezTo>
                    <a:pt x="3183" y="8544"/>
                    <a:pt x="3126" y="8485"/>
                    <a:pt x="3068" y="8427"/>
                  </a:cubicBezTo>
                  <a:cubicBezTo>
                    <a:pt x="1562" y="6831"/>
                    <a:pt x="1560" y="4338"/>
                    <a:pt x="3065" y="2740"/>
                  </a:cubicBezTo>
                  <a:cubicBezTo>
                    <a:pt x="3080" y="2726"/>
                    <a:pt x="3097" y="2708"/>
                    <a:pt x="3112" y="2691"/>
                  </a:cubicBezTo>
                  <a:cubicBezTo>
                    <a:pt x="3444" y="2349"/>
                    <a:pt x="3835" y="2066"/>
                    <a:pt x="4265" y="1856"/>
                  </a:cubicBezTo>
                  <a:cubicBezTo>
                    <a:pt x="4404" y="1665"/>
                    <a:pt x="4554" y="1482"/>
                    <a:pt x="4717" y="13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7;p55">
              <a:extLst>
                <a:ext uri="{FF2B5EF4-FFF2-40B4-BE49-F238E27FC236}">
                  <a16:creationId xmlns:a16="http://schemas.microsoft.com/office/drawing/2014/main" id="{FF8B0018-3F85-23AA-BF8D-3F7B322C9040}"/>
                </a:ext>
              </a:extLst>
            </p:cNvPr>
            <p:cNvSpPr/>
            <p:nvPr/>
          </p:nvSpPr>
          <p:spPr>
            <a:xfrm>
              <a:off x="5630625" y="3751925"/>
              <a:ext cx="219525" cy="223450"/>
            </a:xfrm>
            <a:custGeom>
              <a:avLst/>
              <a:gdLst/>
              <a:ahLst/>
              <a:cxnLst/>
              <a:rect l="l" t="t" r="r" b="b"/>
              <a:pathLst>
                <a:path w="8781" h="8938" extrusionOk="0">
                  <a:moveTo>
                    <a:pt x="1569" y="1631"/>
                  </a:moveTo>
                  <a:cubicBezTo>
                    <a:pt x="2718" y="409"/>
                    <a:pt x="4490" y="1"/>
                    <a:pt x="6056" y="595"/>
                  </a:cubicBezTo>
                  <a:cubicBezTo>
                    <a:pt x="7625" y="1191"/>
                    <a:pt x="8678" y="2669"/>
                    <a:pt x="8729" y="4346"/>
                  </a:cubicBezTo>
                  <a:cubicBezTo>
                    <a:pt x="8781" y="6022"/>
                    <a:pt x="7818" y="7562"/>
                    <a:pt x="6288" y="8251"/>
                  </a:cubicBezTo>
                  <a:cubicBezTo>
                    <a:pt x="4761" y="8937"/>
                    <a:pt x="2967" y="8639"/>
                    <a:pt x="1745" y="7488"/>
                  </a:cubicBezTo>
                  <a:cubicBezTo>
                    <a:pt x="79" y="5919"/>
                    <a:pt x="0" y="3297"/>
                    <a:pt x="1569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8;p55">
              <a:extLst>
                <a:ext uri="{FF2B5EF4-FFF2-40B4-BE49-F238E27FC236}">
                  <a16:creationId xmlns:a16="http://schemas.microsoft.com/office/drawing/2014/main" id="{5A3EE3F0-4CB4-32FD-3BF4-CB96C68B5EE2}"/>
                </a:ext>
              </a:extLst>
            </p:cNvPr>
            <p:cNvSpPr/>
            <p:nvPr/>
          </p:nvSpPr>
          <p:spPr>
            <a:xfrm>
              <a:off x="5657450" y="3854800"/>
              <a:ext cx="40525" cy="101575"/>
            </a:xfrm>
            <a:custGeom>
              <a:avLst/>
              <a:gdLst/>
              <a:ahLst/>
              <a:cxnLst/>
              <a:rect l="l" t="t" r="r" b="b"/>
              <a:pathLst>
                <a:path w="1621" h="4063" extrusionOk="0">
                  <a:moveTo>
                    <a:pt x="1620" y="4062"/>
                  </a:moveTo>
                  <a:lnTo>
                    <a:pt x="1620" y="326"/>
                  </a:lnTo>
                  <a:cubicBezTo>
                    <a:pt x="1618" y="148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8"/>
                    <a:pt x="0" y="326"/>
                  </a:cubicBezTo>
                  <a:lnTo>
                    <a:pt x="0" y="2589"/>
                  </a:lnTo>
                  <a:cubicBezTo>
                    <a:pt x="399" y="3217"/>
                    <a:pt x="958" y="3725"/>
                    <a:pt x="1620" y="4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09;p55">
              <a:extLst>
                <a:ext uri="{FF2B5EF4-FFF2-40B4-BE49-F238E27FC236}">
                  <a16:creationId xmlns:a16="http://schemas.microsoft.com/office/drawing/2014/main" id="{E75AC176-8E0B-4BE8-BC4C-E1EC69F4A305}"/>
                </a:ext>
              </a:extLst>
            </p:cNvPr>
            <p:cNvSpPr/>
            <p:nvPr/>
          </p:nvSpPr>
          <p:spPr>
            <a:xfrm>
              <a:off x="5720075" y="3805925"/>
              <a:ext cx="40525" cy="162675"/>
            </a:xfrm>
            <a:custGeom>
              <a:avLst/>
              <a:gdLst/>
              <a:ahLst/>
              <a:cxnLst/>
              <a:rect l="l" t="t" r="r" b="b"/>
              <a:pathLst>
                <a:path w="1621" h="6507" extrusionOk="0">
                  <a:moveTo>
                    <a:pt x="0" y="326"/>
                  </a:moveTo>
                  <a:lnTo>
                    <a:pt x="0" y="6350"/>
                  </a:lnTo>
                  <a:cubicBezTo>
                    <a:pt x="530" y="6479"/>
                    <a:pt x="1080" y="6506"/>
                    <a:pt x="1620" y="6423"/>
                  </a:cubicBezTo>
                  <a:lnTo>
                    <a:pt x="1620" y="326"/>
                  </a:lnTo>
                  <a:cubicBezTo>
                    <a:pt x="1618" y="145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10;p55">
              <a:extLst>
                <a:ext uri="{FF2B5EF4-FFF2-40B4-BE49-F238E27FC236}">
                  <a16:creationId xmlns:a16="http://schemas.microsoft.com/office/drawing/2014/main" id="{49BD6719-ED7B-58B0-29FB-987FA1028705}"/>
                </a:ext>
              </a:extLst>
            </p:cNvPr>
            <p:cNvSpPr/>
            <p:nvPr/>
          </p:nvSpPr>
          <p:spPr>
            <a:xfrm>
              <a:off x="5781950" y="3689075"/>
              <a:ext cx="40475" cy="271825"/>
            </a:xfrm>
            <a:custGeom>
              <a:avLst/>
              <a:gdLst/>
              <a:ahLst/>
              <a:cxnLst/>
              <a:rect l="l" t="t" r="r" b="b"/>
              <a:pathLst>
                <a:path w="1619" h="10873" extrusionOk="0">
                  <a:moveTo>
                    <a:pt x="1" y="10872"/>
                  </a:moveTo>
                  <a:cubicBezTo>
                    <a:pt x="585" y="10650"/>
                    <a:pt x="1110" y="10296"/>
                    <a:pt x="1540" y="9839"/>
                  </a:cubicBezTo>
                  <a:cubicBezTo>
                    <a:pt x="1567" y="9809"/>
                    <a:pt x="1594" y="9782"/>
                    <a:pt x="1618" y="9753"/>
                  </a:cubicBezTo>
                  <a:lnTo>
                    <a:pt x="1618" y="325"/>
                  </a:lnTo>
                  <a:cubicBezTo>
                    <a:pt x="1618" y="147"/>
                    <a:pt x="1472" y="0"/>
                    <a:pt x="1293" y="0"/>
                  </a:cubicBezTo>
                  <a:lnTo>
                    <a:pt x="326" y="0"/>
                  </a:lnTo>
                  <a:cubicBezTo>
                    <a:pt x="145" y="0"/>
                    <a:pt x="1" y="147"/>
                    <a:pt x="1" y="3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1;p55">
              <a:extLst>
                <a:ext uri="{FF2B5EF4-FFF2-40B4-BE49-F238E27FC236}">
                  <a16:creationId xmlns:a16="http://schemas.microsoft.com/office/drawing/2014/main" id="{B104C17A-5C0C-B99F-5CBE-DFE528E54082}"/>
                </a:ext>
              </a:extLst>
            </p:cNvPr>
            <p:cNvSpPr/>
            <p:nvPr/>
          </p:nvSpPr>
          <p:spPr>
            <a:xfrm>
              <a:off x="5781900" y="3689075"/>
              <a:ext cx="20475" cy="271875"/>
            </a:xfrm>
            <a:custGeom>
              <a:avLst/>
              <a:gdLst/>
              <a:ahLst/>
              <a:cxnLst/>
              <a:rect l="l" t="t" r="r" b="b"/>
              <a:pathLst>
                <a:path w="819" h="10875" extrusionOk="0">
                  <a:moveTo>
                    <a:pt x="491" y="10652"/>
                  </a:moveTo>
                  <a:lnTo>
                    <a:pt x="491" y="328"/>
                  </a:lnTo>
                  <a:cubicBezTo>
                    <a:pt x="491" y="147"/>
                    <a:pt x="638" y="0"/>
                    <a:pt x="819" y="3"/>
                  </a:cubicBezTo>
                  <a:lnTo>
                    <a:pt x="328" y="3"/>
                  </a:lnTo>
                  <a:cubicBezTo>
                    <a:pt x="147" y="3"/>
                    <a:pt x="3" y="147"/>
                    <a:pt x="0" y="328"/>
                  </a:cubicBezTo>
                  <a:lnTo>
                    <a:pt x="0" y="10875"/>
                  </a:lnTo>
                  <a:cubicBezTo>
                    <a:pt x="169" y="10811"/>
                    <a:pt x="332" y="10735"/>
                    <a:pt x="491" y="1065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12;p55">
              <a:extLst>
                <a:ext uri="{FF2B5EF4-FFF2-40B4-BE49-F238E27FC236}">
                  <a16:creationId xmlns:a16="http://schemas.microsoft.com/office/drawing/2014/main" id="{1E964841-F936-D44F-0FD9-41EDDC8D3920}"/>
                </a:ext>
              </a:extLst>
            </p:cNvPr>
            <p:cNvSpPr/>
            <p:nvPr/>
          </p:nvSpPr>
          <p:spPr>
            <a:xfrm>
              <a:off x="5720075" y="3805875"/>
              <a:ext cx="20425" cy="161000"/>
            </a:xfrm>
            <a:custGeom>
              <a:avLst/>
              <a:gdLst/>
              <a:ahLst/>
              <a:cxnLst/>
              <a:rect l="l" t="t" r="r" b="b"/>
              <a:pathLst>
                <a:path w="817" h="6440" extrusionOk="0">
                  <a:moveTo>
                    <a:pt x="489" y="6440"/>
                  </a:moveTo>
                  <a:lnTo>
                    <a:pt x="489" y="328"/>
                  </a:lnTo>
                  <a:cubicBezTo>
                    <a:pt x="489" y="147"/>
                    <a:pt x="635" y="1"/>
                    <a:pt x="816" y="3"/>
                  </a:cubicBezTo>
                  <a:lnTo>
                    <a:pt x="327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6352"/>
                  </a:lnTo>
                  <a:cubicBezTo>
                    <a:pt x="161" y="6391"/>
                    <a:pt x="325" y="6420"/>
                    <a:pt x="489" y="644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13;p55">
              <a:extLst>
                <a:ext uri="{FF2B5EF4-FFF2-40B4-BE49-F238E27FC236}">
                  <a16:creationId xmlns:a16="http://schemas.microsoft.com/office/drawing/2014/main" id="{C19628EB-D674-14D2-F939-EF0B9E6170BB}"/>
                </a:ext>
              </a:extLst>
            </p:cNvPr>
            <p:cNvSpPr/>
            <p:nvPr/>
          </p:nvSpPr>
          <p:spPr>
            <a:xfrm>
              <a:off x="5657450" y="3854750"/>
              <a:ext cx="20475" cy="80300"/>
            </a:xfrm>
            <a:custGeom>
              <a:avLst/>
              <a:gdLst/>
              <a:ahLst/>
              <a:cxnLst/>
              <a:rect l="l" t="t" r="r" b="b"/>
              <a:pathLst>
                <a:path w="819" h="3212" extrusionOk="0">
                  <a:moveTo>
                    <a:pt x="489" y="3212"/>
                  </a:moveTo>
                  <a:lnTo>
                    <a:pt x="489" y="328"/>
                  </a:lnTo>
                  <a:cubicBezTo>
                    <a:pt x="491" y="147"/>
                    <a:pt x="638" y="1"/>
                    <a:pt x="819" y="3"/>
                  </a:cubicBezTo>
                  <a:lnTo>
                    <a:pt x="325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2591"/>
                  </a:lnTo>
                  <a:cubicBezTo>
                    <a:pt x="142" y="2813"/>
                    <a:pt x="306" y="3021"/>
                    <a:pt x="489" y="3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14;p55">
              <a:extLst>
                <a:ext uri="{FF2B5EF4-FFF2-40B4-BE49-F238E27FC236}">
                  <a16:creationId xmlns:a16="http://schemas.microsoft.com/office/drawing/2014/main" id="{D4EB6D6E-4C46-D532-DFC0-2B02B1F3333C}"/>
                </a:ext>
              </a:extLst>
            </p:cNvPr>
            <p:cNvSpPr/>
            <p:nvPr/>
          </p:nvSpPr>
          <p:spPr>
            <a:xfrm>
              <a:off x="5632025" y="3770800"/>
              <a:ext cx="67475" cy="148725"/>
            </a:xfrm>
            <a:custGeom>
              <a:avLst/>
              <a:gdLst/>
              <a:ahLst/>
              <a:cxnLst/>
              <a:rect l="l" t="t" r="r" b="b"/>
              <a:pathLst>
                <a:path w="2699" h="5949" extrusionOk="0">
                  <a:moveTo>
                    <a:pt x="1679" y="3361"/>
                  </a:moveTo>
                  <a:cubicBezTo>
                    <a:pt x="1635" y="2159"/>
                    <a:pt x="1995" y="976"/>
                    <a:pt x="2698" y="1"/>
                  </a:cubicBezTo>
                  <a:cubicBezTo>
                    <a:pt x="2268" y="209"/>
                    <a:pt x="1877" y="492"/>
                    <a:pt x="1545" y="837"/>
                  </a:cubicBezTo>
                  <a:lnTo>
                    <a:pt x="1499" y="885"/>
                  </a:lnTo>
                  <a:cubicBezTo>
                    <a:pt x="201" y="2264"/>
                    <a:pt x="1" y="4348"/>
                    <a:pt x="1017" y="5949"/>
                  </a:cubicBezTo>
                  <a:lnTo>
                    <a:pt x="1017" y="3686"/>
                  </a:lnTo>
                  <a:cubicBezTo>
                    <a:pt x="1017" y="3505"/>
                    <a:pt x="1164" y="3361"/>
                    <a:pt x="1345" y="33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15;p55">
              <a:extLst>
                <a:ext uri="{FF2B5EF4-FFF2-40B4-BE49-F238E27FC236}">
                  <a16:creationId xmlns:a16="http://schemas.microsoft.com/office/drawing/2014/main" id="{D37F5C6C-0179-0A87-FED6-B1F949AFB7FA}"/>
                </a:ext>
              </a:extLst>
            </p:cNvPr>
            <p:cNvSpPr/>
            <p:nvPr/>
          </p:nvSpPr>
          <p:spPr>
            <a:xfrm>
              <a:off x="5591775" y="3698950"/>
              <a:ext cx="120675" cy="120750"/>
            </a:xfrm>
            <a:custGeom>
              <a:avLst/>
              <a:gdLst/>
              <a:ahLst/>
              <a:cxnLst/>
              <a:rect l="l" t="t" r="r" b="b"/>
              <a:pathLst>
                <a:path w="4827" h="4830" extrusionOk="0">
                  <a:moveTo>
                    <a:pt x="4125" y="3324"/>
                  </a:moveTo>
                  <a:cubicBezTo>
                    <a:pt x="4181" y="3219"/>
                    <a:pt x="4228" y="3109"/>
                    <a:pt x="4264" y="2997"/>
                  </a:cubicBezTo>
                  <a:lnTo>
                    <a:pt x="4509" y="2997"/>
                  </a:lnTo>
                  <a:cubicBezTo>
                    <a:pt x="4685" y="2995"/>
                    <a:pt x="4827" y="2853"/>
                    <a:pt x="4827" y="2677"/>
                  </a:cubicBezTo>
                  <a:lnTo>
                    <a:pt x="4827" y="2186"/>
                  </a:lnTo>
                  <a:cubicBezTo>
                    <a:pt x="4827" y="2010"/>
                    <a:pt x="4685" y="1866"/>
                    <a:pt x="4509" y="1866"/>
                  </a:cubicBezTo>
                  <a:lnTo>
                    <a:pt x="4279" y="1866"/>
                  </a:lnTo>
                  <a:cubicBezTo>
                    <a:pt x="4245" y="1743"/>
                    <a:pt x="4199" y="1626"/>
                    <a:pt x="4142" y="1514"/>
                  </a:cubicBezTo>
                  <a:lnTo>
                    <a:pt x="4189" y="1467"/>
                  </a:lnTo>
                  <a:cubicBezTo>
                    <a:pt x="4189" y="1467"/>
                    <a:pt x="4294" y="1357"/>
                    <a:pt x="4304" y="1347"/>
                  </a:cubicBezTo>
                  <a:cubicBezTo>
                    <a:pt x="4428" y="1220"/>
                    <a:pt x="4428" y="1018"/>
                    <a:pt x="4304" y="890"/>
                  </a:cubicBezTo>
                  <a:lnTo>
                    <a:pt x="3957" y="539"/>
                  </a:lnTo>
                  <a:cubicBezTo>
                    <a:pt x="3832" y="414"/>
                    <a:pt x="3629" y="414"/>
                    <a:pt x="3504" y="539"/>
                  </a:cubicBezTo>
                  <a:lnTo>
                    <a:pt x="3358" y="690"/>
                  </a:lnTo>
                  <a:cubicBezTo>
                    <a:pt x="3243" y="624"/>
                    <a:pt x="3121" y="570"/>
                    <a:pt x="2994" y="529"/>
                  </a:cubicBezTo>
                  <a:lnTo>
                    <a:pt x="2994" y="324"/>
                  </a:lnTo>
                  <a:cubicBezTo>
                    <a:pt x="2994" y="145"/>
                    <a:pt x="2850" y="3"/>
                    <a:pt x="2674" y="1"/>
                  </a:cubicBezTo>
                  <a:lnTo>
                    <a:pt x="2187" y="1"/>
                  </a:lnTo>
                  <a:cubicBezTo>
                    <a:pt x="2009" y="3"/>
                    <a:pt x="1865" y="148"/>
                    <a:pt x="1865" y="324"/>
                  </a:cubicBezTo>
                  <a:lnTo>
                    <a:pt x="1865" y="546"/>
                  </a:lnTo>
                  <a:cubicBezTo>
                    <a:pt x="1738" y="585"/>
                    <a:pt x="1615" y="639"/>
                    <a:pt x="1498" y="702"/>
                  </a:cubicBezTo>
                  <a:lnTo>
                    <a:pt x="1349" y="556"/>
                  </a:lnTo>
                  <a:cubicBezTo>
                    <a:pt x="1222" y="431"/>
                    <a:pt x="1017" y="431"/>
                    <a:pt x="890" y="556"/>
                  </a:cubicBezTo>
                  <a:lnTo>
                    <a:pt x="538" y="903"/>
                  </a:lnTo>
                  <a:cubicBezTo>
                    <a:pt x="413" y="1027"/>
                    <a:pt x="413" y="1230"/>
                    <a:pt x="538" y="1355"/>
                  </a:cubicBezTo>
                  <a:lnTo>
                    <a:pt x="704" y="1519"/>
                  </a:lnTo>
                  <a:cubicBezTo>
                    <a:pt x="645" y="1629"/>
                    <a:pt x="599" y="1746"/>
                    <a:pt x="565" y="1866"/>
                  </a:cubicBezTo>
                  <a:lnTo>
                    <a:pt x="325" y="1866"/>
                  </a:lnTo>
                  <a:cubicBezTo>
                    <a:pt x="147" y="1866"/>
                    <a:pt x="3" y="2007"/>
                    <a:pt x="0" y="2186"/>
                  </a:cubicBezTo>
                  <a:lnTo>
                    <a:pt x="0" y="2677"/>
                  </a:lnTo>
                  <a:cubicBezTo>
                    <a:pt x="3" y="2853"/>
                    <a:pt x="147" y="2997"/>
                    <a:pt x="325" y="2995"/>
                  </a:cubicBezTo>
                  <a:lnTo>
                    <a:pt x="594" y="2995"/>
                  </a:lnTo>
                  <a:cubicBezTo>
                    <a:pt x="631" y="3109"/>
                    <a:pt x="680" y="3219"/>
                    <a:pt x="736" y="3324"/>
                  </a:cubicBezTo>
                  <a:lnTo>
                    <a:pt x="555" y="3505"/>
                  </a:lnTo>
                  <a:cubicBezTo>
                    <a:pt x="430" y="3627"/>
                    <a:pt x="430" y="3830"/>
                    <a:pt x="555" y="3955"/>
                  </a:cubicBezTo>
                  <a:lnTo>
                    <a:pt x="902" y="4300"/>
                  </a:lnTo>
                  <a:cubicBezTo>
                    <a:pt x="1027" y="4424"/>
                    <a:pt x="1229" y="4424"/>
                    <a:pt x="1354" y="4300"/>
                  </a:cubicBezTo>
                  <a:lnTo>
                    <a:pt x="1532" y="4121"/>
                  </a:lnTo>
                  <a:cubicBezTo>
                    <a:pt x="1640" y="4177"/>
                    <a:pt x="1750" y="4224"/>
                    <a:pt x="1865" y="4260"/>
                  </a:cubicBezTo>
                  <a:lnTo>
                    <a:pt x="1865" y="4510"/>
                  </a:lnTo>
                  <a:cubicBezTo>
                    <a:pt x="1865" y="4686"/>
                    <a:pt x="2009" y="4830"/>
                    <a:pt x="2185" y="4827"/>
                  </a:cubicBezTo>
                  <a:lnTo>
                    <a:pt x="2676" y="4827"/>
                  </a:lnTo>
                  <a:cubicBezTo>
                    <a:pt x="2852" y="4830"/>
                    <a:pt x="2994" y="4686"/>
                    <a:pt x="2994" y="4510"/>
                  </a:cubicBezTo>
                  <a:lnTo>
                    <a:pt x="2994" y="4260"/>
                  </a:lnTo>
                  <a:cubicBezTo>
                    <a:pt x="3109" y="4224"/>
                    <a:pt x="3221" y="4177"/>
                    <a:pt x="3326" y="4121"/>
                  </a:cubicBezTo>
                  <a:lnTo>
                    <a:pt x="3504" y="4300"/>
                  </a:lnTo>
                  <a:cubicBezTo>
                    <a:pt x="3524" y="4319"/>
                    <a:pt x="3546" y="4336"/>
                    <a:pt x="3570" y="4348"/>
                  </a:cubicBezTo>
                  <a:cubicBezTo>
                    <a:pt x="3695" y="4422"/>
                    <a:pt x="3854" y="4402"/>
                    <a:pt x="3957" y="4300"/>
                  </a:cubicBezTo>
                  <a:lnTo>
                    <a:pt x="4306" y="3955"/>
                  </a:lnTo>
                  <a:cubicBezTo>
                    <a:pt x="4428" y="3830"/>
                    <a:pt x="4428" y="3627"/>
                    <a:pt x="4306" y="3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16;p55">
              <a:extLst>
                <a:ext uri="{FF2B5EF4-FFF2-40B4-BE49-F238E27FC236}">
                  <a16:creationId xmlns:a16="http://schemas.microsoft.com/office/drawing/2014/main" id="{ACDDDDD6-141D-D9E0-14EB-BC5005ADB4BC}"/>
                </a:ext>
              </a:extLst>
            </p:cNvPr>
            <p:cNvSpPr/>
            <p:nvPr/>
          </p:nvSpPr>
          <p:spPr>
            <a:xfrm>
              <a:off x="5591775" y="3709825"/>
              <a:ext cx="74925" cy="109825"/>
            </a:xfrm>
            <a:custGeom>
              <a:avLst/>
              <a:gdLst/>
              <a:ahLst/>
              <a:cxnLst/>
              <a:rect l="l" t="t" r="r" b="b"/>
              <a:pathLst>
                <a:path w="2997" h="4393" extrusionOk="0">
                  <a:moveTo>
                    <a:pt x="1364" y="135"/>
                  </a:moveTo>
                  <a:lnTo>
                    <a:pt x="1354" y="123"/>
                  </a:lnTo>
                  <a:cubicBezTo>
                    <a:pt x="1227" y="1"/>
                    <a:pt x="1027" y="1"/>
                    <a:pt x="902" y="123"/>
                  </a:cubicBezTo>
                  <a:lnTo>
                    <a:pt x="552" y="470"/>
                  </a:lnTo>
                  <a:cubicBezTo>
                    <a:pt x="430" y="595"/>
                    <a:pt x="430" y="795"/>
                    <a:pt x="552" y="922"/>
                  </a:cubicBezTo>
                  <a:lnTo>
                    <a:pt x="716" y="1084"/>
                  </a:lnTo>
                  <a:cubicBezTo>
                    <a:pt x="660" y="1194"/>
                    <a:pt x="614" y="1311"/>
                    <a:pt x="579" y="1431"/>
                  </a:cubicBezTo>
                  <a:lnTo>
                    <a:pt x="323" y="1431"/>
                  </a:lnTo>
                  <a:cubicBezTo>
                    <a:pt x="147" y="1431"/>
                    <a:pt x="3" y="1572"/>
                    <a:pt x="0" y="1751"/>
                  </a:cubicBezTo>
                  <a:lnTo>
                    <a:pt x="0" y="2242"/>
                  </a:lnTo>
                  <a:cubicBezTo>
                    <a:pt x="3" y="2418"/>
                    <a:pt x="147" y="2562"/>
                    <a:pt x="323" y="2560"/>
                  </a:cubicBezTo>
                  <a:lnTo>
                    <a:pt x="579" y="2560"/>
                  </a:lnTo>
                  <a:cubicBezTo>
                    <a:pt x="616" y="2674"/>
                    <a:pt x="662" y="2787"/>
                    <a:pt x="721" y="2892"/>
                  </a:cubicBezTo>
                  <a:lnTo>
                    <a:pt x="538" y="3070"/>
                  </a:lnTo>
                  <a:cubicBezTo>
                    <a:pt x="411" y="3195"/>
                    <a:pt x="411" y="3400"/>
                    <a:pt x="538" y="3522"/>
                  </a:cubicBezTo>
                  <a:lnTo>
                    <a:pt x="890" y="3872"/>
                  </a:lnTo>
                  <a:cubicBezTo>
                    <a:pt x="1017" y="3996"/>
                    <a:pt x="1220" y="3996"/>
                    <a:pt x="1347" y="3872"/>
                  </a:cubicBezTo>
                  <a:lnTo>
                    <a:pt x="1530" y="3691"/>
                  </a:lnTo>
                  <a:cubicBezTo>
                    <a:pt x="1637" y="3747"/>
                    <a:pt x="1750" y="3794"/>
                    <a:pt x="1867" y="3830"/>
                  </a:cubicBezTo>
                  <a:lnTo>
                    <a:pt x="1867" y="4075"/>
                  </a:lnTo>
                  <a:cubicBezTo>
                    <a:pt x="1867" y="4251"/>
                    <a:pt x="2009" y="4392"/>
                    <a:pt x="2187" y="4392"/>
                  </a:cubicBezTo>
                  <a:lnTo>
                    <a:pt x="2676" y="4392"/>
                  </a:lnTo>
                  <a:cubicBezTo>
                    <a:pt x="2852" y="4392"/>
                    <a:pt x="2996" y="4251"/>
                    <a:pt x="2996" y="4075"/>
                  </a:cubicBezTo>
                  <a:lnTo>
                    <a:pt x="2996" y="3835"/>
                  </a:lnTo>
                  <a:cubicBezTo>
                    <a:pt x="2923" y="3808"/>
                    <a:pt x="2847" y="3779"/>
                    <a:pt x="2776" y="3745"/>
                  </a:cubicBezTo>
                  <a:cubicBezTo>
                    <a:pt x="846" y="3461"/>
                    <a:pt x="667" y="1604"/>
                    <a:pt x="1364" y="13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17;p55">
              <a:extLst>
                <a:ext uri="{FF2B5EF4-FFF2-40B4-BE49-F238E27FC236}">
                  <a16:creationId xmlns:a16="http://schemas.microsoft.com/office/drawing/2014/main" id="{D5F5880B-9EAE-D1D8-22C2-2EB426FE9A8D}"/>
                </a:ext>
              </a:extLst>
            </p:cNvPr>
            <p:cNvSpPr/>
            <p:nvPr/>
          </p:nvSpPr>
          <p:spPr>
            <a:xfrm>
              <a:off x="5625550" y="3731650"/>
              <a:ext cx="54225" cy="60500"/>
            </a:xfrm>
            <a:custGeom>
              <a:avLst/>
              <a:gdLst/>
              <a:ahLst/>
              <a:cxnLst/>
              <a:rect l="l" t="t" r="r" b="b"/>
              <a:pathLst>
                <a:path w="2169" h="2420" extrusionOk="0">
                  <a:moveTo>
                    <a:pt x="152" y="949"/>
                  </a:moveTo>
                  <a:cubicBezTo>
                    <a:pt x="1" y="1843"/>
                    <a:pt x="1105" y="2420"/>
                    <a:pt x="1740" y="1743"/>
                  </a:cubicBezTo>
                  <a:cubicBezTo>
                    <a:pt x="2168" y="1291"/>
                    <a:pt x="2036" y="555"/>
                    <a:pt x="1481" y="279"/>
                  </a:cubicBezTo>
                  <a:cubicBezTo>
                    <a:pt x="924" y="0"/>
                    <a:pt x="260" y="335"/>
                    <a:pt x="152" y="9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18;p55">
              <a:extLst>
                <a:ext uri="{FF2B5EF4-FFF2-40B4-BE49-F238E27FC236}">
                  <a16:creationId xmlns:a16="http://schemas.microsoft.com/office/drawing/2014/main" id="{A936B916-90D2-4A6D-7DC3-E08A20174DFE}"/>
                </a:ext>
              </a:extLst>
            </p:cNvPr>
            <p:cNvSpPr/>
            <p:nvPr/>
          </p:nvSpPr>
          <p:spPr>
            <a:xfrm>
              <a:off x="5628125" y="3735000"/>
              <a:ext cx="33850" cy="48775"/>
            </a:xfrm>
            <a:custGeom>
              <a:avLst/>
              <a:gdLst/>
              <a:ahLst/>
              <a:cxnLst/>
              <a:rect l="l" t="t" r="r" b="b"/>
              <a:pathLst>
                <a:path w="1354" h="1951" extrusionOk="0">
                  <a:moveTo>
                    <a:pt x="736" y="1360"/>
                  </a:moveTo>
                  <a:cubicBezTo>
                    <a:pt x="528" y="837"/>
                    <a:pt x="814" y="245"/>
                    <a:pt x="1354" y="81"/>
                  </a:cubicBezTo>
                  <a:cubicBezTo>
                    <a:pt x="1349" y="81"/>
                    <a:pt x="1347" y="79"/>
                    <a:pt x="1344" y="77"/>
                  </a:cubicBezTo>
                  <a:cubicBezTo>
                    <a:pt x="1195" y="20"/>
                    <a:pt x="1039" y="1"/>
                    <a:pt x="882" y="18"/>
                  </a:cubicBezTo>
                  <a:cubicBezTo>
                    <a:pt x="684" y="42"/>
                    <a:pt x="499" y="128"/>
                    <a:pt x="350" y="260"/>
                  </a:cubicBezTo>
                  <a:lnTo>
                    <a:pt x="350" y="260"/>
                  </a:lnTo>
                  <a:cubicBezTo>
                    <a:pt x="191" y="402"/>
                    <a:pt x="86" y="592"/>
                    <a:pt x="49" y="802"/>
                  </a:cubicBezTo>
                  <a:lnTo>
                    <a:pt x="49" y="807"/>
                  </a:lnTo>
                  <a:cubicBezTo>
                    <a:pt x="47" y="812"/>
                    <a:pt x="47" y="819"/>
                    <a:pt x="44" y="827"/>
                  </a:cubicBezTo>
                  <a:lnTo>
                    <a:pt x="44" y="829"/>
                  </a:lnTo>
                  <a:cubicBezTo>
                    <a:pt x="0" y="1100"/>
                    <a:pt x="78" y="1379"/>
                    <a:pt x="259" y="1589"/>
                  </a:cubicBezTo>
                  <a:cubicBezTo>
                    <a:pt x="386" y="1738"/>
                    <a:pt x="552" y="1846"/>
                    <a:pt x="741" y="1900"/>
                  </a:cubicBezTo>
                  <a:cubicBezTo>
                    <a:pt x="919" y="1951"/>
                    <a:pt x="1107" y="1948"/>
                    <a:pt x="1283" y="1895"/>
                  </a:cubicBezTo>
                  <a:lnTo>
                    <a:pt x="1276" y="1892"/>
                  </a:lnTo>
                  <a:cubicBezTo>
                    <a:pt x="1031" y="1794"/>
                    <a:pt x="838" y="1601"/>
                    <a:pt x="736" y="136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19;p55">
              <a:extLst>
                <a:ext uri="{FF2B5EF4-FFF2-40B4-BE49-F238E27FC236}">
                  <a16:creationId xmlns:a16="http://schemas.microsoft.com/office/drawing/2014/main" id="{08EE019B-D30D-BBB5-CD27-D99ADD0DE6DD}"/>
                </a:ext>
              </a:extLst>
            </p:cNvPr>
            <p:cNvSpPr/>
            <p:nvPr/>
          </p:nvSpPr>
          <p:spPr>
            <a:xfrm>
              <a:off x="5585600" y="3682950"/>
              <a:ext cx="388025" cy="390425"/>
            </a:xfrm>
            <a:custGeom>
              <a:avLst/>
              <a:gdLst/>
              <a:ahLst/>
              <a:cxnLst/>
              <a:rect l="l" t="t" r="r" b="b"/>
              <a:pathLst>
                <a:path w="15521" h="15617" extrusionOk="0">
                  <a:moveTo>
                    <a:pt x="6394" y="1970"/>
                  </a:moveTo>
                  <a:cubicBezTo>
                    <a:pt x="6811" y="1970"/>
                    <a:pt x="7229" y="2019"/>
                    <a:pt x="7639" y="2117"/>
                  </a:cubicBezTo>
                  <a:lnTo>
                    <a:pt x="7639" y="3041"/>
                  </a:lnTo>
                  <a:cubicBezTo>
                    <a:pt x="7232" y="2921"/>
                    <a:pt x="6811" y="2860"/>
                    <a:pt x="6389" y="2860"/>
                  </a:cubicBezTo>
                  <a:cubicBezTo>
                    <a:pt x="6029" y="2860"/>
                    <a:pt x="5670" y="2904"/>
                    <a:pt x="5318" y="2992"/>
                  </a:cubicBezTo>
                  <a:lnTo>
                    <a:pt x="5318" y="2813"/>
                  </a:lnTo>
                  <a:cubicBezTo>
                    <a:pt x="5318" y="2508"/>
                    <a:pt x="5069" y="2261"/>
                    <a:pt x="4763" y="2261"/>
                  </a:cubicBezTo>
                  <a:lnTo>
                    <a:pt x="4692" y="2261"/>
                  </a:lnTo>
                  <a:cubicBezTo>
                    <a:pt x="4692" y="2256"/>
                    <a:pt x="4690" y="2254"/>
                    <a:pt x="4687" y="2249"/>
                  </a:cubicBezTo>
                  <a:cubicBezTo>
                    <a:pt x="5241" y="2063"/>
                    <a:pt x="5817" y="1970"/>
                    <a:pt x="6394" y="1970"/>
                  </a:cubicBezTo>
                  <a:close/>
                  <a:moveTo>
                    <a:pt x="2906" y="856"/>
                  </a:moveTo>
                  <a:cubicBezTo>
                    <a:pt x="2955" y="856"/>
                    <a:pt x="2996" y="898"/>
                    <a:pt x="2996" y="949"/>
                  </a:cubicBezTo>
                  <a:lnTo>
                    <a:pt x="2996" y="1169"/>
                  </a:lnTo>
                  <a:cubicBezTo>
                    <a:pt x="2996" y="1271"/>
                    <a:pt x="3065" y="1362"/>
                    <a:pt x="3163" y="1391"/>
                  </a:cubicBezTo>
                  <a:cubicBezTo>
                    <a:pt x="3273" y="1425"/>
                    <a:pt x="3380" y="1472"/>
                    <a:pt x="3483" y="1528"/>
                  </a:cubicBezTo>
                  <a:cubicBezTo>
                    <a:pt x="3519" y="1549"/>
                    <a:pt x="3559" y="1559"/>
                    <a:pt x="3598" y="1559"/>
                  </a:cubicBezTo>
                  <a:cubicBezTo>
                    <a:pt x="3657" y="1559"/>
                    <a:pt x="3715" y="1536"/>
                    <a:pt x="3759" y="1494"/>
                  </a:cubicBezTo>
                  <a:lnTo>
                    <a:pt x="3910" y="1342"/>
                  </a:lnTo>
                  <a:cubicBezTo>
                    <a:pt x="3927" y="1325"/>
                    <a:pt x="3952" y="1315"/>
                    <a:pt x="3976" y="1315"/>
                  </a:cubicBezTo>
                  <a:cubicBezTo>
                    <a:pt x="4001" y="1315"/>
                    <a:pt x="4023" y="1325"/>
                    <a:pt x="4040" y="1342"/>
                  </a:cubicBezTo>
                  <a:lnTo>
                    <a:pt x="4392" y="1689"/>
                  </a:lnTo>
                  <a:cubicBezTo>
                    <a:pt x="4426" y="1724"/>
                    <a:pt x="4426" y="1782"/>
                    <a:pt x="4392" y="1816"/>
                  </a:cubicBezTo>
                  <a:lnTo>
                    <a:pt x="4279" y="1929"/>
                  </a:lnTo>
                  <a:cubicBezTo>
                    <a:pt x="4274" y="1931"/>
                    <a:pt x="4274" y="1934"/>
                    <a:pt x="4272" y="1936"/>
                  </a:cubicBezTo>
                  <a:lnTo>
                    <a:pt x="4228" y="1978"/>
                  </a:lnTo>
                  <a:cubicBezTo>
                    <a:pt x="4155" y="2049"/>
                    <a:pt x="4138" y="2159"/>
                    <a:pt x="4184" y="2247"/>
                  </a:cubicBezTo>
                  <a:cubicBezTo>
                    <a:pt x="4233" y="2344"/>
                    <a:pt x="4274" y="2447"/>
                    <a:pt x="4306" y="2552"/>
                  </a:cubicBezTo>
                  <a:cubicBezTo>
                    <a:pt x="4335" y="2650"/>
                    <a:pt x="4423" y="2718"/>
                    <a:pt x="4526" y="2718"/>
                  </a:cubicBezTo>
                  <a:cubicBezTo>
                    <a:pt x="4527" y="2718"/>
                    <a:pt x="4529" y="2718"/>
                    <a:pt x="4531" y="2718"/>
                  </a:cubicBezTo>
                  <a:lnTo>
                    <a:pt x="4768" y="2718"/>
                  </a:lnTo>
                  <a:cubicBezTo>
                    <a:pt x="4819" y="2718"/>
                    <a:pt x="4861" y="2760"/>
                    <a:pt x="4861" y="2811"/>
                  </a:cubicBezTo>
                  <a:lnTo>
                    <a:pt x="4861" y="3300"/>
                  </a:lnTo>
                  <a:cubicBezTo>
                    <a:pt x="4861" y="3349"/>
                    <a:pt x="4819" y="3390"/>
                    <a:pt x="4768" y="3390"/>
                  </a:cubicBezTo>
                  <a:lnTo>
                    <a:pt x="4511" y="3390"/>
                  </a:lnTo>
                  <a:cubicBezTo>
                    <a:pt x="4411" y="3390"/>
                    <a:pt x="4323" y="3456"/>
                    <a:pt x="4292" y="3551"/>
                  </a:cubicBezTo>
                  <a:cubicBezTo>
                    <a:pt x="4260" y="3652"/>
                    <a:pt x="4218" y="3749"/>
                    <a:pt x="4167" y="3842"/>
                  </a:cubicBezTo>
                  <a:cubicBezTo>
                    <a:pt x="4118" y="3933"/>
                    <a:pt x="4135" y="4043"/>
                    <a:pt x="4208" y="4116"/>
                  </a:cubicBezTo>
                  <a:lnTo>
                    <a:pt x="4389" y="4292"/>
                  </a:lnTo>
                  <a:cubicBezTo>
                    <a:pt x="4424" y="4329"/>
                    <a:pt x="4424" y="4387"/>
                    <a:pt x="4389" y="4421"/>
                  </a:cubicBezTo>
                  <a:lnTo>
                    <a:pt x="4037" y="4768"/>
                  </a:lnTo>
                  <a:cubicBezTo>
                    <a:pt x="4020" y="4786"/>
                    <a:pt x="3998" y="4795"/>
                    <a:pt x="3974" y="4795"/>
                  </a:cubicBezTo>
                  <a:cubicBezTo>
                    <a:pt x="3949" y="4795"/>
                    <a:pt x="3927" y="4786"/>
                    <a:pt x="3908" y="4768"/>
                  </a:cubicBezTo>
                  <a:lnTo>
                    <a:pt x="3725" y="4588"/>
                  </a:lnTo>
                  <a:cubicBezTo>
                    <a:pt x="3681" y="4544"/>
                    <a:pt x="3622" y="4521"/>
                    <a:pt x="3561" y="4521"/>
                  </a:cubicBezTo>
                  <a:cubicBezTo>
                    <a:pt x="3524" y="4521"/>
                    <a:pt x="3486" y="4530"/>
                    <a:pt x="3451" y="4549"/>
                  </a:cubicBezTo>
                  <a:cubicBezTo>
                    <a:pt x="3356" y="4600"/>
                    <a:pt x="3255" y="4641"/>
                    <a:pt x="3153" y="4673"/>
                  </a:cubicBezTo>
                  <a:cubicBezTo>
                    <a:pt x="3057" y="4702"/>
                    <a:pt x="2994" y="4790"/>
                    <a:pt x="2994" y="4893"/>
                  </a:cubicBezTo>
                  <a:lnTo>
                    <a:pt x="2994" y="5181"/>
                  </a:lnTo>
                  <a:cubicBezTo>
                    <a:pt x="2994" y="5221"/>
                    <a:pt x="2962" y="5255"/>
                    <a:pt x="2921" y="5255"/>
                  </a:cubicBezTo>
                  <a:lnTo>
                    <a:pt x="2393" y="5255"/>
                  </a:lnTo>
                  <a:cubicBezTo>
                    <a:pt x="2354" y="5255"/>
                    <a:pt x="2322" y="5221"/>
                    <a:pt x="2322" y="5181"/>
                  </a:cubicBezTo>
                  <a:lnTo>
                    <a:pt x="2322" y="4871"/>
                  </a:lnTo>
                  <a:cubicBezTo>
                    <a:pt x="2322" y="4790"/>
                    <a:pt x="2271" y="4720"/>
                    <a:pt x="2192" y="4695"/>
                  </a:cubicBezTo>
                  <a:cubicBezTo>
                    <a:pt x="2082" y="4663"/>
                    <a:pt x="1975" y="4617"/>
                    <a:pt x="1872" y="4563"/>
                  </a:cubicBezTo>
                  <a:cubicBezTo>
                    <a:pt x="1837" y="4544"/>
                    <a:pt x="1799" y="4535"/>
                    <a:pt x="1761" y="4535"/>
                  </a:cubicBezTo>
                  <a:cubicBezTo>
                    <a:pt x="1702" y="4535"/>
                    <a:pt x="1644" y="4558"/>
                    <a:pt x="1601" y="4602"/>
                  </a:cubicBezTo>
                  <a:lnTo>
                    <a:pt x="1423" y="4786"/>
                  </a:lnTo>
                  <a:cubicBezTo>
                    <a:pt x="1404" y="4803"/>
                    <a:pt x="1381" y="4811"/>
                    <a:pt x="1358" y="4811"/>
                  </a:cubicBezTo>
                  <a:cubicBezTo>
                    <a:pt x="1335" y="4811"/>
                    <a:pt x="1311" y="4803"/>
                    <a:pt x="1293" y="4786"/>
                  </a:cubicBezTo>
                  <a:lnTo>
                    <a:pt x="946" y="4434"/>
                  </a:lnTo>
                  <a:cubicBezTo>
                    <a:pt x="912" y="4399"/>
                    <a:pt x="912" y="4341"/>
                    <a:pt x="946" y="4307"/>
                  </a:cubicBezTo>
                  <a:lnTo>
                    <a:pt x="1127" y="4123"/>
                  </a:lnTo>
                  <a:cubicBezTo>
                    <a:pt x="1200" y="4050"/>
                    <a:pt x="1215" y="3938"/>
                    <a:pt x="1166" y="3847"/>
                  </a:cubicBezTo>
                  <a:cubicBezTo>
                    <a:pt x="1112" y="3745"/>
                    <a:pt x="1068" y="3635"/>
                    <a:pt x="1034" y="3522"/>
                  </a:cubicBezTo>
                  <a:cubicBezTo>
                    <a:pt x="1013" y="3446"/>
                    <a:pt x="942" y="3393"/>
                    <a:pt x="863" y="3393"/>
                  </a:cubicBezTo>
                  <a:cubicBezTo>
                    <a:pt x="862" y="3393"/>
                    <a:pt x="860" y="3393"/>
                    <a:pt x="858" y="3393"/>
                  </a:cubicBezTo>
                  <a:lnTo>
                    <a:pt x="553" y="3393"/>
                  </a:lnTo>
                  <a:cubicBezTo>
                    <a:pt x="501" y="3393"/>
                    <a:pt x="462" y="3351"/>
                    <a:pt x="462" y="3300"/>
                  </a:cubicBezTo>
                  <a:lnTo>
                    <a:pt x="462" y="2811"/>
                  </a:lnTo>
                  <a:cubicBezTo>
                    <a:pt x="462" y="2760"/>
                    <a:pt x="501" y="2721"/>
                    <a:pt x="553" y="2721"/>
                  </a:cubicBezTo>
                  <a:lnTo>
                    <a:pt x="809" y="2721"/>
                  </a:lnTo>
                  <a:cubicBezTo>
                    <a:pt x="912" y="2718"/>
                    <a:pt x="1002" y="2650"/>
                    <a:pt x="1032" y="2552"/>
                  </a:cubicBezTo>
                  <a:cubicBezTo>
                    <a:pt x="1061" y="2444"/>
                    <a:pt x="1102" y="2339"/>
                    <a:pt x="1154" y="2242"/>
                  </a:cubicBezTo>
                  <a:cubicBezTo>
                    <a:pt x="1200" y="2151"/>
                    <a:pt x="1183" y="2041"/>
                    <a:pt x="1112" y="1970"/>
                  </a:cubicBezTo>
                  <a:lnTo>
                    <a:pt x="949" y="1807"/>
                  </a:lnTo>
                  <a:cubicBezTo>
                    <a:pt x="914" y="1770"/>
                    <a:pt x="914" y="1714"/>
                    <a:pt x="949" y="1677"/>
                  </a:cubicBezTo>
                  <a:lnTo>
                    <a:pt x="1296" y="1325"/>
                  </a:lnTo>
                  <a:cubicBezTo>
                    <a:pt x="1314" y="1308"/>
                    <a:pt x="1337" y="1300"/>
                    <a:pt x="1360" y="1300"/>
                  </a:cubicBezTo>
                  <a:cubicBezTo>
                    <a:pt x="1383" y="1300"/>
                    <a:pt x="1405" y="1308"/>
                    <a:pt x="1423" y="1325"/>
                  </a:cubicBezTo>
                  <a:lnTo>
                    <a:pt x="1572" y="1474"/>
                  </a:lnTo>
                  <a:cubicBezTo>
                    <a:pt x="1616" y="1519"/>
                    <a:pt x="1676" y="1543"/>
                    <a:pt x="1735" y="1543"/>
                  </a:cubicBezTo>
                  <a:cubicBezTo>
                    <a:pt x="1773" y="1543"/>
                    <a:pt x="1811" y="1533"/>
                    <a:pt x="1845" y="1513"/>
                  </a:cubicBezTo>
                  <a:cubicBezTo>
                    <a:pt x="1948" y="1455"/>
                    <a:pt x="2056" y="1408"/>
                    <a:pt x="2168" y="1374"/>
                  </a:cubicBezTo>
                  <a:cubicBezTo>
                    <a:pt x="2263" y="1342"/>
                    <a:pt x="2327" y="1252"/>
                    <a:pt x="2327" y="1152"/>
                  </a:cubicBezTo>
                  <a:lnTo>
                    <a:pt x="2327" y="949"/>
                  </a:lnTo>
                  <a:cubicBezTo>
                    <a:pt x="2327" y="898"/>
                    <a:pt x="2368" y="856"/>
                    <a:pt x="2420" y="856"/>
                  </a:cubicBezTo>
                  <a:close/>
                  <a:moveTo>
                    <a:pt x="9717" y="5169"/>
                  </a:moveTo>
                  <a:cubicBezTo>
                    <a:pt x="10486" y="6435"/>
                    <a:pt x="10486" y="8024"/>
                    <a:pt x="9717" y="9287"/>
                  </a:cubicBezTo>
                  <a:lnTo>
                    <a:pt x="9717" y="5169"/>
                  </a:lnTo>
                  <a:close/>
                  <a:moveTo>
                    <a:pt x="4184" y="7090"/>
                  </a:moveTo>
                  <a:cubicBezTo>
                    <a:pt x="4238" y="7090"/>
                    <a:pt x="4279" y="7132"/>
                    <a:pt x="4279" y="7185"/>
                  </a:cubicBezTo>
                  <a:lnTo>
                    <a:pt x="4279" y="10521"/>
                  </a:lnTo>
                  <a:cubicBezTo>
                    <a:pt x="3817" y="10225"/>
                    <a:pt x="3422" y="9837"/>
                    <a:pt x="3119" y="9380"/>
                  </a:cubicBezTo>
                  <a:lnTo>
                    <a:pt x="3119" y="7185"/>
                  </a:lnTo>
                  <a:cubicBezTo>
                    <a:pt x="3119" y="7132"/>
                    <a:pt x="3160" y="7090"/>
                    <a:pt x="3214" y="7090"/>
                  </a:cubicBezTo>
                  <a:close/>
                  <a:moveTo>
                    <a:pt x="9162" y="460"/>
                  </a:moveTo>
                  <a:cubicBezTo>
                    <a:pt x="9216" y="460"/>
                    <a:pt x="9257" y="502"/>
                    <a:pt x="9260" y="553"/>
                  </a:cubicBezTo>
                  <a:lnTo>
                    <a:pt x="9260" y="9893"/>
                  </a:lnTo>
                  <a:cubicBezTo>
                    <a:pt x="8927" y="10247"/>
                    <a:pt x="8534" y="10538"/>
                    <a:pt x="8099" y="10748"/>
                  </a:cubicBezTo>
                  <a:lnTo>
                    <a:pt x="8099" y="553"/>
                  </a:lnTo>
                  <a:cubicBezTo>
                    <a:pt x="8099" y="502"/>
                    <a:pt x="8140" y="460"/>
                    <a:pt x="8194" y="460"/>
                  </a:cubicBezTo>
                  <a:close/>
                  <a:moveTo>
                    <a:pt x="6372" y="3307"/>
                  </a:moveTo>
                  <a:cubicBezTo>
                    <a:pt x="6800" y="3307"/>
                    <a:pt x="7229" y="3376"/>
                    <a:pt x="7642" y="3512"/>
                  </a:cubicBezTo>
                  <a:lnTo>
                    <a:pt x="7642" y="10995"/>
                  </a:lnTo>
                  <a:cubicBezTo>
                    <a:pt x="7510" y="11039"/>
                    <a:pt x="7378" y="11076"/>
                    <a:pt x="7244" y="11105"/>
                  </a:cubicBezTo>
                  <a:lnTo>
                    <a:pt x="7244" y="5230"/>
                  </a:lnTo>
                  <a:cubicBezTo>
                    <a:pt x="7244" y="4925"/>
                    <a:pt x="6994" y="4676"/>
                    <a:pt x="6686" y="4676"/>
                  </a:cubicBezTo>
                  <a:lnTo>
                    <a:pt x="5406" y="4676"/>
                  </a:lnTo>
                  <a:cubicBezTo>
                    <a:pt x="5404" y="4676"/>
                    <a:pt x="5403" y="4676"/>
                    <a:pt x="5402" y="4676"/>
                  </a:cubicBezTo>
                  <a:cubicBezTo>
                    <a:pt x="5272" y="4676"/>
                    <a:pt x="5166" y="4785"/>
                    <a:pt x="5166" y="4915"/>
                  </a:cubicBezTo>
                  <a:lnTo>
                    <a:pt x="5166" y="8290"/>
                  </a:lnTo>
                  <a:cubicBezTo>
                    <a:pt x="5166" y="8319"/>
                    <a:pt x="5179" y="8346"/>
                    <a:pt x="5198" y="8366"/>
                  </a:cubicBezTo>
                  <a:cubicBezTo>
                    <a:pt x="5264" y="8427"/>
                    <a:pt x="5333" y="8452"/>
                    <a:pt x="5396" y="8452"/>
                  </a:cubicBezTo>
                  <a:cubicBezTo>
                    <a:pt x="5523" y="8452"/>
                    <a:pt x="5626" y="8349"/>
                    <a:pt x="5626" y="8221"/>
                  </a:cubicBezTo>
                  <a:lnTo>
                    <a:pt x="5626" y="5228"/>
                  </a:lnTo>
                  <a:cubicBezTo>
                    <a:pt x="5626" y="5174"/>
                    <a:pt x="5667" y="5133"/>
                    <a:pt x="5721" y="5133"/>
                  </a:cubicBezTo>
                  <a:lnTo>
                    <a:pt x="6691" y="5133"/>
                  </a:lnTo>
                  <a:cubicBezTo>
                    <a:pt x="6693" y="5133"/>
                    <a:pt x="6694" y="5132"/>
                    <a:pt x="6695" y="5132"/>
                  </a:cubicBezTo>
                  <a:cubicBezTo>
                    <a:pt x="6745" y="5132"/>
                    <a:pt x="6787" y="5176"/>
                    <a:pt x="6787" y="5228"/>
                  </a:cubicBezTo>
                  <a:lnTo>
                    <a:pt x="6787" y="11120"/>
                  </a:lnTo>
                  <a:cubicBezTo>
                    <a:pt x="6656" y="11133"/>
                    <a:pt x="6525" y="11139"/>
                    <a:pt x="6395" y="11139"/>
                  </a:cubicBezTo>
                  <a:cubicBezTo>
                    <a:pt x="6136" y="11139"/>
                    <a:pt x="5878" y="11114"/>
                    <a:pt x="5623" y="11064"/>
                  </a:cubicBezTo>
                  <a:lnTo>
                    <a:pt x="5623" y="9338"/>
                  </a:lnTo>
                  <a:cubicBezTo>
                    <a:pt x="5626" y="9218"/>
                    <a:pt x="5540" y="9118"/>
                    <a:pt x="5423" y="9101"/>
                  </a:cubicBezTo>
                  <a:cubicBezTo>
                    <a:pt x="5413" y="9100"/>
                    <a:pt x="5403" y="9099"/>
                    <a:pt x="5394" y="9099"/>
                  </a:cubicBezTo>
                  <a:cubicBezTo>
                    <a:pt x="5270" y="9099"/>
                    <a:pt x="5166" y="9199"/>
                    <a:pt x="5166" y="9328"/>
                  </a:cubicBezTo>
                  <a:lnTo>
                    <a:pt x="5166" y="10949"/>
                  </a:lnTo>
                  <a:cubicBezTo>
                    <a:pt x="5020" y="10900"/>
                    <a:pt x="4876" y="10844"/>
                    <a:pt x="4739" y="10780"/>
                  </a:cubicBezTo>
                  <a:lnTo>
                    <a:pt x="4739" y="7188"/>
                  </a:lnTo>
                  <a:cubicBezTo>
                    <a:pt x="4739" y="6880"/>
                    <a:pt x="4487" y="6631"/>
                    <a:pt x="4182" y="6631"/>
                  </a:cubicBezTo>
                  <a:lnTo>
                    <a:pt x="3216" y="6631"/>
                  </a:lnTo>
                  <a:cubicBezTo>
                    <a:pt x="2908" y="6633"/>
                    <a:pt x="2659" y="6882"/>
                    <a:pt x="2662" y="7188"/>
                  </a:cubicBezTo>
                  <a:lnTo>
                    <a:pt x="2662" y="8441"/>
                  </a:lnTo>
                  <a:cubicBezTo>
                    <a:pt x="2381" y="7547"/>
                    <a:pt x="2422" y="6582"/>
                    <a:pt x="2784" y="5714"/>
                  </a:cubicBezTo>
                  <a:lnTo>
                    <a:pt x="2904" y="5714"/>
                  </a:lnTo>
                  <a:cubicBezTo>
                    <a:pt x="3209" y="5714"/>
                    <a:pt x="3456" y="5467"/>
                    <a:pt x="3456" y="5162"/>
                  </a:cubicBezTo>
                  <a:lnTo>
                    <a:pt x="3456" y="5067"/>
                  </a:lnTo>
                  <a:lnTo>
                    <a:pt x="3510" y="5042"/>
                  </a:lnTo>
                  <a:lnTo>
                    <a:pt x="3573" y="5108"/>
                  </a:lnTo>
                  <a:cubicBezTo>
                    <a:pt x="3678" y="5217"/>
                    <a:pt x="3818" y="5271"/>
                    <a:pt x="3958" y="5271"/>
                  </a:cubicBezTo>
                  <a:cubicBezTo>
                    <a:pt x="4098" y="5271"/>
                    <a:pt x="4238" y="5217"/>
                    <a:pt x="4343" y="5108"/>
                  </a:cubicBezTo>
                  <a:lnTo>
                    <a:pt x="4687" y="4756"/>
                  </a:lnTo>
                  <a:cubicBezTo>
                    <a:pt x="4900" y="4539"/>
                    <a:pt x="4900" y="4189"/>
                    <a:pt x="4687" y="3972"/>
                  </a:cubicBezTo>
                  <a:lnTo>
                    <a:pt x="4624" y="3906"/>
                  </a:lnTo>
                  <a:cubicBezTo>
                    <a:pt x="4631" y="3889"/>
                    <a:pt x="4639" y="3869"/>
                    <a:pt x="4646" y="3852"/>
                  </a:cubicBezTo>
                  <a:lnTo>
                    <a:pt x="4719" y="3852"/>
                  </a:lnTo>
                  <a:cubicBezTo>
                    <a:pt x="4964" y="3852"/>
                    <a:pt x="5179" y="3696"/>
                    <a:pt x="5254" y="3466"/>
                  </a:cubicBezTo>
                  <a:cubicBezTo>
                    <a:pt x="5620" y="3360"/>
                    <a:pt x="5996" y="3307"/>
                    <a:pt x="6372" y="3307"/>
                  </a:cubicBezTo>
                  <a:close/>
                  <a:moveTo>
                    <a:pt x="10936" y="10717"/>
                  </a:moveTo>
                  <a:lnTo>
                    <a:pt x="11549" y="11293"/>
                  </a:lnTo>
                  <a:lnTo>
                    <a:pt x="10939" y="11943"/>
                  </a:lnTo>
                  <a:lnTo>
                    <a:pt x="10340" y="11379"/>
                  </a:lnTo>
                  <a:cubicBezTo>
                    <a:pt x="10413" y="11308"/>
                    <a:pt x="10486" y="11232"/>
                    <a:pt x="10560" y="11156"/>
                  </a:cubicBezTo>
                  <a:cubicBezTo>
                    <a:pt x="10694" y="11015"/>
                    <a:pt x="10819" y="10868"/>
                    <a:pt x="10936" y="10717"/>
                  </a:cubicBezTo>
                  <a:close/>
                  <a:moveTo>
                    <a:pt x="12368" y="11362"/>
                  </a:moveTo>
                  <a:cubicBezTo>
                    <a:pt x="12511" y="11362"/>
                    <a:pt x="12654" y="11414"/>
                    <a:pt x="12766" y="11518"/>
                  </a:cubicBezTo>
                  <a:lnTo>
                    <a:pt x="14761" y="13397"/>
                  </a:lnTo>
                  <a:cubicBezTo>
                    <a:pt x="14995" y="13617"/>
                    <a:pt x="15007" y="13984"/>
                    <a:pt x="14787" y="14218"/>
                  </a:cubicBezTo>
                  <a:lnTo>
                    <a:pt x="14054" y="14998"/>
                  </a:lnTo>
                  <a:cubicBezTo>
                    <a:pt x="13940" y="15118"/>
                    <a:pt x="13787" y="15179"/>
                    <a:pt x="13632" y="15179"/>
                  </a:cubicBezTo>
                  <a:cubicBezTo>
                    <a:pt x="13489" y="15179"/>
                    <a:pt x="13346" y="15127"/>
                    <a:pt x="13233" y="15022"/>
                  </a:cubicBezTo>
                  <a:lnTo>
                    <a:pt x="11237" y="13143"/>
                  </a:lnTo>
                  <a:cubicBezTo>
                    <a:pt x="11005" y="12923"/>
                    <a:pt x="10995" y="12557"/>
                    <a:pt x="11212" y="12324"/>
                  </a:cubicBezTo>
                  <a:lnTo>
                    <a:pt x="11945" y="11545"/>
                  </a:lnTo>
                  <a:cubicBezTo>
                    <a:pt x="12060" y="11423"/>
                    <a:pt x="12214" y="11362"/>
                    <a:pt x="12368" y="11362"/>
                  </a:cubicBezTo>
                  <a:close/>
                  <a:moveTo>
                    <a:pt x="8194" y="1"/>
                  </a:moveTo>
                  <a:cubicBezTo>
                    <a:pt x="7889" y="1"/>
                    <a:pt x="7639" y="250"/>
                    <a:pt x="7639" y="558"/>
                  </a:cubicBezTo>
                  <a:lnTo>
                    <a:pt x="7639" y="1638"/>
                  </a:lnTo>
                  <a:cubicBezTo>
                    <a:pt x="7230" y="1548"/>
                    <a:pt x="6813" y="1503"/>
                    <a:pt x="6397" y="1503"/>
                  </a:cubicBezTo>
                  <a:cubicBezTo>
                    <a:pt x="5890" y="1503"/>
                    <a:pt x="5383" y="1570"/>
                    <a:pt x="4890" y="1704"/>
                  </a:cubicBezTo>
                  <a:cubicBezTo>
                    <a:pt x="4880" y="1572"/>
                    <a:pt x="4824" y="1447"/>
                    <a:pt x="4731" y="1355"/>
                  </a:cubicBezTo>
                  <a:lnTo>
                    <a:pt x="4382" y="1005"/>
                  </a:lnTo>
                  <a:cubicBezTo>
                    <a:pt x="4274" y="898"/>
                    <a:pt x="4134" y="844"/>
                    <a:pt x="3993" y="844"/>
                  </a:cubicBezTo>
                  <a:cubicBezTo>
                    <a:pt x="3853" y="844"/>
                    <a:pt x="3712" y="898"/>
                    <a:pt x="3605" y="1005"/>
                  </a:cubicBezTo>
                  <a:lnTo>
                    <a:pt x="3573" y="1034"/>
                  </a:lnTo>
                  <a:cubicBezTo>
                    <a:pt x="3544" y="1022"/>
                    <a:pt x="3512" y="1008"/>
                    <a:pt x="3485" y="995"/>
                  </a:cubicBezTo>
                  <a:lnTo>
                    <a:pt x="3485" y="949"/>
                  </a:lnTo>
                  <a:cubicBezTo>
                    <a:pt x="3483" y="643"/>
                    <a:pt x="3231" y="397"/>
                    <a:pt x="2925" y="397"/>
                  </a:cubicBezTo>
                  <a:lnTo>
                    <a:pt x="2425" y="397"/>
                  </a:lnTo>
                  <a:cubicBezTo>
                    <a:pt x="2119" y="397"/>
                    <a:pt x="1867" y="643"/>
                    <a:pt x="1865" y="949"/>
                  </a:cubicBezTo>
                  <a:lnTo>
                    <a:pt x="1865" y="1010"/>
                  </a:lnTo>
                  <a:cubicBezTo>
                    <a:pt x="1836" y="1022"/>
                    <a:pt x="1804" y="1037"/>
                    <a:pt x="1774" y="1049"/>
                  </a:cubicBezTo>
                  <a:lnTo>
                    <a:pt x="1745" y="1020"/>
                  </a:lnTo>
                  <a:cubicBezTo>
                    <a:pt x="1636" y="912"/>
                    <a:pt x="1495" y="858"/>
                    <a:pt x="1353" y="858"/>
                  </a:cubicBezTo>
                  <a:cubicBezTo>
                    <a:pt x="1211" y="858"/>
                    <a:pt x="1068" y="912"/>
                    <a:pt x="958" y="1020"/>
                  </a:cubicBezTo>
                  <a:lnTo>
                    <a:pt x="606" y="1367"/>
                  </a:lnTo>
                  <a:cubicBezTo>
                    <a:pt x="391" y="1579"/>
                    <a:pt x="391" y="1929"/>
                    <a:pt x="606" y="2141"/>
                  </a:cubicBezTo>
                  <a:lnTo>
                    <a:pt x="658" y="2190"/>
                  </a:lnTo>
                  <a:cubicBezTo>
                    <a:pt x="648" y="2215"/>
                    <a:pt x="638" y="2237"/>
                    <a:pt x="628" y="2261"/>
                  </a:cubicBezTo>
                  <a:lnTo>
                    <a:pt x="555" y="2261"/>
                  </a:lnTo>
                  <a:cubicBezTo>
                    <a:pt x="250" y="2261"/>
                    <a:pt x="0" y="2508"/>
                    <a:pt x="0" y="2813"/>
                  </a:cubicBezTo>
                  <a:lnTo>
                    <a:pt x="0" y="3297"/>
                  </a:lnTo>
                  <a:cubicBezTo>
                    <a:pt x="0" y="3603"/>
                    <a:pt x="250" y="3850"/>
                    <a:pt x="555" y="3850"/>
                  </a:cubicBezTo>
                  <a:lnTo>
                    <a:pt x="655" y="3850"/>
                  </a:lnTo>
                  <a:cubicBezTo>
                    <a:pt x="663" y="3869"/>
                    <a:pt x="672" y="3886"/>
                    <a:pt x="680" y="3903"/>
                  </a:cubicBezTo>
                  <a:lnTo>
                    <a:pt x="614" y="3969"/>
                  </a:lnTo>
                  <a:cubicBezTo>
                    <a:pt x="399" y="4184"/>
                    <a:pt x="399" y="4534"/>
                    <a:pt x="614" y="4749"/>
                  </a:cubicBezTo>
                  <a:lnTo>
                    <a:pt x="963" y="5098"/>
                  </a:lnTo>
                  <a:cubicBezTo>
                    <a:pt x="988" y="5123"/>
                    <a:pt x="1012" y="5145"/>
                    <a:pt x="1041" y="5162"/>
                  </a:cubicBezTo>
                  <a:cubicBezTo>
                    <a:pt x="306" y="7066"/>
                    <a:pt x="643" y="9216"/>
                    <a:pt x="1948" y="10834"/>
                  </a:cubicBezTo>
                  <a:cubicBezTo>
                    <a:pt x="1994" y="10888"/>
                    <a:pt x="2059" y="10916"/>
                    <a:pt x="2125" y="10916"/>
                  </a:cubicBezTo>
                  <a:cubicBezTo>
                    <a:pt x="2176" y="10916"/>
                    <a:pt x="2227" y="10899"/>
                    <a:pt x="2271" y="10866"/>
                  </a:cubicBezTo>
                  <a:cubicBezTo>
                    <a:pt x="2368" y="10787"/>
                    <a:pt x="2385" y="10643"/>
                    <a:pt x="2307" y="10543"/>
                  </a:cubicBezTo>
                  <a:cubicBezTo>
                    <a:pt x="1085" y="9030"/>
                    <a:pt x="785" y="7009"/>
                    <a:pt x="1508" y="5238"/>
                  </a:cubicBezTo>
                  <a:cubicBezTo>
                    <a:pt x="1596" y="5213"/>
                    <a:pt x="1679" y="5164"/>
                    <a:pt x="1745" y="5098"/>
                  </a:cubicBezTo>
                  <a:lnTo>
                    <a:pt x="1809" y="5035"/>
                  </a:lnTo>
                  <a:lnTo>
                    <a:pt x="1865" y="5057"/>
                  </a:lnTo>
                  <a:lnTo>
                    <a:pt x="1865" y="5147"/>
                  </a:lnTo>
                  <a:cubicBezTo>
                    <a:pt x="1865" y="5404"/>
                    <a:pt x="2041" y="5626"/>
                    <a:pt x="2290" y="5685"/>
                  </a:cubicBezTo>
                  <a:cubicBezTo>
                    <a:pt x="1513" y="7760"/>
                    <a:pt x="2412" y="10088"/>
                    <a:pt x="4384" y="11103"/>
                  </a:cubicBezTo>
                  <a:cubicBezTo>
                    <a:pt x="4397" y="11110"/>
                    <a:pt x="4409" y="11117"/>
                    <a:pt x="4424" y="11125"/>
                  </a:cubicBezTo>
                  <a:cubicBezTo>
                    <a:pt x="4707" y="11264"/>
                    <a:pt x="5003" y="11374"/>
                    <a:pt x="5311" y="11452"/>
                  </a:cubicBezTo>
                  <a:cubicBezTo>
                    <a:pt x="5328" y="11459"/>
                    <a:pt x="5345" y="11462"/>
                    <a:pt x="5362" y="11464"/>
                  </a:cubicBezTo>
                  <a:cubicBezTo>
                    <a:pt x="5699" y="11545"/>
                    <a:pt x="6043" y="11586"/>
                    <a:pt x="6387" y="11586"/>
                  </a:cubicBezTo>
                  <a:cubicBezTo>
                    <a:pt x="6597" y="11586"/>
                    <a:pt x="6806" y="11571"/>
                    <a:pt x="7014" y="11540"/>
                  </a:cubicBezTo>
                  <a:cubicBezTo>
                    <a:pt x="7036" y="11540"/>
                    <a:pt x="7058" y="11538"/>
                    <a:pt x="7077" y="11530"/>
                  </a:cubicBezTo>
                  <a:cubicBezTo>
                    <a:pt x="7363" y="11486"/>
                    <a:pt x="7644" y="11413"/>
                    <a:pt x="7916" y="11313"/>
                  </a:cubicBezTo>
                  <a:cubicBezTo>
                    <a:pt x="7935" y="11308"/>
                    <a:pt x="7955" y="11301"/>
                    <a:pt x="7974" y="11291"/>
                  </a:cubicBezTo>
                  <a:cubicBezTo>
                    <a:pt x="8580" y="11054"/>
                    <a:pt x="9128" y="10687"/>
                    <a:pt x="9572" y="10213"/>
                  </a:cubicBezTo>
                  <a:cubicBezTo>
                    <a:pt x="9599" y="10184"/>
                    <a:pt x="9626" y="10157"/>
                    <a:pt x="9651" y="10128"/>
                  </a:cubicBezTo>
                  <a:cubicBezTo>
                    <a:pt x="9656" y="10123"/>
                    <a:pt x="9660" y="10118"/>
                    <a:pt x="9663" y="10113"/>
                  </a:cubicBezTo>
                  <a:cubicBezTo>
                    <a:pt x="11107" y="8483"/>
                    <a:pt x="11129" y="6037"/>
                    <a:pt x="9714" y="4382"/>
                  </a:cubicBezTo>
                  <a:lnTo>
                    <a:pt x="9714" y="3143"/>
                  </a:lnTo>
                  <a:cubicBezTo>
                    <a:pt x="9810" y="3222"/>
                    <a:pt x="9905" y="3305"/>
                    <a:pt x="9995" y="3390"/>
                  </a:cubicBezTo>
                  <a:cubicBezTo>
                    <a:pt x="12109" y="5377"/>
                    <a:pt x="12212" y="8710"/>
                    <a:pt x="10223" y="10824"/>
                  </a:cubicBezTo>
                  <a:cubicBezTo>
                    <a:pt x="9199" y="11909"/>
                    <a:pt x="7789" y="12466"/>
                    <a:pt x="6376" y="12466"/>
                  </a:cubicBezTo>
                  <a:cubicBezTo>
                    <a:pt x="6369" y="12466"/>
                    <a:pt x="6362" y="12466"/>
                    <a:pt x="6354" y="12466"/>
                  </a:cubicBezTo>
                  <a:cubicBezTo>
                    <a:pt x="5184" y="12466"/>
                    <a:pt x="4049" y="12073"/>
                    <a:pt x="3128" y="11352"/>
                  </a:cubicBezTo>
                  <a:cubicBezTo>
                    <a:pt x="3086" y="11318"/>
                    <a:pt x="3035" y="11301"/>
                    <a:pt x="2985" y="11301"/>
                  </a:cubicBezTo>
                  <a:cubicBezTo>
                    <a:pt x="2917" y="11301"/>
                    <a:pt x="2850" y="11331"/>
                    <a:pt x="2803" y="11389"/>
                  </a:cubicBezTo>
                  <a:cubicBezTo>
                    <a:pt x="2725" y="11489"/>
                    <a:pt x="2742" y="11633"/>
                    <a:pt x="2842" y="11714"/>
                  </a:cubicBezTo>
                  <a:cubicBezTo>
                    <a:pt x="3849" y="12506"/>
                    <a:pt x="5093" y="12938"/>
                    <a:pt x="6377" y="12938"/>
                  </a:cubicBezTo>
                  <a:cubicBezTo>
                    <a:pt x="6381" y="12938"/>
                    <a:pt x="6385" y="12938"/>
                    <a:pt x="6388" y="12938"/>
                  </a:cubicBezTo>
                  <a:cubicBezTo>
                    <a:pt x="6525" y="12938"/>
                    <a:pt x="6662" y="12933"/>
                    <a:pt x="6799" y="12923"/>
                  </a:cubicBezTo>
                  <a:cubicBezTo>
                    <a:pt x="7967" y="12843"/>
                    <a:pt x="9081" y="12403"/>
                    <a:pt x="9993" y="11667"/>
                  </a:cubicBezTo>
                  <a:lnTo>
                    <a:pt x="10675" y="12307"/>
                  </a:lnTo>
                  <a:cubicBezTo>
                    <a:pt x="10511" y="12706"/>
                    <a:pt x="10611" y="13165"/>
                    <a:pt x="10924" y="13461"/>
                  </a:cubicBezTo>
                  <a:lnTo>
                    <a:pt x="12920" y="15335"/>
                  </a:lnTo>
                  <a:cubicBezTo>
                    <a:pt x="13111" y="15514"/>
                    <a:pt x="13362" y="15616"/>
                    <a:pt x="13625" y="15616"/>
                  </a:cubicBezTo>
                  <a:cubicBezTo>
                    <a:pt x="13628" y="15616"/>
                    <a:pt x="13631" y="15616"/>
                    <a:pt x="13634" y="15616"/>
                  </a:cubicBezTo>
                  <a:cubicBezTo>
                    <a:pt x="13920" y="15616"/>
                    <a:pt x="14194" y="15499"/>
                    <a:pt x="14392" y="15291"/>
                  </a:cubicBezTo>
                  <a:lnTo>
                    <a:pt x="15125" y="14512"/>
                  </a:lnTo>
                  <a:cubicBezTo>
                    <a:pt x="15521" y="14094"/>
                    <a:pt x="15499" y="13436"/>
                    <a:pt x="15081" y="13041"/>
                  </a:cubicBezTo>
                  <a:lnTo>
                    <a:pt x="13084" y="11166"/>
                  </a:lnTo>
                  <a:cubicBezTo>
                    <a:pt x="12891" y="10983"/>
                    <a:pt x="12637" y="10883"/>
                    <a:pt x="12371" y="10883"/>
                  </a:cubicBezTo>
                  <a:cubicBezTo>
                    <a:pt x="12214" y="10883"/>
                    <a:pt x="12060" y="10919"/>
                    <a:pt x="11918" y="10988"/>
                  </a:cubicBezTo>
                  <a:lnTo>
                    <a:pt x="11205" y="10316"/>
                  </a:lnTo>
                  <a:cubicBezTo>
                    <a:pt x="12671" y="8043"/>
                    <a:pt x="12356" y="4969"/>
                    <a:pt x="10315" y="3051"/>
                  </a:cubicBezTo>
                  <a:cubicBezTo>
                    <a:pt x="10127" y="2875"/>
                    <a:pt x="9927" y="2713"/>
                    <a:pt x="9717" y="2562"/>
                  </a:cubicBezTo>
                  <a:lnTo>
                    <a:pt x="9717" y="555"/>
                  </a:lnTo>
                  <a:cubicBezTo>
                    <a:pt x="9717" y="250"/>
                    <a:pt x="9467" y="1"/>
                    <a:pt x="9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20;p55">
              <a:extLst>
                <a:ext uri="{FF2B5EF4-FFF2-40B4-BE49-F238E27FC236}">
                  <a16:creationId xmlns:a16="http://schemas.microsoft.com/office/drawing/2014/main" id="{00953F82-8EAB-D8F0-E98D-889F58C74F42}"/>
                </a:ext>
              </a:extLst>
            </p:cNvPr>
            <p:cNvSpPr/>
            <p:nvPr/>
          </p:nvSpPr>
          <p:spPr>
            <a:xfrm>
              <a:off x="5621025" y="3730400"/>
              <a:ext cx="63250" cy="57900"/>
            </a:xfrm>
            <a:custGeom>
              <a:avLst/>
              <a:gdLst/>
              <a:ahLst/>
              <a:cxnLst/>
              <a:rect l="l" t="t" r="r" b="b"/>
              <a:pathLst>
                <a:path w="2530" h="2316" extrusionOk="0">
                  <a:moveTo>
                    <a:pt x="1251" y="461"/>
                  </a:moveTo>
                  <a:cubicBezTo>
                    <a:pt x="1415" y="461"/>
                    <a:pt x="1583" y="520"/>
                    <a:pt x="1724" y="652"/>
                  </a:cubicBezTo>
                  <a:cubicBezTo>
                    <a:pt x="2085" y="991"/>
                    <a:pt x="1985" y="1590"/>
                    <a:pt x="1533" y="1793"/>
                  </a:cubicBezTo>
                  <a:cubicBezTo>
                    <a:pt x="1439" y="1835"/>
                    <a:pt x="1342" y="1855"/>
                    <a:pt x="1247" y="1855"/>
                  </a:cubicBezTo>
                  <a:cubicBezTo>
                    <a:pt x="888" y="1855"/>
                    <a:pt x="562" y="1572"/>
                    <a:pt x="551" y="1179"/>
                  </a:cubicBezTo>
                  <a:cubicBezTo>
                    <a:pt x="539" y="751"/>
                    <a:pt x="886" y="461"/>
                    <a:pt x="1251" y="461"/>
                  </a:cubicBezTo>
                  <a:close/>
                  <a:moveTo>
                    <a:pt x="1249" y="0"/>
                  </a:moveTo>
                  <a:cubicBezTo>
                    <a:pt x="941" y="0"/>
                    <a:pt x="633" y="123"/>
                    <a:pt x="404" y="366"/>
                  </a:cubicBezTo>
                  <a:cubicBezTo>
                    <a:pt x="89" y="700"/>
                    <a:pt x="1" y="1194"/>
                    <a:pt x="184" y="1617"/>
                  </a:cubicBezTo>
                  <a:cubicBezTo>
                    <a:pt x="367" y="2042"/>
                    <a:pt x="785" y="2316"/>
                    <a:pt x="1247" y="2316"/>
                  </a:cubicBezTo>
                  <a:cubicBezTo>
                    <a:pt x="1567" y="2316"/>
                    <a:pt x="1873" y="2184"/>
                    <a:pt x="2090" y="1952"/>
                  </a:cubicBezTo>
                  <a:cubicBezTo>
                    <a:pt x="2530" y="1485"/>
                    <a:pt x="2508" y="754"/>
                    <a:pt x="2041" y="314"/>
                  </a:cubicBezTo>
                  <a:cubicBezTo>
                    <a:pt x="1818" y="104"/>
                    <a:pt x="1534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52CEB6B-F0DA-F53D-1129-EE05FF6CC6F6}"/>
              </a:ext>
            </a:extLst>
          </p:cNvPr>
          <p:cNvSpPr/>
          <p:nvPr/>
        </p:nvSpPr>
        <p:spPr>
          <a:xfrm>
            <a:off x="1471961" y="1390185"/>
            <a:ext cx="7184804" cy="34295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18B9393-75CD-2B4D-3CEE-249746354A50}"/>
              </a:ext>
            </a:extLst>
          </p:cNvPr>
          <p:cNvSpPr txBox="1"/>
          <p:nvPr/>
        </p:nvSpPr>
        <p:spPr>
          <a:xfrm>
            <a:off x="3731018" y="2803999"/>
            <a:ext cx="272182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Graph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over time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8F9EFD-C2A8-6002-95AB-443B332F805A}"/>
              </a:ext>
            </a:extLst>
          </p:cNvPr>
          <p:cNvSpPr/>
          <p:nvPr/>
        </p:nvSpPr>
        <p:spPr>
          <a:xfrm>
            <a:off x="5075569" y="1094583"/>
            <a:ext cx="410831" cy="21605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49AFC59-6F7B-409A-4DFE-1AF49F2A606D}"/>
              </a:ext>
            </a:extLst>
          </p:cNvPr>
          <p:cNvSpPr/>
          <p:nvPr/>
        </p:nvSpPr>
        <p:spPr>
          <a:xfrm rot="16200000">
            <a:off x="5115440" y="1381977"/>
            <a:ext cx="362822" cy="340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6B3BED8-ED71-9002-6A79-EAFF7C174FF0}"/>
              </a:ext>
            </a:extLst>
          </p:cNvPr>
          <p:cNvSpPr txBox="1"/>
          <p:nvPr/>
        </p:nvSpPr>
        <p:spPr>
          <a:xfrm>
            <a:off x="4387265" y="1848037"/>
            <a:ext cx="181281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During</a:t>
            </a:r>
            <a:r>
              <a:rPr lang="fr-FR" sz="1600" b="1" dirty="0">
                <a:solidFill>
                  <a:schemeClr val="bg2">
                    <a:lumMod val="50000"/>
                  </a:schemeClr>
                </a:solidFill>
              </a:rPr>
              <a:t> 6 </a:t>
            </a:r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months</a:t>
            </a:r>
            <a:endParaRPr lang="fr-F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5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3"/>
          <p:cNvGrpSpPr/>
          <p:nvPr/>
        </p:nvGrpSpPr>
        <p:grpSpPr>
          <a:xfrm>
            <a:off x="7062637" y="2358452"/>
            <a:ext cx="332645" cy="332645"/>
            <a:chOff x="1092050" y="4279975"/>
            <a:chExt cx="444000" cy="444000"/>
          </a:xfrm>
        </p:grpSpPr>
        <p:sp>
          <p:nvSpPr>
            <p:cNvPr id="517" name="Google Shape;517;p33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3"/>
          <p:cNvGrpSpPr/>
          <p:nvPr/>
        </p:nvGrpSpPr>
        <p:grpSpPr>
          <a:xfrm>
            <a:off x="4405687" y="2358452"/>
            <a:ext cx="332645" cy="332645"/>
            <a:chOff x="1092050" y="4279975"/>
            <a:chExt cx="444000" cy="444000"/>
          </a:xfrm>
        </p:grpSpPr>
        <p:sp>
          <p:nvSpPr>
            <p:cNvPr id="520" name="Google Shape;520;p33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3"/>
          <p:cNvGrpSpPr/>
          <p:nvPr/>
        </p:nvGrpSpPr>
        <p:grpSpPr>
          <a:xfrm>
            <a:off x="1748687" y="2358452"/>
            <a:ext cx="332645" cy="332645"/>
            <a:chOff x="1092050" y="4279975"/>
            <a:chExt cx="444000" cy="444000"/>
          </a:xfrm>
        </p:grpSpPr>
        <p:sp>
          <p:nvSpPr>
            <p:cNvPr id="523" name="Google Shape;523;p33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2375" y="82199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4294967295"/>
          </p:nvPr>
        </p:nvSpPr>
        <p:spPr>
          <a:xfrm>
            <a:off x="722363" y="2785024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Google</a:t>
            </a:r>
            <a:endParaRPr sz="2000" dirty="0"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4294967295"/>
          </p:nvPr>
        </p:nvSpPr>
        <p:spPr>
          <a:xfrm>
            <a:off x="722363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528" name="Google Shape;528;p33"/>
          <p:cNvSpPr txBox="1">
            <a:spLocks noGrp="1"/>
          </p:cNvSpPr>
          <p:nvPr>
            <p:ph type="title" idx="4294967295"/>
          </p:nvPr>
        </p:nvSpPr>
        <p:spPr>
          <a:xfrm>
            <a:off x="6075789" y="2779669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ChatGPT</a:t>
            </a:r>
            <a:endParaRPr sz="2000" dirty="0"/>
          </a:p>
        </p:txBody>
      </p:sp>
      <p:sp>
        <p:nvSpPr>
          <p:cNvPr id="529" name="Google Shape;529;p33"/>
          <p:cNvSpPr txBox="1">
            <a:spLocks noGrp="1"/>
          </p:cNvSpPr>
          <p:nvPr>
            <p:ph type="subTitle" idx="4294967295"/>
          </p:nvPr>
        </p:nvSpPr>
        <p:spPr>
          <a:xfrm>
            <a:off x="3379338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and structure</a:t>
            </a:r>
            <a:endParaRPr dirty="0"/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4294967295"/>
          </p:nvPr>
        </p:nvSpPr>
        <p:spPr>
          <a:xfrm>
            <a:off x="3399076" y="2777644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Youtube</a:t>
            </a:r>
            <a:endParaRPr sz="2000" dirty="0"/>
          </a:p>
        </p:txBody>
      </p:sp>
      <p:sp>
        <p:nvSpPr>
          <p:cNvPr id="531" name="Google Shape;531;p33"/>
          <p:cNvSpPr txBox="1">
            <a:spLocks noGrp="1"/>
          </p:cNvSpPr>
          <p:nvPr>
            <p:ph type="subTitle" idx="4294967295"/>
          </p:nvPr>
        </p:nvSpPr>
        <p:spPr>
          <a:xfrm>
            <a:off x="6036313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Structure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32" name="Google Shape;532;p33"/>
          <p:cNvCxnSpPr/>
          <p:nvPr/>
        </p:nvCxnSpPr>
        <p:spPr>
          <a:xfrm>
            <a:off x="2285313" y="2520775"/>
            <a:ext cx="191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3"/>
          <p:cNvCxnSpPr/>
          <p:nvPr/>
        </p:nvCxnSpPr>
        <p:spPr>
          <a:xfrm>
            <a:off x="4942275" y="2520775"/>
            <a:ext cx="191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33"/>
          <p:cNvGrpSpPr/>
          <p:nvPr/>
        </p:nvGrpSpPr>
        <p:grpSpPr>
          <a:xfrm rot="4905222" flipH="1">
            <a:off x="1104711" y="1653970"/>
            <a:ext cx="467366" cy="554802"/>
            <a:chOff x="8095816" y="2964049"/>
            <a:chExt cx="467366" cy="554802"/>
          </a:xfrm>
        </p:grpSpPr>
        <p:sp>
          <p:nvSpPr>
            <p:cNvPr id="546" name="Google Shape;546;p3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3131;p55">
            <a:extLst>
              <a:ext uri="{FF2B5EF4-FFF2-40B4-BE49-F238E27FC236}">
                <a16:creationId xmlns:a16="http://schemas.microsoft.com/office/drawing/2014/main" id="{D919331A-40F5-4B37-711E-343A242B10E3}"/>
              </a:ext>
            </a:extLst>
          </p:cNvPr>
          <p:cNvGrpSpPr/>
          <p:nvPr/>
        </p:nvGrpSpPr>
        <p:grpSpPr>
          <a:xfrm>
            <a:off x="746467" y="3943563"/>
            <a:ext cx="730862" cy="779095"/>
            <a:chOff x="4006317" y="2735381"/>
            <a:chExt cx="360475" cy="393275"/>
          </a:xfrm>
        </p:grpSpPr>
        <p:sp>
          <p:nvSpPr>
            <p:cNvPr id="3" name="Google Shape;3132;p55">
              <a:extLst>
                <a:ext uri="{FF2B5EF4-FFF2-40B4-BE49-F238E27FC236}">
                  <a16:creationId xmlns:a16="http://schemas.microsoft.com/office/drawing/2014/main" id="{F8A3D8B6-984C-FE8D-F7DF-9F5FA197127A}"/>
                </a:ext>
              </a:extLst>
            </p:cNvPr>
            <p:cNvSpPr/>
            <p:nvPr/>
          </p:nvSpPr>
          <p:spPr>
            <a:xfrm>
              <a:off x="4011642" y="2829231"/>
              <a:ext cx="349050" cy="80050"/>
            </a:xfrm>
            <a:custGeom>
              <a:avLst/>
              <a:gdLst/>
              <a:ahLst/>
              <a:cxnLst/>
              <a:rect l="l" t="t" r="r" b="b"/>
              <a:pathLst>
                <a:path w="13962" h="3202" extrusionOk="0">
                  <a:moveTo>
                    <a:pt x="3" y="2092"/>
                  </a:moveTo>
                  <a:lnTo>
                    <a:pt x="6767" y="3201"/>
                  </a:lnTo>
                  <a:lnTo>
                    <a:pt x="13962" y="2092"/>
                  </a:lnTo>
                  <a:lnTo>
                    <a:pt x="13962" y="658"/>
                  </a:lnTo>
                  <a:cubicBezTo>
                    <a:pt x="13959" y="293"/>
                    <a:pt x="13666" y="0"/>
                    <a:pt x="13304" y="0"/>
                  </a:cubicBezTo>
                  <a:lnTo>
                    <a:pt x="660" y="0"/>
                  </a:lnTo>
                  <a:cubicBezTo>
                    <a:pt x="296" y="0"/>
                    <a:pt x="3" y="293"/>
                    <a:pt x="0" y="6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3;p55">
              <a:extLst>
                <a:ext uri="{FF2B5EF4-FFF2-40B4-BE49-F238E27FC236}">
                  <a16:creationId xmlns:a16="http://schemas.microsoft.com/office/drawing/2014/main" id="{A974CC37-2324-FC09-FB9D-FF1304B4FE8D}"/>
                </a:ext>
              </a:extLst>
            </p:cNvPr>
            <p:cNvSpPr/>
            <p:nvPr/>
          </p:nvSpPr>
          <p:spPr>
            <a:xfrm>
              <a:off x="4011692" y="2829156"/>
              <a:ext cx="47875" cy="52025"/>
            </a:xfrm>
            <a:custGeom>
              <a:avLst/>
              <a:gdLst/>
              <a:ahLst/>
              <a:cxnLst/>
              <a:rect l="l" t="t" r="r" b="b"/>
              <a:pathLst>
                <a:path w="1915" h="2081" extrusionOk="0">
                  <a:moveTo>
                    <a:pt x="1252" y="2080"/>
                  </a:moveTo>
                  <a:lnTo>
                    <a:pt x="1252" y="656"/>
                  </a:lnTo>
                  <a:cubicBezTo>
                    <a:pt x="1257" y="292"/>
                    <a:pt x="1553" y="1"/>
                    <a:pt x="1914" y="3"/>
                  </a:cubicBezTo>
                  <a:lnTo>
                    <a:pt x="661" y="3"/>
                  </a:lnTo>
                  <a:cubicBezTo>
                    <a:pt x="299" y="1"/>
                    <a:pt x="3" y="292"/>
                    <a:pt x="1" y="656"/>
                  </a:cubicBezTo>
                  <a:lnTo>
                    <a:pt x="1" y="208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4;p55">
              <a:extLst>
                <a:ext uri="{FF2B5EF4-FFF2-40B4-BE49-F238E27FC236}">
                  <a16:creationId xmlns:a16="http://schemas.microsoft.com/office/drawing/2014/main" id="{1E0F3CB6-8C71-A0A3-8247-9A31F18DBF8F}"/>
                </a:ext>
              </a:extLst>
            </p:cNvPr>
            <p:cNvSpPr/>
            <p:nvPr/>
          </p:nvSpPr>
          <p:spPr>
            <a:xfrm>
              <a:off x="4011692" y="2881156"/>
              <a:ext cx="349000" cy="187875"/>
            </a:xfrm>
            <a:custGeom>
              <a:avLst/>
              <a:gdLst/>
              <a:ahLst/>
              <a:cxnLst/>
              <a:rect l="l" t="t" r="r" b="b"/>
              <a:pathLst>
                <a:path w="13960" h="7515" extrusionOk="0">
                  <a:moveTo>
                    <a:pt x="1" y="0"/>
                  </a:moveTo>
                  <a:lnTo>
                    <a:pt x="1" y="6855"/>
                  </a:lnTo>
                  <a:cubicBezTo>
                    <a:pt x="1" y="7219"/>
                    <a:pt x="294" y="7512"/>
                    <a:pt x="658" y="7515"/>
                  </a:cubicBezTo>
                  <a:lnTo>
                    <a:pt x="13302" y="7515"/>
                  </a:lnTo>
                  <a:cubicBezTo>
                    <a:pt x="13664" y="7512"/>
                    <a:pt x="13960" y="7219"/>
                    <a:pt x="13960" y="6855"/>
                  </a:cubicBezTo>
                  <a:lnTo>
                    <a:pt x="13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5;p55">
              <a:extLst>
                <a:ext uri="{FF2B5EF4-FFF2-40B4-BE49-F238E27FC236}">
                  <a16:creationId xmlns:a16="http://schemas.microsoft.com/office/drawing/2014/main" id="{AC1E2212-722D-7477-7A4E-4B989BC98FB1}"/>
                </a:ext>
              </a:extLst>
            </p:cNvPr>
            <p:cNvSpPr/>
            <p:nvPr/>
          </p:nvSpPr>
          <p:spPr>
            <a:xfrm>
              <a:off x="4011692" y="2881156"/>
              <a:ext cx="47875" cy="187875"/>
            </a:xfrm>
            <a:custGeom>
              <a:avLst/>
              <a:gdLst/>
              <a:ahLst/>
              <a:cxnLst/>
              <a:rect l="l" t="t" r="r" b="b"/>
              <a:pathLst>
                <a:path w="1915" h="7515" extrusionOk="0">
                  <a:moveTo>
                    <a:pt x="1252" y="0"/>
                  </a:moveTo>
                  <a:lnTo>
                    <a:pt x="1" y="0"/>
                  </a:lnTo>
                  <a:lnTo>
                    <a:pt x="1" y="6855"/>
                  </a:lnTo>
                  <a:cubicBezTo>
                    <a:pt x="1" y="7219"/>
                    <a:pt x="297" y="7515"/>
                    <a:pt x="661" y="7515"/>
                  </a:cubicBezTo>
                  <a:lnTo>
                    <a:pt x="1914" y="7515"/>
                  </a:lnTo>
                  <a:cubicBezTo>
                    <a:pt x="1550" y="7512"/>
                    <a:pt x="1255" y="7219"/>
                    <a:pt x="1252" y="68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6;p55">
              <a:extLst>
                <a:ext uri="{FF2B5EF4-FFF2-40B4-BE49-F238E27FC236}">
                  <a16:creationId xmlns:a16="http://schemas.microsoft.com/office/drawing/2014/main" id="{7586C939-2C4E-4090-8C6C-8361AB7E1C89}"/>
                </a:ext>
              </a:extLst>
            </p:cNvPr>
            <p:cNvSpPr/>
            <p:nvPr/>
          </p:nvSpPr>
          <p:spPr>
            <a:xfrm>
              <a:off x="4157542" y="3099556"/>
              <a:ext cx="54825" cy="29100"/>
            </a:xfrm>
            <a:custGeom>
              <a:avLst/>
              <a:gdLst/>
              <a:ahLst/>
              <a:cxnLst/>
              <a:rect l="l" t="t" r="r" b="b"/>
              <a:pathLst>
                <a:path w="2193" h="1164" extrusionOk="0">
                  <a:moveTo>
                    <a:pt x="2192" y="1"/>
                  </a:moveTo>
                  <a:lnTo>
                    <a:pt x="0" y="1"/>
                  </a:lnTo>
                  <a:cubicBezTo>
                    <a:pt x="354" y="1059"/>
                    <a:pt x="1918" y="1164"/>
                    <a:pt x="2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7;p55">
              <a:extLst>
                <a:ext uri="{FF2B5EF4-FFF2-40B4-BE49-F238E27FC236}">
                  <a16:creationId xmlns:a16="http://schemas.microsoft.com/office/drawing/2014/main" id="{AAF7DC95-0414-830C-B847-06DFA91C119F}"/>
                </a:ext>
              </a:extLst>
            </p:cNvPr>
            <p:cNvSpPr/>
            <p:nvPr/>
          </p:nvSpPr>
          <p:spPr>
            <a:xfrm>
              <a:off x="4079567" y="2792681"/>
              <a:ext cx="210675" cy="238900"/>
            </a:xfrm>
            <a:custGeom>
              <a:avLst/>
              <a:gdLst/>
              <a:ahLst/>
              <a:cxnLst/>
              <a:rect l="l" t="t" r="r" b="b"/>
              <a:pathLst>
                <a:path w="8427" h="9556" extrusionOk="0">
                  <a:moveTo>
                    <a:pt x="3691" y="9556"/>
                  </a:moveTo>
                  <a:lnTo>
                    <a:pt x="5362" y="9556"/>
                  </a:lnTo>
                  <a:cubicBezTo>
                    <a:pt x="6660" y="8019"/>
                    <a:pt x="8427" y="6359"/>
                    <a:pt x="8427" y="4211"/>
                  </a:cubicBezTo>
                  <a:cubicBezTo>
                    <a:pt x="8427" y="1988"/>
                    <a:pt x="6440" y="1"/>
                    <a:pt x="4216" y="1"/>
                  </a:cubicBezTo>
                  <a:cubicBezTo>
                    <a:pt x="1990" y="1"/>
                    <a:pt x="1" y="1988"/>
                    <a:pt x="1" y="4211"/>
                  </a:cubicBezTo>
                  <a:cubicBezTo>
                    <a:pt x="1" y="6359"/>
                    <a:pt x="1773" y="8019"/>
                    <a:pt x="3068" y="9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38;p55">
              <a:extLst>
                <a:ext uri="{FF2B5EF4-FFF2-40B4-BE49-F238E27FC236}">
                  <a16:creationId xmlns:a16="http://schemas.microsoft.com/office/drawing/2014/main" id="{F824BEB0-CB6D-9007-266F-50228BA3B4F2}"/>
                </a:ext>
              </a:extLst>
            </p:cNvPr>
            <p:cNvSpPr/>
            <p:nvPr/>
          </p:nvSpPr>
          <p:spPr>
            <a:xfrm>
              <a:off x="4079567" y="2792756"/>
              <a:ext cx="119475" cy="238825"/>
            </a:xfrm>
            <a:custGeom>
              <a:avLst/>
              <a:gdLst/>
              <a:ahLst/>
              <a:cxnLst/>
              <a:rect l="l" t="t" r="r" b="b"/>
              <a:pathLst>
                <a:path w="4779" h="9553" extrusionOk="0">
                  <a:moveTo>
                    <a:pt x="1127" y="4208"/>
                  </a:moveTo>
                  <a:cubicBezTo>
                    <a:pt x="1127" y="2175"/>
                    <a:pt x="2789" y="340"/>
                    <a:pt x="4778" y="42"/>
                  </a:cubicBezTo>
                  <a:cubicBezTo>
                    <a:pt x="4593" y="12"/>
                    <a:pt x="4405" y="0"/>
                    <a:pt x="4216" y="0"/>
                  </a:cubicBezTo>
                  <a:cubicBezTo>
                    <a:pt x="1988" y="0"/>
                    <a:pt x="1" y="1985"/>
                    <a:pt x="1" y="4208"/>
                  </a:cubicBezTo>
                  <a:cubicBezTo>
                    <a:pt x="1" y="6356"/>
                    <a:pt x="1773" y="8016"/>
                    <a:pt x="3068" y="9553"/>
                  </a:cubicBezTo>
                  <a:lnTo>
                    <a:pt x="4192" y="9553"/>
                  </a:lnTo>
                  <a:cubicBezTo>
                    <a:pt x="4031" y="9360"/>
                    <a:pt x="3862" y="9167"/>
                    <a:pt x="3691" y="8971"/>
                  </a:cubicBezTo>
                  <a:cubicBezTo>
                    <a:pt x="2484" y="7593"/>
                    <a:pt x="1127" y="6088"/>
                    <a:pt x="1127" y="42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39;p55">
              <a:extLst>
                <a:ext uri="{FF2B5EF4-FFF2-40B4-BE49-F238E27FC236}">
                  <a16:creationId xmlns:a16="http://schemas.microsoft.com/office/drawing/2014/main" id="{3214EFB0-8009-7099-7A9E-4CF058B4BC37}"/>
                </a:ext>
              </a:extLst>
            </p:cNvPr>
            <p:cNvSpPr/>
            <p:nvPr/>
          </p:nvSpPr>
          <p:spPr>
            <a:xfrm>
              <a:off x="4157542" y="3099556"/>
              <a:ext cx="37825" cy="24150"/>
            </a:xfrm>
            <a:custGeom>
              <a:avLst/>
              <a:gdLst/>
              <a:ahLst/>
              <a:cxnLst/>
              <a:rect l="l" t="t" r="r" b="b"/>
              <a:pathLst>
                <a:path w="1513" h="966" extrusionOk="0">
                  <a:moveTo>
                    <a:pt x="1513" y="778"/>
                  </a:moveTo>
                  <a:cubicBezTo>
                    <a:pt x="1139" y="661"/>
                    <a:pt x="841" y="372"/>
                    <a:pt x="719" y="1"/>
                  </a:cubicBezTo>
                  <a:lnTo>
                    <a:pt x="0" y="1"/>
                  </a:lnTo>
                  <a:cubicBezTo>
                    <a:pt x="227" y="678"/>
                    <a:pt x="951" y="966"/>
                    <a:pt x="1513" y="77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40;p55">
              <a:extLst>
                <a:ext uri="{FF2B5EF4-FFF2-40B4-BE49-F238E27FC236}">
                  <a16:creationId xmlns:a16="http://schemas.microsoft.com/office/drawing/2014/main" id="{106965B2-9161-6B0D-635D-FCCA32C53C98}"/>
                </a:ext>
              </a:extLst>
            </p:cNvPr>
            <p:cNvSpPr/>
            <p:nvPr/>
          </p:nvSpPr>
          <p:spPr>
            <a:xfrm>
              <a:off x="4141517" y="3031556"/>
              <a:ext cx="87100" cy="68025"/>
            </a:xfrm>
            <a:custGeom>
              <a:avLst/>
              <a:gdLst/>
              <a:ahLst/>
              <a:cxnLst/>
              <a:rect l="l" t="t" r="r" b="b"/>
              <a:pathLst>
                <a:path w="3484" h="2721" extrusionOk="0">
                  <a:moveTo>
                    <a:pt x="287" y="2721"/>
                  </a:moveTo>
                  <a:lnTo>
                    <a:pt x="3195" y="2721"/>
                  </a:lnTo>
                  <a:cubicBezTo>
                    <a:pt x="3354" y="2718"/>
                    <a:pt x="3481" y="2591"/>
                    <a:pt x="3483" y="2432"/>
                  </a:cubicBezTo>
                  <a:lnTo>
                    <a:pt x="3483" y="289"/>
                  </a:lnTo>
                  <a:cubicBezTo>
                    <a:pt x="3481" y="130"/>
                    <a:pt x="3351" y="1"/>
                    <a:pt x="3192" y="1"/>
                  </a:cubicBezTo>
                  <a:lnTo>
                    <a:pt x="289" y="1"/>
                  </a:lnTo>
                  <a:cubicBezTo>
                    <a:pt x="130" y="1"/>
                    <a:pt x="1" y="130"/>
                    <a:pt x="1" y="289"/>
                  </a:cubicBezTo>
                  <a:lnTo>
                    <a:pt x="1" y="2432"/>
                  </a:lnTo>
                  <a:cubicBezTo>
                    <a:pt x="1" y="2591"/>
                    <a:pt x="128" y="2718"/>
                    <a:pt x="287" y="27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41;p55">
              <a:extLst>
                <a:ext uri="{FF2B5EF4-FFF2-40B4-BE49-F238E27FC236}">
                  <a16:creationId xmlns:a16="http://schemas.microsoft.com/office/drawing/2014/main" id="{37A17FB9-30B2-9C59-AF81-2FD5E60C642A}"/>
                </a:ext>
              </a:extLst>
            </p:cNvPr>
            <p:cNvSpPr/>
            <p:nvPr/>
          </p:nvSpPr>
          <p:spPr>
            <a:xfrm>
              <a:off x="4141467" y="3031556"/>
              <a:ext cx="22500" cy="68025"/>
            </a:xfrm>
            <a:custGeom>
              <a:avLst/>
              <a:gdLst/>
              <a:ahLst/>
              <a:cxnLst/>
              <a:rect l="l" t="t" r="r" b="b"/>
              <a:pathLst>
                <a:path w="900" h="2721" extrusionOk="0">
                  <a:moveTo>
                    <a:pt x="614" y="2430"/>
                  </a:moveTo>
                  <a:lnTo>
                    <a:pt x="614" y="289"/>
                  </a:lnTo>
                  <a:cubicBezTo>
                    <a:pt x="614" y="130"/>
                    <a:pt x="741" y="1"/>
                    <a:pt x="900" y="1"/>
                  </a:cubicBezTo>
                  <a:lnTo>
                    <a:pt x="289" y="1"/>
                  </a:lnTo>
                  <a:cubicBezTo>
                    <a:pt x="130" y="1"/>
                    <a:pt x="3" y="130"/>
                    <a:pt x="3" y="289"/>
                  </a:cubicBezTo>
                  <a:lnTo>
                    <a:pt x="3" y="2430"/>
                  </a:lnTo>
                  <a:cubicBezTo>
                    <a:pt x="0" y="2589"/>
                    <a:pt x="130" y="2718"/>
                    <a:pt x="289" y="2721"/>
                  </a:cubicBezTo>
                  <a:lnTo>
                    <a:pt x="900" y="2721"/>
                  </a:lnTo>
                  <a:cubicBezTo>
                    <a:pt x="741" y="2718"/>
                    <a:pt x="611" y="2589"/>
                    <a:pt x="614" y="243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2;p55">
              <a:extLst>
                <a:ext uri="{FF2B5EF4-FFF2-40B4-BE49-F238E27FC236}">
                  <a16:creationId xmlns:a16="http://schemas.microsoft.com/office/drawing/2014/main" id="{F794181B-DEDB-DF70-EBC5-78858478796E}"/>
                </a:ext>
              </a:extLst>
            </p:cNvPr>
            <p:cNvSpPr/>
            <p:nvPr/>
          </p:nvSpPr>
          <p:spPr>
            <a:xfrm>
              <a:off x="4126992" y="3052956"/>
              <a:ext cx="115375" cy="25975"/>
            </a:xfrm>
            <a:custGeom>
              <a:avLst/>
              <a:gdLst/>
              <a:ahLst/>
              <a:cxnLst/>
              <a:rect l="l" t="t" r="r" b="b"/>
              <a:pathLst>
                <a:path w="4615" h="1039" extrusionOk="0">
                  <a:moveTo>
                    <a:pt x="0" y="308"/>
                  </a:moveTo>
                  <a:lnTo>
                    <a:pt x="0" y="731"/>
                  </a:lnTo>
                  <a:cubicBezTo>
                    <a:pt x="0" y="902"/>
                    <a:pt x="137" y="1039"/>
                    <a:pt x="308" y="1039"/>
                  </a:cubicBezTo>
                  <a:lnTo>
                    <a:pt x="4304" y="1039"/>
                  </a:lnTo>
                  <a:cubicBezTo>
                    <a:pt x="4475" y="1039"/>
                    <a:pt x="4612" y="899"/>
                    <a:pt x="4614" y="731"/>
                  </a:cubicBezTo>
                  <a:lnTo>
                    <a:pt x="4614" y="308"/>
                  </a:lnTo>
                  <a:cubicBezTo>
                    <a:pt x="4612" y="139"/>
                    <a:pt x="4475" y="0"/>
                    <a:pt x="4304" y="0"/>
                  </a:cubicBezTo>
                  <a:lnTo>
                    <a:pt x="308" y="0"/>
                  </a:lnTo>
                  <a:cubicBezTo>
                    <a:pt x="140" y="0"/>
                    <a:pt x="0" y="139"/>
                    <a:pt x="0" y="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3;p55">
              <a:extLst>
                <a:ext uri="{FF2B5EF4-FFF2-40B4-BE49-F238E27FC236}">
                  <a16:creationId xmlns:a16="http://schemas.microsoft.com/office/drawing/2014/main" id="{2CD290A6-51A4-0726-690F-F92D7740C22A}"/>
                </a:ext>
              </a:extLst>
            </p:cNvPr>
            <p:cNvSpPr/>
            <p:nvPr/>
          </p:nvSpPr>
          <p:spPr>
            <a:xfrm>
              <a:off x="4126992" y="3052956"/>
              <a:ext cx="30025" cy="25975"/>
            </a:xfrm>
            <a:custGeom>
              <a:avLst/>
              <a:gdLst/>
              <a:ahLst/>
              <a:cxnLst/>
              <a:rect l="l" t="t" r="r" b="b"/>
              <a:pathLst>
                <a:path w="1201" h="1039" extrusionOk="0">
                  <a:moveTo>
                    <a:pt x="887" y="308"/>
                  </a:moveTo>
                  <a:cubicBezTo>
                    <a:pt x="887" y="137"/>
                    <a:pt x="1029" y="0"/>
                    <a:pt x="1200" y="0"/>
                  </a:cubicBezTo>
                  <a:lnTo>
                    <a:pt x="308" y="0"/>
                  </a:lnTo>
                  <a:cubicBezTo>
                    <a:pt x="140" y="0"/>
                    <a:pt x="0" y="139"/>
                    <a:pt x="0" y="308"/>
                  </a:cubicBezTo>
                  <a:lnTo>
                    <a:pt x="0" y="731"/>
                  </a:lnTo>
                  <a:cubicBezTo>
                    <a:pt x="0" y="902"/>
                    <a:pt x="137" y="1039"/>
                    <a:pt x="308" y="1039"/>
                  </a:cubicBezTo>
                  <a:lnTo>
                    <a:pt x="1200" y="1039"/>
                  </a:lnTo>
                  <a:cubicBezTo>
                    <a:pt x="1029" y="1039"/>
                    <a:pt x="887" y="902"/>
                    <a:pt x="885" y="73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4;p55">
              <a:extLst>
                <a:ext uri="{FF2B5EF4-FFF2-40B4-BE49-F238E27FC236}">
                  <a16:creationId xmlns:a16="http://schemas.microsoft.com/office/drawing/2014/main" id="{64497336-ECBB-95A8-E65C-84C4B91D443F}"/>
                </a:ext>
              </a:extLst>
            </p:cNvPr>
            <p:cNvSpPr/>
            <p:nvPr/>
          </p:nvSpPr>
          <p:spPr>
            <a:xfrm>
              <a:off x="4178917" y="2735381"/>
              <a:ext cx="11500" cy="38875"/>
            </a:xfrm>
            <a:custGeom>
              <a:avLst/>
              <a:gdLst/>
              <a:ahLst/>
              <a:cxnLst/>
              <a:rect l="l" t="t" r="r" b="b"/>
              <a:pathLst>
                <a:path w="460" h="1555" extrusionOk="0">
                  <a:moveTo>
                    <a:pt x="231" y="1"/>
                  </a:moveTo>
                  <a:cubicBezTo>
                    <a:pt x="103" y="1"/>
                    <a:pt x="0" y="105"/>
                    <a:pt x="0" y="230"/>
                  </a:cubicBezTo>
                  <a:lnTo>
                    <a:pt x="0" y="1325"/>
                  </a:lnTo>
                  <a:cubicBezTo>
                    <a:pt x="0" y="1453"/>
                    <a:pt x="103" y="1555"/>
                    <a:pt x="230" y="1555"/>
                  </a:cubicBezTo>
                  <a:cubicBezTo>
                    <a:pt x="232" y="1555"/>
                    <a:pt x="234" y="1555"/>
                    <a:pt x="235" y="1555"/>
                  </a:cubicBezTo>
                  <a:cubicBezTo>
                    <a:pt x="362" y="1547"/>
                    <a:pt x="460" y="1442"/>
                    <a:pt x="460" y="1315"/>
                  </a:cubicBezTo>
                  <a:lnTo>
                    <a:pt x="460" y="243"/>
                  </a:lnTo>
                  <a:cubicBezTo>
                    <a:pt x="460" y="115"/>
                    <a:pt x="362" y="8"/>
                    <a:pt x="235" y="1"/>
                  </a:cubicBez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5;p55">
              <a:extLst>
                <a:ext uri="{FF2B5EF4-FFF2-40B4-BE49-F238E27FC236}">
                  <a16:creationId xmlns:a16="http://schemas.microsoft.com/office/drawing/2014/main" id="{10103AE4-ED37-7A76-0B41-5564B25ABE21}"/>
                </a:ext>
              </a:extLst>
            </p:cNvPr>
            <p:cNvSpPr/>
            <p:nvPr/>
          </p:nvSpPr>
          <p:spPr>
            <a:xfrm>
              <a:off x="4068467" y="2773881"/>
              <a:ext cx="32400" cy="31150"/>
            </a:xfrm>
            <a:custGeom>
              <a:avLst/>
              <a:gdLst/>
              <a:ahLst/>
              <a:cxnLst/>
              <a:rect l="l" t="t" r="r" b="b"/>
              <a:pathLst>
                <a:path w="1296" h="1246" extrusionOk="0">
                  <a:moveTo>
                    <a:pt x="256" y="1"/>
                  </a:moveTo>
                  <a:cubicBezTo>
                    <a:pt x="197" y="1"/>
                    <a:pt x="138" y="23"/>
                    <a:pt x="93" y="69"/>
                  </a:cubicBezTo>
                  <a:cubicBezTo>
                    <a:pt x="0" y="161"/>
                    <a:pt x="5" y="313"/>
                    <a:pt x="100" y="401"/>
                  </a:cubicBezTo>
                  <a:lnTo>
                    <a:pt x="880" y="1180"/>
                  </a:lnTo>
                  <a:cubicBezTo>
                    <a:pt x="924" y="1224"/>
                    <a:pt x="982" y="1245"/>
                    <a:pt x="1040" y="1245"/>
                  </a:cubicBezTo>
                  <a:cubicBezTo>
                    <a:pt x="1099" y="1245"/>
                    <a:pt x="1159" y="1223"/>
                    <a:pt x="1205" y="1178"/>
                  </a:cubicBezTo>
                  <a:cubicBezTo>
                    <a:pt x="1293" y="1088"/>
                    <a:pt x="1295" y="943"/>
                    <a:pt x="1207" y="853"/>
                  </a:cubicBezTo>
                  <a:lnTo>
                    <a:pt x="425" y="76"/>
                  </a:lnTo>
                  <a:cubicBezTo>
                    <a:pt x="380" y="26"/>
                    <a:pt x="318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6;p55">
              <a:extLst>
                <a:ext uri="{FF2B5EF4-FFF2-40B4-BE49-F238E27FC236}">
                  <a16:creationId xmlns:a16="http://schemas.microsoft.com/office/drawing/2014/main" id="{17716B47-F56D-F132-953E-32DE17D74E3A}"/>
                </a:ext>
              </a:extLst>
            </p:cNvPr>
            <p:cNvSpPr/>
            <p:nvPr/>
          </p:nvSpPr>
          <p:spPr>
            <a:xfrm>
              <a:off x="4273192" y="2978056"/>
              <a:ext cx="32200" cy="31100"/>
            </a:xfrm>
            <a:custGeom>
              <a:avLst/>
              <a:gdLst/>
              <a:ahLst/>
              <a:cxnLst/>
              <a:rect l="l" t="t" r="r" b="b"/>
              <a:pathLst>
                <a:path w="1288" h="1244" extrusionOk="0">
                  <a:moveTo>
                    <a:pt x="253" y="1"/>
                  </a:moveTo>
                  <a:cubicBezTo>
                    <a:pt x="194" y="1"/>
                    <a:pt x="136" y="23"/>
                    <a:pt x="91" y="69"/>
                  </a:cubicBezTo>
                  <a:cubicBezTo>
                    <a:pt x="0" y="159"/>
                    <a:pt x="0" y="306"/>
                    <a:pt x="91" y="396"/>
                  </a:cubicBezTo>
                  <a:lnTo>
                    <a:pt x="870" y="1176"/>
                  </a:lnTo>
                  <a:cubicBezTo>
                    <a:pt x="915" y="1221"/>
                    <a:pt x="975" y="1243"/>
                    <a:pt x="1034" y="1243"/>
                  </a:cubicBezTo>
                  <a:cubicBezTo>
                    <a:pt x="1093" y="1243"/>
                    <a:pt x="1152" y="1221"/>
                    <a:pt x="1198" y="1176"/>
                  </a:cubicBezTo>
                  <a:cubicBezTo>
                    <a:pt x="1288" y="1088"/>
                    <a:pt x="1288" y="941"/>
                    <a:pt x="1198" y="851"/>
                  </a:cubicBezTo>
                  <a:lnTo>
                    <a:pt x="416" y="69"/>
                  </a:lnTo>
                  <a:cubicBezTo>
                    <a:pt x="370" y="23"/>
                    <a:pt x="31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7;p55">
              <a:extLst>
                <a:ext uri="{FF2B5EF4-FFF2-40B4-BE49-F238E27FC236}">
                  <a16:creationId xmlns:a16="http://schemas.microsoft.com/office/drawing/2014/main" id="{A9B7A7E2-8259-8333-2BDC-68B04CF01667}"/>
                </a:ext>
              </a:extLst>
            </p:cNvPr>
            <p:cNvSpPr/>
            <p:nvPr/>
          </p:nvSpPr>
          <p:spPr>
            <a:xfrm>
              <a:off x="4264442" y="2773881"/>
              <a:ext cx="33825" cy="31225"/>
            </a:xfrm>
            <a:custGeom>
              <a:avLst/>
              <a:gdLst/>
              <a:ahLst/>
              <a:cxnLst/>
              <a:rect l="l" t="t" r="r" b="b"/>
              <a:pathLst>
                <a:path w="1353" h="1249" extrusionOk="0">
                  <a:moveTo>
                    <a:pt x="1095" y="0"/>
                  </a:moveTo>
                  <a:cubicBezTo>
                    <a:pt x="1033" y="0"/>
                    <a:pt x="972" y="25"/>
                    <a:pt x="927" y="73"/>
                  </a:cubicBezTo>
                  <a:lnTo>
                    <a:pt x="145" y="853"/>
                  </a:lnTo>
                  <a:cubicBezTo>
                    <a:pt x="1" y="1000"/>
                    <a:pt x="103" y="1249"/>
                    <a:pt x="309" y="1249"/>
                  </a:cubicBezTo>
                  <a:cubicBezTo>
                    <a:pt x="370" y="1249"/>
                    <a:pt x="428" y="1224"/>
                    <a:pt x="472" y="1180"/>
                  </a:cubicBezTo>
                  <a:lnTo>
                    <a:pt x="1252" y="401"/>
                  </a:lnTo>
                  <a:cubicBezTo>
                    <a:pt x="1347" y="311"/>
                    <a:pt x="1352" y="161"/>
                    <a:pt x="1259" y="69"/>
                  </a:cubicBezTo>
                  <a:cubicBezTo>
                    <a:pt x="1214" y="23"/>
                    <a:pt x="1154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8;p55">
              <a:extLst>
                <a:ext uri="{FF2B5EF4-FFF2-40B4-BE49-F238E27FC236}">
                  <a16:creationId xmlns:a16="http://schemas.microsoft.com/office/drawing/2014/main" id="{D1DAE33D-D8FC-0A01-F508-2F456CCA6C31}"/>
                </a:ext>
              </a:extLst>
            </p:cNvPr>
            <p:cNvSpPr/>
            <p:nvPr/>
          </p:nvSpPr>
          <p:spPr>
            <a:xfrm>
              <a:off x="4062167" y="2978006"/>
              <a:ext cx="32525" cy="31300"/>
            </a:xfrm>
            <a:custGeom>
              <a:avLst/>
              <a:gdLst/>
              <a:ahLst/>
              <a:cxnLst/>
              <a:rect l="l" t="t" r="r" b="b"/>
              <a:pathLst>
                <a:path w="1301" h="1252" extrusionOk="0">
                  <a:moveTo>
                    <a:pt x="1044" y="1"/>
                  </a:moveTo>
                  <a:cubicBezTo>
                    <a:pt x="984" y="1"/>
                    <a:pt x="924" y="24"/>
                    <a:pt x="880" y="71"/>
                  </a:cubicBezTo>
                  <a:lnTo>
                    <a:pt x="98" y="853"/>
                  </a:lnTo>
                  <a:cubicBezTo>
                    <a:pt x="3" y="941"/>
                    <a:pt x="0" y="1092"/>
                    <a:pt x="93" y="1185"/>
                  </a:cubicBezTo>
                  <a:cubicBezTo>
                    <a:pt x="138" y="1230"/>
                    <a:pt x="196" y="1252"/>
                    <a:pt x="255" y="1252"/>
                  </a:cubicBezTo>
                  <a:cubicBezTo>
                    <a:pt x="317" y="1252"/>
                    <a:pt x="379" y="1227"/>
                    <a:pt x="426" y="1178"/>
                  </a:cubicBezTo>
                  <a:lnTo>
                    <a:pt x="1205" y="398"/>
                  </a:lnTo>
                  <a:cubicBezTo>
                    <a:pt x="1298" y="308"/>
                    <a:pt x="1300" y="159"/>
                    <a:pt x="1208" y="68"/>
                  </a:cubicBezTo>
                  <a:cubicBezTo>
                    <a:pt x="1163" y="23"/>
                    <a:pt x="1103" y="1"/>
                    <a:pt x="1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9;p55">
              <a:extLst>
                <a:ext uri="{FF2B5EF4-FFF2-40B4-BE49-F238E27FC236}">
                  <a16:creationId xmlns:a16="http://schemas.microsoft.com/office/drawing/2014/main" id="{243E8158-37D8-943F-843C-1DDC89C0793C}"/>
                </a:ext>
              </a:extLst>
            </p:cNvPr>
            <p:cNvSpPr/>
            <p:nvPr/>
          </p:nvSpPr>
          <p:spPr>
            <a:xfrm>
              <a:off x="4032717" y="2851331"/>
              <a:ext cx="12050" cy="1152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28" y="1"/>
                  </a:moveTo>
                  <a:cubicBezTo>
                    <a:pt x="106" y="1"/>
                    <a:pt x="3" y="103"/>
                    <a:pt x="3" y="228"/>
                  </a:cubicBezTo>
                  <a:cubicBezTo>
                    <a:pt x="1" y="355"/>
                    <a:pt x="103" y="458"/>
                    <a:pt x="230" y="460"/>
                  </a:cubicBezTo>
                  <a:cubicBezTo>
                    <a:pt x="348" y="460"/>
                    <a:pt x="448" y="375"/>
                    <a:pt x="465" y="260"/>
                  </a:cubicBezTo>
                  <a:cubicBezTo>
                    <a:pt x="482" y="123"/>
                    <a:pt x="377" y="1"/>
                    <a:pt x="238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50;p55">
              <a:extLst>
                <a:ext uri="{FF2B5EF4-FFF2-40B4-BE49-F238E27FC236}">
                  <a16:creationId xmlns:a16="http://schemas.microsoft.com/office/drawing/2014/main" id="{8299EC98-C0AA-A50C-B05F-2ED2098D2250}"/>
                </a:ext>
              </a:extLst>
            </p:cNvPr>
            <p:cNvSpPr/>
            <p:nvPr/>
          </p:nvSpPr>
          <p:spPr>
            <a:xfrm>
              <a:off x="4056542" y="2851331"/>
              <a:ext cx="12500" cy="11525"/>
            </a:xfrm>
            <a:custGeom>
              <a:avLst/>
              <a:gdLst/>
              <a:ahLst/>
              <a:cxnLst/>
              <a:rect l="l" t="t" r="r" b="b"/>
              <a:pathLst>
                <a:path w="500" h="461" extrusionOk="0">
                  <a:moveTo>
                    <a:pt x="250" y="1"/>
                  </a:moveTo>
                  <a:cubicBezTo>
                    <a:pt x="135" y="1"/>
                    <a:pt x="35" y="86"/>
                    <a:pt x="18" y="201"/>
                  </a:cubicBezTo>
                  <a:cubicBezTo>
                    <a:pt x="1" y="338"/>
                    <a:pt x="108" y="460"/>
                    <a:pt x="245" y="460"/>
                  </a:cubicBezTo>
                  <a:cubicBezTo>
                    <a:pt x="365" y="460"/>
                    <a:pt x="465" y="375"/>
                    <a:pt x="482" y="260"/>
                  </a:cubicBezTo>
                  <a:cubicBezTo>
                    <a:pt x="499" y="123"/>
                    <a:pt x="392" y="1"/>
                    <a:pt x="255" y="1"/>
                  </a:cubicBezTo>
                  <a:cubicBezTo>
                    <a:pt x="253" y="1"/>
                    <a:pt x="25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51;p55">
              <a:extLst>
                <a:ext uri="{FF2B5EF4-FFF2-40B4-BE49-F238E27FC236}">
                  <a16:creationId xmlns:a16="http://schemas.microsoft.com/office/drawing/2014/main" id="{DF1A6C2A-7777-13D5-D795-E962D17DB5D5}"/>
                </a:ext>
              </a:extLst>
            </p:cNvPr>
            <p:cNvSpPr/>
            <p:nvPr/>
          </p:nvSpPr>
          <p:spPr>
            <a:xfrm>
              <a:off x="4006317" y="2787381"/>
              <a:ext cx="360475" cy="338050"/>
            </a:xfrm>
            <a:custGeom>
              <a:avLst/>
              <a:gdLst/>
              <a:ahLst/>
              <a:cxnLst/>
              <a:rect l="l" t="t" r="r" b="b"/>
              <a:pathLst>
                <a:path w="14419" h="13522" extrusionOk="0">
                  <a:moveTo>
                    <a:pt x="3549" y="1887"/>
                  </a:moveTo>
                  <a:cubicBezTo>
                    <a:pt x="3192" y="2371"/>
                    <a:pt x="2938" y="2920"/>
                    <a:pt x="2799" y="3507"/>
                  </a:cubicBezTo>
                  <a:lnTo>
                    <a:pt x="460" y="3507"/>
                  </a:lnTo>
                  <a:lnTo>
                    <a:pt x="460" y="2314"/>
                  </a:lnTo>
                  <a:cubicBezTo>
                    <a:pt x="460" y="2077"/>
                    <a:pt x="651" y="1887"/>
                    <a:pt x="888" y="1887"/>
                  </a:cubicBezTo>
                  <a:close/>
                  <a:moveTo>
                    <a:pt x="13534" y="1887"/>
                  </a:moveTo>
                  <a:cubicBezTo>
                    <a:pt x="13769" y="1887"/>
                    <a:pt x="13962" y="2077"/>
                    <a:pt x="13962" y="2314"/>
                  </a:cubicBezTo>
                  <a:lnTo>
                    <a:pt x="13962" y="3507"/>
                  </a:lnTo>
                  <a:lnTo>
                    <a:pt x="11511" y="3507"/>
                  </a:lnTo>
                  <a:cubicBezTo>
                    <a:pt x="11372" y="2920"/>
                    <a:pt x="11115" y="2371"/>
                    <a:pt x="10758" y="1887"/>
                  </a:cubicBezTo>
                  <a:close/>
                  <a:moveTo>
                    <a:pt x="6179" y="5354"/>
                  </a:moveTo>
                  <a:cubicBezTo>
                    <a:pt x="6210" y="5354"/>
                    <a:pt x="6245" y="5359"/>
                    <a:pt x="6276" y="5369"/>
                  </a:cubicBezTo>
                  <a:cubicBezTo>
                    <a:pt x="6330" y="5386"/>
                    <a:pt x="6386" y="5420"/>
                    <a:pt x="6386" y="5548"/>
                  </a:cubicBezTo>
                  <a:lnTo>
                    <a:pt x="6386" y="7309"/>
                  </a:lnTo>
                  <a:cubicBezTo>
                    <a:pt x="6169" y="7190"/>
                    <a:pt x="5978" y="7026"/>
                    <a:pt x="5829" y="6830"/>
                  </a:cubicBezTo>
                  <a:cubicBezTo>
                    <a:pt x="5482" y="6391"/>
                    <a:pt x="5406" y="5980"/>
                    <a:pt x="5617" y="5675"/>
                  </a:cubicBezTo>
                  <a:cubicBezTo>
                    <a:pt x="5758" y="5467"/>
                    <a:pt x="6000" y="5354"/>
                    <a:pt x="6179" y="5354"/>
                  </a:cubicBezTo>
                  <a:close/>
                  <a:moveTo>
                    <a:pt x="8058" y="5354"/>
                  </a:moveTo>
                  <a:cubicBezTo>
                    <a:pt x="8236" y="5354"/>
                    <a:pt x="8478" y="5467"/>
                    <a:pt x="8620" y="5675"/>
                  </a:cubicBezTo>
                  <a:cubicBezTo>
                    <a:pt x="8830" y="5980"/>
                    <a:pt x="8754" y="6391"/>
                    <a:pt x="8407" y="6830"/>
                  </a:cubicBezTo>
                  <a:cubicBezTo>
                    <a:pt x="8224" y="7063"/>
                    <a:pt x="8046" y="7229"/>
                    <a:pt x="7853" y="7339"/>
                  </a:cubicBezTo>
                  <a:lnTo>
                    <a:pt x="7853" y="5548"/>
                  </a:lnTo>
                  <a:cubicBezTo>
                    <a:pt x="7853" y="5420"/>
                    <a:pt x="7906" y="5386"/>
                    <a:pt x="7960" y="5369"/>
                  </a:cubicBezTo>
                  <a:cubicBezTo>
                    <a:pt x="7992" y="5359"/>
                    <a:pt x="8024" y="5354"/>
                    <a:pt x="8058" y="5354"/>
                  </a:cubicBezTo>
                  <a:close/>
                  <a:moveTo>
                    <a:pt x="6843" y="7947"/>
                  </a:moveTo>
                  <a:cubicBezTo>
                    <a:pt x="6956" y="7964"/>
                    <a:pt x="7068" y="7972"/>
                    <a:pt x="7183" y="7972"/>
                  </a:cubicBezTo>
                  <a:cubicBezTo>
                    <a:pt x="7254" y="7972"/>
                    <a:pt x="7322" y="7969"/>
                    <a:pt x="7393" y="7962"/>
                  </a:cubicBezTo>
                  <a:lnTo>
                    <a:pt x="7393" y="9555"/>
                  </a:lnTo>
                  <a:lnTo>
                    <a:pt x="6843" y="9555"/>
                  </a:lnTo>
                  <a:lnTo>
                    <a:pt x="6843" y="7947"/>
                  </a:lnTo>
                  <a:close/>
                  <a:moveTo>
                    <a:pt x="8588" y="10012"/>
                  </a:moveTo>
                  <a:cubicBezTo>
                    <a:pt x="8620" y="10012"/>
                    <a:pt x="8644" y="10037"/>
                    <a:pt x="8647" y="10066"/>
                  </a:cubicBezTo>
                  <a:lnTo>
                    <a:pt x="8647" y="10379"/>
                  </a:lnTo>
                  <a:lnTo>
                    <a:pt x="5621" y="10379"/>
                  </a:lnTo>
                  <a:lnTo>
                    <a:pt x="5621" y="10066"/>
                  </a:lnTo>
                  <a:cubicBezTo>
                    <a:pt x="5621" y="10037"/>
                    <a:pt x="5648" y="10012"/>
                    <a:pt x="5678" y="10012"/>
                  </a:cubicBezTo>
                  <a:close/>
                  <a:moveTo>
                    <a:pt x="7146" y="428"/>
                  </a:moveTo>
                  <a:cubicBezTo>
                    <a:pt x="9214" y="428"/>
                    <a:pt x="11098" y="2332"/>
                    <a:pt x="11098" y="4421"/>
                  </a:cubicBezTo>
                  <a:cubicBezTo>
                    <a:pt x="11098" y="6183"/>
                    <a:pt x="9871" y="7598"/>
                    <a:pt x="8683" y="8964"/>
                  </a:cubicBezTo>
                  <a:cubicBezTo>
                    <a:pt x="8508" y="9167"/>
                    <a:pt x="8341" y="9362"/>
                    <a:pt x="8178" y="9555"/>
                  </a:cubicBezTo>
                  <a:lnTo>
                    <a:pt x="7853" y="9555"/>
                  </a:lnTo>
                  <a:lnTo>
                    <a:pt x="7853" y="7847"/>
                  </a:lnTo>
                  <a:cubicBezTo>
                    <a:pt x="8183" y="7718"/>
                    <a:pt x="8478" y="7476"/>
                    <a:pt x="8764" y="7112"/>
                  </a:cubicBezTo>
                  <a:cubicBezTo>
                    <a:pt x="9436" y="6249"/>
                    <a:pt x="9145" y="5628"/>
                    <a:pt x="8991" y="5401"/>
                  </a:cubicBezTo>
                  <a:cubicBezTo>
                    <a:pt x="8774" y="5081"/>
                    <a:pt x="8396" y="4880"/>
                    <a:pt x="8055" y="4880"/>
                  </a:cubicBezTo>
                  <a:cubicBezTo>
                    <a:pt x="7975" y="4880"/>
                    <a:pt x="7897" y="4891"/>
                    <a:pt x="7823" y="4915"/>
                  </a:cubicBezTo>
                  <a:cubicBezTo>
                    <a:pt x="7554" y="4998"/>
                    <a:pt x="7393" y="5230"/>
                    <a:pt x="7393" y="5535"/>
                  </a:cubicBezTo>
                  <a:lnTo>
                    <a:pt x="7393" y="7495"/>
                  </a:lnTo>
                  <a:cubicBezTo>
                    <a:pt x="7322" y="7505"/>
                    <a:pt x="7254" y="7510"/>
                    <a:pt x="7183" y="7510"/>
                  </a:cubicBezTo>
                  <a:cubicBezTo>
                    <a:pt x="7068" y="7510"/>
                    <a:pt x="6956" y="7498"/>
                    <a:pt x="6843" y="7478"/>
                  </a:cubicBezTo>
                  <a:lnTo>
                    <a:pt x="6843" y="5552"/>
                  </a:lnTo>
                  <a:cubicBezTo>
                    <a:pt x="6843" y="5247"/>
                    <a:pt x="6682" y="5017"/>
                    <a:pt x="6413" y="4932"/>
                  </a:cubicBezTo>
                  <a:cubicBezTo>
                    <a:pt x="6340" y="4909"/>
                    <a:pt x="6262" y="4897"/>
                    <a:pt x="6182" y="4897"/>
                  </a:cubicBezTo>
                  <a:cubicBezTo>
                    <a:pt x="5841" y="4897"/>
                    <a:pt x="5463" y="5099"/>
                    <a:pt x="5245" y="5416"/>
                  </a:cubicBezTo>
                  <a:cubicBezTo>
                    <a:pt x="5091" y="5643"/>
                    <a:pt x="4803" y="6264"/>
                    <a:pt x="5472" y="7121"/>
                  </a:cubicBezTo>
                  <a:cubicBezTo>
                    <a:pt x="5709" y="7432"/>
                    <a:pt x="6025" y="7671"/>
                    <a:pt x="6384" y="7820"/>
                  </a:cubicBezTo>
                  <a:lnTo>
                    <a:pt x="6384" y="9555"/>
                  </a:lnTo>
                  <a:lnTo>
                    <a:pt x="6137" y="9555"/>
                  </a:lnTo>
                  <a:cubicBezTo>
                    <a:pt x="5968" y="9362"/>
                    <a:pt x="5795" y="9172"/>
                    <a:pt x="5614" y="8969"/>
                  </a:cubicBezTo>
                  <a:cubicBezTo>
                    <a:pt x="5003" y="8294"/>
                    <a:pt x="4373" y="7598"/>
                    <a:pt x="3899" y="6843"/>
                  </a:cubicBezTo>
                  <a:cubicBezTo>
                    <a:pt x="3854" y="6772"/>
                    <a:pt x="3777" y="6734"/>
                    <a:pt x="3698" y="6734"/>
                  </a:cubicBezTo>
                  <a:cubicBezTo>
                    <a:pt x="3656" y="6734"/>
                    <a:pt x="3614" y="6745"/>
                    <a:pt x="3576" y="6767"/>
                  </a:cubicBezTo>
                  <a:cubicBezTo>
                    <a:pt x="3466" y="6830"/>
                    <a:pt x="3429" y="6972"/>
                    <a:pt x="3498" y="7080"/>
                  </a:cubicBezTo>
                  <a:cubicBezTo>
                    <a:pt x="3991" y="7869"/>
                    <a:pt x="4637" y="8580"/>
                    <a:pt x="5260" y="9269"/>
                  </a:cubicBezTo>
                  <a:cubicBezTo>
                    <a:pt x="5358" y="9377"/>
                    <a:pt x="5450" y="9482"/>
                    <a:pt x="5543" y="9585"/>
                  </a:cubicBezTo>
                  <a:cubicBezTo>
                    <a:pt x="5338" y="9653"/>
                    <a:pt x="5196" y="9846"/>
                    <a:pt x="5194" y="10064"/>
                  </a:cubicBezTo>
                  <a:lnTo>
                    <a:pt x="5194" y="10379"/>
                  </a:lnTo>
                  <a:lnTo>
                    <a:pt x="5164" y="10379"/>
                  </a:lnTo>
                  <a:cubicBezTo>
                    <a:pt x="4861" y="10379"/>
                    <a:pt x="4615" y="10618"/>
                    <a:pt x="4615" y="10912"/>
                  </a:cubicBezTo>
                  <a:lnTo>
                    <a:pt x="4615" y="11021"/>
                  </a:lnTo>
                  <a:lnTo>
                    <a:pt x="888" y="11021"/>
                  </a:lnTo>
                  <a:cubicBezTo>
                    <a:pt x="651" y="11021"/>
                    <a:pt x="460" y="10828"/>
                    <a:pt x="460" y="10594"/>
                  </a:cubicBezTo>
                  <a:lnTo>
                    <a:pt x="460" y="3964"/>
                  </a:lnTo>
                  <a:lnTo>
                    <a:pt x="2762" y="3964"/>
                  </a:lnTo>
                  <a:cubicBezTo>
                    <a:pt x="2743" y="4115"/>
                    <a:pt x="2735" y="4269"/>
                    <a:pt x="2735" y="4423"/>
                  </a:cubicBezTo>
                  <a:cubicBezTo>
                    <a:pt x="2738" y="4927"/>
                    <a:pt x="2826" y="5425"/>
                    <a:pt x="2994" y="5902"/>
                  </a:cubicBezTo>
                  <a:cubicBezTo>
                    <a:pt x="3027" y="5996"/>
                    <a:pt x="3115" y="6055"/>
                    <a:pt x="3210" y="6055"/>
                  </a:cubicBezTo>
                  <a:cubicBezTo>
                    <a:pt x="3235" y="6055"/>
                    <a:pt x="3262" y="6051"/>
                    <a:pt x="3288" y="6041"/>
                  </a:cubicBezTo>
                  <a:cubicBezTo>
                    <a:pt x="3407" y="5997"/>
                    <a:pt x="3469" y="5865"/>
                    <a:pt x="3427" y="5745"/>
                  </a:cubicBezTo>
                  <a:cubicBezTo>
                    <a:pt x="3273" y="5320"/>
                    <a:pt x="3195" y="4873"/>
                    <a:pt x="3192" y="4421"/>
                  </a:cubicBezTo>
                  <a:cubicBezTo>
                    <a:pt x="3192" y="2332"/>
                    <a:pt x="5076" y="428"/>
                    <a:pt x="7146" y="428"/>
                  </a:cubicBezTo>
                  <a:close/>
                  <a:moveTo>
                    <a:pt x="13930" y="3964"/>
                  </a:moveTo>
                  <a:lnTo>
                    <a:pt x="13930" y="10594"/>
                  </a:lnTo>
                  <a:cubicBezTo>
                    <a:pt x="13930" y="10828"/>
                    <a:pt x="13740" y="11021"/>
                    <a:pt x="13503" y="11021"/>
                  </a:cubicBezTo>
                  <a:lnTo>
                    <a:pt x="9685" y="11021"/>
                  </a:lnTo>
                  <a:lnTo>
                    <a:pt x="9685" y="10921"/>
                  </a:lnTo>
                  <a:cubicBezTo>
                    <a:pt x="9683" y="10622"/>
                    <a:pt x="9439" y="10379"/>
                    <a:pt x="9140" y="10379"/>
                  </a:cubicBezTo>
                  <a:cubicBezTo>
                    <a:pt x="9139" y="10379"/>
                    <a:pt x="9137" y="10379"/>
                    <a:pt x="9136" y="10379"/>
                  </a:cubicBezTo>
                  <a:lnTo>
                    <a:pt x="9104" y="10379"/>
                  </a:lnTo>
                  <a:lnTo>
                    <a:pt x="9104" y="10064"/>
                  </a:lnTo>
                  <a:cubicBezTo>
                    <a:pt x="9104" y="9844"/>
                    <a:pt x="8967" y="9648"/>
                    <a:pt x="8762" y="9575"/>
                  </a:cubicBezTo>
                  <a:cubicBezTo>
                    <a:pt x="8850" y="9470"/>
                    <a:pt x="8943" y="9365"/>
                    <a:pt x="9035" y="9260"/>
                  </a:cubicBezTo>
                  <a:cubicBezTo>
                    <a:pt x="10228" y="7896"/>
                    <a:pt x="11574" y="6352"/>
                    <a:pt x="11574" y="4419"/>
                  </a:cubicBezTo>
                  <a:cubicBezTo>
                    <a:pt x="11574" y="4267"/>
                    <a:pt x="11565" y="4115"/>
                    <a:pt x="11548" y="3964"/>
                  </a:cubicBezTo>
                  <a:close/>
                  <a:moveTo>
                    <a:pt x="9150" y="10836"/>
                  </a:moveTo>
                  <a:cubicBezTo>
                    <a:pt x="9192" y="10836"/>
                    <a:pt x="9226" y="10872"/>
                    <a:pt x="9228" y="10914"/>
                  </a:cubicBezTo>
                  <a:lnTo>
                    <a:pt x="9228" y="11327"/>
                  </a:lnTo>
                  <a:lnTo>
                    <a:pt x="9221" y="11327"/>
                  </a:lnTo>
                  <a:cubicBezTo>
                    <a:pt x="9221" y="11388"/>
                    <a:pt x="9143" y="11417"/>
                    <a:pt x="9143" y="11417"/>
                  </a:cubicBezTo>
                  <a:lnTo>
                    <a:pt x="7633" y="11417"/>
                  </a:lnTo>
                  <a:cubicBezTo>
                    <a:pt x="7631" y="11417"/>
                    <a:pt x="7629" y="11417"/>
                    <a:pt x="7628" y="11417"/>
                  </a:cubicBezTo>
                  <a:cubicBezTo>
                    <a:pt x="7513" y="11417"/>
                    <a:pt x="7415" y="11502"/>
                    <a:pt x="7396" y="11618"/>
                  </a:cubicBezTo>
                  <a:cubicBezTo>
                    <a:pt x="7379" y="11755"/>
                    <a:pt x="7486" y="11874"/>
                    <a:pt x="7623" y="11877"/>
                  </a:cubicBezTo>
                  <a:lnTo>
                    <a:pt x="8647" y="11877"/>
                  </a:lnTo>
                  <a:lnTo>
                    <a:pt x="8647" y="12185"/>
                  </a:lnTo>
                  <a:cubicBezTo>
                    <a:pt x="8644" y="12216"/>
                    <a:pt x="8620" y="12241"/>
                    <a:pt x="8588" y="12243"/>
                  </a:cubicBezTo>
                  <a:lnTo>
                    <a:pt x="5678" y="12243"/>
                  </a:lnTo>
                  <a:cubicBezTo>
                    <a:pt x="5646" y="12243"/>
                    <a:pt x="5621" y="12216"/>
                    <a:pt x="5621" y="12185"/>
                  </a:cubicBezTo>
                  <a:lnTo>
                    <a:pt x="5621" y="11877"/>
                  </a:lnTo>
                  <a:lnTo>
                    <a:pt x="6516" y="11877"/>
                  </a:lnTo>
                  <a:cubicBezTo>
                    <a:pt x="6643" y="11877"/>
                    <a:pt x="6748" y="11779"/>
                    <a:pt x="6755" y="11652"/>
                  </a:cubicBezTo>
                  <a:cubicBezTo>
                    <a:pt x="6758" y="11522"/>
                    <a:pt x="6655" y="11417"/>
                    <a:pt x="6526" y="11417"/>
                  </a:cubicBezTo>
                  <a:lnTo>
                    <a:pt x="5152" y="11417"/>
                  </a:lnTo>
                  <a:cubicBezTo>
                    <a:pt x="5108" y="11417"/>
                    <a:pt x="5074" y="11383"/>
                    <a:pt x="5074" y="11339"/>
                  </a:cubicBezTo>
                  <a:lnTo>
                    <a:pt x="5074" y="10914"/>
                  </a:lnTo>
                  <a:cubicBezTo>
                    <a:pt x="5074" y="10872"/>
                    <a:pt x="5108" y="10838"/>
                    <a:pt x="5152" y="10836"/>
                  </a:cubicBezTo>
                  <a:close/>
                  <a:moveTo>
                    <a:pt x="7901" y="12732"/>
                  </a:moveTo>
                  <a:cubicBezTo>
                    <a:pt x="7762" y="12954"/>
                    <a:pt x="7532" y="13089"/>
                    <a:pt x="7251" y="13104"/>
                  </a:cubicBezTo>
                  <a:cubicBezTo>
                    <a:pt x="7241" y="13104"/>
                    <a:pt x="7230" y="13104"/>
                    <a:pt x="7220" y="13104"/>
                  </a:cubicBezTo>
                  <a:cubicBezTo>
                    <a:pt x="6914" y="13104"/>
                    <a:pt x="6624" y="12968"/>
                    <a:pt x="6433" y="12732"/>
                  </a:cubicBezTo>
                  <a:close/>
                  <a:moveTo>
                    <a:pt x="7154" y="0"/>
                  </a:moveTo>
                  <a:cubicBezTo>
                    <a:pt x="6032" y="0"/>
                    <a:pt x="4901" y="489"/>
                    <a:pt x="4048" y="1337"/>
                  </a:cubicBezTo>
                  <a:lnTo>
                    <a:pt x="3957" y="1430"/>
                  </a:lnTo>
                  <a:lnTo>
                    <a:pt x="890" y="1430"/>
                  </a:lnTo>
                  <a:cubicBezTo>
                    <a:pt x="889" y="1430"/>
                    <a:pt x="887" y="1430"/>
                    <a:pt x="886" y="1430"/>
                  </a:cubicBezTo>
                  <a:cubicBezTo>
                    <a:pt x="397" y="1430"/>
                    <a:pt x="1" y="1827"/>
                    <a:pt x="1" y="2317"/>
                  </a:cubicBezTo>
                  <a:lnTo>
                    <a:pt x="1" y="10594"/>
                  </a:lnTo>
                  <a:cubicBezTo>
                    <a:pt x="1" y="11083"/>
                    <a:pt x="397" y="11478"/>
                    <a:pt x="888" y="11478"/>
                  </a:cubicBezTo>
                  <a:lnTo>
                    <a:pt x="4624" y="11478"/>
                  </a:lnTo>
                  <a:cubicBezTo>
                    <a:pt x="4688" y="11713"/>
                    <a:pt x="4901" y="11874"/>
                    <a:pt x="5142" y="11877"/>
                  </a:cubicBezTo>
                  <a:lnTo>
                    <a:pt x="5162" y="11877"/>
                  </a:lnTo>
                  <a:lnTo>
                    <a:pt x="5162" y="12270"/>
                  </a:lnTo>
                  <a:cubicBezTo>
                    <a:pt x="5162" y="12507"/>
                    <a:pt x="5355" y="12700"/>
                    <a:pt x="5595" y="12700"/>
                  </a:cubicBezTo>
                  <a:lnTo>
                    <a:pt x="5878" y="12700"/>
                  </a:lnTo>
                  <a:cubicBezTo>
                    <a:pt x="6125" y="13204"/>
                    <a:pt x="6636" y="13521"/>
                    <a:pt x="7195" y="13521"/>
                  </a:cubicBezTo>
                  <a:lnTo>
                    <a:pt x="7259" y="13521"/>
                  </a:lnTo>
                  <a:cubicBezTo>
                    <a:pt x="7794" y="13499"/>
                    <a:pt x="8217" y="13189"/>
                    <a:pt x="8400" y="12703"/>
                  </a:cubicBezTo>
                  <a:lnTo>
                    <a:pt x="8671" y="12703"/>
                  </a:lnTo>
                  <a:cubicBezTo>
                    <a:pt x="8908" y="12703"/>
                    <a:pt x="9104" y="12510"/>
                    <a:pt x="9104" y="12270"/>
                  </a:cubicBezTo>
                  <a:lnTo>
                    <a:pt x="9104" y="11877"/>
                  </a:lnTo>
                  <a:lnTo>
                    <a:pt x="9133" y="11877"/>
                  </a:lnTo>
                  <a:cubicBezTo>
                    <a:pt x="9375" y="11874"/>
                    <a:pt x="9588" y="11713"/>
                    <a:pt x="9654" y="11478"/>
                  </a:cubicBezTo>
                  <a:lnTo>
                    <a:pt x="13529" y="11478"/>
                  </a:lnTo>
                  <a:cubicBezTo>
                    <a:pt x="14021" y="11478"/>
                    <a:pt x="14419" y="11080"/>
                    <a:pt x="14419" y="10591"/>
                  </a:cubicBezTo>
                  <a:lnTo>
                    <a:pt x="14419" y="2317"/>
                  </a:lnTo>
                  <a:cubicBezTo>
                    <a:pt x="14419" y="1826"/>
                    <a:pt x="14021" y="1430"/>
                    <a:pt x="13529" y="1430"/>
                  </a:cubicBezTo>
                  <a:lnTo>
                    <a:pt x="10348" y="1430"/>
                  </a:lnTo>
                  <a:cubicBezTo>
                    <a:pt x="10318" y="1398"/>
                    <a:pt x="10289" y="1369"/>
                    <a:pt x="10257" y="1337"/>
                  </a:cubicBezTo>
                  <a:cubicBezTo>
                    <a:pt x="9407" y="487"/>
                    <a:pt x="8275" y="0"/>
                    <a:pt x="7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070D-0031-27B7-3927-7CCA27C7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36FF0A-7FF8-2E23-C825-C9DAD983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5" y="654348"/>
            <a:ext cx="8313420" cy="4215804"/>
          </a:xfrm>
          <a:prstGeom prst="rect">
            <a:avLst/>
          </a:prstGeom>
        </p:spPr>
      </p:pic>
      <p:grpSp>
        <p:nvGrpSpPr>
          <p:cNvPr id="2" name="Google Shape;2400;p55">
            <a:extLst>
              <a:ext uri="{FF2B5EF4-FFF2-40B4-BE49-F238E27FC236}">
                <a16:creationId xmlns:a16="http://schemas.microsoft.com/office/drawing/2014/main" id="{CEB76F4D-E349-3817-2609-F6D7B83E326C}"/>
              </a:ext>
            </a:extLst>
          </p:cNvPr>
          <p:cNvGrpSpPr/>
          <p:nvPr/>
        </p:nvGrpSpPr>
        <p:grpSpPr>
          <a:xfrm>
            <a:off x="221252" y="4326673"/>
            <a:ext cx="767489" cy="658327"/>
            <a:chOff x="5585600" y="3682950"/>
            <a:chExt cx="388025" cy="390425"/>
          </a:xfrm>
        </p:grpSpPr>
        <p:sp>
          <p:nvSpPr>
            <p:cNvPr id="4" name="Google Shape;2401;p55">
              <a:extLst>
                <a:ext uri="{FF2B5EF4-FFF2-40B4-BE49-F238E27FC236}">
                  <a16:creationId xmlns:a16="http://schemas.microsoft.com/office/drawing/2014/main" id="{B865C8F9-B631-E386-DFD0-1EBF60678885}"/>
                </a:ext>
              </a:extLst>
            </p:cNvPr>
            <p:cNvSpPr/>
            <p:nvPr/>
          </p:nvSpPr>
          <p:spPr>
            <a:xfrm>
              <a:off x="5828700" y="3935650"/>
              <a:ext cx="59750" cy="59575"/>
            </a:xfrm>
            <a:custGeom>
              <a:avLst/>
              <a:gdLst/>
              <a:ahLst/>
              <a:cxnLst/>
              <a:rect l="l" t="t" r="r" b="b"/>
              <a:pathLst>
                <a:path w="2390" h="2383" extrusionOk="0">
                  <a:moveTo>
                    <a:pt x="1552" y="2273"/>
                  </a:moveTo>
                  <a:lnTo>
                    <a:pt x="2285" y="1493"/>
                  </a:lnTo>
                  <a:cubicBezTo>
                    <a:pt x="2317" y="1459"/>
                    <a:pt x="2351" y="1427"/>
                    <a:pt x="2390" y="1398"/>
                  </a:cubicBezTo>
                  <a:lnTo>
                    <a:pt x="904" y="0"/>
                  </a:lnTo>
                  <a:cubicBezTo>
                    <a:pt x="748" y="220"/>
                    <a:pt x="577" y="433"/>
                    <a:pt x="391" y="631"/>
                  </a:cubicBezTo>
                  <a:cubicBezTo>
                    <a:pt x="266" y="762"/>
                    <a:pt x="137" y="890"/>
                    <a:pt x="0" y="1009"/>
                  </a:cubicBezTo>
                  <a:lnTo>
                    <a:pt x="1461" y="2383"/>
                  </a:lnTo>
                  <a:cubicBezTo>
                    <a:pt x="1488" y="2344"/>
                    <a:pt x="1518" y="2307"/>
                    <a:pt x="1552" y="2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02;p55">
              <a:extLst>
                <a:ext uri="{FF2B5EF4-FFF2-40B4-BE49-F238E27FC236}">
                  <a16:creationId xmlns:a16="http://schemas.microsoft.com/office/drawing/2014/main" id="{789C0641-7D88-A9D9-1BA7-B998554D5914}"/>
                </a:ext>
              </a:extLst>
            </p:cNvPr>
            <p:cNvSpPr/>
            <p:nvPr/>
          </p:nvSpPr>
          <p:spPr>
            <a:xfrm>
              <a:off x="5854175" y="3959350"/>
              <a:ext cx="112975" cy="111025"/>
            </a:xfrm>
            <a:custGeom>
              <a:avLst/>
              <a:gdLst/>
              <a:ahLst/>
              <a:cxnLst/>
              <a:rect l="l" t="t" r="r" b="b"/>
              <a:pathLst>
                <a:path w="4519" h="4441" extrusionOk="0">
                  <a:moveTo>
                    <a:pt x="1036" y="330"/>
                  </a:moveTo>
                  <a:lnTo>
                    <a:pt x="303" y="1110"/>
                  </a:lnTo>
                  <a:cubicBezTo>
                    <a:pt x="271" y="1144"/>
                    <a:pt x="240" y="1181"/>
                    <a:pt x="215" y="1222"/>
                  </a:cubicBezTo>
                  <a:cubicBezTo>
                    <a:pt x="0" y="1550"/>
                    <a:pt x="51" y="1985"/>
                    <a:pt x="337" y="2256"/>
                  </a:cubicBezTo>
                  <a:lnTo>
                    <a:pt x="2334" y="4135"/>
                  </a:lnTo>
                  <a:cubicBezTo>
                    <a:pt x="2659" y="4440"/>
                    <a:pt x="3172" y="4423"/>
                    <a:pt x="3480" y="4101"/>
                  </a:cubicBezTo>
                  <a:lnTo>
                    <a:pt x="4213" y="3319"/>
                  </a:lnTo>
                  <a:cubicBezTo>
                    <a:pt x="4519" y="2994"/>
                    <a:pt x="4501" y="2481"/>
                    <a:pt x="4179" y="2173"/>
                  </a:cubicBezTo>
                  <a:lnTo>
                    <a:pt x="2182" y="293"/>
                  </a:lnTo>
                  <a:cubicBezTo>
                    <a:pt x="1894" y="27"/>
                    <a:pt x="1457" y="0"/>
                    <a:pt x="1141" y="232"/>
                  </a:cubicBezTo>
                  <a:cubicBezTo>
                    <a:pt x="1102" y="262"/>
                    <a:pt x="1068" y="293"/>
                    <a:pt x="1036" y="3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03;p55">
              <a:extLst>
                <a:ext uri="{FF2B5EF4-FFF2-40B4-BE49-F238E27FC236}">
                  <a16:creationId xmlns:a16="http://schemas.microsoft.com/office/drawing/2014/main" id="{CABB1851-7957-24C3-8B75-ACB92D1083E0}"/>
                </a:ext>
              </a:extLst>
            </p:cNvPr>
            <p:cNvSpPr/>
            <p:nvPr/>
          </p:nvSpPr>
          <p:spPr>
            <a:xfrm>
              <a:off x="5854225" y="3975525"/>
              <a:ext cx="97900" cy="94800"/>
            </a:xfrm>
            <a:custGeom>
              <a:avLst/>
              <a:gdLst/>
              <a:ahLst/>
              <a:cxnLst/>
              <a:rect l="l" t="t" r="r" b="b"/>
              <a:pathLst>
                <a:path w="3916" h="3792" extrusionOk="0">
                  <a:moveTo>
                    <a:pt x="770" y="1147"/>
                  </a:moveTo>
                  <a:cubicBezTo>
                    <a:pt x="487" y="876"/>
                    <a:pt x="435" y="441"/>
                    <a:pt x="648" y="111"/>
                  </a:cubicBezTo>
                  <a:cubicBezTo>
                    <a:pt x="675" y="72"/>
                    <a:pt x="704" y="35"/>
                    <a:pt x="736" y="1"/>
                  </a:cubicBezTo>
                  <a:lnTo>
                    <a:pt x="736" y="1"/>
                  </a:lnTo>
                  <a:lnTo>
                    <a:pt x="304" y="460"/>
                  </a:lnTo>
                  <a:cubicBezTo>
                    <a:pt x="269" y="494"/>
                    <a:pt x="240" y="534"/>
                    <a:pt x="213" y="573"/>
                  </a:cubicBezTo>
                  <a:cubicBezTo>
                    <a:pt x="0" y="903"/>
                    <a:pt x="52" y="1338"/>
                    <a:pt x="335" y="1609"/>
                  </a:cubicBezTo>
                  <a:lnTo>
                    <a:pt x="2332" y="3486"/>
                  </a:lnTo>
                  <a:cubicBezTo>
                    <a:pt x="2659" y="3791"/>
                    <a:pt x="3172" y="3776"/>
                    <a:pt x="3480" y="3451"/>
                  </a:cubicBezTo>
                  <a:lnTo>
                    <a:pt x="3915" y="2989"/>
                  </a:lnTo>
                  <a:cubicBezTo>
                    <a:pt x="3607" y="3314"/>
                    <a:pt x="3094" y="3329"/>
                    <a:pt x="2767" y="302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04;p55">
              <a:extLst>
                <a:ext uri="{FF2B5EF4-FFF2-40B4-BE49-F238E27FC236}">
                  <a16:creationId xmlns:a16="http://schemas.microsoft.com/office/drawing/2014/main" id="{312C2295-3D5D-EC4A-8D8A-9354D4CA8CCC}"/>
                </a:ext>
              </a:extLst>
            </p:cNvPr>
            <p:cNvSpPr/>
            <p:nvPr/>
          </p:nvSpPr>
          <p:spPr>
            <a:xfrm>
              <a:off x="5835600" y="3956650"/>
              <a:ext cx="34175" cy="33275"/>
            </a:xfrm>
            <a:custGeom>
              <a:avLst/>
              <a:gdLst/>
              <a:ahLst/>
              <a:cxnLst/>
              <a:rect l="l" t="t" r="r" b="b"/>
              <a:pathLst>
                <a:path w="1367" h="1331" extrusionOk="0">
                  <a:moveTo>
                    <a:pt x="1366" y="878"/>
                  </a:moveTo>
                  <a:lnTo>
                    <a:pt x="438" y="1"/>
                  </a:lnTo>
                  <a:cubicBezTo>
                    <a:pt x="423" y="18"/>
                    <a:pt x="406" y="35"/>
                    <a:pt x="391" y="50"/>
                  </a:cubicBezTo>
                  <a:cubicBezTo>
                    <a:pt x="267" y="184"/>
                    <a:pt x="135" y="309"/>
                    <a:pt x="0" y="428"/>
                  </a:cubicBezTo>
                  <a:lnTo>
                    <a:pt x="958" y="1330"/>
                  </a:lnTo>
                  <a:cubicBezTo>
                    <a:pt x="983" y="1289"/>
                    <a:pt x="1014" y="1252"/>
                    <a:pt x="1046" y="121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05;p55">
              <a:extLst>
                <a:ext uri="{FF2B5EF4-FFF2-40B4-BE49-F238E27FC236}">
                  <a16:creationId xmlns:a16="http://schemas.microsoft.com/office/drawing/2014/main" id="{22BC449D-83AB-13A2-419D-ED15B667EADF}"/>
                </a:ext>
              </a:extLst>
            </p:cNvPr>
            <p:cNvSpPr/>
            <p:nvPr/>
          </p:nvSpPr>
          <p:spPr>
            <a:xfrm>
              <a:off x="5593175" y="3715450"/>
              <a:ext cx="291250" cy="296400"/>
            </a:xfrm>
            <a:custGeom>
              <a:avLst/>
              <a:gdLst/>
              <a:ahLst/>
              <a:cxnLst/>
              <a:rect l="l" t="t" r="r" b="b"/>
              <a:pathLst>
                <a:path w="11650" h="11856" extrusionOk="0">
                  <a:moveTo>
                    <a:pt x="2082" y="2161"/>
                  </a:moveTo>
                  <a:cubicBezTo>
                    <a:pt x="3607" y="543"/>
                    <a:pt x="5956" y="1"/>
                    <a:pt x="8035" y="788"/>
                  </a:cubicBezTo>
                  <a:cubicBezTo>
                    <a:pt x="10115" y="1577"/>
                    <a:pt x="11515" y="3539"/>
                    <a:pt x="11584" y="5763"/>
                  </a:cubicBezTo>
                  <a:cubicBezTo>
                    <a:pt x="11650" y="7987"/>
                    <a:pt x="10372" y="10030"/>
                    <a:pt x="8343" y="10944"/>
                  </a:cubicBezTo>
                  <a:cubicBezTo>
                    <a:pt x="6317" y="11855"/>
                    <a:pt x="3937" y="11457"/>
                    <a:pt x="2319" y="9935"/>
                  </a:cubicBezTo>
                  <a:cubicBezTo>
                    <a:pt x="108" y="7853"/>
                    <a:pt x="0" y="4373"/>
                    <a:pt x="2082" y="21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6;p55">
              <a:extLst>
                <a:ext uri="{FF2B5EF4-FFF2-40B4-BE49-F238E27FC236}">
                  <a16:creationId xmlns:a16="http://schemas.microsoft.com/office/drawing/2014/main" id="{25C48512-4499-8967-8816-D113FDC6E40D}"/>
                </a:ext>
              </a:extLst>
            </p:cNvPr>
            <p:cNvSpPr/>
            <p:nvPr/>
          </p:nvSpPr>
          <p:spPr>
            <a:xfrm>
              <a:off x="5593225" y="3724125"/>
              <a:ext cx="216175" cy="288575"/>
            </a:xfrm>
            <a:custGeom>
              <a:avLst/>
              <a:gdLst/>
              <a:ahLst/>
              <a:cxnLst/>
              <a:rect l="l" t="t" r="r" b="b"/>
              <a:pathLst>
                <a:path w="8647" h="11543" extrusionOk="0">
                  <a:moveTo>
                    <a:pt x="4717" y="1308"/>
                  </a:moveTo>
                  <a:cubicBezTo>
                    <a:pt x="5196" y="797"/>
                    <a:pt x="5768" y="387"/>
                    <a:pt x="6403" y="96"/>
                  </a:cubicBezTo>
                  <a:cubicBezTo>
                    <a:pt x="4810" y="1"/>
                    <a:pt x="3253" y="604"/>
                    <a:pt x="2142" y="1751"/>
                  </a:cubicBezTo>
                  <a:cubicBezTo>
                    <a:pt x="2122" y="1773"/>
                    <a:pt x="2100" y="1795"/>
                    <a:pt x="2080" y="1814"/>
                  </a:cubicBezTo>
                  <a:cubicBezTo>
                    <a:pt x="1" y="4026"/>
                    <a:pt x="106" y="7506"/>
                    <a:pt x="2317" y="9588"/>
                  </a:cubicBezTo>
                  <a:cubicBezTo>
                    <a:pt x="4026" y="11196"/>
                    <a:pt x="6567" y="11543"/>
                    <a:pt x="8647" y="10450"/>
                  </a:cubicBezTo>
                  <a:cubicBezTo>
                    <a:pt x="7703" y="10445"/>
                    <a:pt x="6777" y="10196"/>
                    <a:pt x="5959" y="9727"/>
                  </a:cubicBezTo>
                  <a:cubicBezTo>
                    <a:pt x="5829" y="9722"/>
                    <a:pt x="5702" y="9712"/>
                    <a:pt x="5573" y="9695"/>
                  </a:cubicBezTo>
                  <a:cubicBezTo>
                    <a:pt x="5409" y="9676"/>
                    <a:pt x="5248" y="9646"/>
                    <a:pt x="5089" y="9607"/>
                  </a:cubicBezTo>
                  <a:cubicBezTo>
                    <a:pt x="4783" y="9531"/>
                    <a:pt x="4485" y="9421"/>
                    <a:pt x="4206" y="9277"/>
                  </a:cubicBezTo>
                  <a:cubicBezTo>
                    <a:pt x="3855" y="9099"/>
                    <a:pt x="3530" y="8872"/>
                    <a:pt x="3244" y="8600"/>
                  </a:cubicBezTo>
                  <a:cubicBezTo>
                    <a:pt x="3183" y="8544"/>
                    <a:pt x="3126" y="8485"/>
                    <a:pt x="3068" y="8427"/>
                  </a:cubicBezTo>
                  <a:cubicBezTo>
                    <a:pt x="1562" y="6831"/>
                    <a:pt x="1560" y="4338"/>
                    <a:pt x="3065" y="2740"/>
                  </a:cubicBezTo>
                  <a:cubicBezTo>
                    <a:pt x="3080" y="2726"/>
                    <a:pt x="3097" y="2708"/>
                    <a:pt x="3112" y="2691"/>
                  </a:cubicBezTo>
                  <a:cubicBezTo>
                    <a:pt x="3444" y="2349"/>
                    <a:pt x="3835" y="2066"/>
                    <a:pt x="4265" y="1856"/>
                  </a:cubicBezTo>
                  <a:cubicBezTo>
                    <a:pt x="4404" y="1665"/>
                    <a:pt x="4554" y="1482"/>
                    <a:pt x="4717" y="13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7;p55">
              <a:extLst>
                <a:ext uri="{FF2B5EF4-FFF2-40B4-BE49-F238E27FC236}">
                  <a16:creationId xmlns:a16="http://schemas.microsoft.com/office/drawing/2014/main" id="{A8ECBCAB-22EA-1719-9A2A-0D3EDEDD36EA}"/>
                </a:ext>
              </a:extLst>
            </p:cNvPr>
            <p:cNvSpPr/>
            <p:nvPr/>
          </p:nvSpPr>
          <p:spPr>
            <a:xfrm>
              <a:off x="5630625" y="3751925"/>
              <a:ext cx="219525" cy="223450"/>
            </a:xfrm>
            <a:custGeom>
              <a:avLst/>
              <a:gdLst/>
              <a:ahLst/>
              <a:cxnLst/>
              <a:rect l="l" t="t" r="r" b="b"/>
              <a:pathLst>
                <a:path w="8781" h="8938" extrusionOk="0">
                  <a:moveTo>
                    <a:pt x="1569" y="1631"/>
                  </a:moveTo>
                  <a:cubicBezTo>
                    <a:pt x="2718" y="409"/>
                    <a:pt x="4490" y="1"/>
                    <a:pt x="6056" y="595"/>
                  </a:cubicBezTo>
                  <a:cubicBezTo>
                    <a:pt x="7625" y="1191"/>
                    <a:pt x="8678" y="2669"/>
                    <a:pt x="8729" y="4346"/>
                  </a:cubicBezTo>
                  <a:cubicBezTo>
                    <a:pt x="8781" y="6022"/>
                    <a:pt x="7818" y="7562"/>
                    <a:pt x="6288" y="8251"/>
                  </a:cubicBezTo>
                  <a:cubicBezTo>
                    <a:pt x="4761" y="8937"/>
                    <a:pt x="2967" y="8639"/>
                    <a:pt x="1745" y="7488"/>
                  </a:cubicBezTo>
                  <a:cubicBezTo>
                    <a:pt x="79" y="5919"/>
                    <a:pt x="0" y="3297"/>
                    <a:pt x="1569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8;p55">
              <a:extLst>
                <a:ext uri="{FF2B5EF4-FFF2-40B4-BE49-F238E27FC236}">
                  <a16:creationId xmlns:a16="http://schemas.microsoft.com/office/drawing/2014/main" id="{B11C247E-BDC1-D920-F4CA-93186F954738}"/>
                </a:ext>
              </a:extLst>
            </p:cNvPr>
            <p:cNvSpPr/>
            <p:nvPr/>
          </p:nvSpPr>
          <p:spPr>
            <a:xfrm>
              <a:off x="5657450" y="3854800"/>
              <a:ext cx="40525" cy="101575"/>
            </a:xfrm>
            <a:custGeom>
              <a:avLst/>
              <a:gdLst/>
              <a:ahLst/>
              <a:cxnLst/>
              <a:rect l="l" t="t" r="r" b="b"/>
              <a:pathLst>
                <a:path w="1621" h="4063" extrusionOk="0">
                  <a:moveTo>
                    <a:pt x="1620" y="4062"/>
                  </a:moveTo>
                  <a:lnTo>
                    <a:pt x="1620" y="326"/>
                  </a:lnTo>
                  <a:cubicBezTo>
                    <a:pt x="1618" y="148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8"/>
                    <a:pt x="0" y="326"/>
                  </a:cubicBezTo>
                  <a:lnTo>
                    <a:pt x="0" y="2589"/>
                  </a:lnTo>
                  <a:cubicBezTo>
                    <a:pt x="399" y="3217"/>
                    <a:pt x="958" y="3725"/>
                    <a:pt x="1620" y="4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09;p55">
              <a:extLst>
                <a:ext uri="{FF2B5EF4-FFF2-40B4-BE49-F238E27FC236}">
                  <a16:creationId xmlns:a16="http://schemas.microsoft.com/office/drawing/2014/main" id="{EC97360A-CCD2-658A-C459-C9E3C40FC409}"/>
                </a:ext>
              </a:extLst>
            </p:cNvPr>
            <p:cNvSpPr/>
            <p:nvPr/>
          </p:nvSpPr>
          <p:spPr>
            <a:xfrm>
              <a:off x="5720075" y="3805925"/>
              <a:ext cx="40525" cy="162675"/>
            </a:xfrm>
            <a:custGeom>
              <a:avLst/>
              <a:gdLst/>
              <a:ahLst/>
              <a:cxnLst/>
              <a:rect l="l" t="t" r="r" b="b"/>
              <a:pathLst>
                <a:path w="1621" h="6507" extrusionOk="0">
                  <a:moveTo>
                    <a:pt x="0" y="326"/>
                  </a:moveTo>
                  <a:lnTo>
                    <a:pt x="0" y="6350"/>
                  </a:lnTo>
                  <a:cubicBezTo>
                    <a:pt x="530" y="6479"/>
                    <a:pt x="1080" y="6506"/>
                    <a:pt x="1620" y="6423"/>
                  </a:cubicBezTo>
                  <a:lnTo>
                    <a:pt x="1620" y="326"/>
                  </a:lnTo>
                  <a:cubicBezTo>
                    <a:pt x="1618" y="145"/>
                    <a:pt x="1474" y="1"/>
                    <a:pt x="1293" y="1"/>
                  </a:cubicBezTo>
                  <a:lnTo>
                    <a:pt x="325" y="1"/>
                  </a:lnTo>
                  <a:cubicBezTo>
                    <a:pt x="147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10;p55">
              <a:extLst>
                <a:ext uri="{FF2B5EF4-FFF2-40B4-BE49-F238E27FC236}">
                  <a16:creationId xmlns:a16="http://schemas.microsoft.com/office/drawing/2014/main" id="{BA211AFA-03EA-C83E-8541-313B9A6CB8F8}"/>
                </a:ext>
              </a:extLst>
            </p:cNvPr>
            <p:cNvSpPr/>
            <p:nvPr/>
          </p:nvSpPr>
          <p:spPr>
            <a:xfrm>
              <a:off x="5781950" y="3689075"/>
              <a:ext cx="40475" cy="271825"/>
            </a:xfrm>
            <a:custGeom>
              <a:avLst/>
              <a:gdLst/>
              <a:ahLst/>
              <a:cxnLst/>
              <a:rect l="l" t="t" r="r" b="b"/>
              <a:pathLst>
                <a:path w="1619" h="10873" extrusionOk="0">
                  <a:moveTo>
                    <a:pt x="1" y="10872"/>
                  </a:moveTo>
                  <a:cubicBezTo>
                    <a:pt x="585" y="10650"/>
                    <a:pt x="1110" y="10296"/>
                    <a:pt x="1540" y="9839"/>
                  </a:cubicBezTo>
                  <a:cubicBezTo>
                    <a:pt x="1567" y="9809"/>
                    <a:pt x="1594" y="9782"/>
                    <a:pt x="1618" y="9753"/>
                  </a:cubicBezTo>
                  <a:lnTo>
                    <a:pt x="1618" y="325"/>
                  </a:lnTo>
                  <a:cubicBezTo>
                    <a:pt x="1618" y="147"/>
                    <a:pt x="1472" y="0"/>
                    <a:pt x="1293" y="0"/>
                  </a:cubicBezTo>
                  <a:lnTo>
                    <a:pt x="326" y="0"/>
                  </a:lnTo>
                  <a:cubicBezTo>
                    <a:pt x="145" y="0"/>
                    <a:pt x="1" y="147"/>
                    <a:pt x="1" y="3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1;p55">
              <a:extLst>
                <a:ext uri="{FF2B5EF4-FFF2-40B4-BE49-F238E27FC236}">
                  <a16:creationId xmlns:a16="http://schemas.microsoft.com/office/drawing/2014/main" id="{E4F17652-A6AB-D63D-79DA-EA2C94039A73}"/>
                </a:ext>
              </a:extLst>
            </p:cNvPr>
            <p:cNvSpPr/>
            <p:nvPr/>
          </p:nvSpPr>
          <p:spPr>
            <a:xfrm>
              <a:off x="5781900" y="3689075"/>
              <a:ext cx="20475" cy="271875"/>
            </a:xfrm>
            <a:custGeom>
              <a:avLst/>
              <a:gdLst/>
              <a:ahLst/>
              <a:cxnLst/>
              <a:rect l="l" t="t" r="r" b="b"/>
              <a:pathLst>
                <a:path w="819" h="10875" extrusionOk="0">
                  <a:moveTo>
                    <a:pt x="491" y="10652"/>
                  </a:moveTo>
                  <a:lnTo>
                    <a:pt x="491" y="328"/>
                  </a:lnTo>
                  <a:cubicBezTo>
                    <a:pt x="491" y="147"/>
                    <a:pt x="638" y="0"/>
                    <a:pt x="819" y="3"/>
                  </a:cubicBezTo>
                  <a:lnTo>
                    <a:pt x="328" y="3"/>
                  </a:lnTo>
                  <a:cubicBezTo>
                    <a:pt x="147" y="3"/>
                    <a:pt x="3" y="147"/>
                    <a:pt x="0" y="328"/>
                  </a:cubicBezTo>
                  <a:lnTo>
                    <a:pt x="0" y="10875"/>
                  </a:lnTo>
                  <a:cubicBezTo>
                    <a:pt x="169" y="10811"/>
                    <a:pt x="332" y="10735"/>
                    <a:pt x="491" y="1065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12;p55">
              <a:extLst>
                <a:ext uri="{FF2B5EF4-FFF2-40B4-BE49-F238E27FC236}">
                  <a16:creationId xmlns:a16="http://schemas.microsoft.com/office/drawing/2014/main" id="{EC1DB7A8-FBCD-F42B-9CA7-52FB82DF3C15}"/>
                </a:ext>
              </a:extLst>
            </p:cNvPr>
            <p:cNvSpPr/>
            <p:nvPr/>
          </p:nvSpPr>
          <p:spPr>
            <a:xfrm>
              <a:off x="5720075" y="3805875"/>
              <a:ext cx="20425" cy="161000"/>
            </a:xfrm>
            <a:custGeom>
              <a:avLst/>
              <a:gdLst/>
              <a:ahLst/>
              <a:cxnLst/>
              <a:rect l="l" t="t" r="r" b="b"/>
              <a:pathLst>
                <a:path w="817" h="6440" extrusionOk="0">
                  <a:moveTo>
                    <a:pt x="489" y="6440"/>
                  </a:moveTo>
                  <a:lnTo>
                    <a:pt x="489" y="328"/>
                  </a:lnTo>
                  <a:cubicBezTo>
                    <a:pt x="489" y="147"/>
                    <a:pt x="635" y="1"/>
                    <a:pt x="816" y="3"/>
                  </a:cubicBezTo>
                  <a:lnTo>
                    <a:pt x="327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6352"/>
                  </a:lnTo>
                  <a:cubicBezTo>
                    <a:pt x="161" y="6391"/>
                    <a:pt x="325" y="6420"/>
                    <a:pt x="489" y="644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13;p55">
              <a:extLst>
                <a:ext uri="{FF2B5EF4-FFF2-40B4-BE49-F238E27FC236}">
                  <a16:creationId xmlns:a16="http://schemas.microsoft.com/office/drawing/2014/main" id="{DCEEA839-FCA5-FD90-FC41-63867563BB95}"/>
                </a:ext>
              </a:extLst>
            </p:cNvPr>
            <p:cNvSpPr/>
            <p:nvPr/>
          </p:nvSpPr>
          <p:spPr>
            <a:xfrm>
              <a:off x="5657450" y="3854750"/>
              <a:ext cx="20475" cy="80300"/>
            </a:xfrm>
            <a:custGeom>
              <a:avLst/>
              <a:gdLst/>
              <a:ahLst/>
              <a:cxnLst/>
              <a:rect l="l" t="t" r="r" b="b"/>
              <a:pathLst>
                <a:path w="819" h="3212" extrusionOk="0">
                  <a:moveTo>
                    <a:pt x="489" y="3212"/>
                  </a:moveTo>
                  <a:lnTo>
                    <a:pt x="489" y="328"/>
                  </a:lnTo>
                  <a:cubicBezTo>
                    <a:pt x="491" y="147"/>
                    <a:pt x="638" y="1"/>
                    <a:pt x="819" y="3"/>
                  </a:cubicBezTo>
                  <a:lnTo>
                    <a:pt x="325" y="3"/>
                  </a:lnTo>
                  <a:cubicBezTo>
                    <a:pt x="147" y="3"/>
                    <a:pt x="0" y="147"/>
                    <a:pt x="0" y="328"/>
                  </a:cubicBezTo>
                  <a:lnTo>
                    <a:pt x="0" y="2591"/>
                  </a:lnTo>
                  <a:cubicBezTo>
                    <a:pt x="142" y="2813"/>
                    <a:pt x="306" y="3021"/>
                    <a:pt x="489" y="3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14;p55">
              <a:extLst>
                <a:ext uri="{FF2B5EF4-FFF2-40B4-BE49-F238E27FC236}">
                  <a16:creationId xmlns:a16="http://schemas.microsoft.com/office/drawing/2014/main" id="{D947074D-77CC-BF5B-3872-25CB928EDBD2}"/>
                </a:ext>
              </a:extLst>
            </p:cNvPr>
            <p:cNvSpPr/>
            <p:nvPr/>
          </p:nvSpPr>
          <p:spPr>
            <a:xfrm>
              <a:off x="5632025" y="3770800"/>
              <a:ext cx="67475" cy="148725"/>
            </a:xfrm>
            <a:custGeom>
              <a:avLst/>
              <a:gdLst/>
              <a:ahLst/>
              <a:cxnLst/>
              <a:rect l="l" t="t" r="r" b="b"/>
              <a:pathLst>
                <a:path w="2699" h="5949" extrusionOk="0">
                  <a:moveTo>
                    <a:pt x="1679" y="3361"/>
                  </a:moveTo>
                  <a:cubicBezTo>
                    <a:pt x="1635" y="2159"/>
                    <a:pt x="1995" y="976"/>
                    <a:pt x="2698" y="1"/>
                  </a:cubicBezTo>
                  <a:cubicBezTo>
                    <a:pt x="2268" y="209"/>
                    <a:pt x="1877" y="492"/>
                    <a:pt x="1545" y="837"/>
                  </a:cubicBezTo>
                  <a:lnTo>
                    <a:pt x="1499" y="885"/>
                  </a:lnTo>
                  <a:cubicBezTo>
                    <a:pt x="201" y="2264"/>
                    <a:pt x="1" y="4348"/>
                    <a:pt x="1017" y="5949"/>
                  </a:cubicBezTo>
                  <a:lnTo>
                    <a:pt x="1017" y="3686"/>
                  </a:lnTo>
                  <a:cubicBezTo>
                    <a:pt x="1017" y="3505"/>
                    <a:pt x="1164" y="3361"/>
                    <a:pt x="1345" y="33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15;p55">
              <a:extLst>
                <a:ext uri="{FF2B5EF4-FFF2-40B4-BE49-F238E27FC236}">
                  <a16:creationId xmlns:a16="http://schemas.microsoft.com/office/drawing/2014/main" id="{8B377B64-04BA-6E40-6C54-48CF9FF37F6C}"/>
                </a:ext>
              </a:extLst>
            </p:cNvPr>
            <p:cNvSpPr/>
            <p:nvPr/>
          </p:nvSpPr>
          <p:spPr>
            <a:xfrm>
              <a:off x="5591775" y="3698950"/>
              <a:ext cx="120675" cy="120750"/>
            </a:xfrm>
            <a:custGeom>
              <a:avLst/>
              <a:gdLst/>
              <a:ahLst/>
              <a:cxnLst/>
              <a:rect l="l" t="t" r="r" b="b"/>
              <a:pathLst>
                <a:path w="4827" h="4830" extrusionOk="0">
                  <a:moveTo>
                    <a:pt x="4125" y="3324"/>
                  </a:moveTo>
                  <a:cubicBezTo>
                    <a:pt x="4181" y="3219"/>
                    <a:pt x="4228" y="3109"/>
                    <a:pt x="4264" y="2997"/>
                  </a:cubicBezTo>
                  <a:lnTo>
                    <a:pt x="4509" y="2997"/>
                  </a:lnTo>
                  <a:cubicBezTo>
                    <a:pt x="4685" y="2995"/>
                    <a:pt x="4827" y="2853"/>
                    <a:pt x="4827" y="2677"/>
                  </a:cubicBezTo>
                  <a:lnTo>
                    <a:pt x="4827" y="2186"/>
                  </a:lnTo>
                  <a:cubicBezTo>
                    <a:pt x="4827" y="2010"/>
                    <a:pt x="4685" y="1866"/>
                    <a:pt x="4509" y="1866"/>
                  </a:cubicBezTo>
                  <a:lnTo>
                    <a:pt x="4279" y="1866"/>
                  </a:lnTo>
                  <a:cubicBezTo>
                    <a:pt x="4245" y="1743"/>
                    <a:pt x="4199" y="1626"/>
                    <a:pt x="4142" y="1514"/>
                  </a:cubicBezTo>
                  <a:lnTo>
                    <a:pt x="4189" y="1467"/>
                  </a:lnTo>
                  <a:cubicBezTo>
                    <a:pt x="4189" y="1467"/>
                    <a:pt x="4294" y="1357"/>
                    <a:pt x="4304" y="1347"/>
                  </a:cubicBezTo>
                  <a:cubicBezTo>
                    <a:pt x="4428" y="1220"/>
                    <a:pt x="4428" y="1018"/>
                    <a:pt x="4304" y="890"/>
                  </a:cubicBezTo>
                  <a:lnTo>
                    <a:pt x="3957" y="539"/>
                  </a:lnTo>
                  <a:cubicBezTo>
                    <a:pt x="3832" y="414"/>
                    <a:pt x="3629" y="414"/>
                    <a:pt x="3504" y="539"/>
                  </a:cubicBezTo>
                  <a:lnTo>
                    <a:pt x="3358" y="690"/>
                  </a:lnTo>
                  <a:cubicBezTo>
                    <a:pt x="3243" y="624"/>
                    <a:pt x="3121" y="570"/>
                    <a:pt x="2994" y="529"/>
                  </a:cubicBezTo>
                  <a:lnTo>
                    <a:pt x="2994" y="324"/>
                  </a:lnTo>
                  <a:cubicBezTo>
                    <a:pt x="2994" y="145"/>
                    <a:pt x="2850" y="3"/>
                    <a:pt x="2674" y="1"/>
                  </a:cubicBezTo>
                  <a:lnTo>
                    <a:pt x="2187" y="1"/>
                  </a:lnTo>
                  <a:cubicBezTo>
                    <a:pt x="2009" y="3"/>
                    <a:pt x="1865" y="148"/>
                    <a:pt x="1865" y="324"/>
                  </a:cubicBezTo>
                  <a:lnTo>
                    <a:pt x="1865" y="546"/>
                  </a:lnTo>
                  <a:cubicBezTo>
                    <a:pt x="1738" y="585"/>
                    <a:pt x="1615" y="639"/>
                    <a:pt x="1498" y="702"/>
                  </a:cubicBezTo>
                  <a:lnTo>
                    <a:pt x="1349" y="556"/>
                  </a:lnTo>
                  <a:cubicBezTo>
                    <a:pt x="1222" y="431"/>
                    <a:pt x="1017" y="431"/>
                    <a:pt x="890" y="556"/>
                  </a:cubicBezTo>
                  <a:lnTo>
                    <a:pt x="538" y="903"/>
                  </a:lnTo>
                  <a:cubicBezTo>
                    <a:pt x="413" y="1027"/>
                    <a:pt x="413" y="1230"/>
                    <a:pt x="538" y="1355"/>
                  </a:cubicBezTo>
                  <a:lnTo>
                    <a:pt x="704" y="1519"/>
                  </a:lnTo>
                  <a:cubicBezTo>
                    <a:pt x="645" y="1629"/>
                    <a:pt x="599" y="1746"/>
                    <a:pt x="565" y="1866"/>
                  </a:cubicBezTo>
                  <a:lnTo>
                    <a:pt x="325" y="1866"/>
                  </a:lnTo>
                  <a:cubicBezTo>
                    <a:pt x="147" y="1866"/>
                    <a:pt x="3" y="2007"/>
                    <a:pt x="0" y="2186"/>
                  </a:cubicBezTo>
                  <a:lnTo>
                    <a:pt x="0" y="2677"/>
                  </a:lnTo>
                  <a:cubicBezTo>
                    <a:pt x="3" y="2853"/>
                    <a:pt x="147" y="2997"/>
                    <a:pt x="325" y="2995"/>
                  </a:cubicBezTo>
                  <a:lnTo>
                    <a:pt x="594" y="2995"/>
                  </a:lnTo>
                  <a:cubicBezTo>
                    <a:pt x="631" y="3109"/>
                    <a:pt x="680" y="3219"/>
                    <a:pt x="736" y="3324"/>
                  </a:cubicBezTo>
                  <a:lnTo>
                    <a:pt x="555" y="3505"/>
                  </a:lnTo>
                  <a:cubicBezTo>
                    <a:pt x="430" y="3627"/>
                    <a:pt x="430" y="3830"/>
                    <a:pt x="555" y="3955"/>
                  </a:cubicBezTo>
                  <a:lnTo>
                    <a:pt x="902" y="4300"/>
                  </a:lnTo>
                  <a:cubicBezTo>
                    <a:pt x="1027" y="4424"/>
                    <a:pt x="1229" y="4424"/>
                    <a:pt x="1354" y="4300"/>
                  </a:cubicBezTo>
                  <a:lnTo>
                    <a:pt x="1532" y="4121"/>
                  </a:lnTo>
                  <a:cubicBezTo>
                    <a:pt x="1640" y="4177"/>
                    <a:pt x="1750" y="4224"/>
                    <a:pt x="1865" y="4260"/>
                  </a:cubicBezTo>
                  <a:lnTo>
                    <a:pt x="1865" y="4510"/>
                  </a:lnTo>
                  <a:cubicBezTo>
                    <a:pt x="1865" y="4686"/>
                    <a:pt x="2009" y="4830"/>
                    <a:pt x="2185" y="4827"/>
                  </a:cubicBezTo>
                  <a:lnTo>
                    <a:pt x="2676" y="4827"/>
                  </a:lnTo>
                  <a:cubicBezTo>
                    <a:pt x="2852" y="4830"/>
                    <a:pt x="2994" y="4686"/>
                    <a:pt x="2994" y="4510"/>
                  </a:cubicBezTo>
                  <a:lnTo>
                    <a:pt x="2994" y="4260"/>
                  </a:lnTo>
                  <a:cubicBezTo>
                    <a:pt x="3109" y="4224"/>
                    <a:pt x="3221" y="4177"/>
                    <a:pt x="3326" y="4121"/>
                  </a:cubicBezTo>
                  <a:lnTo>
                    <a:pt x="3504" y="4300"/>
                  </a:lnTo>
                  <a:cubicBezTo>
                    <a:pt x="3524" y="4319"/>
                    <a:pt x="3546" y="4336"/>
                    <a:pt x="3570" y="4348"/>
                  </a:cubicBezTo>
                  <a:cubicBezTo>
                    <a:pt x="3695" y="4422"/>
                    <a:pt x="3854" y="4402"/>
                    <a:pt x="3957" y="4300"/>
                  </a:cubicBezTo>
                  <a:lnTo>
                    <a:pt x="4306" y="3955"/>
                  </a:lnTo>
                  <a:cubicBezTo>
                    <a:pt x="4428" y="3830"/>
                    <a:pt x="4428" y="3627"/>
                    <a:pt x="4306" y="3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16;p55">
              <a:extLst>
                <a:ext uri="{FF2B5EF4-FFF2-40B4-BE49-F238E27FC236}">
                  <a16:creationId xmlns:a16="http://schemas.microsoft.com/office/drawing/2014/main" id="{CFF7616C-5440-C6D2-9EAE-1D1E67C803B7}"/>
                </a:ext>
              </a:extLst>
            </p:cNvPr>
            <p:cNvSpPr/>
            <p:nvPr/>
          </p:nvSpPr>
          <p:spPr>
            <a:xfrm>
              <a:off x="5591775" y="3709825"/>
              <a:ext cx="74925" cy="109825"/>
            </a:xfrm>
            <a:custGeom>
              <a:avLst/>
              <a:gdLst/>
              <a:ahLst/>
              <a:cxnLst/>
              <a:rect l="l" t="t" r="r" b="b"/>
              <a:pathLst>
                <a:path w="2997" h="4393" extrusionOk="0">
                  <a:moveTo>
                    <a:pt x="1364" y="135"/>
                  </a:moveTo>
                  <a:lnTo>
                    <a:pt x="1354" y="123"/>
                  </a:lnTo>
                  <a:cubicBezTo>
                    <a:pt x="1227" y="1"/>
                    <a:pt x="1027" y="1"/>
                    <a:pt x="902" y="123"/>
                  </a:cubicBezTo>
                  <a:lnTo>
                    <a:pt x="552" y="470"/>
                  </a:lnTo>
                  <a:cubicBezTo>
                    <a:pt x="430" y="595"/>
                    <a:pt x="430" y="795"/>
                    <a:pt x="552" y="922"/>
                  </a:cubicBezTo>
                  <a:lnTo>
                    <a:pt x="716" y="1084"/>
                  </a:lnTo>
                  <a:cubicBezTo>
                    <a:pt x="660" y="1194"/>
                    <a:pt x="614" y="1311"/>
                    <a:pt x="579" y="1431"/>
                  </a:cubicBezTo>
                  <a:lnTo>
                    <a:pt x="323" y="1431"/>
                  </a:lnTo>
                  <a:cubicBezTo>
                    <a:pt x="147" y="1431"/>
                    <a:pt x="3" y="1572"/>
                    <a:pt x="0" y="1751"/>
                  </a:cubicBezTo>
                  <a:lnTo>
                    <a:pt x="0" y="2242"/>
                  </a:lnTo>
                  <a:cubicBezTo>
                    <a:pt x="3" y="2418"/>
                    <a:pt x="147" y="2562"/>
                    <a:pt x="323" y="2560"/>
                  </a:cubicBezTo>
                  <a:lnTo>
                    <a:pt x="579" y="2560"/>
                  </a:lnTo>
                  <a:cubicBezTo>
                    <a:pt x="616" y="2674"/>
                    <a:pt x="662" y="2787"/>
                    <a:pt x="721" y="2892"/>
                  </a:cubicBezTo>
                  <a:lnTo>
                    <a:pt x="538" y="3070"/>
                  </a:lnTo>
                  <a:cubicBezTo>
                    <a:pt x="411" y="3195"/>
                    <a:pt x="411" y="3400"/>
                    <a:pt x="538" y="3522"/>
                  </a:cubicBezTo>
                  <a:lnTo>
                    <a:pt x="890" y="3872"/>
                  </a:lnTo>
                  <a:cubicBezTo>
                    <a:pt x="1017" y="3996"/>
                    <a:pt x="1220" y="3996"/>
                    <a:pt x="1347" y="3872"/>
                  </a:cubicBezTo>
                  <a:lnTo>
                    <a:pt x="1530" y="3691"/>
                  </a:lnTo>
                  <a:cubicBezTo>
                    <a:pt x="1637" y="3747"/>
                    <a:pt x="1750" y="3794"/>
                    <a:pt x="1867" y="3830"/>
                  </a:cubicBezTo>
                  <a:lnTo>
                    <a:pt x="1867" y="4075"/>
                  </a:lnTo>
                  <a:cubicBezTo>
                    <a:pt x="1867" y="4251"/>
                    <a:pt x="2009" y="4392"/>
                    <a:pt x="2187" y="4392"/>
                  </a:cubicBezTo>
                  <a:lnTo>
                    <a:pt x="2676" y="4392"/>
                  </a:lnTo>
                  <a:cubicBezTo>
                    <a:pt x="2852" y="4392"/>
                    <a:pt x="2996" y="4251"/>
                    <a:pt x="2996" y="4075"/>
                  </a:cubicBezTo>
                  <a:lnTo>
                    <a:pt x="2996" y="3835"/>
                  </a:lnTo>
                  <a:cubicBezTo>
                    <a:pt x="2923" y="3808"/>
                    <a:pt x="2847" y="3779"/>
                    <a:pt x="2776" y="3745"/>
                  </a:cubicBezTo>
                  <a:cubicBezTo>
                    <a:pt x="846" y="3461"/>
                    <a:pt x="667" y="1604"/>
                    <a:pt x="1364" y="13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17;p55">
              <a:extLst>
                <a:ext uri="{FF2B5EF4-FFF2-40B4-BE49-F238E27FC236}">
                  <a16:creationId xmlns:a16="http://schemas.microsoft.com/office/drawing/2014/main" id="{66D37ABF-6DAD-4BA8-2C08-0618C6FE4020}"/>
                </a:ext>
              </a:extLst>
            </p:cNvPr>
            <p:cNvSpPr/>
            <p:nvPr/>
          </p:nvSpPr>
          <p:spPr>
            <a:xfrm>
              <a:off x="5625550" y="3731650"/>
              <a:ext cx="54225" cy="60500"/>
            </a:xfrm>
            <a:custGeom>
              <a:avLst/>
              <a:gdLst/>
              <a:ahLst/>
              <a:cxnLst/>
              <a:rect l="l" t="t" r="r" b="b"/>
              <a:pathLst>
                <a:path w="2169" h="2420" extrusionOk="0">
                  <a:moveTo>
                    <a:pt x="152" y="949"/>
                  </a:moveTo>
                  <a:cubicBezTo>
                    <a:pt x="1" y="1843"/>
                    <a:pt x="1105" y="2420"/>
                    <a:pt x="1740" y="1743"/>
                  </a:cubicBezTo>
                  <a:cubicBezTo>
                    <a:pt x="2168" y="1291"/>
                    <a:pt x="2036" y="555"/>
                    <a:pt x="1481" y="279"/>
                  </a:cubicBezTo>
                  <a:cubicBezTo>
                    <a:pt x="924" y="0"/>
                    <a:pt x="260" y="335"/>
                    <a:pt x="152" y="9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18;p55">
              <a:extLst>
                <a:ext uri="{FF2B5EF4-FFF2-40B4-BE49-F238E27FC236}">
                  <a16:creationId xmlns:a16="http://schemas.microsoft.com/office/drawing/2014/main" id="{8742F3D5-DE47-1161-EE1C-36492C61728F}"/>
                </a:ext>
              </a:extLst>
            </p:cNvPr>
            <p:cNvSpPr/>
            <p:nvPr/>
          </p:nvSpPr>
          <p:spPr>
            <a:xfrm>
              <a:off x="5628125" y="3735000"/>
              <a:ext cx="33850" cy="48775"/>
            </a:xfrm>
            <a:custGeom>
              <a:avLst/>
              <a:gdLst/>
              <a:ahLst/>
              <a:cxnLst/>
              <a:rect l="l" t="t" r="r" b="b"/>
              <a:pathLst>
                <a:path w="1354" h="1951" extrusionOk="0">
                  <a:moveTo>
                    <a:pt x="736" y="1360"/>
                  </a:moveTo>
                  <a:cubicBezTo>
                    <a:pt x="528" y="837"/>
                    <a:pt x="814" y="245"/>
                    <a:pt x="1354" y="81"/>
                  </a:cubicBezTo>
                  <a:cubicBezTo>
                    <a:pt x="1349" y="81"/>
                    <a:pt x="1347" y="79"/>
                    <a:pt x="1344" y="77"/>
                  </a:cubicBezTo>
                  <a:cubicBezTo>
                    <a:pt x="1195" y="20"/>
                    <a:pt x="1039" y="1"/>
                    <a:pt x="882" y="18"/>
                  </a:cubicBezTo>
                  <a:cubicBezTo>
                    <a:pt x="684" y="42"/>
                    <a:pt x="499" y="128"/>
                    <a:pt x="350" y="260"/>
                  </a:cubicBezTo>
                  <a:lnTo>
                    <a:pt x="350" y="260"/>
                  </a:lnTo>
                  <a:cubicBezTo>
                    <a:pt x="191" y="402"/>
                    <a:pt x="86" y="592"/>
                    <a:pt x="49" y="802"/>
                  </a:cubicBezTo>
                  <a:lnTo>
                    <a:pt x="49" y="807"/>
                  </a:lnTo>
                  <a:cubicBezTo>
                    <a:pt x="47" y="812"/>
                    <a:pt x="47" y="819"/>
                    <a:pt x="44" y="827"/>
                  </a:cubicBezTo>
                  <a:lnTo>
                    <a:pt x="44" y="829"/>
                  </a:lnTo>
                  <a:cubicBezTo>
                    <a:pt x="0" y="1100"/>
                    <a:pt x="78" y="1379"/>
                    <a:pt x="259" y="1589"/>
                  </a:cubicBezTo>
                  <a:cubicBezTo>
                    <a:pt x="386" y="1738"/>
                    <a:pt x="552" y="1846"/>
                    <a:pt x="741" y="1900"/>
                  </a:cubicBezTo>
                  <a:cubicBezTo>
                    <a:pt x="919" y="1951"/>
                    <a:pt x="1107" y="1948"/>
                    <a:pt x="1283" y="1895"/>
                  </a:cubicBezTo>
                  <a:lnTo>
                    <a:pt x="1276" y="1892"/>
                  </a:lnTo>
                  <a:cubicBezTo>
                    <a:pt x="1031" y="1794"/>
                    <a:pt x="838" y="1601"/>
                    <a:pt x="736" y="136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19;p55">
              <a:extLst>
                <a:ext uri="{FF2B5EF4-FFF2-40B4-BE49-F238E27FC236}">
                  <a16:creationId xmlns:a16="http://schemas.microsoft.com/office/drawing/2014/main" id="{8F84E757-A9B3-B8DD-BCDA-5565CE31038E}"/>
                </a:ext>
              </a:extLst>
            </p:cNvPr>
            <p:cNvSpPr/>
            <p:nvPr/>
          </p:nvSpPr>
          <p:spPr>
            <a:xfrm>
              <a:off x="5585600" y="3682950"/>
              <a:ext cx="388025" cy="390425"/>
            </a:xfrm>
            <a:custGeom>
              <a:avLst/>
              <a:gdLst/>
              <a:ahLst/>
              <a:cxnLst/>
              <a:rect l="l" t="t" r="r" b="b"/>
              <a:pathLst>
                <a:path w="15521" h="15617" extrusionOk="0">
                  <a:moveTo>
                    <a:pt x="6394" y="1970"/>
                  </a:moveTo>
                  <a:cubicBezTo>
                    <a:pt x="6811" y="1970"/>
                    <a:pt x="7229" y="2019"/>
                    <a:pt x="7639" y="2117"/>
                  </a:cubicBezTo>
                  <a:lnTo>
                    <a:pt x="7639" y="3041"/>
                  </a:lnTo>
                  <a:cubicBezTo>
                    <a:pt x="7232" y="2921"/>
                    <a:pt x="6811" y="2860"/>
                    <a:pt x="6389" y="2860"/>
                  </a:cubicBezTo>
                  <a:cubicBezTo>
                    <a:pt x="6029" y="2860"/>
                    <a:pt x="5670" y="2904"/>
                    <a:pt x="5318" y="2992"/>
                  </a:cubicBezTo>
                  <a:lnTo>
                    <a:pt x="5318" y="2813"/>
                  </a:lnTo>
                  <a:cubicBezTo>
                    <a:pt x="5318" y="2508"/>
                    <a:pt x="5069" y="2261"/>
                    <a:pt x="4763" y="2261"/>
                  </a:cubicBezTo>
                  <a:lnTo>
                    <a:pt x="4692" y="2261"/>
                  </a:lnTo>
                  <a:cubicBezTo>
                    <a:pt x="4692" y="2256"/>
                    <a:pt x="4690" y="2254"/>
                    <a:pt x="4687" y="2249"/>
                  </a:cubicBezTo>
                  <a:cubicBezTo>
                    <a:pt x="5241" y="2063"/>
                    <a:pt x="5817" y="1970"/>
                    <a:pt x="6394" y="1970"/>
                  </a:cubicBezTo>
                  <a:close/>
                  <a:moveTo>
                    <a:pt x="2906" y="856"/>
                  </a:moveTo>
                  <a:cubicBezTo>
                    <a:pt x="2955" y="856"/>
                    <a:pt x="2996" y="898"/>
                    <a:pt x="2996" y="949"/>
                  </a:cubicBezTo>
                  <a:lnTo>
                    <a:pt x="2996" y="1169"/>
                  </a:lnTo>
                  <a:cubicBezTo>
                    <a:pt x="2996" y="1271"/>
                    <a:pt x="3065" y="1362"/>
                    <a:pt x="3163" y="1391"/>
                  </a:cubicBezTo>
                  <a:cubicBezTo>
                    <a:pt x="3273" y="1425"/>
                    <a:pt x="3380" y="1472"/>
                    <a:pt x="3483" y="1528"/>
                  </a:cubicBezTo>
                  <a:cubicBezTo>
                    <a:pt x="3519" y="1549"/>
                    <a:pt x="3559" y="1559"/>
                    <a:pt x="3598" y="1559"/>
                  </a:cubicBezTo>
                  <a:cubicBezTo>
                    <a:pt x="3657" y="1559"/>
                    <a:pt x="3715" y="1536"/>
                    <a:pt x="3759" y="1494"/>
                  </a:cubicBezTo>
                  <a:lnTo>
                    <a:pt x="3910" y="1342"/>
                  </a:lnTo>
                  <a:cubicBezTo>
                    <a:pt x="3927" y="1325"/>
                    <a:pt x="3952" y="1315"/>
                    <a:pt x="3976" y="1315"/>
                  </a:cubicBezTo>
                  <a:cubicBezTo>
                    <a:pt x="4001" y="1315"/>
                    <a:pt x="4023" y="1325"/>
                    <a:pt x="4040" y="1342"/>
                  </a:cubicBezTo>
                  <a:lnTo>
                    <a:pt x="4392" y="1689"/>
                  </a:lnTo>
                  <a:cubicBezTo>
                    <a:pt x="4426" y="1724"/>
                    <a:pt x="4426" y="1782"/>
                    <a:pt x="4392" y="1816"/>
                  </a:cubicBezTo>
                  <a:lnTo>
                    <a:pt x="4279" y="1929"/>
                  </a:lnTo>
                  <a:cubicBezTo>
                    <a:pt x="4274" y="1931"/>
                    <a:pt x="4274" y="1934"/>
                    <a:pt x="4272" y="1936"/>
                  </a:cubicBezTo>
                  <a:lnTo>
                    <a:pt x="4228" y="1978"/>
                  </a:lnTo>
                  <a:cubicBezTo>
                    <a:pt x="4155" y="2049"/>
                    <a:pt x="4138" y="2159"/>
                    <a:pt x="4184" y="2247"/>
                  </a:cubicBezTo>
                  <a:cubicBezTo>
                    <a:pt x="4233" y="2344"/>
                    <a:pt x="4274" y="2447"/>
                    <a:pt x="4306" y="2552"/>
                  </a:cubicBezTo>
                  <a:cubicBezTo>
                    <a:pt x="4335" y="2650"/>
                    <a:pt x="4423" y="2718"/>
                    <a:pt x="4526" y="2718"/>
                  </a:cubicBezTo>
                  <a:cubicBezTo>
                    <a:pt x="4527" y="2718"/>
                    <a:pt x="4529" y="2718"/>
                    <a:pt x="4531" y="2718"/>
                  </a:cubicBezTo>
                  <a:lnTo>
                    <a:pt x="4768" y="2718"/>
                  </a:lnTo>
                  <a:cubicBezTo>
                    <a:pt x="4819" y="2718"/>
                    <a:pt x="4861" y="2760"/>
                    <a:pt x="4861" y="2811"/>
                  </a:cubicBezTo>
                  <a:lnTo>
                    <a:pt x="4861" y="3300"/>
                  </a:lnTo>
                  <a:cubicBezTo>
                    <a:pt x="4861" y="3349"/>
                    <a:pt x="4819" y="3390"/>
                    <a:pt x="4768" y="3390"/>
                  </a:cubicBezTo>
                  <a:lnTo>
                    <a:pt x="4511" y="3390"/>
                  </a:lnTo>
                  <a:cubicBezTo>
                    <a:pt x="4411" y="3390"/>
                    <a:pt x="4323" y="3456"/>
                    <a:pt x="4292" y="3551"/>
                  </a:cubicBezTo>
                  <a:cubicBezTo>
                    <a:pt x="4260" y="3652"/>
                    <a:pt x="4218" y="3749"/>
                    <a:pt x="4167" y="3842"/>
                  </a:cubicBezTo>
                  <a:cubicBezTo>
                    <a:pt x="4118" y="3933"/>
                    <a:pt x="4135" y="4043"/>
                    <a:pt x="4208" y="4116"/>
                  </a:cubicBezTo>
                  <a:lnTo>
                    <a:pt x="4389" y="4292"/>
                  </a:lnTo>
                  <a:cubicBezTo>
                    <a:pt x="4424" y="4329"/>
                    <a:pt x="4424" y="4387"/>
                    <a:pt x="4389" y="4421"/>
                  </a:cubicBezTo>
                  <a:lnTo>
                    <a:pt x="4037" y="4768"/>
                  </a:lnTo>
                  <a:cubicBezTo>
                    <a:pt x="4020" y="4786"/>
                    <a:pt x="3998" y="4795"/>
                    <a:pt x="3974" y="4795"/>
                  </a:cubicBezTo>
                  <a:cubicBezTo>
                    <a:pt x="3949" y="4795"/>
                    <a:pt x="3927" y="4786"/>
                    <a:pt x="3908" y="4768"/>
                  </a:cubicBezTo>
                  <a:lnTo>
                    <a:pt x="3725" y="4588"/>
                  </a:lnTo>
                  <a:cubicBezTo>
                    <a:pt x="3681" y="4544"/>
                    <a:pt x="3622" y="4521"/>
                    <a:pt x="3561" y="4521"/>
                  </a:cubicBezTo>
                  <a:cubicBezTo>
                    <a:pt x="3524" y="4521"/>
                    <a:pt x="3486" y="4530"/>
                    <a:pt x="3451" y="4549"/>
                  </a:cubicBezTo>
                  <a:cubicBezTo>
                    <a:pt x="3356" y="4600"/>
                    <a:pt x="3255" y="4641"/>
                    <a:pt x="3153" y="4673"/>
                  </a:cubicBezTo>
                  <a:cubicBezTo>
                    <a:pt x="3057" y="4702"/>
                    <a:pt x="2994" y="4790"/>
                    <a:pt x="2994" y="4893"/>
                  </a:cubicBezTo>
                  <a:lnTo>
                    <a:pt x="2994" y="5181"/>
                  </a:lnTo>
                  <a:cubicBezTo>
                    <a:pt x="2994" y="5221"/>
                    <a:pt x="2962" y="5255"/>
                    <a:pt x="2921" y="5255"/>
                  </a:cubicBezTo>
                  <a:lnTo>
                    <a:pt x="2393" y="5255"/>
                  </a:lnTo>
                  <a:cubicBezTo>
                    <a:pt x="2354" y="5255"/>
                    <a:pt x="2322" y="5221"/>
                    <a:pt x="2322" y="5181"/>
                  </a:cubicBezTo>
                  <a:lnTo>
                    <a:pt x="2322" y="4871"/>
                  </a:lnTo>
                  <a:cubicBezTo>
                    <a:pt x="2322" y="4790"/>
                    <a:pt x="2271" y="4720"/>
                    <a:pt x="2192" y="4695"/>
                  </a:cubicBezTo>
                  <a:cubicBezTo>
                    <a:pt x="2082" y="4663"/>
                    <a:pt x="1975" y="4617"/>
                    <a:pt x="1872" y="4563"/>
                  </a:cubicBezTo>
                  <a:cubicBezTo>
                    <a:pt x="1837" y="4544"/>
                    <a:pt x="1799" y="4535"/>
                    <a:pt x="1761" y="4535"/>
                  </a:cubicBezTo>
                  <a:cubicBezTo>
                    <a:pt x="1702" y="4535"/>
                    <a:pt x="1644" y="4558"/>
                    <a:pt x="1601" y="4602"/>
                  </a:cubicBezTo>
                  <a:lnTo>
                    <a:pt x="1423" y="4786"/>
                  </a:lnTo>
                  <a:cubicBezTo>
                    <a:pt x="1404" y="4803"/>
                    <a:pt x="1381" y="4811"/>
                    <a:pt x="1358" y="4811"/>
                  </a:cubicBezTo>
                  <a:cubicBezTo>
                    <a:pt x="1335" y="4811"/>
                    <a:pt x="1311" y="4803"/>
                    <a:pt x="1293" y="4786"/>
                  </a:cubicBezTo>
                  <a:lnTo>
                    <a:pt x="946" y="4434"/>
                  </a:lnTo>
                  <a:cubicBezTo>
                    <a:pt x="912" y="4399"/>
                    <a:pt x="912" y="4341"/>
                    <a:pt x="946" y="4307"/>
                  </a:cubicBezTo>
                  <a:lnTo>
                    <a:pt x="1127" y="4123"/>
                  </a:lnTo>
                  <a:cubicBezTo>
                    <a:pt x="1200" y="4050"/>
                    <a:pt x="1215" y="3938"/>
                    <a:pt x="1166" y="3847"/>
                  </a:cubicBezTo>
                  <a:cubicBezTo>
                    <a:pt x="1112" y="3745"/>
                    <a:pt x="1068" y="3635"/>
                    <a:pt x="1034" y="3522"/>
                  </a:cubicBezTo>
                  <a:cubicBezTo>
                    <a:pt x="1013" y="3446"/>
                    <a:pt x="942" y="3393"/>
                    <a:pt x="863" y="3393"/>
                  </a:cubicBezTo>
                  <a:cubicBezTo>
                    <a:pt x="862" y="3393"/>
                    <a:pt x="860" y="3393"/>
                    <a:pt x="858" y="3393"/>
                  </a:cubicBezTo>
                  <a:lnTo>
                    <a:pt x="553" y="3393"/>
                  </a:lnTo>
                  <a:cubicBezTo>
                    <a:pt x="501" y="3393"/>
                    <a:pt x="462" y="3351"/>
                    <a:pt x="462" y="3300"/>
                  </a:cubicBezTo>
                  <a:lnTo>
                    <a:pt x="462" y="2811"/>
                  </a:lnTo>
                  <a:cubicBezTo>
                    <a:pt x="462" y="2760"/>
                    <a:pt x="501" y="2721"/>
                    <a:pt x="553" y="2721"/>
                  </a:cubicBezTo>
                  <a:lnTo>
                    <a:pt x="809" y="2721"/>
                  </a:lnTo>
                  <a:cubicBezTo>
                    <a:pt x="912" y="2718"/>
                    <a:pt x="1002" y="2650"/>
                    <a:pt x="1032" y="2552"/>
                  </a:cubicBezTo>
                  <a:cubicBezTo>
                    <a:pt x="1061" y="2444"/>
                    <a:pt x="1102" y="2339"/>
                    <a:pt x="1154" y="2242"/>
                  </a:cubicBezTo>
                  <a:cubicBezTo>
                    <a:pt x="1200" y="2151"/>
                    <a:pt x="1183" y="2041"/>
                    <a:pt x="1112" y="1970"/>
                  </a:cubicBezTo>
                  <a:lnTo>
                    <a:pt x="949" y="1807"/>
                  </a:lnTo>
                  <a:cubicBezTo>
                    <a:pt x="914" y="1770"/>
                    <a:pt x="914" y="1714"/>
                    <a:pt x="949" y="1677"/>
                  </a:cubicBezTo>
                  <a:lnTo>
                    <a:pt x="1296" y="1325"/>
                  </a:lnTo>
                  <a:cubicBezTo>
                    <a:pt x="1314" y="1308"/>
                    <a:pt x="1337" y="1300"/>
                    <a:pt x="1360" y="1300"/>
                  </a:cubicBezTo>
                  <a:cubicBezTo>
                    <a:pt x="1383" y="1300"/>
                    <a:pt x="1405" y="1308"/>
                    <a:pt x="1423" y="1325"/>
                  </a:cubicBezTo>
                  <a:lnTo>
                    <a:pt x="1572" y="1474"/>
                  </a:lnTo>
                  <a:cubicBezTo>
                    <a:pt x="1616" y="1519"/>
                    <a:pt x="1676" y="1543"/>
                    <a:pt x="1735" y="1543"/>
                  </a:cubicBezTo>
                  <a:cubicBezTo>
                    <a:pt x="1773" y="1543"/>
                    <a:pt x="1811" y="1533"/>
                    <a:pt x="1845" y="1513"/>
                  </a:cubicBezTo>
                  <a:cubicBezTo>
                    <a:pt x="1948" y="1455"/>
                    <a:pt x="2056" y="1408"/>
                    <a:pt x="2168" y="1374"/>
                  </a:cubicBezTo>
                  <a:cubicBezTo>
                    <a:pt x="2263" y="1342"/>
                    <a:pt x="2327" y="1252"/>
                    <a:pt x="2327" y="1152"/>
                  </a:cubicBezTo>
                  <a:lnTo>
                    <a:pt x="2327" y="949"/>
                  </a:lnTo>
                  <a:cubicBezTo>
                    <a:pt x="2327" y="898"/>
                    <a:pt x="2368" y="856"/>
                    <a:pt x="2420" y="856"/>
                  </a:cubicBezTo>
                  <a:close/>
                  <a:moveTo>
                    <a:pt x="9717" y="5169"/>
                  </a:moveTo>
                  <a:cubicBezTo>
                    <a:pt x="10486" y="6435"/>
                    <a:pt x="10486" y="8024"/>
                    <a:pt x="9717" y="9287"/>
                  </a:cubicBezTo>
                  <a:lnTo>
                    <a:pt x="9717" y="5169"/>
                  </a:lnTo>
                  <a:close/>
                  <a:moveTo>
                    <a:pt x="4184" y="7090"/>
                  </a:moveTo>
                  <a:cubicBezTo>
                    <a:pt x="4238" y="7090"/>
                    <a:pt x="4279" y="7132"/>
                    <a:pt x="4279" y="7185"/>
                  </a:cubicBezTo>
                  <a:lnTo>
                    <a:pt x="4279" y="10521"/>
                  </a:lnTo>
                  <a:cubicBezTo>
                    <a:pt x="3817" y="10225"/>
                    <a:pt x="3422" y="9837"/>
                    <a:pt x="3119" y="9380"/>
                  </a:cubicBezTo>
                  <a:lnTo>
                    <a:pt x="3119" y="7185"/>
                  </a:lnTo>
                  <a:cubicBezTo>
                    <a:pt x="3119" y="7132"/>
                    <a:pt x="3160" y="7090"/>
                    <a:pt x="3214" y="7090"/>
                  </a:cubicBezTo>
                  <a:close/>
                  <a:moveTo>
                    <a:pt x="9162" y="460"/>
                  </a:moveTo>
                  <a:cubicBezTo>
                    <a:pt x="9216" y="460"/>
                    <a:pt x="9257" y="502"/>
                    <a:pt x="9260" y="553"/>
                  </a:cubicBezTo>
                  <a:lnTo>
                    <a:pt x="9260" y="9893"/>
                  </a:lnTo>
                  <a:cubicBezTo>
                    <a:pt x="8927" y="10247"/>
                    <a:pt x="8534" y="10538"/>
                    <a:pt x="8099" y="10748"/>
                  </a:cubicBezTo>
                  <a:lnTo>
                    <a:pt x="8099" y="553"/>
                  </a:lnTo>
                  <a:cubicBezTo>
                    <a:pt x="8099" y="502"/>
                    <a:pt x="8140" y="460"/>
                    <a:pt x="8194" y="460"/>
                  </a:cubicBezTo>
                  <a:close/>
                  <a:moveTo>
                    <a:pt x="6372" y="3307"/>
                  </a:moveTo>
                  <a:cubicBezTo>
                    <a:pt x="6800" y="3307"/>
                    <a:pt x="7229" y="3376"/>
                    <a:pt x="7642" y="3512"/>
                  </a:cubicBezTo>
                  <a:lnTo>
                    <a:pt x="7642" y="10995"/>
                  </a:lnTo>
                  <a:cubicBezTo>
                    <a:pt x="7510" y="11039"/>
                    <a:pt x="7378" y="11076"/>
                    <a:pt x="7244" y="11105"/>
                  </a:cubicBezTo>
                  <a:lnTo>
                    <a:pt x="7244" y="5230"/>
                  </a:lnTo>
                  <a:cubicBezTo>
                    <a:pt x="7244" y="4925"/>
                    <a:pt x="6994" y="4676"/>
                    <a:pt x="6686" y="4676"/>
                  </a:cubicBezTo>
                  <a:lnTo>
                    <a:pt x="5406" y="4676"/>
                  </a:lnTo>
                  <a:cubicBezTo>
                    <a:pt x="5404" y="4676"/>
                    <a:pt x="5403" y="4676"/>
                    <a:pt x="5402" y="4676"/>
                  </a:cubicBezTo>
                  <a:cubicBezTo>
                    <a:pt x="5272" y="4676"/>
                    <a:pt x="5166" y="4785"/>
                    <a:pt x="5166" y="4915"/>
                  </a:cubicBezTo>
                  <a:lnTo>
                    <a:pt x="5166" y="8290"/>
                  </a:lnTo>
                  <a:cubicBezTo>
                    <a:pt x="5166" y="8319"/>
                    <a:pt x="5179" y="8346"/>
                    <a:pt x="5198" y="8366"/>
                  </a:cubicBezTo>
                  <a:cubicBezTo>
                    <a:pt x="5264" y="8427"/>
                    <a:pt x="5333" y="8452"/>
                    <a:pt x="5396" y="8452"/>
                  </a:cubicBezTo>
                  <a:cubicBezTo>
                    <a:pt x="5523" y="8452"/>
                    <a:pt x="5626" y="8349"/>
                    <a:pt x="5626" y="8221"/>
                  </a:cubicBezTo>
                  <a:lnTo>
                    <a:pt x="5626" y="5228"/>
                  </a:lnTo>
                  <a:cubicBezTo>
                    <a:pt x="5626" y="5174"/>
                    <a:pt x="5667" y="5133"/>
                    <a:pt x="5721" y="5133"/>
                  </a:cubicBezTo>
                  <a:lnTo>
                    <a:pt x="6691" y="5133"/>
                  </a:lnTo>
                  <a:cubicBezTo>
                    <a:pt x="6693" y="5133"/>
                    <a:pt x="6694" y="5132"/>
                    <a:pt x="6695" y="5132"/>
                  </a:cubicBezTo>
                  <a:cubicBezTo>
                    <a:pt x="6745" y="5132"/>
                    <a:pt x="6787" y="5176"/>
                    <a:pt x="6787" y="5228"/>
                  </a:cubicBezTo>
                  <a:lnTo>
                    <a:pt x="6787" y="11120"/>
                  </a:lnTo>
                  <a:cubicBezTo>
                    <a:pt x="6656" y="11133"/>
                    <a:pt x="6525" y="11139"/>
                    <a:pt x="6395" y="11139"/>
                  </a:cubicBezTo>
                  <a:cubicBezTo>
                    <a:pt x="6136" y="11139"/>
                    <a:pt x="5878" y="11114"/>
                    <a:pt x="5623" y="11064"/>
                  </a:cubicBezTo>
                  <a:lnTo>
                    <a:pt x="5623" y="9338"/>
                  </a:lnTo>
                  <a:cubicBezTo>
                    <a:pt x="5626" y="9218"/>
                    <a:pt x="5540" y="9118"/>
                    <a:pt x="5423" y="9101"/>
                  </a:cubicBezTo>
                  <a:cubicBezTo>
                    <a:pt x="5413" y="9100"/>
                    <a:pt x="5403" y="9099"/>
                    <a:pt x="5394" y="9099"/>
                  </a:cubicBezTo>
                  <a:cubicBezTo>
                    <a:pt x="5270" y="9099"/>
                    <a:pt x="5166" y="9199"/>
                    <a:pt x="5166" y="9328"/>
                  </a:cubicBezTo>
                  <a:lnTo>
                    <a:pt x="5166" y="10949"/>
                  </a:lnTo>
                  <a:cubicBezTo>
                    <a:pt x="5020" y="10900"/>
                    <a:pt x="4876" y="10844"/>
                    <a:pt x="4739" y="10780"/>
                  </a:cubicBezTo>
                  <a:lnTo>
                    <a:pt x="4739" y="7188"/>
                  </a:lnTo>
                  <a:cubicBezTo>
                    <a:pt x="4739" y="6880"/>
                    <a:pt x="4487" y="6631"/>
                    <a:pt x="4182" y="6631"/>
                  </a:cubicBezTo>
                  <a:lnTo>
                    <a:pt x="3216" y="6631"/>
                  </a:lnTo>
                  <a:cubicBezTo>
                    <a:pt x="2908" y="6633"/>
                    <a:pt x="2659" y="6882"/>
                    <a:pt x="2662" y="7188"/>
                  </a:cubicBezTo>
                  <a:lnTo>
                    <a:pt x="2662" y="8441"/>
                  </a:lnTo>
                  <a:cubicBezTo>
                    <a:pt x="2381" y="7547"/>
                    <a:pt x="2422" y="6582"/>
                    <a:pt x="2784" y="5714"/>
                  </a:cubicBezTo>
                  <a:lnTo>
                    <a:pt x="2904" y="5714"/>
                  </a:lnTo>
                  <a:cubicBezTo>
                    <a:pt x="3209" y="5714"/>
                    <a:pt x="3456" y="5467"/>
                    <a:pt x="3456" y="5162"/>
                  </a:cubicBezTo>
                  <a:lnTo>
                    <a:pt x="3456" y="5067"/>
                  </a:lnTo>
                  <a:lnTo>
                    <a:pt x="3510" y="5042"/>
                  </a:lnTo>
                  <a:lnTo>
                    <a:pt x="3573" y="5108"/>
                  </a:lnTo>
                  <a:cubicBezTo>
                    <a:pt x="3678" y="5217"/>
                    <a:pt x="3818" y="5271"/>
                    <a:pt x="3958" y="5271"/>
                  </a:cubicBezTo>
                  <a:cubicBezTo>
                    <a:pt x="4098" y="5271"/>
                    <a:pt x="4238" y="5217"/>
                    <a:pt x="4343" y="5108"/>
                  </a:cubicBezTo>
                  <a:lnTo>
                    <a:pt x="4687" y="4756"/>
                  </a:lnTo>
                  <a:cubicBezTo>
                    <a:pt x="4900" y="4539"/>
                    <a:pt x="4900" y="4189"/>
                    <a:pt x="4687" y="3972"/>
                  </a:cubicBezTo>
                  <a:lnTo>
                    <a:pt x="4624" y="3906"/>
                  </a:lnTo>
                  <a:cubicBezTo>
                    <a:pt x="4631" y="3889"/>
                    <a:pt x="4639" y="3869"/>
                    <a:pt x="4646" y="3852"/>
                  </a:cubicBezTo>
                  <a:lnTo>
                    <a:pt x="4719" y="3852"/>
                  </a:lnTo>
                  <a:cubicBezTo>
                    <a:pt x="4964" y="3852"/>
                    <a:pt x="5179" y="3696"/>
                    <a:pt x="5254" y="3466"/>
                  </a:cubicBezTo>
                  <a:cubicBezTo>
                    <a:pt x="5620" y="3360"/>
                    <a:pt x="5996" y="3307"/>
                    <a:pt x="6372" y="3307"/>
                  </a:cubicBezTo>
                  <a:close/>
                  <a:moveTo>
                    <a:pt x="10936" y="10717"/>
                  </a:moveTo>
                  <a:lnTo>
                    <a:pt x="11549" y="11293"/>
                  </a:lnTo>
                  <a:lnTo>
                    <a:pt x="10939" y="11943"/>
                  </a:lnTo>
                  <a:lnTo>
                    <a:pt x="10340" y="11379"/>
                  </a:lnTo>
                  <a:cubicBezTo>
                    <a:pt x="10413" y="11308"/>
                    <a:pt x="10486" y="11232"/>
                    <a:pt x="10560" y="11156"/>
                  </a:cubicBezTo>
                  <a:cubicBezTo>
                    <a:pt x="10694" y="11015"/>
                    <a:pt x="10819" y="10868"/>
                    <a:pt x="10936" y="10717"/>
                  </a:cubicBezTo>
                  <a:close/>
                  <a:moveTo>
                    <a:pt x="12368" y="11362"/>
                  </a:moveTo>
                  <a:cubicBezTo>
                    <a:pt x="12511" y="11362"/>
                    <a:pt x="12654" y="11414"/>
                    <a:pt x="12766" y="11518"/>
                  </a:cubicBezTo>
                  <a:lnTo>
                    <a:pt x="14761" y="13397"/>
                  </a:lnTo>
                  <a:cubicBezTo>
                    <a:pt x="14995" y="13617"/>
                    <a:pt x="15007" y="13984"/>
                    <a:pt x="14787" y="14218"/>
                  </a:cubicBezTo>
                  <a:lnTo>
                    <a:pt x="14054" y="14998"/>
                  </a:lnTo>
                  <a:cubicBezTo>
                    <a:pt x="13940" y="15118"/>
                    <a:pt x="13787" y="15179"/>
                    <a:pt x="13632" y="15179"/>
                  </a:cubicBezTo>
                  <a:cubicBezTo>
                    <a:pt x="13489" y="15179"/>
                    <a:pt x="13346" y="15127"/>
                    <a:pt x="13233" y="15022"/>
                  </a:cubicBezTo>
                  <a:lnTo>
                    <a:pt x="11237" y="13143"/>
                  </a:lnTo>
                  <a:cubicBezTo>
                    <a:pt x="11005" y="12923"/>
                    <a:pt x="10995" y="12557"/>
                    <a:pt x="11212" y="12324"/>
                  </a:cubicBezTo>
                  <a:lnTo>
                    <a:pt x="11945" y="11545"/>
                  </a:lnTo>
                  <a:cubicBezTo>
                    <a:pt x="12060" y="11423"/>
                    <a:pt x="12214" y="11362"/>
                    <a:pt x="12368" y="11362"/>
                  </a:cubicBezTo>
                  <a:close/>
                  <a:moveTo>
                    <a:pt x="8194" y="1"/>
                  </a:moveTo>
                  <a:cubicBezTo>
                    <a:pt x="7889" y="1"/>
                    <a:pt x="7639" y="250"/>
                    <a:pt x="7639" y="558"/>
                  </a:cubicBezTo>
                  <a:lnTo>
                    <a:pt x="7639" y="1638"/>
                  </a:lnTo>
                  <a:cubicBezTo>
                    <a:pt x="7230" y="1548"/>
                    <a:pt x="6813" y="1503"/>
                    <a:pt x="6397" y="1503"/>
                  </a:cubicBezTo>
                  <a:cubicBezTo>
                    <a:pt x="5890" y="1503"/>
                    <a:pt x="5383" y="1570"/>
                    <a:pt x="4890" y="1704"/>
                  </a:cubicBezTo>
                  <a:cubicBezTo>
                    <a:pt x="4880" y="1572"/>
                    <a:pt x="4824" y="1447"/>
                    <a:pt x="4731" y="1355"/>
                  </a:cubicBezTo>
                  <a:lnTo>
                    <a:pt x="4382" y="1005"/>
                  </a:lnTo>
                  <a:cubicBezTo>
                    <a:pt x="4274" y="898"/>
                    <a:pt x="4134" y="844"/>
                    <a:pt x="3993" y="844"/>
                  </a:cubicBezTo>
                  <a:cubicBezTo>
                    <a:pt x="3853" y="844"/>
                    <a:pt x="3712" y="898"/>
                    <a:pt x="3605" y="1005"/>
                  </a:cubicBezTo>
                  <a:lnTo>
                    <a:pt x="3573" y="1034"/>
                  </a:lnTo>
                  <a:cubicBezTo>
                    <a:pt x="3544" y="1022"/>
                    <a:pt x="3512" y="1008"/>
                    <a:pt x="3485" y="995"/>
                  </a:cubicBezTo>
                  <a:lnTo>
                    <a:pt x="3485" y="949"/>
                  </a:lnTo>
                  <a:cubicBezTo>
                    <a:pt x="3483" y="643"/>
                    <a:pt x="3231" y="397"/>
                    <a:pt x="2925" y="397"/>
                  </a:cubicBezTo>
                  <a:lnTo>
                    <a:pt x="2425" y="397"/>
                  </a:lnTo>
                  <a:cubicBezTo>
                    <a:pt x="2119" y="397"/>
                    <a:pt x="1867" y="643"/>
                    <a:pt x="1865" y="949"/>
                  </a:cubicBezTo>
                  <a:lnTo>
                    <a:pt x="1865" y="1010"/>
                  </a:lnTo>
                  <a:cubicBezTo>
                    <a:pt x="1836" y="1022"/>
                    <a:pt x="1804" y="1037"/>
                    <a:pt x="1774" y="1049"/>
                  </a:cubicBezTo>
                  <a:lnTo>
                    <a:pt x="1745" y="1020"/>
                  </a:lnTo>
                  <a:cubicBezTo>
                    <a:pt x="1636" y="912"/>
                    <a:pt x="1495" y="858"/>
                    <a:pt x="1353" y="858"/>
                  </a:cubicBezTo>
                  <a:cubicBezTo>
                    <a:pt x="1211" y="858"/>
                    <a:pt x="1068" y="912"/>
                    <a:pt x="958" y="1020"/>
                  </a:cubicBezTo>
                  <a:lnTo>
                    <a:pt x="606" y="1367"/>
                  </a:lnTo>
                  <a:cubicBezTo>
                    <a:pt x="391" y="1579"/>
                    <a:pt x="391" y="1929"/>
                    <a:pt x="606" y="2141"/>
                  </a:cubicBezTo>
                  <a:lnTo>
                    <a:pt x="658" y="2190"/>
                  </a:lnTo>
                  <a:cubicBezTo>
                    <a:pt x="648" y="2215"/>
                    <a:pt x="638" y="2237"/>
                    <a:pt x="628" y="2261"/>
                  </a:cubicBezTo>
                  <a:lnTo>
                    <a:pt x="555" y="2261"/>
                  </a:lnTo>
                  <a:cubicBezTo>
                    <a:pt x="250" y="2261"/>
                    <a:pt x="0" y="2508"/>
                    <a:pt x="0" y="2813"/>
                  </a:cubicBezTo>
                  <a:lnTo>
                    <a:pt x="0" y="3297"/>
                  </a:lnTo>
                  <a:cubicBezTo>
                    <a:pt x="0" y="3603"/>
                    <a:pt x="250" y="3850"/>
                    <a:pt x="555" y="3850"/>
                  </a:cubicBezTo>
                  <a:lnTo>
                    <a:pt x="655" y="3850"/>
                  </a:lnTo>
                  <a:cubicBezTo>
                    <a:pt x="663" y="3869"/>
                    <a:pt x="672" y="3886"/>
                    <a:pt x="680" y="3903"/>
                  </a:cubicBezTo>
                  <a:lnTo>
                    <a:pt x="614" y="3969"/>
                  </a:lnTo>
                  <a:cubicBezTo>
                    <a:pt x="399" y="4184"/>
                    <a:pt x="399" y="4534"/>
                    <a:pt x="614" y="4749"/>
                  </a:cubicBezTo>
                  <a:lnTo>
                    <a:pt x="963" y="5098"/>
                  </a:lnTo>
                  <a:cubicBezTo>
                    <a:pt x="988" y="5123"/>
                    <a:pt x="1012" y="5145"/>
                    <a:pt x="1041" y="5162"/>
                  </a:cubicBezTo>
                  <a:cubicBezTo>
                    <a:pt x="306" y="7066"/>
                    <a:pt x="643" y="9216"/>
                    <a:pt x="1948" y="10834"/>
                  </a:cubicBezTo>
                  <a:cubicBezTo>
                    <a:pt x="1994" y="10888"/>
                    <a:pt x="2059" y="10916"/>
                    <a:pt x="2125" y="10916"/>
                  </a:cubicBezTo>
                  <a:cubicBezTo>
                    <a:pt x="2176" y="10916"/>
                    <a:pt x="2227" y="10899"/>
                    <a:pt x="2271" y="10866"/>
                  </a:cubicBezTo>
                  <a:cubicBezTo>
                    <a:pt x="2368" y="10787"/>
                    <a:pt x="2385" y="10643"/>
                    <a:pt x="2307" y="10543"/>
                  </a:cubicBezTo>
                  <a:cubicBezTo>
                    <a:pt x="1085" y="9030"/>
                    <a:pt x="785" y="7009"/>
                    <a:pt x="1508" y="5238"/>
                  </a:cubicBezTo>
                  <a:cubicBezTo>
                    <a:pt x="1596" y="5213"/>
                    <a:pt x="1679" y="5164"/>
                    <a:pt x="1745" y="5098"/>
                  </a:cubicBezTo>
                  <a:lnTo>
                    <a:pt x="1809" y="5035"/>
                  </a:lnTo>
                  <a:lnTo>
                    <a:pt x="1865" y="5057"/>
                  </a:lnTo>
                  <a:lnTo>
                    <a:pt x="1865" y="5147"/>
                  </a:lnTo>
                  <a:cubicBezTo>
                    <a:pt x="1865" y="5404"/>
                    <a:pt x="2041" y="5626"/>
                    <a:pt x="2290" y="5685"/>
                  </a:cubicBezTo>
                  <a:cubicBezTo>
                    <a:pt x="1513" y="7760"/>
                    <a:pt x="2412" y="10088"/>
                    <a:pt x="4384" y="11103"/>
                  </a:cubicBezTo>
                  <a:cubicBezTo>
                    <a:pt x="4397" y="11110"/>
                    <a:pt x="4409" y="11117"/>
                    <a:pt x="4424" y="11125"/>
                  </a:cubicBezTo>
                  <a:cubicBezTo>
                    <a:pt x="4707" y="11264"/>
                    <a:pt x="5003" y="11374"/>
                    <a:pt x="5311" y="11452"/>
                  </a:cubicBezTo>
                  <a:cubicBezTo>
                    <a:pt x="5328" y="11459"/>
                    <a:pt x="5345" y="11462"/>
                    <a:pt x="5362" y="11464"/>
                  </a:cubicBezTo>
                  <a:cubicBezTo>
                    <a:pt x="5699" y="11545"/>
                    <a:pt x="6043" y="11586"/>
                    <a:pt x="6387" y="11586"/>
                  </a:cubicBezTo>
                  <a:cubicBezTo>
                    <a:pt x="6597" y="11586"/>
                    <a:pt x="6806" y="11571"/>
                    <a:pt x="7014" y="11540"/>
                  </a:cubicBezTo>
                  <a:cubicBezTo>
                    <a:pt x="7036" y="11540"/>
                    <a:pt x="7058" y="11538"/>
                    <a:pt x="7077" y="11530"/>
                  </a:cubicBezTo>
                  <a:cubicBezTo>
                    <a:pt x="7363" y="11486"/>
                    <a:pt x="7644" y="11413"/>
                    <a:pt x="7916" y="11313"/>
                  </a:cubicBezTo>
                  <a:cubicBezTo>
                    <a:pt x="7935" y="11308"/>
                    <a:pt x="7955" y="11301"/>
                    <a:pt x="7974" y="11291"/>
                  </a:cubicBezTo>
                  <a:cubicBezTo>
                    <a:pt x="8580" y="11054"/>
                    <a:pt x="9128" y="10687"/>
                    <a:pt x="9572" y="10213"/>
                  </a:cubicBezTo>
                  <a:cubicBezTo>
                    <a:pt x="9599" y="10184"/>
                    <a:pt x="9626" y="10157"/>
                    <a:pt x="9651" y="10128"/>
                  </a:cubicBezTo>
                  <a:cubicBezTo>
                    <a:pt x="9656" y="10123"/>
                    <a:pt x="9660" y="10118"/>
                    <a:pt x="9663" y="10113"/>
                  </a:cubicBezTo>
                  <a:cubicBezTo>
                    <a:pt x="11107" y="8483"/>
                    <a:pt x="11129" y="6037"/>
                    <a:pt x="9714" y="4382"/>
                  </a:cubicBezTo>
                  <a:lnTo>
                    <a:pt x="9714" y="3143"/>
                  </a:lnTo>
                  <a:cubicBezTo>
                    <a:pt x="9810" y="3222"/>
                    <a:pt x="9905" y="3305"/>
                    <a:pt x="9995" y="3390"/>
                  </a:cubicBezTo>
                  <a:cubicBezTo>
                    <a:pt x="12109" y="5377"/>
                    <a:pt x="12212" y="8710"/>
                    <a:pt x="10223" y="10824"/>
                  </a:cubicBezTo>
                  <a:cubicBezTo>
                    <a:pt x="9199" y="11909"/>
                    <a:pt x="7789" y="12466"/>
                    <a:pt x="6376" y="12466"/>
                  </a:cubicBezTo>
                  <a:cubicBezTo>
                    <a:pt x="6369" y="12466"/>
                    <a:pt x="6362" y="12466"/>
                    <a:pt x="6354" y="12466"/>
                  </a:cubicBezTo>
                  <a:cubicBezTo>
                    <a:pt x="5184" y="12466"/>
                    <a:pt x="4049" y="12073"/>
                    <a:pt x="3128" y="11352"/>
                  </a:cubicBezTo>
                  <a:cubicBezTo>
                    <a:pt x="3086" y="11318"/>
                    <a:pt x="3035" y="11301"/>
                    <a:pt x="2985" y="11301"/>
                  </a:cubicBezTo>
                  <a:cubicBezTo>
                    <a:pt x="2917" y="11301"/>
                    <a:pt x="2850" y="11331"/>
                    <a:pt x="2803" y="11389"/>
                  </a:cubicBezTo>
                  <a:cubicBezTo>
                    <a:pt x="2725" y="11489"/>
                    <a:pt x="2742" y="11633"/>
                    <a:pt x="2842" y="11714"/>
                  </a:cubicBezTo>
                  <a:cubicBezTo>
                    <a:pt x="3849" y="12506"/>
                    <a:pt x="5093" y="12938"/>
                    <a:pt x="6377" y="12938"/>
                  </a:cubicBezTo>
                  <a:cubicBezTo>
                    <a:pt x="6381" y="12938"/>
                    <a:pt x="6385" y="12938"/>
                    <a:pt x="6388" y="12938"/>
                  </a:cubicBezTo>
                  <a:cubicBezTo>
                    <a:pt x="6525" y="12938"/>
                    <a:pt x="6662" y="12933"/>
                    <a:pt x="6799" y="12923"/>
                  </a:cubicBezTo>
                  <a:cubicBezTo>
                    <a:pt x="7967" y="12843"/>
                    <a:pt x="9081" y="12403"/>
                    <a:pt x="9993" y="11667"/>
                  </a:cubicBezTo>
                  <a:lnTo>
                    <a:pt x="10675" y="12307"/>
                  </a:lnTo>
                  <a:cubicBezTo>
                    <a:pt x="10511" y="12706"/>
                    <a:pt x="10611" y="13165"/>
                    <a:pt x="10924" y="13461"/>
                  </a:cubicBezTo>
                  <a:lnTo>
                    <a:pt x="12920" y="15335"/>
                  </a:lnTo>
                  <a:cubicBezTo>
                    <a:pt x="13111" y="15514"/>
                    <a:pt x="13362" y="15616"/>
                    <a:pt x="13625" y="15616"/>
                  </a:cubicBezTo>
                  <a:cubicBezTo>
                    <a:pt x="13628" y="15616"/>
                    <a:pt x="13631" y="15616"/>
                    <a:pt x="13634" y="15616"/>
                  </a:cubicBezTo>
                  <a:cubicBezTo>
                    <a:pt x="13920" y="15616"/>
                    <a:pt x="14194" y="15499"/>
                    <a:pt x="14392" y="15291"/>
                  </a:cubicBezTo>
                  <a:lnTo>
                    <a:pt x="15125" y="14512"/>
                  </a:lnTo>
                  <a:cubicBezTo>
                    <a:pt x="15521" y="14094"/>
                    <a:pt x="15499" y="13436"/>
                    <a:pt x="15081" y="13041"/>
                  </a:cubicBezTo>
                  <a:lnTo>
                    <a:pt x="13084" y="11166"/>
                  </a:lnTo>
                  <a:cubicBezTo>
                    <a:pt x="12891" y="10983"/>
                    <a:pt x="12637" y="10883"/>
                    <a:pt x="12371" y="10883"/>
                  </a:cubicBezTo>
                  <a:cubicBezTo>
                    <a:pt x="12214" y="10883"/>
                    <a:pt x="12060" y="10919"/>
                    <a:pt x="11918" y="10988"/>
                  </a:cubicBezTo>
                  <a:lnTo>
                    <a:pt x="11205" y="10316"/>
                  </a:lnTo>
                  <a:cubicBezTo>
                    <a:pt x="12671" y="8043"/>
                    <a:pt x="12356" y="4969"/>
                    <a:pt x="10315" y="3051"/>
                  </a:cubicBezTo>
                  <a:cubicBezTo>
                    <a:pt x="10127" y="2875"/>
                    <a:pt x="9927" y="2713"/>
                    <a:pt x="9717" y="2562"/>
                  </a:cubicBezTo>
                  <a:lnTo>
                    <a:pt x="9717" y="555"/>
                  </a:lnTo>
                  <a:cubicBezTo>
                    <a:pt x="9717" y="250"/>
                    <a:pt x="9467" y="1"/>
                    <a:pt x="9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20;p55">
              <a:extLst>
                <a:ext uri="{FF2B5EF4-FFF2-40B4-BE49-F238E27FC236}">
                  <a16:creationId xmlns:a16="http://schemas.microsoft.com/office/drawing/2014/main" id="{2EB9B8BC-44AF-7BDF-24E2-31FD5EAD7CB8}"/>
                </a:ext>
              </a:extLst>
            </p:cNvPr>
            <p:cNvSpPr/>
            <p:nvPr/>
          </p:nvSpPr>
          <p:spPr>
            <a:xfrm>
              <a:off x="5621025" y="3730400"/>
              <a:ext cx="63250" cy="57900"/>
            </a:xfrm>
            <a:custGeom>
              <a:avLst/>
              <a:gdLst/>
              <a:ahLst/>
              <a:cxnLst/>
              <a:rect l="l" t="t" r="r" b="b"/>
              <a:pathLst>
                <a:path w="2530" h="2316" extrusionOk="0">
                  <a:moveTo>
                    <a:pt x="1251" y="461"/>
                  </a:moveTo>
                  <a:cubicBezTo>
                    <a:pt x="1415" y="461"/>
                    <a:pt x="1583" y="520"/>
                    <a:pt x="1724" y="652"/>
                  </a:cubicBezTo>
                  <a:cubicBezTo>
                    <a:pt x="2085" y="991"/>
                    <a:pt x="1985" y="1590"/>
                    <a:pt x="1533" y="1793"/>
                  </a:cubicBezTo>
                  <a:cubicBezTo>
                    <a:pt x="1439" y="1835"/>
                    <a:pt x="1342" y="1855"/>
                    <a:pt x="1247" y="1855"/>
                  </a:cubicBezTo>
                  <a:cubicBezTo>
                    <a:pt x="888" y="1855"/>
                    <a:pt x="562" y="1572"/>
                    <a:pt x="551" y="1179"/>
                  </a:cubicBezTo>
                  <a:cubicBezTo>
                    <a:pt x="539" y="751"/>
                    <a:pt x="886" y="461"/>
                    <a:pt x="1251" y="461"/>
                  </a:cubicBezTo>
                  <a:close/>
                  <a:moveTo>
                    <a:pt x="1249" y="0"/>
                  </a:moveTo>
                  <a:cubicBezTo>
                    <a:pt x="941" y="0"/>
                    <a:pt x="633" y="123"/>
                    <a:pt x="404" y="366"/>
                  </a:cubicBezTo>
                  <a:cubicBezTo>
                    <a:pt x="89" y="700"/>
                    <a:pt x="1" y="1194"/>
                    <a:pt x="184" y="1617"/>
                  </a:cubicBezTo>
                  <a:cubicBezTo>
                    <a:pt x="367" y="2042"/>
                    <a:pt x="785" y="2316"/>
                    <a:pt x="1247" y="2316"/>
                  </a:cubicBezTo>
                  <a:cubicBezTo>
                    <a:pt x="1567" y="2316"/>
                    <a:pt x="1873" y="2184"/>
                    <a:pt x="2090" y="1952"/>
                  </a:cubicBezTo>
                  <a:cubicBezTo>
                    <a:pt x="2530" y="1485"/>
                    <a:pt x="2508" y="754"/>
                    <a:pt x="2041" y="314"/>
                  </a:cubicBezTo>
                  <a:cubicBezTo>
                    <a:pt x="1818" y="104"/>
                    <a:pt x="1534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4F97C70-5C37-8156-84AA-C1561CD16058}"/>
              </a:ext>
            </a:extLst>
          </p:cNvPr>
          <p:cNvSpPr/>
          <p:nvPr/>
        </p:nvSpPr>
        <p:spPr>
          <a:xfrm>
            <a:off x="1471961" y="1390185"/>
            <a:ext cx="7184804" cy="34295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1BDF40-7C2F-48A5-39E9-9526C13B43EC}"/>
              </a:ext>
            </a:extLst>
          </p:cNvPr>
          <p:cNvSpPr txBox="1"/>
          <p:nvPr/>
        </p:nvSpPr>
        <p:spPr>
          <a:xfrm>
            <a:off x="3731018" y="2803999"/>
            <a:ext cx="272182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Graph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over time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D8D1E2-1E1E-023A-78B9-BA89669549EC}"/>
              </a:ext>
            </a:extLst>
          </p:cNvPr>
          <p:cNvSpPr/>
          <p:nvPr/>
        </p:nvSpPr>
        <p:spPr>
          <a:xfrm>
            <a:off x="5482367" y="1094583"/>
            <a:ext cx="340916" cy="21605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3DD260E4-738C-7343-2385-63CB9F9D044E}"/>
              </a:ext>
            </a:extLst>
          </p:cNvPr>
          <p:cNvSpPr/>
          <p:nvPr/>
        </p:nvSpPr>
        <p:spPr>
          <a:xfrm rot="16200000">
            <a:off x="5473470" y="1381977"/>
            <a:ext cx="362822" cy="340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51770D3-56FC-419A-3948-E1B9E324539C}"/>
              </a:ext>
            </a:extLst>
          </p:cNvPr>
          <p:cNvSpPr txBox="1"/>
          <p:nvPr/>
        </p:nvSpPr>
        <p:spPr>
          <a:xfrm>
            <a:off x="4894571" y="1848037"/>
            <a:ext cx="152451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During</a:t>
            </a:r>
            <a:r>
              <a:rPr lang="fr-FR" sz="1600" b="1" dirty="0">
                <a:solidFill>
                  <a:schemeClr val="bg2">
                    <a:lumMod val="50000"/>
                  </a:schemeClr>
                </a:solidFill>
              </a:rPr>
              <a:t> 1 </a:t>
            </a:r>
            <a:r>
              <a:rPr lang="fr-FR" sz="1600" b="1" dirty="0" err="1">
                <a:solidFill>
                  <a:schemeClr val="bg2">
                    <a:lumMod val="50000"/>
                  </a:schemeClr>
                </a:solidFill>
              </a:rPr>
              <a:t>year</a:t>
            </a:r>
            <a:endParaRPr lang="fr-F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1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4" name="Google Shape;2014;p53"/>
          <p:cNvGrpSpPr/>
          <p:nvPr/>
        </p:nvGrpSpPr>
        <p:grpSpPr>
          <a:xfrm>
            <a:off x="4608884" y="1558950"/>
            <a:ext cx="3581536" cy="2407800"/>
            <a:chOff x="4756450" y="1636750"/>
            <a:chExt cx="3665100" cy="2407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15" name="Google Shape;2015;p53"/>
            <p:cNvSpPr/>
            <p:nvPr/>
          </p:nvSpPr>
          <p:spPr>
            <a:xfrm>
              <a:off x="4756450" y="1636750"/>
              <a:ext cx="3665100" cy="2407800"/>
            </a:xfrm>
            <a:prstGeom prst="roundRect">
              <a:avLst>
                <a:gd name="adj" fmla="val 835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6494350" y="3746875"/>
              <a:ext cx="189300" cy="189300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53"/>
          <p:cNvSpPr txBox="1">
            <a:spLocks noGrp="1"/>
          </p:cNvSpPr>
          <p:nvPr>
            <p:ph type="title"/>
          </p:nvPr>
        </p:nvSpPr>
        <p:spPr>
          <a:xfrm>
            <a:off x="953589" y="1846200"/>
            <a:ext cx="34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 you !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2018" name="Google Shape;2018;p53"/>
          <p:cNvSpPr txBox="1">
            <a:spLocks noGrp="1"/>
          </p:cNvSpPr>
          <p:nvPr>
            <p:ph type="subTitle" idx="1"/>
          </p:nvPr>
        </p:nvSpPr>
        <p:spPr>
          <a:xfrm>
            <a:off x="1098313" y="2643867"/>
            <a:ext cx="31230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pauline.zhou@esme.fr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020" name="Google Shape;2020;p53"/>
          <p:cNvGrpSpPr/>
          <p:nvPr/>
        </p:nvGrpSpPr>
        <p:grpSpPr>
          <a:xfrm>
            <a:off x="7663913" y="4187800"/>
            <a:ext cx="453750" cy="641500"/>
            <a:chOff x="214563" y="991475"/>
            <a:chExt cx="453750" cy="641500"/>
          </a:xfrm>
        </p:grpSpPr>
        <p:grpSp>
          <p:nvGrpSpPr>
            <p:cNvPr id="2021" name="Google Shape;2021;p53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022" name="Google Shape;2022;p5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4" name="Google Shape;2024;p53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025" name="Google Shape;2025;p5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7" name="Google Shape;2027;p53"/>
          <p:cNvGrpSpPr/>
          <p:nvPr/>
        </p:nvGrpSpPr>
        <p:grpSpPr>
          <a:xfrm>
            <a:off x="480025" y="4412125"/>
            <a:ext cx="1216200" cy="192855"/>
            <a:chOff x="4657600" y="639650"/>
            <a:chExt cx="1216200" cy="192855"/>
          </a:xfrm>
        </p:grpSpPr>
        <p:sp>
          <p:nvSpPr>
            <p:cNvPr id="2028" name="Google Shape;2028;p5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53"/>
          <p:cNvGrpSpPr/>
          <p:nvPr/>
        </p:nvGrpSpPr>
        <p:grpSpPr>
          <a:xfrm flipH="1">
            <a:off x="3815816" y="3895499"/>
            <a:ext cx="467366" cy="554802"/>
            <a:chOff x="8095816" y="2964049"/>
            <a:chExt cx="467366" cy="554802"/>
          </a:xfrm>
        </p:grpSpPr>
        <p:sp>
          <p:nvSpPr>
            <p:cNvPr id="2031" name="Google Shape;2031;p5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53"/>
          <p:cNvGrpSpPr/>
          <p:nvPr/>
        </p:nvGrpSpPr>
        <p:grpSpPr>
          <a:xfrm rot="10800000" flipH="1">
            <a:off x="1234251" y="1036689"/>
            <a:ext cx="515050" cy="554792"/>
            <a:chOff x="1092050" y="3983462"/>
            <a:chExt cx="687467" cy="740513"/>
          </a:xfrm>
        </p:grpSpPr>
        <p:grpSp>
          <p:nvGrpSpPr>
            <p:cNvPr id="2037" name="Google Shape;2037;p5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038" name="Google Shape;2038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041" name="Google Shape;2041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3" name="Google Shape;2043;p53"/>
          <p:cNvGrpSpPr/>
          <p:nvPr/>
        </p:nvGrpSpPr>
        <p:grpSpPr>
          <a:xfrm>
            <a:off x="8070324" y="755501"/>
            <a:ext cx="515050" cy="554792"/>
            <a:chOff x="1092050" y="3983462"/>
            <a:chExt cx="687467" cy="740513"/>
          </a:xfrm>
        </p:grpSpPr>
        <p:grpSp>
          <p:nvGrpSpPr>
            <p:cNvPr id="2044" name="Google Shape;2044;p5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045" name="Google Shape;2045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5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048" name="Google Shape;2048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7987A46-1C73-DCE7-2340-89D92AA46E2F}"/>
              </a:ext>
            </a:extLst>
          </p:cNvPr>
          <p:cNvGrpSpPr/>
          <p:nvPr/>
        </p:nvGrpSpPr>
        <p:grpSpPr>
          <a:xfrm>
            <a:off x="4875580" y="1791573"/>
            <a:ext cx="3066103" cy="1822467"/>
            <a:chOff x="198120" y="609600"/>
            <a:chExt cx="8311831" cy="4127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042AB4E-B4E2-07A6-BE96-1394628FB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" y="609600"/>
              <a:ext cx="8311831" cy="3687337"/>
            </a:xfrm>
            <a:prstGeom prst="rect">
              <a:avLst/>
            </a:prstGeom>
            <a:ln w="19050">
              <a:solidFill>
                <a:schemeClr val="tx2">
                  <a:lumMod val="10000"/>
                </a:schemeClr>
              </a:solidFill>
            </a:ln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4D0185A-C2AC-DBFA-43C1-F4E5489A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721" y="4202063"/>
              <a:ext cx="8309230" cy="534740"/>
            </a:xfrm>
            <a:prstGeom prst="rect">
              <a:avLst/>
            </a:prstGeom>
            <a:ln w="19050">
              <a:solidFill>
                <a:schemeClr val="tx2">
                  <a:lumMod val="10000"/>
                </a:schemeClr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9"/>
          <p:cNvGrpSpPr/>
          <p:nvPr/>
        </p:nvGrpSpPr>
        <p:grpSpPr>
          <a:xfrm rot="10800000" flipH="1">
            <a:off x="7904159" y="854732"/>
            <a:ext cx="515050" cy="554792"/>
            <a:chOff x="1092050" y="3983462"/>
            <a:chExt cx="687467" cy="740513"/>
          </a:xfrm>
        </p:grpSpPr>
        <p:grpSp>
          <p:nvGrpSpPr>
            <p:cNvPr id="352" name="Google Shape;352;p29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53" name="Google Shape;353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29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56" name="Google Shape;356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29"/>
          <p:cNvGrpSpPr/>
          <p:nvPr/>
        </p:nvGrpSpPr>
        <p:grpSpPr>
          <a:xfrm>
            <a:off x="8423991" y="4299174"/>
            <a:ext cx="467366" cy="554802"/>
            <a:chOff x="8095816" y="2964049"/>
            <a:chExt cx="467366" cy="554802"/>
          </a:xfrm>
        </p:grpSpPr>
        <p:sp>
          <p:nvSpPr>
            <p:cNvPr id="359" name="Google Shape;359;p29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724791" y="828651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</a:t>
            </a:r>
            <a:r>
              <a:rPr lang="en" dirty="0">
                <a:solidFill>
                  <a:schemeClr val="accent3"/>
                </a:solidFill>
              </a:rPr>
              <a:t>website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369" name="Google Shape;369;p29"/>
          <p:cNvGraphicFramePr/>
          <p:nvPr>
            <p:extLst>
              <p:ext uri="{D42A27DB-BD31-4B8C-83A1-F6EECF244321}">
                <p14:modId xmlns:p14="http://schemas.microsoft.com/office/powerpoint/2010/main" val="3251479254"/>
              </p:ext>
            </p:extLst>
          </p:nvPr>
        </p:nvGraphicFramePr>
        <p:xfrm>
          <a:off x="720000" y="1767224"/>
          <a:ext cx="7704000" cy="2521542"/>
        </p:xfrm>
        <a:graphic>
          <a:graphicData uri="http://schemas.openxmlformats.org/drawingml/2006/table">
            <a:tbl>
              <a:tblPr>
                <a:noFill/>
                <a:tableStyleId>{A03548A7-A6A1-4703-A9D0-56AC941AB27A}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ufam"/>
                          <a:ea typeface="Kufam"/>
                          <a:cs typeface="Kufam"/>
                          <a:sym typeface="Kufam"/>
                        </a:rPr>
                        <a:t>Modern concept</a:t>
                      </a:r>
                      <a:endParaRPr sz="1200" b="1" dirty="0">
                        <a:solidFill>
                          <a:schemeClr val="dk1"/>
                        </a:solidFill>
                        <a:latin typeface="Kufam"/>
                        <a:ea typeface="Kufam"/>
                        <a:cs typeface="Kufam"/>
                        <a:sym typeface="Kufa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/>
                        <a:t>CSS variables, </a:t>
                      </a:r>
                      <a:r>
                        <a:rPr lang="fr-FR" sz="1000" dirty="0" err="1"/>
                        <a:t>flexbox</a:t>
                      </a:r>
                      <a:r>
                        <a:rPr lang="fr-FR" sz="1000" dirty="0"/>
                        <a:t>, </a:t>
                      </a:r>
                      <a:r>
                        <a:rPr lang="fr-FR" sz="1000" dirty="0" err="1"/>
                        <a:t>grid</a:t>
                      </a:r>
                      <a:r>
                        <a:rPr lang="fr-FR" sz="1000" dirty="0"/>
                        <a:t>, transitions, media </a:t>
                      </a:r>
                      <a:r>
                        <a:rPr lang="fr-FR" sz="1000" dirty="0" err="1"/>
                        <a:t>queries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ufam"/>
                          <a:ea typeface="Kufam"/>
                          <a:cs typeface="Kufam"/>
                          <a:sym typeface="Kufam"/>
                          <a:hlinkClick r:id="" action="ppaction://noaction"/>
                        </a:rPr>
                        <a:t>Alternative resources</a:t>
                      </a:r>
                      <a:endParaRPr sz="1200" b="1" dirty="0">
                        <a:solidFill>
                          <a:schemeClr val="dk1"/>
                        </a:solidFill>
                        <a:latin typeface="Kufam"/>
                        <a:ea typeface="Kufam"/>
                        <a:cs typeface="Kufam"/>
                        <a:sym typeface="Kufa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Profile.jpg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ufam"/>
                          <a:ea typeface="Kufam"/>
                          <a:cs typeface="Kufam"/>
                          <a:sym typeface="Kufam"/>
                        </a:rPr>
                        <a:t>API</a:t>
                      </a:r>
                      <a:endParaRPr sz="1200" b="1" dirty="0">
                        <a:solidFill>
                          <a:schemeClr val="dk1"/>
                        </a:solidFill>
                        <a:latin typeface="Kufam"/>
                        <a:ea typeface="Kufam"/>
                        <a:cs typeface="Kufam"/>
                        <a:sym typeface="Kufa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https://openweathermap.org/api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ufam"/>
                          <a:ea typeface="Kufam"/>
                          <a:cs typeface="Kufam"/>
                          <a:sym typeface="Kufam"/>
                          <a:hlinkClick r:id="" action="ppaction://noaction"/>
                        </a:rPr>
                        <a:t>Colors</a:t>
                      </a:r>
                      <a:endParaRPr sz="1200" b="1">
                        <a:solidFill>
                          <a:schemeClr val="dk1"/>
                        </a:solidFill>
                        <a:latin typeface="Kufam"/>
                        <a:ea typeface="Kufam"/>
                        <a:cs typeface="Kufam"/>
                        <a:sym typeface="Kufa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Pastel colors : pink, blue and purple / linear-gradient 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ufam"/>
                          <a:ea typeface="Kufam"/>
                          <a:cs typeface="Kufam"/>
                          <a:sym typeface="Kufam"/>
                        </a:rPr>
                        <a:t>Chart.js</a:t>
                      </a:r>
                      <a:endParaRPr sz="1200" b="1" dirty="0">
                        <a:solidFill>
                          <a:schemeClr val="dk1"/>
                        </a:solidFill>
                        <a:latin typeface="Kufam"/>
                        <a:ea typeface="Kufam"/>
                        <a:cs typeface="Kufam"/>
                        <a:sym typeface="Kufa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https://cdnjs.cloudflare.com/ajax/libs/Chart.js/4.4.1/chart.umd.min.js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ufam"/>
                          <a:ea typeface="Kufam"/>
                          <a:cs typeface="Kufam"/>
                          <a:sym typeface="Kufam"/>
                          <a:hlinkClick r:id="" action="ppaction://noaction"/>
                        </a:rPr>
                        <a:t>Icons</a:t>
                      </a:r>
                      <a:endParaRPr sz="1200" b="1" dirty="0">
                        <a:solidFill>
                          <a:schemeClr val="dk1"/>
                        </a:solidFill>
                        <a:latin typeface="Kufam"/>
                        <a:ea typeface="Kufam"/>
                        <a:cs typeface="Kufam"/>
                        <a:sym typeface="Kufa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https://unpkg.com/boxicons@2.1.4/dist/boxicons.min.css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3" name="Google Shape;373;p29"/>
          <p:cNvGrpSpPr/>
          <p:nvPr/>
        </p:nvGrpSpPr>
        <p:grpSpPr>
          <a:xfrm>
            <a:off x="4271975" y="4661125"/>
            <a:ext cx="1216200" cy="192855"/>
            <a:chOff x="4657600" y="639650"/>
            <a:chExt cx="1216200" cy="192855"/>
          </a:xfrm>
        </p:grpSpPr>
        <p:sp>
          <p:nvSpPr>
            <p:cNvPr id="374" name="Google Shape;374;p29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9"/>
          <p:cNvGrpSpPr/>
          <p:nvPr/>
        </p:nvGrpSpPr>
        <p:grpSpPr>
          <a:xfrm>
            <a:off x="281862" y="828651"/>
            <a:ext cx="515050" cy="554792"/>
            <a:chOff x="1092050" y="3983462"/>
            <a:chExt cx="687467" cy="740513"/>
          </a:xfrm>
        </p:grpSpPr>
        <p:grpSp>
          <p:nvGrpSpPr>
            <p:cNvPr id="380" name="Google Shape;380;p29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81" name="Google Shape;381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29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84" name="Google Shape;384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CCE8D9F-E674-764C-713E-FDACE31C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4" y="1758792"/>
            <a:ext cx="2811212" cy="1944527"/>
          </a:xfrm>
          <a:prstGeom prst="rect">
            <a:avLst/>
          </a:prstGeom>
        </p:spPr>
      </p:pic>
      <p:pic>
        <p:nvPicPr>
          <p:cNvPr id="2050" name="Picture 2" descr="60+ Dashboards, admin panels &amp; analytics design inspiration | Muzli Design  Inspiration">
            <a:extLst>
              <a:ext uri="{FF2B5EF4-FFF2-40B4-BE49-F238E27FC236}">
                <a16:creationId xmlns:a16="http://schemas.microsoft.com/office/drawing/2014/main" id="{E70ED075-75D0-A8A7-5920-77E11FF8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34" y="1394744"/>
            <a:ext cx="2811212" cy="210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shboard Design: best practices and examples - Justinmind">
            <a:extLst>
              <a:ext uri="{FF2B5EF4-FFF2-40B4-BE49-F238E27FC236}">
                <a16:creationId xmlns:a16="http://schemas.microsoft.com/office/drawing/2014/main" id="{69E7F816-489A-0235-B870-E71A13451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56" y="2449115"/>
            <a:ext cx="3070432" cy="19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ather Dashboard Using openweatherapp API | by Nathnael Mesfin | Medium">
            <a:extLst>
              <a:ext uri="{FF2B5EF4-FFF2-40B4-BE49-F238E27FC236}">
                <a16:creationId xmlns:a16="http://schemas.microsoft.com/office/drawing/2014/main" id="{31F3465A-6868-9890-07DA-C10729FA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48" y="2809253"/>
            <a:ext cx="3070432" cy="17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26;p33">
            <a:extLst>
              <a:ext uri="{FF2B5EF4-FFF2-40B4-BE49-F238E27FC236}">
                <a16:creationId xmlns:a16="http://schemas.microsoft.com/office/drawing/2014/main" id="{6C523A7E-1DBA-56AE-D573-0C1289AFD2EB}"/>
              </a:ext>
            </a:extLst>
          </p:cNvPr>
          <p:cNvSpPr txBox="1">
            <a:spLocks/>
          </p:cNvSpPr>
          <p:nvPr/>
        </p:nvSpPr>
        <p:spPr>
          <a:xfrm>
            <a:off x="3379350" y="757327"/>
            <a:ext cx="23853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fr-FR" sz="2800" dirty="0"/>
              <a:t>Google</a:t>
            </a:r>
          </a:p>
        </p:txBody>
      </p:sp>
      <p:grpSp>
        <p:nvGrpSpPr>
          <p:cNvPr id="3" name="Google Shape;545;p33">
            <a:extLst>
              <a:ext uri="{FF2B5EF4-FFF2-40B4-BE49-F238E27FC236}">
                <a16:creationId xmlns:a16="http://schemas.microsoft.com/office/drawing/2014/main" id="{CCD92186-7AB7-8386-85E8-6F37858A47BD}"/>
              </a:ext>
            </a:extLst>
          </p:cNvPr>
          <p:cNvGrpSpPr/>
          <p:nvPr/>
        </p:nvGrpSpPr>
        <p:grpSpPr>
          <a:xfrm rot="292668" flipH="1">
            <a:off x="775323" y="3388746"/>
            <a:ext cx="467366" cy="554802"/>
            <a:chOff x="8095816" y="2964049"/>
            <a:chExt cx="467366" cy="554802"/>
          </a:xfrm>
        </p:grpSpPr>
        <p:sp>
          <p:nvSpPr>
            <p:cNvPr id="5" name="Google Shape;546;p33">
              <a:extLst>
                <a:ext uri="{FF2B5EF4-FFF2-40B4-BE49-F238E27FC236}">
                  <a16:creationId xmlns:a16="http://schemas.microsoft.com/office/drawing/2014/main" id="{4DA073B7-9E96-D23D-0CC3-92E12FBB0B02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7;p33">
              <a:extLst>
                <a:ext uri="{FF2B5EF4-FFF2-40B4-BE49-F238E27FC236}">
                  <a16:creationId xmlns:a16="http://schemas.microsoft.com/office/drawing/2014/main" id="{4C7F4989-D6B7-E6F3-6345-1938F6821477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3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>
          <a:extLst>
            <a:ext uri="{FF2B5EF4-FFF2-40B4-BE49-F238E27FC236}">
              <a16:creationId xmlns:a16="http://schemas.microsoft.com/office/drawing/2014/main" id="{3B6E8ECF-349C-31AF-9EA4-417A38395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3">
            <a:extLst>
              <a:ext uri="{FF2B5EF4-FFF2-40B4-BE49-F238E27FC236}">
                <a16:creationId xmlns:a16="http://schemas.microsoft.com/office/drawing/2014/main" id="{5FB7580D-9637-DF6C-566D-AB3E70B6D93B}"/>
              </a:ext>
            </a:extLst>
          </p:cNvPr>
          <p:cNvGrpSpPr/>
          <p:nvPr/>
        </p:nvGrpSpPr>
        <p:grpSpPr>
          <a:xfrm>
            <a:off x="7062637" y="2358452"/>
            <a:ext cx="332645" cy="332645"/>
            <a:chOff x="1092050" y="4279975"/>
            <a:chExt cx="444000" cy="444000"/>
          </a:xfrm>
        </p:grpSpPr>
        <p:sp>
          <p:nvSpPr>
            <p:cNvPr id="517" name="Google Shape;517;p33">
              <a:extLst>
                <a:ext uri="{FF2B5EF4-FFF2-40B4-BE49-F238E27FC236}">
                  <a16:creationId xmlns:a16="http://schemas.microsoft.com/office/drawing/2014/main" id="{46B1D2DE-806D-6BB6-7DDD-95A382A3CFF3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>
              <a:extLst>
                <a:ext uri="{FF2B5EF4-FFF2-40B4-BE49-F238E27FC236}">
                  <a16:creationId xmlns:a16="http://schemas.microsoft.com/office/drawing/2014/main" id="{64469C36-2413-8C8D-7580-A33B6394EB66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3">
            <a:extLst>
              <a:ext uri="{FF2B5EF4-FFF2-40B4-BE49-F238E27FC236}">
                <a16:creationId xmlns:a16="http://schemas.microsoft.com/office/drawing/2014/main" id="{C642D031-7550-D107-5FC4-80ABA1C5BC7B}"/>
              </a:ext>
            </a:extLst>
          </p:cNvPr>
          <p:cNvGrpSpPr/>
          <p:nvPr/>
        </p:nvGrpSpPr>
        <p:grpSpPr>
          <a:xfrm>
            <a:off x="4405687" y="2358452"/>
            <a:ext cx="332645" cy="332645"/>
            <a:chOff x="1092050" y="4279975"/>
            <a:chExt cx="444000" cy="444000"/>
          </a:xfrm>
        </p:grpSpPr>
        <p:sp>
          <p:nvSpPr>
            <p:cNvPr id="520" name="Google Shape;520;p33">
              <a:extLst>
                <a:ext uri="{FF2B5EF4-FFF2-40B4-BE49-F238E27FC236}">
                  <a16:creationId xmlns:a16="http://schemas.microsoft.com/office/drawing/2014/main" id="{5026A2DE-2954-B19A-48AB-DB1FC22FDD38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>
              <a:extLst>
                <a:ext uri="{FF2B5EF4-FFF2-40B4-BE49-F238E27FC236}">
                  <a16:creationId xmlns:a16="http://schemas.microsoft.com/office/drawing/2014/main" id="{C0D753BA-ECE2-F809-2CEF-E6ECA5202E87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3">
            <a:extLst>
              <a:ext uri="{FF2B5EF4-FFF2-40B4-BE49-F238E27FC236}">
                <a16:creationId xmlns:a16="http://schemas.microsoft.com/office/drawing/2014/main" id="{43CF7257-02C6-3E4F-0732-5A9DAC156B27}"/>
              </a:ext>
            </a:extLst>
          </p:cNvPr>
          <p:cNvGrpSpPr/>
          <p:nvPr/>
        </p:nvGrpSpPr>
        <p:grpSpPr>
          <a:xfrm>
            <a:off x="1748687" y="2358452"/>
            <a:ext cx="332645" cy="332645"/>
            <a:chOff x="1092050" y="4279975"/>
            <a:chExt cx="444000" cy="444000"/>
          </a:xfrm>
        </p:grpSpPr>
        <p:sp>
          <p:nvSpPr>
            <p:cNvPr id="523" name="Google Shape;523;p33">
              <a:extLst>
                <a:ext uri="{FF2B5EF4-FFF2-40B4-BE49-F238E27FC236}">
                  <a16:creationId xmlns:a16="http://schemas.microsoft.com/office/drawing/2014/main" id="{0BDE15A7-95D5-D34E-384C-7DA33EFDD3C9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>
              <a:extLst>
                <a:ext uri="{FF2B5EF4-FFF2-40B4-BE49-F238E27FC236}">
                  <a16:creationId xmlns:a16="http://schemas.microsoft.com/office/drawing/2014/main" id="{A1A14599-E3E0-7100-B0B2-5E58D8A9A6B3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3">
            <a:extLst>
              <a:ext uri="{FF2B5EF4-FFF2-40B4-BE49-F238E27FC236}">
                <a16:creationId xmlns:a16="http://schemas.microsoft.com/office/drawing/2014/main" id="{C40B2AFA-4413-5438-1C9A-83F70E127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82199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26" name="Google Shape;526;p33">
            <a:extLst>
              <a:ext uri="{FF2B5EF4-FFF2-40B4-BE49-F238E27FC236}">
                <a16:creationId xmlns:a16="http://schemas.microsoft.com/office/drawing/2014/main" id="{28BFE2D9-5846-880B-AD41-204E23FA19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2363" y="2785024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Google</a:t>
            </a:r>
            <a:endParaRPr sz="2000" dirty="0"/>
          </a:p>
        </p:txBody>
      </p:sp>
      <p:sp>
        <p:nvSpPr>
          <p:cNvPr id="527" name="Google Shape;527;p33">
            <a:extLst>
              <a:ext uri="{FF2B5EF4-FFF2-40B4-BE49-F238E27FC236}">
                <a16:creationId xmlns:a16="http://schemas.microsoft.com/office/drawing/2014/main" id="{210F56E5-97EF-C003-ADD5-779AC673E2C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2363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528" name="Google Shape;528;p33">
            <a:extLst>
              <a:ext uri="{FF2B5EF4-FFF2-40B4-BE49-F238E27FC236}">
                <a16:creationId xmlns:a16="http://schemas.microsoft.com/office/drawing/2014/main" id="{5E021E27-4A6F-BACF-B666-AC289285A9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75789" y="2779669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ChatGPT</a:t>
            </a:r>
            <a:endParaRPr sz="2000" dirty="0"/>
          </a:p>
        </p:txBody>
      </p:sp>
      <p:sp>
        <p:nvSpPr>
          <p:cNvPr id="529" name="Google Shape;529;p33">
            <a:extLst>
              <a:ext uri="{FF2B5EF4-FFF2-40B4-BE49-F238E27FC236}">
                <a16:creationId xmlns:a16="http://schemas.microsoft.com/office/drawing/2014/main" id="{4EB02700-4436-D97C-EB4F-6E5E8AA74E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79338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and structure</a:t>
            </a:r>
            <a:endParaRPr dirty="0"/>
          </a:p>
        </p:txBody>
      </p:sp>
      <p:sp>
        <p:nvSpPr>
          <p:cNvPr id="530" name="Google Shape;530;p33">
            <a:extLst>
              <a:ext uri="{FF2B5EF4-FFF2-40B4-BE49-F238E27FC236}">
                <a16:creationId xmlns:a16="http://schemas.microsoft.com/office/drawing/2014/main" id="{75E2FEC2-6C46-1F12-EEB5-DB4E041B84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99076" y="2777644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Youtube</a:t>
            </a:r>
            <a:endParaRPr sz="2000" dirty="0"/>
          </a:p>
        </p:txBody>
      </p:sp>
      <p:sp>
        <p:nvSpPr>
          <p:cNvPr id="531" name="Google Shape;531;p33">
            <a:extLst>
              <a:ext uri="{FF2B5EF4-FFF2-40B4-BE49-F238E27FC236}">
                <a16:creationId xmlns:a16="http://schemas.microsoft.com/office/drawing/2014/main" id="{EA133746-C84E-24BA-F725-2FA35D1AE3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6313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Structure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32" name="Google Shape;532;p33">
            <a:extLst>
              <a:ext uri="{FF2B5EF4-FFF2-40B4-BE49-F238E27FC236}">
                <a16:creationId xmlns:a16="http://schemas.microsoft.com/office/drawing/2014/main" id="{C86F8E36-DCC7-50A9-715E-5617FAAF2CFA}"/>
              </a:ext>
            </a:extLst>
          </p:cNvPr>
          <p:cNvCxnSpPr/>
          <p:nvPr/>
        </p:nvCxnSpPr>
        <p:spPr>
          <a:xfrm>
            <a:off x="2285313" y="2520775"/>
            <a:ext cx="191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3">
            <a:extLst>
              <a:ext uri="{FF2B5EF4-FFF2-40B4-BE49-F238E27FC236}">
                <a16:creationId xmlns:a16="http://schemas.microsoft.com/office/drawing/2014/main" id="{22CEDC95-59BA-7D01-990D-99E1CB102154}"/>
              </a:ext>
            </a:extLst>
          </p:cNvPr>
          <p:cNvCxnSpPr/>
          <p:nvPr/>
        </p:nvCxnSpPr>
        <p:spPr>
          <a:xfrm>
            <a:off x="4942275" y="2520775"/>
            <a:ext cx="191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5" name="Google Shape;535;p33">
            <a:extLst>
              <a:ext uri="{FF2B5EF4-FFF2-40B4-BE49-F238E27FC236}">
                <a16:creationId xmlns:a16="http://schemas.microsoft.com/office/drawing/2014/main" id="{C61B1CE2-7AD1-9E0B-D334-298248E60378}"/>
              </a:ext>
            </a:extLst>
          </p:cNvPr>
          <p:cNvGrpSpPr/>
          <p:nvPr/>
        </p:nvGrpSpPr>
        <p:grpSpPr>
          <a:xfrm>
            <a:off x="541238" y="4129650"/>
            <a:ext cx="453750" cy="641500"/>
            <a:chOff x="214563" y="991475"/>
            <a:chExt cx="453750" cy="641500"/>
          </a:xfrm>
        </p:grpSpPr>
        <p:grpSp>
          <p:nvGrpSpPr>
            <p:cNvPr id="536" name="Google Shape;536;p33">
              <a:extLst>
                <a:ext uri="{FF2B5EF4-FFF2-40B4-BE49-F238E27FC236}">
                  <a16:creationId xmlns:a16="http://schemas.microsoft.com/office/drawing/2014/main" id="{56285D90-25A0-C6A6-A9D7-85521F6FB027}"/>
                </a:ext>
              </a:extLst>
            </p:cNvPr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537" name="Google Shape;537;p33">
                <a:extLst>
                  <a:ext uri="{FF2B5EF4-FFF2-40B4-BE49-F238E27FC236}">
                    <a16:creationId xmlns:a16="http://schemas.microsoft.com/office/drawing/2014/main" id="{6AB7C7C9-9B83-C461-C6D2-992B93E4E502}"/>
                  </a:ext>
                </a:extLst>
              </p:cNvPr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3">
                <a:extLst>
                  <a:ext uri="{FF2B5EF4-FFF2-40B4-BE49-F238E27FC236}">
                    <a16:creationId xmlns:a16="http://schemas.microsoft.com/office/drawing/2014/main" id="{CCFC0395-2CEE-551A-C18F-4319FD10228A}"/>
                  </a:ext>
                </a:extLst>
              </p:cNvPr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33">
              <a:extLst>
                <a:ext uri="{FF2B5EF4-FFF2-40B4-BE49-F238E27FC236}">
                  <a16:creationId xmlns:a16="http://schemas.microsoft.com/office/drawing/2014/main" id="{9A202C5E-C650-48D3-04D3-B7D3B196E921}"/>
                </a:ext>
              </a:extLst>
            </p:cNvPr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540" name="Google Shape;540;p33">
                <a:extLst>
                  <a:ext uri="{FF2B5EF4-FFF2-40B4-BE49-F238E27FC236}">
                    <a16:creationId xmlns:a16="http://schemas.microsoft.com/office/drawing/2014/main" id="{200C075C-CD02-FA1C-7E7D-70FDB3CFED8B}"/>
                  </a:ext>
                </a:extLst>
              </p:cNvPr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3">
                <a:extLst>
                  <a:ext uri="{FF2B5EF4-FFF2-40B4-BE49-F238E27FC236}">
                    <a16:creationId xmlns:a16="http://schemas.microsoft.com/office/drawing/2014/main" id="{98B0651D-086E-86FD-0982-E2FB13384B71}"/>
                  </a:ext>
                </a:extLst>
              </p:cNvPr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" name="Google Shape;545;p33">
            <a:extLst>
              <a:ext uri="{FF2B5EF4-FFF2-40B4-BE49-F238E27FC236}">
                <a16:creationId xmlns:a16="http://schemas.microsoft.com/office/drawing/2014/main" id="{BA43212B-0AC2-AC2F-1961-97FD9D1A57C8}"/>
              </a:ext>
            </a:extLst>
          </p:cNvPr>
          <p:cNvGrpSpPr/>
          <p:nvPr/>
        </p:nvGrpSpPr>
        <p:grpSpPr>
          <a:xfrm flipH="1">
            <a:off x="881531" y="1178098"/>
            <a:ext cx="467366" cy="554802"/>
            <a:chOff x="8095816" y="2964049"/>
            <a:chExt cx="467366" cy="554802"/>
          </a:xfrm>
        </p:grpSpPr>
        <p:sp>
          <p:nvSpPr>
            <p:cNvPr id="546" name="Google Shape;546;p33">
              <a:extLst>
                <a:ext uri="{FF2B5EF4-FFF2-40B4-BE49-F238E27FC236}">
                  <a16:creationId xmlns:a16="http://schemas.microsoft.com/office/drawing/2014/main" id="{211B6037-D006-A7F2-6C8C-8C9B1D2FA4A0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>
              <a:extLst>
                <a:ext uri="{FF2B5EF4-FFF2-40B4-BE49-F238E27FC236}">
                  <a16:creationId xmlns:a16="http://schemas.microsoft.com/office/drawing/2014/main" id="{9CF92353-672E-684E-EFBB-F38F1A102580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3131;p55">
            <a:extLst>
              <a:ext uri="{FF2B5EF4-FFF2-40B4-BE49-F238E27FC236}">
                <a16:creationId xmlns:a16="http://schemas.microsoft.com/office/drawing/2014/main" id="{9846ECAD-32E9-091B-7380-D124BBB50C47}"/>
              </a:ext>
            </a:extLst>
          </p:cNvPr>
          <p:cNvGrpSpPr/>
          <p:nvPr/>
        </p:nvGrpSpPr>
        <p:grpSpPr>
          <a:xfrm>
            <a:off x="7754755" y="722652"/>
            <a:ext cx="730862" cy="779095"/>
            <a:chOff x="4006317" y="2735381"/>
            <a:chExt cx="360475" cy="393275"/>
          </a:xfrm>
        </p:grpSpPr>
        <p:sp>
          <p:nvSpPr>
            <p:cNvPr id="3" name="Google Shape;3132;p55">
              <a:extLst>
                <a:ext uri="{FF2B5EF4-FFF2-40B4-BE49-F238E27FC236}">
                  <a16:creationId xmlns:a16="http://schemas.microsoft.com/office/drawing/2014/main" id="{CAEC5EA7-7B26-2F36-746B-3C42ACFBE051}"/>
                </a:ext>
              </a:extLst>
            </p:cNvPr>
            <p:cNvSpPr/>
            <p:nvPr/>
          </p:nvSpPr>
          <p:spPr>
            <a:xfrm>
              <a:off x="4011642" y="2829231"/>
              <a:ext cx="349050" cy="80050"/>
            </a:xfrm>
            <a:custGeom>
              <a:avLst/>
              <a:gdLst/>
              <a:ahLst/>
              <a:cxnLst/>
              <a:rect l="l" t="t" r="r" b="b"/>
              <a:pathLst>
                <a:path w="13962" h="3202" extrusionOk="0">
                  <a:moveTo>
                    <a:pt x="3" y="2092"/>
                  </a:moveTo>
                  <a:lnTo>
                    <a:pt x="6767" y="3201"/>
                  </a:lnTo>
                  <a:lnTo>
                    <a:pt x="13962" y="2092"/>
                  </a:lnTo>
                  <a:lnTo>
                    <a:pt x="13962" y="658"/>
                  </a:lnTo>
                  <a:cubicBezTo>
                    <a:pt x="13959" y="293"/>
                    <a:pt x="13666" y="0"/>
                    <a:pt x="13304" y="0"/>
                  </a:cubicBezTo>
                  <a:lnTo>
                    <a:pt x="660" y="0"/>
                  </a:lnTo>
                  <a:cubicBezTo>
                    <a:pt x="296" y="0"/>
                    <a:pt x="3" y="293"/>
                    <a:pt x="0" y="6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3;p55">
              <a:extLst>
                <a:ext uri="{FF2B5EF4-FFF2-40B4-BE49-F238E27FC236}">
                  <a16:creationId xmlns:a16="http://schemas.microsoft.com/office/drawing/2014/main" id="{05D48DAD-3E87-746A-BA3B-F9A4A721EE43}"/>
                </a:ext>
              </a:extLst>
            </p:cNvPr>
            <p:cNvSpPr/>
            <p:nvPr/>
          </p:nvSpPr>
          <p:spPr>
            <a:xfrm>
              <a:off x="4011692" y="2829156"/>
              <a:ext cx="47875" cy="52025"/>
            </a:xfrm>
            <a:custGeom>
              <a:avLst/>
              <a:gdLst/>
              <a:ahLst/>
              <a:cxnLst/>
              <a:rect l="l" t="t" r="r" b="b"/>
              <a:pathLst>
                <a:path w="1915" h="2081" extrusionOk="0">
                  <a:moveTo>
                    <a:pt x="1252" y="2080"/>
                  </a:moveTo>
                  <a:lnTo>
                    <a:pt x="1252" y="656"/>
                  </a:lnTo>
                  <a:cubicBezTo>
                    <a:pt x="1257" y="292"/>
                    <a:pt x="1553" y="1"/>
                    <a:pt x="1914" y="3"/>
                  </a:cubicBezTo>
                  <a:lnTo>
                    <a:pt x="661" y="3"/>
                  </a:lnTo>
                  <a:cubicBezTo>
                    <a:pt x="299" y="1"/>
                    <a:pt x="3" y="292"/>
                    <a:pt x="1" y="656"/>
                  </a:cubicBezTo>
                  <a:lnTo>
                    <a:pt x="1" y="208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4;p55">
              <a:extLst>
                <a:ext uri="{FF2B5EF4-FFF2-40B4-BE49-F238E27FC236}">
                  <a16:creationId xmlns:a16="http://schemas.microsoft.com/office/drawing/2014/main" id="{B2698A23-94B9-3CF1-BE7D-6FEC3D9BFEA2}"/>
                </a:ext>
              </a:extLst>
            </p:cNvPr>
            <p:cNvSpPr/>
            <p:nvPr/>
          </p:nvSpPr>
          <p:spPr>
            <a:xfrm>
              <a:off x="4011692" y="2881156"/>
              <a:ext cx="349000" cy="187875"/>
            </a:xfrm>
            <a:custGeom>
              <a:avLst/>
              <a:gdLst/>
              <a:ahLst/>
              <a:cxnLst/>
              <a:rect l="l" t="t" r="r" b="b"/>
              <a:pathLst>
                <a:path w="13960" h="7515" extrusionOk="0">
                  <a:moveTo>
                    <a:pt x="1" y="0"/>
                  </a:moveTo>
                  <a:lnTo>
                    <a:pt x="1" y="6855"/>
                  </a:lnTo>
                  <a:cubicBezTo>
                    <a:pt x="1" y="7219"/>
                    <a:pt x="294" y="7512"/>
                    <a:pt x="658" y="7515"/>
                  </a:cubicBezTo>
                  <a:lnTo>
                    <a:pt x="13302" y="7515"/>
                  </a:lnTo>
                  <a:cubicBezTo>
                    <a:pt x="13664" y="7512"/>
                    <a:pt x="13960" y="7219"/>
                    <a:pt x="13960" y="6855"/>
                  </a:cubicBezTo>
                  <a:lnTo>
                    <a:pt x="13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5;p55">
              <a:extLst>
                <a:ext uri="{FF2B5EF4-FFF2-40B4-BE49-F238E27FC236}">
                  <a16:creationId xmlns:a16="http://schemas.microsoft.com/office/drawing/2014/main" id="{78290E35-4DDF-7BEB-02F1-A476CE8E2F68}"/>
                </a:ext>
              </a:extLst>
            </p:cNvPr>
            <p:cNvSpPr/>
            <p:nvPr/>
          </p:nvSpPr>
          <p:spPr>
            <a:xfrm>
              <a:off x="4011692" y="2881156"/>
              <a:ext cx="47875" cy="187875"/>
            </a:xfrm>
            <a:custGeom>
              <a:avLst/>
              <a:gdLst/>
              <a:ahLst/>
              <a:cxnLst/>
              <a:rect l="l" t="t" r="r" b="b"/>
              <a:pathLst>
                <a:path w="1915" h="7515" extrusionOk="0">
                  <a:moveTo>
                    <a:pt x="1252" y="0"/>
                  </a:moveTo>
                  <a:lnTo>
                    <a:pt x="1" y="0"/>
                  </a:lnTo>
                  <a:lnTo>
                    <a:pt x="1" y="6855"/>
                  </a:lnTo>
                  <a:cubicBezTo>
                    <a:pt x="1" y="7219"/>
                    <a:pt x="297" y="7515"/>
                    <a:pt x="661" y="7515"/>
                  </a:cubicBezTo>
                  <a:lnTo>
                    <a:pt x="1914" y="7515"/>
                  </a:lnTo>
                  <a:cubicBezTo>
                    <a:pt x="1550" y="7512"/>
                    <a:pt x="1255" y="7219"/>
                    <a:pt x="1252" y="68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6;p55">
              <a:extLst>
                <a:ext uri="{FF2B5EF4-FFF2-40B4-BE49-F238E27FC236}">
                  <a16:creationId xmlns:a16="http://schemas.microsoft.com/office/drawing/2014/main" id="{7FB38BA6-CD06-7621-FF3B-47BA5F5B40CC}"/>
                </a:ext>
              </a:extLst>
            </p:cNvPr>
            <p:cNvSpPr/>
            <p:nvPr/>
          </p:nvSpPr>
          <p:spPr>
            <a:xfrm>
              <a:off x="4157542" y="3099556"/>
              <a:ext cx="54825" cy="29100"/>
            </a:xfrm>
            <a:custGeom>
              <a:avLst/>
              <a:gdLst/>
              <a:ahLst/>
              <a:cxnLst/>
              <a:rect l="l" t="t" r="r" b="b"/>
              <a:pathLst>
                <a:path w="2193" h="1164" extrusionOk="0">
                  <a:moveTo>
                    <a:pt x="2192" y="1"/>
                  </a:moveTo>
                  <a:lnTo>
                    <a:pt x="0" y="1"/>
                  </a:lnTo>
                  <a:cubicBezTo>
                    <a:pt x="354" y="1059"/>
                    <a:pt x="1918" y="1164"/>
                    <a:pt x="2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7;p55">
              <a:extLst>
                <a:ext uri="{FF2B5EF4-FFF2-40B4-BE49-F238E27FC236}">
                  <a16:creationId xmlns:a16="http://schemas.microsoft.com/office/drawing/2014/main" id="{FC21B433-D081-D313-8025-B029FC579900}"/>
                </a:ext>
              </a:extLst>
            </p:cNvPr>
            <p:cNvSpPr/>
            <p:nvPr/>
          </p:nvSpPr>
          <p:spPr>
            <a:xfrm>
              <a:off x="4079567" y="2792681"/>
              <a:ext cx="210675" cy="238900"/>
            </a:xfrm>
            <a:custGeom>
              <a:avLst/>
              <a:gdLst/>
              <a:ahLst/>
              <a:cxnLst/>
              <a:rect l="l" t="t" r="r" b="b"/>
              <a:pathLst>
                <a:path w="8427" h="9556" extrusionOk="0">
                  <a:moveTo>
                    <a:pt x="3691" y="9556"/>
                  </a:moveTo>
                  <a:lnTo>
                    <a:pt x="5362" y="9556"/>
                  </a:lnTo>
                  <a:cubicBezTo>
                    <a:pt x="6660" y="8019"/>
                    <a:pt x="8427" y="6359"/>
                    <a:pt x="8427" y="4211"/>
                  </a:cubicBezTo>
                  <a:cubicBezTo>
                    <a:pt x="8427" y="1988"/>
                    <a:pt x="6440" y="1"/>
                    <a:pt x="4216" y="1"/>
                  </a:cubicBezTo>
                  <a:cubicBezTo>
                    <a:pt x="1990" y="1"/>
                    <a:pt x="1" y="1988"/>
                    <a:pt x="1" y="4211"/>
                  </a:cubicBezTo>
                  <a:cubicBezTo>
                    <a:pt x="1" y="6359"/>
                    <a:pt x="1773" y="8019"/>
                    <a:pt x="3068" y="9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38;p55">
              <a:extLst>
                <a:ext uri="{FF2B5EF4-FFF2-40B4-BE49-F238E27FC236}">
                  <a16:creationId xmlns:a16="http://schemas.microsoft.com/office/drawing/2014/main" id="{1E52F3B3-1B72-0B44-1A9D-FEE088CA7D93}"/>
                </a:ext>
              </a:extLst>
            </p:cNvPr>
            <p:cNvSpPr/>
            <p:nvPr/>
          </p:nvSpPr>
          <p:spPr>
            <a:xfrm>
              <a:off x="4079567" y="2792756"/>
              <a:ext cx="119475" cy="238825"/>
            </a:xfrm>
            <a:custGeom>
              <a:avLst/>
              <a:gdLst/>
              <a:ahLst/>
              <a:cxnLst/>
              <a:rect l="l" t="t" r="r" b="b"/>
              <a:pathLst>
                <a:path w="4779" h="9553" extrusionOk="0">
                  <a:moveTo>
                    <a:pt x="1127" y="4208"/>
                  </a:moveTo>
                  <a:cubicBezTo>
                    <a:pt x="1127" y="2175"/>
                    <a:pt x="2789" y="340"/>
                    <a:pt x="4778" y="42"/>
                  </a:cubicBezTo>
                  <a:cubicBezTo>
                    <a:pt x="4593" y="12"/>
                    <a:pt x="4405" y="0"/>
                    <a:pt x="4216" y="0"/>
                  </a:cubicBezTo>
                  <a:cubicBezTo>
                    <a:pt x="1988" y="0"/>
                    <a:pt x="1" y="1985"/>
                    <a:pt x="1" y="4208"/>
                  </a:cubicBezTo>
                  <a:cubicBezTo>
                    <a:pt x="1" y="6356"/>
                    <a:pt x="1773" y="8016"/>
                    <a:pt x="3068" y="9553"/>
                  </a:cubicBezTo>
                  <a:lnTo>
                    <a:pt x="4192" y="9553"/>
                  </a:lnTo>
                  <a:cubicBezTo>
                    <a:pt x="4031" y="9360"/>
                    <a:pt x="3862" y="9167"/>
                    <a:pt x="3691" y="8971"/>
                  </a:cubicBezTo>
                  <a:cubicBezTo>
                    <a:pt x="2484" y="7593"/>
                    <a:pt x="1127" y="6088"/>
                    <a:pt x="1127" y="42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39;p55">
              <a:extLst>
                <a:ext uri="{FF2B5EF4-FFF2-40B4-BE49-F238E27FC236}">
                  <a16:creationId xmlns:a16="http://schemas.microsoft.com/office/drawing/2014/main" id="{2EDBF05B-D24B-F0F7-DBFF-0A52C61712F3}"/>
                </a:ext>
              </a:extLst>
            </p:cNvPr>
            <p:cNvSpPr/>
            <p:nvPr/>
          </p:nvSpPr>
          <p:spPr>
            <a:xfrm>
              <a:off x="4157542" y="3099556"/>
              <a:ext cx="37825" cy="24150"/>
            </a:xfrm>
            <a:custGeom>
              <a:avLst/>
              <a:gdLst/>
              <a:ahLst/>
              <a:cxnLst/>
              <a:rect l="l" t="t" r="r" b="b"/>
              <a:pathLst>
                <a:path w="1513" h="966" extrusionOk="0">
                  <a:moveTo>
                    <a:pt x="1513" y="778"/>
                  </a:moveTo>
                  <a:cubicBezTo>
                    <a:pt x="1139" y="661"/>
                    <a:pt x="841" y="372"/>
                    <a:pt x="719" y="1"/>
                  </a:cubicBezTo>
                  <a:lnTo>
                    <a:pt x="0" y="1"/>
                  </a:lnTo>
                  <a:cubicBezTo>
                    <a:pt x="227" y="678"/>
                    <a:pt x="951" y="966"/>
                    <a:pt x="1513" y="77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40;p55">
              <a:extLst>
                <a:ext uri="{FF2B5EF4-FFF2-40B4-BE49-F238E27FC236}">
                  <a16:creationId xmlns:a16="http://schemas.microsoft.com/office/drawing/2014/main" id="{57BB619C-3415-D890-7C59-A78196CFC74A}"/>
                </a:ext>
              </a:extLst>
            </p:cNvPr>
            <p:cNvSpPr/>
            <p:nvPr/>
          </p:nvSpPr>
          <p:spPr>
            <a:xfrm>
              <a:off x="4141517" y="3031556"/>
              <a:ext cx="87100" cy="68025"/>
            </a:xfrm>
            <a:custGeom>
              <a:avLst/>
              <a:gdLst/>
              <a:ahLst/>
              <a:cxnLst/>
              <a:rect l="l" t="t" r="r" b="b"/>
              <a:pathLst>
                <a:path w="3484" h="2721" extrusionOk="0">
                  <a:moveTo>
                    <a:pt x="287" y="2721"/>
                  </a:moveTo>
                  <a:lnTo>
                    <a:pt x="3195" y="2721"/>
                  </a:lnTo>
                  <a:cubicBezTo>
                    <a:pt x="3354" y="2718"/>
                    <a:pt x="3481" y="2591"/>
                    <a:pt x="3483" y="2432"/>
                  </a:cubicBezTo>
                  <a:lnTo>
                    <a:pt x="3483" y="289"/>
                  </a:lnTo>
                  <a:cubicBezTo>
                    <a:pt x="3481" y="130"/>
                    <a:pt x="3351" y="1"/>
                    <a:pt x="3192" y="1"/>
                  </a:cubicBezTo>
                  <a:lnTo>
                    <a:pt x="289" y="1"/>
                  </a:lnTo>
                  <a:cubicBezTo>
                    <a:pt x="130" y="1"/>
                    <a:pt x="1" y="130"/>
                    <a:pt x="1" y="289"/>
                  </a:cubicBezTo>
                  <a:lnTo>
                    <a:pt x="1" y="2432"/>
                  </a:lnTo>
                  <a:cubicBezTo>
                    <a:pt x="1" y="2591"/>
                    <a:pt x="128" y="2718"/>
                    <a:pt x="287" y="27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41;p55">
              <a:extLst>
                <a:ext uri="{FF2B5EF4-FFF2-40B4-BE49-F238E27FC236}">
                  <a16:creationId xmlns:a16="http://schemas.microsoft.com/office/drawing/2014/main" id="{13ECE4F7-E3D5-6921-66C1-3EFAECCBCE3A}"/>
                </a:ext>
              </a:extLst>
            </p:cNvPr>
            <p:cNvSpPr/>
            <p:nvPr/>
          </p:nvSpPr>
          <p:spPr>
            <a:xfrm>
              <a:off x="4141467" y="3031556"/>
              <a:ext cx="22500" cy="68025"/>
            </a:xfrm>
            <a:custGeom>
              <a:avLst/>
              <a:gdLst/>
              <a:ahLst/>
              <a:cxnLst/>
              <a:rect l="l" t="t" r="r" b="b"/>
              <a:pathLst>
                <a:path w="900" h="2721" extrusionOk="0">
                  <a:moveTo>
                    <a:pt x="614" y="2430"/>
                  </a:moveTo>
                  <a:lnTo>
                    <a:pt x="614" y="289"/>
                  </a:lnTo>
                  <a:cubicBezTo>
                    <a:pt x="614" y="130"/>
                    <a:pt x="741" y="1"/>
                    <a:pt x="900" y="1"/>
                  </a:cubicBezTo>
                  <a:lnTo>
                    <a:pt x="289" y="1"/>
                  </a:lnTo>
                  <a:cubicBezTo>
                    <a:pt x="130" y="1"/>
                    <a:pt x="3" y="130"/>
                    <a:pt x="3" y="289"/>
                  </a:cubicBezTo>
                  <a:lnTo>
                    <a:pt x="3" y="2430"/>
                  </a:lnTo>
                  <a:cubicBezTo>
                    <a:pt x="0" y="2589"/>
                    <a:pt x="130" y="2718"/>
                    <a:pt x="289" y="2721"/>
                  </a:cubicBezTo>
                  <a:lnTo>
                    <a:pt x="900" y="2721"/>
                  </a:lnTo>
                  <a:cubicBezTo>
                    <a:pt x="741" y="2718"/>
                    <a:pt x="611" y="2589"/>
                    <a:pt x="614" y="243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2;p55">
              <a:extLst>
                <a:ext uri="{FF2B5EF4-FFF2-40B4-BE49-F238E27FC236}">
                  <a16:creationId xmlns:a16="http://schemas.microsoft.com/office/drawing/2014/main" id="{E5431AE4-FDBE-B19E-6AF4-B261DE60ACFD}"/>
                </a:ext>
              </a:extLst>
            </p:cNvPr>
            <p:cNvSpPr/>
            <p:nvPr/>
          </p:nvSpPr>
          <p:spPr>
            <a:xfrm>
              <a:off x="4126992" y="3052956"/>
              <a:ext cx="115375" cy="25975"/>
            </a:xfrm>
            <a:custGeom>
              <a:avLst/>
              <a:gdLst/>
              <a:ahLst/>
              <a:cxnLst/>
              <a:rect l="l" t="t" r="r" b="b"/>
              <a:pathLst>
                <a:path w="4615" h="1039" extrusionOk="0">
                  <a:moveTo>
                    <a:pt x="0" y="308"/>
                  </a:moveTo>
                  <a:lnTo>
                    <a:pt x="0" y="731"/>
                  </a:lnTo>
                  <a:cubicBezTo>
                    <a:pt x="0" y="902"/>
                    <a:pt x="137" y="1039"/>
                    <a:pt x="308" y="1039"/>
                  </a:cubicBezTo>
                  <a:lnTo>
                    <a:pt x="4304" y="1039"/>
                  </a:lnTo>
                  <a:cubicBezTo>
                    <a:pt x="4475" y="1039"/>
                    <a:pt x="4612" y="899"/>
                    <a:pt x="4614" y="731"/>
                  </a:cubicBezTo>
                  <a:lnTo>
                    <a:pt x="4614" y="308"/>
                  </a:lnTo>
                  <a:cubicBezTo>
                    <a:pt x="4612" y="139"/>
                    <a:pt x="4475" y="0"/>
                    <a:pt x="4304" y="0"/>
                  </a:cubicBezTo>
                  <a:lnTo>
                    <a:pt x="308" y="0"/>
                  </a:lnTo>
                  <a:cubicBezTo>
                    <a:pt x="140" y="0"/>
                    <a:pt x="0" y="139"/>
                    <a:pt x="0" y="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3;p55">
              <a:extLst>
                <a:ext uri="{FF2B5EF4-FFF2-40B4-BE49-F238E27FC236}">
                  <a16:creationId xmlns:a16="http://schemas.microsoft.com/office/drawing/2014/main" id="{638430A3-60B3-4F33-8D60-7A7403EB20A3}"/>
                </a:ext>
              </a:extLst>
            </p:cNvPr>
            <p:cNvSpPr/>
            <p:nvPr/>
          </p:nvSpPr>
          <p:spPr>
            <a:xfrm>
              <a:off x="4126992" y="3052956"/>
              <a:ext cx="30025" cy="25975"/>
            </a:xfrm>
            <a:custGeom>
              <a:avLst/>
              <a:gdLst/>
              <a:ahLst/>
              <a:cxnLst/>
              <a:rect l="l" t="t" r="r" b="b"/>
              <a:pathLst>
                <a:path w="1201" h="1039" extrusionOk="0">
                  <a:moveTo>
                    <a:pt x="887" y="308"/>
                  </a:moveTo>
                  <a:cubicBezTo>
                    <a:pt x="887" y="137"/>
                    <a:pt x="1029" y="0"/>
                    <a:pt x="1200" y="0"/>
                  </a:cubicBezTo>
                  <a:lnTo>
                    <a:pt x="308" y="0"/>
                  </a:lnTo>
                  <a:cubicBezTo>
                    <a:pt x="140" y="0"/>
                    <a:pt x="0" y="139"/>
                    <a:pt x="0" y="308"/>
                  </a:cubicBezTo>
                  <a:lnTo>
                    <a:pt x="0" y="731"/>
                  </a:lnTo>
                  <a:cubicBezTo>
                    <a:pt x="0" y="902"/>
                    <a:pt x="137" y="1039"/>
                    <a:pt x="308" y="1039"/>
                  </a:cubicBezTo>
                  <a:lnTo>
                    <a:pt x="1200" y="1039"/>
                  </a:lnTo>
                  <a:cubicBezTo>
                    <a:pt x="1029" y="1039"/>
                    <a:pt x="887" y="902"/>
                    <a:pt x="885" y="73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4;p55">
              <a:extLst>
                <a:ext uri="{FF2B5EF4-FFF2-40B4-BE49-F238E27FC236}">
                  <a16:creationId xmlns:a16="http://schemas.microsoft.com/office/drawing/2014/main" id="{EC8D8C33-68BF-E22F-328B-88ABAFFF5EDF}"/>
                </a:ext>
              </a:extLst>
            </p:cNvPr>
            <p:cNvSpPr/>
            <p:nvPr/>
          </p:nvSpPr>
          <p:spPr>
            <a:xfrm>
              <a:off x="4178917" y="2735381"/>
              <a:ext cx="11500" cy="38875"/>
            </a:xfrm>
            <a:custGeom>
              <a:avLst/>
              <a:gdLst/>
              <a:ahLst/>
              <a:cxnLst/>
              <a:rect l="l" t="t" r="r" b="b"/>
              <a:pathLst>
                <a:path w="460" h="1555" extrusionOk="0">
                  <a:moveTo>
                    <a:pt x="231" y="1"/>
                  </a:moveTo>
                  <a:cubicBezTo>
                    <a:pt x="103" y="1"/>
                    <a:pt x="0" y="105"/>
                    <a:pt x="0" y="230"/>
                  </a:cubicBezTo>
                  <a:lnTo>
                    <a:pt x="0" y="1325"/>
                  </a:lnTo>
                  <a:cubicBezTo>
                    <a:pt x="0" y="1453"/>
                    <a:pt x="103" y="1555"/>
                    <a:pt x="230" y="1555"/>
                  </a:cubicBezTo>
                  <a:cubicBezTo>
                    <a:pt x="232" y="1555"/>
                    <a:pt x="234" y="1555"/>
                    <a:pt x="235" y="1555"/>
                  </a:cubicBezTo>
                  <a:cubicBezTo>
                    <a:pt x="362" y="1547"/>
                    <a:pt x="460" y="1442"/>
                    <a:pt x="460" y="1315"/>
                  </a:cubicBezTo>
                  <a:lnTo>
                    <a:pt x="460" y="243"/>
                  </a:lnTo>
                  <a:cubicBezTo>
                    <a:pt x="460" y="115"/>
                    <a:pt x="362" y="8"/>
                    <a:pt x="235" y="1"/>
                  </a:cubicBez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5;p55">
              <a:extLst>
                <a:ext uri="{FF2B5EF4-FFF2-40B4-BE49-F238E27FC236}">
                  <a16:creationId xmlns:a16="http://schemas.microsoft.com/office/drawing/2014/main" id="{7E0D1FC6-E78B-8401-D187-AFD264B02689}"/>
                </a:ext>
              </a:extLst>
            </p:cNvPr>
            <p:cNvSpPr/>
            <p:nvPr/>
          </p:nvSpPr>
          <p:spPr>
            <a:xfrm>
              <a:off x="4068467" y="2773881"/>
              <a:ext cx="32400" cy="31150"/>
            </a:xfrm>
            <a:custGeom>
              <a:avLst/>
              <a:gdLst/>
              <a:ahLst/>
              <a:cxnLst/>
              <a:rect l="l" t="t" r="r" b="b"/>
              <a:pathLst>
                <a:path w="1296" h="1246" extrusionOk="0">
                  <a:moveTo>
                    <a:pt x="256" y="1"/>
                  </a:moveTo>
                  <a:cubicBezTo>
                    <a:pt x="197" y="1"/>
                    <a:pt x="138" y="23"/>
                    <a:pt x="93" y="69"/>
                  </a:cubicBezTo>
                  <a:cubicBezTo>
                    <a:pt x="0" y="161"/>
                    <a:pt x="5" y="313"/>
                    <a:pt x="100" y="401"/>
                  </a:cubicBezTo>
                  <a:lnTo>
                    <a:pt x="880" y="1180"/>
                  </a:lnTo>
                  <a:cubicBezTo>
                    <a:pt x="924" y="1224"/>
                    <a:pt x="982" y="1245"/>
                    <a:pt x="1040" y="1245"/>
                  </a:cubicBezTo>
                  <a:cubicBezTo>
                    <a:pt x="1099" y="1245"/>
                    <a:pt x="1159" y="1223"/>
                    <a:pt x="1205" y="1178"/>
                  </a:cubicBezTo>
                  <a:cubicBezTo>
                    <a:pt x="1293" y="1088"/>
                    <a:pt x="1295" y="943"/>
                    <a:pt x="1207" y="853"/>
                  </a:cubicBezTo>
                  <a:lnTo>
                    <a:pt x="425" y="76"/>
                  </a:lnTo>
                  <a:cubicBezTo>
                    <a:pt x="380" y="26"/>
                    <a:pt x="318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6;p55">
              <a:extLst>
                <a:ext uri="{FF2B5EF4-FFF2-40B4-BE49-F238E27FC236}">
                  <a16:creationId xmlns:a16="http://schemas.microsoft.com/office/drawing/2014/main" id="{8CAC0B96-756E-1EFF-D0A8-BDCEFEC60988}"/>
                </a:ext>
              </a:extLst>
            </p:cNvPr>
            <p:cNvSpPr/>
            <p:nvPr/>
          </p:nvSpPr>
          <p:spPr>
            <a:xfrm>
              <a:off x="4273192" y="2978056"/>
              <a:ext cx="32200" cy="31100"/>
            </a:xfrm>
            <a:custGeom>
              <a:avLst/>
              <a:gdLst/>
              <a:ahLst/>
              <a:cxnLst/>
              <a:rect l="l" t="t" r="r" b="b"/>
              <a:pathLst>
                <a:path w="1288" h="1244" extrusionOk="0">
                  <a:moveTo>
                    <a:pt x="253" y="1"/>
                  </a:moveTo>
                  <a:cubicBezTo>
                    <a:pt x="194" y="1"/>
                    <a:pt x="136" y="23"/>
                    <a:pt x="91" y="69"/>
                  </a:cubicBezTo>
                  <a:cubicBezTo>
                    <a:pt x="0" y="159"/>
                    <a:pt x="0" y="306"/>
                    <a:pt x="91" y="396"/>
                  </a:cubicBezTo>
                  <a:lnTo>
                    <a:pt x="870" y="1176"/>
                  </a:lnTo>
                  <a:cubicBezTo>
                    <a:pt x="915" y="1221"/>
                    <a:pt x="975" y="1243"/>
                    <a:pt x="1034" y="1243"/>
                  </a:cubicBezTo>
                  <a:cubicBezTo>
                    <a:pt x="1093" y="1243"/>
                    <a:pt x="1152" y="1221"/>
                    <a:pt x="1198" y="1176"/>
                  </a:cubicBezTo>
                  <a:cubicBezTo>
                    <a:pt x="1288" y="1088"/>
                    <a:pt x="1288" y="941"/>
                    <a:pt x="1198" y="851"/>
                  </a:cubicBezTo>
                  <a:lnTo>
                    <a:pt x="416" y="69"/>
                  </a:lnTo>
                  <a:cubicBezTo>
                    <a:pt x="370" y="23"/>
                    <a:pt x="31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7;p55">
              <a:extLst>
                <a:ext uri="{FF2B5EF4-FFF2-40B4-BE49-F238E27FC236}">
                  <a16:creationId xmlns:a16="http://schemas.microsoft.com/office/drawing/2014/main" id="{5DB3F673-6158-2C16-F90D-8C1EDD498B92}"/>
                </a:ext>
              </a:extLst>
            </p:cNvPr>
            <p:cNvSpPr/>
            <p:nvPr/>
          </p:nvSpPr>
          <p:spPr>
            <a:xfrm>
              <a:off x="4264442" y="2773881"/>
              <a:ext cx="33825" cy="31225"/>
            </a:xfrm>
            <a:custGeom>
              <a:avLst/>
              <a:gdLst/>
              <a:ahLst/>
              <a:cxnLst/>
              <a:rect l="l" t="t" r="r" b="b"/>
              <a:pathLst>
                <a:path w="1353" h="1249" extrusionOk="0">
                  <a:moveTo>
                    <a:pt x="1095" y="0"/>
                  </a:moveTo>
                  <a:cubicBezTo>
                    <a:pt x="1033" y="0"/>
                    <a:pt x="972" y="25"/>
                    <a:pt x="927" y="73"/>
                  </a:cubicBezTo>
                  <a:lnTo>
                    <a:pt x="145" y="853"/>
                  </a:lnTo>
                  <a:cubicBezTo>
                    <a:pt x="1" y="1000"/>
                    <a:pt x="103" y="1249"/>
                    <a:pt x="309" y="1249"/>
                  </a:cubicBezTo>
                  <a:cubicBezTo>
                    <a:pt x="370" y="1249"/>
                    <a:pt x="428" y="1224"/>
                    <a:pt x="472" y="1180"/>
                  </a:cubicBezTo>
                  <a:lnTo>
                    <a:pt x="1252" y="401"/>
                  </a:lnTo>
                  <a:cubicBezTo>
                    <a:pt x="1347" y="311"/>
                    <a:pt x="1352" y="161"/>
                    <a:pt x="1259" y="69"/>
                  </a:cubicBezTo>
                  <a:cubicBezTo>
                    <a:pt x="1214" y="23"/>
                    <a:pt x="1154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8;p55">
              <a:extLst>
                <a:ext uri="{FF2B5EF4-FFF2-40B4-BE49-F238E27FC236}">
                  <a16:creationId xmlns:a16="http://schemas.microsoft.com/office/drawing/2014/main" id="{D9371B1C-9718-7137-2131-65B506A17477}"/>
                </a:ext>
              </a:extLst>
            </p:cNvPr>
            <p:cNvSpPr/>
            <p:nvPr/>
          </p:nvSpPr>
          <p:spPr>
            <a:xfrm>
              <a:off x="4062167" y="2978006"/>
              <a:ext cx="32525" cy="31300"/>
            </a:xfrm>
            <a:custGeom>
              <a:avLst/>
              <a:gdLst/>
              <a:ahLst/>
              <a:cxnLst/>
              <a:rect l="l" t="t" r="r" b="b"/>
              <a:pathLst>
                <a:path w="1301" h="1252" extrusionOk="0">
                  <a:moveTo>
                    <a:pt x="1044" y="1"/>
                  </a:moveTo>
                  <a:cubicBezTo>
                    <a:pt x="984" y="1"/>
                    <a:pt x="924" y="24"/>
                    <a:pt x="880" y="71"/>
                  </a:cubicBezTo>
                  <a:lnTo>
                    <a:pt x="98" y="853"/>
                  </a:lnTo>
                  <a:cubicBezTo>
                    <a:pt x="3" y="941"/>
                    <a:pt x="0" y="1092"/>
                    <a:pt x="93" y="1185"/>
                  </a:cubicBezTo>
                  <a:cubicBezTo>
                    <a:pt x="138" y="1230"/>
                    <a:pt x="196" y="1252"/>
                    <a:pt x="255" y="1252"/>
                  </a:cubicBezTo>
                  <a:cubicBezTo>
                    <a:pt x="317" y="1252"/>
                    <a:pt x="379" y="1227"/>
                    <a:pt x="426" y="1178"/>
                  </a:cubicBezTo>
                  <a:lnTo>
                    <a:pt x="1205" y="398"/>
                  </a:lnTo>
                  <a:cubicBezTo>
                    <a:pt x="1298" y="308"/>
                    <a:pt x="1300" y="159"/>
                    <a:pt x="1208" y="68"/>
                  </a:cubicBezTo>
                  <a:cubicBezTo>
                    <a:pt x="1163" y="23"/>
                    <a:pt x="1103" y="1"/>
                    <a:pt x="1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9;p55">
              <a:extLst>
                <a:ext uri="{FF2B5EF4-FFF2-40B4-BE49-F238E27FC236}">
                  <a16:creationId xmlns:a16="http://schemas.microsoft.com/office/drawing/2014/main" id="{B0F8C9E1-EAC5-6C3C-0CF1-2333E87C5CE0}"/>
                </a:ext>
              </a:extLst>
            </p:cNvPr>
            <p:cNvSpPr/>
            <p:nvPr/>
          </p:nvSpPr>
          <p:spPr>
            <a:xfrm>
              <a:off x="4032717" y="2851331"/>
              <a:ext cx="12050" cy="1152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28" y="1"/>
                  </a:moveTo>
                  <a:cubicBezTo>
                    <a:pt x="106" y="1"/>
                    <a:pt x="3" y="103"/>
                    <a:pt x="3" y="228"/>
                  </a:cubicBezTo>
                  <a:cubicBezTo>
                    <a:pt x="1" y="355"/>
                    <a:pt x="103" y="458"/>
                    <a:pt x="230" y="460"/>
                  </a:cubicBezTo>
                  <a:cubicBezTo>
                    <a:pt x="348" y="460"/>
                    <a:pt x="448" y="375"/>
                    <a:pt x="465" y="260"/>
                  </a:cubicBezTo>
                  <a:cubicBezTo>
                    <a:pt x="482" y="123"/>
                    <a:pt x="377" y="1"/>
                    <a:pt x="238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50;p55">
              <a:extLst>
                <a:ext uri="{FF2B5EF4-FFF2-40B4-BE49-F238E27FC236}">
                  <a16:creationId xmlns:a16="http://schemas.microsoft.com/office/drawing/2014/main" id="{8D5EF5CD-5E4B-34AB-3EBC-A26AE9E7BEBD}"/>
                </a:ext>
              </a:extLst>
            </p:cNvPr>
            <p:cNvSpPr/>
            <p:nvPr/>
          </p:nvSpPr>
          <p:spPr>
            <a:xfrm>
              <a:off x="4056542" y="2851331"/>
              <a:ext cx="12500" cy="11525"/>
            </a:xfrm>
            <a:custGeom>
              <a:avLst/>
              <a:gdLst/>
              <a:ahLst/>
              <a:cxnLst/>
              <a:rect l="l" t="t" r="r" b="b"/>
              <a:pathLst>
                <a:path w="500" h="461" extrusionOk="0">
                  <a:moveTo>
                    <a:pt x="250" y="1"/>
                  </a:moveTo>
                  <a:cubicBezTo>
                    <a:pt x="135" y="1"/>
                    <a:pt x="35" y="86"/>
                    <a:pt x="18" y="201"/>
                  </a:cubicBezTo>
                  <a:cubicBezTo>
                    <a:pt x="1" y="338"/>
                    <a:pt x="108" y="460"/>
                    <a:pt x="245" y="460"/>
                  </a:cubicBezTo>
                  <a:cubicBezTo>
                    <a:pt x="365" y="460"/>
                    <a:pt x="465" y="375"/>
                    <a:pt x="482" y="260"/>
                  </a:cubicBezTo>
                  <a:cubicBezTo>
                    <a:pt x="499" y="123"/>
                    <a:pt x="392" y="1"/>
                    <a:pt x="255" y="1"/>
                  </a:cubicBezTo>
                  <a:cubicBezTo>
                    <a:pt x="253" y="1"/>
                    <a:pt x="25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51;p55">
              <a:extLst>
                <a:ext uri="{FF2B5EF4-FFF2-40B4-BE49-F238E27FC236}">
                  <a16:creationId xmlns:a16="http://schemas.microsoft.com/office/drawing/2014/main" id="{22DD91B4-70CF-8192-8785-50D279E0CF19}"/>
                </a:ext>
              </a:extLst>
            </p:cNvPr>
            <p:cNvSpPr/>
            <p:nvPr/>
          </p:nvSpPr>
          <p:spPr>
            <a:xfrm>
              <a:off x="4006317" y="2787381"/>
              <a:ext cx="360475" cy="338050"/>
            </a:xfrm>
            <a:custGeom>
              <a:avLst/>
              <a:gdLst/>
              <a:ahLst/>
              <a:cxnLst/>
              <a:rect l="l" t="t" r="r" b="b"/>
              <a:pathLst>
                <a:path w="14419" h="13522" extrusionOk="0">
                  <a:moveTo>
                    <a:pt x="3549" y="1887"/>
                  </a:moveTo>
                  <a:cubicBezTo>
                    <a:pt x="3192" y="2371"/>
                    <a:pt x="2938" y="2920"/>
                    <a:pt x="2799" y="3507"/>
                  </a:cubicBezTo>
                  <a:lnTo>
                    <a:pt x="460" y="3507"/>
                  </a:lnTo>
                  <a:lnTo>
                    <a:pt x="460" y="2314"/>
                  </a:lnTo>
                  <a:cubicBezTo>
                    <a:pt x="460" y="2077"/>
                    <a:pt x="651" y="1887"/>
                    <a:pt x="888" y="1887"/>
                  </a:cubicBezTo>
                  <a:close/>
                  <a:moveTo>
                    <a:pt x="13534" y="1887"/>
                  </a:moveTo>
                  <a:cubicBezTo>
                    <a:pt x="13769" y="1887"/>
                    <a:pt x="13962" y="2077"/>
                    <a:pt x="13962" y="2314"/>
                  </a:cubicBezTo>
                  <a:lnTo>
                    <a:pt x="13962" y="3507"/>
                  </a:lnTo>
                  <a:lnTo>
                    <a:pt x="11511" y="3507"/>
                  </a:lnTo>
                  <a:cubicBezTo>
                    <a:pt x="11372" y="2920"/>
                    <a:pt x="11115" y="2371"/>
                    <a:pt x="10758" y="1887"/>
                  </a:cubicBezTo>
                  <a:close/>
                  <a:moveTo>
                    <a:pt x="6179" y="5354"/>
                  </a:moveTo>
                  <a:cubicBezTo>
                    <a:pt x="6210" y="5354"/>
                    <a:pt x="6245" y="5359"/>
                    <a:pt x="6276" y="5369"/>
                  </a:cubicBezTo>
                  <a:cubicBezTo>
                    <a:pt x="6330" y="5386"/>
                    <a:pt x="6386" y="5420"/>
                    <a:pt x="6386" y="5548"/>
                  </a:cubicBezTo>
                  <a:lnTo>
                    <a:pt x="6386" y="7309"/>
                  </a:lnTo>
                  <a:cubicBezTo>
                    <a:pt x="6169" y="7190"/>
                    <a:pt x="5978" y="7026"/>
                    <a:pt x="5829" y="6830"/>
                  </a:cubicBezTo>
                  <a:cubicBezTo>
                    <a:pt x="5482" y="6391"/>
                    <a:pt x="5406" y="5980"/>
                    <a:pt x="5617" y="5675"/>
                  </a:cubicBezTo>
                  <a:cubicBezTo>
                    <a:pt x="5758" y="5467"/>
                    <a:pt x="6000" y="5354"/>
                    <a:pt x="6179" y="5354"/>
                  </a:cubicBezTo>
                  <a:close/>
                  <a:moveTo>
                    <a:pt x="8058" y="5354"/>
                  </a:moveTo>
                  <a:cubicBezTo>
                    <a:pt x="8236" y="5354"/>
                    <a:pt x="8478" y="5467"/>
                    <a:pt x="8620" y="5675"/>
                  </a:cubicBezTo>
                  <a:cubicBezTo>
                    <a:pt x="8830" y="5980"/>
                    <a:pt x="8754" y="6391"/>
                    <a:pt x="8407" y="6830"/>
                  </a:cubicBezTo>
                  <a:cubicBezTo>
                    <a:pt x="8224" y="7063"/>
                    <a:pt x="8046" y="7229"/>
                    <a:pt x="7853" y="7339"/>
                  </a:cubicBezTo>
                  <a:lnTo>
                    <a:pt x="7853" y="5548"/>
                  </a:lnTo>
                  <a:cubicBezTo>
                    <a:pt x="7853" y="5420"/>
                    <a:pt x="7906" y="5386"/>
                    <a:pt x="7960" y="5369"/>
                  </a:cubicBezTo>
                  <a:cubicBezTo>
                    <a:pt x="7992" y="5359"/>
                    <a:pt x="8024" y="5354"/>
                    <a:pt x="8058" y="5354"/>
                  </a:cubicBezTo>
                  <a:close/>
                  <a:moveTo>
                    <a:pt x="6843" y="7947"/>
                  </a:moveTo>
                  <a:cubicBezTo>
                    <a:pt x="6956" y="7964"/>
                    <a:pt x="7068" y="7972"/>
                    <a:pt x="7183" y="7972"/>
                  </a:cubicBezTo>
                  <a:cubicBezTo>
                    <a:pt x="7254" y="7972"/>
                    <a:pt x="7322" y="7969"/>
                    <a:pt x="7393" y="7962"/>
                  </a:cubicBezTo>
                  <a:lnTo>
                    <a:pt x="7393" y="9555"/>
                  </a:lnTo>
                  <a:lnTo>
                    <a:pt x="6843" y="9555"/>
                  </a:lnTo>
                  <a:lnTo>
                    <a:pt x="6843" y="7947"/>
                  </a:lnTo>
                  <a:close/>
                  <a:moveTo>
                    <a:pt x="8588" y="10012"/>
                  </a:moveTo>
                  <a:cubicBezTo>
                    <a:pt x="8620" y="10012"/>
                    <a:pt x="8644" y="10037"/>
                    <a:pt x="8647" y="10066"/>
                  </a:cubicBezTo>
                  <a:lnTo>
                    <a:pt x="8647" y="10379"/>
                  </a:lnTo>
                  <a:lnTo>
                    <a:pt x="5621" y="10379"/>
                  </a:lnTo>
                  <a:lnTo>
                    <a:pt x="5621" y="10066"/>
                  </a:lnTo>
                  <a:cubicBezTo>
                    <a:pt x="5621" y="10037"/>
                    <a:pt x="5648" y="10012"/>
                    <a:pt x="5678" y="10012"/>
                  </a:cubicBezTo>
                  <a:close/>
                  <a:moveTo>
                    <a:pt x="7146" y="428"/>
                  </a:moveTo>
                  <a:cubicBezTo>
                    <a:pt x="9214" y="428"/>
                    <a:pt x="11098" y="2332"/>
                    <a:pt x="11098" y="4421"/>
                  </a:cubicBezTo>
                  <a:cubicBezTo>
                    <a:pt x="11098" y="6183"/>
                    <a:pt x="9871" y="7598"/>
                    <a:pt x="8683" y="8964"/>
                  </a:cubicBezTo>
                  <a:cubicBezTo>
                    <a:pt x="8508" y="9167"/>
                    <a:pt x="8341" y="9362"/>
                    <a:pt x="8178" y="9555"/>
                  </a:cubicBezTo>
                  <a:lnTo>
                    <a:pt x="7853" y="9555"/>
                  </a:lnTo>
                  <a:lnTo>
                    <a:pt x="7853" y="7847"/>
                  </a:lnTo>
                  <a:cubicBezTo>
                    <a:pt x="8183" y="7718"/>
                    <a:pt x="8478" y="7476"/>
                    <a:pt x="8764" y="7112"/>
                  </a:cubicBezTo>
                  <a:cubicBezTo>
                    <a:pt x="9436" y="6249"/>
                    <a:pt x="9145" y="5628"/>
                    <a:pt x="8991" y="5401"/>
                  </a:cubicBezTo>
                  <a:cubicBezTo>
                    <a:pt x="8774" y="5081"/>
                    <a:pt x="8396" y="4880"/>
                    <a:pt x="8055" y="4880"/>
                  </a:cubicBezTo>
                  <a:cubicBezTo>
                    <a:pt x="7975" y="4880"/>
                    <a:pt x="7897" y="4891"/>
                    <a:pt x="7823" y="4915"/>
                  </a:cubicBezTo>
                  <a:cubicBezTo>
                    <a:pt x="7554" y="4998"/>
                    <a:pt x="7393" y="5230"/>
                    <a:pt x="7393" y="5535"/>
                  </a:cubicBezTo>
                  <a:lnTo>
                    <a:pt x="7393" y="7495"/>
                  </a:lnTo>
                  <a:cubicBezTo>
                    <a:pt x="7322" y="7505"/>
                    <a:pt x="7254" y="7510"/>
                    <a:pt x="7183" y="7510"/>
                  </a:cubicBezTo>
                  <a:cubicBezTo>
                    <a:pt x="7068" y="7510"/>
                    <a:pt x="6956" y="7498"/>
                    <a:pt x="6843" y="7478"/>
                  </a:cubicBezTo>
                  <a:lnTo>
                    <a:pt x="6843" y="5552"/>
                  </a:lnTo>
                  <a:cubicBezTo>
                    <a:pt x="6843" y="5247"/>
                    <a:pt x="6682" y="5017"/>
                    <a:pt x="6413" y="4932"/>
                  </a:cubicBezTo>
                  <a:cubicBezTo>
                    <a:pt x="6340" y="4909"/>
                    <a:pt x="6262" y="4897"/>
                    <a:pt x="6182" y="4897"/>
                  </a:cubicBezTo>
                  <a:cubicBezTo>
                    <a:pt x="5841" y="4897"/>
                    <a:pt x="5463" y="5099"/>
                    <a:pt x="5245" y="5416"/>
                  </a:cubicBezTo>
                  <a:cubicBezTo>
                    <a:pt x="5091" y="5643"/>
                    <a:pt x="4803" y="6264"/>
                    <a:pt x="5472" y="7121"/>
                  </a:cubicBezTo>
                  <a:cubicBezTo>
                    <a:pt x="5709" y="7432"/>
                    <a:pt x="6025" y="7671"/>
                    <a:pt x="6384" y="7820"/>
                  </a:cubicBezTo>
                  <a:lnTo>
                    <a:pt x="6384" y="9555"/>
                  </a:lnTo>
                  <a:lnTo>
                    <a:pt x="6137" y="9555"/>
                  </a:lnTo>
                  <a:cubicBezTo>
                    <a:pt x="5968" y="9362"/>
                    <a:pt x="5795" y="9172"/>
                    <a:pt x="5614" y="8969"/>
                  </a:cubicBezTo>
                  <a:cubicBezTo>
                    <a:pt x="5003" y="8294"/>
                    <a:pt x="4373" y="7598"/>
                    <a:pt x="3899" y="6843"/>
                  </a:cubicBezTo>
                  <a:cubicBezTo>
                    <a:pt x="3854" y="6772"/>
                    <a:pt x="3777" y="6734"/>
                    <a:pt x="3698" y="6734"/>
                  </a:cubicBezTo>
                  <a:cubicBezTo>
                    <a:pt x="3656" y="6734"/>
                    <a:pt x="3614" y="6745"/>
                    <a:pt x="3576" y="6767"/>
                  </a:cubicBezTo>
                  <a:cubicBezTo>
                    <a:pt x="3466" y="6830"/>
                    <a:pt x="3429" y="6972"/>
                    <a:pt x="3498" y="7080"/>
                  </a:cubicBezTo>
                  <a:cubicBezTo>
                    <a:pt x="3991" y="7869"/>
                    <a:pt x="4637" y="8580"/>
                    <a:pt x="5260" y="9269"/>
                  </a:cubicBezTo>
                  <a:cubicBezTo>
                    <a:pt x="5358" y="9377"/>
                    <a:pt x="5450" y="9482"/>
                    <a:pt x="5543" y="9585"/>
                  </a:cubicBezTo>
                  <a:cubicBezTo>
                    <a:pt x="5338" y="9653"/>
                    <a:pt x="5196" y="9846"/>
                    <a:pt x="5194" y="10064"/>
                  </a:cubicBezTo>
                  <a:lnTo>
                    <a:pt x="5194" y="10379"/>
                  </a:lnTo>
                  <a:lnTo>
                    <a:pt x="5164" y="10379"/>
                  </a:lnTo>
                  <a:cubicBezTo>
                    <a:pt x="4861" y="10379"/>
                    <a:pt x="4615" y="10618"/>
                    <a:pt x="4615" y="10912"/>
                  </a:cubicBezTo>
                  <a:lnTo>
                    <a:pt x="4615" y="11021"/>
                  </a:lnTo>
                  <a:lnTo>
                    <a:pt x="888" y="11021"/>
                  </a:lnTo>
                  <a:cubicBezTo>
                    <a:pt x="651" y="11021"/>
                    <a:pt x="460" y="10828"/>
                    <a:pt x="460" y="10594"/>
                  </a:cubicBezTo>
                  <a:lnTo>
                    <a:pt x="460" y="3964"/>
                  </a:lnTo>
                  <a:lnTo>
                    <a:pt x="2762" y="3964"/>
                  </a:lnTo>
                  <a:cubicBezTo>
                    <a:pt x="2743" y="4115"/>
                    <a:pt x="2735" y="4269"/>
                    <a:pt x="2735" y="4423"/>
                  </a:cubicBezTo>
                  <a:cubicBezTo>
                    <a:pt x="2738" y="4927"/>
                    <a:pt x="2826" y="5425"/>
                    <a:pt x="2994" y="5902"/>
                  </a:cubicBezTo>
                  <a:cubicBezTo>
                    <a:pt x="3027" y="5996"/>
                    <a:pt x="3115" y="6055"/>
                    <a:pt x="3210" y="6055"/>
                  </a:cubicBezTo>
                  <a:cubicBezTo>
                    <a:pt x="3235" y="6055"/>
                    <a:pt x="3262" y="6051"/>
                    <a:pt x="3288" y="6041"/>
                  </a:cubicBezTo>
                  <a:cubicBezTo>
                    <a:pt x="3407" y="5997"/>
                    <a:pt x="3469" y="5865"/>
                    <a:pt x="3427" y="5745"/>
                  </a:cubicBezTo>
                  <a:cubicBezTo>
                    <a:pt x="3273" y="5320"/>
                    <a:pt x="3195" y="4873"/>
                    <a:pt x="3192" y="4421"/>
                  </a:cubicBezTo>
                  <a:cubicBezTo>
                    <a:pt x="3192" y="2332"/>
                    <a:pt x="5076" y="428"/>
                    <a:pt x="7146" y="428"/>
                  </a:cubicBezTo>
                  <a:close/>
                  <a:moveTo>
                    <a:pt x="13930" y="3964"/>
                  </a:moveTo>
                  <a:lnTo>
                    <a:pt x="13930" y="10594"/>
                  </a:lnTo>
                  <a:cubicBezTo>
                    <a:pt x="13930" y="10828"/>
                    <a:pt x="13740" y="11021"/>
                    <a:pt x="13503" y="11021"/>
                  </a:cubicBezTo>
                  <a:lnTo>
                    <a:pt x="9685" y="11021"/>
                  </a:lnTo>
                  <a:lnTo>
                    <a:pt x="9685" y="10921"/>
                  </a:lnTo>
                  <a:cubicBezTo>
                    <a:pt x="9683" y="10622"/>
                    <a:pt x="9439" y="10379"/>
                    <a:pt x="9140" y="10379"/>
                  </a:cubicBezTo>
                  <a:cubicBezTo>
                    <a:pt x="9139" y="10379"/>
                    <a:pt x="9137" y="10379"/>
                    <a:pt x="9136" y="10379"/>
                  </a:cubicBezTo>
                  <a:lnTo>
                    <a:pt x="9104" y="10379"/>
                  </a:lnTo>
                  <a:lnTo>
                    <a:pt x="9104" y="10064"/>
                  </a:lnTo>
                  <a:cubicBezTo>
                    <a:pt x="9104" y="9844"/>
                    <a:pt x="8967" y="9648"/>
                    <a:pt x="8762" y="9575"/>
                  </a:cubicBezTo>
                  <a:cubicBezTo>
                    <a:pt x="8850" y="9470"/>
                    <a:pt x="8943" y="9365"/>
                    <a:pt x="9035" y="9260"/>
                  </a:cubicBezTo>
                  <a:cubicBezTo>
                    <a:pt x="10228" y="7896"/>
                    <a:pt x="11574" y="6352"/>
                    <a:pt x="11574" y="4419"/>
                  </a:cubicBezTo>
                  <a:cubicBezTo>
                    <a:pt x="11574" y="4267"/>
                    <a:pt x="11565" y="4115"/>
                    <a:pt x="11548" y="3964"/>
                  </a:cubicBezTo>
                  <a:close/>
                  <a:moveTo>
                    <a:pt x="9150" y="10836"/>
                  </a:moveTo>
                  <a:cubicBezTo>
                    <a:pt x="9192" y="10836"/>
                    <a:pt x="9226" y="10872"/>
                    <a:pt x="9228" y="10914"/>
                  </a:cubicBezTo>
                  <a:lnTo>
                    <a:pt x="9228" y="11327"/>
                  </a:lnTo>
                  <a:lnTo>
                    <a:pt x="9221" y="11327"/>
                  </a:lnTo>
                  <a:cubicBezTo>
                    <a:pt x="9221" y="11388"/>
                    <a:pt x="9143" y="11417"/>
                    <a:pt x="9143" y="11417"/>
                  </a:cubicBezTo>
                  <a:lnTo>
                    <a:pt x="7633" y="11417"/>
                  </a:lnTo>
                  <a:cubicBezTo>
                    <a:pt x="7631" y="11417"/>
                    <a:pt x="7629" y="11417"/>
                    <a:pt x="7628" y="11417"/>
                  </a:cubicBezTo>
                  <a:cubicBezTo>
                    <a:pt x="7513" y="11417"/>
                    <a:pt x="7415" y="11502"/>
                    <a:pt x="7396" y="11618"/>
                  </a:cubicBezTo>
                  <a:cubicBezTo>
                    <a:pt x="7379" y="11755"/>
                    <a:pt x="7486" y="11874"/>
                    <a:pt x="7623" y="11877"/>
                  </a:cubicBezTo>
                  <a:lnTo>
                    <a:pt x="8647" y="11877"/>
                  </a:lnTo>
                  <a:lnTo>
                    <a:pt x="8647" y="12185"/>
                  </a:lnTo>
                  <a:cubicBezTo>
                    <a:pt x="8644" y="12216"/>
                    <a:pt x="8620" y="12241"/>
                    <a:pt x="8588" y="12243"/>
                  </a:cubicBezTo>
                  <a:lnTo>
                    <a:pt x="5678" y="12243"/>
                  </a:lnTo>
                  <a:cubicBezTo>
                    <a:pt x="5646" y="12243"/>
                    <a:pt x="5621" y="12216"/>
                    <a:pt x="5621" y="12185"/>
                  </a:cubicBezTo>
                  <a:lnTo>
                    <a:pt x="5621" y="11877"/>
                  </a:lnTo>
                  <a:lnTo>
                    <a:pt x="6516" y="11877"/>
                  </a:lnTo>
                  <a:cubicBezTo>
                    <a:pt x="6643" y="11877"/>
                    <a:pt x="6748" y="11779"/>
                    <a:pt x="6755" y="11652"/>
                  </a:cubicBezTo>
                  <a:cubicBezTo>
                    <a:pt x="6758" y="11522"/>
                    <a:pt x="6655" y="11417"/>
                    <a:pt x="6526" y="11417"/>
                  </a:cubicBezTo>
                  <a:lnTo>
                    <a:pt x="5152" y="11417"/>
                  </a:lnTo>
                  <a:cubicBezTo>
                    <a:pt x="5108" y="11417"/>
                    <a:pt x="5074" y="11383"/>
                    <a:pt x="5074" y="11339"/>
                  </a:cubicBezTo>
                  <a:lnTo>
                    <a:pt x="5074" y="10914"/>
                  </a:lnTo>
                  <a:cubicBezTo>
                    <a:pt x="5074" y="10872"/>
                    <a:pt x="5108" y="10838"/>
                    <a:pt x="5152" y="10836"/>
                  </a:cubicBezTo>
                  <a:close/>
                  <a:moveTo>
                    <a:pt x="7901" y="12732"/>
                  </a:moveTo>
                  <a:cubicBezTo>
                    <a:pt x="7762" y="12954"/>
                    <a:pt x="7532" y="13089"/>
                    <a:pt x="7251" y="13104"/>
                  </a:cubicBezTo>
                  <a:cubicBezTo>
                    <a:pt x="7241" y="13104"/>
                    <a:pt x="7230" y="13104"/>
                    <a:pt x="7220" y="13104"/>
                  </a:cubicBezTo>
                  <a:cubicBezTo>
                    <a:pt x="6914" y="13104"/>
                    <a:pt x="6624" y="12968"/>
                    <a:pt x="6433" y="12732"/>
                  </a:cubicBezTo>
                  <a:close/>
                  <a:moveTo>
                    <a:pt x="7154" y="0"/>
                  </a:moveTo>
                  <a:cubicBezTo>
                    <a:pt x="6032" y="0"/>
                    <a:pt x="4901" y="489"/>
                    <a:pt x="4048" y="1337"/>
                  </a:cubicBezTo>
                  <a:lnTo>
                    <a:pt x="3957" y="1430"/>
                  </a:lnTo>
                  <a:lnTo>
                    <a:pt x="890" y="1430"/>
                  </a:lnTo>
                  <a:cubicBezTo>
                    <a:pt x="889" y="1430"/>
                    <a:pt x="887" y="1430"/>
                    <a:pt x="886" y="1430"/>
                  </a:cubicBezTo>
                  <a:cubicBezTo>
                    <a:pt x="397" y="1430"/>
                    <a:pt x="1" y="1827"/>
                    <a:pt x="1" y="2317"/>
                  </a:cubicBezTo>
                  <a:lnTo>
                    <a:pt x="1" y="10594"/>
                  </a:lnTo>
                  <a:cubicBezTo>
                    <a:pt x="1" y="11083"/>
                    <a:pt x="397" y="11478"/>
                    <a:pt x="888" y="11478"/>
                  </a:cubicBezTo>
                  <a:lnTo>
                    <a:pt x="4624" y="11478"/>
                  </a:lnTo>
                  <a:cubicBezTo>
                    <a:pt x="4688" y="11713"/>
                    <a:pt x="4901" y="11874"/>
                    <a:pt x="5142" y="11877"/>
                  </a:cubicBezTo>
                  <a:lnTo>
                    <a:pt x="5162" y="11877"/>
                  </a:lnTo>
                  <a:lnTo>
                    <a:pt x="5162" y="12270"/>
                  </a:lnTo>
                  <a:cubicBezTo>
                    <a:pt x="5162" y="12507"/>
                    <a:pt x="5355" y="12700"/>
                    <a:pt x="5595" y="12700"/>
                  </a:cubicBezTo>
                  <a:lnTo>
                    <a:pt x="5878" y="12700"/>
                  </a:lnTo>
                  <a:cubicBezTo>
                    <a:pt x="6125" y="13204"/>
                    <a:pt x="6636" y="13521"/>
                    <a:pt x="7195" y="13521"/>
                  </a:cubicBezTo>
                  <a:lnTo>
                    <a:pt x="7259" y="13521"/>
                  </a:lnTo>
                  <a:cubicBezTo>
                    <a:pt x="7794" y="13499"/>
                    <a:pt x="8217" y="13189"/>
                    <a:pt x="8400" y="12703"/>
                  </a:cubicBezTo>
                  <a:lnTo>
                    <a:pt x="8671" y="12703"/>
                  </a:lnTo>
                  <a:cubicBezTo>
                    <a:pt x="8908" y="12703"/>
                    <a:pt x="9104" y="12510"/>
                    <a:pt x="9104" y="12270"/>
                  </a:cubicBezTo>
                  <a:lnTo>
                    <a:pt x="9104" y="11877"/>
                  </a:lnTo>
                  <a:lnTo>
                    <a:pt x="9133" y="11877"/>
                  </a:lnTo>
                  <a:cubicBezTo>
                    <a:pt x="9375" y="11874"/>
                    <a:pt x="9588" y="11713"/>
                    <a:pt x="9654" y="11478"/>
                  </a:cubicBezTo>
                  <a:lnTo>
                    <a:pt x="13529" y="11478"/>
                  </a:lnTo>
                  <a:cubicBezTo>
                    <a:pt x="14021" y="11478"/>
                    <a:pt x="14419" y="11080"/>
                    <a:pt x="14419" y="10591"/>
                  </a:cubicBezTo>
                  <a:lnTo>
                    <a:pt x="14419" y="2317"/>
                  </a:lnTo>
                  <a:cubicBezTo>
                    <a:pt x="14419" y="1826"/>
                    <a:pt x="14021" y="1430"/>
                    <a:pt x="13529" y="1430"/>
                  </a:cubicBezTo>
                  <a:lnTo>
                    <a:pt x="10348" y="1430"/>
                  </a:lnTo>
                  <a:cubicBezTo>
                    <a:pt x="10318" y="1398"/>
                    <a:pt x="10289" y="1369"/>
                    <a:pt x="10257" y="1337"/>
                  </a:cubicBezTo>
                  <a:cubicBezTo>
                    <a:pt x="9407" y="487"/>
                    <a:pt x="8275" y="0"/>
                    <a:pt x="7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5969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208F329-FF52-E3D2-1DBF-3A96B5B4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75" y="1590907"/>
            <a:ext cx="7346181" cy="24201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5" name="Google Shape;455;p31">
            <a:extLst>
              <a:ext uri="{FF2B5EF4-FFF2-40B4-BE49-F238E27FC236}">
                <a16:creationId xmlns:a16="http://schemas.microsoft.com/office/drawing/2014/main" id="{73FFBF5C-DE07-4F15-0C0A-7F1693CD5476}"/>
              </a:ext>
            </a:extLst>
          </p:cNvPr>
          <p:cNvGrpSpPr/>
          <p:nvPr/>
        </p:nvGrpSpPr>
        <p:grpSpPr>
          <a:xfrm>
            <a:off x="5032569" y="3365387"/>
            <a:ext cx="467366" cy="554802"/>
            <a:chOff x="8095816" y="2964049"/>
            <a:chExt cx="467366" cy="554802"/>
          </a:xfrm>
        </p:grpSpPr>
        <p:sp>
          <p:nvSpPr>
            <p:cNvPr id="6" name="Google Shape;456;p31">
              <a:extLst>
                <a:ext uri="{FF2B5EF4-FFF2-40B4-BE49-F238E27FC236}">
                  <a16:creationId xmlns:a16="http://schemas.microsoft.com/office/drawing/2014/main" id="{B4260D59-85F3-9770-8AB2-84A08C4BA3F5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7;p31">
              <a:extLst>
                <a:ext uri="{FF2B5EF4-FFF2-40B4-BE49-F238E27FC236}">
                  <a16:creationId xmlns:a16="http://schemas.microsoft.com/office/drawing/2014/main" id="{7FDB8DE8-398C-76B0-4717-1F14A28DB89B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30;p33">
            <a:extLst>
              <a:ext uri="{FF2B5EF4-FFF2-40B4-BE49-F238E27FC236}">
                <a16:creationId xmlns:a16="http://schemas.microsoft.com/office/drawing/2014/main" id="{690F1FDF-5790-6259-622D-8BE04168725E}"/>
              </a:ext>
            </a:extLst>
          </p:cNvPr>
          <p:cNvSpPr txBox="1">
            <a:spLocks/>
          </p:cNvSpPr>
          <p:nvPr/>
        </p:nvSpPr>
        <p:spPr>
          <a:xfrm>
            <a:off x="3379350" y="919295"/>
            <a:ext cx="23853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fr-FR" sz="2800" dirty="0" err="1"/>
              <a:t>Youtube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250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>
          <a:extLst>
            <a:ext uri="{FF2B5EF4-FFF2-40B4-BE49-F238E27FC236}">
              <a16:creationId xmlns:a16="http://schemas.microsoft.com/office/drawing/2014/main" id="{E2288469-E4F9-F24E-5ECB-FDF93A67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3">
            <a:extLst>
              <a:ext uri="{FF2B5EF4-FFF2-40B4-BE49-F238E27FC236}">
                <a16:creationId xmlns:a16="http://schemas.microsoft.com/office/drawing/2014/main" id="{2C33D564-4D8E-8009-C5EC-F8818225A4E2}"/>
              </a:ext>
            </a:extLst>
          </p:cNvPr>
          <p:cNvGrpSpPr/>
          <p:nvPr/>
        </p:nvGrpSpPr>
        <p:grpSpPr>
          <a:xfrm>
            <a:off x="7062637" y="2358452"/>
            <a:ext cx="332645" cy="332645"/>
            <a:chOff x="1092050" y="4279975"/>
            <a:chExt cx="444000" cy="444000"/>
          </a:xfrm>
        </p:grpSpPr>
        <p:sp>
          <p:nvSpPr>
            <p:cNvPr id="517" name="Google Shape;517;p33">
              <a:extLst>
                <a:ext uri="{FF2B5EF4-FFF2-40B4-BE49-F238E27FC236}">
                  <a16:creationId xmlns:a16="http://schemas.microsoft.com/office/drawing/2014/main" id="{4097C31B-2A85-A330-34E2-E2B90B67FB1A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>
              <a:extLst>
                <a:ext uri="{FF2B5EF4-FFF2-40B4-BE49-F238E27FC236}">
                  <a16:creationId xmlns:a16="http://schemas.microsoft.com/office/drawing/2014/main" id="{9941035C-355A-CC59-6D34-B6170D0B2B85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3">
            <a:extLst>
              <a:ext uri="{FF2B5EF4-FFF2-40B4-BE49-F238E27FC236}">
                <a16:creationId xmlns:a16="http://schemas.microsoft.com/office/drawing/2014/main" id="{DA8D9A68-2987-9993-193A-9C15CF7E1ECD}"/>
              </a:ext>
            </a:extLst>
          </p:cNvPr>
          <p:cNvGrpSpPr/>
          <p:nvPr/>
        </p:nvGrpSpPr>
        <p:grpSpPr>
          <a:xfrm>
            <a:off x="4405687" y="2358452"/>
            <a:ext cx="332645" cy="332645"/>
            <a:chOff x="1092050" y="4279975"/>
            <a:chExt cx="444000" cy="444000"/>
          </a:xfrm>
        </p:grpSpPr>
        <p:sp>
          <p:nvSpPr>
            <p:cNvPr id="520" name="Google Shape;520;p33">
              <a:extLst>
                <a:ext uri="{FF2B5EF4-FFF2-40B4-BE49-F238E27FC236}">
                  <a16:creationId xmlns:a16="http://schemas.microsoft.com/office/drawing/2014/main" id="{97870BA7-883B-5ED4-C7DD-9C80F55E2286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>
              <a:extLst>
                <a:ext uri="{FF2B5EF4-FFF2-40B4-BE49-F238E27FC236}">
                  <a16:creationId xmlns:a16="http://schemas.microsoft.com/office/drawing/2014/main" id="{30420150-9173-C8C3-3018-DB724591F40B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3">
            <a:extLst>
              <a:ext uri="{FF2B5EF4-FFF2-40B4-BE49-F238E27FC236}">
                <a16:creationId xmlns:a16="http://schemas.microsoft.com/office/drawing/2014/main" id="{BDD86EE6-83AC-E01C-0BE9-0606047372EA}"/>
              </a:ext>
            </a:extLst>
          </p:cNvPr>
          <p:cNvGrpSpPr/>
          <p:nvPr/>
        </p:nvGrpSpPr>
        <p:grpSpPr>
          <a:xfrm>
            <a:off x="1748687" y="2358452"/>
            <a:ext cx="332645" cy="332645"/>
            <a:chOff x="1092050" y="4279975"/>
            <a:chExt cx="444000" cy="444000"/>
          </a:xfrm>
        </p:grpSpPr>
        <p:sp>
          <p:nvSpPr>
            <p:cNvPr id="523" name="Google Shape;523;p33">
              <a:extLst>
                <a:ext uri="{FF2B5EF4-FFF2-40B4-BE49-F238E27FC236}">
                  <a16:creationId xmlns:a16="http://schemas.microsoft.com/office/drawing/2014/main" id="{21F7FF28-22B2-4603-4837-B4E207D22202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>
              <a:extLst>
                <a:ext uri="{FF2B5EF4-FFF2-40B4-BE49-F238E27FC236}">
                  <a16:creationId xmlns:a16="http://schemas.microsoft.com/office/drawing/2014/main" id="{7AC50764-7439-80F9-14C5-3F515A4DE9BA}"/>
                </a:ext>
              </a:extLst>
            </p:cNvPr>
            <p:cNvSpPr/>
            <p:nvPr/>
          </p:nvSpPr>
          <p:spPr>
            <a:xfrm>
              <a:off x="1092050" y="4279975"/>
              <a:ext cx="444000" cy="444000"/>
            </a:xfrm>
            <a:prstGeom prst="star4">
              <a:avLst>
                <a:gd name="adj" fmla="val 21047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3">
            <a:extLst>
              <a:ext uri="{FF2B5EF4-FFF2-40B4-BE49-F238E27FC236}">
                <a16:creationId xmlns:a16="http://schemas.microsoft.com/office/drawing/2014/main" id="{572E7C4A-BF69-EFF1-AFE3-0C41453C53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81456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26" name="Google Shape;526;p33">
            <a:extLst>
              <a:ext uri="{FF2B5EF4-FFF2-40B4-BE49-F238E27FC236}">
                <a16:creationId xmlns:a16="http://schemas.microsoft.com/office/drawing/2014/main" id="{F1025714-0878-5404-ECA5-A2097EFC69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2363" y="2770156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Google</a:t>
            </a:r>
            <a:endParaRPr sz="2000" dirty="0"/>
          </a:p>
        </p:txBody>
      </p:sp>
      <p:sp>
        <p:nvSpPr>
          <p:cNvPr id="527" name="Google Shape;527;p33">
            <a:extLst>
              <a:ext uri="{FF2B5EF4-FFF2-40B4-BE49-F238E27FC236}">
                <a16:creationId xmlns:a16="http://schemas.microsoft.com/office/drawing/2014/main" id="{0DD86319-7A8D-01F3-C6F1-FDB9DB5D00E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2363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528" name="Google Shape;528;p33">
            <a:extLst>
              <a:ext uri="{FF2B5EF4-FFF2-40B4-BE49-F238E27FC236}">
                <a16:creationId xmlns:a16="http://schemas.microsoft.com/office/drawing/2014/main" id="{3E582B5C-0993-AD7A-2FB1-66AD2090CE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75789" y="2779669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ChatGPT</a:t>
            </a:r>
            <a:endParaRPr sz="2000" dirty="0"/>
          </a:p>
        </p:txBody>
      </p:sp>
      <p:sp>
        <p:nvSpPr>
          <p:cNvPr id="529" name="Google Shape;529;p33">
            <a:extLst>
              <a:ext uri="{FF2B5EF4-FFF2-40B4-BE49-F238E27FC236}">
                <a16:creationId xmlns:a16="http://schemas.microsoft.com/office/drawing/2014/main" id="{BBE53945-E1B9-7CA4-BE23-3B4B87D315F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79338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and structure</a:t>
            </a:r>
            <a:endParaRPr dirty="0"/>
          </a:p>
        </p:txBody>
      </p:sp>
      <p:sp>
        <p:nvSpPr>
          <p:cNvPr id="530" name="Google Shape;530;p33">
            <a:extLst>
              <a:ext uri="{FF2B5EF4-FFF2-40B4-BE49-F238E27FC236}">
                <a16:creationId xmlns:a16="http://schemas.microsoft.com/office/drawing/2014/main" id="{CF77228F-DB6F-C822-7B56-61DA37BE1C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99076" y="2777644"/>
            <a:ext cx="2385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Youtube</a:t>
            </a:r>
            <a:endParaRPr sz="2000" dirty="0"/>
          </a:p>
        </p:txBody>
      </p:sp>
      <p:sp>
        <p:nvSpPr>
          <p:cNvPr id="531" name="Google Shape;531;p33">
            <a:extLst>
              <a:ext uri="{FF2B5EF4-FFF2-40B4-BE49-F238E27FC236}">
                <a16:creationId xmlns:a16="http://schemas.microsoft.com/office/drawing/2014/main" id="{1E749D56-A5A1-8004-064C-B68166D1FB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6313" y="3124221"/>
            <a:ext cx="238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Structure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32" name="Google Shape;532;p33">
            <a:extLst>
              <a:ext uri="{FF2B5EF4-FFF2-40B4-BE49-F238E27FC236}">
                <a16:creationId xmlns:a16="http://schemas.microsoft.com/office/drawing/2014/main" id="{A1D48EE7-9005-BBD9-0358-0663E34DC36E}"/>
              </a:ext>
            </a:extLst>
          </p:cNvPr>
          <p:cNvCxnSpPr/>
          <p:nvPr/>
        </p:nvCxnSpPr>
        <p:spPr>
          <a:xfrm>
            <a:off x="2285313" y="2520775"/>
            <a:ext cx="191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3">
            <a:extLst>
              <a:ext uri="{FF2B5EF4-FFF2-40B4-BE49-F238E27FC236}">
                <a16:creationId xmlns:a16="http://schemas.microsoft.com/office/drawing/2014/main" id="{A096DEF2-DF5E-BC7B-8625-E39C34C3A4C1}"/>
              </a:ext>
            </a:extLst>
          </p:cNvPr>
          <p:cNvCxnSpPr/>
          <p:nvPr/>
        </p:nvCxnSpPr>
        <p:spPr>
          <a:xfrm>
            <a:off x="4942275" y="2520775"/>
            <a:ext cx="191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33">
            <a:extLst>
              <a:ext uri="{FF2B5EF4-FFF2-40B4-BE49-F238E27FC236}">
                <a16:creationId xmlns:a16="http://schemas.microsoft.com/office/drawing/2014/main" id="{F1EA8DF4-14D6-B5B2-4B38-8F618F4C7E05}"/>
              </a:ext>
            </a:extLst>
          </p:cNvPr>
          <p:cNvSpPr/>
          <p:nvPr/>
        </p:nvSpPr>
        <p:spPr>
          <a:xfrm rot="1034744" flipH="1">
            <a:off x="1037549" y="1206597"/>
            <a:ext cx="341991" cy="474756"/>
          </a:xfrm>
          <a:custGeom>
            <a:avLst/>
            <a:gdLst/>
            <a:ahLst/>
            <a:cxnLst/>
            <a:rect l="l" t="t" r="r" b="b"/>
            <a:pathLst>
              <a:path w="51598" h="71629" extrusionOk="0">
                <a:moveTo>
                  <a:pt x="22875" y="46751"/>
                </a:moveTo>
                <a:lnTo>
                  <a:pt x="5368" y="58809"/>
                </a:lnTo>
                <a:lnTo>
                  <a:pt x="0" y="1"/>
                </a:lnTo>
                <a:lnTo>
                  <a:pt x="51598" y="27001"/>
                </a:lnTo>
                <a:lnTo>
                  <a:pt x="34612" y="38699"/>
                </a:lnTo>
                <a:lnTo>
                  <a:pt x="51558" y="63536"/>
                </a:lnTo>
                <a:lnTo>
                  <a:pt x="40060" y="71628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72727"/>
            </a:solidFill>
            <a:prstDash val="solid"/>
            <a:miter lim="400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3">
            <a:extLst>
              <a:ext uri="{FF2B5EF4-FFF2-40B4-BE49-F238E27FC236}">
                <a16:creationId xmlns:a16="http://schemas.microsoft.com/office/drawing/2014/main" id="{FEADDD45-0041-C37C-98CC-3DA2F64700D5}"/>
              </a:ext>
            </a:extLst>
          </p:cNvPr>
          <p:cNvGrpSpPr/>
          <p:nvPr/>
        </p:nvGrpSpPr>
        <p:grpSpPr>
          <a:xfrm flipH="1">
            <a:off x="6036313" y="3516371"/>
            <a:ext cx="467366" cy="554802"/>
            <a:chOff x="8095816" y="2964049"/>
            <a:chExt cx="467366" cy="554802"/>
          </a:xfrm>
        </p:grpSpPr>
        <p:sp>
          <p:nvSpPr>
            <p:cNvPr id="546" name="Google Shape;546;p33">
              <a:extLst>
                <a:ext uri="{FF2B5EF4-FFF2-40B4-BE49-F238E27FC236}">
                  <a16:creationId xmlns:a16="http://schemas.microsoft.com/office/drawing/2014/main" id="{F3CCF1BB-6470-3CCB-5FE5-E515DC0D6682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>
              <a:extLst>
                <a:ext uri="{FF2B5EF4-FFF2-40B4-BE49-F238E27FC236}">
                  <a16:creationId xmlns:a16="http://schemas.microsoft.com/office/drawing/2014/main" id="{29C248DC-71CF-1BF9-D63B-E4D741B9E6D8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hatGPT - Wikipedia">
            <a:extLst>
              <a:ext uri="{FF2B5EF4-FFF2-40B4-BE49-F238E27FC236}">
                <a16:creationId xmlns:a16="http://schemas.microsoft.com/office/drawing/2014/main" id="{78B2AC7B-600D-8BDF-DD17-09D7FC84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99" y="1036320"/>
            <a:ext cx="1119059" cy="11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1" name="Google Shape;551;p33">
            <a:extLst>
              <a:ext uri="{FF2B5EF4-FFF2-40B4-BE49-F238E27FC236}">
                <a16:creationId xmlns:a16="http://schemas.microsoft.com/office/drawing/2014/main" id="{55F0775E-193B-0D14-AB8A-D5EC0BECA346}"/>
              </a:ext>
            </a:extLst>
          </p:cNvPr>
          <p:cNvGrpSpPr/>
          <p:nvPr/>
        </p:nvGrpSpPr>
        <p:grpSpPr>
          <a:xfrm rot="10800000" flipH="1">
            <a:off x="8179575" y="802882"/>
            <a:ext cx="515050" cy="554792"/>
            <a:chOff x="1092050" y="3983462"/>
            <a:chExt cx="687467" cy="740513"/>
          </a:xfrm>
        </p:grpSpPr>
        <p:grpSp>
          <p:nvGrpSpPr>
            <p:cNvPr id="552" name="Google Shape;552;p33">
              <a:extLst>
                <a:ext uri="{FF2B5EF4-FFF2-40B4-BE49-F238E27FC236}">
                  <a16:creationId xmlns:a16="http://schemas.microsoft.com/office/drawing/2014/main" id="{85615B73-4509-F808-CC29-7D2EF5CF9DAF}"/>
                </a:ext>
              </a:extLst>
            </p:cNvPr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553" name="Google Shape;553;p33">
                <a:extLst>
                  <a:ext uri="{FF2B5EF4-FFF2-40B4-BE49-F238E27FC236}">
                    <a16:creationId xmlns:a16="http://schemas.microsoft.com/office/drawing/2014/main" id="{FBEC52A6-7FE6-CC77-A4C4-B00C8225B7C1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>
                <a:extLst>
                  <a:ext uri="{FF2B5EF4-FFF2-40B4-BE49-F238E27FC236}">
                    <a16:creationId xmlns:a16="http://schemas.microsoft.com/office/drawing/2014/main" id="{89B322A1-2BA3-8A78-D30E-73F337791833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33">
              <a:extLst>
                <a:ext uri="{FF2B5EF4-FFF2-40B4-BE49-F238E27FC236}">
                  <a16:creationId xmlns:a16="http://schemas.microsoft.com/office/drawing/2014/main" id="{084AD4D1-7FE1-C874-7A54-97CC47A21CE7}"/>
                </a:ext>
              </a:extLst>
            </p:cNvPr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556" name="Google Shape;556;p33">
                <a:extLst>
                  <a:ext uri="{FF2B5EF4-FFF2-40B4-BE49-F238E27FC236}">
                    <a16:creationId xmlns:a16="http://schemas.microsoft.com/office/drawing/2014/main" id="{337C889B-A459-2EB2-02C2-F69507680583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>
                <a:extLst>
                  <a:ext uri="{FF2B5EF4-FFF2-40B4-BE49-F238E27FC236}">
                    <a16:creationId xmlns:a16="http://schemas.microsoft.com/office/drawing/2014/main" id="{9F7CE67D-E094-F183-885C-78F50679DBCC}"/>
                  </a:ext>
                </a:extLst>
              </p:cNvPr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535;p33">
            <a:extLst>
              <a:ext uri="{FF2B5EF4-FFF2-40B4-BE49-F238E27FC236}">
                <a16:creationId xmlns:a16="http://schemas.microsoft.com/office/drawing/2014/main" id="{4B38FDA6-E73D-FB66-3AD4-DF22FF1ED3FD}"/>
              </a:ext>
            </a:extLst>
          </p:cNvPr>
          <p:cNvGrpSpPr/>
          <p:nvPr/>
        </p:nvGrpSpPr>
        <p:grpSpPr>
          <a:xfrm>
            <a:off x="541238" y="4129650"/>
            <a:ext cx="453750" cy="641500"/>
            <a:chOff x="214563" y="991475"/>
            <a:chExt cx="453750" cy="641500"/>
          </a:xfrm>
        </p:grpSpPr>
        <p:grpSp>
          <p:nvGrpSpPr>
            <p:cNvPr id="3" name="Google Shape;536;p33">
              <a:extLst>
                <a:ext uri="{FF2B5EF4-FFF2-40B4-BE49-F238E27FC236}">
                  <a16:creationId xmlns:a16="http://schemas.microsoft.com/office/drawing/2014/main" id="{22926AE4-D9EC-B201-02AD-D466C2DDB109}"/>
                </a:ext>
              </a:extLst>
            </p:cNvPr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7" name="Google Shape;537;p33">
                <a:extLst>
                  <a:ext uri="{FF2B5EF4-FFF2-40B4-BE49-F238E27FC236}">
                    <a16:creationId xmlns:a16="http://schemas.microsoft.com/office/drawing/2014/main" id="{17EE968F-032E-9EEF-0458-EBEAE0E248FC}"/>
                  </a:ext>
                </a:extLst>
              </p:cNvPr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8;p33">
                <a:extLst>
                  <a:ext uri="{FF2B5EF4-FFF2-40B4-BE49-F238E27FC236}">
                    <a16:creationId xmlns:a16="http://schemas.microsoft.com/office/drawing/2014/main" id="{56E3A877-AD49-4D0A-5D3B-AF9782703326}"/>
                  </a:ext>
                </a:extLst>
              </p:cNvPr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539;p33">
              <a:extLst>
                <a:ext uri="{FF2B5EF4-FFF2-40B4-BE49-F238E27FC236}">
                  <a16:creationId xmlns:a16="http://schemas.microsoft.com/office/drawing/2014/main" id="{4EE14EC3-3360-11A4-CB63-C5C749E0B12F}"/>
                </a:ext>
              </a:extLst>
            </p:cNvPr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5" name="Google Shape;540;p33">
                <a:extLst>
                  <a:ext uri="{FF2B5EF4-FFF2-40B4-BE49-F238E27FC236}">
                    <a16:creationId xmlns:a16="http://schemas.microsoft.com/office/drawing/2014/main" id="{9B8824BD-B398-A882-EE02-E73D8C3FF376}"/>
                  </a:ext>
                </a:extLst>
              </p:cNvPr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541;p33">
                <a:extLst>
                  <a:ext uri="{FF2B5EF4-FFF2-40B4-BE49-F238E27FC236}">
                    <a16:creationId xmlns:a16="http://schemas.microsoft.com/office/drawing/2014/main" id="{EF6425D1-5C01-65B2-3E14-BB8BEB971617}"/>
                  </a:ext>
                </a:extLst>
              </p:cNvPr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310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5"/>
          <p:cNvGrpSpPr/>
          <p:nvPr/>
        </p:nvGrpSpPr>
        <p:grpSpPr>
          <a:xfrm>
            <a:off x="7651766" y="2817999"/>
            <a:ext cx="467366" cy="554802"/>
            <a:chOff x="8095816" y="2964049"/>
            <a:chExt cx="467366" cy="554802"/>
          </a:xfrm>
        </p:grpSpPr>
        <p:sp>
          <p:nvSpPr>
            <p:cNvPr id="608" name="Google Shape;608;p35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5"/>
          <p:cNvGrpSpPr/>
          <p:nvPr/>
        </p:nvGrpSpPr>
        <p:grpSpPr>
          <a:xfrm rot="10800000" flipH="1">
            <a:off x="8195176" y="1108814"/>
            <a:ext cx="515050" cy="554792"/>
            <a:chOff x="1092050" y="3983462"/>
            <a:chExt cx="687467" cy="740513"/>
          </a:xfrm>
        </p:grpSpPr>
        <p:grpSp>
          <p:nvGrpSpPr>
            <p:cNvPr id="627" name="Google Shape;627;p35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628" name="Google Shape;628;p35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35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631" name="Google Shape;631;p35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39;p31">
            <a:extLst>
              <a:ext uri="{FF2B5EF4-FFF2-40B4-BE49-F238E27FC236}">
                <a16:creationId xmlns:a16="http://schemas.microsoft.com/office/drawing/2014/main" id="{184B69E6-0F36-8053-AAE4-125EF95DA48D}"/>
              </a:ext>
            </a:extLst>
          </p:cNvPr>
          <p:cNvGrpSpPr/>
          <p:nvPr/>
        </p:nvGrpSpPr>
        <p:grpSpPr>
          <a:xfrm>
            <a:off x="4073332" y="1586490"/>
            <a:ext cx="1027815" cy="1031441"/>
            <a:chOff x="2467075" y="1226189"/>
            <a:chExt cx="602400" cy="604525"/>
          </a:xfrm>
        </p:grpSpPr>
        <p:sp>
          <p:nvSpPr>
            <p:cNvPr id="3" name="Google Shape;440;p31">
              <a:extLst>
                <a:ext uri="{FF2B5EF4-FFF2-40B4-BE49-F238E27FC236}">
                  <a16:creationId xmlns:a16="http://schemas.microsoft.com/office/drawing/2014/main" id="{386DC969-8CB1-1878-0B9C-62C54AD507DE}"/>
                </a:ext>
              </a:extLst>
            </p:cNvPr>
            <p:cNvSpPr/>
            <p:nvPr/>
          </p:nvSpPr>
          <p:spPr>
            <a:xfrm>
              <a:off x="2467075" y="12261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" name="Google Shape;441;p31">
              <a:extLst>
                <a:ext uri="{FF2B5EF4-FFF2-40B4-BE49-F238E27FC236}">
                  <a16:creationId xmlns:a16="http://schemas.microsoft.com/office/drawing/2014/main" id="{0C949B4C-6107-0304-50F2-40742FA12D11}"/>
                </a:ext>
              </a:extLst>
            </p:cNvPr>
            <p:cNvSpPr/>
            <p:nvPr/>
          </p:nvSpPr>
          <p:spPr>
            <a:xfrm>
              <a:off x="2467075" y="1228314"/>
              <a:ext cx="602400" cy="602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" name="Google Shape;442;p31">
            <a:extLst>
              <a:ext uri="{FF2B5EF4-FFF2-40B4-BE49-F238E27FC236}">
                <a16:creationId xmlns:a16="http://schemas.microsoft.com/office/drawing/2014/main" id="{14723FE9-02C6-8B45-F41D-91FC442C07EE}"/>
              </a:ext>
            </a:extLst>
          </p:cNvPr>
          <p:cNvSpPr txBox="1">
            <a:spLocks/>
          </p:cNvSpPr>
          <p:nvPr/>
        </p:nvSpPr>
        <p:spPr>
          <a:xfrm>
            <a:off x="4019600" y="1716381"/>
            <a:ext cx="11049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latin typeface="Kufam" panose="020B0604020202020204" charset="0"/>
                <a:cs typeface="Kufam" panose="020B0604020202020204" charset="0"/>
              </a:rPr>
              <a:t>02</a:t>
            </a:r>
          </a:p>
        </p:txBody>
      </p:sp>
      <p:grpSp>
        <p:nvGrpSpPr>
          <p:cNvPr id="6" name="Google Shape;2931;p55">
            <a:extLst>
              <a:ext uri="{FF2B5EF4-FFF2-40B4-BE49-F238E27FC236}">
                <a16:creationId xmlns:a16="http://schemas.microsoft.com/office/drawing/2014/main" id="{12462414-C662-0165-00E7-EC4AA2DDEA87}"/>
              </a:ext>
            </a:extLst>
          </p:cNvPr>
          <p:cNvGrpSpPr/>
          <p:nvPr/>
        </p:nvGrpSpPr>
        <p:grpSpPr>
          <a:xfrm>
            <a:off x="1304746" y="1111212"/>
            <a:ext cx="803105" cy="823386"/>
            <a:chOff x="2542420" y="1339413"/>
            <a:chExt cx="391075" cy="385725"/>
          </a:xfrm>
        </p:grpSpPr>
        <p:sp>
          <p:nvSpPr>
            <p:cNvPr id="7" name="Google Shape;2932;p55">
              <a:extLst>
                <a:ext uri="{FF2B5EF4-FFF2-40B4-BE49-F238E27FC236}">
                  <a16:creationId xmlns:a16="http://schemas.microsoft.com/office/drawing/2014/main" id="{B3F52342-AD30-131D-7AAF-097A10CA58B1}"/>
                </a:ext>
              </a:extLst>
            </p:cNvPr>
            <p:cNvSpPr/>
            <p:nvPr/>
          </p:nvSpPr>
          <p:spPr>
            <a:xfrm>
              <a:off x="2547795" y="1345538"/>
              <a:ext cx="304700" cy="374225"/>
            </a:xfrm>
            <a:custGeom>
              <a:avLst/>
              <a:gdLst/>
              <a:ahLst/>
              <a:cxnLst/>
              <a:rect l="l" t="t" r="r" b="b"/>
              <a:pathLst>
                <a:path w="12188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8"/>
                    <a:pt x="685" y="14968"/>
                  </a:cubicBezTo>
                  <a:lnTo>
                    <a:pt x="11501" y="14968"/>
                  </a:lnTo>
                  <a:cubicBezTo>
                    <a:pt x="11879" y="14968"/>
                    <a:pt x="12185" y="14663"/>
                    <a:pt x="12187" y="14284"/>
                  </a:cubicBezTo>
                  <a:lnTo>
                    <a:pt x="12187" y="685"/>
                  </a:lnTo>
                  <a:cubicBezTo>
                    <a:pt x="12185" y="306"/>
                    <a:pt x="11879" y="0"/>
                    <a:pt x="11501" y="0"/>
                  </a:cubicBezTo>
                  <a:lnTo>
                    <a:pt x="685" y="0"/>
                  </a:lnTo>
                  <a:cubicBezTo>
                    <a:pt x="306" y="0"/>
                    <a:pt x="0" y="306"/>
                    <a:pt x="0" y="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33;p55">
              <a:extLst>
                <a:ext uri="{FF2B5EF4-FFF2-40B4-BE49-F238E27FC236}">
                  <a16:creationId xmlns:a16="http://schemas.microsoft.com/office/drawing/2014/main" id="{C13CF992-D27D-1227-E986-B562C3F9B297}"/>
                </a:ext>
              </a:extLst>
            </p:cNvPr>
            <p:cNvSpPr/>
            <p:nvPr/>
          </p:nvSpPr>
          <p:spPr>
            <a:xfrm>
              <a:off x="2547795" y="1345538"/>
              <a:ext cx="39975" cy="374225"/>
            </a:xfrm>
            <a:custGeom>
              <a:avLst/>
              <a:gdLst/>
              <a:ahLst/>
              <a:cxnLst/>
              <a:rect l="l" t="t" r="r" b="b"/>
              <a:pathLst>
                <a:path w="1599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6"/>
                    <a:pt x="682" y="14968"/>
                  </a:cubicBezTo>
                  <a:lnTo>
                    <a:pt x="1598" y="14968"/>
                  </a:lnTo>
                  <a:cubicBezTo>
                    <a:pt x="1222" y="14966"/>
                    <a:pt x="917" y="14660"/>
                    <a:pt x="917" y="14284"/>
                  </a:cubicBezTo>
                  <a:lnTo>
                    <a:pt x="917" y="685"/>
                  </a:lnTo>
                  <a:cubicBezTo>
                    <a:pt x="917" y="308"/>
                    <a:pt x="1222" y="0"/>
                    <a:pt x="1598" y="0"/>
                  </a:cubicBezTo>
                  <a:lnTo>
                    <a:pt x="682" y="0"/>
                  </a:lnTo>
                  <a:cubicBezTo>
                    <a:pt x="306" y="0"/>
                    <a:pt x="0" y="308"/>
                    <a:pt x="0" y="68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34;p55">
              <a:extLst>
                <a:ext uri="{FF2B5EF4-FFF2-40B4-BE49-F238E27FC236}">
                  <a16:creationId xmlns:a16="http://schemas.microsoft.com/office/drawing/2014/main" id="{AEEDD693-37DB-536E-ACEF-DA3FA06BEEDE}"/>
                </a:ext>
              </a:extLst>
            </p:cNvPr>
            <p:cNvSpPr/>
            <p:nvPr/>
          </p:nvSpPr>
          <p:spPr>
            <a:xfrm>
              <a:off x="2593620" y="1445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35;p55">
              <a:extLst>
                <a:ext uri="{FF2B5EF4-FFF2-40B4-BE49-F238E27FC236}">
                  <a16:creationId xmlns:a16="http://schemas.microsoft.com/office/drawing/2014/main" id="{8B8903B9-BF5C-0305-E653-D6799E0A3606}"/>
                </a:ext>
              </a:extLst>
            </p:cNvPr>
            <p:cNvSpPr/>
            <p:nvPr/>
          </p:nvSpPr>
          <p:spPr>
            <a:xfrm>
              <a:off x="2596670" y="1529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36;p55">
              <a:extLst>
                <a:ext uri="{FF2B5EF4-FFF2-40B4-BE49-F238E27FC236}">
                  <a16:creationId xmlns:a16="http://schemas.microsoft.com/office/drawing/2014/main" id="{DAB34211-7D17-9E29-3412-3321D015CF42}"/>
                </a:ext>
              </a:extLst>
            </p:cNvPr>
            <p:cNvSpPr/>
            <p:nvPr/>
          </p:nvSpPr>
          <p:spPr>
            <a:xfrm>
              <a:off x="2596670" y="161666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779" y="2078"/>
                  </a:lnTo>
                  <a:cubicBezTo>
                    <a:pt x="1943" y="2075"/>
                    <a:pt x="2075" y="1943"/>
                    <a:pt x="2077" y="1780"/>
                  </a:cubicBezTo>
                  <a:lnTo>
                    <a:pt x="2077" y="296"/>
                  </a:lnTo>
                  <a:cubicBezTo>
                    <a:pt x="2075" y="133"/>
                    <a:pt x="1943" y="1"/>
                    <a:pt x="1779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37;p55">
              <a:extLst>
                <a:ext uri="{FF2B5EF4-FFF2-40B4-BE49-F238E27FC236}">
                  <a16:creationId xmlns:a16="http://schemas.microsoft.com/office/drawing/2014/main" id="{8140D1D8-1460-CC9E-B7D7-530460679705}"/>
                </a:ext>
              </a:extLst>
            </p:cNvPr>
            <p:cNvSpPr/>
            <p:nvPr/>
          </p:nvSpPr>
          <p:spPr>
            <a:xfrm>
              <a:off x="2593545" y="1445613"/>
              <a:ext cx="25700" cy="51950"/>
            </a:xfrm>
            <a:custGeom>
              <a:avLst/>
              <a:gdLst/>
              <a:ahLst/>
              <a:cxnLst/>
              <a:rect l="l" t="t" r="r" b="b"/>
              <a:pathLst>
                <a:path w="1028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4" y="2077"/>
                  </a:cubicBezTo>
                  <a:lnTo>
                    <a:pt x="1027" y="2077"/>
                  </a:lnTo>
                  <a:cubicBezTo>
                    <a:pt x="866" y="2075"/>
                    <a:pt x="734" y="1943"/>
                    <a:pt x="734" y="1779"/>
                  </a:cubicBezTo>
                  <a:lnTo>
                    <a:pt x="734" y="296"/>
                  </a:lnTo>
                  <a:cubicBezTo>
                    <a:pt x="734" y="132"/>
                    <a:pt x="866" y="0"/>
                    <a:pt x="1027" y="0"/>
                  </a:cubicBezTo>
                  <a:lnTo>
                    <a:pt x="294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38;p55">
              <a:extLst>
                <a:ext uri="{FF2B5EF4-FFF2-40B4-BE49-F238E27FC236}">
                  <a16:creationId xmlns:a16="http://schemas.microsoft.com/office/drawing/2014/main" id="{19000011-67C8-76BB-C01D-1873AD61818E}"/>
                </a:ext>
              </a:extLst>
            </p:cNvPr>
            <p:cNvSpPr/>
            <p:nvPr/>
          </p:nvSpPr>
          <p:spPr>
            <a:xfrm>
              <a:off x="2596595" y="1529613"/>
              <a:ext cx="25750" cy="51950"/>
            </a:xfrm>
            <a:custGeom>
              <a:avLst/>
              <a:gdLst/>
              <a:ahLst/>
              <a:cxnLst/>
              <a:rect l="l" t="t" r="r" b="b"/>
              <a:pathLst>
                <a:path w="1030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7" y="2077"/>
                  </a:cubicBezTo>
                  <a:lnTo>
                    <a:pt x="1030" y="2077"/>
                  </a:lnTo>
                  <a:cubicBezTo>
                    <a:pt x="866" y="2075"/>
                    <a:pt x="736" y="1943"/>
                    <a:pt x="736" y="1779"/>
                  </a:cubicBezTo>
                  <a:lnTo>
                    <a:pt x="736" y="296"/>
                  </a:lnTo>
                  <a:cubicBezTo>
                    <a:pt x="736" y="132"/>
                    <a:pt x="866" y="0"/>
                    <a:pt x="1030" y="0"/>
                  </a:cubicBezTo>
                  <a:lnTo>
                    <a:pt x="297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39;p55">
              <a:extLst>
                <a:ext uri="{FF2B5EF4-FFF2-40B4-BE49-F238E27FC236}">
                  <a16:creationId xmlns:a16="http://schemas.microsoft.com/office/drawing/2014/main" id="{E0ADE38A-8211-0D97-3F97-F6884C6542F9}"/>
                </a:ext>
              </a:extLst>
            </p:cNvPr>
            <p:cNvSpPr/>
            <p:nvPr/>
          </p:nvSpPr>
          <p:spPr>
            <a:xfrm>
              <a:off x="2596670" y="1616663"/>
              <a:ext cx="25625" cy="51950"/>
            </a:xfrm>
            <a:custGeom>
              <a:avLst/>
              <a:gdLst/>
              <a:ahLst/>
              <a:cxnLst/>
              <a:rect l="l" t="t" r="r" b="b"/>
              <a:pathLst>
                <a:path w="1025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024" y="2078"/>
                  </a:lnTo>
                  <a:cubicBezTo>
                    <a:pt x="863" y="2075"/>
                    <a:pt x="731" y="1943"/>
                    <a:pt x="733" y="1780"/>
                  </a:cubicBezTo>
                  <a:lnTo>
                    <a:pt x="733" y="296"/>
                  </a:lnTo>
                  <a:cubicBezTo>
                    <a:pt x="731" y="133"/>
                    <a:pt x="863" y="1"/>
                    <a:pt x="1024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40;p55">
              <a:extLst>
                <a:ext uri="{FF2B5EF4-FFF2-40B4-BE49-F238E27FC236}">
                  <a16:creationId xmlns:a16="http://schemas.microsoft.com/office/drawing/2014/main" id="{51020190-918A-87CB-2C03-52C1420B996F}"/>
                </a:ext>
              </a:extLst>
            </p:cNvPr>
            <p:cNvSpPr/>
            <p:nvPr/>
          </p:nvSpPr>
          <p:spPr>
            <a:xfrm>
              <a:off x="2542420" y="1339413"/>
              <a:ext cx="316175" cy="385725"/>
            </a:xfrm>
            <a:custGeom>
              <a:avLst/>
              <a:gdLst/>
              <a:ahLst/>
              <a:cxnLst/>
              <a:rect l="l" t="t" r="r" b="b"/>
              <a:pathLst>
                <a:path w="12647" h="15429" extrusionOk="0">
                  <a:moveTo>
                    <a:pt x="917" y="1"/>
                  </a:moveTo>
                  <a:cubicBezTo>
                    <a:pt x="411" y="1"/>
                    <a:pt x="0" y="411"/>
                    <a:pt x="0" y="917"/>
                  </a:cubicBezTo>
                  <a:lnTo>
                    <a:pt x="0" y="14519"/>
                  </a:lnTo>
                  <a:cubicBezTo>
                    <a:pt x="0" y="15020"/>
                    <a:pt x="408" y="15426"/>
                    <a:pt x="909" y="15428"/>
                  </a:cubicBezTo>
                  <a:lnTo>
                    <a:pt x="6266" y="15428"/>
                  </a:lnTo>
                  <a:cubicBezTo>
                    <a:pt x="6393" y="15428"/>
                    <a:pt x="6498" y="15330"/>
                    <a:pt x="6505" y="15203"/>
                  </a:cubicBezTo>
                  <a:cubicBezTo>
                    <a:pt x="6508" y="15074"/>
                    <a:pt x="6405" y="14969"/>
                    <a:pt x="6276" y="14969"/>
                  </a:cubicBezTo>
                  <a:lnTo>
                    <a:pt x="914" y="14969"/>
                  </a:lnTo>
                  <a:cubicBezTo>
                    <a:pt x="662" y="14969"/>
                    <a:pt x="460" y="14766"/>
                    <a:pt x="460" y="14514"/>
                  </a:cubicBezTo>
                  <a:lnTo>
                    <a:pt x="460" y="912"/>
                  </a:lnTo>
                  <a:cubicBezTo>
                    <a:pt x="460" y="665"/>
                    <a:pt x="660" y="460"/>
                    <a:pt x="910" y="460"/>
                  </a:cubicBezTo>
                  <a:cubicBezTo>
                    <a:pt x="911" y="460"/>
                    <a:pt x="913" y="460"/>
                    <a:pt x="914" y="460"/>
                  </a:cubicBezTo>
                  <a:lnTo>
                    <a:pt x="11733" y="460"/>
                  </a:lnTo>
                  <a:cubicBezTo>
                    <a:pt x="11734" y="460"/>
                    <a:pt x="11736" y="460"/>
                    <a:pt x="11737" y="460"/>
                  </a:cubicBezTo>
                  <a:cubicBezTo>
                    <a:pt x="11987" y="460"/>
                    <a:pt x="12187" y="662"/>
                    <a:pt x="12190" y="912"/>
                  </a:cubicBezTo>
                  <a:lnTo>
                    <a:pt x="12190" y="14519"/>
                  </a:lnTo>
                  <a:cubicBezTo>
                    <a:pt x="12187" y="14768"/>
                    <a:pt x="11984" y="14969"/>
                    <a:pt x="11738" y="14969"/>
                  </a:cubicBezTo>
                  <a:lnTo>
                    <a:pt x="7412" y="14969"/>
                  </a:lnTo>
                  <a:cubicBezTo>
                    <a:pt x="7410" y="14969"/>
                    <a:pt x="7409" y="14969"/>
                    <a:pt x="7407" y="14969"/>
                  </a:cubicBezTo>
                  <a:cubicBezTo>
                    <a:pt x="7290" y="14969"/>
                    <a:pt x="7192" y="15054"/>
                    <a:pt x="7175" y="15169"/>
                  </a:cubicBezTo>
                  <a:cubicBezTo>
                    <a:pt x="7158" y="15306"/>
                    <a:pt x="7263" y="15426"/>
                    <a:pt x="7402" y="15428"/>
                  </a:cubicBezTo>
                  <a:lnTo>
                    <a:pt x="11730" y="15428"/>
                  </a:lnTo>
                  <a:cubicBezTo>
                    <a:pt x="12236" y="15428"/>
                    <a:pt x="12647" y="15018"/>
                    <a:pt x="12647" y="14512"/>
                  </a:cubicBezTo>
                  <a:lnTo>
                    <a:pt x="12647" y="917"/>
                  </a:lnTo>
                  <a:cubicBezTo>
                    <a:pt x="12647" y="411"/>
                    <a:pt x="12236" y="1"/>
                    <a:pt x="1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41;p55">
              <a:extLst>
                <a:ext uri="{FF2B5EF4-FFF2-40B4-BE49-F238E27FC236}">
                  <a16:creationId xmlns:a16="http://schemas.microsoft.com/office/drawing/2014/main" id="{C85D40B3-8D46-F11F-79E1-3213990072C5}"/>
                </a:ext>
              </a:extLst>
            </p:cNvPr>
            <p:cNvSpPr/>
            <p:nvPr/>
          </p:nvSpPr>
          <p:spPr>
            <a:xfrm>
              <a:off x="2686545" y="1447863"/>
              <a:ext cx="129225" cy="11500"/>
            </a:xfrm>
            <a:custGeom>
              <a:avLst/>
              <a:gdLst/>
              <a:ahLst/>
              <a:cxnLst/>
              <a:rect l="l" t="t" r="r" b="b"/>
              <a:pathLst>
                <a:path w="5169" h="460" extrusionOk="0">
                  <a:moveTo>
                    <a:pt x="244" y="1"/>
                  </a:moveTo>
                  <a:cubicBezTo>
                    <a:pt x="108" y="1"/>
                    <a:pt x="0" y="120"/>
                    <a:pt x="17" y="257"/>
                  </a:cubicBezTo>
                  <a:cubicBezTo>
                    <a:pt x="34" y="374"/>
                    <a:pt x="134" y="460"/>
                    <a:pt x="254" y="460"/>
                  </a:cubicBezTo>
                  <a:lnTo>
                    <a:pt x="4927" y="460"/>
                  </a:lnTo>
                  <a:cubicBezTo>
                    <a:pt x="5054" y="460"/>
                    <a:pt x="5159" y="362"/>
                    <a:pt x="5166" y="235"/>
                  </a:cubicBezTo>
                  <a:cubicBezTo>
                    <a:pt x="5169" y="106"/>
                    <a:pt x="5066" y="1"/>
                    <a:pt x="4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42;p55">
              <a:extLst>
                <a:ext uri="{FF2B5EF4-FFF2-40B4-BE49-F238E27FC236}">
                  <a16:creationId xmlns:a16="http://schemas.microsoft.com/office/drawing/2014/main" id="{A37B7868-519F-F5A7-741A-21C5E8540DC2}"/>
                </a:ext>
              </a:extLst>
            </p:cNvPr>
            <p:cNvSpPr/>
            <p:nvPr/>
          </p:nvSpPr>
          <p:spPr>
            <a:xfrm>
              <a:off x="2686545" y="1480738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0"/>
                  </a:moveTo>
                  <a:cubicBezTo>
                    <a:pt x="132" y="0"/>
                    <a:pt x="34" y="85"/>
                    <a:pt x="17" y="201"/>
                  </a:cubicBezTo>
                  <a:cubicBezTo>
                    <a:pt x="0" y="337"/>
                    <a:pt x="105" y="457"/>
                    <a:pt x="244" y="457"/>
                  </a:cubicBezTo>
                  <a:lnTo>
                    <a:pt x="4927" y="457"/>
                  </a:lnTo>
                  <a:cubicBezTo>
                    <a:pt x="4928" y="457"/>
                    <a:pt x="4930" y="457"/>
                    <a:pt x="4931" y="457"/>
                  </a:cubicBezTo>
                  <a:cubicBezTo>
                    <a:pt x="5056" y="457"/>
                    <a:pt x="5159" y="358"/>
                    <a:pt x="5166" y="235"/>
                  </a:cubicBezTo>
                  <a:cubicBezTo>
                    <a:pt x="5169" y="105"/>
                    <a:pt x="5066" y="0"/>
                    <a:pt x="4939" y="0"/>
                  </a:cubicBezTo>
                  <a:lnTo>
                    <a:pt x="254" y="0"/>
                  </a:lnTo>
                  <a:cubicBezTo>
                    <a:pt x="252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43;p55">
              <a:extLst>
                <a:ext uri="{FF2B5EF4-FFF2-40B4-BE49-F238E27FC236}">
                  <a16:creationId xmlns:a16="http://schemas.microsoft.com/office/drawing/2014/main" id="{50F51199-287E-E08C-8304-92D1BC9E1649}"/>
                </a:ext>
              </a:extLst>
            </p:cNvPr>
            <p:cNvSpPr/>
            <p:nvPr/>
          </p:nvSpPr>
          <p:spPr>
            <a:xfrm>
              <a:off x="2686545" y="1538763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1"/>
                  </a:moveTo>
                  <a:cubicBezTo>
                    <a:pt x="132" y="1"/>
                    <a:pt x="34" y="86"/>
                    <a:pt x="17" y="201"/>
                  </a:cubicBezTo>
                  <a:cubicBezTo>
                    <a:pt x="0" y="338"/>
                    <a:pt x="105" y="458"/>
                    <a:pt x="244" y="458"/>
                  </a:cubicBezTo>
                  <a:lnTo>
                    <a:pt x="4927" y="458"/>
                  </a:lnTo>
                  <a:cubicBezTo>
                    <a:pt x="4928" y="458"/>
                    <a:pt x="4930" y="458"/>
                    <a:pt x="4931" y="458"/>
                  </a:cubicBezTo>
                  <a:cubicBezTo>
                    <a:pt x="5056" y="458"/>
                    <a:pt x="5159" y="359"/>
                    <a:pt x="5166" y="235"/>
                  </a:cubicBezTo>
                  <a:cubicBezTo>
                    <a:pt x="5169" y="106"/>
                    <a:pt x="5066" y="1"/>
                    <a:pt x="4939" y="1"/>
                  </a:cubicBezTo>
                  <a:lnTo>
                    <a:pt x="254" y="1"/>
                  </a:lnTo>
                  <a:cubicBezTo>
                    <a:pt x="252" y="1"/>
                    <a:pt x="2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4;p55">
              <a:extLst>
                <a:ext uri="{FF2B5EF4-FFF2-40B4-BE49-F238E27FC236}">
                  <a16:creationId xmlns:a16="http://schemas.microsoft.com/office/drawing/2014/main" id="{E6F1E511-23E9-D78F-24AA-83C9B70AFEC0}"/>
                </a:ext>
              </a:extLst>
            </p:cNvPr>
            <p:cNvSpPr/>
            <p:nvPr/>
          </p:nvSpPr>
          <p:spPr>
            <a:xfrm>
              <a:off x="2686845" y="1571588"/>
              <a:ext cx="129300" cy="11500"/>
            </a:xfrm>
            <a:custGeom>
              <a:avLst/>
              <a:gdLst/>
              <a:ahLst/>
              <a:cxnLst/>
              <a:rect l="l" t="t" r="r" b="b"/>
              <a:pathLst>
                <a:path w="5172" h="460" extrusionOk="0">
                  <a:moveTo>
                    <a:pt x="238" y="0"/>
                  </a:moveTo>
                  <a:cubicBezTo>
                    <a:pt x="113" y="0"/>
                    <a:pt x="10" y="99"/>
                    <a:pt x="3" y="222"/>
                  </a:cubicBezTo>
                  <a:cubicBezTo>
                    <a:pt x="0" y="352"/>
                    <a:pt x="103" y="457"/>
                    <a:pt x="232" y="460"/>
                  </a:cubicBezTo>
                  <a:lnTo>
                    <a:pt x="4917" y="460"/>
                  </a:lnTo>
                  <a:cubicBezTo>
                    <a:pt x="5034" y="460"/>
                    <a:pt x="5135" y="374"/>
                    <a:pt x="5154" y="257"/>
                  </a:cubicBezTo>
                  <a:cubicBezTo>
                    <a:pt x="5171" y="120"/>
                    <a:pt x="5064" y="0"/>
                    <a:pt x="4927" y="0"/>
                  </a:cubicBezTo>
                  <a:lnTo>
                    <a:pt x="242" y="0"/>
                  </a:lnTo>
                  <a:cubicBezTo>
                    <a:pt x="241" y="0"/>
                    <a:pt x="23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45;p55">
              <a:extLst>
                <a:ext uri="{FF2B5EF4-FFF2-40B4-BE49-F238E27FC236}">
                  <a16:creationId xmlns:a16="http://schemas.microsoft.com/office/drawing/2014/main" id="{5F9831E2-F538-8122-931A-50087F0442CB}"/>
                </a:ext>
              </a:extLst>
            </p:cNvPr>
            <p:cNvSpPr/>
            <p:nvPr/>
          </p:nvSpPr>
          <p:spPr>
            <a:xfrm>
              <a:off x="2686845" y="1624288"/>
              <a:ext cx="129300" cy="11475"/>
            </a:xfrm>
            <a:custGeom>
              <a:avLst/>
              <a:gdLst/>
              <a:ahLst/>
              <a:cxnLst/>
              <a:rect l="l" t="t" r="r" b="b"/>
              <a:pathLst>
                <a:path w="5172" h="459" extrusionOk="0">
                  <a:moveTo>
                    <a:pt x="238" y="1"/>
                  </a:moveTo>
                  <a:cubicBezTo>
                    <a:pt x="113" y="1"/>
                    <a:pt x="10" y="98"/>
                    <a:pt x="3" y="223"/>
                  </a:cubicBezTo>
                  <a:cubicBezTo>
                    <a:pt x="0" y="353"/>
                    <a:pt x="103" y="458"/>
                    <a:pt x="232" y="458"/>
                  </a:cubicBezTo>
                  <a:lnTo>
                    <a:pt x="4917" y="458"/>
                  </a:lnTo>
                  <a:cubicBezTo>
                    <a:pt x="4919" y="458"/>
                    <a:pt x="4920" y="458"/>
                    <a:pt x="4922" y="458"/>
                  </a:cubicBezTo>
                  <a:cubicBezTo>
                    <a:pt x="5037" y="458"/>
                    <a:pt x="5137" y="373"/>
                    <a:pt x="5154" y="258"/>
                  </a:cubicBezTo>
                  <a:cubicBezTo>
                    <a:pt x="5171" y="121"/>
                    <a:pt x="5064" y="1"/>
                    <a:pt x="4927" y="1"/>
                  </a:cubicBezTo>
                  <a:lnTo>
                    <a:pt x="242" y="1"/>
                  </a:lnTo>
                  <a:cubicBezTo>
                    <a:pt x="241" y="1"/>
                    <a:pt x="23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46;p55">
              <a:extLst>
                <a:ext uri="{FF2B5EF4-FFF2-40B4-BE49-F238E27FC236}">
                  <a16:creationId xmlns:a16="http://schemas.microsoft.com/office/drawing/2014/main" id="{45FF20AF-D2E8-EC74-4CAD-7893717FF79A}"/>
                </a:ext>
              </a:extLst>
            </p:cNvPr>
            <p:cNvSpPr/>
            <p:nvPr/>
          </p:nvSpPr>
          <p:spPr>
            <a:xfrm>
              <a:off x="2686895" y="1657113"/>
              <a:ext cx="128875" cy="11500"/>
            </a:xfrm>
            <a:custGeom>
              <a:avLst/>
              <a:gdLst/>
              <a:ahLst/>
              <a:cxnLst/>
              <a:rect l="l" t="t" r="r" b="b"/>
              <a:pathLst>
                <a:path w="5155" h="460" extrusionOk="0">
                  <a:moveTo>
                    <a:pt x="230" y="0"/>
                  </a:moveTo>
                  <a:cubicBezTo>
                    <a:pt x="103" y="0"/>
                    <a:pt x="1" y="103"/>
                    <a:pt x="1" y="230"/>
                  </a:cubicBezTo>
                  <a:cubicBezTo>
                    <a:pt x="1" y="357"/>
                    <a:pt x="103" y="460"/>
                    <a:pt x="230" y="460"/>
                  </a:cubicBezTo>
                  <a:lnTo>
                    <a:pt x="4913" y="460"/>
                  </a:lnTo>
                  <a:cubicBezTo>
                    <a:pt x="5040" y="460"/>
                    <a:pt x="5145" y="362"/>
                    <a:pt x="5152" y="235"/>
                  </a:cubicBezTo>
                  <a:cubicBezTo>
                    <a:pt x="5155" y="105"/>
                    <a:pt x="5052" y="0"/>
                    <a:pt x="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47;p55">
              <a:extLst>
                <a:ext uri="{FF2B5EF4-FFF2-40B4-BE49-F238E27FC236}">
                  <a16:creationId xmlns:a16="http://schemas.microsoft.com/office/drawing/2014/main" id="{A7B3BC65-923C-ED89-622F-AF1134A3418C}"/>
                </a:ext>
              </a:extLst>
            </p:cNvPr>
            <p:cNvSpPr/>
            <p:nvPr/>
          </p:nvSpPr>
          <p:spPr>
            <a:xfrm>
              <a:off x="2588245" y="1438388"/>
              <a:ext cx="80775" cy="64475"/>
            </a:xfrm>
            <a:custGeom>
              <a:avLst/>
              <a:gdLst/>
              <a:ahLst/>
              <a:cxnLst/>
              <a:rect l="l" t="t" r="r" b="b"/>
              <a:pathLst>
                <a:path w="3231" h="2579" extrusionOk="0">
                  <a:moveTo>
                    <a:pt x="2011" y="502"/>
                  </a:moveTo>
                  <a:cubicBezTo>
                    <a:pt x="2048" y="502"/>
                    <a:pt x="2077" y="531"/>
                    <a:pt x="2077" y="568"/>
                  </a:cubicBezTo>
                  <a:lnTo>
                    <a:pt x="2077" y="695"/>
                  </a:lnTo>
                  <a:lnTo>
                    <a:pt x="1325" y="1337"/>
                  </a:lnTo>
                  <a:lnTo>
                    <a:pt x="1031" y="1008"/>
                  </a:lnTo>
                  <a:cubicBezTo>
                    <a:pt x="985" y="956"/>
                    <a:pt x="921" y="930"/>
                    <a:pt x="857" y="930"/>
                  </a:cubicBezTo>
                  <a:cubicBezTo>
                    <a:pt x="802" y="930"/>
                    <a:pt x="748" y="949"/>
                    <a:pt x="704" y="988"/>
                  </a:cubicBezTo>
                  <a:cubicBezTo>
                    <a:pt x="609" y="1074"/>
                    <a:pt x="601" y="1220"/>
                    <a:pt x="687" y="1315"/>
                  </a:cubicBezTo>
                  <a:lnTo>
                    <a:pt x="1131" y="1816"/>
                  </a:lnTo>
                  <a:cubicBezTo>
                    <a:pt x="1177" y="1867"/>
                    <a:pt x="1240" y="1893"/>
                    <a:pt x="1303" y="1893"/>
                  </a:cubicBezTo>
                  <a:cubicBezTo>
                    <a:pt x="1355" y="1893"/>
                    <a:pt x="1408" y="1875"/>
                    <a:pt x="1452" y="1838"/>
                  </a:cubicBezTo>
                  <a:lnTo>
                    <a:pt x="2077" y="1303"/>
                  </a:lnTo>
                  <a:lnTo>
                    <a:pt x="2077" y="2056"/>
                  </a:lnTo>
                  <a:cubicBezTo>
                    <a:pt x="2077" y="2090"/>
                    <a:pt x="2048" y="2119"/>
                    <a:pt x="2011" y="2122"/>
                  </a:cubicBezTo>
                  <a:lnTo>
                    <a:pt x="523" y="2122"/>
                  </a:lnTo>
                  <a:cubicBezTo>
                    <a:pt x="489" y="2119"/>
                    <a:pt x="459" y="2090"/>
                    <a:pt x="459" y="2056"/>
                  </a:cubicBezTo>
                  <a:lnTo>
                    <a:pt x="459" y="568"/>
                  </a:lnTo>
                  <a:cubicBezTo>
                    <a:pt x="459" y="531"/>
                    <a:pt x="489" y="502"/>
                    <a:pt x="523" y="502"/>
                  </a:cubicBezTo>
                  <a:close/>
                  <a:moveTo>
                    <a:pt x="2974" y="0"/>
                  </a:moveTo>
                  <a:cubicBezTo>
                    <a:pt x="2921" y="0"/>
                    <a:pt x="2868" y="18"/>
                    <a:pt x="2825" y="55"/>
                  </a:cubicBezTo>
                  <a:lnTo>
                    <a:pt x="2485" y="345"/>
                  </a:lnTo>
                  <a:cubicBezTo>
                    <a:pt x="2397" y="162"/>
                    <a:pt x="2214" y="45"/>
                    <a:pt x="2009" y="45"/>
                  </a:cubicBezTo>
                  <a:lnTo>
                    <a:pt x="525" y="45"/>
                  </a:lnTo>
                  <a:cubicBezTo>
                    <a:pt x="235" y="45"/>
                    <a:pt x="0" y="279"/>
                    <a:pt x="0" y="570"/>
                  </a:cubicBezTo>
                  <a:lnTo>
                    <a:pt x="0" y="2053"/>
                  </a:lnTo>
                  <a:cubicBezTo>
                    <a:pt x="0" y="2344"/>
                    <a:pt x="235" y="2579"/>
                    <a:pt x="525" y="2579"/>
                  </a:cubicBezTo>
                  <a:lnTo>
                    <a:pt x="2009" y="2579"/>
                  </a:lnTo>
                  <a:cubicBezTo>
                    <a:pt x="2300" y="2579"/>
                    <a:pt x="2534" y="2344"/>
                    <a:pt x="2537" y="2053"/>
                  </a:cubicBezTo>
                  <a:lnTo>
                    <a:pt x="2537" y="910"/>
                  </a:lnTo>
                  <a:lnTo>
                    <a:pt x="3123" y="406"/>
                  </a:lnTo>
                  <a:cubicBezTo>
                    <a:pt x="3221" y="323"/>
                    <a:pt x="3231" y="179"/>
                    <a:pt x="3150" y="81"/>
                  </a:cubicBezTo>
                  <a:cubicBezTo>
                    <a:pt x="3104" y="27"/>
                    <a:pt x="3039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48;p55">
              <a:extLst>
                <a:ext uri="{FF2B5EF4-FFF2-40B4-BE49-F238E27FC236}">
                  <a16:creationId xmlns:a16="http://schemas.microsoft.com/office/drawing/2014/main" id="{25704194-E126-8673-9D37-E0367E44DC87}"/>
                </a:ext>
              </a:extLst>
            </p:cNvPr>
            <p:cNvSpPr/>
            <p:nvPr/>
          </p:nvSpPr>
          <p:spPr>
            <a:xfrm>
              <a:off x="2590545" y="1523163"/>
              <a:ext cx="80800" cy="64500"/>
            </a:xfrm>
            <a:custGeom>
              <a:avLst/>
              <a:gdLst/>
              <a:ahLst/>
              <a:cxnLst/>
              <a:rect l="l" t="t" r="r" b="b"/>
              <a:pathLst>
                <a:path w="3232" h="2580" extrusionOk="0">
                  <a:moveTo>
                    <a:pt x="2012" y="503"/>
                  </a:moveTo>
                  <a:cubicBezTo>
                    <a:pt x="2046" y="503"/>
                    <a:pt x="2076" y="532"/>
                    <a:pt x="2078" y="569"/>
                  </a:cubicBezTo>
                  <a:lnTo>
                    <a:pt x="2078" y="696"/>
                  </a:lnTo>
                  <a:lnTo>
                    <a:pt x="1325" y="1338"/>
                  </a:lnTo>
                  <a:lnTo>
                    <a:pt x="1030" y="1006"/>
                  </a:lnTo>
                  <a:cubicBezTo>
                    <a:pt x="984" y="955"/>
                    <a:pt x="921" y="929"/>
                    <a:pt x="858" y="929"/>
                  </a:cubicBezTo>
                  <a:cubicBezTo>
                    <a:pt x="803" y="929"/>
                    <a:pt x="748" y="949"/>
                    <a:pt x="705" y="989"/>
                  </a:cubicBezTo>
                  <a:cubicBezTo>
                    <a:pt x="609" y="1072"/>
                    <a:pt x="600" y="1219"/>
                    <a:pt x="685" y="1314"/>
                  </a:cubicBezTo>
                  <a:lnTo>
                    <a:pt x="1132" y="1815"/>
                  </a:lnTo>
                  <a:cubicBezTo>
                    <a:pt x="1178" y="1867"/>
                    <a:pt x="1240" y="1893"/>
                    <a:pt x="1304" y="1893"/>
                  </a:cubicBezTo>
                  <a:cubicBezTo>
                    <a:pt x="1357" y="1893"/>
                    <a:pt x="1410" y="1875"/>
                    <a:pt x="1455" y="1837"/>
                  </a:cubicBezTo>
                  <a:lnTo>
                    <a:pt x="2078" y="1304"/>
                  </a:lnTo>
                  <a:lnTo>
                    <a:pt x="2078" y="2054"/>
                  </a:lnTo>
                  <a:cubicBezTo>
                    <a:pt x="2076" y="2091"/>
                    <a:pt x="2046" y="2120"/>
                    <a:pt x="2012" y="2120"/>
                  </a:cubicBezTo>
                  <a:lnTo>
                    <a:pt x="524" y="2120"/>
                  </a:lnTo>
                  <a:cubicBezTo>
                    <a:pt x="487" y="2120"/>
                    <a:pt x="458" y="2091"/>
                    <a:pt x="458" y="2054"/>
                  </a:cubicBezTo>
                  <a:lnTo>
                    <a:pt x="458" y="569"/>
                  </a:lnTo>
                  <a:cubicBezTo>
                    <a:pt x="458" y="532"/>
                    <a:pt x="487" y="503"/>
                    <a:pt x="524" y="503"/>
                  </a:cubicBezTo>
                  <a:close/>
                  <a:moveTo>
                    <a:pt x="2973" y="0"/>
                  </a:moveTo>
                  <a:cubicBezTo>
                    <a:pt x="2921" y="0"/>
                    <a:pt x="2867" y="18"/>
                    <a:pt x="2823" y="55"/>
                  </a:cubicBezTo>
                  <a:lnTo>
                    <a:pt x="2484" y="346"/>
                  </a:lnTo>
                  <a:cubicBezTo>
                    <a:pt x="2398" y="160"/>
                    <a:pt x="2212" y="43"/>
                    <a:pt x="2010" y="43"/>
                  </a:cubicBezTo>
                  <a:lnTo>
                    <a:pt x="526" y="43"/>
                  </a:lnTo>
                  <a:cubicBezTo>
                    <a:pt x="235" y="43"/>
                    <a:pt x="1" y="280"/>
                    <a:pt x="1" y="571"/>
                  </a:cubicBezTo>
                  <a:lnTo>
                    <a:pt x="1" y="2052"/>
                  </a:lnTo>
                  <a:cubicBezTo>
                    <a:pt x="1" y="2343"/>
                    <a:pt x="235" y="2577"/>
                    <a:pt x="526" y="2580"/>
                  </a:cubicBezTo>
                  <a:lnTo>
                    <a:pt x="2010" y="2580"/>
                  </a:lnTo>
                  <a:cubicBezTo>
                    <a:pt x="2300" y="2577"/>
                    <a:pt x="2535" y="2343"/>
                    <a:pt x="2535" y="2052"/>
                  </a:cubicBezTo>
                  <a:lnTo>
                    <a:pt x="2535" y="908"/>
                  </a:lnTo>
                  <a:lnTo>
                    <a:pt x="3124" y="405"/>
                  </a:lnTo>
                  <a:cubicBezTo>
                    <a:pt x="3219" y="322"/>
                    <a:pt x="3232" y="178"/>
                    <a:pt x="3148" y="80"/>
                  </a:cubicBezTo>
                  <a:cubicBezTo>
                    <a:pt x="3103" y="27"/>
                    <a:pt x="3038" y="0"/>
                    <a:pt x="2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49;p55">
              <a:extLst>
                <a:ext uri="{FF2B5EF4-FFF2-40B4-BE49-F238E27FC236}">
                  <a16:creationId xmlns:a16="http://schemas.microsoft.com/office/drawing/2014/main" id="{A54D362F-0FD6-26E5-2A5C-7B73C7DC48F5}"/>
                </a:ext>
              </a:extLst>
            </p:cNvPr>
            <p:cNvSpPr/>
            <p:nvPr/>
          </p:nvSpPr>
          <p:spPr>
            <a:xfrm>
              <a:off x="2590495" y="1610213"/>
              <a:ext cx="80850" cy="64525"/>
            </a:xfrm>
            <a:custGeom>
              <a:avLst/>
              <a:gdLst/>
              <a:ahLst/>
              <a:cxnLst/>
              <a:rect l="l" t="t" r="r" b="b"/>
              <a:pathLst>
                <a:path w="3234" h="2581" extrusionOk="0">
                  <a:moveTo>
                    <a:pt x="2014" y="503"/>
                  </a:moveTo>
                  <a:cubicBezTo>
                    <a:pt x="2048" y="503"/>
                    <a:pt x="2078" y="532"/>
                    <a:pt x="2080" y="566"/>
                  </a:cubicBezTo>
                  <a:lnTo>
                    <a:pt x="2080" y="696"/>
                  </a:lnTo>
                  <a:lnTo>
                    <a:pt x="1327" y="1339"/>
                  </a:lnTo>
                  <a:lnTo>
                    <a:pt x="1032" y="1006"/>
                  </a:lnTo>
                  <a:cubicBezTo>
                    <a:pt x="986" y="955"/>
                    <a:pt x="923" y="930"/>
                    <a:pt x="860" y="930"/>
                  </a:cubicBezTo>
                  <a:cubicBezTo>
                    <a:pt x="805" y="930"/>
                    <a:pt x="750" y="949"/>
                    <a:pt x="707" y="989"/>
                  </a:cubicBezTo>
                  <a:cubicBezTo>
                    <a:pt x="611" y="1072"/>
                    <a:pt x="602" y="1219"/>
                    <a:pt x="687" y="1314"/>
                  </a:cubicBezTo>
                  <a:lnTo>
                    <a:pt x="1134" y="1815"/>
                  </a:lnTo>
                  <a:cubicBezTo>
                    <a:pt x="1180" y="1866"/>
                    <a:pt x="1242" y="1892"/>
                    <a:pt x="1306" y="1892"/>
                  </a:cubicBezTo>
                  <a:cubicBezTo>
                    <a:pt x="1359" y="1892"/>
                    <a:pt x="1413" y="1874"/>
                    <a:pt x="1457" y="1837"/>
                  </a:cubicBezTo>
                  <a:lnTo>
                    <a:pt x="2080" y="1304"/>
                  </a:lnTo>
                  <a:lnTo>
                    <a:pt x="2080" y="2055"/>
                  </a:lnTo>
                  <a:cubicBezTo>
                    <a:pt x="2078" y="2091"/>
                    <a:pt x="2048" y="2121"/>
                    <a:pt x="2014" y="2121"/>
                  </a:cubicBezTo>
                  <a:lnTo>
                    <a:pt x="526" y="2121"/>
                  </a:lnTo>
                  <a:cubicBezTo>
                    <a:pt x="489" y="2121"/>
                    <a:pt x="460" y="2091"/>
                    <a:pt x="460" y="2055"/>
                  </a:cubicBezTo>
                  <a:lnTo>
                    <a:pt x="460" y="569"/>
                  </a:lnTo>
                  <a:cubicBezTo>
                    <a:pt x="460" y="532"/>
                    <a:pt x="489" y="503"/>
                    <a:pt x="526" y="503"/>
                  </a:cubicBezTo>
                  <a:close/>
                  <a:moveTo>
                    <a:pt x="2974" y="1"/>
                  </a:moveTo>
                  <a:cubicBezTo>
                    <a:pt x="2922" y="1"/>
                    <a:pt x="2869" y="19"/>
                    <a:pt x="2825" y="56"/>
                  </a:cubicBezTo>
                  <a:lnTo>
                    <a:pt x="2486" y="347"/>
                  </a:lnTo>
                  <a:cubicBezTo>
                    <a:pt x="2400" y="161"/>
                    <a:pt x="2214" y="44"/>
                    <a:pt x="2012" y="44"/>
                  </a:cubicBezTo>
                  <a:lnTo>
                    <a:pt x="531" y="44"/>
                  </a:lnTo>
                  <a:cubicBezTo>
                    <a:pt x="237" y="44"/>
                    <a:pt x="0" y="281"/>
                    <a:pt x="3" y="571"/>
                  </a:cubicBezTo>
                  <a:lnTo>
                    <a:pt x="3" y="2052"/>
                  </a:lnTo>
                  <a:cubicBezTo>
                    <a:pt x="3" y="2343"/>
                    <a:pt x="237" y="2580"/>
                    <a:pt x="531" y="2580"/>
                  </a:cubicBezTo>
                  <a:lnTo>
                    <a:pt x="2012" y="2580"/>
                  </a:lnTo>
                  <a:cubicBezTo>
                    <a:pt x="2302" y="2578"/>
                    <a:pt x="2537" y="2343"/>
                    <a:pt x="2537" y="2052"/>
                  </a:cubicBezTo>
                  <a:lnTo>
                    <a:pt x="2537" y="909"/>
                  </a:lnTo>
                  <a:lnTo>
                    <a:pt x="3126" y="405"/>
                  </a:lnTo>
                  <a:cubicBezTo>
                    <a:pt x="3221" y="322"/>
                    <a:pt x="3234" y="178"/>
                    <a:pt x="3150" y="83"/>
                  </a:cubicBezTo>
                  <a:cubicBezTo>
                    <a:pt x="3104" y="28"/>
                    <a:pt x="3040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50;p55">
              <a:extLst>
                <a:ext uri="{FF2B5EF4-FFF2-40B4-BE49-F238E27FC236}">
                  <a16:creationId xmlns:a16="http://schemas.microsoft.com/office/drawing/2014/main" id="{CE6B743B-4D6E-8859-ADDF-BB0CD181FDD4}"/>
                </a:ext>
              </a:extLst>
            </p:cNvPr>
            <p:cNvSpPr/>
            <p:nvPr/>
          </p:nvSpPr>
          <p:spPr>
            <a:xfrm>
              <a:off x="2729370" y="1372963"/>
              <a:ext cx="50900" cy="35825"/>
            </a:xfrm>
            <a:custGeom>
              <a:avLst/>
              <a:gdLst/>
              <a:ahLst/>
              <a:cxnLst/>
              <a:rect l="l" t="t" r="r" b="b"/>
              <a:pathLst>
                <a:path w="2036" h="1433" extrusionOk="0">
                  <a:moveTo>
                    <a:pt x="1012" y="1"/>
                  </a:moveTo>
                  <a:cubicBezTo>
                    <a:pt x="919" y="1"/>
                    <a:pt x="853" y="62"/>
                    <a:pt x="814" y="186"/>
                  </a:cubicBezTo>
                  <a:lnTo>
                    <a:pt x="604" y="836"/>
                  </a:lnTo>
                  <a:lnTo>
                    <a:pt x="394" y="152"/>
                  </a:lnTo>
                  <a:cubicBezTo>
                    <a:pt x="359" y="54"/>
                    <a:pt x="296" y="3"/>
                    <a:pt x="196" y="3"/>
                  </a:cubicBezTo>
                  <a:cubicBezTo>
                    <a:pt x="144" y="3"/>
                    <a:pt x="93" y="22"/>
                    <a:pt x="56" y="62"/>
                  </a:cubicBezTo>
                  <a:cubicBezTo>
                    <a:pt x="20" y="98"/>
                    <a:pt x="0" y="150"/>
                    <a:pt x="0" y="203"/>
                  </a:cubicBezTo>
                  <a:cubicBezTo>
                    <a:pt x="0" y="230"/>
                    <a:pt x="5" y="257"/>
                    <a:pt x="15" y="284"/>
                  </a:cubicBezTo>
                  <a:lnTo>
                    <a:pt x="369" y="1232"/>
                  </a:lnTo>
                  <a:cubicBezTo>
                    <a:pt x="420" y="1364"/>
                    <a:pt x="501" y="1433"/>
                    <a:pt x="609" y="1433"/>
                  </a:cubicBezTo>
                  <a:cubicBezTo>
                    <a:pt x="711" y="1433"/>
                    <a:pt x="782" y="1371"/>
                    <a:pt x="824" y="1249"/>
                  </a:cubicBezTo>
                  <a:lnTo>
                    <a:pt x="1017" y="677"/>
                  </a:lnTo>
                  <a:lnTo>
                    <a:pt x="1210" y="1249"/>
                  </a:lnTo>
                  <a:cubicBezTo>
                    <a:pt x="1254" y="1371"/>
                    <a:pt x="1325" y="1433"/>
                    <a:pt x="1425" y="1433"/>
                  </a:cubicBezTo>
                  <a:cubicBezTo>
                    <a:pt x="1535" y="1433"/>
                    <a:pt x="1613" y="1364"/>
                    <a:pt x="1664" y="1232"/>
                  </a:cubicBezTo>
                  <a:lnTo>
                    <a:pt x="2019" y="284"/>
                  </a:lnTo>
                  <a:cubicBezTo>
                    <a:pt x="2028" y="257"/>
                    <a:pt x="2033" y="230"/>
                    <a:pt x="2033" y="203"/>
                  </a:cubicBezTo>
                  <a:cubicBezTo>
                    <a:pt x="2036" y="92"/>
                    <a:pt x="1948" y="3"/>
                    <a:pt x="1840" y="3"/>
                  </a:cubicBezTo>
                  <a:cubicBezTo>
                    <a:pt x="1838" y="3"/>
                    <a:pt x="1837" y="3"/>
                    <a:pt x="1835" y="3"/>
                  </a:cubicBezTo>
                  <a:cubicBezTo>
                    <a:pt x="1735" y="3"/>
                    <a:pt x="1672" y="54"/>
                    <a:pt x="1640" y="152"/>
                  </a:cubicBezTo>
                  <a:lnTo>
                    <a:pt x="1430" y="836"/>
                  </a:lnTo>
                  <a:lnTo>
                    <a:pt x="1224" y="186"/>
                  </a:lnTo>
                  <a:cubicBezTo>
                    <a:pt x="1183" y="64"/>
                    <a:pt x="1112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51;p55">
              <a:extLst>
                <a:ext uri="{FF2B5EF4-FFF2-40B4-BE49-F238E27FC236}">
                  <a16:creationId xmlns:a16="http://schemas.microsoft.com/office/drawing/2014/main" id="{DB34D727-0E2B-744D-5472-4AE101EC9B72}"/>
                </a:ext>
              </a:extLst>
            </p:cNvPr>
            <p:cNvSpPr/>
            <p:nvPr/>
          </p:nvSpPr>
          <p:spPr>
            <a:xfrm>
              <a:off x="2617995" y="1373688"/>
              <a:ext cx="50900" cy="35700"/>
            </a:xfrm>
            <a:custGeom>
              <a:avLst/>
              <a:gdLst/>
              <a:ahLst/>
              <a:cxnLst/>
              <a:rect l="l" t="t" r="r" b="b"/>
              <a:pathLst>
                <a:path w="2036" h="1428" extrusionOk="0">
                  <a:moveTo>
                    <a:pt x="188" y="1"/>
                  </a:moveTo>
                  <a:cubicBezTo>
                    <a:pt x="137" y="1"/>
                    <a:pt x="91" y="22"/>
                    <a:pt x="56" y="59"/>
                  </a:cubicBezTo>
                  <a:cubicBezTo>
                    <a:pt x="20" y="96"/>
                    <a:pt x="0" y="147"/>
                    <a:pt x="0" y="201"/>
                  </a:cubicBezTo>
                  <a:cubicBezTo>
                    <a:pt x="0" y="228"/>
                    <a:pt x="5" y="255"/>
                    <a:pt x="15" y="282"/>
                  </a:cubicBezTo>
                  <a:lnTo>
                    <a:pt x="369" y="1230"/>
                  </a:lnTo>
                  <a:cubicBezTo>
                    <a:pt x="423" y="1362"/>
                    <a:pt x="501" y="1428"/>
                    <a:pt x="611" y="1428"/>
                  </a:cubicBezTo>
                  <a:cubicBezTo>
                    <a:pt x="711" y="1428"/>
                    <a:pt x="782" y="1367"/>
                    <a:pt x="824" y="1245"/>
                  </a:cubicBezTo>
                  <a:lnTo>
                    <a:pt x="1017" y="673"/>
                  </a:lnTo>
                  <a:lnTo>
                    <a:pt x="1210" y="1245"/>
                  </a:lnTo>
                  <a:cubicBezTo>
                    <a:pt x="1254" y="1367"/>
                    <a:pt x="1325" y="1428"/>
                    <a:pt x="1425" y="1428"/>
                  </a:cubicBezTo>
                  <a:cubicBezTo>
                    <a:pt x="1535" y="1428"/>
                    <a:pt x="1613" y="1362"/>
                    <a:pt x="1664" y="1228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3" y="199"/>
                  </a:cubicBezTo>
                  <a:cubicBezTo>
                    <a:pt x="2036" y="90"/>
                    <a:pt x="1948" y="1"/>
                    <a:pt x="1840" y="1"/>
                  </a:cubicBezTo>
                  <a:cubicBezTo>
                    <a:pt x="1838" y="1"/>
                    <a:pt x="1837" y="1"/>
                    <a:pt x="1835" y="1"/>
                  </a:cubicBezTo>
                  <a:cubicBezTo>
                    <a:pt x="1735" y="1"/>
                    <a:pt x="1672" y="50"/>
                    <a:pt x="1642" y="150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4" y="834"/>
                  </a:lnTo>
                  <a:lnTo>
                    <a:pt x="394" y="152"/>
                  </a:lnTo>
                  <a:cubicBezTo>
                    <a:pt x="359" y="52"/>
                    <a:pt x="293" y="1"/>
                    <a:pt x="196" y="1"/>
                  </a:cubicBezTo>
                  <a:cubicBezTo>
                    <a:pt x="193" y="1"/>
                    <a:pt x="19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52;p55">
              <a:extLst>
                <a:ext uri="{FF2B5EF4-FFF2-40B4-BE49-F238E27FC236}">
                  <a16:creationId xmlns:a16="http://schemas.microsoft.com/office/drawing/2014/main" id="{CE496D14-3EAC-CBF3-EF6F-ADCA0D63255A}"/>
                </a:ext>
              </a:extLst>
            </p:cNvPr>
            <p:cNvSpPr/>
            <p:nvPr/>
          </p:nvSpPr>
          <p:spPr>
            <a:xfrm>
              <a:off x="2673345" y="1373688"/>
              <a:ext cx="50900" cy="35775"/>
            </a:xfrm>
            <a:custGeom>
              <a:avLst/>
              <a:gdLst/>
              <a:ahLst/>
              <a:cxnLst/>
              <a:rect l="l" t="t" r="r" b="b"/>
              <a:pathLst>
                <a:path w="2036" h="1431" extrusionOk="0">
                  <a:moveTo>
                    <a:pt x="1840" y="1"/>
                  </a:moveTo>
                  <a:cubicBezTo>
                    <a:pt x="1838" y="1"/>
                    <a:pt x="1837" y="1"/>
                    <a:pt x="1835" y="1"/>
                  </a:cubicBezTo>
                  <a:cubicBezTo>
                    <a:pt x="1738" y="1"/>
                    <a:pt x="1674" y="52"/>
                    <a:pt x="1642" y="152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6" y="834"/>
                  </a:lnTo>
                  <a:lnTo>
                    <a:pt x="394" y="152"/>
                  </a:lnTo>
                  <a:cubicBezTo>
                    <a:pt x="362" y="52"/>
                    <a:pt x="296" y="1"/>
                    <a:pt x="198" y="1"/>
                  </a:cubicBezTo>
                  <a:cubicBezTo>
                    <a:pt x="144" y="1"/>
                    <a:pt x="93" y="20"/>
                    <a:pt x="56" y="59"/>
                  </a:cubicBezTo>
                  <a:cubicBezTo>
                    <a:pt x="20" y="96"/>
                    <a:pt x="0" y="147"/>
                    <a:pt x="0" y="199"/>
                  </a:cubicBezTo>
                  <a:cubicBezTo>
                    <a:pt x="0" y="228"/>
                    <a:pt x="5" y="255"/>
                    <a:pt x="17" y="282"/>
                  </a:cubicBezTo>
                  <a:lnTo>
                    <a:pt x="369" y="1230"/>
                  </a:lnTo>
                  <a:cubicBezTo>
                    <a:pt x="423" y="1362"/>
                    <a:pt x="501" y="1430"/>
                    <a:pt x="611" y="1430"/>
                  </a:cubicBezTo>
                  <a:cubicBezTo>
                    <a:pt x="711" y="1430"/>
                    <a:pt x="782" y="1369"/>
                    <a:pt x="824" y="1247"/>
                  </a:cubicBezTo>
                  <a:lnTo>
                    <a:pt x="1019" y="675"/>
                  </a:lnTo>
                  <a:lnTo>
                    <a:pt x="1212" y="1247"/>
                  </a:lnTo>
                  <a:cubicBezTo>
                    <a:pt x="1254" y="1369"/>
                    <a:pt x="1327" y="1430"/>
                    <a:pt x="1427" y="1430"/>
                  </a:cubicBezTo>
                  <a:cubicBezTo>
                    <a:pt x="1535" y="1430"/>
                    <a:pt x="1615" y="1362"/>
                    <a:pt x="1667" y="1230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6" y="199"/>
                  </a:cubicBezTo>
                  <a:cubicBezTo>
                    <a:pt x="2036" y="90"/>
                    <a:pt x="1950" y="1"/>
                    <a:pt x="1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53;p55">
              <a:extLst>
                <a:ext uri="{FF2B5EF4-FFF2-40B4-BE49-F238E27FC236}">
                  <a16:creationId xmlns:a16="http://schemas.microsoft.com/office/drawing/2014/main" id="{87711869-668C-2EC0-15D7-CC9C03996C6A}"/>
                </a:ext>
              </a:extLst>
            </p:cNvPr>
            <p:cNvSpPr/>
            <p:nvPr/>
          </p:nvSpPr>
          <p:spPr>
            <a:xfrm>
              <a:off x="2873845" y="1399788"/>
              <a:ext cx="53475" cy="47725"/>
            </a:xfrm>
            <a:custGeom>
              <a:avLst/>
              <a:gdLst/>
              <a:ahLst/>
              <a:cxnLst/>
              <a:rect l="l" t="t" r="r" b="b"/>
              <a:pathLst>
                <a:path w="2139" h="1909" extrusionOk="0">
                  <a:moveTo>
                    <a:pt x="2139" y="1068"/>
                  </a:moveTo>
                  <a:cubicBezTo>
                    <a:pt x="2139" y="477"/>
                    <a:pt x="1660" y="0"/>
                    <a:pt x="1071" y="0"/>
                  </a:cubicBezTo>
                  <a:cubicBezTo>
                    <a:pt x="480" y="0"/>
                    <a:pt x="1" y="477"/>
                    <a:pt x="1" y="1068"/>
                  </a:cubicBezTo>
                  <a:lnTo>
                    <a:pt x="1" y="1464"/>
                  </a:lnTo>
                  <a:lnTo>
                    <a:pt x="1071" y="1909"/>
                  </a:lnTo>
                  <a:lnTo>
                    <a:pt x="2139" y="1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54;p55">
              <a:extLst>
                <a:ext uri="{FF2B5EF4-FFF2-40B4-BE49-F238E27FC236}">
                  <a16:creationId xmlns:a16="http://schemas.microsoft.com/office/drawing/2014/main" id="{68A178F2-EEC7-850B-A674-A386E6E5C920}"/>
                </a:ext>
              </a:extLst>
            </p:cNvPr>
            <p:cNvSpPr/>
            <p:nvPr/>
          </p:nvSpPr>
          <p:spPr>
            <a:xfrm>
              <a:off x="2873845" y="1436438"/>
              <a:ext cx="53475" cy="211725"/>
            </a:xfrm>
            <a:custGeom>
              <a:avLst/>
              <a:gdLst/>
              <a:ahLst/>
              <a:cxnLst/>
              <a:rect l="l" t="t" r="r" b="b"/>
              <a:pathLst>
                <a:path w="2139" h="8469" extrusionOk="0">
                  <a:moveTo>
                    <a:pt x="2139" y="1"/>
                  </a:moveTo>
                  <a:lnTo>
                    <a:pt x="1" y="1"/>
                  </a:lnTo>
                  <a:lnTo>
                    <a:pt x="1" y="8087"/>
                  </a:lnTo>
                  <a:lnTo>
                    <a:pt x="1010" y="8468"/>
                  </a:lnTo>
                  <a:lnTo>
                    <a:pt x="2139" y="8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55;p55">
              <a:extLst>
                <a:ext uri="{FF2B5EF4-FFF2-40B4-BE49-F238E27FC236}">
                  <a16:creationId xmlns:a16="http://schemas.microsoft.com/office/drawing/2014/main" id="{D78F0917-DEAC-454A-F5CC-E1AD61C2BA6D}"/>
                </a:ext>
              </a:extLst>
            </p:cNvPr>
            <p:cNvSpPr/>
            <p:nvPr/>
          </p:nvSpPr>
          <p:spPr>
            <a:xfrm>
              <a:off x="2874395" y="1638788"/>
              <a:ext cx="52875" cy="32100"/>
            </a:xfrm>
            <a:custGeom>
              <a:avLst/>
              <a:gdLst/>
              <a:ahLst/>
              <a:cxnLst/>
              <a:rect l="l" t="t" r="r" b="b"/>
              <a:pathLst>
                <a:path w="2115" h="1284" extrusionOk="0">
                  <a:moveTo>
                    <a:pt x="467" y="1283"/>
                  </a:moveTo>
                  <a:lnTo>
                    <a:pt x="1645" y="1283"/>
                  </a:lnTo>
                  <a:lnTo>
                    <a:pt x="211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56;p55">
              <a:extLst>
                <a:ext uri="{FF2B5EF4-FFF2-40B4-BE49-F238E27FC236}">
                  <a16:creationId xmlns:a16="http://schemas.microsoft.com/office/drawing/2014/main" id="{B34EF285-FD09-E432-A60B-791CE241885A}"/>
                </a:ext>
              </a:extLst>
            </p:cNvPr>
            <p:cNvSpPr/>
            <p:nvPr/>
          </p:nvSpPr>
          <p:spPr>
            <a:xfrm>
              <a:off x="2885995" y="1670863"/>
              <a:ext cx="29600" cy="23600"/>
            </a:xfrm>
            <a:custGeom>
              <a:avLst/>
              <a:gdLst/>
              <a:ahLst/>
              <a:cxnLst/>
              <a:rect l="l" t="t" r="r" b="b"/>
              <a:pathLst>
                <a:path w="1184" h="944" extrusionOk="0">
                  <a:moveTo>
                    <a:pt x="1184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33" y="909"/>
                    <a:pt x="822" y="943"/>
                    <a:pt x="993" y="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57;p55">
              <a:extLst>
                <a:ext uri="{FF2B5EF4-FFF2-40B4-BE49-F238E27FC236}">
                  <a16:creationId xmlns:a16="http://schemas.microsoft.com/office/drawing/2014/main" id="{E5AA5115-3898-F687-4708-AF5EC62F4996}"/>
                </a:ext>
              </a:extLst>
            </p:cNvPr>
            <p:cNvSpPr/>
            <p:nvPr/>
          </p:nvSpPr>
          <p:spPr>
            <a:xfrm>
              <a:off x="2873845" y="1400038"/>
              <a:ext cx="34250" cy="36425"/>
            </a:xfrm>
            <a:custGeom>
              <a:avLst/>
              <a:gdLst/>
              <a:ahLst/>
              <a:cxnLst/>
              <a:rect l="l" t="t" r="r" b="b"/>
              <a:pathLst>
                <a:path w="1370" h="1457" extrusionOk="0">
                  <a:moveTo>
                    <a:pt x="1" y="1457"/>
                  </a:moveTo>
                  <a:lnTo>
                    <a:pt x="550" y="1457"/>
                  </a:lnTo>
                  <a:lnTo>
                    <a:pt x="550" y="1061"/>
                  </a:lnTo>
                  <a:cubicBezTo>
                    <a:pt x="550" y="569"/>
                    <a:pt x="900" y="154"/>
                    <a:pt x="1369" y="34"/>
                  </a:cubicBezTo>
                  <a:cubicBezTo>
                    <a:pt x="1279" y="12"/>
                    <a:pt x="1186" y="0"/>
                    <a:pt x="1093" y="0"/>
                  </a:cubicBezTo>
                  <a:cubicBezTo>
                    <a:pt x="492" y="0"/>
                    <a:pt x="1" y="477"/>
                    <a:pt x="1" y="10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58;p55">
              <a:extLst>
                <a:ext uri="{FF2B5EF4-FFF2-40B4-BE49-F238E27FC236}">
                  <a16:creationId xmlns:a16="http://schemas.microsoft.com/office/drawing/2014/main" id="{287F1AF4-D10B-3A0D-3D72-CEFC73957194}"/>
                </a:ext>
              </a:extLst>
            </p:cNvPr>
            <p:cNvSpPr/>
            <p:nvPr/>
          </p:nvSpPr>
          <p:spPr>
            <a:xfrm>
              <a:off x="2873845" y="1436438"/>
              <a:ext cx="13775" cy="202375"/>
            </a:xfrm>
            <a:custGeom>
              <a:avLst/>
              <a:gdLst/>
              <a:ahLst/>
              <a:cxnLst/>
              <a:rect l="l" t="t" r="r" b="b"/>
              <a:pathLst>
                <a:path w="551" h="8095" extrusionOk="0">
                  <a:moveTo>
                    <a:pt x="1" y="1"/>
                  </a:moveTo>
                  <a:lnTo>
                    <a:pt x="550" y="1"/>
                  </a:lnTo>
                  <a:lnTo>
                    <a:pt x="550" y="8094"/>
                  </a:lnTo>
                  <a:lnTo>
                    <a:pt x="1" y="8094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59;p55">
              <a:extLst>
                <a:ext uri="{FF2B5EF4-FFF2-40B4-BE49-F238E27FC236}">
                  <a16:creationId xmlns:a16="http://schemas.microsoft.com/office/drawing/2014/main" id="{BC82DD59-466E-B561-481B-935F2AC252F8}"/>
                </a:ext>
              </a:extLst>
            </p:cNvPr>
            <p:cNvSpPr/>
            <p:nvPr/>
          </p:nvSpPr>
          <p:spPr>
            <a:xfrm>
              <a:off x="2874270" y="1638788"/>
              <a:ext cx="25025" cy="32100"/>
            </a:xfrm>
            <a:custGeom>
              <a:avLst/>
              <a:gdLst/>
              <a:ahLst/>
              <a:cxnLst/>
              <a:rect l="l" t="t" r="r" b="b"/>
              <a:pathLst>
                <a:path w="1001" h="1284" extrusionOk="0">
                  <a:moveTo>
                    <a:pt x="533" y="0"/>
                  </a:moveTo>
                  <a:lnTo>
                    <a:pt x="1" y="0"/>
                  </a:lnTo>
                  <a:lnTo>
                    <a:pt x="467" y="1283"/>
                  </a:lnTo>
                  <a:lnTo>
                    <a:pt x="1000" y="128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60;p55">
              <a:extLst>
                <a:ext uri="{FF2B5EF4-FFF2-40B4-BE49-F238E27FC236}">
                  <a16:creationId xmlns:a16="http://schemas.microsoft.com/office/drawing/2014/main" id="{389DDFBC-70B5-4D4A-2E85-8CDB23DFABAE}"/>
                </a:ext>
              </a:extLst>
            </p:cNvPr>
            <p:cNvSpPr/>
            <p:nvPr/>
          </p:nvSpPr>
          <p:spPr>
            <a:xfrm>
              <a:off x="2885995" y="1670863"/>
              <a:ext cx="21475" cy="22875"/>
            </a:xfrm>
            <a:custGeom>
              <a:avLst/>
              <a:gdLst/>
              <a:ahLst/>
              <a:cxnLst/>
              <a:rect l="l" t="t" r="r" b="b"/>
              <a:pathLst>
                <a:path w="859" h="915" extrusionOk="0">
                  <a:moveTo>
                    <a:pt x="536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04" y="831"/>
                    <a:pt x="641" y="914"/>
                    <a:pt x="859" y="721"/>
                  </a:cubicBezTo>
                  <a:cubicBezTo>
                    <a:pt x="798" y="667"/>
                    <a:pt x="754" y="599"/>
                    <a:pt x="727" y="52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61;p55">
              <a:extLst>
                <a:ext uri="{FF2B5EF4-FFF2-40B4-BE49-F238E27FC236}">
                  <a16:creationId xmlns:a16="http://schemas.microsoft.com/office/drawing/2014/main" id="{F846554A-995C-120C-65FA-2B60332300FE}"/>
                </a:ext>
              </a:extLst>
            </p:cNvPr>
            <p:cNvSpPr/>
            <p:nvPr/>
          </p:nvSpPr>
          <p:spPr>
            <a:xfrm>
              <a:off x="2868470" y="1394588"/>
              <a:ext cx="65025" cy="303000"/>
            </a:xfrm>
            <a:custGeom>
              <a:avLst/>
              <a:gdLst/>
              <a:ahLst/>
              <a:cxnLst/>
              <a:rect l="l" t="t" r="r" b="b"/>
              <a:pathLst>
                <a:path w="2601" h="12120" extrusionOk="0">
                  <a:moveTo>
                    <a:pt x="1290" y="465"/>
                  </a:moveTo>
                  <a:cubicBezTo>
                    <a:pt x="1296" y="465"/>
                    <a:pt x="1302" y="465"/>
                    <a:pt x="1308" y="465"/>
                  </a:cubicBezTo>
                  <a:cubicBezTo>
                    <a:pt x="1758" y="477"/>
                    <a:pt x="2109" y="858"/>
                    <a:pt x="2109" y="1308"/>
                  </a:cubicBezTo>
                  <a:lnTo>
                    <a:pt x="2109" y="1462"/>
                  </a:lnTo>
                  <a:lnTo>
                    <a:pt x="460" y="1459"/>
                  </a:lnTo>
                  <a:lnTo>
                    <a:pt x="460" y="1296"/>
                  </a:lnTo>
                  <a:cubicBezTo>
                    <a:pt x="460" y="835"/>
                    <a:pt x="834" y="465"/>
                    <a:pt x="1290" y="465"/>
                  </a:cubicBezTo>
                  <a:close/>
                  <a:moveTo>
                    <a:pt x="2024" y="9983"/>
                  </a:moveTo>
                  <a:lnTo>
                    <a:pt x="1723" y="10807"/>
                  </a:lnTo>
                  <a:lnTo>
                    <a:pt x="866" y="10807"/>
                  </a:lnTo>
                  <a:lnTo>
                    <a:pt x="565" y="9983"/>
                  </a:lnTo>
                  <a:close/>
                  <a:moveTo>
                    <a:pt x="1557" y="11296"/>
                  </a:moveTo>
                  <a:lnTo>
                    <a:pt x="1479" y="11506"/>
                  </a:lnTo>
                  <a:cubicBezTo>
                    <a:pt x="1440" y="11606"/>
                    <a:pt x="1371" y="11662"/>
                    <a:pt x="1293" y="11662"/>
                  </a:cubicBezTo>
                  <a:lnTo>
                    <a:pt x="1291" y="11662"/>
                  </a:lnTo>
                  <a:cubicBezTo>
                    <a:pt x="1210" y="11662"/>
                    <a:pt x="1142" y="11601"/>
                    <a:pt x="1108" y="11511"/>
                  </a:cubicBezTo>
                  <a:lnTo>
                    <a:pt x="1029" y="11296"/>
                  </a:lnTo>
                  <a:close/>
                  <a:moveTo>
                    <a:pt x="1296" y="1"/>
                  </a:moveTo>
                  <a:cubicBezTo>
                    <a:pt x="582" y="1"/>
                    <a:pt x="5" y="579"/>
                    <a:pt x="3" y="1291"/>
                  </a:cubicBezTo>
                  <a:lnTo>
                    <a:pt x="3" y="4732"/>
                  </a:lnTo>
                  <a:cubicBezTo>
                    <a:pt x="1" y="4859"/>
                    <a:pt x="98" y="4964"/>
                    <a:pt x="225" y="4971"/>
                  </a:cubicBezTo>
                  <a:cubicBezTo>
                    <a:pt x="227" y="4971"/>
                    <a:pt x="228" y="4971"/>
                    <a:pt x="230" y="4971"/>
                  </a:cubicBezTo>
                  <a:cubicBezTo>
                    <a:pt x="357" y="4971"/>
                    <a:pt x="460" y="4869"/>
                    <a:pt x="460" y="4741"/>
                  </a:cubicBezTo>
                  <a:lnTo>
                    <a:pt x="460" y="1887"/>
                  </a:lnTo>
                  <a:lnTo>
                    <a:pt x="2109" y="1887"/>
                  </a:lnTo>
                  <a:lnTo>
                    <a:pt x="2109" y="9524"/>
                  </a:lnTo>
                  <a:lnTo>
                    <a:pt x="460" y="9524"/>
                  </a:lnTo>
                  <a:lnTo>
                    <a:pt x="460" y="5839"/>
                  </a:lnTo>
                  <a:cubicBezTo>
                    <a:pt x="462" y="5721"/>
                    <a:pt x="377" y="5619"/>
                    <a:pt x="260" y="5602"/>
                  </a:cubicBezTo>
                  <a:cubicBezTo>
                    <a:pt x="250" y="5600"/>
                    <a:pt x="240" y="5600"/>
                    <a:pt x="231" y="5600"/>
                  </a:cubicBezTo>
                  <a:cubicBezTo>
                    <a:pt x="106" y="5600"/>
                    <a:pt x="1" y="5702"/>
                    <a:pt x="3" y="5831"/>
                  </a:cubicBezTo>
                  <a:lnTo>
                    <a:pt x="3" y="9776"/>
                  </a:lnTo>
                  <a:cubicBezTo>
                    <a:pt x="3" y="9802"/>
                    <a:pt x="5" y="9827"/>
                    <a:pt x="15" y="9854"/>
                  </a:cubicBezTo>
                  <a:lnTo>
                    <a:pt x="677" y="11667"/>
                  </a:lnTo>
                  <a:cubicBezTo>
                    <a:pt x="780" y="11938"/>
                    <a:pt x="1017" y="12117"/>
                    <a:pt x="1288" y="12119"/>
                  </a:cubicBezTo>
                  <a:lnTo>
                    <a:pt x="1301" y="12119"/>
                  </a:lnTo>
                  <a:cubicBezTo>
                    <a:pt x="1569" y="12119"/>
                    <a:pt x="1804" y="11950"/>
                    <a:pt x="1916" y="11674"/>
                  </a:cubicBezTo>
                  <a:lnTo>
                    <a:pt x="1919" y="11667"/>
                  </a:lnTo>
                  <a:lnTo>
                    <a:pt x="2586" y="9854"/>
                  </a:lnTo>
                  <a:cubicBezTo>
                    <a:pt x="2596" y="9829"/>
                    <a:pt x="2601" y="9802"/>
                    <a:pt x="2601" y="9776"/>
                  </a:cubicBezTo>
                  <a:lnTo>
                    <a:pt x="2601" y="1293"/>
                  </a:lnTo>
                  <a:cubicBezTo>
                    <a:pt x="2598" y="579"/>
                    <a:pt x="2019" y="1"/>
                    <a:pt x="1305" y="1"/>
                  </a:cubicBezTo>
                  <a:cubicBezTo>
                    <a:pt x="1304" y="1"/>
                    <a:pt x="1302" y="1"/>
                    <a:pt x="1301" y="1"/>
                  </a:cubicBezTo>
                  <a:cubicBezTo>
                    <a:pt x="1299" y="1"/>
                    <a:pt x="129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43;p31">
            <a:extLst>
              <a:ext uri="{FF2B5EF4-FFF2-40B4-BE49-F238E27FC236}">
                <a16:creationId xmlns:a16="http://schemas.microsoft.com/office/drawing/2014/main" id="{33B4D36B-BB38-0F42-F4EA-FA9ADC630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3406" y="2701466"/>
            <a:ext cx="5744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 err="1">
                <a:solidFill>
                  <a:schemeClr val="accent3"/>
                </a:solidFill>
              </a:rPr>
              <a:t>Features</a:t>
            </a:r>
            <a:r>
              <a:rPr lang="fr-FR" sz="3600" dirty="0">
                <a:solidFill>
                  <a:schemeClr val="accent3"/>
                </a:solidFill>
              </a:rPr>
              <a:t> </a:t>
            </a:r>
            <a:r>
              <a:rPr lang="fr-FR" sz="3600" dirty="0" err="1">
                <a:solidFill>
                  <a:schemeClr val="accent3"/>
                </a:solidFill>
              </a:rPr>
              <a:t>dones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415F7E-985D-4EB9-0B9F-C2C8E146ADB8}"/>
              </a:ext>
            </a:extLst>
          </p:cNvPr>
          <p:cNvSpPr txBox="1"/>
          <p:nvPr/>
        </p:nvSpPr>
        <p:spPr>
          <a:xfrm>
            <a:off x="2301240" y="3533573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Noto Sans KR"/>
              </a:rPr>
              <a:t>how much work has been done so far</a:t>
            </a:r>
            <a:endParaRPr lang="fr-FR" sz="24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b Design Company Profile by Slidesgo">
  <a:themeElements>
    <a:clrScheme name="Simple Light">
      <a:dk1>
        <a:srgbClr val="0B0B0B"/>
      </a:dk1>
      <a:lt1>
        <a:srgbClr val="F5EDB3"/>
      </a:lt1>
      <a:dk2>
        <a:srgbClr val="F3F064"/>
      </a:dk2>
      <a:lt2>
        <a:srgbClr val="FFFCEA"/>
      </a:lt2>
      <a:accent1>
        <a:srgbClr val="FFCC00"/>
      </a:accent1>
      <a:accent2>
        <a:srgbClr val="00FF6C"/>
      </a:accent2>
      <a:accent3>
        <a:srgbClr val="F5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0B0B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Affichage à l'écran (16:9)</PresentationFormat>
  <Paragraphs>145</Paragraphs>
  <Slides>42</Slides>
  <Notes>16</Notes>
  <HiddenSlides>6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Noto Sans KR</vt:lpstr>
      <vt:lpstr>Montserrat</vt:lpstr>
      <vt:lpstr>Anaheim</vt:lpstr>
      <vt:lpstr>Kufam</vt:lpstr>
      <vt:lpstr>Arial</vt:lpstr>
      <vt:lpstr>Web Design Company Profile by Slidesgo</vt:lpstr>
      <vt:lpstr>Final Project Weather APP </vt:lpstr>
      <vt:lpstr>Objectif</vt:lpstr>
      <vt:lpstr>01</vt:lpstr>
      <vt:lpstr>Inspiration</vt:lpstr>
      <vt:lpstr>Présentation PowerPoint</vt:lpstr>
      <vt:lpstr>Inspiration</vt:lpstr>
      <vt:lpstr>Présentation PowerPoint</vt:lpstr>
      <vt:lpstr>Inspiration</vt:lpstr>
      <vt:lpstr>Features dones</vt:lpstr>
      <vt:lpstr>Features Done</vt:lpstr>
      <vt:lpstr>Weather of different cities</vt:lpstr>
      <vt:lpstr>Features Done</vt:lpstr>
      <vt:lpstr>Home Page</vt:lpstr>
      <vt:lpstr>Présentation PowerPoint</vt:lpstr>
      <vt:lpstr>Présentation PowerPoint</vt:lpstr>
      <vt:lpstr>Présentation PowerPoint</vt:lpstr>
      <vt:lpstr>Présentation PowerPoint</vt:lpstr>
      <vt:lpstr>Real Time : use API key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 Visualisation</vt:lpstr>
      <vt:lpstr>Présentation PowerPoint</vt:lpstr>
      <vt:lpstr>Présentation PowerPoint</vt:lpstr>
      <vt:lpstr>Présentation PowerPoint</vt:lpstr>
      <vt:lpstr>About Us</vt:lpstr>
      <vt:lpstr>Présentation PowerPoint</vt:lpstr>
      <vt:lpstr>Features to be completed</vt:lpstr>
      <vt:lpstr>Future features</vt:lpstr>
      <vt:lpstr>Présentation PowerPoint</vt:lpstr>
      <vt:lpstr>Future features</vt:lpstr>
      <vt:lpstr>Présentation PowerPoint</vt:lpstr>
      <vt:lpstr>Future features</vt:lpstr>
      <vt:lpstr>Présentation PowerPoint</vt:lpstr>
      <vt:lpstr>Présentation PowerPoint</vt:lpstr>
      <vt:lpstr>Présentation PowerPoint</vt:lpstr>
      <vt:lpstr>Présentation PowerPoint</vt:lpstr>
      <vt:lpstr>Thanks you !</vt:lpstr>
      <vt:lpstr>Contents of this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pauli</dc:creator>
  <cp:lastModifiedBy>paulinezhou2003@gmail.com</cp:lastModifiedBy>
  <cp:revision>1</cp:revision>
  <dcterms:modified xsi:type="dcterms:W3CDTF">2024-11-19T05:37:25Z</dcterms:modified>
</cp:coreProperties>
</file>