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sldIdLst>
    <p:sldId id="256" r:id="rId3"/>
  </p:sldIdLst>
  <p:sldSz cx="21388388" cy="30279975"/>
  <p:notesSz cx="6858000" cy="9144000"/>
  <p:defaultTextStyle>
    <a:defPPr>
      <a:defRPr lang="en-US"/>
    </a:defPPr>
    <a:lvl1pPr marL="0" algn="l" defTabSz="2480036" rtl="0" eaLnBrk="1" latinLnBrk="0" hangingPunct="1">
      <a:defRPr sz="4882" kern="1200">
        <a:solidFill>
          <a:schemeClr val="tx1"/>
        </a:solidFill>
        <a:latin typeface="+mn-lt"/>
        <a:ea typeface="+mn-ea"/>
        <a:cs typeface="+mn-cs"/>
      </a:defRPr>
    </a:lvl1pPr>
    <a:lvl2pPr marL="1240018" algn="l" defTabSz="2480036" rtl="0" eaLnBrk="1" latinLnBrk="0" hangingPunct="1">
      <a:defRPr sz="4882" kern="1200">
        <a:solidFill>
          <a:schemeClr val="tx1"/>
        </a:solidFill>
        <a:latin typeface="+mn-lt"/>
        <a:ea typeface="+mn-ea"/>
        <a:cs typeface="+mn-cs"/>
      </a:defRPr>
    </a:lvl2pPr>
    <a:lvl3pPr marL="2480036" algn="l" defTabSz="2480036" rtl="0" eaLnBrk="1" latinLnBrk="0" hangingPunct="1">
      <a:defRPr sz="4882" kern="1200">
        <a:solidFill>
          <a:schemeClr val="tx1"/>
        </a:solidFill>
        <a:latin typeface="+mn-lt"/>
        <a:ea typeface="+mn-ea"/>
        <a:cs typeface="+mn-cs"/>
      </a:defRPr>
    </a:lvl3pPr>
    <a:lvl4pPr marL="3720054" algn="l" defTabSz="2480036" rtl="0" eaLnBrk="1" latinLnBrk="0" hangingPunct="1">
      <a:defRPr sz="4882" kern="1200">
        <a:solidFill>
          <a:schemeClr val="tx1"/>
        </a:solidFill>
        <a:latin typeface="+mn-lt"/>
        <a:ea typeface="+mn-ea"/>
        <a:cs typeface="+mn-cs"/>
      </a:defRPr>
    </a:lvl4pPr>
    <a:lvl5pPr marL="4960071" algn="l" defTabSz="2480036" rtl="0" eaLnBrk="1" latinLnBrk="0" hangingPunct="1">
      <a:defRPr sz="4882" kern="1200">
        <a:solidFill>
          <a:schemeClr val="tx1"/>
        </a:solidFill>
        <a:latin typeface="+mn-lt"/>
        <a:ea typeface="+mn-ea"/>
        <a:cs typeface="+mn-cs"/>
      </a:defRPr>
    </a:lvl5pPr>
    <a:lvl6pPr marL="6200089" algn="l" defTabSz="2480036" rtl="0" eaLnBrk="1" latinLnBrk="0" hangingPunct="1">
      <a:defRPr sz="4882" kern="1200">
        <a:solidFill>
          <a:schemeClr val="tx1"/>
        </a:solidFill>
        <a:latin typeface="+mn-lt"/>
        <a:ea typeface="+mn-ea"/>
        <a:cs typeface="+mn-cs"/>
      </a:defRPr>
    </a:lvl6pPr>
    <a:lvl7pPr marL="7440107" algn="l" defTabSz="2480036" rtl="0" eaLnBrk="1" latinLnBrk="0" hangingPunct="1">
      <a:defRPr sz="4882" kern="1200">
        <a:solidFill>
          <a:schemeClr val="tx1"/>
        </a:solidFill>
        <a:latin typeface="+mn-lt"/>
        <a:ea typeface="+mn-ea"/>
        <a:cs typeface="+mn-cs"/>
      </a:defRPr>
    </a:lvl7pPr>
    <a:lvl8pPr marL="8680125" algn="l" defTabSz="2480036" rtl="0" eaLnBrk="1" latinLnBrk="0" hangingPunct="1">
      <a:defRPr sz="4882" kern="1200">
        <a:solidFill>
          <a:schemeClr val="tx1"/>
        </a:solidFill>
        <a:latin typeface="+mn-lt"/>
        <a:ea typeface="+mn-ea"/>
        <a:cs typeface="+mn-cs"/>
      </a:defRPr>
    </a:lvl8pPr>
    <a:lvl9pPr marL="9920143" algn="l" defTabSz="2480036"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0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164"/>
    <p:restoredTop sz="94645"/>
  </p:normalViewPr>
  <p:slideViewPr>
    <p:cSldViewPr snapToGrid="0" snapToObjects="1">
      <p:cViewPr>
        <p:scale>
          <a:sx n="25" d="100"/>
          <a:sy n="25" d="100"/>
        </p:scale>
        <p:origin x="2448" y="180"/>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ranfield Universit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9199" y="5888177"/>
            <a:ext cx="19071901" cy="19086373"/>
          </a:xfrm>
          <a:prstGeom prst="rect">
            <a:avLst/>
          </a:prstGeom>
        </p:spPr>
        <p:txBody>
          <a:bodyPr anchor="ctr"/>
          <a:lstStyle>
            <a:lvl1pPr algn="ctr">
              <a:defRPr sz="6000" baseline="0">
                <a:latin typeface="Arial" charset="0"/>
                <a:ea typeface="Arial" charset="0"/>
                <a:cs typeface="Arial" charset="0"/>
              </a:defRPr>
            </a:lvl1pPr>
          </a:lstStyle>
          <a:p>
            <a:r>
              <a:rPr lang="en-GB" dirty="0"/>
              <a:t>Click to edit content.</a:t>
            </a:r>
            <a:br>
              <a:rPr lang="en-GB" dirty="0"/>
            </a:br>
            <a:r>
              <a:rPr lang="en-GB" dirty="0"/>
              <a:t>Do not exceed the size of this box to ensure all of your content is printed.</a:t>
            </a:r>
            <a:endParaRPr lang="en-US" dirty="0"/>
          </a:p>
        </p:txBody>
      </p:sp>
      <p:sp>
        <p:nvSpPr>
          <p:cNvPr id="19" name="Text Placeholder 18"/>
          <p:cNvSpPr>
            <a:spLocks noGrp="1"/>
          </p:cNvSpPr>
          <p:nvPr>
            <p:ph type="body" sz="quarter" idx="10" hasCustomPrompt="1"/>
          </p:nvPr>
        </p:nvSpPr>
        <p:spPr>
          <a:xfrm>
            <a:off x="1158875" y="25461913"/>
            <a:ext cx="12214224" cy="1341437"/>
          </a:xfrm>
          <a:prstGeom prst="rect">
            <a:avLst/>
          </a:prstGeom>
        </p:spPr>
        <p:txBody>
          <a:bodyPr/>
          <a:lstStyle>
            <a:lvl1pPr marL="0" indent="0">
              <a:buNone/>
              <a:defRPr sz="3600" baseline="0">
                <a:solidFill>
                  <a:srgbClr val="0C406D"/>
                </a:solidFill>
                <a:latin typeface="Arial" charset="0"/>
                <a:ea typeface="Arial" charset="0"/>
                <a:cs typeface="Arial" charset="0"/>
              </a:defRPr>
            </a:lvl1pPr>
            <a:lvl2pPr marL="802066" indent="0">
              <a:buNone/>
              <a:defRPr>
                <a:solidFill>
                  <a:srgbClr val="0C406D"/>
                </a:solidFill>
                <a:latin typeface="Arial" charset="0"/>
                <a:ea typeface="Arial" charset="0"/>
                <a:cs typeface="Arial" charset="0"/>
              </a:defRPr>
            </a:lvl2pPr>
            <a:lvl3pPr marL="1604132" indent="0">
              <a:buNone/>
              <a:defRPr>
                <a:solidFill>
                  <a:srgbClr val="0C406D"/>
                </a:solidFill>
                <a:latin typeface="Arial" charset="0"/>
                <a:ea typeface="Arial" charset="0"/>
                <a:cs typeface="Arial" charset="0"/>
              </a:defRPr>
            </a:lvl3pPr>
            <a:lvl4pPr marL="2406198" indent="0">
              <a:buNone/>
              <a:defRPr>
                <a:solidFill>
                  <a:srgbClr val="0C406D"/>
                </a:solidFill>
                <a:latin typeface="Arial" charset="0"/>
                <a:ea typeface="Arial" charset="0"/>
                <a:cs typeface="Arial" charset="0"/>
              </a:defRPr>
            </a:lvl4pPr>
            <a:lvl5pPr>
              <a:defRPr>
                <a:solidFill>
                  <a:srgbClr val="0C406D"/>
                </a:solidFill>
              </a:defRPr>
            </a:lvl5pPr>
          </a:lstStyle>
          <a:p>
            <a:pPr lvl="0"/>
            <a:r>
              <a:rPr lang="en-GB" dirty="0"/>
              <a:t>Author(s) Name(s): Title, First Name, Surname. Arial 36pt</a:t>
            </a:r>
            <a:endParaRPr lang="en-US" dirty="0"/>
          </a:p>
        </p:txBody>
      </p:sp>
      <p:sp>
        <p:nvSpPr>
          <p:cNvPr id="21" name="Text Placeholder 20"/>
          <p:cNvSpPr>
            <a:spLocks noGrp="1"/>
          </p:cNvSpPr>
          <p:nvPr>
            <p:ph type="body" sz="quarter" idx="11" hasCustomPrompt="1"/>
          </p:nvPr>
        </p:nvSpPr>
        <p:spPr>
          <a:xfrm>
            <a:off x="1158875" y="27290713"/>
            <a:ext cx="12214225" cy="712787"/>
          </a:xfrm>
          <a:prstGeom prst="rect">
            <a:avLst/>
          </a:prstGeom>
        </p:spPr>
        <p:txBody>
          <a:bodyPr/>
          <a:lstStyle>
            <a:lvl1pPr marL="0" indent="0">
              <a:buNone/>
              <a:defRPr sz="3600">
                <a:solidFill>
                  <a:srgbClr val="0C406D"/>
                </a:solidFill>
                <a:latin typeface="Arial" charset="0"/>
                <a:ea typeface="Arial" charset="0"/>
                <a:cs typeface="Arial" charset="0"/>
              </a:defRPr>
            </a:lvl1pPr>
            <a:lvl2pPr marL="802066" indent="0" algn="l">
              <a:buNone/>
              <a:defRPr sz="3200">
                <a:solidFill>
                  <a:srgbClr val="0C406D"/>
                </a:solidFill>
                <a:latin typeface="Arial" charset="0"/>
                <a:ea typeface="Arial" charset="0"/>
                <a:cs typeface="Arial" charset="0"/>
              </a:defRPr>
            </a:lvl2pPr>
            <a:lvl3pPr marL="1604132" indent="0" algn="l">
              <a:buNone/>
              <a:defRPr sz="3200">
                <a:solidFill>
                  <a:srgbClr val="0C406D"/>
                </a:solidFill>
                <a:latin typeface="Arial" charset="0"/>
                <a:ea typeface="Arial" charset="0"/>
                <a:cs typeface="Arial" charset="0"/>
              </a:defRPr>
            </a:lvl3pPr>
            <a:lvl4pPr marL="2406198" indent="0" algn="l">
              <a:buNone/>
              <a:defRPr sz="3200">
                <a:solidFill>
                  <a:srgbClr val="0C406D"/>
                </a:solidFill>
                <a:latin typeface="Arial" charset="0"/>
                <a:ea typeface="Arial" charset="0"/>
                <a:cs typeface="Arial" charset="0"/>
              </a:defRPr>
            </a:lvl4pPr>
            <a:lvl5pPr marL="3208264" indent="0" algn="l">
              <a:buNone/>
              <a:defRPr sz="3200">
                <a:solidFill>
                  <a:srgbClr val="0C406D"/>
                </a:solidFill>
                <a:latin typeface="Arial" charset="0"/>
                <a:ea typeface="Arial" charset="0"/>
                <a:cs typeface="Arial" charset="0"/>
              </a:defRPr>
            </a:lvl5pPr>
          </a:lstStyle>
          <a:p>
            <a:pPr lvl="0"/>
            <a:r>
              <a:rPr lang="en-GB" dirty="0"/>
              <a:t>Address and email address details. Arial 32pt</a:t>
            </a:r>
          </a:p>
        </p:txBody>
      </p:sp>
      <p:sp>
        <p:nvSpPr>
          <p:cNvPr id="23" name="Text Placeholder 22"/>
          <p:cNvSpPr>
            <a:spLocks noGrp="1"/>
          </p:cNvSpPr>
          <p:nvPr>
            <p:ph type="body" sz="quarter" idx="12" hasCustomPrompt="1"/>
          </p:nvPr>
        </p:nvSpPr>
        <p:spPr>
          <a:xfrm>
            <a:off x="14916150" y="25461913"/>
            <a:ext cx="5303838" cy="3970337"/>
          </a:xfrm>
          <a:prstGeom prst="rect">
            <a:avLst/>
          </a:prstGeom>
        </p:spPr>
        <p:txBody>
          <a:bodyPr anchor="ctr"/>
          <a:lstStyle>
            <a:lvl1pPr marL="401033" indent="0" algn="ctr">
              <a:buFont typeface="Arial" charset="0"/>
              <a:buNone/>
              <a:defRPr sz="3200">
                <a:solidFill>
                  <a:schemeClr val="bg1">
                    <a:lumMod val="65000"/>
                  </a:schemeClr>
                </a:solidFill>
                <a:latin typeface="Arial" charset="0"/>
                <a:ea typeface="Arial" charset="0"/>
                <a:cs typeface="Arial" charset="0"/>
              </a:defRPr>
            </a:lvl1pPr>
            <a:lvl2pPr marL="802066" indent="0" algn="l">
              <a:buFont typeface="Arial" charset="0"/>
              <a:buNone/>
              <a:defRPr sz="3200">
                <a:solidFill>
                  <a:schemeClr val="bg1">
                    <a:lumMod val="65000"/>
                  </a:schemeClr>
                </a:solidFill>
                <a:latin typeface="Arial" charset="0"/>
                <a:ea typeface="Arial" charset="0"/>
                <a:cs typeface="Arial" charset="0"/>
              </a:defRPr>
            </a:lvl2pPr>
          </a:lstStyle>
          <a:p>
            <a:pPr marL="802066" marR="0" lvl="0" indent="-401033" algn="l" defTabSz="1604132" rtl="0" eaLnBrk="1" fontAlgn="auto" latinLnBrk="0" hangingPunct="1">
              <a:lnSpc>
                <a:spcPct val="90000"/>
              </a:lnSpc>
              <a:spcBef>
                <a:spcPts val="877"/>
              </a:spcBef>
              <a:spcAft>
                <a:spcPts val="0"/>
              </a:spcAft>
              <a:buClrTx/>
              <a:buSzTx/>
              <a:tabLst/>
              <a:defRPr/>
            </a:pPr>
            <a:r>
              <a:rPr lang="en-US" dirty="0"/>
              <a:t>Sponsor’s details here</a:t>
            </a:r>
          </a:p>
        </p:txBody>
      </p:sp>
      <p:sp>
        <p:nvSpPr>
          <p:cNvPr id="9" name="Text Placeholder 3"/>
          <p:cNvSpPr>
            <a:spLocks noGrp="1"/>
          </p:cNvSpPr>
          <p:nvPr>
            <p:ph type="body" sz="quarter" idx="13" hasCustomPrompt="1"/>
          </p:nvPr>
        </p:nvSpPr>
        <p:spPr>
          <a:xfrm>
            <a:off x="6224588" y="1485898"/>
            <a:ext cx="13995400" cy="3228690"/>
          </a:xfrm>
          <a:prstGeom prst="rect">
            <a:avLst/>
          </a:prstGeom>
        </p:spPr>
        <p:txBody>
          <a:bodyPr anchor="ctr"/>
          <a:lstStyle>
            <a:lvl1pPr marL="0" indent="0">
              <a:buNone/>
              <a:defRPr sz="6800" b="1" baseline="0">
                <a:latin typeface="Arial" charset="0"/>
                <a:ea typeface="Arial" charset="0"/>
                <a:cs typeface="Arial" charset="0"/>
              </a:defRPr>
            </a:lvl1pPr>
          </a:lstStyle>
          <a:p>
            <a:pPr lvl="0"/>
            <a:r>
              <a:rPr lang="en-US" b="1" dirty="0">
                <a:latin typeface="Arial" charset="0"/>
                <a:ea typeface="Arial" charset="0"/>
                <a:cs typeface="Arial" charset="0"/>
              </a:rPr>
              <a:t>Title, Arial Bold 68pt</a:t>
            </a:r>
            <a:endParaRPr lang="en-US" dirty="0"/>
          </a:p>
        </p:txBody>
      </p:sp>
    </p:spTree>
    <p:extLst>
      <p:ext uri="{BB962C8B-B14F-4D97-AF65-F5344CB8AC3E}">
        <p14:creationId xmlns:p14="http://schemas.microsoft.com/office/powerpoint/2010/main" val="87096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chool of Managem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9199" y="5888177"/>
            <a:ext cx="19071901" cy="19086373"/>
          </a:xfrm>
          <a:prstGeom prst="rect">
            <a:avLst/>
          </a:prstGeom>
        </p:spPr>
        <p:txBody>
          <a:bodyPr anchor="ctr"/>
          <a:lstStyle>
            <a:lvl1pPr algn="ctr">
              <a:defRPr sz="6000" baseline="0">
                <a:latin typeface="Arial" charset="0"/>
                <a:ea typeface="Arial" charset="0"/>
                <a:cs typeface="Arial" charset="0"/>
              </a:defRPr>
            </a:lvl1pPr>
          </a:lstStyle>
          <a:p>
            <a:r>
              <a:rPr lang="en-GB" dirty="0"/>
              <a:t>Click to edit content.</a:t>
            </a:r>
            <a:br>
              <a:rPr lang="en-GB" dirty="0"/>
            </a:br>
            <a:r>
              <a:rPr lang="en-GB" dirty="0"/>
              <a:t>Do not exceed the size of this box to ensure all of your content is printed.</a:t>
            </a:r>
            <a:endParaRPr lang="en-US" dirty="0"/>
          </a:p>
        </p:txBody>
      </p:sp>
      <p:sp>
        <p:nvSpPr>
          <p:cNvPr id="19" name="Text Placeholder 18"/>
          <p:cNvSpPr>
            <a:spLocks noGrp="1"/>
          </p:cNvSpPr>
          <p:nvPr>
            <p:ph type="body" sz="quarter" idx="10" hasCustomPrompt="1"/>
          </p:nvPr>
        </p:nvSpPr>
        <p:spPr>
          <a:xfrm>
            <a:off x="1158875" y="25461913"/>
            <a:ext cx="12214224" cy="1341437"/>
          </a:xfrm>
          <a:prstGeom prst="rect">
            <a:avLst/>
          </a:prstGeom>
        </p:spPr>
        <p:txBody>
          <a:bodyPr/>
          <a:lstStyle>
            <a:lvl1pPr marL="0" indent="0">
              <a:buNone/>
              <a:defRPr sz="3600" baseline="0">
                <a:solidFill>
                  <a:srgbClr val="0C406D"/>
                </a:solidFill>
                <a:latin typeface="Arial" charset="0"/>
                <a:ea typeface="Arial" charset="0"/>
                <a:cs typeface="Arial" charset="0"/>
              </a:defRPr>
            </a:lvl1pPr>
            <a:lvl2pPr marL="802066" indent="0">
              <a:buNone/>
              <a:defRPr>
                <a:solidFill>
                  <a:srgbClr val="0C406D"/>
                </a:solidFill>
                <a:latin typeface="Arial" charset="0"/>
                <a:ea typeface="Arial" charset="0"/>
                <a:cs typeface="Arial" charset="0"/>
              </a:defRPr>
            </a:lvl2pPr>
            <a:lvl3pPr marL="1604132" indent="0">
              <a:buNone/>
              <a:defRPr>
                <a:solidFill>
                  <a:srgbClr val="0C406D"/>
                </a:solidFill>
                <a:latin typeface="Arial" charset="0"/>
                <a:ea typeface="Arial" charset="0"/>
                <a:cs typeface="Arial" charset="0"/>
              </a:defRPr>
            </a:lvl3pPr>
            <a:lvl4pPr marL="2406198" indent="0">
              <a:buNone/>
              <a:defRPr>
                <a:solidFill>
                  <a:srgbClr val="0C406D"/>
                </a:solidFill>
                <a:latin typeface="Arial" charset="0"/>
                <a:ea typeface="Arial" charset="0"/>
                <a:cs typeface="Arial" charset="0"/>
              </a:defRPr>
            </a:lvl4pPr>
            <a:lvl5pPr>
              <a:defRPr>
                <a:solidFill>
                  <a:srgbClr val="0C406D"/>
                </a:solidFill>
              </a:defRPr>
            </a:lvl5pPr>
          </a:lstStyle>
          <a:p>
            <a:pPr lvl="0"/>
            <a:r>
              <a:rPr lang="en-GB" dirty="0"/>
              <a:t>Author(s) Name(s): Title, First Name, Surname. Arial 36pt</a:t>
            </a:r>
            <a:endParaRPr lang="en-US" dirty="0"/>
          </a:p>
        </p:txBody>
      </p:sp>
      <p:sp>
        <p:nvSpPr>
          <p:cNvPr id="21" name="Text Placeholder 20"/>
          <p:cNvSpPr>
            <a:spLocks noGrp="1"/>
          </p:cNvSpPr>
          <p:nvPr>
            <p:ph type="body" sz="quarter" idx="11" hasCustomPrompt="1"/>
          </p:nvPr>
        </p:nvSpPr>
        <p:spPr>
          <a:xfrm>
            <a:off x="1158875" y="27290713"/>
            <a:ext cx="12214225" cy="712787"/>
          </a:xfrm>
          <a:prstGeom prst="rect">
            <a:avLst/>
          </a:prstGeom>
        </p:spPr>
        <p:txBody>
          <a:bodyPr/>
          <a:lstStyle>
            <a:lvl1pPr marL="0" indent="0">
              <a:buNone/>
              <a:defRPr sz="3600">
                <a:solidFill>
                  <a:srgbClr val="0C406D"/>
                </a:solidFill>
                <a:latin typeface="Arial" charset="0"/>
                <a:ea typeface="Arial" charset="0"/>
                <a:cs typeface="Arial" charset="0"/>
              </a:defRPr>
            </a:lvl1pPr>
            <a:lvl2pPr marL="802066" indent="0" algn="l">
              <a:buNone/>
              <a:defRPr sz="3200">
                <a:solidFill>
                  <a:srgbClr val="0C406D"/>
                </a:solidFill>
                <a:latin typeface="Arial" charset="0"/>
                <a:ea typeface="Arial" charset="0"/>
                <a:cs typeface="Arial" charset="0"/>
              </a:defRPr>
            </a:lvl2pPr>
            <a:lvl3pPr marL="1604132" indent="0" algn="l">
              <a:buNone/>
              <a:defRPr sz="3200">
                <a:solidFill>
                  <a:srgbClr val="0C406D"/>
                </a:solidFill>
                <a:latin typeface="Arial" charset="0"/>
                <a:ea typeface="Arial" charset="0"/>
                <a:cs typeface="Arial" charset="0"/>
              </a:defRPr>
            </a:lvl3pPr>
            <a:lvl4pPr marL="2406198" indent="0" algn="l">
              <a:buNone/>
              <a:defRPr sz="3200">
                <a:solidFill>
                  <a:srgbClr val="0C406D"/>
                </a:solidFill>
                <a:latin typeface="Arial" charset="0"/>
                <a:ea typeface="Arial" charset="0"/>
                <a:cs typeface="Arial" charset="0"/>
              </a:defRPr>
            </a:lvl4pPr>
            <a:lvl5pPr marL="3208264" indent="0" algn="l">
              <a:buNone/>
              <a:defRPr sz="3200">
                <a:solidFill>
                  <a:srgbClr val="0C406D"/>
                </a:solidFill>
                <a:latin typeface="Arial" charset="0"/>
                <a:ea typeface="Arial" charset="0"/>
                <a:cs typeface="Arial" charset="0"/>
              </a:defRPr>
            </a:lvl5pPr>
          </a:lstStyle>
          <a:p>
            <a:pPr lvl="0"/>
            <a:r>
              <a:rPr lang="en-GB" dirty="0"/>
              <a:t>Address and email address details. Arial 32pt</a:t>
            </a:r>
          </a:p>
        </p:txBody>
      </p:sp>
      <p:sp>
        <p:nvSpPr>
          <p:cNvPr id="23" name="Text Placeholder 22"/>
          <p:cNvSpPr>
            <a:spLocks noGrp="1"/>
          </p:cNvSpPr>
          <p:nvPr>
            <p:ph type="body" sz="quarter" idx="12" hasCustomPrompt="1"/>
          </p:nvPr>
        </p:nvSpPr>
        <p:spPr>
          <a:xfrm>
            <a:off x="14916150" y="25461913"/>
            <a:ext cx="5303838" cy="3970337"/>
          </a:xfrm>
          <a:prstGeom prst="rect">
            <a:avLst/>
          </a:prstGeom>
        </p:spPr>
        <p:txBody>
          <a:bodyPr anchor="ctr"/>
          <a:lstStyle>
            <a:lvl1pPr marL="401033" indent="0" algn="ctr">
              <a:buFont typeface="Arial" charset="0"/>
              <a:buNone/>
              <a:defRPr sz="3200">
                <a:solidFill>
                  <a:schemeClr val="bg1">
                    <a:lumMod val="65000"/>
                  </a:schemeClr>
                </a:solidFill>
                <a:latin typeface="Arial" charset="0"/>
                <a:ea typeface="Arial" charset="0"/>
                <a:cs typeface="Arial" charset="0"/>
              </a:defRPr>
            </a:lvl1pPr>
            <a:lvl2pPr marL="802066" indent="0" algn="l">
              <a:buFont typeface="Arial" charset="0"/>
              <a:buNone/>
              <a:defRPr sz="3200">
                <a:solidFill>
                  <a:schemeClr val="bg1">
                    <a:lumMod val="65000"/>
                  </a:schemeClr>
                </a:solidFill>
                <a:latin typeface="Arial" charset="0"/>
                <a:ea typeface="Arial" charset="0"/>
                <a:cs typeface="Arial" charset="0"/>
              </a:defRPr>
            </a:lvl2pPr>
          </a:lstStyle>
          <a:p>
            <a:pPr marL="802066" marR="0" lvl="0" indent="-401033" algn="l" defTabSz="1604132" rtl="0" eaLnBrk="1" fontAlgn="auto" latinLnBrk="0" hangingPunct="1">
              <a:lnSpc>
                <a:spcPct val="90000"/>
              </a:lnSpc>
              <a:spcBef>
                <a:spcPts val="877"/>
              </a:spcBef>
              <a:spcAft>
                <a:spcPts val="0"/>
              </a:spcAft>
              <a:buClrTx/>
              <a:buSzTx/>
              <a:tabLst/>
              <a:defRPr/>
            </a:pPr>
            <a:r>
              <a:rPr lang="en-US" dirty="0"/>
              <a:t>Sponsor’s details here</a:t>
            </a:r>
          </a:p>
        </p:txBody>
      </p:sp>
      <p:sp>
        <p:nvSpPr>
          <p:cNvPr id="7" name="Text Placeholder 3"/>
          <p:cNvSpPr>
            <a:spLocks noGrp="1"/>
          </p:cNvSpPr>
          <p:nvPr>
            <p:ph type="body" sz="quarter" idx="13" hasCustomPrompt="1"/>
          </p:nvPr>
        </p:nvSpPr>
        <p:spPr>
          <a:xfrm>
            <a:off x="6224588" y="1485898"/>
            <a:ext cx="13995400" cy="3228690"/>
          </a:xfrm>
          <a:prstGeom prst="rect">
            <a:avLst/>
          </a:prstGeom>
        </p:spPr>
        <p:txBody>
          <a:bodyPr anchor="ctr"/>
          <a:lstStyle>
            <a:lvl1pPr marL="0" indent="0">
              <a:buNone/>
              <a:defRPr sz="6800" b="1" baseline="0">
                <a:latin typeface="Arial" charset="0"/>
                <a:ea typeface="Arial" charset="0"/>
                <a:cs typeface="Arial" charset="0"/>
              </a:defRPr>
            </a:lvl1pPr>
          </a:lstStyle>
          <a:p>
            <a:pPr lvl="0"/>
            <a:r>
              <a:rPr lang="en-US" b="1" dirty="0">
                <a:latin typeface="Arial" charset="0"/>
                <a:ea typeface="Arial" charset="0"/>
                <a:cs typeface="Arial" charset="0"/>
              </a:rPr>
              <a:t>Title, Arial Bold 68pt</a:t>
            </a:r>
            <a:endParaRPr lang="en-US" dirty="0"/>
          </a:p>
        </p:txBody>
      </p:sp>
    </p:spTree>
    <p:extLst>
      <p:ext uri="{BB962C8B-B14F-4D97-AF65-F5344CB8AC3E}">
        <p14:creationId xmlns:p14="http://schemas.microsoft.com/office/powerpoint/2010/main" val="1381287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2000" y="1080000"/>
            <a:ext cx="3960000" cy="3960000"/>
          </a:xfrm>
          <a:prstGeom prst="rect">
            <a:avLst/>
          </a:prstGeom>
        </p:spPr>
      </p:pic>
      <p:sp>
        <p:nvSpPr>
          <p:cNvPr id="11" name="Text Box 17"/>
          <p:cNvSpPr txBox="1">
            <a:spLocks noChangeArrowheads="1"/>
          </p:cNvSpPr>
          <p:nvPr userDrawn="1"/>
        </p:nvSpPr>
        <p:spPr bwMode="auto">
          <a:xfrm>
            <a:off x="1159200" y="28311907"/>
            <a:ext cx="8677730" cy="89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959" tIns="32479" rIns="64959" bIns="32479">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5400" dirty="0">
                <a:solidFill>
                  <a:srgbClr val="0C406D"/>
                </a:solidFill>
                <a:cs typeface="Arial" panose="020B0604020202020204" pitchFamily="34" charset="0"/>
              </a:rPr>
              <a:t>www.cranfield.ac.uk</a:t>
            </a:r>
          </a:p>
        </p:txBody>
      </p:sp>
    </p:spTree>
    <p:extLst>
      <p:ext uri="{BB962C8B-B14F-4D97-AF65-F5344CB8AC3E}">
        <p14:creationId xmlns:p14="http://schemas.microsoft.com/office/powerpoint/2010/main" val="18762283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1604132" rtl="0" eaLnBrk="1" latinLnBrk="0" hangingPunct="1">
        <a:lnSpc>
          <a:spcPct val="90000"/>
        </a:lnSpc>
        <a:spcBef>
          <a:spcPct val="0"/>
        </a:spcBef>
        <a:buNone/>
        <a:defRPr sz="7719" kern="1200">
          <a:solidFill>
            <a:schemeClr val="tx1"/>
          </a:solidFill>
          <a:latin typeface="+mj-lt"/>
          <a:ea typeface="+mj-ea"/>
          <a:cs typeface="+mj-cs"/>
        </a:defRPr>
      </a:lvl1pPr>
    </p:titleStyle>
    <p:bodyStyle>
      <a:lvl1pPr marL="401033" indent="-401033" algn="l" defTabSz="1604132" rtl="0" eaLnBrk="1" latinLnBrk="0" hangingPunct="1">
        <a:lnSpc>
          <a:spcPct val="90000"/>
        </a:lnSpc>
        <a:spcBef>
          <a:spcPts val="1754"/>
        </a:spcBef>
        <a:buFont typeface="Arial"/>
        <a:buChar char="•"/>
        <a:defRPr sz="4912" kern="1200">
          <a:solidFill>
            <a:schemeClr val="tx1"/>
          </a:solidFill>
          <a:latin typeface="+mn-lt"/>
          <a:ea typeface="+mn-ea"/>
          <a:cs typeface="+mn-cs"/>
        </a:defRPr>
      </a:lvl1pPr>
      <a:lvl2pPr marL="1203099" indent="-401033" algn="l" defTabSz="1604132" rtl="0" eaLnBrk="1" latinLnBrk="0" hangingPunct="1">
        <a:lnSpc>
          <a:spcPct val="90000"/>
        </a:lnSpc>
        <a:spcBef>
          <a:spcPts val="877"/>
        </a:spcBef>
        <a:buFont typeface="Arial"/>
        <a:buChar char="•"/>
        <a:defRPr sz="4210" kern="1200">
          <a:solidFill>
            <a:schemeClr val="tx1"/>
          </a:solidFill>
          <a:latin typeface="+mn-lt"/>
          <a:ea typeface="+mn-ea"/>
          <a:cs typeface="+mn-cs"/>
        </a:defRPr>
      </a:lvl2pPr>
      <a:lvl3pPr marL="2005165" indent="-401033" algn="l" defTabSz="1604132" rtl="0" eaLnBrk="1" latinLnBrk="0" hangingPunct="1">
        <a:lnSpc>
          <a:spcPct val="90000"/>
        </a:lnSpc>
        <a:spcBef>
          <a:spcPts val="877"/>
        </a:spcBef>
        <a:buFont typeface="Arial"/>
        <a:buChar char="•"/>
        <a:defRPr sz="3509" kern="1200">
          <a:solidFill>
            <a:schemeClr val="tx1"/>
          </a:solidFill>
          <a:latin typeface="+mn-lt"/>
          <a:ea typeface="+mn-ea"/>
          <a:cs typeface="+mn-cs"/>
        </a:defRPr>
      </a:lvl3pPr>
      <a:lvl4pPr marL="280723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4pPr>
      <a:lvl5pPr marL="3609297"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5pPr>
      <a:lvl6pPr marL="4411363"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6pPr>
      <a:lvl7pPr marL="5213429"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7pPr>
      <a:lvl8pPr marL="6015495"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8pPr>
      <a:lvl9pPr marL="681756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9pPr>
    </p:bodyStyle>
    <p:otherStyle>
      <a:defPPr>
        <a:defRPr lang="en-US"/>
      </a:defPPr>
      <a:lvl1pPr marL="0" algn="l" defTabSz="1604132" rtl="0" eaLnBrk="1" latinLnBrk="0" hangingPunct="1">
        <a:defRPr sz="3158" kern="1200">
          <a:solidFill>
            <a:schemeClr val="tx1"/>
          </a:solidFill>
          <a:latin typeface="+mn-lt"/>
          <a:ea typeface="+mn-ea"/>
          <a:cs typeface="+mn-cs"/>
        </a:defRPr>
      </a:lvl1pPr>
      <a:lvl2pPr marL="802066" algn="l" defTabSz="1604132" rtl="0" eaLnBrk="1" latinLnBrk="0" hangingPunct="1">
        <a:defRPr sz="3158" kern="1200">
          <a:solidFill>
            <a:schemeClr val="tx1"/>
          </a:solidFill>
          <a:latin typeface="+mn-lt"/>
          <a:ea typeface="+mn-ea"/>
          <a:cs typeface="+mn-cs"/>
        </a:defRPr>
      </a:lvl2pPr>
      <a:lvl3pPr marL="1604132" algn="l" defTabSz="1604132" rtl="0" eaLnBrk="1" latinLnBrk="0" hangingPunct="1">
        <a:defRPr sz="3158" kern="1200">
          <a:solidFill>
            <a:schemeClr val="tx1"/>
          </a:solidFill>
          <a:latin typeface="+mn-lt"/>
          <a:ea typeface="+mn-ea"/>
          <a:cs typeface="+mn-cs"/>
        </a:defRPr>
      </a:lvl3pPr>
      <a:lvl4pPr marL="2406198" algn="l" defTabSz="1604132" rtl="0" eaLnBrk="1" latinLnBrk="0" hangingPunct="1">
        <a:defRPr sz="3158" kern="1200">
          <a:solidFill>
            <a:schemeClr val="tx1"/>
          </a:solidFill>
          <a:latin typeface="+mn-lt"/>
          <a:ea typeface="+mn-ea"/>
          <a:cs typeface="+mn-cs"/>
        </a:defRPr>
      </a:lvl4pPr>
      <a:lvl5pPr marL="3208264" algn="l" defTabSz="1604132" rtl="0" eaLnBrk="1" latinLnBrk="0" hangingPunct="1">
        <a:defRPr sz="3158" kern="1200">
          <a:solidFill>
            <a:schemeClr val="tx1"/>
          </a:solidFill>
          <a:latin typeface="+mn-lt"/>
          <a:ea typeface="+mn-ea"/>
          <a:cs typeface="+mn-cs"/>
        </a:defRPr>
      </a:lvl5pPr>
      <a:lvl6pPr marL="4010330" algn="l" defTabSz="1604132" rtl="0" eaLnBrk="1" latinLnBrk="0" hangingPunct="1">
        <a:defRPr sz="3158" kern="1200">
          <a:solidFill>
            <a:schemeClr val="tx1"/>
          </a:solidFill>
          <a:latin typeface="+mn-lt"/>
          <a:ea typeface="+mn-ea"/>
          <a:cs typeface="+mn-cs"/>
        </a:defRPr>
      </a:lvl6pPr>
      <a:lvl7pPr marL="4812396" algn="l" defTabSz="1604132" rtl="0" eaLnBrk="1" latinLnBrk="0" hangingPunct="1">
        <a:defRPr sz="3158" kern="1200">
          <a:solidFill>
            <a:schemeClr val="tx1"/>
          </a:solidFill>
          <a:latin typeface="+mn-lt"/>
          <a:ea typeface="+mn-ea"/>
          <a:cs typeface="+mn-cs"/>
        </a:defRPr>
      </a:lvl7pPr>
      <a:lvl8pPr marL="5614462" algn="l" defTabSz="1604132" rtl="0" eaLnBrk="1" latinLnBrk="0" hangingPunct="1">
        <a:defRPr sz="3158" kern="1200">
          <a:solidFill>
            <a:schemeClr val="tx1"/>
          </a:solidFill>
          <a:latin typeface="+mn-lt"/>
          <a:ea typeface="+mn-ea"/>
          <a:cs typeface="+mn-cs"/>
        </a:defRPr>
      </a:lvl8pPr>
      <a:lvl9pPr marL="6416528" algn="l" defTabSz="1604132" rtl="0" eaLnBrk="1" latinLnBrk="0" hangingPunct="1">
        <a:defRPr sz="315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2000" y="1080000"/>
            <a:ext cx="3960000" cy="3960000"/>
          </a:xfrm>
          <a:prstGeom prst="rect">
            <a:avLst/>
          </a:prstGeom>
        </p:spPr>
      </p:pic>
      <p:sp>
        <p:nvSpPr>
          <p:cNvPr id="11" name="Text Box 17"/>
          <p:cNvSpPr txBox="1">
            <a:spLocks noChangeArrowheads="1"/>
          </p:cNvSpPr>
          <p:nvPr userDrawn="1"/>
        </p:nvSpPr>
        <p:spPr bwMode="auto">
          <a:xfrm>
            <a:off x="1159200" y="28311907"/>
            <a:ext cx="8677730" cy="89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4959" tIns="32479" rIns="64959" bIns="32479">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5400" dirty="0" err="1">
                <a:solidFill>
                  <a:srgbClr val="0C406D"/>
                </a:solidFill>
                <a:cs typeface="Arial" panose="020B0604020202020204" pitchFamily="34" charset="0"/>
              </a:rPr>
              <a:t>www.cranfield.ac.uk</a:t>
            </a:r>
            <a:r>
              <a:rPr lang="en-US" altLang="en-US" sz="5400" dirty="0">
                <a:solidFill>
                  <a:srgbClr val="0C406D"/>
                </a:solidFill>
                <a:cs typeface="Arial" panose="020B0604020202020204" pitchFamily="34" charset="0"/>
              </a:rPr>
              <a:t>/</a:t>
            </a:r>
            <a:r>
              <a:rPr lang="en-US" altLang="en-US" sz="5400" dirty="0" err="1">
                <a:solidFill>
                  <a:srgbClr val="0C406D"/>
                </a:solidFill>
                <a:cs typeface="Arial" panose="020B0604020202020204" pitchFamily="34" charset="0"/>
              </a:rPr>
              <a:t>som</a:t>
            </a:r>
            <a:endParaRPr lang="en-US" altLang="en-US" sz="5400" dirty="0">
              <a:solidFill>
                <a:srgbClr val="0C406D"/>
              </a:solidFill>
              <a:cs typeface="Arial" panose="020B0604020202020204" pitchFamily="34" charset="0"/>
            </a:endParaRPr>
          </a:p>
        </p:txBody>
      </p:sp>
    </p:spTree>
    <p:extLst>
      <p:ext uri="{BB962C8B-B14F-4D97-AF65-F5344CB8AC3E}">
        <p14:creationId xmlns:p14="http://schemas.microsoft.com/office/powerpoint/2010/main" val="112115976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1604132" rtl="0" eaLnBrk="1" latinLnBrk="0" hangingPunct="1">
        <a:lnSpc>
          <a:spcPct val="90000"/>
        </a:lnSpc>
        <a:spcBef>
          <a:spcPct val="0"/>
        </a:spcBef>
        <a:buNone/>
        <a:defRPr sz="7719" kern="1200">
          <a:solidFill>
            <a:schemeClr val="tx1"/>
          </a:solidFill>
          <a:latin typeface="+mj-lt"/>
          <a:ea typeface="+mj-ea"/>
          <a:cs typeface="+mj-cs"/>
        </a:defRPr>
      </a:lvl1pPr>
    </p:titleStyle>
    <p:bodyStyle>
      <a:lvl1pPr marL="401033" indent="-401033" algn="l" defTabSz="1604132" rtl="0" eaLnBrk="1" latinLnBrk="0" hangingPunct="1">
        <a:lnSpc>
          <a:spcPct val="90000"/>
        </a:lnSpc>
        <a:spcBef>
          <a:spcPts val="1754"/>
        </a:spcBef>
        <a:buFont typeface="Arial"/>
        <a:buChar char="•"/>
        <a:defRPr sz="4912" kern="1200">
          <a:solidFill>
            <a:schemeClr val="tx1"/>
          </a:solidFill>
          <a:latin typeface="+mn-lt"/>
          <a:ea typeface="+mn-ea"/>
          <a:cs typeface="+mn-cs"/>
        </a:defRPr>
      </a:lvl1pPr>
      <a:lvl2pPr marL="1203099" indent="-401033" algn="l" defTabSz="1604132" rtl="0" eaLnBrk="1" latinLnBrk="0" hangingPunct="1">
        <a:lnSpc>
          <a:spcPct val="90000"/>
        </a:lnSpc>
        <a:spcBef>
          <a:spcPts val="877"/>
        </a:spcBef>
        <a:buFont typeface="Arial"/>
        <a:buChar char="•"/>
        <a:defRPr sz="4210" kern="1200">
          <a:solidFill>
            <a:schemeClr val="tx1"/>
          </a:solidFill>
          <a:latin typeface="+mn-lt"/>
          <a:ea typeface="+mn-ea"/>
          <a:cs typeface="+mn-cs"/>
        </a:defRPr>
      </a:lvl2pPr>
      <a:lvl3pPr marL="2005165" indent="-401033" algn="l" defTabSz="1604132" rtl="0" eaLnBrk="1" latinLnBrk="0" hangingPunct="1">
        <a:lnSpc>
          <a:spcPct val="90000"/>
        </a:lnSpc>
        <a:spcBef>
          <a:spcPts val="877"/>
        </a:spcBef>
        <a:buFont typeface="Arial"/>
        <a:buChar char="•"/>
        <a:defRPr sz="3509" kern="1200">
          <a:solidFill>
            <a:schemeClr val="tx1"/>
          </a:solidFill>
          <a:latin typeface="+mn-lt"/>
          <a:ea typeface="+mn-ea"/>
          <a:cs typeface="+mn-cs"/>
        </a:defRPr>
      </a:lvl3pPr>
      <a:lvl4pPr marL="280723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4pPr>
      <a:lvl5pPr marL="3609297"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5pPr>
      <a:lvl6pPr marL="4411363"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6pPr>
      <a:lvl7pPr marL="5213429"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7pPr>
      <a:lvl8pPr marL="6015495"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8pPr>
      <a:lvl9pPr marL="6817561" indent="-401033" algn="l" defTabSz="1604132" rtl="0" eaLnBrk="1" latinLnBrk="0" hangingPunct="1">
        <a:lnSpc>
          <a:spcPct val="90000"/>
        </a:lnSpc>
        <a:spcBef>
          <a:spcPts val="877"/>
        </a:spcBef>
        <a:buFont typeface="Arial"/>
        <a:buChar char="•"/>
        <a:defRPr sz="3158" kern="1200">
          <a:solidFill>
            <a:schemeClr val="tx1"/>
          </a:solidFill>
          <a:latin typeface="+mn-lt"/>
          <a:ea typeface="+mn-ea"/>
          <a:cs typeface="+mn-cs"/>
        </a:defRPr>
      </a:lvl9pPr>
    </p:bodyStyle>
    <p:otherStyle>
      <a:defPPr>
        <a:defRPr lang="en-US"/>
      </a:defPPr>
      <a:lvl1pPr marL="0" algn="l" defTabSz="1604132" rtl="0" eaLnBrk="1" latinLnBrk="0" hangingPunct="1">
        <a:defRPr sz="3158" kern="1200">
          <a:solidFill>
            <a:schemeClr val="tx1"/>
          </a:solidFill>
          <a:latin typeface="+mn-lt"/>
          <a:ea typeface="+mn-ea"/>
          <a:cs typeface="+mn-cs"/>
        </a:defRPr>
      </a:lvl1pPr>
      <a:lvl2pPr marL="802066" algn="l" defTabSz="1604132" rtl="0" eaLnBrk="1" latinLnBrk="0" hangingPunct="1">
        <a:defRPr sz="3158" kern="1200">
          <a:solidFill>
            <a:schemeClr val="tx1"/>
          </a:solidFill>
          <a:latin typeface="+mn-lt"/>
          <a:ea typeface="+mn-ea"/>
          <a:cs typeface="+mn-cs"/>
        </a:defRPr>
      </a:lvl2pPr>
      <a:lvl3pPr marL="1604132" algn="l" defTabSz="1604132" rtl="0" eaLnBrk="1" latinLnBrk="0" hangingPunct="1">
        <a:defRPr sz="3158" kern="1200">
          <a:solidFill>
            <a:schemeClr val="tx1"/>
          </a:solidFill>
          <a:latin typeface="+mn-lt"/>
          <a:ea typeface="+mn-ea"/>
          <a:cs typeface="+mn-cs"/>
        </a:defRPr>
      </a:lvl3pPr>
      <a:lvl4pPr marL="2406198" algn="l" defTabSz="1604132" rtl="0" eaLnBrk="1" latinLnBrk="0" hangingPunct="1">
        <a:defRPr sz="3158" kern="1200">
          <a:solidFill>
            <a:schemeClr val="tx1"/>
          </a:solidFill>
          <a:latin typeface="+mn-lt"/>
          <a:ea typeface="+mn-ea"/>
          <a:cs typeface="+mn-cs"/>
        </a:defRPr>
      </a:lvl4pPr>
      <a:lvl5pPr marL="3208264" algn="l" defTabSz="1604132" rtl="0" eaLnBrk="1" latinLnBrk="0" hangingPunct="1">
        <a:defRPr sz="3158" kern="1200">
          <a:solidFill>
            <a:schemeClr val="tx1"/>
          </a:solidFill>
          <a:latin typeface="+mn-lt"/>
          <a:ea typeface="+mn-ea"/>
          <a:cs typeface="+mn-cs"/>
        </a:defRPr>
      </a:lvl5pPr>
      <a:lvl6pPr marL="4010330" algn="l" defTabSz="1604132" rtl="0" eaLnBrk="1" latinLnBrk="0" hangingPunct="1">
        <a:defRPr sz="3158" kern="1200">
          <a:solidFill>
            <a:schemeClr val="tx1"/>
          </a:solidFill>
          <a:latin typeface="+mn-lt"/>
          <a:ea typeface="+mn-ea"/>
          <a:cs typeface="+mn-cs"/>
        </a:defRPr>
      </a:lvl6pPr>
      <a:lvl7pPr marL="4812396" algn="l" defTabSz="1604132" rtl="0" eaLnBrk="1" latinLnBrk="0" hangingPunct="1">
        <a:defRPr sz="3158" kern="1200">
          <a:solidFill>
            <a:schemeClr val="tx1"/>
          </a:solidFill>
          <a:latin typeface="+mn-lt"/>
          <a:ea typeface="+mn-ea"/>
          <a:cs typeface="+mn-cs"/>
        </a:defRPr>
      </a:lvl7pPr>
      <a:lvl8pPr marL="5614462" algn="l" defTabSz="1604132" rtl="0" eaLnBrk="1" latinLnBrk="0" hangingPunct="1">
        <a:defRPr sz="3158" kern="1200">
          <a:solidFill>
            <a:schemeClr val="tx1"/>
          </a:solidFill>
          <a:latin typeface="+mn-lt"/>
          <a:ea typeface="+mn-ea"/>
          <a:cs typeface="+mn-cs"/>
        </a:defRPr>
      </a:lvl8pPr>
      <a:lvl9pPr marL="6416528" algn="l" defTabSz="1604132" rtl="0" eaLnBrk="1" latinLnBrk="0" hangingPunct="1">
        <a:defRPr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59199" y="26304151"/>
            <a:ext cx="12214224" cy="1341437"/>
          </a:xfrm>
        </p:spPr>
        <p:txBody>
          <a:bodyPr/>
          <a:lstStyle/>
          <a:p>
            <a:r>
              <a:rPr lang="en-US" dirty="0"/>
              <a:t>Author: José Paulo Santos Oliveira</a:t>
            </a:r>
          </a:p>
          <a:p>
            <a:r>
              <a:rPr lang="en-US" dirty="0"/>
              <a:t>Supervisor: Dr. Irene </a:t>
            </a:r>
            <a:r>
              <a:rPr lang="en-US" dirty="0" err="1"/>
              <a:t>Moulitsas</a:t>
            </a:r>
            <a:endParaRPr lang="en-US" dirty="0"/>
          </a:p>
        </p:txBody>
      </p:sp>
      <p:sp>
        <p:nvSpPr>
          <p:cNvPr id="5" name="Text Placeholder 4"/>
          <p:cNvSpPr>
            <a:spLocks noGrp="1"/>
          </p:cNvSpPr>
          <p:nvPr>
            <p:ph type="body" sz="quarter" idx="11"/>
          </p:nvPr>
        </p:nvSpPr>
        <p:spPr>
          <a:xfrm>
            <a:off x="1159199" y="27709498"/>
            <a:ext cx="12214225" cy="696014"/>
          </a:xfrm>
        </p:spPr>
        <p:txBody>
          <a:bodyPr/>
          <a:lstStyle/>
          <a:p>
            <a:r>
              <a:rPr lang="en-US" dirty="0"/>
              <a:t>Jose.s.oliveira@cranfield.ac.uk</a:t>
            </a:r>
          </a:p>
        </p:txBody>
      </p:sp>
      <p:sp>
        <p:nvSpPr>
          <p:cNvPr id="7" name="Text Placeholder 6"/>
          <p:cNvSpPr>
            <a:spLocks noGrp="1"/>
          </p:cNvSpPr>
          <p:nvPr>
            <p:ph type="body" sz="quarter" idx="13"/>
          </p:nvPr>
        </p:nvSpPr>
        <p:spPr>
          <a:xfrm>
            <a:off x="5676900" y="1527756"/>
            <a:ext cx="15392400" cy="3540545"/>
          </a:xfrm>
        </p:spPr>
        <p:txBody>
          <a:bodyPr/>
          <a:lstStyle/>
          <a:p>
            <a:r>
              <a:rPr lang="en-GB" sz="6600" dirty="0"/>
              <a:t>MULTIPHASE IMPLEMENTATION ON A PARALLEL 2D/3D LATTICE BOLTZMANN SOLVER USING GPGPUS</a:t>
            </a:r>
            <a:endParaRPr lang="en-US" sz="6600" dirty="0"/>
          </a:p>
        </p:txBody>
      </p:sp>
      <p:cxnSp>
        <p:nvCxnSpPr>
          <p:cNvPr id="8" name="Straight Connector 7"/>
          <p:cNvCxnSpPr/>
          <p:nvPr/>
        </p:nvCxnSpPr>
        <p:spPr>
          <a:xfrm>
            <a:off x="10695150" y="5888177"/>
            <a:ext cx="0" cy="1908637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59199" y="5555665"/>
            <a:ext cx="6446946" cy="843629"/>
          </a:xfrm>
          <a:prstGeom prst="rect">
            <a:avLst/>
          </a:prstGeom>
          <a:noFill/>
        </p:spPr>
        <p:txBody>
          <a:bodyPr wrap="square" rtlCol="0">
            <a:spAutoFit/>
          </a:bodyPr>
          <a:lstStyle/>
          <a:p>
            <a:r>
              <a:rPr lang="en-GB" b="1" dirty="0">
                <a:solidFill>
                  <a:srgbClr val="0070C0"/>
                </a:solidFill>
                <a:latin typeface="Arial" panose="020B0604020202020204" pitchFamily="34" charset="0"/>
                <a:cs typeface="Arial" panose="020B0604020202020204" pitchFamily="34" charset="0"/>
              </a:rPr>
              <a:t>Aim &amp; Objectives</a:t>
            </a:r>
          </a:p>
        </p:txBody>
      </p:sp>
      <p:sp>
        <p:nvSpPr>
          <p:cNvPr id="11" name="TextBox 10"/>
          <p:cNvSpPr txBox="1"/>
          <p:nvPr/>
        </p:nvSpPr>
        <p:spPr>
          <a:xfrm>
            <a:off x="1157298" y="15248723"/>
            <a:ext cx="6446946" cy="843629"/>
          </a:xfrm>
          <a:prstGeom prst="rect">
            <a:avLst/>
          </a:prstGeom>
          <a:noFill/>
        </p:spPr>
        <p:txBody>
          <a:bodyPr wrap="square" rtlCol="0">
            <a:spAutoFit/>
          </a:bodyPr>
          <a:lstStyle/>
          <a:p>
            <a:r>
              <a:rPr lang="en-GB" b="1" dirty="0">
                <a:solidFill>
                  <a:srgbClr val="0070C0"/>
                </a:solidFill>
                <a:latin typeface="Arial" panose="020B0604020202020204" pitchFamily="34" charset="0"/>
                <a:cs typeface="Arial" panose="020B0604020202020204" pitchFamily="34" charset="0"/>
              </a:rPr>
              <a:t>Research</a:t>
            </a:r>
          </a:p>
        </p:txBody>
      </p:sp>
      <p:sp>
        <p:nvSpPr>
          <p:cNvPr id="12" name="TextBox 11"/>
          <p:cNvSpPr txBox="1"/>
          <p:nvPr/>
        </p:nvSpPr>
        <p:spPr>
          <a:xfrm>
            <a:off x="10705063" y="5541809"/>
            <a:ext cx="6446946" cy="843629"/>
          </a:xfrm>
          <a:prstGeom prst="rect">
            <a:avLst/>
          </a:prstGeom>
          <a:noFill/>
        </p:spPr>
        <p:txBody>
          <a:bodyPr wrap="square" rtlCol="0">
            <a:spAutoFit/>
          </a:bodyPr>
          <a:lstStyle/>
          <a:p>
            <a:r>
              <a:rPr lang="en-GB" dirty="0">
                <a:solidFill>
                  <a:srgbClr val="0070C0"/>
                </a:solidFill>
              </a:rPr>
              <a:t>      </a:t>
            </a:r>
            <a:r>
              <a:rPr lang="en-GB" b="1" dirty="0">
                <a:solidFill>
                  <a:srgbClr val="0070C0"/>
                </a:solidFill>
                <a:latin typeface="Arial" panose="020B0604020202020204" pitchFamily="34" charset="0"/>
                <a:cs typeface="Arial" panose="020B0604020202020204" pitchFamily="34" charset="0"/>
              </a:rPr>
              <a:t>Results</a:t>
            </a:r>
          </a:p>
        </p:txBody>
      </p:sp>
      <p:sp>
        <p:nvSpPr>
          <p:cNvPr id="13" name="TextBox 12"/>
          <p:cNvSpPr txBox="1"/>
          <p:nvPr/>
        </p:nvSpPr>
        <p:spPr>
          <a:xfrm>
            <a:off x="9888820" y="21282728"/>
            <a:ext cx="6446946" cy="1594924"/>
          </a:xfrm>
          <a:prstGeom prst="rect">
            <a:avLst/>
          </a:prstGeom>
          <a:noFill/>
        </p:spPr>
        <p:txBody>
          <a:bodyPr wrap="square" rtlCol="0">
            <a:spAutoFit/>
          </a:bodyPr>
          <a:lstStyle/>
          <a:p>
            <a:r>
              <a:rPr lang="en-GB" dirty="0"/>
              <a:t>       </a:t>
            </a:r>
            <a:r>
              <a:rPr lang="en-GB" b="1" dirty="0">
                <a:solidFill>
                  <a:srgbClr val="0070C0"/>
                </a:solidFill>
                <a:latin typeface="Arial" panose="020B0604020202020204" pitchFamily="34" charset="0"/>
                <a:cs typeface="Arial" panose="020B0604020202020204" pitchFamily="34" charset="0"/>
              </a:rPr>
              <a:t>Conclusions</a:t>
            </a:r>
          </a:p>
          <a:p>
            <a:endParaRPr lang="en-GB" dirty="0"/>
          </a:p>
        </p:txBody>
      </p:sp>
      <p:sp>
        <p:nvSpPr>
          <p:cNvPr id="14" name="TextBox 13"/>
          <p:cNvSpPr txBox="1"/>
          <p:nvPr/>
        </p:nvSpPr>
        <p:spPr>
          <a:xfrm>
            <a:off x="9127472" y="332508"/>
            <a:ext cx="12776616" cy="707886"/>
          </a:xfrm>
          <a:prstGeom prst="rect">
            <a:avLst/>
          </a:prstGeom>
          <a:noFill/>
        </p:spPr>
        <p:txBody>
          <a:bodyPr wrap="square" rtlCol="0">
            <a:spAutoFit/>
          </a:bodyPr>
          <a:lstStyle/>
          <a:p>
            <a:r>
              <a:rPr lang="en-GB" sz="4000" dirty="0">
                <a:solidFill>
                  <a:srgbClr val="0070C0"/>
                </a:solidFill>
                <a:latin typeface="Arial" panose="020B0604020202020204" pitchFamily="34" charset="0"/>
                <a:cs typeface="Arial" panose="020B0604020202020204" pitchFamily="34" charset="0"/>
              </a:rPr>
              <a:t>Centre for Computational Engineering Sciences</a:t>
            </a:r>
          </a:p>
        </p:txBody>
      </p:sp>
      <p:pic>
        <p:nvPicPr>
          <p:cNvPr id="15" name="Picture 2">
            <a:extLst>
              <a:ext uri="{FF2B5EF4-FFF2-40B4-BE49-F238E27FC236}">
                <a16:creationId xmlns:a16="http://schemas.microsoft.com/office/drawing/2014/main" id="{E5D14F94-743B-4E98-B80E-588E79BA1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5248" y="6627927"/>
            <a:ext cx="5961063"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a:extLst>
              <a:ext uri="{FF2B5EF4-FFF2-40B4-BE49-F238E27FC236}">
                <a16:creationId xmlns:a16="http://schemas.microsoft.com/office/drawing/2014/main" id="{D9D239A7-BD5A-4876-B6E7-47088A47B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5312" y="16340335"/>
            <a:ext cx="7583487"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7BA13DF2-4F1B-449A-8506-B525E7F862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3425" y="12719301"/>
            <a:ext cx="4878388"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
            <a:extLst>
              <a:ext uri="{FF2B5EF4-FFF2-40B4-BE49-F238E27FC236}">
                <a16:creationId xmlns:a16="http://schemas.microsoft.com/office/drawing/2014/main" id="{2C1BDC6C-7072-44B3-A119-23D6614750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09962" y="12637780"/>
            <a:ext cx="4799012"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A3BA7C31-0E31-4385-89DA-CAA8B86A855B}"/>
              </a:ext>
            </a:extLst>
          </p:cNvPr>
          <p:cNvSpPr/>
          <p:nvPr/>
        </p:nvSpPr>
        <p:spPr>
          <a:xfrm>
            <a:off x="10967912" y="22127277"/>
            <a:ext cx="9597927" cy="4213974"/>
          </a:xfrm>
          <a:prstGeom prst="rect">
            <a:avLst/>
          </a:prstGeom>
        </p:spPr>
        <p:txBody>
          <a:bodyPr wrap="square">
            <a:spAutoFit/>
          </a:bodyPr>
          <a:lstStyle/>
          <a:p>
            <a:pPr algn="just">
              <a:lnSpc>
                <a:spcPct val="90000"/>
              </a:lnSpc>
              <a:buClr>
                <a:srgbClr val="000000"/>
              </a:buClr>
              <a:buSzPct val="100000"/>
            </a:pPr>
            <a:r>
              <a:rPr lang="en-US" altLang="en-US" sz="3600" dirty="0">
                <a:latin typeface="Arial" panose="020B0604020202020204" pitchFamily="34" charset="0"/>
                <a:cs typeface="Arial" panose="020B0604020202020204" pitchFamily="34" charset="0"/>
              </a:rPr>
              <a:t>The Multiphase implementation using the Color Gradient model was successfully validated both in 2D and 3D.</a:t>
            </a:r>
          </a:p>
          <a:p>
            <a:pPr algn="just">
              <a:lnSpc>
                <a:spcPct val="90000"/>
              </a:lnSpc>
              <a:buClr>
                <a:srgbClr val="000000"/>
              </a:buClr>
              <a:buSzPct val="100000"/>
            </a:pPr>
            <a:r>
              <a:rPr lang="en-US" altLang="en-US" sz="3600" dirty="0">
                <a:latin typeface="Arial" panose="020B0604020202020204" pitchFamily="34" charset="0"/>
                <a:cs typeface="Arial" panose="020B0604020202020204" pitchFamily="34" charset="0"/>
              </a:rPr>
              <a:t>The 2D and 3D version had an increase of 20 and 176 times in performance when compared with the serial version.</a:t>
            </a:r>
          </a:p>
          <a:p>
            <a:pPr algn="just">
              <a:lnSpc>
                <a:spcPct val="90000"/>
              </a:lnSpc>
              <a:buClr>
                <a:srgbClr val="000000"/>
              </a:buClr>
              <a:buSzPct val="100000"/>
            </a:pPr>
            <a:r>
              <a:rPr lang="en-US" altLang="en-US" sz="3600" dirty="0">
                <a:latin typeface="Arial" panose="020B0604020202020204" pitchFamily="34" charset="0"/>
                <a:cs typeface="Arial" panose="020B0604020202020204" pitchFamily="34" charset="0"/>
              </a:rPr>
              <a:t>The final parallel performance was increased in 18% when compared with the initial version </a:t>
            </a:r>
          </a:p>
        </p:txBody>
      </p:sp>
      <p:sp>
        <p:nvSpPr>
          <p:cNvPr id="3" name="Rectangle 2">
            <a:extLst>
              <a:ext uri="{FF2B5EF4-FFF2-40B4-BE49-F238E27FC236}">
                <a16:creationId xmlns:a16="http://schemas.microsoft.com/office/drawing/2014/main" id="{997FC853-FAEE-43A0-B598-2448074F0C09}"/>
              </a:ext>
            </a:extLst>
          </p:cNvPr>
          <p:cNvSpPr/>
          <p:nvPr/>
        </p:nvSpPr>
        <p:spPr>
          <a:xfrm>
            <a:off x="958697" y="6397902"/>
            <a:ext cx="8930123" cy="8850821"/>
          </a:xfrm>
          <a:prstGeom prst="rect">
            <a:avLst/>
          </a:prstGeom>
        </p:spPr>
        <p:txBody>
          <a:bodyPr wrap="square">
            <a:spAutoFit/>
          </a:bodyPr>
          <a:lstStyle/>
          <a:p>
            <a:pPr algn="just">
              <a:lnSpc>
                <a:spcPct val="93000"/>
              </a:lnSpc>
              <a:buClr>
                <a:srgbClr val="000000"/>
              </a:buClr>
              <a:buSzPct val="100000"/>
            </a:pPr>
            <a:r>
              <a:rPr lang="en-US" altLang="en-US" sz="3600" dirty="0">
                <a:latin typeface="Arial" panose="020B0604020202020204" pitchFamily="34" charset="0"/>
                <a:cs typeface="Arial" panose="020B0604020202020204" pitchFamily="34" charset="0"/>
              </a:rPr>
              <a:t>The Lattice Boltzmann method is a CFD, mesoscopic approach capable </a:t>
            </a:r>
            <a:r>
              <a:rPr lang="en-GB" altLang="en-US" sz="3600" dirty="0">
                <a:latin typeface="Arial" panose="020B0604020202020204" pitchFamily="34" charset="0"/>
                <a:cs typeface="Arial" panose="020B0604020202020204" pitchFamily="34" charset="0"/>
              </a:rPr>
              <a:t>of simulating fluid flows. Multiphase flows present themselves as one of the main focus of the LBM’s research areas. With them, it is possible to represent the flow of materials in different states.</a:t>
            </a:r>
          </a:p>
          <a:p>
            <a:pPr algn="just">
              <a:lnSpc>
                <a:spcPct val="93000"/>
              </a:lnSpc>
              <a:buClr>
                <a:srgbClr val="000000"/>
              </a:buClr>
              <a:buSzPct val="100000"/>
            </a:pPr>
            <a:r>
              <a:rPr lang="en-GB" altLang="en-US" sz="3600" dirty="0">
                <a:latin typeface="Arial" panose="020B0604020202020204" pitchFamily="34" charset="0"/>
                <a:cs typeface="Arial" panose="020B0604020202020204" pitchFamily="34" charset="0"/>
              </a:rPr>
              <a:t>These simulations tend to be very complex and time consuming, and so, implementations of these models tend to use parallel computing to provide a better performance. This solver will be based on CUDA, which is a novel platform developed by NVIDIA targeting GPUs.</a:t>
            </a:r>
          </a:p>
          <a:p>
            <a:pPr algn="just">
              <a:lnSpc>
                <a:spcPct val="93000"/>
              </a:lnSpc>
              <a:buClr>
                <a:srgbClr val="000000"/>
              </a:buClr>
              <a:buSzPct val="100000"/>
            </a:pPr>
            <a:r>
              <a:rPr lang="en-US" altLang="en-US" sz="3600" dirty="0">
                <a:latin typeface="Arial" panose="020B0604020202020204" pitchFamily="34" charset="0"/>
                <a:cs typeface="Arial" panose="020B0604020202020204" pitchFamily="34" charset="0"/>
              </a:rPr>
              <a:t>This project aims to implement Multiphase capabilities into the existing in-house LBM solver, both in 2D and 3D.</a:t>
            </a:r>
          </a:p>
        </p:txBody>
      </p:sp>
      <p:sp>
        <p:nvSpPr>
          <p:cNvPr id="20" name="ZoneTexte 33">
            <a:extLst>
              <a:ext uri="{FF2B5EF4-FFF2-40B4-BE49-F238E27FC236}">
                <a16:creationId xmlns:a16="http://schemas.microsoft.com/office/drawing/2014/main" id="{51EFCA31-7A8E-461C-9201-9EB72F7A2316}"/>
              </a:ext>
            </a:extLst>
          </p:cNvPr>
          <p:cNvSpPr txBox="1">
            <a:spLocks noChangeArrowheads="1"/>
          </p:cNvSpPr>
          <p:nvPr/>
        </p:nvSpPr>
        <p:spPr bwMode="auto">
          <a:xfrm>
            <a:off x="767225" y="19710007"/>
            <a:ext cx="9840912" cy="696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791" tIns="140895" rIns="281791" bIns="140895">
            <a:spAutoFit/>
          </a:bodyPr>
          <a:lstStyle>
            <a:lvl1pPr>
              <a:lnSpc>
                <a:spcPct val="93000"/>
              </a:lnSpc>
              <a:spcBef>
                <a:spcPts val="2463"/>
              </a:spcBef>
              <a:buClr>
                <a:srgbClr val="000000"/>
              </a:buClr>
              <a:buSzPct val="100000"/>
              <a:buFont typeface="Times New Roman" panose="02020603050405020304" pitchFamily="18" charset="0"/>
              <a:defRPr sz="9900">
                <a:solidFill>
                  <a:srgbClr val="000000"/>
                </a:solidFill>
                <a:latin typeface="Swis721 Lt BT" pitchFamily="34" charset="0"/>
                <a:cs typeface="Arial" panose="020B0604020202020204" pitchFamily="34" charset="0"/>
              </a:defRPr>
            </a:lvl1pPr>
            <a:lvl2pPr marL="542925" indent="-277813">
              <a:lnSpc>
                <a:spcPct val="93000"/>
              </a:lnSpc>
              <a:spcBef>
                <a:spcPts val="2163"/>
              </a:spcBef>
              <a:buClr>
                <a:srgbClr val="000000"/>
              </a:buClr>
              <a:buSzPct val="100000"/>
              <a:buFont typeface="Times New Roman" panose="02020603050405020304" pitchFamily="18" charset="0"/>
              <a:defRPr sz="8600">
                <a:solidFill>
                  <a:srgbClr val="000000"/>
                </a:solidFill>
                <a:latin typeface="Swis721 Lt BT" pitchFamily="34" charset="0"/>
                <a:cs typeface="Arial" panose="020B0604020202020204" pitchFamily="34" charset="0"/>
              </a:defRPr>
            </a:lvl2pPr>
            <a:lvl3pPr>
              <a:lnSpc>
                <a:spcPct val="93000"/>
              </a:lnSpc>
              <a:spcBef>
                <a:spcPts val="1850"/>
              </a:spcBef>
              <a:buClr>
                <a:srgbClr val="000000"/>
              </a:buClr>
              <a:buSzPct val="100000"/>
              <a:buFont typeface="Times New Roman" panose="02020603050405020304" pitchFamily="18" charset="0"/>
              <a:defRPr sz="7400">
                <a:solidFill>
                  <a:srgbClr val="000000"/>
                </a:solidFill>
                <a:latin typeface="Swis721 Lt BT" pitchFamily="34" charset="0"/>
                <a:cs typeface="Arial" panose="020B0604020202020204" pitchFamily="34" charset="0"/>
              </a:defRPr>
            </a:lvl3pPr>
            <a:lvl4pPr>
              <a:lnSpc>
                <a:spcPct val="93000"/>
              </a:lnSpc>
              <a:spcBef>
                <a:spcPts val="1538"/>
              </a:spcBef>
              <a:buClr>
                <a:srgbClr val="000000"/>
              </a:buClr>
              <a:buSzPct val="100000"/>
              <a:buFont typeface="Times New Roman" panose="02020603050405020304" pitchFamily="18" charset="0"/>
              <a:defRPr sz="6200">
                <a:solidFill>
                  <a:srgbClr val="000000"/>
                </a:solidFill>
                <a:latin typeface="Swis721 Lt BT" pitchFamily="34" charset="0"/>
                <a:cs typeface="Arial" panose="020B0604020202020204" pitchFamily="34" charset="0"/>
              </a:defRPr>
            </a:lvl4pPr>
            <a:lvl5pPr>
              <a:lnSpc>
                <a:spcPct val="93000"/>
              </a:lnSpc>
              <a:spcBef>
                <a:spcPts val="1538"/>
              </a:spcBef>
              <a:buClr>
                <a:srgbClr val="000000"/>
              </a:buClr>
              <a:buSzPct val="100000"/>
              <a:buFont typeface="Times New Roman" panose="02020603050405020304" pitchFamily="18" charset="0"/>
              <a:defRPr sz="6200">
                <a:solidFill>
                  <a:srgbClr val="000000"/>
                </a:solidFill>
                <a:latin typeface="Swis721 Lt BT" pitchFamily="34" charset="0"/>
                <a:cs typeface="Arial" panose="020B0604020202020204" pitchFamily="34" charset="0"/>
              </a:defRPr>
            </a:lvl5pPr>
            <a:lvl6pPr marL="6796088" indent="-703263" defTabSz="1384300" eaLnBrk="0" fontAlgn="base" hangingPunct="0">
              <a:lnSpc>
                <a:spcPct val="93000"/>
              </a:lnSpc>
              <a:spcBef>
                <a:spcPts val="1538"/>
              </a:spcBef>
              <a:spcAft>
                <a:spcPct val="0"/>
              </a:spcAft>
              <a:buClr>
                <a:srgbClr val="000000"/>
              </a:buClr>
              <a:buSzPct val="100000"/>
              <a:buFont typeface="Times New Roman" panose="02020603050405020304" pitchFamily="18" charset="0"/>
              <a:defRPr sz="6200">
                <a:solidFill>
                  <a:srgbClr val="000000"/>
                </a:solidFill>
                <a:latin typeface="Swis721 Lt BT" pitchFamily="34" charset="0"/>
                <a:cs typeface="Arial" panose="020B0604020202020204" pitchFamily="34" charset="0"/>
              </a:defRPr>
            </a:lvl6pPr>
            <a:lvl7pPr marL="7253288" indent="-703263" defTabSz="1384300" eaLnBrk="0" fontAlgn="base" hangingPunct="0">
              <a:lnSpc>
                <a:spcPct val="93000"/>
              </a:lnSpc>
              <a:spcBef>
                <a:spcPts val="1538"/>
              </a:spcBef>
              <a:spcAft>
                <a:spcPct val="0"/>
              </a:spcAft>
              <a:buClr>
                <a:srgbClr val="000000"/>
              </a:buClr>
              <a:buSzPct val="100000"/>
              <a:buFont typeface="Times New Roman" panose="02020603050405020304" pitchFamily="18" charset="0"/>
              <a:defRPr sz="6200">
                <a:solidFill>
                  <a:srgbClr val="000000"/>
                </a:solidFill>
                <a:latin typeface="Swis721 Lt BT" pitchFamily="34" charset="0"/>
                <a:cs typeface="Arial" panose="020B0604020202020204" pitchFamily="34" charset="0"/>
              </a:defRPr>
            </a:lvl7pPr>
            <a:lvl8pPr marL="7710488" indent="-703263" defTabSz="1384300" eaLnBrk="0" fontAlgn="base" hangingPunct="0">
              <a:lnSpc>
                <a:spcPct val="93000"/>
              </a:lnSpc>
              <a:spcBef>
                <a:spcPts val="1538"/>
              </a:spcBef>
              <a:spcAft>
                <a:spcPct val="0"/>
              </a:spcAft>
              <a:buClr>
                <a:srgbClr val="000000"/>
              </a:buClr>
              <a:buSzPct val="100000"/>
              <a:buFont typeface="Times New Roman" panose="02020603050405020304" pitchFamily="18" charset="0"/>
              <a:defRPr sz="6200">
                <a:solidFill>
                  <a:srgbClr val="000000"/>
                </a:solidFill>
                <a:latin typeface="Swis721 Lt BT" pitchFamily="34" charset="0"/>
                <a:cs typeface="Arial" panose="020B0604020202020204" pitchFamily="34" charset="0"/>
              </a:defRPr>
            </a:lvl8pPr>
            <a:lvl9pPr marL="8167688" indent="-703263" defTabSz="1384300" eaLnBrk="0" fontAlgn="base" hangingPunct="0">
              <a:lnSpc>
                <a:spcPct val="93000"/>
              </a:lnSpc>
              <a:spcBef>
                <a:spcPts val="1538"/>
              </a:spcBef>
              <a:spcAft>
                <a:spcPct val="0"/>
              </a:spcAft>
              <a:buClr>
                <a:srgbClr val="000000"/>
              </a:buClr>
              <a:buSzPct val="100000"/>
              <a:buFont typeface="Times New Roman" panose="02020603050405020304" pitchFamily="18" charset="0"/>
              <a:defRPr sz="6200">
                <a:solidFill>
                  <a:srgbClr val="000000"/>
                </a:solidFill>
                <a:latin typeface="Swis721 Lt BT" pitchFamily="34" charset="0"/>
                <a:cs typeface="Arial" panose="020B0604020202020204" pitchFamily="34" charset="0"/>
              </a:defRPr>
            </a:lvl9pPr>
          </a:lstStyle>
          <a:p>
            <a:pPr algn="just" eaLnBrk="1" hangingPunct="1">
              <a:spcBef>
                <a:spcPct val="0"/>
              </a:spcBef>
            </a:pPr>
            <a:r>
              <a:rPr lang="en-US" altLang="en-US" sz="3600" dirty="0">
                <a:latin typeface="Arial" panose="020B0604020202020204" pitchFamily="34" charset="0"/>
              </a:rPr>
              <a:t>The Multiphase implementation was based on the Color Gradient model. This model was adapted into LBM solver following the respective speed model for each direction.</a:t>
            </a:r>
          </a:p>
          <a:p>
            <a:pPr algn="just" eaLnBrk="1" hangingPunct="1">
              <a:spcBef>
                <a:spcPct val="0"/>
              </a:spcBef>
            </a:pPr>
            <a:r>
              <a:rPr lang="en-US" altLang="en-US" sz="3600" dirty="0">
                <a:latin typeface="Arial" panose="020B0604020202020204" pitchFamily="34" charset="0"/>
              </a:rPr>
              <a:t>Each fluid must be taken into account and independent distribution functions are needed.</a:t>
            </a:r>
          </a:p>
          <a:p>
            <a:pPr algn="just" eaLnBrk="1" hangingPunct="1">
              <a:spcBef>
                <a:spcPct val="0"/>
              </a:spcBef>
            </a:pPr>
            <a:r>
              <a:rPr lang="en-US" altLang="en-US" sz="3600" dirty="0">
                <a:latin typeface="Arial" panose="020B0604020202020204" pitchFamily="34" charset="0"/>
              </a:rPr>
              <a:t>To include the new capabilities in the solver, 2 operators were added into the collision step: the perturbation and recoloring step. All other sub-steps were updated to take both fluids into account.</a:t>
            </a:r>
          </a:p>
          <a:p>
            <a:pPr algn="just" eaLnBrk="1" hangingPunct="1">
              <a:spcBef>
                <a:spcPct val="0"/>
              </a:spcBef>
            </a:pPr>
            <a:endParaRPr lang="en-US" altLang="en-US" sz="3500" dirty="0">
              <a:latin typeface="Arial" panose="020B0604020202020204" pitchFamily="34" charset="0"/>
            </a:endParaRPr>
          </a:p>
        </p:txBody>
      </p:sp>
      <p:pic>
        <p:nvPicPr>
          <p:cNvPr id="21" name="Picture 14">
            <a:extLst>
              <a:ext uri="{FF2B5EF4-FFF2-40B4-BE49-F238E27FC236}">
                <a16:creationId xmlns:a16="http://schemas.microsoft.com/office/drawing/2014/main" id="{F79232D6-EE0A-48AC-8630-05E923BC0A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677" y="16072766"/>
            <a:ext cx="34290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6">
            <a:extLst>
              <a:ext uri="{FF2B5EF4-FFF2-40B4-BE49-F238E27FC236}">
                <a16:creationId xmlns:a16="http://schemas.microsoft.com/office/drawing/2014/main" id="{4FD78A7D-D923-4BD7-BE04-17B3E9C684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1152" y="15996566"/>
            <a:ext cx="4062413"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7">
            <a:extLst>
              <a:ext uri="{FF2B5EF4-FFF2-40B4-BE49-F238E27FC236}">
                <a16:creationId xmlns:a16="http://schemas.microsoft.com/office/drawing/2014/main" id="{306E1308-29A3-4696-B224-AF7409E41199}"/>
              </a:ext>
            </a:extLst>
          </p:cNvPr>
          <p:cNvSpPr txBox="1">
            <a:spLocks noChangeArrowheads="1"/>
          </p:cNvSpPr>
          <p:nvPr/>
        </p:nvSpPr>
        <p:spPr bwMode="auto">
          <a:xfrm>
            <a:off x="2400148" y="19394867"/>
            <a:ext cx="787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384300" fontAlgn="base">
              <a:lnSpc>
                <a:spcPct val="93000"/>
              </a:lnSpc>
              <a:spcBef>
                <a:spcPct val="0"/>
              </a:spcBef>
              <a:spcAft>
                <a:spcPct val="0"/>
              </a:spcAft>
              <a:buClr>
                <a:srgbClr val="000000"/>
              </a:buClr>
              <a:buSzPct val="100000"/>
              <a:buFont typeface="Times New Roman" panose="02020603050405020304" pitchFamily="18" charset="0"/>
              <a:buNone/>
            </a:pPr>
            <a:r>
              <a:rPr lang="en-GB" altLang="en-US" sz="1800" dirty="0">
                <a:solidFill>
                  <a:prstClr val="black"/>
                </a:solidFill>
                <a:latin typeface="Arial" panose="020B0604020202020204" pitchFamily="34" charset="0"/>
                <a:cs typeface="Arial" panose="020B0604020202020204" pitchFamily="34" charset="0"/>
              </a:rPr>
              <a:t>D2Q9</a:t>
            </a:r>
          </a:p>
        </p:txBody>
      </p:sp>
      <p:sp>
        <p:nvSpPr>
          <p:cNvPr id="28" name="TextBox 29">
            <a:extLst>
              <a:ext uri="{FF2B5EF4-FFF2-40B4-BE49-F238E27FC236}">
                <a16:creationId xmlns:a16="http://schemas.microsoft.com/office/drawing/2014/main" id="{5C454D0B-6E94-4838-8B40-9E55DD0A5503}"/>
              </a:ext>
            </a:extLst>
          </p:cNvPr>
          <p:cNvSpPr txBox="1">
            <a:spLocks noChangeArrowheads="1"/>
          </p:cNvSpPr>
          <p:nvPr/>
        </p:nvSpPr>
        <p:spPr bwMode="auto">
          <a:xfrm>
            <a:off x="7215036" y="19394867"/>
            <a:ext cx="9159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384300" fontAlgn="base">
              <a:lnSpc>
                <a:spcPct val="93000"/>
              </a:lnSpc>
              <a:spcBef>
                <a:spcPct val="0"/>
              </a:spcBef>
              <a:spcAft>
                <a:spcPct val="0"/>
              </a:spcAft>
              <a:buClr>
                <a:srgbClr val="000000"/>
              </a:buClr>
              <a:buSzPct val="100000"/>
              <a:buFont typeface="Times New Roman" panose="02020603050405020304" pitchFamily="18" charset="0"/>
              <a:buNone/>
            </a:pPr>
            <a:r>
              <a:rPr lang="en-GB" altLang="en-US" sz="1800" dirty="0">
                <a:solidFill>
                  <a:prstClr val="black"/>
                </a:solidFill>
                <a:latin typeface="Arial" panose="020B0604020202020204" pitchFamily="34" charset="0"/>
                <a:cs typeface="Arial" panose="020B0604020202020204" pitchFamily="34" charset="0"/>
              </a:rPr>
              <a:t>D3Q19</a:t>
            </a:r>
          </a:p>
        </p:txBody>
      </p:sp>
      <p:sp>
        <p:nvSpPr>
          <p:cNvPr id="32" name="TextBox 31" title="3D validation of the coalescence case using 128 sized mesh">
            <a:extLst>
              <a:ext uri="{FF2B5EF4-FFF2-40B4-BE49-F238E27FC236}">
                <a16:creationId xmlns:a16="http://schemas.microsoft.com/office/drawing/2014/main" id="{7C5A3255-7339-49A0-9EC9-CF3121108D94}"/>
              </a:ext>
            </a:extLst>
          </p:cNvPr>
          <p:cNvSpPr txBox="1"/>
          <p:nvPr/>
        </p:nvSpPr>
        <p:spPr>
          <a:xfrm>
            <a:off x="12449175" y="12239571"/>
            <a:ext cx="6353175" cy="349250"/>
          </a:xfrm>
          <a:prstGeom prst="rect">
            <a:avLst/>
          </a:prstGeom>
          <a:noFill/>
        </p:spPr>
        <p:txBody>
          <a:bodyPr wrap="none">
            <a:spAutoFit/>
          </a:bodyPr>
          <a:lstStyle/>
          <a:p>
            <a:pPr defTabSz="1384300" fontAlgn="base">
              <a:lnSpc>
                <a:spcPct val="93000"/>
              </a:lnSpc>
              <a:spcBef>
                <a:spcPct val="0"/>
              </a:spcBef>
              <a:spcAft>
                <a:spcPct val="0"/>
              </a:spcAft>
              <a:buClr>
                <a:srgbClr val="000000"/>
              </a:buClr>
              <a:buSzPct val="100000"/>
              <a:buFont typeface="Times New Roman" panose="02020603050405020304" pitchFamily="18" charset="0"/>
              <a:buNone/>
              <a:defRPr/>
            </a:pPr>
            <a:r>
              <a:rPr lang="en-GB" sz="1800" dirty="0">
                <a:solidFill>
                  <a:prstClr val="black"/>
                </a:solidFill>
                <a:latin typeface="Arial" panose="020B0604020202020204" pitchFamily="34" charset="0"/>
                <a:cs typeface="Arial" panose="020B0604020202020204" pitchFamily="34" charset="0"/>
              </a:rPr>
              <a:t>3D validation of the coalescence case using 128 sized mesh</a:t>
            </a:r>
          </a:p>
        </p:txBody>
      </p:sp>
      <p:sp>
        <p:nvSpPr>
          <p:cNvPr id="33" name="TextBox 10">
            <a:extLst>
              <a:ext uri="{FF2B5EF4-FFF2-40B4-BE49-F238E27FC236}">
                <a16:creationId xmlns:a16="http://schemas.microsoft.com/office/drawing/2014/main" id="{052CF567-C85E-4DE9-B2A2-4438AF2BE3E3}"/>
              </a:ext>
            </a:extLst>
          </p:cNvPr>
          <p:cNvSpPr txBox="1">
            <a:spLocks noChangeArrowheads="1"/>
          </p:cNvSpPr>
          <p:nvPr/>
        </p:nvSpPr>
        <p:spPr bwMode="auto">
          <a:xfrm>
            <a:off x="11693606" y="15471382"/>
            <a:ext cx="37369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384300" fontAlgn="base">
              <a:lnSpc>
                <a:spcPct val="93000"/>
              </a:lnSpc>
              <a:spcBef>
                <a:spcPct val="0"/>
              </a:spcBef>
              <a:spcAft>
                <a:spcPct val="0"/>
              </a:spcAft>
              <a:buClr>
                <a:srgbClr val="000000"/>
              </a:buClr>
              <a:buSzPct val="100000"/>
              <a:buFont typeface="Times New Roman" panose="02020603050405020304" pitchFamily="18" charset="0"/>
              <a:buNone/>
            </a:pPr>
            <a:r>
              <a:rPr lang="en-GB" altLang="en-US" sz="1800" dirty="0">
                <a:solidFill>
                  <a:prstClr val="black"/>
                </a:solidFill>
                <a:latin typeface="Arial" panose="020B0604020202020204" pitchFamily="34" charset="0"/>
                <a:cs typeface="Arial" panose="020B0604020202020204" pitchFamily="34" charset="0"/>
              </a:rPr>
              <a:t>2D Run-time comparison between </a:t>
            </a:r>
          </a:p>
          <a:p>
            <a:pPr defTabSz="1384300" fontAlgn="base">
              <a:lnSpc>
                <a:spcPct val="93000"/>
              </a:lnSpc>
              <a:spcBef>
                <a:spcPct val="0"/>
              </a:spcBef>
              <a:spcAft>
                <a:spcPct val="0"/>
              </a:spcAft>
              <a:buClr>
                <a:srgbClr val="000000"/>
              </a:buClr>
              <a:buSzPct val="100000"/>
              <a:buFont typeface="Times New Roman" panose="02020603050405020304" pitchFamily="18" charset="0"/>
              <a:buNone/>
            </a:pPr>
            <a:r>
              <a:rPr lang="en-GB" altLang="en-US" sz="1800" dirty="0">
                <a:solidFill>
                  <a:prstClr val="black"/>
                </a:solidFill>
                <a:latin typeface="Arial" panose="020B0604020202020204" pitchFamily="34" charset="0"/>
                <a:cs typeface="Arial" panose="020B0604020202020204" pitchFamily="34" charset="0"/>
              </a:rPr>
              <a:t>serial and parallel code in Delta</a:t>
            </a:r>
          </a:p>
        </p:txBody>
      </p:sp>
      <p:sp>
        <p:nvSpPr>
          <p:cNvPr id="34" name="TextBox 11">
            <a:extLst>
              <a:ext uri="{FF2B5EF4-FFF2-40B4-BE49-F238E27FC236}">
                <a16:creationId xmlns:a16="http://schemas.microsoft.com/office/drawing/2014/main" id="{92CE58FF-4677-4330-BA9F-5B613FFDF73E}"/>
              </a:ext>
            </a:extLst>
          </p:cNvPr>
          <p:cNvSpPr txBox="1">
            <a:spLocks noChangeArrowheads="1"/>
          </p:cNvSpPr>
          <p:nvPr/>
        </p:nvSpPr>
        <p:spPr bwMode="auto">
          <a:xfrm>
            <a:off x="16740981" y="15427214"/>
            <a:ext cx="37369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384300" fontAlgn="base">
              <a:lnSpc>
                <a:spcPct val="93000"/>
              </a:lnSpc>
              <a:spcBef>
                <a:spcPct val="0"/>
              </a:spcBef>
              <a:spcAft>
                <a:spcPct val="0"/>
              </a:spcAft>
              <a:buClr>
                <a:srgbClr val="000000"/>
              </a:buClr>
              <a:buSzPct val="100000"/>
              <a:buFont typeface="Times New Roman" panose="02020603050405020304" pitchFamily="18" charset="0"/>
              <a:buNone/>
            </a:pPr>
            <a:r>
              <a:rPr lang="en-GB" altLang="en-US" sz="1800" dirty="0">
                <a:solidFill>
                  <a:prstClr val="black"/>
                </a:solidFill>
                <a:latin typeface="Arial" panose="020B0604020202020204" pitchFamily="34" charset="0"/>
                <a:cs typeface="Arial" panose="020B0604020202020204" pitchFamily="34" charset="0"/>
              </a:rPr>
              <a:t>3D Run-time comparison between </a:t>
            </a:r>
          </a:p>
          <a:p>
            <a:pPr defTabSz="1384300" fontAlgn="base">
              <a:lnSpc>
                <a:spcPct val="93000"/>
              </a:lnSpc>
              <a:spcBef>
                <a:spcPct val="0"/>
              </a:spcBef>
              <a:spcAft>
                <a:spcPct val="0"/>
              </a:spcAft>
              <a:buClr>
                <a:srgbClr val="000000"/>
              </a:buClr>
              <a:buSzPct val="100000"/>
              <a:buFont typeface="Times New Roman" panose="02020603050405020304" pitchFamily="18" charset="0"/>
              <a:buNone/>
            </a:pPr>
            <a:r>
              <a:rPr lang="en-GB" altLang="en-US" sz="1800" dirty="0">
                <a:solidFill>
                  <a:prstClr val="black"/>
                </a:solidFill>
                <a:latin typeface="Arial" panose="020B0604020202020204" pitchFamily="34" charset="0"/>
                <a:cs typeface="Arial" panose="020B0604020202020204" pitchFamily="34" charset="0"/>
              </a:rPr>
              <a:t>serial and parallel code in Delta</a:t>
            </a:r>
          </a:p>
        </p:txBody>
      </p:sp>
      <p:sp>
        <p:nvSpPr>
          <p:cNvPr id="36" name="TextBox 12">
            <a:extLst>
              <a:ext uri="{FF2B5EF4-FFF2-40B4-BE49-F238E27FC236}">
                <a16:creationId xmlns:a16="http://schemas.microsoft.com/office/drawing/2014/main" id="{0A006C7B-ABB5-4A22-BB54-534EAFC782BE}"/>
              </a:ext>
            </a:extLst>
          </p:cNvPr>
          <p:cNvSpPr txBox="1">
            <a:spLocks noChangeArrowheads="1"/>
          </p:cNvSpPr>
          <p:nvPr/>
        </p:nvSpPr>
        <p:spPr bwMode="auto">
          <a:xfrm>
            <a:off x="13018294" y="20371093"/>
            <a:ext cx="550703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384300" fontAlgn="base">
              <a:lnSpc>
                <a:spcPct val="93000"/>
              </a:lnSpc>
              <a:spcBef>
                <a:spcPct val="0"/>
              </a:spcBef>
              <a:spcAft>
                <a:spcPct val="0"/>
              </a:spcAft>
              <a:buClr>
                <a:srgbClr val="000000"/>
              </a:buClr>
              <a:buSzPct val="100000"/>
              <a:buFont typeface="Times New Roman" panose="02020603050405020304" pitchFamily="18" charset="0"/>
              <a:buNone/>
            </a:pPr>
            <a:r>
              <a:rPr lang="en-GB" altLang="en-US" sz="1800" dirty="0">
                <a:solidFill>
                  <a:prstClr val="black"/>
                </a:solidFill>
                <a:latin typeface="Arial" panose="020B0604020202020204" pitchFamily="34" charset="0"/>
                <a:cs typeface="Arial" panose="020B0604020202020204" pitchFamily="34" charset="0"/>
              </a:rPr>
              <a:t>Performance comparison between 2D and 3D model</a:t>
            </a:r>
          </a:p>
        </p:txBody>
      </p:sp>
    </p:spTree>
    <p:extLst>
      <p:ext uri="{BB962C8B-B14F-4D97-AF65-F5344CB8AC3E}">
        <p14:creationId xmlns:p14="http://schemas.microsoft.com/office/powerpoint/2010/main" val="917181390"/>
      </p:ext>
    </p:extLst>
  </p:cSld>
  <p:clrMapOvr>
    <a:masterClrMapping/>
  </p:clrMapOvr>
</p:sld>
</file>

<file path=ppt/theme/theme1.xml><?xml version="1.0" encoding="utf-8"?>
<a:theme xmlns:a="http://schemas.openxmlformats.org/drawingml/2006/main" name="Cranfield University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chool of Management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335</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ＭＳ Ｐゴシック</vt:lpstr>
      <vt:lpstr>Arial</vt:lpstr>
      <vt:lpstr>Calibri</vt:lpstr>
      <vt:lpstr>Times New Roman</vt:lpstr>
      <vt:lpstr>Cranfield University 2016</vt:lpstr>
      <vt:lpstr>School of Management 2016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Ze Paulo</cp:lastModifiedBy>
  <cp:revision>56</cp:revision>
  <dcterms:created xsi:type="dcterms:W3CDTF">2016-01-22T08:47:26Z</dcterms:created>
  <dcterms:modified xsi:type="dcterms:W3CDTF">2017-09-03T16:53:07Z</dcterms:modified>
</cp:coreProperties>
</file>