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0EB8A4-7A7F-4334-A5E2-BD46CC5CFCD4}" type="datetimeFigureOut">
              <a:rPr lang="en-US" smtClean="0"/>
              <a:t>5/19/2017</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14F2C40-143D-4C36-8480-9790C5B76FA4}" type="slidenum">
              <a:rPr lang="en-US" smtClean="0"/>
              <a:t>‹#›</a:t>
            </a:fld>
            <a:endParaRPr lang="en-US"/>
          </a:p>
        </p:txBody>
      </p:sp>
    </p:spTree>
    <p:extLst>
      <p:ext uri="{BB962C8B-B14F-4D97-AF65-F5344CB8AC3E}">
        <p14:creationId xmlns:p14="http://schemas.microsoft.com/office/powerpoint/2010/main" val="166676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0EB8A4-7A7F-4334-A5E2-BD46CC5CFCD4}" type="datetimeFigureOut">
              <a:rPr lang="en-US" smtClean="0"/>
              <a:t>5/19/2017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14F2C40-143D-4C36-8480-9790C5B76FA4}" type="slidenum">
              <a:rPr lang="en-US" smtClean="0"/>
              <a:t>‹#›</a:t>
            </a:fld>
            <a:endParaRPr lang="en-US"/>
          </a:p>
        </p:txBody>
      </p:sp>
    </p:spTree>
    <p:extLst>
      <p:ext uri="{BB962C8B-B14F-4D97-AF65-F5344CB8AC3E}">
        <p14:creationId xmlns:p14="http://schemas.microsoft.com/office/powerpoint/2010/main" val="438352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0EB8A4-7A7F-4334-A5E2-BD46CC5CFCD4}"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4F2C40-143D-4C36-8480-9790C5B76FA4}" type="slidenum">
              <a:rPr lang="en-US" smtClean="0"/>
              <a:t>‹#›</a:t>
            </a:fld>
            <a:endParaRPr lang="en-US"/>
          </a:p>
        </p:txBody>
      </p:sp>
    </p:spTree>
    <p:extLst>
      <p:ext uri="{BB962C8B-B14F-4D97-AF65-F5344CB8AC3E}">
        <p14:creationId xmlns:p14="http://schemas.microsoft.com/office/powerpoint/2010/main" val="581703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0EB8A4-7A7F-4334-A5E2-BD46CC5CFCD4}"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4F2C40-143D-4C36-8480-9790C5B76FA4}" type="slidenum">
              <a:rPr lang="en-US" smtClean="0"/>
              <a:t>‹#›</a:t>
            </a:fld>
            <a:endParaRPr lang="en-US"/>
          </a:p>
        </p:txBody>
      </p:sp>
    </p:spTree>
    <p:extLst>
      <p:ext uri="{BB962C8B-B14F-4D97-AF65-F5344CB8AC3E}">
        <p14:creationId xmlns:p14="http://schemas.microsoft.com/office/powerpoint/2010/main" val="2256793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0EB8A4-7A7F-4334-A5E2-BD46CC5CFCD4}"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4F2C40-143D-4C36-8480-9790C5B76FA4}" type="slidenum">
              <a:rPr lang="en-US" smtClean="0"/>
              <a:t>‹#›</a:t>
            </a:fld>
            <a:endParaRPr lang="en-US"/>
          </a:p>
        </p:txBody>
      </p:sp>
    </p:spTree>
    <p:extLst>
      <p:ext uri="{BB962C8B-B14F-4D97-AF65-F5344CB8AC3E}">
        <p14:creationId xmlns:p14="http://schemas.microsoft.com/office/powerpoint/2010/main" val="1383467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0EB8A4-7A7F-4334-A5E2-BD46CC5CFCD4}" type="datetimeFigureOut">
              <a:rPr lang="en-US" smtClean="0"/>
              <a:t>5/19/2017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4F2C40-143D-4C36-8480-9790C5B76FA4}" type="slidenum">
              <a:rPr lang="en-US" smtClean="0"/>
              <a:t>‹#›</a:t>
            </a:fld>
            <a:endParaRPr lang="en-US"/>
          </a:p>
        </p:txBody>
      </p:sp>
    </p:spTree>
    <p:extLst>
      <p:ext uri="{BB962C8B-B14F-4D97-AF65-F5344CB8AC3E}">
        <p14:creationId xmlns:p14="http://schemas.microsoft.com/office/powerpoint/2010/main" val="2349030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0EB8A4-7A7F-4334-A5E2-BD46CC5CFCD4}" type="datetimeFigureOut">
              <a:rPr lang="en-US" smtClean="0"/>
              <a:t>5/19/2017</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14F2C40-143D-4C36-8480-9790C5B76FA4}" type="slidenum">
              <a:rPr lang="en-US" smtClean="0"/>
              <a:t>‹#›</a:t>
            </a:fld>
            <a:endParaRPr lang="en-US"/>
          </a:p>
        </p:txBody>
      </p:sp>
    </p:spTree>
    <p:extLst>
      <p:ext uri="{BB962C8B-B14F-4D97-AF65-F5344CB8AC3E}">
        <p14:creationId xmlns:p14="http://schemas.microsoft.com/office/powerpoint/2010/main" val="1013340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0EB8A4-7A7F-4334-A5E2-BD46CC5CFCD4}"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F2C40-143D-4C36-8480-9790C5B76FA4}" type="slidenum">
              <a:rPr lang="en-US" smtClean="0"/>
              <a:t>‹#›</a:t>
            </a:fld>
            <a:endParaRPr lang="en-US"/>
          </a:p>
        </p:txBody>
      </p:sp>
    </p:spTree>
    <p:extLst>
      <p:ext uri="{BB962C8B-B14F-4D97-AF65-F5344CB8AC3E}">
        <p14:creationId xmlns:p14="http://schemas.microsoft.com/office/powerpoint/2010/main" val="3013578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0EB8A4-7A7F-4334-A5E2-BD46CC5CFCD4}"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4F2C40-143D-4C36-8480-9790C5B76FA4}" type="slidenum">
              <a:rPr lang="en-US" smtClean="0"/>
              <a:t>‹#›</a:t>
            </a:fld>
            <a:endParaRPr lang="en-US"/>
          </a:p>
        </p:txBody>
      </p:sp>
    </p:spTree>
    <p:extLst>
      <p:ext uri="{BB962C8B-B14F-4D97-AF65-F5344CB8AC3E}">
        <p14:creationId xmlns:p14="http://schemas.microsoft.com/office/powerpoint/2010/main" val="2889202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0EB8A4-7A7F-4334-A5E2-BD46CC5CFCD4}"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F2C40-143D-4C36-8480-9790C5B76FA4}" type="slidenum">
              <a:rPr lang="en-US" smtClean="0"/>
              <a:t>‹#›</a:t>
            </a:fld>
            <a:endParaRPr lang="en-US"/>
          </a:p>
        </p:txBody>
      </p:sp>
    </p:spTree>
    <p:extLst>
      <p:ext uri="{BB962C8B-B14F-4D97-AF65-F5344CB8AC3E}">
        <p14:creationId xmlns:p14="http://schemas.microsoft.com/office/powerpoint/2010/main" val="757966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0EB8A4-7A7F-4334-A5E2-BD46CC5CFCD4}" type="datetimeFigureOut">
              <a:rPr lang="en-US" smtClean="0"/>
              <a:t>5/19/2017</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14F2C40-143D-4C36-8480-9790C5B76FA4}" type="slidenum">
              <a:rPr lang="en-US" smtClean="0"/>
              <a:t>‹#›</a:t>
            </a:fld>
            <a:endParaRPr lang="en-US"/>
          </a:p>
        </p:txBody>
      </p:sp>
    </p:spTree>
    <p:extLst>
      <p:ext uri="{BB962C8B-B14F-4D97-AF65-F5344CB8AC3E}">
        <p14:creationId xmlns:p14="http://schemas.microsoft.com/office/powerpoint/2010/main" val="216609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0EB8A4-7A7F-4334-A5E2-BD46CC5CFCD4}" type="datetimeFigureOut">
              <a:rPr lang="en-US" smtClean="0"/>
              <a:t>5/19/2017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F2C40-143D-4C36-8480-9790C5B76FA4}" type="slidenum">
              <a:rPr lang="en-US" smtClean="0"/>
              <a:t>‹#›</a:t>
            </a:fld>
            <a:endParaRPr lang="en-US"/>
          </a:p>
        </p:txBody>
      </p:sp>
    </p:spTree>
    <p:extLst>
      <p:ext uri="{BB962C8B-B14F-4D97-AF65-F5344CB8AC3E}">
        <p14:creationId xmlns:p14="http://schemas.microsoft.com/office/powerpoint/2010/main" val="532327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0EB8A4-7A7F-4334-A5E2-BD46CC5CFCD4}" type="datetimeFigureOut">
              <a:rPr lang="en-US" smtClean="0"/>
              <a:t>5/19/2017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4F2C40-143D-4C36-8480-9790C5B76FA4}" type="slidenum">
              <a:rPr lang="en-US" smtClean="0"/>
              <a:t>‹#›</a:t>
            </a:fld>
            <a:endParaRPr lang="en-US"/>
          </a:p>
        </p:txBody>
      </p:sp>
    </p:spTree>
    <p:extLst>
      <p:ext uri="{BB962C8B-B14F-4D97-AF65-F5344CB8AC3E}">
        <p14:creationId xmlns:p14="http://schemas.microsoft.com/office/powerpoint/2010/main" val="2059370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0EB8A4-7A7F-4334-A5E2-BD46CC5CFCD4}" type="datetimeFigureOut">
              <a:rPr lang="en-US" smtClean="0"/>
              <a:t>5/19/2017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4F2C40-143D-4C36-8480-9790C5B76FA4}" type="slidenum">
              <a:rPr lang="en-US" smtClean="0"/>
              <a:t>‹#›</a:t>
            </a:fld>
            <a:endParaRPr lang="en-US"/>
          </a:p>
        </p:txBody>
      </p:sp>
    </p:spTree>
    <p:extLst>
      <p:ext uri="{BB962C8B-B14F-4D97-AF65-F5344CB8AC3E}">
        <p14:creationId xmlns:p14="http://schemas.microsoft.com/office/powerpoint/2010/main" val="2270375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0EB8A4-7A7F-4334-A5E2-BD46CC5CFCD4}" type="datetimeFigureOut">
              <a:rPr lang="en-US" smtClean="0"/>
              <a:t>5/19/2017</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14F2C40-143D-4C36-8480-9790C5B76FA4}" type="slidenum">
              <a:rPr lang="en-US" smtClean="0"/>
              <a:t>‹#›</a:t>
            </a:fld>
            <a:endParaRPr lang="en-US"/>
          </a:p>
        </p:txBody>
      </p:sp>
    </p:spTree>
    <p:extLst>
      <p:ext uri="{BB962C8B-B14F-4D97-AF65-F5344CB8AC3E}">
        <p14:creationId xmlns:p14="http://schemas.microsoft.com/office/powerpoint/2010/main" val="2996594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0EB8A4-7A7F-4334-A5E2-BD46CC5CFCD4}" type="datetimeFigureOut">
              <a:rPr lang="en-US" smtClean="0"/>
              <a:t>5/19/2017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14F2C40-143D-4C36-8480-9790C5B76FA4}" type="slidenum">
              <a:rPr lang="en-US" smtClean="0"/>
              <a:t>‹#›</a:t>
            </a:fld>
            <a:endParaRPr lang="en-US"/>
          </a:p>
        </p:txBody>
      </p:sp>
    </p:spTree>
    <p:extLst>
      <p:ext uri="{BB962C8B-B14F-4D97-AF65-F5344CB8AC3E}">
        <p14:creationId xmlns:p14="http://schemas.microsoft.com/office/powerpoint/2010/main" val="117910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0EB8A4-7A7F-4334-A5E2-BD46CC5CFCD4}" type="datetimeFigureOut">
              <a:rPr lang="en-US" smtClean="0"/>
              <a:t>5/19/2017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14F2C40-143D-4C36-8480-9790C5B76FA4}" type="slidenum">
              <a:rPr lang="en-US" smtClean="0"/>
              <a:t>‹#›</a:t>
            </a:fld>
            <a:endParaRPr lang="en-US"/>
          </a:p>
        </p:txBody>
      </p:sp>
    </p:spTree>
    <p:extLst>
      <p:ext uri="{BB962C8B-B14F-4D97-AF65-F5344CB8AC3E}">
        <p14:creationId xmlns:p14="http://schemas.microsoft.com/office/powerpoint/2010/main" val="2788565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0EB8A4-7A7F-4334-A5E2-BD46CC5CFCD4}" type="datetimeFigureOut">
              <a:rPr lang="en-US" smtClean="0"/>
              <a:t>5/19/2017</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14F2C40-143D-4C36-8480-9790C5B76FA4}" type="slidenum">
              <a:rPr lang="en-US" smtClean="0"/>
              <a:t>‹#›</a:t>
            </a:fld>
            <a:endParaRPr lang="en-US"/>
          </a:p>
        </p:txBody>
      </p:sp>
    </p:spTree>
    <p:extLst>
      <p:ext uri="{BB962C8B-B14F-4D97-AF65-F5344CB8AC3E}">
        <p14:creationId xmlns:p14="http://schemas.microsoft.com/office/powerpoint/2010/main" val="99648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ZPrograms</a:t>
            </a:r>
            <a:endParaRPr lang="en-US" dirty="0"/>
          </a:p>
        </p:txBody>
      </p:sp>
      <p:sp>
        <p:nvSpPr>
          <p:cNvPr id="3" name="Subtitle 2"/>
          <p:cNvSpPr>
            <a:spLocks noGrp="1"/>
          </p:cNvSpPr>
          <p:nvPr>
            <p:ph type="subTitle" idx="1"/>
          </p:nvPr>
        </p:nvSpPr>
        <p:spPr/>
        <p:txBody>
          <a:bodyPr/>
          <a:lstStyle/>
          <a:p>
            <a:r>
              <a:rPr lang="en-US" dirty="0" smtClean="0"/>
              <a:t>PowerPoint created by, </a:t>
            </a:r>
            <a:r>
              <a:rPr lang="en-US" dirty="0" err="1" smtClean="0"/>
              <a:t>MommyTc</a:t>
            </a:r>
            <a:endParaRPr lang="en-US" dirty="0"/>
          </a:p>
        </p:txBody>
      </p:sp>
    </p:spTree>
    <p:extLst>
      <p:ext uri="{BB962C8B-B14F-4D97-AF65-F5344CB8AC3E}">
        <p14:creationId xmlns:p14="http://schemas.microsoft.com/office/powerpoint/2010/main" val="5838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Scores</a:t>
            </a:r>
            <a:endParaRPr lang="en-US" dirty="0"/>
          </a:p>
        </p:txBody>
      </p:sp>
      <p:sp>
        <p:nvSpPr>
          <p:cNvPr id="3" name="Content Placeholder 2"/>
          <p:cNvSpPr>
            <a:spLocks noGrp="1"/>
          </p:cNvSpPr>
          <p:nvPr>
            <p:ph idx="1"/>
          </p:nvPr>
        </p:nvSpPr>
        <p:spPr/>
        <p:txBody>
          <a:bodyPr/>
          <a:lstStyle/>
          <a:p>
            <a:pPr marL="0" indent="0">
              <a:buNone/>
            </a:pPr>
            <a:r>
              <a:rPr lang="en-US" dirty="0" smtClean="0"/>
              <a:t>Test Scores is a program (OLDEST PROGRAM) were you can view test scores on old test and new tests that you have taken.  This was the first program that was ever made, but it is the least popular. This program was a program that got abandoned to work on Zmessages, because this program no one wanted. Very old.</a:t>
            </a:r>
            <a:endParaRPr lang="en-US" dirty="0"/>
          </a:p>
        </p:txBody>
      </p:sp>
    </p:spTree>
    <p:extLst>
      <p:ext uri="{BB962C8B-B14F-4D97-AF65-F5344CB8AC3E}">
        <p14:creationId xmlns:p14="http://schemas.microsoft.com/office/powerpoint/2010/main" val="2496146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 List (Owner-Admin)</a:t>
            </a:r>
            <a:endParaRPr lang="en-US" dirty="0"/>
          </a:p>
        </p:txBody>
      </p:sp>
      <p:sp>
        <p:nvSpPr>
          <p:cNvPr id="3" name="Content Placeholder 2"/>
          <p:cNvSpPr>
            <a:spLocks noGrp="1"/>
          </p:cNvSpPr>
          <p:nvPr>
            <p:ph idx="1"/>
          </p:nvPr>
        </p:nvSpPr>
        <p:spPr>
          <a:xfrm>
            <a:off x="1154954" y="2446020"/>
            <a:ext cx="8825659" cy="3931920"/>
          </a:xfrm>
        </p:spPr>
        <p:txBody>
          <a:bodyPr>
            <a:normAutofit/>
          </a:bodyPr>
          <a:lstStyle/>
          <a:p>
            <a:pPr marL="0" indent="0">
              <a:buNone/>
            </a:pPr>
            <a:r>
              <a:rPr lang="en-US" b="1" dirty="0" smtClean="0">
                <a:solidFill>
                  <a:srgbClr val="FFC000"/>
                </a:solidFill>
              </a:rPr>
              <a:t>Owner </a:t>
            </a:r>
            <a:r>
              <a:rPr lang="en-US" dirty="0" err="1" smtClean="0">
                <a:solidFill>
                  <a:schemeClr val="tx1"/>
                </a:solidFill>
              </a:rPr>
              <a:t>DaddyTc</a:t>
            </a:r>
            <a:endParaRPr lang="en-US" dirty="0" smtClean="0">
              <a:solidFill>
                <a:schemeClr val="tx1"/>
              </a:solidFill>
            </a:endParaRPr>
          </a:p>
          <a:p>
            <a:pPr marL="0" indent="0">
              <a:buNone/>
            </a:pPr>
            <a:r>
              <a:rPr lang="en-US" b="1" dirty="0" smtClean="0">
                <a:solidFill>
                  <a:srgbClr val="0070C0"/>
                </a:solidFill>
              </a:rPr>
              <a:t>Head-Admin </a:t>
            </a:r>
            <a:r>
              <a:rPr lang="en-US" dirty="0" err="1" smtClean="0">
                <a:solidFill>
                  <a:schemeClr val="tx1"/>
                </a:solidFill>
              </a:rPr>
              <a:t>MommyTc</a:t>
            </a:r>
            <a:endParaRPr lang="en-US" dirty="0" smtClean="0">
              <a:solidFill>
                <a:schemeClr val="tx1"/>
              </a:solidFill>
            </a:endParaRPr>
          </a:p>
          <a:p>
            <a:pPr marL="0" indent="0">
              <a:buNone/>
            </a:pPr>
            <a:r>
              <a:rPr lang="en-US" b="1" dirty="0" smtClean="0">
                <a:solidFill>
                  <a:srgbClr val="0070C0"/>
                </a:solidFill>
              </a:rPr>
              <a:t>Head-Admin </a:t>
            </a:r>
            <a:r>
              <a:rPr lang="en-US" dirty="0" err="1" smtClean="0">
                <a:solidFill>
                  <a:schemeClr val="tx1"/>
                </a:solidFill>
              </a:rPr>
              <a:t>ChildTc</a:t>
            </a:r>
            <a:endParaRPr lang="en-US" dirty="0" smtClean="0">
              <a:solidFill>
                <a:schemeClr val="tx1"/>
              </a:solidFill>
            </a:endParaRPr>
          </a:p>
          <a:p>
            <a:pPr marL="0" indent="0">
              <a:buNone/>
            </a:pPr>
            <a:r>
              <a:rPr lang="en-US" b="1" dirty="0" smtClean="0">
                <a:solidFill>
                  <a:srgbClr val="0070C0"/>
                </a:solidFill>
              </a:rPr>
              <a:t>Head-Admin </a:t>
            </a:r>
            <a:r>
              <a:rPr lang="en-US" dirty="0" smtClean="0">
                <a:solidFill>
                  <a:schemeClr val="tx1"/>
                </a:solidFill>
              </a:rPr>
              <a:t>Braden</a:t>
            </a:r>
          </a:p>
          <a:p>
            <a:pPr marL="0" indent="0">
              <a:buNone/>
            </a:pPr>
            <a:r>
              <a:rPr lang="en-US" b="1" dirty="0" smtClean="0">
                <a:solidFill>
                  <a:srgbClr val="0070C0"/>
                </a:solidFill>
              </a:rPr>
              <a:t>Admin </a:t>
            </a:r>
            <a:r>
              <a:rPr lang="en-US" dirty="0" smtClean="0">
                <a:solidFill>
                  <a:schemeClr val="tx1"/>
                </a:solidFill>
              </a:rPr>
              <a:t>Arc</a:t>
            </a:r>
          </a:p>
          <a:p>
            <a:pPr marL="0" indent="0">
              <a:buNone/>
            </a:pPr>
            <a:r>
              <a:rPr lang="en-US" b="1" dirty="0" smtClean="0">
                <a:solidFill>
                  <a:srgbClr val="0070C0"/>
                </a:solidFill>
              </a:rPr>
              <a:t>Admin </a:t>
            </a:r>
            <a:r>
              <a:rPr lang="en-US" dirty="0" smtClean="0">
                <a:solidFill>
                  <a:schemeClr val="tx1"/>
                </a:solidFill>
              </a:rPr>
              <a:t>Grim</a:t>
            </a:r>
          </a:p>
          <a:p>
            <a:pPr marL="0" indent="0">
              <a:buNone/>
            </a:pPr>
            <a:r>
              <a:rPr lang="en-US" b="1" dirty="0" smtClean="0">
                <a:solidFill>
                  <a:srgbClr val="0070C0"/>
                </a:solidFill>
              </a:rPr>
              <a:t>Admin </a:t>
            </a:r>
            <a:r>
              <a:rPr lang="en-US" dirty="0" smtClean="0">
                <a:solidFill>
                  <a:schemeClr val="tx1"/>
                </a:solidFill>
              </a:rPr>
              <a:t>Pup</a:t>
            </a:r>
          </a:p>
          <a:p>
            <a:pPr marL="0" indent="0">
              <a:buNone/>
            </a:pPr>
            <a:r>
              <a:rPr lang="en-US" b="1" dirty="0" smtClean="0">
                <a:solidFill>
                  <a:srgbClr val="0070C0"/>
                </a:solidFill>
              </a:rPr>
              <a:t>Admin </a:t>
            </a:r>
            <a:r>
              <a:rPr lang="en-US" dirty="0" smtClean="0">
                <a:solidFill>
                  <a:schemeClr val="tx1"/>
                </a:solidFill>
              </a:rPr>
              <a:t>Sky</a:t>
            </a:r>
          </a:p>
          <a:p>
            <a:pPr marL="0" indent="0">
              <a:buNone/>
            </a:pPr>
            <a:r>
              <a:rPr lang="en-US" b="1" dirty="0" smtClean="0">
                <a:solidFill>
                  <a:srgbClr val="0070C0"/>
                </a:solidFill>
              </a:rPr>
              <a:t>Admin </a:t>
            </a:r>
            <a:r>
              <a:rPr lang="en-US" dirty="0" err="1" smtClean="0">
                <a:solidFill>
                  <a:schemeClr val="tx1"/>
                </a:solidFill>
              </a:rPr>
              <a:t>Twqsted</a:t>
            </a:r>
            <a:endParaRPr lang="en-US" dirty="0" smtClean="0">
              <a:solidFill>
                <a:srgbClr val="0070C0"/>
              </a:solidFill>
            </a:endParaRPr>
          </a:p>
          <a:p>
            <a:pPr marL="0" indent="0">
              <a:buNone/>
            </a:pPr>
            <a:endParaRPr lang="en-US" b="1" dirty="0">
              <a:solidFill>
                <a:srgbClr val="0070C0"/>
              </a:solidFill>
            </a:endParaRPr>
          </a:p>
        </p:txBody>
      </p:sp>
    </p:spTree>
    <p:extLst>
      <p:ext uri="{BB962C8B-B14F-4D97-AF65-F5344CB8AC3E}">
        <p14:creationId xmlns:p14="http://schemas.microsoft.com/office/powerpoint/2010/main" val="4118436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 List (Head-Mod-Mod)</a:t>
            </a:r>
            <a:endParaRPr lang="en-US" dirty="0"/>
          </a:p>
        </p:txBody>
      </p:sp>
      <p:sp>
        <p:nvSpPr>
          <p:cNvPr id="3" name="Content Placeholder 2"/>
          <p:cNvSpPr>
            <a:spLocks noGrp="1"/>
          </p:cNvSpPr>
          <p:nvPr>
            <p:ph idx="1"/>
          </p:nvPr>
        </p:nvSpPr>
        <p:spPr>
          <a:xfrm>
            <a:off x="1154954" y="2240280"/>
            <a:ext cx="8825659" cy="4183380"/>
          </a:xfrm>
        </p:spPr>
        <p:txBody>
          <a:bodyPr>
            <a:normAutofit/>
          </a:bodyPr>
          <a:lstStyle/>
          <a:p>
            <a:pPr marL="0" indent="0">
              <a:buNone/>
            </a:pPr>
            <a:r>
              <a:rPr lang="en-US" b="1" dirty="0" smtClean="0">
                <a:solidFill>
                  <a:srgbClr val="00B0F0"/>
                </a:solidFill>
              </a:rPr>
              <a:t>Head-Mod </a:t>
            </a:r>
            <a:r>
              <a:rPr lang="en-US" dirty="0" smtClean="0">
                <a:solidFill>
                  <a:schemeClr val="tx1"/>
                </a:solidFill>
              </a:rPr>
              <a:t>Insert</a:t>
            </a:r>
          </a:p>
          <a:p>
            <a:pPr marL="0" indent="0">
              <a:buNone/>
            </a:pPr>
            <a:r>
              <a:rPr lang="en-US" b="1" dirty="0">
                <a:solidFill>
                  <a:srgbClr val="00B0F0"/>
                </a:solidFill>
              </a:rPr>
              <a:t>Head-Mod </a:t>
            </a:r>
            <a:r>
              <a:rPr lang="en-US" dirty="0" smtClean="0">
                <a:solidFill>
                  <a:schemeClr val="tx1"/>
                </a:solidFill>
              </a:rPr>
              <a:t>Locus</a:t>
            </a:r>
            <a:endParaRPr lang="en-US" b="1" dirty="0">
              <a:solidFill>
                <a:srgbClr val="00B0F0"/>
              </a:solidFill>
            </a:endParaRPr>
          </a:p>
          <a:p>
            <a:pPr marL="0" indent="0">
              <a:buNone/>
            </a:pPr>
            <a:r>
              <a:rPr lang="en-US" b="1" dirty="0">
                <a:solidFill>
                  <a:srgbClr val="00B0F0"/>
                </a:solidFill>
              </a:rPr>
              <a:t>Head-Mod </a:t>
            </a:r>
            <a:r>
              <a:rPr lang="en-US" dirty="0" smtClean="0">
                <a:solidFill>
                  <a:schemeClr val="tx1"/>
                </a:solidFill>
              </a:rPr>
              <a:t>Storm</a:t>
            </a:r>
          </a:p>
          <a:p>
            <a:pPr marL="0" indent="0">
              <a:buNone/>
            </a:pPr>
            <a:r>
              <a:rPr lang="en-US" b="1" dirty="0" smtClean="0">
                <a:solidFill>
                  <a:srgbClr val="00B0F0"/>
                </a:solidFill>
              </a:rPr>
              <a:t>Mod </a:t>
            </a:r>
            <a:r>
              <a:rPr lang="en-US" dirty="0" smtClean="0">
                <a:solidFill>
                  <a:schemeClr val="tx1"/>
                </a:solidFill>
              </a:rPr>
              <a:t>Bella</a:t>
            </a:r>
          </a:p>
          <a:p>
            <a:pPr marL="0" indent="0">
              <a:buNone/>
            </a:pPr>
            <a:r>
              <a:rPr lang="en-US" b="1" dirty="0">
                <a:solidFill>
                  <a:srgbClr val="00B0F0"/>
                </a:solidFill>
              </a:rPr>
              <a:t>Mod </a:t>
            </a:r>
            <a:r>
              <a:rPr lang="en-US" dirty="0" smtClean="0">
                <a:solidFill>
                  <a:schemeClr val="tx1"/>
                </a:solidFill>
              </a:rPr>
              <a:t>Early</a:t>
            </a:r>
          </a:p>
          <a:p>
            <a:pPr marL="0" indent="0">
              <a:buNone/>
            </a:pPr>
            <a:r>
              <a:rPr lang="en-US" b="1" dirty="0">
                <a:solidFill>
                  <a:srgbClr val="00B0F0"/>
                </a:solidFill>
              </a:rPr>
              <a:t>Mod </a:t>
            </a:r>
            <a:r>
              <a:rPr lang="en-US" dirty="0" smtClean="0">
                <a:solidFill>
                  <a:schemeClr val="tx1"/>
                </a:solidFill>
              </a:rPr>
              <a:t>Flame</a:t>
            </a:r>
          </a:p>
          <a:p>
            <a:pPr marL="0" indent="0">
              <a:buNone/>
            </a:pPr>
            <a:r>
              <a:rPr lang="en-US" b="1" dirty="0">
                <a:solidFill>
                  <a:srgbClr val="00B0F0"/>
                </a:solidFill>
              </a:rPr>
              <a:t>Mod </a:t>
            </a:r>
            <a:r>
              <a:rPr lang="en-US" dirty="0" err="1" smtClean="0">
                <a:solidFill>
                  <a:schemeClr val="tx1"/>
                </a:solidFill>
              </a:rPr>
              <a:t>Ghast</a:t>
            </a:r>
            <a:endParaRPr lang="en-US" dirty="0" smtClean="0">
              <a:solidFill>
                <a:schemeClr val="tx1"/>
              </a:solidFill>
            </a:endParaRPr>
          </a:p>
          <a:p>
            <a:pPr marL="0" indent="0">
              <a:buNone/>
            </a:pPr>
            <a:r>
              <a:rPr lang="en-US" b="1" dirty="0">
                <a:solidFill>
                  <a:srgbClr val="00B0F0"/>
                </a:solidFill>
              </a:rPr>
              <a:t>Mod </a:t>
            </a:r>
            <a:r>
              <a:rPr lang="en-US" dirty="0" smtClean="0">
                <a:solidFill>
                  <a:schemeClr val="tx1"/>
                </a:solidFill>
              </a:rPr>
              <a:t>OPS</a:t>
            </a:r>
          </a:p>
          <a:p>
            <a:pPr marL="0" indent="0">
              <a:buNone/>
            </a:pPr>
            <a:r>
              <a:rPr lang="en-US" b="1" dirty="0">
                <a:solidFill>
                  <a:srgbClr val="00B0F0"/>
                </a:solidFill>
              </a:rPr>
              <a:t>Mod </a:t>
            </a:r>
            <a:r>
              <a:rPr lang="en-US" dirty="0" smtClean="0">
                <a:solidFill>
                  <a:schemeClr val="tx1"/>
                </a:solidFill>
              </a:rPr>
              <a:t>Pix</a:t>
            </a:r>
          </a:p>
          <a:p>
            <a:pPr marL="0" indent="0">
              <a:buNone/>
            </a:pPr>
            <a:r>
              <a:rPr lang="en-US" b="1" dirty="0">
                <a:solidFill>
                  <a:srgbClr val="00B0F0"/>
                </a:solidFill>
              </a:rPr>
              <a:t>Mod </a:t>
            </a:r>
            <a:r>
              <a:rPr lang="en-US" dirty="0" smtClean="0">
                <a:solidFill>
                  <a:schemeClr val="tx1"/>
                </a:solidFill>
              </a:rPr>
              <a:t>Senate</a:t>
            </a:r>
            <a:endParaRPr lang="en-US" b="1" dirty="0">
              <a:solidFill>
                <a:srgbClr val="00B0F0"/>
              </a:solidFill>
            </a:endParaRPr>
          </a:p>
          <a:p>
            <a:pPr marL="0" indent="0">
              <a:buNone/>
            </a:pPr>
            <a:endParaRPr lang="en-US" b="1" dirty="0">
              <a:solidFill>
                <a:srgbClr val="00B0F0"/>
              </a:solidFill>
            </a:endParaRPr>
          </a:p>
          <a:p>
            <a:pPr marL="0" indent="0">
              <a:buNone/>
            </a:pPr>
            <a:endParaRPr lang="en-US" b="1" dirty="0">
              <a:solidFill>
                <a:srgbClr val="00B0F0"/>
              </a:solidFill>
            </a:endParaRPr>
          </a:p>
          <a:p>
            <a:pPr marL="0" indent="0">
              <a:buNone/>
            </a:pPr>
            <a:endParaRPr lang="en-US" b="1" dirty="0">
              <a:solidFill>
                <a:srgbClr val="00B0F0"/>
              </a:solidFill>
            </a:endParaRPr>
          </a:p>
        </p:txBody>
      </p:sp>
    </p:spTree>
    <p:extLst>
      <p:ext uri="{BB962C8B-B14F-4D97-AF65-F5344CB8AC3E}">
        <p14:creationId xmlns:p14="http://schemas.microsoft.com/office/powerpoint/2010/main" val="570473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 List (Head-Builder-Builder)</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7030A0"/>
                </a:solidFill>
              </a:rPr>
              <a:t>Head-Builder </a:t>
            </a:r>
            <a:r>
              <a:rPr lang="en-US" dirty="0" smtClean="0">
                <a:solidFill>
                  <a:schemeClr val="tx1"/>
                </a:solidFill>
              </a:rPr>
              <a:t>Julian</a:t>
            </a:r>
          </a:p>
          <a:p>
            <a:pPr marL="0" indent="0">
              <a:buNone/>
            </a:pPr>
            <a:r>
              <a:rPr lang="en-US" b="1" dirty="0">
                <a:solidFill>
                  <a:srgbClr val="7030A0"/>
                </a:solidFill>
              </a:rPr>
              <a:t>Builder </a:t>
            </a:r>
            <a:r>
              <a:rPr lang="en-US" dirty="0" smtClean="0">
                <a:solidFill>
                  <a:schemeClr val="tx1"/>
                </a:solidFill>
              </a:rPr>
              <a:t>Bomb</a:t>
            </a:r>
          </a:p>
          <a:p>
            <a:pPr marL="0" indent="0">
              <a:buNone/>
            </a:pPr>
            <a:r>
              <a:rPr lang="en-US" b="1" dirty="0">
                <a:solidFill>
                  <a:srgbClr val="7030A0"/>
                </a:solidFill>
              </a:rPr>
              <a:t>Builder </a:t>
            </a:r>
            <a:r>
              <a:rPr lang="en-US" dirty="0" smtClean="0">
                <a:solidFill>
                  <a:schemeClr val="tx1"/>
                </a:solidFill>
              </a:rPr>
              <a:t>Hawk</a:t>
            </a:r>
          </a:p>
          <a:p>
            <a:pPr marL="0" indent="0">
              <a:buNone/>
            </a:pPr>
            <a:r>
              <a:rPr lang="en-US" b="1" dirty="0">
                <a:solidFill>
                  <a:srgbClr val="7030A0"/>
                </a:solidFill>
              </a:rPr>
              <a:t>Builder </a:t>
            </a:r>
            <a:r>
              <a:rPr lang="en-US" dirty="0" smtClean="0">
                <a:solidFill>
                  <a:schemeClr val="tx1"/>
                </a:solidFill>
              </a:rPr>
              <a:t>Pago</a:t>
            </a:r>
          </a:p>
          <a:p>
            <a:pPr marL="0" indent="0">
              <a:buNone/>
            </a:pPr>
            <a:r>
              <a:rPr lang="en-US" b="1" dirty="0">
                <a:solidFill>
                  <a:srgbClr val="7030A0"/>
                </a:solidFill>
              </a:rPr>
              <a:t>Builder </a:t>
            </a:r>
            <a:r>
              <a:rPr lang="en-US" dirty="0" err="1" smtClean="0">
                <a:solidFill>
                  <a:schemeClr val="tx1"/>
                </a:solidFill>
              </a:rPr>
              <a:t>Shandow</a:t>
            </a:r>
            <a:endParaRPr lang="en-US" dirty="0" smtClean="0">
              <a:solidFill>
                <a:schemeClr val="tx1"/>
              </a:solidFill>
            </a:endParaRPr>
          </a:p>
          <a:p>
            <a:pPr marL="0" indent="0">
              <a:buNone/>
            </a:pPr>
            <a:r>
              <a:rPr lang="en-US" b="1" dirty="0">
                <a:solidFill>
                  <a:srgbClr val="7030A0"/>
                </a:solidFill>
              </a:rPr>
              <a:t>Builder </a:t>
            </a:r>
            <a:r>
              <a:rPr lang="en-US" dirty="0" err="1" smtClean="0">
                <a:solidFill>
                  <a:schemeClr val="tx1"/>
                </a:solidFill>
              </a:rPr>
              <a:t>Suthian</a:t>
            </a:r>
            <a:endParaRPr lang="en-US" b="1" dirty="0">
              <a:solidFill>
                <a:srgbClr val="7030A0"/>
              </a:solidFill>
            </a:endParaRPr>
          </a:p>
        </p:txBody>
      </p:sp>
    </p:spTree>
    <p:extLst>
      <p:ext uri="{BB962C8B-B14F-4D97-AF65-F5344CB8AC3E}">
        <p14:creationId xmlns:p14="http://schemas.microsoft.com/office/powerpoint/2010/main" val="2781589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Staff List (Head-Helper-Helper)</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FFFF00"/>
                </a:solidFill>
              </a:rPr>
              <a:t>Head-Helper </a:t>
            </a:r>
            <a:r>
              <a:rPr lang="en-US" dirty="0" err="1" smtClean="0">
                <a:solidFill>
                  <a:schemeClr val="tx1"/>
                </a:solidFill>
              </a:rPr>
              <a:t>Laciz</a:t>
            </a:r>
            <a:endParaRPr lang="en-US" dirty="0" smtClean="0">
              <a:solidFill>
                <a:schemeClr val="tx1"/>
              </a:solidFill>
            </a:endParaRPr>
          </a:p>
          <a:p>
            <a:pPr marL="0" indent="0">
              <a:buNone/>
            </a:pPr>
            <a:r>
              <a:rPr lang="en-US" b="1" dirty="0">
                <a:solidFill>
                  <a:srgbClr val="FFFF00"/>
                </a:solidFill>
              </a:rPr>
              <a:t>Helper </a:t>
            </a:r>
            <a:r>
              <a:rPr lang="en-US" dirty="0" err="1" smtClean="0">
                <a:solidFill>
                  <a:schemeClr val="tx1"/>
                </a:solidFill>
              </a:rPr>
              <a:t>Aus</a:t>
            </a:r>
            <a:endParaRPr lang="en-US" dirty="0" smtClean="0">
              <a:solidFill>
                <a:schemeClr val="tx1"/>
              </a:solidFill>
            </a:endParaRPr>
          </a:p>
          <a:p>
            <a:pPr marL="0" indent="0">
              <a:buNone/>
            </a:pPr>
            <a:r>
              <a:rPr lang="en-US" b="1" dirty="0" smtClean="0">
                <a:solidFill>
                  <a:srgbClr val="FFFF00"/>
                </a:solidFill>
              </a:rPr>
              <a:t>Helper </a:t>
            </a:r>
            <a:r>
              <a:rPr lang="en-US" dirty="0" smtClean="0">
                <a:solidFill>
                  <a:schemeClr val="tx1"/>
                </a:solidFill>
              </a:rPr>
              <a:t>Emmie</a:t>
            </a:r>
          </a:p>
          <a:p>
            <a:pPr marL="0" indent="0">
              <a:buNone/>
            </a:pPr>
            <a:r>
              <a:rPr lang="en-US" b="1" dirty="0">
                <a:solidFill>
                  <a:srgbClr val="FFFF00"/>
                </a:solidFill>
              </a:rPr>
              <a:t>Helper </a:t>
            </a:r>
            <a:r>
              <a:rPr lang="en-US" dirty="0" smtClean="0">
                <a:solidFill>
                  <a:schemeClr val="tx1"/>
                </a:solidFill>
              </a:rPr>
              <a:t>Justin</a:t>
            </a:r>
          </a:p>
          <a:p>
            <a:pPr marL="0" indent="0">
              <a:buNone/>
            </a:pPr>
            <a:r>
              <a:rPr lang="en-US" b="1" dirty="0">
                <a:solidFill>
                  <a:srgbClr val="FFFF00"/>
                </a:solidFill>
              </a:rPr>
              <a:t>Helper </a:t>
            </a:r>
            <a:r>
              <a:rPr lang="en-US" dirty="0" err="1" smtClean="0">
                <a:solidFill>
                  <a:schemeClr val="tx1"/>
                </a:solidFill>
              </a:rPr>
              <a:t>Kar</a:t>
            </a:r>
            <a:endParaRPr lang="en-US" dirty="0" smtClean="0">
              <a:solidFill>
                <a:schemeClr val="tx1"/>
              </a:solidFill>
            </a:endParaRPr>
          </a:p>
          <a:p>
            <a:pPr marL="0" indent="0">
              <a:buNone/>
            </a:pPr>
            <a:r>
              <a:rPr lang="en-US" b="1" dirty="0">
                <a:solidFill>
                  <a:srgbClr val="FFFF00"/>
                </a:solidFill>
              </a:rPr>
              <a:t>Helper </a:t>
            </a:r>
            <a:r>
              <a:rPr lang="en-US" dirty="0" err="1" smtClean="0">
                <a:solidFill>
                  <a:schemeClr val="tx1"/>
                </a:solidFill>
              </a:rPr>
              <a:t>Kenzi</a:t>
            </a:r>
            <a:endParaRPr lang="en-US" b="1" dirty="0">
              <a:solidFill>
                <a:srgbClr val="FFFF00"/>
              </a:solidFill>
            </a:endParaRPr>
          </a:p>
          <a:p>
            <a:pPr marL="0" indent="0">
              <a:buNone/>
            </a:pPr>
            <a:endParaRPr lang="en-US" b="1" dirty="0">
              <a:solidFill>
                <a:srgbClr val="FFFF00"/>
              </a:solidFill>
            </a:endParaRPr>
          </a:p>
        </p:txBody>
      </p:sp>
    </p:spTree>
    <p:extLst>
      <p:ext uri="{BB962C8B-B14F-4D97-AF65-F5344CB8AC3E}">
        <p14:creationId xmlns:p14="http://schemas.microsoft.com/office/powerpoint/2010/main" val="1475031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News Staff List</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00B050"/>
                </a:solidFill>
              </a:rPr>
              <a:t>Publisher </a:t>
            </a:r>
            <a:r>
              <a:rPr lang="en-US" dirty="0" err="1" smtClean="0">
                <a:solidFill>
                  <a:schemeClr val="tx1"/>
                </a:solidFill>
              </a:rPr>
              <a:t>Migs</a:t>
            </a:r>
            <a:endParaRPr lang="en-US" dirty="0" smtClean="0">
              <a:solidFill>
                <a:schemeClr val="tx1"/>
              </a:solidFill>
            </a:endParaRPr>
          </a:p>
          <a:p>
            <a:pPr marL="0" indent="0">
              <a:buNone/>
            </a:pPr>
            <a:r>
              <a:rPr lang="en-US" b="1" dirty="0" smtClean="0">
                <a:solidFill>
                  <a:srgbClr val="00B050"/>
                </a:solidFill>
              </a:rPr>
              <a:t>Co-Publisher </a:t>
            </a:r>
            <a:r>
              <a:rPr lang="en-US" dirty="0" err="1" smtClean="0">
                <a:solidFill>
                  <a:schemeClr val="tx1"/>
                </a:solidFill>
              </a:rPr>
              <a:t>Seclendor</a:t>
            </a:r>
            <a:endParaRPr lang="en-US" dirty="0" smtClean="0">
              <a:solidFill>
                <a:schemeClr val="tx1"/>
              </a:solidFill>
            </a:endParaRPr>
          </a:p>
          <a:p>
            <a:pPr marL="0" indent="0">
              <a:buNone/>
            </a:pPr>
            <a:r>
              <a:rPr lang="en-US" b="1" dirty="0" smtClean="0">
                <a:solidFill>
                  <a:srgbClr val="C00000"/>
                </a:solidFill>
              </a:rPr>
              <a:t>Head-Writer </a:t>
            </a:r>
            <a:r>
              <a:rPr lang="en-US" dirty="0" smtClean="0">
                <a:solidFill>
                  <a:schemeClr val="tx1"/>
                </a:solidFill>
              </a:rPr>
              <a:t>Charm</a:t>
            </a:r>
          </a:p>
          <a:p>
            <a:pPr marL="0" indent="0">
              <a:buNone/>
            </a:pPr>
            <a:r>
              <a:rPr lang="en-US" b="1" dirty="0" smtClean="0">
                <a:solidFill>
                  <a:srgbClr val="C00000"/>
                </a:solidFill>
              </a:rPr>
              <a:t>Writer </a:t>
            </a:r>
            <a:r>
              <a:rPr lang="en-US" dirty="0" smtClean="0">
                <a:solidFill>
                  <a:schemeClr val="tx1"/>
                </a:solidFill>
              </a:rPr>
              <a:t>Garret</a:t>
            </a:r>
            <a:endParaRPr lang="en-US" dirty="0">
              <a:solidFill>
                <a:schemeClr val="tx1"/>
              </a:solidFill>
            </a:endParaRPr>
          </a:p>
          <a:p>
            <a:pPr marL="0" indent="0">
              <a:buNone/>
            </a:pPr>
            <a:r>
              <a:rPr lang="en-US" b="1" dirty="0" smtClean="0">
                <a:solidFill>
                  <a:srgbClr val="C00000"/>
                </a:solidFill>
              </a:rPr>
              <a:t>Writer </a:t>
            </a:r>
            <a:r>
              <a:rPr lang="en-US" dirty="0" smtClean="0">
                <a:solidFill>
                  <a:schemeClr val="tx1"/>
                </a:solidFill>
              </a:rPr>
              <a:t>James</a:t>
            </a:r>
            <a:endParaRPr lang="en-US" dirty="0">
              <a:solidFill>
                <a:schemeClr val="tx1"/>
              </a:solidFill>
            </a:endParaRPr>
          </a:p>
          <a:p>
            <a:pPr marL="0" indent="0">
              <a:buNone/>
            </a:pPr>
            <a:r>
              <a:rPr lang="en-US" b="1" dirty="0" smtClean="0">
                <a:solidFill>
                  <a:srgbClr val="C00000"/>
                </a:solidFill>
              </a:rPr>
              <a:t>Writer </a:t>
            </a:r>
            <a:r>
              <a:rPr lang="en-US" dirty="0" err="1" smtClean="0">
                <a:solidFill>
                  <a:schemeClr val="tx1"/>
                </a:solidFill>
              </a:rPr>
              <a:t>Tiaa</a:t>
            </a:r>
            <a:endParaRPr lang="en-US" dirty="0">
              <a:solidFill>
                <a:schemeClr val="tx1"/>
              </a:solidFill>
            </a:endParaRPr>
          </a:p>
          <a:p>
            <a:pPr marL="0" indent="0">
              <a:buNone/>
            </a:pPr>
            <a:r>
              <a:rPr lang="en-US" b="1" dirty="0" smtClean="0">
                <a:solidFill>
                  <a:srgbClr val="C00000"/>
                </a:solidFill>
              </a:rPr>
              <a:t>Writer </a:t>
            </a:r>
            <a:r>
              <a:rPr lang="en-US" dirty="0" err="1" smtClean="0">
                <a:solidFill>
                  <a:schemeClr val="tx1"/>
                </a:solidFill>
              </a:rPr>
              <a:t>unseendestory</a:t>
            </a:r>
            <a:endParaRPr lang="en-US" dirty="0">
              <a:solidFill>
                <a:schemeClr val="tx1"/>
              </a:solidFill>
            </a:endParaRPr>
          </a:p>
          <a:p>
            <a:pPr marL="0" indent="0">
              <a:buNone/>
            </a:pPr>
            <a:endParaRPr lang="en-US" b="1" dirty="0">
              <a:solidFill>
                <a:srgbClr val="C00000"/>
              </a:solidFill>
            </a:endParaRPr>
          </a:p>
        </p:txBody>
      </p:sp>
    </p:spTree>
    <p:extLst>
      <p:ext uri="{BB962C8B-B14F-4D97-AF65-F5344CB8AC3E}">
        <p14:creationId xmlns:p14="http://schemas.microsoft.com/office/powerpoint/2010/main" val="2493794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a:xfrm>
            <a:off x="1154954" y="2308429"/>
            <a:ext cx="8825659" cy="4339168"/>
          </a:xfrm>
        </p:spPr>
        <p:txBody>
          <a:bodyPr>
            <a:normAutofit fontScale="85000" lnSpcReduction="20000"/>
          </a:bodyPr>
          <a:lstStyle/>
          <a:p>
            <a:r>
              <a:rPr lang="en-US" dirty="0" smtClean="0"/>
              <a:t>1. No staff disrespect</a:t>
            </a:r>
          </a:p>
          <a:p>
            <a:r>
              <a:rPr lang="en-US" dirty="0" smtClean="0"/>
              <a:t>2. Do not cuss</a:t>
            </a:r>
          </a:p>
          <a:p>
            <a:r>
              <a:rPr lang="en-US" dirty="0" smtClean="0"/>
              <a:t>3. No inappropriate names</a:t>
            </a:r>
          </a:p>
          <a:p>
            <a:r>
              <a:rPr lang="en-US" dirty="0" smtClean="0"/>
              <a:t>4. Do not say Racial Comments </a:t>
            </a:r>
          </a:p>
          <a:p>
            <a:r>
              <a:rPr lang="en-US" dirty="0" smtClean="0"/>
              <a:t>5. Do not say “</a:t>
            </a:r>
            <a:r>
              <a:rPr lang="en-US" dirty="0" err="1" smtClean="0"/>
              <a:t>Kys</a:t>
            </a:r>
            <a:r>
              <a:rPr lang="en-US" dirty="0" smtClean="0"/>
              <a:t>” or “You should </a:t>
            </a:r>
            <a:r>
              <a:rPr lang="en-US" dirty="0" err="1" smtClean="0"/>
              <a:t>kms</a:t>
            </a:r>
            <a:r>
              <a:rPr lang="en-US" dirty="0" smtClean="0"/>
              <a:t>”</a:t>
            </a:r>
          </a:p>
          <a:p>
            <a:r>
              <a:rPr lang="en-US" dirty="0" smtClean="0"/>
              <a:t>6. Do not </a:t>
            </a:r>
            <a:r>
              <a:rPr lang="en-US" dirty="0" err="1" smtClean="0"/>
              <a:t>dedoss</a:t>
            </a:r>
            <a:r>
              <a:rPr lang="en-US" dirty="0" smtClean="0"/>
              <a:t> threat</a:t>
            </a:r>
          </a:p>
          <a:p>
            <a:r>
              <a:rPr lang="en-US" dirty="0" smtClean="0"/>
              <a:t>7. Do not impersonate staff</a:t>
            </a:r>
          </a:p>
          <a:p>
            <a:r>
              <a:rPr lang="en-US" dirty="0" smtClean="0"/>
              <a:t>8. Do not put viruses or corrupted files in the files</a:t>
            </a:r>
          </a:p>
          <a:p>
            <a:r>
              <a:rPr lang="en-US" dirty="0" smtClean="0"/>
              <a:t>9. Do not threaten to sabotage ZPrograms </a:t>
            </a:r>
          </a:p>
          <a:p>
            <a:r>
              <a:rPr lang="en-US" dirty="0" smtClean="0"/>
              <a:t>10. Do not sabotage ZPrograms </a:t>
            </a:r>
          </a:p>
          <a:p>
            <a:r>
              <a:rPr lang="en-US" dirty="0" smtClean="0"/>
              <a:t>11. Be respectful to other players</a:t>
            </a:r>
          </a:p>
          <a:p>
            <a:r>
              <a:rPr lang="en-US" dirty="0" smtClean="0"/>
              <a:t>12. Do not be too toxic </a:t>
            </a:r>
          </a:p>
          <a:p>
            <a:r>
              <a:rPr lang="en-US" dirty="0" smtClean="0"/>
              <a:t>13 . Have fun</a:t>
            </a:r>
          </a:p>
          <a:p>
            <a:r>
              <a:rPr lang="en-US" dirty="0" smtClean="0"/>
              <a:t>(NOTE) </a:t>
            </a:r>
            <a:r>
              <a:rPr lang="en-US" dirty="0" err="1" smtClean="0"/>
              <a:t>DaddyTc</a:t>
            </a:r>
            <a:r>
              <a:rPr lang="en-US" dirty="0"/>
              <a:t>  </a:t>
            </a:r>
            <a:r>
              <a:rPr lang="en-US" dirty="0" smtClean="0"/>
              <a:t>ZPrograms </a:t>
            </a:r>
            <a:r>
              <a:rPr lang="en-US" dirty="0"/>
              <a:t>Owner can ban kick mute warn or do anything he wants to</a:t>
            </a:r>
            <a:endParaRPr lang="en-US" dirty="0" smtClean="0"/>
          </a:p>
        </p:txBody>
      </p:sp>
    </p:spTree>
    <p:extLst>
      <p:ext uri="{BB962C8B-B14F-4D97-AF65-F5344CB8AC3E}">
        <p14:creationId xmlns:p14="http://schemas.microsoft.com/office/powerpoint/2010/main" val="3372381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Zmessages</a:t>
            </a:r>
            <a:endParaRPr lang="en-US" dirty="0"/>
          </a:p>
        </p:txBody>
      </p:sp>
      <p:sp>
        <p:nvSpPr>
          <p:cNvPr id="3" name="Content Placeholder 2"/>
          <p:cNvSpPr>
            <a:spLocks noGrp="1"/>
          </p:cNvSpPr>
          <p:nvPr>
            <p:ph idx="1"/>
          </p:nvPr>
        </p:nvSpPr>
        <p:spPr/>
        <p:txBody>
          <a:bodyPr/>
          <a:lstStyle/>
          <a:p>
            <a:r>
              <a:rPr lang="en-US" dirty="0" smtClean="0"/>
              <a:t>Zmessages is the start of how we go so popular. You are able to message anyone in the ZPrograms community in these files and view profiles. There are also Realms in this server (Have to buy them). There are also programs inside of Zmessages you can use. If you want to see some of the old members of ZPrograms go here. Or if you want to see were most of the members are go here.</a:t>
            </a:r>
            <a:endParaRPr lang="en-US" dirty="0"/>
          </a:p>
        </p:txBody>
      </p:sp>
    </p:spTree>
    <p:extLst>
      <p:ext uri="{BB962C8B-B14F-4D97-AF65-F5344CB8AC3E}">
        <p14:creationId xmlns:p14="http://schemas.microsoft.com/office/powerpoint/2010/main" val="123743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Zmessages Omega</a:t>
            </a:r>
            <a:endParaRPr lang="en-US" dirty="0"/>
          </a:p>
        </p:txBody>
      </p:sp>
      <p:sp>
        <p:nvSpPr>
          <p:cNvPr id="3" name="Content Placeholder 2"/>
          <p:cNvSpPr>
            <a:spLocks noGrp="1"/>
          </p:cNvSpPr>
          <p:nvPr>
            <p:ph idx="1"/>
          </p:nvPr>
        </p:nvSpPr>
        <p:spPr/>
        <p:txBody>
          <a:bodyPr/>
          <a:lstStyle/>
          <a:p>
            <a:r>
              <a:rPr lang="en-US" dirty="0" smtClean="0"/>
              <a:t>Zmessages omega is a faster updated version of Zmessages. It just runs fast for people with bad computers.</a:t>
            </a:r>
            <a:endParaRPr lang="en-US" dirty="0"/>
          </a:p>
        </p:txBody>
      </p:sp>
    </p:spTree>
    <p:extLst>
      <p:ext uri="{BB962C8B-B14F-4D97-AF65-F5344CB8AC3E}">
        <p14:creationId xmlns:p14="http://schemas.microsoft.com/office/powerpoint/2010/main" val="899054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ZChater </a:t>
            </a:r>
            <a:endParaRPr lang="en-US" dirty="0"/>
          </a:p>
        </p:txBody>
      </p:sp>
      <p:sp>
        <p:nvSpPr>
          <p:cNvPr id="3" name="Content Placeholder 2"/>
          <p:cNvSpPr>
            <a:spLocks noGrp="1"/>
          </p:cNvSpPr>
          <p:nvPr>
            <p:ph idx="1"/>
          </p:nvPr>
        </p:nvSpPr>
        <p:spPr/>
        <p:txBody>
          <a:bodyPr/>
          <a:lstStyle/>
          <a:p>
            <a:r>
              <a:rPr lang="en-US" dirty="0" smtClean="0"/>
              <a:t>ZChater is a program were you can create a Chat server and have people chat on them. You can add plugins to these servers and you can make all kinds of different chats for different things! You make your rules for your server, our rules differ. There are rules you must follow as well. This is one of the most popular server on ZPrograms right behind Zmessages. This is a lot of fun, and the servers are very customizable.</a:t>
            </a:r>
            <a:endParaRPr lang="en-US" dirty="0"/>
          </a:p>
        </p:txBody>
      </p:sp>
    </p:spTree>
    <p:extLst>
      <p:ext uri="{BB962C8B-B14F-4D97-AF65-F5344CB8AC3E}">
        <p14:creationId xmlns:p14="http://schemas.microsoft.com/office/powerpoint/2010/main" val="1936353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ZHardrive</a:t>
            </a:r>
            <a:endParaRPr lang="en-US" dirty="0"/>
          </a:p>
        </p:txBody>
      </p:sp>
      <p:sp>
        <p:nvSpPr>
          <p:cNvPr id="3" name="Content Placeholder 2"/>
          <p:cNvSpPr>
            <a:spLocks noGrp="1"/>
          </p:cNvSpPr>
          <p:nvPr>
            <p:ph idx="1"/>
          </p:nvPr>
        </p:nvSpPr>
        <p:spPr/>
        <p:txBody>
          <a:bodyPr/>
          <a:lstStyle/>
          <a:p>
            <a:pPr marL="0" indent="0">
              <a:buNone/>
            </a:pPr>
            <a:r>
              <a:rPr lang="en-US" dirty="0" err="1" smtClean="0"/>
              <a:t>Zhardrive</a:t>
            </a:r>
            <a:r>
              <a:rPr lang="en-US" dirty="0" smtClean="0"/>
              <a:t> is a program were you can store files. You can hold up to 3 MB per drive. You can get more when you buy a rank. You are not aloud to put viruses in the files that harm anything, you will be banned if you do. </a:t>
            </a:r>
            <a:endParaRPr lang="en-US" dirty="0"/>
          </a:p>
        </p:txBody>
      </p:sp>
    </p:spTree>
    <p:extLst>
      <p:ext uri="{BB962C8B-B14F-4D97-AF65-F5344CB8AC3E}">
        <p14:creationId xmlns:p14="http://schemas.microsoft.com/office/powerpoint/2010/main" val="137163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ZFriends</a:t>
            </a:r>
            <a:endParaRPr lang="en-US" dirty="0"/>
          </a:p>
        </p:txBody>
      </p:sp>
      <p:sp>
        <p:nvSpPr>
          <p:cNvPr id="3" name="Content Placeholder 2"/>
          <p:cNvSpPr>
            <a:spLocks noGrp="1"/>
          </p:cNvSpPr>
          <p:nvPr>
            <p:ph idx="1"/>
          </p:nvPr>
        </p:nvSpPr>
        <p:spPr/>
        <p:txBody>
          <a:bodyPr/>
          <a:lstStyle/>
          <a:p>
            <a:pPr marL="0" indent="0">
              <a:buNone/>
            </a:pPr>
            <a:r>
              <a:rPr lang="en-US" dirty="0" err="1" smtClean="0"/>
              <a:t>ZFriends</a:t>
            </a:r>
            <a:r>
              <a:rPr lang="en-US" dirty="0" smtClean="0"/>
              <a:t> is a program were you can add friends, remove friends, send a message to one of your friends, and you can send a message to all of your friends. Useful to finding friends and were they are. </a:t>
            </a:r>
            <a:endParaRPr lang="en-US" dirty="0"/>
          </a:p>
        </p:txBody>
      </p:sp>
    </p:spTree>
    <p:extLst>
      <p:ext uri="{BB962C8B-B14F-4D97-AF65-F5344CB8AC3E}">
        <p14:creationId xmlns:p14="http://schemas.microsoft.com/office/powerpoint/2010/main" val="1439946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ZPainter</a:t>
            </a:r>
            <a:endParaRPr lang="en-US" dirty="0"/>
          </a:p>
        </p:txBody>
      </p:sp>
      <p:sp>
        <p:nvSpPr>
          <p:cNvPr id="3" name="Content Placeholder 2"/>
          <p:cNvSpPr>
            <a:spLocks noGrp="1"/>
          </p:cNvSpPr>
          <p:nvPr>
            <p:ph idx="1"/>
          </p:nvPr>
        </p:nvSpPr>
        <p:spPr/>
        <p:txBody>
          <a:bodyPr/>
          <a:lstStyle/>
          <a:p>
            <a:pPr marL="0" indent="0">
              <a:buNone/>
            </a:pPr>
            <a:r>
              <a:rPr lang="en-US" dirty="0" err="1" smtClean="0"/>
              <a:t>ZPainter</a:t>
            </a:r>
            <a:r>
              <a:rPr lang="en-US" dirty="0" smtClean="0"/>
              <a:t> is a program were you can create pictures and videos and put them in the files and people can view them! You can make pictures on what ever other program you want you just need to be able to view them and the same for making videos.</a:t>
            </a:r>
            <a:endParaRPr lang="en-US" dirty="0"/>
          </a:p>
        </p:txBody>
      </p:sp>
    </p:spTree>
    <p:extLst>
      <p:ext uri="{BB962C8B-B14F-4D97-AF65-F5344CB8AC3E}">
        <p14:creationId xmlns:p14="http://schemas.microsoft.com/office/powerpoint/2010/main" val="3711205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ZNews</a:t>
            </a:r>
            <a:endParaRPr lang="en-US" dirty="0"/>
          </a:p>
        </p:txBody>
      </p:sp>
      <p:sp>
        <p:nvSpPr>
          <p:cNvPr id="3" name="Content Placeholder 2"/>
          <p:cNvSpPr>
            <a:spLocks noGrp="1"/>
          </p:cNvSpPr>
          <p:nvPr>
            <p:ph idx="1"/>
          </p:nvPr>
        </p:nvSpPr>
        <p:spPr/>
        <p:txBody>
          <a:bodyPr/>
          <a:lstStyle/>
          <a:p>
            <a:pPr marL="0" indent="0">
              <a:buNone/>
            </a:pPr>
            <a:r>
              <a:rPr lang="en-US" dirty="0" err="1" smtClean="0"/>
              <a:t>Znews</a:t>
            </a:r>
            <a:r>
              <a:rPr lang="en-US" dirty="0" smtClean="0"/>
              <a:t> is a program were we tell you what is happening and what updates have been made. Also can tell you why the server went down for reasons.</a:t>
            </a:r>
            <a:endParaRPr lang="en-US" dirty="0"/>
          </a:p>
        </p:txBody>
      </p:sp>
    </p:spTree>
    <p:extLst>
      <p:ext uri="{BB962C8B-B14F-4D97-AF65-F5344CB8AC3E}">
        <p14:creationId xmlns:p14="http://schemas.microsoft.com/office/powerpoint/2010/main" val="1274820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37</TotalTime>
  <Words>655</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 Boardroom</vt:lpstr>
      <vt:lpstr>ZPrograms</vt:lpstr>
      <vt:lpstr>Rules</vt:lpstr>
      <vt:lpstr>Zmessages</vt:lpstr>
      <vt:lpstr>Zmessages Omega</vt:lpstr>
      <vt:lpstr>ZChater </vt:lpstr>
      <vt:lpstr>ZHardrive</vt:lpstr>
      <vt:lpstr>ZFriends</vt:lpstr>
      <vt:lpstr>ZPainter</vt:lpstr>
      <vt:lpstr>ZNews</vt:lpstr>
      <vt:lpstr>Test Scores</vt:lpstr>
      <vt:lpstr>Staff List (Owner-Admin)</vt:lpstr>
      <vt:lpstr>Staff List (Head-Mod-Mod)</vt:lpstr>
      <vt:lpstr>Staff List (Head-Builder-Builder)</vt:lpstr>
      <vt:lpstr>Staff List (Head-Helper-Helper)</vt:lpstr>
      <vt:lpstr>News Staff List</vt:lpstr>
    </vt:vector>
  </TitlesOfParts>
  <Company>Northwest Allen County Schools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ZPrograms</dc:title>
  <dc:creator>Passino, Ethan</dc:creator>
  <cp:lastModifiedBy>Passino, Ethan</cp:lastModifiedBy>
  <cp:revision>16</cp:revision>
  <dcterms:created xsi:type="dcterms:W3CDTF">2017-05-18T18:25:22Z</dcterms:created>
  <dcterms:modified xsi:type="dcterms:W3CDTF">2017-05-19T13:11:29Z</dcterms:modified>
</cp:coreProperties>
</file>