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123123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subsubsection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12319283719283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subsub 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092184109241341蓝桥杯省1.png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123123</dc:title>
  <dc:creator/>
  <cp:keywords/>
  <dcterms:created xsi:type="dcterms:W3CDTF">2021-11-19T03:55:38Z</dcterms:created>
  <dcterms:modified xsi:type="dcterms:W3CDTF">2021-11-19T03:55:38Z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