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6"/>
  </p:notesMasterIdLst>
  <p:sldIdLst>
    <p:sldId id="256" r:id="rId2"/>
    <p:sldId id="257" r:id="rId3"/>
    <p:sldId id="282" r:id="rId4"/>
    <p:sldId id="285" r:id="rId5"/>
    <p:sldId id="293" r:id="rId6"/>
    <p:sldId id="294" r:id="rId7"/>
    <p:sldId id="299" r:id="rId8"/>
    <p:sldId id="295" r:id="rId9"/>
    <p:sldId id="298" r:id="rId10"/>
    <p:sldId id="296" r:id="rId11"/>
    <p:sldId id="290" r:id="rId12"/>
    <p:sldId id="300" r:id="rId13"/>
    <p:sldId id="297" r:id="rId14"/>
    <p:sldId id="301"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F5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480871-CCF3-4845-B9BC-F76AEA33880F}" v="973" dt="2021-10-31T21:15:48.788"/>
    <p1510:client id="{50114897-DB96-2093-15F1-B3DB62ABFD2E}" v="270" dt="2021-11-01T17:12:53.782"/>
    <p1510:client id="{6AE1DD49-88B2-481A-07E0-333343EF3353}" v="109" dt="2021-10-28T04:19:20.932"/>
    <p1510:client id="{987BD613-C947-4F15-A75E-6F4E1F3A034C}" v="2619" dt="2021-10-31T21:09:28.041"/>
    <p1510:client id="{CE102AAA-64ED-51FD-1879-CE5737CE2937}" v="766" dt="2021-10-31T21:16:53.608"/>
    <p1510:client id="{D356804C-F4EC-BF46-B787-D1F8BBC65CD0}" v="1" dt="2021-10-28T22:03:04.803"/>
    <p1510:client id="{DFE457D2-0B8A-8381-801B-EB3B3EDBD3C8}" v="6" dt="2021-11-01T15:58:41.075"/>
    <p1510:client id="{E6E090A6-2165-C0B1-8162-BD2DD4FE312D}" v="1032" dt="2021-10-31T21:22:40.326"/>
    <p1510:client id="{E83161AA-41C8-3ACD-8FC3-63927AB516E1}" v="21" dt="2021-10-31T17:08:51.2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CF5EA1-AD2C-474E-A6AB-30EAC01900DF}" type="datetimeFigureOut">
              <a:rPr lang="zh-CN" altLang="en-US" smtClean="0"/>
              <a:t>2021/11/1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9F00D8-D052-48EA-A8EB-455853C4B3F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2C2D485-664A-4F1E-AD2D-FD9C4B9ABAD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2C2D485-664A-4F1E-AD2D-FD9C4B9ABAD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2C2D485-664A-4F1E-AD2D-FD9C4B9ABAD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2C2D485-664A-4F1E-AD2D-FD9C4B9ABAD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2C2D485-664A-4F1E-AD2D-FD9C4B9ABAD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0" y="0"/>
            <a:ext cx="9144000" cy="51435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0" name="图片占位符 29"/>
          <p:cNvSpPr>
            <a:spLocks noGrp="1"/>
          </p:cNvSpPr>
          <p:nvPr>
            <p:ph type="pic" sz="quarter" idx="16"/>
          </p:nvPr>
        </p:nvSpPr>
        <p:spPr>
          <a:xfrm>
            <a:off x="656035" y="3337368"/>
            <a:ext cx="940722" cy="940722"/>
          </a:xfrm>
          <a:custGeom>
            <a:avLst/>
            <a:gdLst>
              <a:gd name="connsiteX0" fmla="*/ 0 w 1254296"/>
              <a:gd name="connsiteY0" fmla="*/ 0 h 1254296"/>
              <a:gd name="connsiteX1" fmla="*/ 1254296 w 1254296"/>
              <a:gd name="connsiteY1" fmla="*/ 0 h 1254296"/>
              <a:gd name="connsiteX2" fmla="*/ 1254296 w 1254296"/>
              <a:gd name="connsiteY2" fmla="*/ 1254296 h 1254296"/>
              <a:gd name="connsiteX3" fmla="*/ 0 w 1254296"/>
              <a:gd name="connsiteY3" fmla="*/ 1254296 h 1254296"/>
            </a:gdLst>
            <a:ahLst/>
            <a:cxnLst>
              <a:cxn ang="0">
                <a:pos x="connsiteX0" y="connsiteY0"/>
              </a:cxn>
              <a:cxn ang="0">
                <a:pos x="connsiteX1" y="connsiteY1"/>
              </a:cxn>
              <a:cxn ang="0">
                <a:pos x="connsiteX2" y="connsiteY2"/>
              </a:cxn>
              <a:cxn ang="0">
                <a:pos x="connsiteX3" y="connsiteY3"/>
              </a:cxn>
            </a:cxnLst>
            <a:rect l="l" t="t" r="r" b="b"/>
            <a:pathLst>
              <a:path w="1254296" h="1254296">
                <a:moveTo>
                  <a:pt x="0" y="0"/>
                </a:moveTo>
                <a:lnTo>
                  <a:pt x="1254296" y="0"/>
                </a:lnTo>
                <a:lnTo>
                  <a:pt x="1254296" y="1254296"/>
                </a:lnTo>
                <a:lnTo>
                  <a:pt x="0" y="1254296"/>
                </a:lnTo>
                <a:close/>
              </a:path>
            </a:pathLst>
          </a:custGeom>
          <a:solidFill>
            <a:schemeClr val="tx2"/>
          </a:solidFill>
          <a:ln w="38100">
            <a:solidFill>
              <a:srgbClr val="F0F5F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350">
                <a:solidFill>
                  <a:schemeClr val="lt1"/>
                </a:solidFill>
              </a:defRPr>
            </a:lvl1pPr>
          </a:lstStyle>
          <a:p>
            <a:pPr marL="0" lvl="0" algn="ctr"/>
            <a:endParaRPr lang="zh-CN" altLang="en-US"/>
          </a:p>
        </p:txBody>
      </p:sp>
      <p:sp>
        <p:nvSpPr>
          <p:cNvPr id="32" name="图片占位符 31"/>
          <p:cNvSpPr>
            <a:spLocks noGrp="1"/>
          </p:cNvSpPr>
          <p:nvPr>
            <p:ph type="pic" sz="quarter" idx="17"/>
          </p:nvPr>
        </p:nvSpPr>
        <p:spPr>
          <a:xfrm>
            <a:off x="1621142" y="3337368"/>
            <a:ext cx="940722" cy="940722"/>
          </a:xfrm>
          <a:custGeom>
            <a:avLst/>
            <a:gdLst>
              <a:gd name="connsiteX0" fmla="*/ 0 w 1254296"/>
              <a:gd name="connsiteY0" fmla="*/ 0 h 1254296"/>
              <a:gd name="connsiteX1" fmla="*/ 1254296 w 1254296"/>
              <a:gd name="connsiteY1" fmla="*/ 0 h 1254296"/>
              <a:gd name="connsiteX2" fmla="*/ 1254296 w 1254296"/>
              <a:gd name="connsiteY2" fmla="*/ 1254296 h 1254296"/>
              <a:gd name="connsiteX3" fmla="*/ 0 w 1254296"/>
              <a:gd name="connsiteY3" fmla="*/ 1254296 h 1254296"/>
            </a:gdLst>
            <a:ahLst/>
            <a:cxnLst>
              <a:cxn ang="0">
                <a:pos x="connsiteX0" y="connsiteY0"/>
              </a:cxn>
              <a:cxn ang="0">
                <a:pos x="connsiteX1" y="connsiteY1"/>
              </a:cxn>
              <a:cxn ang="0">
                <a:pos x="connsiteX2" y="connsiteY2"/>
              </a:cxn>
              <a:cxn ang="0">
                <a:pos x="connsiteX3" y="connsiteY3"/>
              </a:cxn>
            </a:cxnLst>
            <a:rect l="l" t="t" r="r" b="b"/>
            <a:pathLst>
              <a:path w="1254296" h="1254296">
                <a:moveTo>
                  <a:pt x="0" y="0"/>
                </a:moveTo>
                <a:lnTo>
                  <a:pt x="1254296" y="0"/>
                </a:lnTo>
                <a:lnTo>
                  <a:pt x="1254296" y="1254296"/>
                </a:lnTo>
                <a:lnTo>
                  <a:pt x="0" y="1254296"/>
                </a:lnTo>
                <a:close/>
              </a:path>
            </a:pathLst>
          </a:custGeom>
          <a:solidFill>
            <a:schemeClr val="tx2"/>
          </a:solidFill>
          <a:ln w="38100">
            <a:solidFill>
              <a:srgbClr val="F0F5F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350">
                <a:solidFill>
                  <a:schemeClr val="lt1"/>
                </a:solidFill>
              </a:defRPr>
            </a:lvl1pPr>
          </a:lstStyle>
          <a:p>
            <a:pPr marL="0" lvl="0" algn="ctr"/>
            <a:endParaRPr lang="zh-CN" altLang="en-US"/>
          </a:p>
        </p:txBody>
      </p:sp>
      <p:sp>
        <p:nvSpPr>
          <p:cNvPr id="31" name="图片占位符 30"/>
          <p:cNvSpPr>
            <a:spLocks noGrp="1"/>
          </p:cNvSpPr>
          <p:nvPr>
            <p:ph type="pic" sz="quarter" idx="18"/>
          </p:nvPr>
        </p:nvSpPr>
        <p:spPr>
          <a:xfrm>
            <a:off x="2586250" y="3337368"/>
            <a:ext cx="940722" cy="940722"/>
          </a:xfrm>
          <a:custGeom>
            <a:avLst/>
            <a:gdLst>
              <a:gd name="connsiteX0" fmla="*/ 0 w 1254296"/>
              <a:gd name="connsiteY0" fmla="*/ 0 h 1254296"/>
              <a:gd name="connsiteX1" fmla="*/ 1254296 w 1254296"/>
              <a:gd name="connsiteY1" fmla="*/ 0 h 1254296"/>
              <a:gd name="connsiteX2" fmla="*/ 1254296 w 1254296"/>
              <a:gd name="connsiteY2" fmla="*/ 1254296 h 1254296"/>
              <a:gd name="connsiteX3" fmla="*/ 0 w 1254296"/>
              <a:gd name="connsiteY3" fmla="*/ 1254296 h 1254296"/>
            </a:gdLst>
            <a:ahLst/>
            <a:cxnLst>
              <a:cxn ang="0">
                <a:pos x="connsiteX0" y="connsiteY0"/>
              </a:cxn>
              <a:cxn ang="0">
                <a:pos x="connsiteX1" y="connsiteY1"/>
              </a:cxn>
              <a:cxn ang="0">
                <a:pos x="connsiteX2" y="connsiteY2"/>
              </a:cxn>
              <a:cxn ang="0">
                <a:pos x="connsiteX3" y="connsiteY3"/>
              </a:cxn>
            </a:cxnLst>
            <a:rect l="l" t="t" r="r" b="b"/>
            <a:pathLst>
              <a:path w="1254296" h="1254296">
                <a:moveTo>
                  <a:pt x="0" y="0"/>
                </a:moveTo>
                <a:lnTo>
                  <a:pt x="1254296" y="0"/>
                </a:lnTo>
                <a:lnTo>
                  <a:pt x="1254296" y="1254296"/>
                </a:lnTo>
                <a:lnTo>
                  <a:pt x="0" y="1254296"/>
                </a:lnTo>
                <a:close/>
              </a:path>
            </a:pathLst>
          </a:custGeom>
          <a:solidFill>
            <a:schemeClr val="tx2"/>
          </a:solidFill>
          <a:ln w="38100">
            <a:solidFill>
              <a:srgbClr val="F0F5F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350">
                <a:solidFill>
                  <a:schemeClr val="lt1"/>
                </a:solidFill>
              </a:defRPr>
            </a:lvl1pPr>
          </a:lstStyle>
          <a:p>
            <a:pPr marL="0" lvl="0" algn="ctr"/>
            <a:endParaRPr lang="zh-CN" altLang="en-US"/>
          </a:p>
        </p:txBody>
      </p:sp>
      <p:sp>
        <p:nvSpPr>
          <p:cNvPr id="28" name="图片占位符 27"/>
          <p:cNvSpPr>
            <a:spLocks noGrp="1"/>
          </p:cNvSpPr>
          <p:nvPr>
            <p:ph type="pic" sz="quarter" idx="13"/>
          </p:nvPr>
        </p:nvSpPr>
        <p:spPr>
          <a:xfrm>
            <a:off x="656035" y="2369075"/>
            <a:ext cx="940722" cy="940723"/>
          </a:xfrm>
          <a:custGeom>
            <a:avLst/>
            <a:gdLst>
              <a:gd name="connsiteX0" fmla="*/ 0 w 1254296"/>
              <a:gd name="connsiteY0" fmla="*/ 0 h 1254297"/>
              <a:gd name="connsiteX1" fmla="*/ 1254296 w 1254296"/>
              <a:gd name="connsiteY1" fmla="*/ 0 h 1254297"/>
              <a:gd name="connsiteX2" fmla="*/ 1254296 w 1254296"/>
              <a:gd name="connsiteY2" fmla="*/ 1254297 h 1254297"/>
              <a:gd name="connsiteX3" fmla="*/ 0 w 1254296"/>
              <a:gd name="connsiteY3" fmla="*/ 1254297 h 1254297"/>
            </a:gdLst>
            <a:ahLst/>
            <a:cxnLst>
              <a:cxn ang="0">
                <a:pos x="connsiteX0" y="connsiteY0"/>
              </a:cxn>
              <a:cxn ang="0">
                <a:pos x="connsiteX1" y="connsiteY1"/>
              </a:cxn>
              <a:cxn ang="0">
                <a:pos x="connsiteX2" y="connsiteY2"/>
              </a:cxn>
              <a:cxn ang="0">
                <a:pos x="connsiteX3" y="connsiteY3"/>
              </a:cxn>
            </a:cxnLst>
            <a:rect l="l" t="t" r="r" b="b"/>
            <a:pathLst>
              <a:path w="1254296" h="1254297">
                <a:moveTo>
                  <a:pt x="0" y="0"/>
                </a:moveTo>
                <a:lnTo>
                  <a:pt x="1254296" y="0"/>
                </a:lnTo>
                <a:lnTo>
                  <a:pt x="1254296" y="1254297"/>
                </a:lnTo>
                <a:lnTo>
                  <a:pt x="0" y="1254297"/>
                </a:lnTo>
                <a:close/>
              </a:path>
            </a:pathLst>
          </a:custGeom>
          <a:solidFill>
            <a:schemeClr val="tx2"/>
          </a:solidFill>
          <a:ln w="38100">
            <a:solidFill>
              <a:srgbClr val="F0F5F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350">
                <a:solidFill>
                  <a:schemeClr val="lt1"/>
                </a:solidFill>
              </a:defRPr>
            </a:lvl1pPr>
          </a:lstStyle>
          <a:p>
            <a:pPr marL="0" lvl="0" algn="ctr"/>
            <a:endParaRPr lang="zh-CN" altLang="en-US"/>
          </a:p>
        </p:txBody>
      </p:sp>
      <p:sp>
        <p:nvSpPr>
          <p:cNvPr id="29" name="图片占位符 28"/>
          <p:cNvSpPr>
            <a:spLocks noGrp="1"/>
          </p:cNvSpPr>
          <p:nvPr>
            <p:ph type="pic" sz="quarter" idx="15"/>
          </p:nvPr>
        </p:nvSpPr>
        <p:spPr>
          <a:xfrm>
            <a:off x="2586250" y="2369075"/>
            <a:ext cx="940722" cy="940723"/>
          </a:xfrm>
          <a:custGeom>
            <a:avLst/>
            <a:gdLst>
              <a:gd name="connsiteX0" fmla="*/ 0 w 1254296"/>
              <a:gd name="connsiteY0" fmla="*/ 0 h 1254297"/>
              <a:gd name="connsiteX1" fmla="*/ 1254296 w 1254296"/>
              <a:gd name="connsiteY1" fmla="*/ 0 h 1254297"/>
              <a:gd name="connsiteX2" fmla="*/ 1254296 w 1254296"/>
              <a:gd name="connsiteY2" fmla="*/ 1254297 h 1254297"/>
              <a:gd name="connsiteX3" fmla="*/ 0 w 1254296"/>
              <a:gd name="connsiteY3" fmla="*/ 1254297 h 1254297"/>
            </a:gdLst>
            <a:ahLst/>
            <a:cxnLst>
              <a:cxn ang="0">
                <a:pos x="connsiteX0" y="connsiteY0"/>
              </a:cxn>
              <a:cxn ang="0">
                <a:pos x="connsiteX1" y="connsiteY1"/>
              </a:cxn>
              <a:cxn ang="0">
                <a:pos x="connsiteX2" y="connsiteY2"/>
              </a:cxn>
              <a:cxn ang="0">
                <a:pos x="connsiteX3" y="connsiteY3"/>
              </a:cxn>
            </a:cxnLst>
            <a:rect l="l" t="t" r="r" b="b"/>
            <a:pathLst>
              <a:path w="1254296" h="1254297">
                <a:moveTo>
                  <a:pt x="0" y="0"/>
                </a:moveTo>
                <a:lnTo>
                  <a:pt x="1254296" y="0"/>
                </a:lnTo>
                <a:lnTo>
                  <a:pt x="1254296" y="1254297"/>
                </a:lnTo>
                <a:lnTo>
                  <a:pt x="0" y="1254297"/>
                </a:lnTo>
                <a:close/>
              </a:path>
            </a:pathLst>
          </a:custGeom>
          <a:solidFill>
            <a:schemeClr val="tx2"/>
          </a:solidFill>
          <a:ln w="38100">
            <a:solidFill>
              <a:srgbClr val="F0F5F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350" dirty="0">
                <a:solidFill>
                  <a:schemeClr val="lt1"/>
                </a:solidFill>
              </a:defRPr>
            </a:lvl1pPr>
          </a:lstStyle>
          <a:p>
            <a:pPr marL="0" lvl="0" algn="ctr"/>
            <a:endParaRPr lang="zh-CN" altLang="en-US"/>
          </a:p>
        </p:txBody>
      </p:sp>
      <p:sp>
        <p:nvSpPr>
          <p:cNvPr id="27" name="图片占位符 26"/>
          <p:cNvSpPr>
            <a:spLocks noGrp="1"/>
          </p:cNvSpPr>
          <p:nvPr>
            <p:ph type="pic" sz="quarter" idx="10"/>
          </p:nvPr>
        </p:nvSpPr>
        <p:spPr>
          <a:xfrm>
            <a:off x="656035" y="1405955"/>
            <a:ext cx="940722" cy="940723"/>
          </a:xfrm>
          <a:custGeom>
            <a:avLst/>
            <a:gdLst>
              <a:gd name="connsiteX0" fmla="*/ 0 w 1254296"/>
              <a:gd name="connsiteY0" fmla="*/ 0 h 1254297"/>
              <a:gd name="connsiteX1" fmla="*/ 1254296 w 1254296"/>
              <a:gd name="connsiteY1" fmla="*/ 0 h 1254297"/>
              <a:gd name="connsiteX2" fmla="*/ 1254296 w 1254296"/>
              <a:gd name="connsiteY2" fmla="*/ 1254297 h 1254297"/>
              <a:gd name="connsiteX3" fmla="*/ 0 w 1254296"/>
              <a:gd name="connsiteY3" fmla="*/ 1254297 h 1254297"/>
            </a:gdLst>
            <a:ahLst/>
            <a:cxnLst>
              <a:cxn ang="0">
                <a:pos x="connsiteX0" y="connsiteY0"/>
              </a:cxn>
              <a:cxn ang="0">
                <a:pos x="connsiteX1" y="connsiteY1"/>
              </a:cxn>
              <a:cxn ang="0">
                <a:pos x="connsiteX2" y="connsiteY2"/>
              </a:cxn>
              <a:cxn ang="0">
                <a:pos x="connsiteX3" y="connsiteY3"/>
              </a:cxn>
            </a:cxnLst>
            <a:rect l="l" t="t" r="r" b="b"/>
            <a:pathLst>
              <a:path w="1254296" h="1254297">
                <a:moveTo>
                  <a:pt x="0" y="0"/>
                </a:moveTo>
                <a:lnTo>
                  <a:pt x="1254296" y="0"/>
                </a:lnTo>
                <a:lnTo>
                  <a:pt x="1254296" y="1254297"/>
                </a:lnTo>
                <a:lnTo>
                  <a:pt x="0" y="1254297"/>
                </a:lnTo>
                <a:close/>
              </a:path>
            </a:pathLst>
          </a:custGeom>
          <a:solidFill>
            <a:schemeClr val="tx2"/>
          </a:solidFill>
          <a:ln w="38100">
            <a:solidFill>
              <a:srgbClr val="F0F5F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350" dirty="0">
                <a:solidFill>
                  <a:schemeClr val="lt1"/>
                </a:solidFill>
              </a:defRPr>
            </a:lvl1pPr>
          </a:lstStyle>
          <a:p>
            <a:pPr marL="0" lvl="0" algn="ctr"/>
            <a:endParaRPr lang="zh-CN" altLang="en-US"/>
          </a:p>
        </p:txBody>
      </p:sp>
      <p:sp>
        <p:nvSpPr>
          <p:cNvPr id="26" name="图片占位符 25"/>
          <p:cNvSpPr>
            <a:spLocks noGrp="1"/>
          </p:cNvSpPr>
          <p:nvPr>
            <p:ph type="pic" sz="quarter" idx="11"/>
          </p:nvPr>
        </p:nvSpPr>
        <p:spPr>
          <a:xfrm>
            <a:off x="1621142" y="1405955"/>
            <a:ext cx="940722" cy="940723"/>
          </a:xfrm>
          <a:custGeom>
            <a:avLst/>
            <a:gdLst>
              <a:gd name="connsiteX0" fmla="*/ 0 w 1254296"/>
              <a:gd name="connsiteY0" fmla="*/ 0 h 1254297"/>
              <a:gd name="connsiteX1" fmla="*/ 1254296 w 1254296"/>
              <a:gd name="connsiteY1" fmla="*/ 0 h 1254297"/>
              <a:gd name="connsiteX2" fmla="*/ 1254296 w 1254296"/>
              <a:gd name="connsiteY2" fmla="*/ 1254297 h 1254297"/>
              <a:gd name="connsiteX3" fmla="*/ 0 w 1254296"/>
              <a:gd name="connsiteY3" fmla="*/ 1254297 h 1254297"/>
            </a:gdLst>
            <a:ahLst/>
            <a:cxnLst>
              <a:cxn ang="0">
                <a:pos x="connsiteX0" y="connsiteY0"/>
              </a:cxn>
              <a:cxn ang="0">
                <a:pos x="connsiteX1" y="connsiteY1"/>
              </a:cxn>
              <a:cxn ang="0">
                <a:pos x="connsiteX2" y="connsiteY2"/>
              </a:cxn>
              <a:cxn ang="0">
                <a:pos x="connsiteX3" y="connsiteY3"/>
              </a:cxn>
            </a:cxnLst>
            <a:rect l="l" t="t" r="r" b="b"/>
            <a:pathLst>
              <a:path w="1254296" h="1254297">
                <a:moveTo>
                  <a:pt x="0" y="0"/>
                </a:moveTo>
                <a:lnTo>
                  <a:pt x="1254296" y="0"/>
                </a:lnTo>
                <a:lnTo>
                  <a:pt x="1254296" y="1254297"/>
                </a:lnTo>
                <a:lnTo>
                  <a:pt x="0" y="1254297"/>
                </a:lnTo>
                <a:close/>
              </a:path>
            </a:pathLst>
          </a:custGeom>
          <a:solidFill>
            <a:schemeClr val="tx2"/>
          </a:solidFill>
          <a:ln w="38100">
            <a:solidFill>
              <a:srgbClr val="F0F5F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350">
                <a:solidFill>
                  <a:schemeClr val="lt1"/>
                </a:solidFill>
              </a:defRPr>
            </a:lvl1pPr>
          </a:lstStyle>
          <a:p>
            <a:pPr marL="0" lvl="0" algn="ctr"/>
            <a:endParaRPr lang="zh-CN" altLang="en-US"/>
          </a:p>
        </p:txBody>
      </p:sp>
      <p:sp>
        <p:nvSpPr>
          <p:cNvPr id="25" name="图片占位符 24"/>
          <p:cNvSpPr>
            <a:spLocks noGrp="1"/>
          </p:cNvSpPr>
          <p:nvPr>
            <p:ph type="pic" sz="quarter" idx="12"/>
          </p:nvPr>
        </p:nvSpPr>
        <p:spPr>
          <a:xfrm>
            <a:off x="2586250" y="1405955"/>
            <a:ext cx="940722" cy="940723"/>
          </a:xfrm>
          <a:custGeom>
            <a:avLst/>
            <a:gdLst>
              <a:gd name="connsiteX0" fmla="*/ 0 w 1254296"/>
              <a:gd name="connsiteY0" fmla="*/ 0 h 1254297"/>
              <a:gd name="connsiteX1" fmla="*/ 1254296 w 1254296"/>
              <a:gd name="connsiteY1" fmla="*/ 0 h 1254297"/>
              <a:gd name="connsiteX2" fmla="*/ 1254296 w 1254296"/>
              <a:gd name="connsiteY2" fmla="*/ 1254297 h 1254297"/>
              <a:gd name="connsiteX3" fmla="*/ 0 w 1254296"/>
              <a:gd name="connsiteY3" fmla="*/ 1254297 h 1254297"/>
            </a:gdLst>
            <a:ahLst/>
            <a:cxnLst>
              <a:cxn ang="0">
                <a:pos x="connsiteX0" y="connsiteY0"/>
              </a:cxn>
              <a:cxn ang="0">
                <a:pos x="connsiteX1" y="connsiteY1"/>
              </a:cxn>
              <a:cxn ang="0">
                <a:pos x="connsiteX2" y="connsiteY2"/>
              </a:cxn>
              <a:cxn ang="0">
                <a:pos x="connsiteX3" y="connsiteY3"/>
              </a:cxn>
            </a:cxnLst>
            <a:rect l="l" t="t" r="r" b="b"/>
            <a:pathLst>
              <a:path w="1254296" h="1254297">
                <a:moveTo>
                  <a:pt x="0" y="0"/>
                </a:moveTo>
                <a:lnTo>
                  <a:pt x="1254296" y="0"/>
                </a:lnTo>
                <a:lnTo>
                  <a:pt x="1254296" y="1254297"/>
                </a:lnTo>
                <a:lnTo>
                  <a:pt x="0" y="1254297"/>
                </a:lnTo>
                <a:close/>
              </a:path>
            </a:pathLst>
          </a:custGeom>
          <a:solidFill>
            <a:schemeClr val="tx2"/>
          </a:solidFill>
          <a:ln w="38100">
            <a:solidFill>
              <a:srgbClr val="F0F5F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350">
                <a:solidFill>
                  <a:schemeClr val="lt1"/>
                </a:solidFill>
              </a:defRPr>
            </a:lvl1pPr>
          </a:lstStyle>
          <a:p>
            <a:pPr marL="0" lvl="0" algn="ctr"/>
            <a:endParaRPr lang="zh-CN" altLang="en-US"/>
          </a:p>
        </p:txBody>
      </p:sp>
      <p:sp>
        <p:nvSpPr>
          <p:cNvPr id="35" name="图片占位符 34"/>
          <p:cNvSpPr>
            <a:spLocks noGrp="1"/>
          </p:cNvSpPr>
          <p:nvPr>
            <p:ph type="pic" sz="quarter" idx="14"/>
          </p:nvPr>
        </p:nvSpPr>
        <p:spPr>
          <a:xfrm>
            <a:off x="1621142" y="2369075"/>
            <a:ext cx="940722" cy="940723"/>
          </a:xfrm>
          <a:custGeom>
            <a:avLst/>
            <a:gdLst>
              <a:gd name="connsiteX0" fmla="*/ 0 w 1254296"/>
              <a:gd name="connsiteY0" fmla="*/ 0 h 1254297"/>
              <a:gd name="connsiteX1" fmla="*/ 1254296 w 1254296"/>
              <a:gd name="connsiteY1" fmla="*/ 0 h 1254297"/>
              <a:gd name="connsiteX2" fmla="*/ 1254296 w 1254296"/>
              <a:gd name="connsiteY2" fmla="*/ 1254297 h 1254297"/>
              <a:gd name="connsiteX3" fmla="*/ 0 w 1254296"/>
              <a:gd name="connsiteY3" fmla="*/ 1254297 h 1254297"/>
            </a:gdLst>
            <a:ahLst/>
            <a:cxnLst>
              <a:cxn ang="0">
                <a:pos x="connsiteX0" y="connsiteY0"/>
              </a:cxn>
              <a:cxn ang="0">
                <a:pos x="connsiteX1" y="connsiteY1"/>
              </a:cxn>
              <a:cxn ang="0">
                <a:pos x="connsiteX2" y="connsiteY2"/>
              </a:cxn>
              <a:cxn ang="0">
                <a:pos x="connsiteX3" y="connsiteY3"/>
              </a:cxn>
            </a:cxnLst>
            <a:rect l="l" t="t" r="r" b="b"/>
            <a:pathLst>
              <a:path w="1254296" h="1254297">
                <a:moveTo>
                  <a:pt x="0" y="0"/>
                </a:moveTo>
                <a:lnTo>
                  <a:pt x="1254296" y="0"/>
                </a:lnTo>
                <a:lnTo>
                  <a:pt x="1254296" y="1254297"/>
                </a:lnTo>
                <a:lnTo>
                  <a:pt x="0" y="1254297"/>
                </a:lnTo>
                <a:close/>
              </a:path>
            </a:pathLst>
          </a:custGeom>
          <a:solidFill>
            <a:schemeClr val="tx2"/>
          </a:solidFill>
          <a:ln w="38100">
            <a:solidFill>
              <a:srgbClr val="F0F5F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350" dirty="0">
                <a:solidFill>
                  <a:schemeClr val="lt1"/>
                </a:solidFill>
              </a:defRPr>
            </a:lvl1pPr>
          </a:lstStyle>
          <a:p>
            <a:pPr marL="0" lvl="0" algn="ctr"/>
            <a:endParaRPr lang="zh-CN" altLang="en-US"/>
          </a:p>
        </p:txBody>
      </p:sp>
      <p:sp>
        <p:nvSpPr>
          <p:cNvPr id="36" name="灯片编号占位符 1"/>
          <p:cNvSpPr>
            <a:spLocks noGrp="1"/>
          </p:cNvSpPr>
          <p:nvPr>
            <p:ph type="sldNum" sz="quarter" idx="4"/>
          </p:nvPr>
        </p:nvSpPr>
        <p:spPr>
          <a:xfrm>
            <a:off x="8142807" y="434653"/>
            <a:ext cx="325730" cy="230832"/>
          </a:xfrm>
          <a:prstGeom prst="rect">
            <a:avLst/>
          </a:prstGeom>
        </p:spPr>
        <p:txBody>
          <a:bodyPr wrap="none">
            <a:spAutoFit/>
            <a:scene3d>
              <a:camera prst="orthographicFront"/>
              <a:lightRig rig="threePt" dir="t"/>
            </a:scene3d>
            <a:sp3d contourW="12700"/>
          </a:bodyPr>
          <a:lstStyle>
            <a:lvl1pPr>
              <a:defRPr lang="zh-CN" altLang="en-US" smtClean="0">
                <a:solidFill>
                  <a:schemeClr val="tx1">
                    <a:lumMod val="65000"/>
                    <a:lumOff val="35000"/>
                  </a:schemeClr>
                </a:solidFill>
                <a:latin typeface="Century Gothic" panose="020B0502020202020204" pitchFamily="34" charset="0"/>
              </a:defRPr>
            </a:lvl1pPr>
          </a:lstStyle>
          <a:p>
            <a:pPr algn="l"/>
            <a:fld id="{00178CC7-2D77-4BD9-B1FA-8D84A12D4306}" type="slidenum">
              <a:rPr lang="en-US" altLang="zh-CN" smtClean="0"/>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11" name="图片占位符 10"/>
          <p:cNvSpPr>
            <a:spLocks noGrp="1"/>
          </p:cNvSpPr>
          <p:nvPr>
            <p:ph type="pic" sz="quarter" idx="10"/>
          </p:nvPr>
        </p:nvSpPr>
        <p:spPr>
          <a:xfrm>
            <a:off x="656037" y="1405955"/>
            <a:ext cx="2066431" cy="1436068"/>
          </a:xfrm>
          <a:custGeom>
            <a:avLst/>
            <a:gdLst>
              <a:gd name="connsiteX0" fmla="*/ 0 w 2755241"/>
              <a:gd name="connsiteY0" fmla="*/ 0 h 1914757"/>
              <a:gd name="connsiteX1" fmla="*/ 2755241 w 2755241"/>
              <a:gd name="connsiteY1" fmla="*/ 0 h 1914757"/>
              <a:gd name="connsiteX2" fmla="*/ 2755241 w 2755241"/>
              <a:gd name="connsiteY2" fmla="*/ 1914757 h 1914757"/>
              <a:gd name="connsiteX3" fmla="*/ 0 w 2755241"/>
              <a:gd name="connsiteY3" fmla="*/ 1914757 h 1914757"/>
            </a:gdLst>
            <a:ahLst/>
            <a:cxnLst>
              <a:cxn ang="0">
                <a:pos x="connsiteX0" y="connsiteY0"/>
              </a:cxn>
              <a:cxn ang="0">
                <a:pos x="connsiteX1" y="connsiteY1"/>
              </a:cxn>
              <a:cxn ang="0">
                <a:pos x="connsiteX2" y="connsiteY2"/>
              </a:cxn>
              <a:cxn ang="0">
                <a:pos x="connsiteX3" y="connsiteY3"/>
              </a:cxn>
            </a:cxnLst>
            <a:rect l="l" t="t" r="r" b="b"/>
            <a:pathLst>
              <a:path w="2755241" h="1914757">
                <a:moveTo>
                  <a:pt x="0" y="0"/>
                </a:moveTo>
                <a:lnTo>
                  <a:pt x="2755241" y="0"/>
                </a:lnTo>
                <a:lnTo>
                  <a:pt x="2755241" y="1914757"/>
                </a:lnTo>
                <a:lnTo>
                  <a:pt x="0" y="1914757"/>
                </a:lnTo>
                <a:close/>
              </a:path>
            </a:pathLst>
          </a:custGeom>
          <a:solidFill>
            <a:schemeClr val="tx2"/>
          </a:solidFill>
        </p:spPr>
        <p:txBody>
          <a:bodyPr wrap="square">
            <a:noAutofit/>
          </a:bodyPr>
          <a:lstStyle/>
          <a:p>
            <a:endParaRPr lang="zh-CN" altLang="en-US"/>
          </a:p>
        </p:txBody>
      </p:sp>
      <p:sp>
        <p:nvSpPr>
          <p:cNvPr id="12" name="图片占位符 11"/>
          <p:cNvSpPr>
            <a:spLocks noGrp="1"/>
          </p:cNvSpPr>
          <p:nvPr>
            <p:ph type="pic" sz="quarter" idx="11"/>
          </p:nvPr>
        </p:nvSpPr>
        <p:spPr>
          <a:xfrm>
            <a:off x="2833335" y="1405955"/>
            <a:ext cx="2066431" cy="1436068"/>
          </a:xfrm>
          <a:custGeom>
            <a:avLst/>
            <a:gdLst>
              <a:gd name="connsiteX0" fmla="*/ 0 w 2755241"/>
              <a:gd name="connsiteY0" fmla="*/ 0 h 1914757"/>
              <a:gd name="connsiteX1" fmla="*/ 2755241 w 2755241"/>
              <a:gd name="connsiteY1" fmla="*/ 0 h 1914757"/>
              <a:gd name="connsiteX2" fmla="*/ 2755241 w 2755241"/>
              <a:gd name="connsiteY2" fmla="*/ 1914757 h 1914757"/>
              <a:gd name="connsiteX3" fmla="*/ 0 w 2755241"/>
              <a:gd name="connsiteY3" fmla="*/ 1914757 h 1914757"/>
            </a:gdLst>
            <a:ahLst/>
            <a:cxnLst>
              <a:cxn ang="0">
                <a:pos x="connsiteX0" y="connsiteY0"/>
              </a:cxn>
              <a:cxn ang="0">
                <a:pos x="connsiteX1" y="connsiteY1"/>
              </a:cxn>
              <a:cxn ang="0">
                <a:pos x="connsiteX2" y="connsiteY2"/>
              </a:cxn>
              <a:cxn ang="0">
                <a:pos x="connsiteX3" y="connsiteY3"/>
              </a:cxn>
            </a:cxnLst>
            <a:rect l="l" t="t" r="r" b="b"/>
            <a:pathLst>
              <a:path w="2755241" h="1914757">
                <a:moveTo>
                  <a:pt x="0" y="0"/>
                </a:moveTo>
                <a:lnTo>
                  <a:pt x="2755241" y="0"/>
                </a:lnTo>
                <a:lnTo>
                  <a:pt x="2755241" y="1914757"/>
                </a:lnTo>
                <a:lnTo>
                  <a:pt x="0" y="1914757"/>
                </a:lnTo>
                <a:close/>
              </a:path>
            </a:pathLst>
          </a:custGeom>
          <a:solidFill>
            <a:schemeClr val="tx2"/>
          </a:solidFill>
        </p:spPr>
        <p:txBody>
          <a:bodyPr wrap="square">
            <a:noAutofit/>
          </a:bodyPr>
          <a:lstStyle/>
          <a:p>
            <a:endParaRPr lang="zh-CN" altLang="en-US"/>
          </a:p>
        </p:txBody>
      </p:sp>
      <p:sp>
        <p:nvSpPr>
          <p:cNvPr id="13" name="图片占位符 12"/>
          <p:cNvSpPr>
            <a:spLocks noGrp="1"/>
          </p:cNvSpPr>
          <p:nvPr>
            <p:ph type="pic" sz="quarter" idx="12"/>
          </p:nvPr>
        </p:nvSpPr>
        <p:spPr>
          <a:xfrm>
            <a:off x="656035" y="2919495"/>
            <a:ext cx="4243730" cy="1436068"/>
          </a:xfrm>
          <a:custGeom>
            <a:avLst/>
            <a:gdLst>
              <a:gd name="connsiteX0" fmla="*/ 0 w 5658306"/>
              <a:gd name="connsiteY0" fmla="*/ 0 h 1914757"/>
              <a:gd name="connsiteX1" fmla="*/ 5658306 w 5658306"/>
              <a:gd name="connsiteY1" fmla="*/ 0 h 1914757"/>
              <a:gd name="connsiteX2" fmla="*/ 5658306 w 5658306"/>
              <a:gd name="connsiteY2" fmla="*/ 1914757 h 1914757"/>
              <a:gd name="connsiteX3" fmla="*/ 0 w 5658306"/>
              <a:gd name="connsiteY3" fmla="*/ 1914757 h 1914757"/>
            </a:gdLst>
            <a:ahLst/>
            <a:cxnLst>
              <a:cxn ang="0">
                <a:pos x="connsiteX0" y="connsiteY0"/>
              </a:cxn>
              <a:cxn ang="0">
                <a:pos x="connsiteX1" y="connsiteY1"/>
              </a:cxn>
              <a:cxn ang="0">
                <a:pos x="connsiteX2" y="connsiteY2"/>
              </a:cxn>
              <a:cxn ang="0">
                <a:pos x="connsiteX3" y="connsiteY3"/>
              </a:cxn>
            </a:cxnLst>
            <a:rect l="l" t="t" r="r" b="b"/>
            <a:pathLst>
              <a:path w="5658306" h="1914757">
                <a:moveTo>
                  <a:pt x="0" y="0"/>
                </a:moveTo>
                <a:lnTo>
                  <a:pt x="5658306" y="0"/>
                </a:lnTo>
                <a:lnTo>
                  <a:pt x="5658306" y="1914757"/>
                </a:lnTo>
                <a:lnTo>
                  <a:pt x="0" y="1914757"/>
                </a:lnTo>
                <a:close/>
              </a:path>
            </a:pathLst>
          </a:custGeom>
          <a:solidFill>
            <a:schemeClr val="tx2"/>
          </a:solidFill>
        </p:spPr>
        <p:txBody>
          <a:bodyPr wrap="square">
            <a:noAutofit/>
          </a:bodyPr>
          <a:lstStyle/>
          <a:p>
            <a:endParaRPr lang="zh-CN" altLang="en-US"/>
          </a:p>
        </p:txBody>
      </p:sp>
      <p:sp>
        <p:nvSpPr>
          <p:cNvPr id="14" name="灯片编号占位符 1"/>
          <p:cNvSpPr>
            <a:spLocks noGrp="1"/>
          </p:cNvSpPr>
          <p:nvPr>
            <p:ph type="sldNum" sz="quarter" idx="4"/>
          </p:nvPr>
        </p:nvSpPr>
        <p:spPr>
          <a:xfrm>
            <a:off x="8142807" y="434653"/>
            <a:ext cx="325730" cy="230832"/>
          </a:xfrm>
          <a:prstGeom prst="rect">
            <a:avLst/>
          </a:prstGeom>
        </p:spPr>
        <p:txBody>
          <a:bodyPr wrap="none">
            <a:spAutoFit/>
            <a:scene3d>
              <a:camera prst="orthographicFront"/>
              <a:lightRig rig="threePt" dir="t"/>
            </a:scene3d>
            <a:sp3d contourW="12700"/>
          </a:bodyPr>
          <a:lstStyle>
            <a:lvl1pPr>
              <a:defRPr lang="zh-CN" altLang="en-US" smtClean="0">
                <a:solidFill>
                  <a:schemeClr val="tx1">
                    <a:lumMod val="65000"/>
                    <a:lumOff val="35000"/>
                  </a:schemeClr>
                </a:solidFill>
                <a:latin typeface="Century Gothic" panose="020B0502020202020204" pitchFamily="34" charset="0"/>
              </a:defRPr>
            </a:lvl1pPr>
          </a:lstStyle>
          <a:p>
            <a:pPr algn="l"/>
            <a:fld id="{00178CC7-2D77-4BD9-B1FA-8D84A12D4306}" type="slidenum">
              <a:rPr lang="en-US" altLang="zh-CN" smtClean="0"/>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4" name="图片占位符 13"/>
          <p:cNvSpPr>
            <a:spLocks noGrp="1"/>
          </p:cNvSpPr>
          <p:nvPr>
            <p:ph type="pic" sz="quarter" idx="10"/>
          </p:nvPr>
        </p:nvSpPr>
        <p:spPr>
          <a:xfrm>
            <a:off x="656034" y="1275331"/>
            <a:ext cx="1957983" cy="1566692"/>
          </a:xfrm>
          <a:custGeom>
            <a:avLst/>
            <a:gdLst>
              <a:gd name="connsiteX0" fmla="*/ 0 w 2610644"/>
              <a:gd name="connsiteY0" fmla="*/ 0 h 2088923"/>
              <a:gd name="connsiteX1" fmla="*/ 2610644 w 2610644"/>
              <a:gd name="connsiteY1" fmla="*/ 0 h 2088923"/>
              <a:gd name="connsiteX2" fmla="*/ 2610644 w 2610644"/>
              <a:gd name="connsiteY2" fmla="*/ 2088923 h 2088923"/>
              <a:gd name="connsiteX3" fmla="*/ 0 w 2610644"/>
              <a:gd name="connsiteY3" fmla="*/ 2088923 h 2088923"/>
            </a:gdLst>
            <a:ahLst/>
            <a:cxnLst>
              <a:cxn ang="0">
                <a:pos x="connsiteX0" y="connsiteY0"/>
              </a:cxn>
              <a:cxn ang="0">
                <a:pos x="connsiteX1" y="connsiteY1"/>
              </a:cxn>
              <a:cxn ang="0">
                <a:pos x="connsiteX2" y="connsiteY2"/>
              </a:cxn>
              <a:cxn ang="0">
                <a:pos x="connsiteX3" y="connsiteY3"/>
              </a:cxn>
            </a:cxnLst>
            <a:rect l="l" t="t" r="r" b="b"/>
            <a:pathLst>
              <a:path w="2610644" h="2088923">
                <a:moveTo>
                  <a:pt x="0" y="0"/>
                </a:moveTo>
                <a:lnTo>
                  <a:pt x="2610644" y="0"/>
                </a:lnTo>
                <a:lnTo>
                  <a:pt x="2610644" y="2088923"/>
                </a:lnTo>
                <a:lnTo>
                  <a:pt x="0" y="2088923"/>
                </a:lnTo>
                <a:close/>
              </a:path>
            </a:pathLst>
          </a:custGeom>
          <a:solidFill>
            <a:schemeClr val="tx2"/>
          </a:solidFill>
          <a:ln w="38100">
            <a:solidFill>
              <a:srgbClr val="F0F5F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350">
                <a:solidFill>
                  <a:schemeClr val="lt1"/>
                </a:solidFill>
              </a:defRPr>
            </a:lvl1pPr>
          </a:lstStyle>
          <a:p>
            <a:pPr marL="0" lvl="0" algn="ctr"/>
            <a:endParaRPr lang="zh-CN" altLang="en-US"/>
          </a:p>
        </p:txBody>
      </p:sp>
      <p:sp>
        <p:nvSpPr>
          <p:cNvPr id="15" name="图片占位符 14"/>
          <p:cNvSpPr>
            <a:spLocks noGrp="1"/>
          </p:cNvSpPr>
          <p:nvPr>
            <p:ph type="pic" sz="quarter" idx="11"/>
          </p:nvPr>
        </p:nvSpPr>
        <p:spPr>
          <a:xfrm>
            <a:off x="2614017" y="2842023"/>
            <a:ext cx="1957983" cy="1566692"/>
          </a:xfrm>
          <a:custGeom>
            <a:avLst/>
            <a:gdLst>
              <a:gd name="connsiteX0" fmla="*/ 0 w 2610644"/>
              <a:gd name="connsiteY0" fmla="*/ 0 h 2088923"/>
              <a:gd name="connsiteX1" fmla="*/ 2610644 w 2610644"/>
              <a:gd name="connsiteY1" fmla="*/ 0 h 2088923"/>
              <a:gd name="connsiteX2" fmla="*/ 2610644 w 2610644"/>
              <a:gd name="connsiteY2" fmla="*/ 2088923 h 2088923"/>
              <a:gd name="connsiteX3" fmla="*/ 0 w 2610644"/>
              <a:gd name="connsiteY3" fmla="*/ 2088923 h 2088923"/>
            </a:gdLst>
            <a:ahLst/>
            <a:cxnLst>
              <a:cxn ang="0">
                <a:pos x="connsiteX0" y="connsiteY0"/>
              </a:cxn>
              <a:cxn ang="0">
                <a:pos x="connsiteX1" y="connsiteY1"/>
              </a:cxn>
              <a:cxn ang="0">
                <a:pos x="connsiteX2" y="connsiteY2"/>
              </a:cxn>
              <a:cxn ang="0">
                <a:pos x="connsiteX3" y="connsiteY3"/>
              </a:cxn>
            </a:cxnLst>
            <a:rect l="l" t="t" r="r" b="b"/>
            <a:pathLst>
              <a:path w="2610644" h="2088923">
                <a:moveTo>
                  <a:pt x="0" y="0"/>
                </a:moveTo>
                <a:lnTo>
                  <a:pt x="2610644" y="0"/>
                </a:lnTo>
                <a:lnTo>
                  <a:pt x="2610644" y="2088923"/>
                </a:lnTo>
                <a:lnTo>
                  <a:pt x="0" y="2088923"/>
                </a:lnTo>
                <a:close/>
              </a:path>
            </a:pathLst>
          </a:custGeom>
          <a:solidFill>
            <a:schemeClr val="tx2"/>
          </a:solidFill>
          <a:ln w="38100">
            <a:solidFill>
              <a:srgbClr val="F0F5F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350">
                <a:solidFill>
                  <a:schemeClr val="lt1"/>
                </a:solidFill>
              </a:defRPr>
            </a:lvl1pPr>
          </a:lstStyle>
          <a:p>
            <a:pPr marL="0" lvl="0" algn="ctr"/>
            <a:endParaRPr lang="zh-CN" altLang="en-US"/>
          </a:p>
        </p:txBody>
      </p:sp>
      <p:sp>
        <p:nvSpPr>
          <p:cNvPr id="16" name="图片占位符 15"/>
          <p:cNvSpPr>
            <a:spLocks noGrp="1"/>
          </p:cNvSpPr>
          <p:nvPr>
            <p:ph type="pic" sz="quarter" idx="12"/>
          </p:nvPr>
        </p:nvSpPr>
        <p:spPr>
          <a:xfrm>
            <a:off x="4572000" y="1275331"/>
            <a:ext cx="1957983" cy="1566692"/>
          </a:xfrm>
          <a:custGeom>
            <a:avLst/>
            <a:gdLst>
              <a:gd name="connsiteX0" fmla="*/ 0 w 2610644"/>
              <a:gd name="connsiteY0" fmla="*/ 0 h 2088923"/>
              <a:gd name="connsiteX1" fmla="*/ 2610644 w 2610644"/>
              <a:gd name="connsiteY1" fmla="*/ 0 h 2088923"/>
              <a:gd name="connsiteX2" fmla="*/ 2610644 w 2610644"/>
              <a:gd name="connsiteY2" fmla="*/ 2088923 h 2088923"/>
              <a:gd name="connsiteX3" fmla="*/ 0 w 2610644"/>
              <a:gd name="connsiteY3" fmla="*/ 2088923 h 2088923"/>
            </a:gdLst>
            <a:ahLst/>
            <a:cxnLst>
              <a:cxn ang="0">
                <a:pos x="connsiteX0" y="connsiteY0"/>
              </a:cxn>
              <a:cxn ang="0">
                <a:pos x="connsiteX1" y="connsiteY1"/>
              </a:cxn>
              <a:cxn ang="0">
                <a:pos x="connsiteX2" y="connsiteY2"/>
              </a:cxn>
              <a:cxn ang="0">
                <a:pos x="connsiteX3" y="connsiteY3"/>
              </a:cxn>
            </a:cxnLst>
            <a:rect l="l" t="t" r="r" b="b"/>
            <a:pathLst>
              <a:path w="2610644" h="2088923">
                <a:moveTo>
                  <a:pt x="0" y="0"/>
                </a:moveTo>
                <a:lnTo>
                  <a:pt x="2610644" y="0"/>
                </a:lnTo>
                <a:lnTo>
                  <a:pt x="2610644" y="2088923"/>
                </a:lnTo>
                <a:lnTo>
                  <a:pt x="0" y="2088923"/>
                </a:lnTo>
                <a:close/>
              </a:path>
            </a:pathLst>
          </a:custGeom>
          <a:solidFill>
            <a:schemeClr val="tx2"/>
          </a:solidFill>
          <a:ln w="38100">
            <a:solidFill>
              <a:srgbClr val="F0F5F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350" dirty="0">
                <a:solidFill>
                  <a:schemeClr val="lt1"/>
                </a:solidFill>
              </a:defRPr>
            </a:lvl1pPr>
          </a:lstStyle>
          <a:p>
            <a:pPr marL="0" lvl="0" algn="ctr"/>
            <a:endParaRPr lang="zh-CN" altLang="en-US"/>
          </a:p>
        </p:txBody>
      </p:sp>
      <p:sp>
        <p:nvSpPr>
          <p:cNvPr id="17" name="图片占位符 16"/>
          <p:cNvSpPr>
            <a:spLocks noGrp="1"/>
          </p:cNvSpPr>
          <p:nvPr>
            <p:ph type="pic" sz="quarter" idx="13"/>
          </p:nvPr>
        </p:nvSpPr>
        <p:spPr>
          <a:xfrm>
            <a:off x="6529982" y="2842023"/>
            <a:ext cx="1957983" cy="1566692"/>
          </a:xfrm>
          <a:custGeom>
            <a:avLst/>
            <a:gdLst>
              <a:gd name="connsiteX0" fmla="*/ 0 w 2610644"/>
              <a:gd name="connsiteY0" fmla="*/ 0 h 2088923"/>
              <a:gd name="connsiteX1" fmla="*/ 2610644 w 2610644"/>
              <a:gd name="connsiteY1" fmla="*/ 0 h 2088923"/>
              <a:gd name="connsiteX2" fmla="*/ 2610644 w 2610644"/>
              <a:gd name="connsiteY2" fmla="*/ 2088923 h 2088923"/>
              <a:gd name="connsiteX3" fmla="*/ 0 w 2610644"/>
              <a:gd name="connsiteY3" fmla="*/ 2088923 h 2088923"/>
            </a:gdLst>
            <a:ahLst/>
            <a:cxnLst>
              <a:cxn ang="0">
                <a:pos x="connsiteX0" y="connsiteY0"/>
              </a:cxn>
              <a:cxn ang="0">
                <a:pos x="connsiteX1" y="connsiteY1"/>
              </a:cxn>
              <a:cxn ang="0">
                <a:pos x="connsiteX2" y="connsiteY2"/>
              </a:cxn>
              <a:cxn ang="0">
                <a:pos x="connsiteX3" y="connsiteY3"/>
              </a:cxn>
            </a:cxnLst>
            <a:rect l="l" t="t" r="r" b="b"/>
            <a:pathLst>
              <a:path w="2610644" h="2088923">
                <a:moveTo>
                  <a:pt x="0" y="0"/>
                </a:moveTo>
                <a:lnTo>
                  <a:pt x="2610644" y="0"/>
                </a:lnTo>
                <a:lnTo>
                  <a:pt x="2610644" y="2088923"/>
                </a:lnTo>
                <a:lnTo>
                  <a:pt x="0" y="2088923"/>
                </a:lnTo>
                <a:close/>
              </a:path>
            </a:pathLst>
          </a:custGeom>
          <a:solidFill>
            <a:schemeClr val="tx2"/>
          </a:solidFill>
          <a:ln w="38100">
            <a:solidFill>
              <a:srgbClr val="F0F5F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350">
                <a:solidFill>
                  <a:schemeClr val="lt1"/>
                </a:solidFill>
              </a:defRPr>
            </a:lvl1pPr>
          </a:lstStyle>
          <a:p>
            <a:pPr marL="0" lvl="0" algn="ctr"/>
            <a:endParaRPr lang="zh-CN" altLang="en-US"/>
          </a:p>
        </p:txBody>
      </p:sp>
      <p:sp>
        <p:nvSpPr>
          <p:cNvPr id="18" name="灯片编号占位符 1"/>
          <p:cNvSpPr>
            <a:spLocks noGrp="1"/>
          </p:cNvSpPr>
          <p:nvPr>
            <p:ph type="sldNum" sz="quarter" idx="4"/>
          </p:nvPr>
        </p:nvSpPr>
        <p:spPr>
          <a:xfrm>
            <a:off x="8142807" y="434653"/>
            <a:ext cx="325730" cy="230832"/>
          </a:xfrm>
          <a:prstGeom prst="rect">
            <a:avLst/>
          </a:prstGeom>
        </p:spPr>
        <p:txBody>
          <a:bodyPr wrap="none">
            <a:spAutoFit/>
            <a:scene3d>
              <a:camera prst="orthographicFront"/>
              <a:lightRig rig="threePt" dir="t"/>
            </a:scene3d>
            <a:sp3d contourW="12700"/>
          </a:bodyPr>
          <a:lstStyle>
            <a:lvl1pPr>
              <a:defRPr lang="zh-CN" altLang="en-US" smtClean="0">
                <a:solidFill>
                  <a:schemeClr val="tx1">
                    <a:lumMod val="65000"/>
                    <a:lumOff val="35000"/>
                  </a:schemeClr>
                </a:solidFill>
                <a:latin typeface="Century Gothic" panose="020B0502020202020204" pitchFamily="34" charset="0"/>
              </a:defRPr>
            </a:lvl1pPr>
          </a:lstStyle>
          <a:p>
            <a:pPr algn="l"/>
            <a:fld id="{00178CC7-2D77-4BD9-B1FA-8D84A12D4306}" type="slidenum">
              <a:rPr lang="en-US" altLang="zh-CN" smtClean="0"/>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灯片编号占位符 1"/>
          <p:cNvSpPr>
            <a:spLocks noGrp="1"/>
          </p:cNvSpPr>
          <p:nvPr>
            <p:ph type="sldNum" sz="quarter" idx="4"/>
          </p:nvPr>
        </p:nvSpPr>
        <p:spPr>
          <a:xfrm>
            <a:off x="8142807" y="434653"/>
            <a:ext cx="325730" cy="230832"/>
          </a:xfrm>
          <a:prstGeom prst="rect">
            <a:avLst/>
          </a:prstGeom>
        </p:spPr>
        <p:txBody>
          <a:bodyPr wrap="none">
            <a:spAutoFit/>
            <a:scene3d>
              <a:camera prst="orthographicFront"/>
              <a:lightRig rig="threePt" dir="t"/>
            </a:scene3d>
            <a:sp3d contourW="12700"/>
          </a:bodyPr>
          <a:lstStyle>
            <a:lvl1pPr>
              <a:defRPr lang="zh-CN" altLang="en-US" smtClean="0">
                <a:solidFill>
                  <a:schemeClr val="tx1">
                    <a:lumMod val="65000"/>
                    <a:lumOff val="35000"/>
                  </a:schemeClr>
                </a:solidFill>
                <a:latin typeface="Century Gothic" panose="020B0502020202020204" pitchFamily="34" charset="0"/>
              </a:defRPr>
            </a:lvl1pPr>
          </a:lstStyle>
          <a:p>
            <a:pPr algn="l"/>
            <a:fld id="{00178CC7-2D77-4BD9-B1FA-8D84A12D4306}" type="slidenum">
              <a:rPr lang="en-US" altLang="zh-CN" smtClean="0"/>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6264145" y="1824565"/>
            <a:ext cx="2034915" cy="2034915"/>
          </a:xfrm>
          <a:custGeom>
            <a:avLst/>
            <a:gdLst>
              <a:gd name="connsiteX0" fmla="*/ 0 w 2713220"/>
              <a:gd name="connsiteY0" fmla="*/ 0 h 2713220"/>
              <a:gd name="connsiteX1" fmla="*/ 2713220 w 2713220"/>
              <a:gd name="connsiteY1" fmla="*/ 0 h 2713220"/>
              <a:gd name="connsiteX2" fmla="*/ 2713220 w 2713220"/>
              <a:gd name="connsiteY2" fmla="*/ 2713220 h 2713220"/>
              <a:gd name="connsiteX3" fmla="*/ 0 w 2713220"/>
              <a:gd name="connsiteY3" fmla="*/ 2713220 h 2713220"/>
            </a:gdLst>
            <a:ahLst/>
            <a:cxnLst>
              <a:cxn ang="0">
                <a:pos x="connsiteX0" y="connsiteY0"/>
              </a:cxn>
              <a:cxn ang="0">
                <a:pos x="connsiteX1" y="connsiteY1"/>
              </a:cxn>
              <a:cxn ang="0">
                <a:pos x="connsiteX2" y="connsiteY2"/>
              </a:cxn>
              <a:cxn ang="0">
                <a:pos x="connsiteX3" y="connsiteY3"/>
              </a:cxn>
            </a:cxnLst>
            <a:rect l="l" t="t" r="r" b="b"/>
            <a:pathLst>
              <a:path w="2713220" h="2713220">
                <a:moveTo>
                  <a:pt x="0" y="0"/>
                </a:moveTo>
                <a:lnTo>
                  <a:pt x="2713220" y="0"/>
                </a:lnTo>
                <a:lnTo>
                  <a:pt x="2713220" y="2713220"/>
                </a:lnTo>
                <a:lnTo>
                  <a:pt x="0" y="2713220"/>
                </a:lnTo>
                <a:close/>
              </a:path>
            </a:pathLst>
          </a:custGeom>
        </p:spPr>
        <p:txBody>
          <a:bodyPr wrap="square">
            <a:noAutofit/>
          </a:bodyPr>
          <a:lstStyle/>
          <a:p>
            <a:endParaRPr lang="zh-CN" altLang="en-US"/>
          </a:p>
        </p:txBody>
      </p:sp>
      <p:sp>
        <p:nvSpPr>
          <p:cNvPr id="8" name="灯片编号占位符 1"/>
          <p:cNvSpPr>
            <a:spLocks noGrp="1"/>
          </p:cNvSpPr>
          <p:nvPr>
            <p:ph type="sldNum" sz="quarter" idx="4"/>
          </p:nvPr>
        </p:nvSpPr>
        <p:spPr>
          <a:xfrm>
            <a:off x="8142807" y="434653"/>
            <a:ext cx="325730" cy="230832"/>
          </a:xfrm>
          <a:prstGeom prst="rect">
            <a:avLst/>
          </a:prstGeom>
        </p:spPr>
        <p:txBody>
          <a:bodyPr wrap="none">
            <a:spAutoFit/>
            <a:scene3d>
              <a:camera prst="orthographicFront"/>
              <a:lightRig rig="threePt" dir="t"/>
            </a:scene3d>
            <a:sp3d contourW="12700"/>
          </a:bodyPr>
          <a:lstStyle>
            <a:lvl1pPr>
              <a:defRPr lang="zh-CN" altLang="en-US" smtClean="0">
                <a:solidFill>
                  <a:schemeClr val="tx1">
                    <a:lumMod val="65000"/>
                    <a:lumOff val="35000"/>
                  </a:schemeClr>
                </a:solidFill>
                <a:latin typeface="Century Gothic" panose="020B0502020202020204" pitchFamily="34" charset="0"/>
              </a:defRPr>
            </a:lvl1pPr>
          </a:lstStyle>
          <a:p>
            <a:pPr algn="l"/>
            <a:fld id="{00178CC7-2D77-4BD9-B1FA-8D84A12D4306}" type="slidenum">
              <a:rPr lang="en-US" altLang="zh-CN" smtClean="0"/>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656036" y="1571625"/>
            <a:ext cx="3132772" cy="2540795"/>
          </a:xfrm>
          <a:custGeom>
            <a:avLst/>
            <a:gdLst>
              <a:gd name="connsiteX0" fmla="*/ 0 w 4177029"/>
              <a:gd name="connsiteY0" fmla="*/ 0 h 3387726"/>
              <a:gd name="connsiteX1" fmla="*/ 4177029 w 4177029"/>
              <a:gd name="connsiteY1" fmla="*/ 0 h 3387726"/>
              <a:gd name="connsiteX2" fmla="*/ 4177029 w 4177029"/>
              <a:gd name="connsiteY2" fmla="*/ 3387726 h 3387726"/>
              <a:gd name="connsiteX3" fmla="*/ 0 w 4177029"/>
              <a:gd name="connsiteY3" fmla="*/ 3387726 h 3387726"/>
            </a:gdLst>
            <a:ahLst/>
            <a:cxnLst>
              <a:cxn ang="0">
                <a:pos x="connsiteX0" y="connsiteY0"/>
              </a:cxn>
              <a:cxn ang="0">
                <a:pos x="connsiteX1" y="connsiteY1"/>
              </a:cxn>
              <a:cxn ang="0">
                <a:pos x="connsiteX2" y="connsiteY2"/>
              </a:cxn>
              <a:cxn ang="0">
                <a:pos x="connsiteX3" y="connsiteY3"/>
              </a:cxn>
            </a:cxnLst>
            <a:rect l="l" t="t" r="r" b="b"/>
            <a:pathLst>
              <a:path w="4177029" h="3387726">
                <a:moveTo>
                  <a:pt x="0" y="0"/>
                </a:moveTo>
                <a:lnTo>
                  <a:pt x="4177029" y="0"/>
                </a:lnTo>
                <a:lnTo>
                  <a:pt x="4177029" y="3387726"/>
                </a:lnTo>
                <a:lnTo>
                  <a:pt x="0" y="3387726"/>
                </a:lnTo>
                <a:close/>
              </a:path>
            </a:pathLst>
          </a:custGeom>
          <a:solidFill>
            <a:schemeClr val="tx2"/>
          </a:solidFill>
        </p:spPr>
        <p:txBody>
          <a:bodyPr wrap="square">
            <a:noAutofit/>
          </a:bodyPr>
          <a:lstStyle/>
          <a:p>
            <a:endParaRPr lang="zh-CN" altLang="en-US"/>
          </a:p>
        </p:txBody>
      </p:sp>
      <p:sp>
        <p:nvSpPr>
          <p:cNvPr id="8" name="灯片编号占位符 1"/>
          <p:cNvSpPr>
            <a:spLocks noGrp="1"/>
          </p:cNvSpPr>
          <p:nvPr>
            <p:ph type="sldNum" sz="quarter" idx="4"/>
          </p:nvPr>
        </p:nvSpPr>
        <p:spPr>
          <a:xfrm>
            <a:off x="8142807" y="434653"/>
            <a:ext cx="325730" cy="230832"/>
          </a:xfrm>
          <a:prstGeom prst="rect">
            <a:avLst/>
          </a:prstGeom>
        </p:spPr>
        <p:txBody>
          <a:bodyPr wrap="none">
            <a:spAutoFit/>
            <a:scene3d>
              <a:camera prst="orthographicFront"/>
              <a:lightRig rig="threePt" dir="t"/>
            </a:scene3d>
            <a:sp3d contourW="12700"/>
          </a:bodyPr>
          <a:lstStyle>
            <a:lvl1pPr>
              <a:defRPr lang="zh-CN" altLang="en-US" smtClean="0">
                <a:solidFill>
                  <a:schemeClr val="tx1">
                    <a:lumMod val="65000"/>
                    <a:lumOff val="35000"/>
                  </a:schemeClr>
                </a:solidFill>
                <a:latin typeface="Century Gothic" panose="020B0502020202020204" pitchFamily="34" charset="0"/>
              </a:defRPr>
            </a:lvl1pPr>
          </a:lstStyle>
          <a:p>
            <a:pPr algn="l"/>
            <a:fld id="{00178CC7-2D77-4BD9-B1FA-8D84A12D4306}" type="slidenum">
              <a:rPr lang="en-US" altLang="zh-CN" smtClean="0"/>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11" name="图片占位符 10"/>
          <p:cNvSpPr>
            <a:spLocks noGrp="1"/>
          </p:cNvSpPr>
          <p:nvPr>
            <p:ph type="pic" sz="quarter" idx="10"/>
          </p:nvPr>
        </p:nvSpPr>
        <p:spPr>
          <a:xfrm>
            <a:off x="656034" y="2297396"/>
            <a:ext cx="1947186" cy="1960790"/>
          </a:xfrm>
          <a:custGeom>
            <a:avLst/>
            <a:gdLst>
              <a:gd name="connsiteX0" fmla="*/ 0 w 2596248"/>
              <a:gd name="connsiteY0" fmla="*/ 0 h 2614386"/>
              <a:gd name="connsiteX1" fmla="*/ 2596248 w 2596248"/>
              <a:gd name="connsiteY1" fmla="*/ 0 h 2614386"/>
              <a:gd name="connsiteX2" fmla="*/ 2596248 w 2596248"/>
              <a:gd name="connsiteY2" fmla="*/ 2614386 h 2614386"/>
              <a:gd name="connsiteX3" fmla="*/ 0 w 2596248"/>
              <a:gd name="connsiteY3" fmla="*/ 2614386 h 2614386"/>
            </a:gdLst>
            <a:ahLst/>
            <a:cxnLst>
              <a:cxn ang="0">
                <a:pos x="connsiteX0" y="connsiteY0"/>
              </a:cxn>
              <a:cxn ang="0">
                <a:pos x="connsiteX1" y="connsiteY1"/>
              </a:cxn>
              <a:cxn ang="0">
                <a:pos x="connsiteX2" y="connsiteY2"/>
              </a:cxn>
              <a:cxn ang="0">
                <a:pos x="connsiteX3" y="connsiteY3"/>
              </a:cxn>
            </a:cxnLst>
            <a:rect l="l" t="t" r="r" b="b"/>
            <a:pathLst>
              <a:path w="2596248" h="2614386">
                <a:moveTo>
                  <a:pt x="0" y="0"/>
                </a:moveTo>
                <a:lnTo>
                  <a:pt x="2596248" y="0"/>
                </a:lnTo>
                <a:lnTo>
                  <a:pt x="2596248" y="2614386"/>
                </a:lnTo>
                <a:lnTo>
                  <a:pt x="0" y="2614386"/>
                </a:lnTo>
                <a:close/>
              </a:path>
            </a:pathLst>
          </a:custGeom>
          <a:solidFill>
            <a:schemeClr val="tx2"/>
          </a:solidFill>
          <a:ln>
            <a:solidFill>
              <a:schemeClr val="bg1">
                <a:lumMod val="75000"/>
              </a:schemeClr>
            </a:solidFill>
          </a:ln>
        </p:spPr>
        <p:txBody>
          <a:bodyPr wrap="square">
            <a:noAutofit/>
          </a:bodyPr>
          <a:lstStyle/>
          <a:p>
            <a:endParaRPr lang="zh-CN" altLang="en-US"/>
          </a:p>
        </p:txBody>
      </p:sp>
      <p:sp>
        <p:nvSpPr>
          <p:cNvPr id="12" name="图片占位符 11"/>
          <p:cNvSpPr>
            <a:spLocks noGrp="1"/>
          </p:cNvSpPr>
          <p:nvPr>
            <p:ph type="pic" sz="quarter" idx="11"/>
          </p:nvPr>
        </p:nvSpPr>
        <p:spPr>
          <a:xfrm>
            <a:off x="3598406" y="1425859"/>
            <a:ext cx="1947186" cy="1960790"/>
          </a:xfrm>
          <a:custGeom>
            <a:avLst/>
            <a:gdLst>
              <a:gd name="connsiteX0" fmla="*/ 0 w 2596248"/>
              <a:gd name="connsiteY0" fmla="*/ 0 h 2614386"/>
              <a:gd name="connsiteX1" fmla="*/ 2596248 w 2596248"/>
              <a:gd name="connsiteY1" fmla="*/ 0 h 2614386"/>
              <a:gd name="connsiteX2" fmla="*/ 2596248 w 2596248"/>
              <a:gd name="connsiteY2" fmla="*/ 2614386 h 2614386"/>
              <a:gd name="connsiteX3" fmla="*/ 0 w 2596248"/>
              <a:gd name="connsiteY3" fmla="*/ 2614386 h 2614386"/>
            </a:gdLst>
            <a:ahLst/>
            <a:cxnLst>
              <a:cxn ang="0">
                <a:pos x="connsiteX0" y="connsiteY0"/>
              </a:cxn>
              <a:cxn ang="0">
                <a:pos x="connsiteX1" y="connsiteY1"/>
              </a:cxn>
              <a:cxn ang="0">
                <a:pos x="connsiteX2" y="connsiteY2"/>
              </a:cxn>
              <a:cxn ang="0">
                <a:pos x="connsiteX3" y="connsiteY3"/>
              </a:cxn>
            </a:cxnLst>
            <a:rect l="l" t="t" r="r" b="b"/>
            <a:pathLst>
              <a:path w="2596248" h="2614386">
                <a:moveTo>
                  <a:pt x="0" y="0"/>
                </a:moveTo>
                <a:lnTo>
                  <a:pt x="2596248" y="0"/>
                </a:lnTo>
                <a:lnTo>
                  <a:pt x="2596248" y="2614386"/>
                </a:lnTo>
                <a:lnTo>
                  <a:pt x="0" y="2614386"/>
                </a:lnTo>
                <a:close/>
              </a:path>
            </a:pathLst>
          </a:custGeom>
          <a:solidFill>
            <a:schemeClr val="tx2"/>
          </a:solidFill>
          <a:ln>
            <a:solidFill>
              <a:schemeClr val="bg1">
                <a:lumMod val="75000"/>
              </a:schemeClr>
            </a:solidFill>
          </a:ln>
        </p:spPr>
        <p:txBody>
          <a:bodyPr wrap="square">
            <a:noAutofit/>
          </a:bodyPr>
          <a:lstStyle/>
          <a:p>
            <a:endParaRPr lang="zh-CN" altLang="en-US"/>
          </a:p>
        </p:txBody>
      </p:sp>
      <p:sp>
        <p:nvSpPr>
          <p:cNvPr id="13" name="图片占位符 12"/>
          <p:cNvSpPr>
            <a:spLocks noGrp="1"/>
          </p:cNvSpPr>
          <p:nvPr>
            <p:ph type="pic" sz="quarter" idx="12"/>
          </p:nvPr>
        </p:nvSpPr>
        <p:spPr>
          <a:xfrm>
            <a:off x="6540779" y="2297396"/>
            <a:ext cx="1947186" cy="1960790"/>
          </a:xfrm>
          <a:custGeom>
            <a:avLst/>
            <a:gdLst>
              <a:gd name="connsiteX0" fmla="*/ 0 w 2596248"/>
              <a:gd name="connsiteY0" fmla="*/ 0 h 2614386"/>
              <a:gd name="connsiteX1" fmla="*/ 2596248 w 2596248"/>
              <a:gd name="connsiteY1" fmla="*/ 0 h 2614386"/>
              <a:gd name="connsiteX2" fmla="*/ 2596248 w 2596248"/>
              <a:gd name="connsiteY2" fmla="*/ 2614386 h 2614386"/>
              <a:gd name="connsiteX3" fmla="*/ 0 w 2596248"/>
              <a:gd name="connsiteY3" fmla="*/ 2614386 h 2614386"/>
            </a:gdLst>
            <a:ahLst/>
            <a:cxnLst>
              <a:cxn ang="0">
                <a:pos x="connsiteX0" y="connsiteY0"/>
              </a:cxn>
              <a:cxn ang="0">
                <a:pos x="connsiteX1" y="connsiteY1"/>
              </a:cxn>
              <a:cxn ang="0">
                <a:pos x="connsiteX2" y="connsiteY2"/>
              </a:cxn>
              <a:cxn ang="0">
                <a:pos x="connsiteX3" y="connsiteY3"/>
              </a:cxn>
            </a:cxnLst>
            <a:rect l="l" t="t" r="r" b="b"/>
            <a:pathLst>
              <a:path w="2596248" h="2614386">
                <a:moveTo>
                  <a:pt x="0" y="0"/>
                </a:moveTo>
                <a:lnTo>
                  <a:pt x="2596248" y="0"/>
                </a:lnTo>
                <a:lnTo>
                  <a:pt x="2596248" y="2614386"/>
                </a:lnTo>
                <a:lnTo>
                  <a:pt x="0" y="2614386"/>
                </a:lnTo>
                <a:close/>
              </a:path>
            </a:pathLst>
          </a:custGeom>
          <a:solidFill>
            <a:schemeClr val="tx2"/>
          </a:solidFill>
          <a:ln>
            <a:solidFill>
              <a:schemeClr val="bg1">
                <a:lumMod val="75000"/>
              </a:schemeClr>
            </a:solidFill>
          </a:ln>
        </p:spPr>
        <p:txBody>
          <a:bodyPr wrap="square">
            <a:noAutofit/>
          </a:bodyPr>
          <a:lstStyle/>
          <a:p>
            <a:endParaRPr lang="zh-CN" altLang="en-US"/>
          </a:p>
        </p:txBody>
      </p:sp>
      <p:sp>
        <p:nvSpPr>
          <p:cNvPr id="14" name="灯片编号占位符 1"/>
          <p:cNvSpPr>
            <a:spLocks noGrp="1"/>
          </p:cNvSpPr>
          <p:nvPr>
            <p:ph type="sldNum" sz="quarter" idx="4"/>
          </p:nvPr>
        </p:nvSpPr>
        <p:spPr>
          <a:xfrm>
            <a:off x="8142807" y="434653"/>
            <a:ext cx="325730" cy="230832"/>
          </a:xfrm>
          <a:prstGeom prst="rect">
            <a:avLst/>
          </a:prstGeom>
        </p:spPr>
        <p:txBody>
          <a:bodyPr wrap="none">
            <a:spAutoFit/>
            <a:scene3d>
              <a:camera prst="orthographicFront"/>
              <a:lightRig rig="threePt" dir="t"/>
            </a:scene3d>
            <a:sp3d contourW="12700"/>
          </a:bodyPr>
          <a:lstStyle>
            <a:lvl1pPr>
              <a:defRPr lang="zh-CN" altLang="en-US" smtClean="0">
                <a:solidFill>
                  <a:schemeClr val="tx1">
                    <a:lumMod val="65000"/>
                    <a:lumOff val="35000"/>
                  </a:schemeClr>
                </a:solidFill>
                <a:latin typeface="Century Gothic" panose="020B0502020202020204" pitchFamily="34" charset="0"/>
              </a:defRPr>
            </a:lvl1pPr>
          </a:lstStyle>
          <a:p>
            <a:pPr algn="l"/>
            <a:fld id="{00178CC7-2D77-4BD9-B1FA-8D84A12D4306}" type="slidenum">
              <a:rPr lang="en-US" altLang="zh-CN" smtClean="0"/>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3" name="图片占位符 12"/>
          <p:cNvSpPr>
            <a:spLocks noGrp="1"/>
          </p:cNvSpPr>
          <p:nvPr>
            <p:ph type="pic" sz="quarter" idx="10"/>
          </p:nvPr>
        </p:nvSpPr>
        <p:spPr>
          <a:xfrm>
            <a:off x="656035" y="2467295"/>
            <a:ext cx="1818416" cy="1818417"/>
          </a:xfrm>
          <a:custGeom>
            <a:avLst/>
            <a:gdLst>
              <a:gd name="connsiteX0" fmla="*/ 153014 w 2424555"/>
              <a:gd name="connsiteY0" fmla="*/ 0 h 2424556"/>
              <a:gd name="connsiteX1" fmla="*/ 2271541 w 2424555"/>
              <a:gd name="connsiteY1" fmla="*/ 0 h 2424556"/>
              <a:gd name="connsiteX2" fmla="*/ 2424555 w 2424555"/>
              <a:gd name="connsiteY2" fmla="*/ 153014 h 2424556"/>
              <a:gd name="connsiteX3" fmla="*/ 2424555 w 2424555"/>
              <a:gd name="connsiteY3" fmla="*/ 2271542 h 2424556"/>
              <a:gd name="connsiteX4" fmla="*/ 2271541 w 2424555"/>
              <a:gd name="connsiteY4" fmla="*/ 2424556 h 2424556"/>
              <a:gd name="connsiteX5" fmla="*/ 153014 w 2424555"/>
              <a:gd name="connsiteY5" fmla="*/ 2424556 h 2424556"/>
              <a:gd name="connsiteX6" fmla="*/ 0 w 2424555"/>
              <a:gd name="connsiteY6" fmla="*/ 2271542 h 2424556"/>
              <a:gd name="connsiteX7" fmla="*/ 0 w 2424555"/>
              <a:gd name="connsiteY7" fmla="*/ 153014 h 2424556"/>
              <a:gd name="connsiteX8" fmla="*/ 153014 w 2424555"/>
              <a:gd name="connsiteY8" fmla="*/ 0 h 242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4555" h="2424556">
                <a:moveTo>
                  <a:pt x="153014" y="0"/>
                </a:moveTo>
                <a:lnTo>
                  <a:pt x="2271541" y="0"/>
                </a:lnTo>
                <a:cubicBezTo>
                  <a:pt x="2356048" y="0"/>
                  <a:pt x="2424555" y="68507"/>
                  <a:pt x="2424555" y="153014"/>
                </a:cubicBezTo>
                <a:lnTo>
                  <a:pt x="2424555" y="2271542"/>
                </a:lnTo>
                <a:cubicBezTo>
                  <a:pt x="2424555" y="2356049"/>
                  <a:pt x="2356048" y="2424556"/>
                  <a:pt x="2271541" y="2424556"/>
                </a:cubicBezTo>
                <a:lnTo>
                  <a:pt x="153014" y="2424556"/>
                </a:lnTo>
                <a:cubicBezTo>
                  <a:pt x="68507" y="2424556"/>
                  <a:pt x="0" y="2356049"/>
                  <a:pt x="0" y="2271542"/>
                </a:cubicBezTo>
                <a:lnTo>
                  <a:pt x="0" y="153014"/>
                </a:lnTo>
                <a:cubicBezTo>
                  <a:pt x="0" y="68507"/>
                  <a:pt x="68507" y="0"/>
                  <a:pt x="153014" y="0"/>
                </a:cubicBezTo>
                <a:close/>
              </a:path>
            </a:pathLst>
          </a:custGeom>
          <a:ln>
            <a:solidFill>
              <a:schemeClr val="bg1">
                <a:lumMod val="75000"/>
              </a:schemeClr>
            </a:solidFill>
          </a:ln>
        </p:spPr>
        <p:txBody>
          <a:bodyPr wrap="square">
            <a:noAutofit/>
          </a:bodyPr>
          <a:lstStyle/>
          <a:p>
            <a:endParaRPr lang="zh-CN" altLang="en-US"/>
          </a:p>
        </p:txBody>
      </p:sp>
      <p:sp>
        <p:nvSpPr>
          <p:cNvPr id="14" name="图片占位符 13"/>
          <p:cNvSpPr>
            <a:spLocks noGrp="1"/>
          </p:cNvSpPr>
          <p:nvPr>
            <p:ph type="pic" sz="quarter" idx="11"/>
          </p:nvPr>
        </p:nvSpPr>
        <p:spPr>
          <a:xfrm>
            <a:off x="2660540" y="2467295"/>
            <a:ext cx="1818416" cy="1818417"/>
          </a:xfrm>
          <a:custGeom>
            <a:avLst/>
            <a:gdLst>
              <a:gd name="connsiteX0" fmla="*/ 153014 w 2424555"/>
              <a:gd name="connsiteY0" fmla="*/ 0 h 2424556"/>
              <a:gd name="connsiteX1" fmla="*/ 2271541 w 2424555"/>
              <a:gd name="connsiteY1" fmla="*/ 0 h 2424556"/>
              <a:gd name="connsiteX2" fmla="*/ 2424555 w 2424555"/>
              <a:gd name="connsiteY2" fmla="*/ 153014 h 2424556"/>
              <a:gd name="connsiteX3" fmla="*/ 2424555 w 2424555"/>
              <a:gd name="connsiteY3" fmla="*/ 2271542 h 2424556"/>
              <a:gd name="connsiteX4" fmla="*/ 2271541 w 2424555"/>
              <a:gd name="connsiteY4" fmla="*/ 2424556 h 2424556"/>
              <a:gd name="connsiteX5" fmla="*/ 153014 w 2424555"/>
              <a:gd name="connsiteY5" fmla="*/ 2424556 h 2424556"/>
              <a:gd name="connsiteX6" fmla="*/ 0 w 2424555"/>
              <a:gd name="connsiteY6" fmla="*/ 2271542 h 2424556"/>
              <a:gd name="connsiteX7" fmla="*/ 0 w 2424555"/>
              <a:gd name="connsiteY7" fmla="*/ 153014 h 2424556"/>
              <a:gd name="connsiteX8" fmla="*/ 153014 w 2424555"/>
              <a:gd name="connsiteY8" fmla="*/ 0 h 242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4555" h="2424556">
                <a:moveTo>
                  <a:pt x="153014" y="0"/>
                </a:moveTo>
                <a:lnTo>
                  <a:pt x="2271541" y="0"/>
                </a:lnTo>
                <a:cubicBezTo>
                  <a:pt x="2356048" y="0"/>
                  <a:pt x="2424555" y="68507"/>
                  <a:pt x="2424555" y="153014"/>
                </a:cubicBezTo>
                <a:lnTo>
                  <a:pt x="2424555" y="2271542"/>
                </a:lnTo>
                <a:cubicBezTo>
                  <a:pt x="2424555" y="2356049"/>
                  <a:pt x="2356048" y="2424556"/>
                  <a:pt x="2271541" y="2424556"/>
                </a:cubicBezTo>
                <a:lnTo>
                  <a:pt x="153014" y="2424556"/>
                </a:lnTo>
                <a:cubicBezTo>
                  <a:pt x="68507" y="2424556"/>
                  <a:pt x="0" y="2356049"/>
                  <a:pt x="0" y="2271542"/>
                </a:cubicBezTo>
                <a:lnTo>
                  <a:pt x="0" y="153014"/>
                </a:lnTo>
                <a:cubicBezTo>
                  <a:pt x="0" y="68507"/>
                  <a:pt x="68507" y="0"/>
                  <a:pt x="153014" y="0"/>
                </a:cubicBezTo>
                <a:close/>
              </a:path>
            </a:pathLst>
          </a:custGeom>
          <a:ln>
            <a:solidFill>
              <a:schemeClr val="bg1">
                <a:lumMod val="75000"/>
              </a:schemeClr>
            </a:solidFill>
          </a:ln>
        </p:spPr>
        <p:txBody>
          <a:bodyPr wrap="square">
            <a:noAutofit/>
          </a:bodyPr>
          <a:lstStyle/>
          <a:p>
            <a:endParaRPr lang="zh-CN" altLang="en-US"/>
          </a:p>
        </p:txBody>
      </p:sp>
      <p:sp>
        <p:nvSpPr>
          <p:cNvPr id="15" name="图片占位符 14"/>
          <p:cNvSpPr>
            <a:spLocks noGrp="1"/>
          </p:cNvSpPr>
          <p:nvPr>
            <p:ph type="pic" sz="quarter" idx="12"/>
          </p:nvPr>
        </p:nvSpPr>
        <p:spPr>
          <a:xfrm>
            <a:off x="4665045" y="2467295"/>
            <a:ext cx="1818416" cy="1818417"/>
          </a:xfrm>
          <a:custGeom>
            <a:avLst/>
            <a:gdLst>
              <a:gd name="connsiteX0" fmla="*/ 153014 w 2424555"/>
              <a:gd name="connsiteY0" fmla="*/ 0 h 2424556"/>
              <a:gd name="connsiteX1" fmla="*/ 2271541 w 2424555"/>
              <a:gd name="connsiteY1" fmla="*/ 0 h 2424556"/>
              <a:gd name="connsiteX2" fmla="*/ 2424555 w 2424555"/>
              <a:gd name="connsiteY2" fmla="*/ 153014 h 2424556"/>
              <a:gd name="connsiteX3" fmla="*/ 2424555 w 2424555"/>
              <a:gd name="connsiteY3" fmla="*/ 2271542 h 2424556"/>
              <a:gd name="connsiteX4" fmla="*/ 2271541 w 2424555"/>
              <a:gd name="connsiteY4" fmla="*/ 2424556 h 2424556"/>
              <a:gd name="connsiteX5" fmla="*/ 153014 w 2424555"/>
              <a:gd name="connsiteY5" fmla="*/ 2424556 h 2424556"/>
              <a:gd name="connsiteX6" fmla="*/ 0 w 2424555"/>
              <a:gd name="connsiteY6" fmla="*/ 2271542 h 2424556"/>
              <a:gd name="connsiteX7" fmla="*/ 0 w 2424555"/>
              <a:gd name="connsiteY7" fmla="*/ 153014 h 2424556"/>
              <a:gd name="connsiteX8" fmla="*/ 153014 w 2424555"/>
              <a:gd name="connsiteY8" fmla="*/ 0 h 242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4555" h="2424556">
                <a:moveTo>
                  <a:pt x="153014" y="0"/>
                </a:moveTo>
                <a:lnTo>
                  <a:pt x="2271541" y="0"/>
                </a:lnTo>
                <a:cubicBezTo>
                  <a:pt x="2356048" y="0"/>
                  <a:pt x="2424555" y="68507"/>
                  <a:pt x="2424555" y="153014"/>
                </a:cubicBezTo>
                <a:lnTo>
                  <a:pt x="2424555" y="2271542"/>
                </a:lnTo>
                <a:cubicBezTo>
                  <a:pt x="2424555" y="2356049"/>
                  <a:pt x="2356048" y="2424556"/>
                  <a:pt x="2271541" y="2424556"/>
                </a:cubicBezTo>
                <a:lnTo>
                  <a:pt x="153014" y="2424556"/>
                </a:lnTo>
                <a:cubicBezTo>
                  <a:pt x="68507" y="2424556"/>
                  <a:pt x="0" y="2356049"/>
                  <a:pt x="0" y="2271542"/>
                </a:cubicBezTo>
                <a:lnTo>
                  <a:pt x="0" y="153014"/>
                </a:lnTo>
                <a:cubicBezTo>
                  <a:pt x="0" y="68507"/>
                  <a:pt x="68507" y="0"/>
                  <a:pt x="153014" y="0"/>
                </a:cubicBezTo>
                <a:close/>
              </a:path>
            </a:pathLst>
          </a:custGeom>
          <a:ln>
            <a:solidFill>
              <a:schemeClr val="bg1">
                <a:lumMod val="75000"/>
              </a:schemeClr>
            </a:solidFill>
          </a:ln>
        </p:spPr>
        <p:txBody>
          <a:bodyPr wrap="square">
            <a:noAutofit/>
          </a:bodyPr>
          <a:lstStyle/>
          <a:p>
            <a:endParaRPr lang="zh-CN" altLang="en-US"/>
          </a:p>
        </p:txBody>
      </p:sp>
      <p:sp>
        <p:nvSpPr>
          <p:cNvPr id="16" name="图片占位符 15"/>
          <p:cNvSpPr>
            <a:spLocks noGrp="1"/>
          </p:cNvSpPr>
          <p:nvPr>
            <p:ph type="pic" sz="quarter" idx="13"/>
          </p:nvPr>
        </p:nvSpPr>
        <p:spPr>
          <a:xfrm>
            <a:off x="6669551" y="2467295"/>
            <a:ext cx="1818416" cy="1818417"/>
          </a:xfrm>
          <a:custGeom>
            <a:avLst/>
            <a:gdLst>
              <a:gd name="connsiteX0" fmla="*/ 153014 w 2424555"/>
              <a:gd name="connsiteY0" fmla="*/ 0 h 2424556"/>
              <a:gd name="connsiteX1" fmla="*/ 2271541 w 2424555"/>
              <a:gd name="connsiteY1" fmla="*/ 0 h 2424556"/>
              <a:gd name="connsiteX2" fmla="*/ 2424555 w 2424555"/>
              <a:gd name="connsiteY2" fmla="*/ 153014 h 2424556"/>
              <a:gd name="connsiteX3" fmla="*/ 2424555 w 2424555"/>
              <a:gd name="connsiteY3" fmla="*/ 2271542 h 2424556"/>
              <a:gd name="connsiteX4" fmla="*/ 2271541 w 2424555"/>
              <a:gd name="connsiteY4" fmla="*/ 2424556 h 2424556"/>
              <a:gd name="connsiteX5" fmla="*/ 153014 w 2424555"/>
              <a:gd name="connsiteY5" fmla="*/ 2424556 h 2424556"/>
              <a:gd name="connsiteX6" fmla="*/ 0 w 2424555"/>
              <a:gd name="connsiteY6" fmla="*/ 2271542 h 2424556"/>
              <a:gd name="connsiteX7" fmla="*/ 0 w 2424555"/>
              <a:gd name="connsiteY7" fmla="*/ 153014 h 2424556"/>
              <a:gd name="connsiteX8" fmla="*/ 153014 w 2424555"/>
              <a:gd name="connsiteY8" fmla="*/ 0 h 242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4555" h="2424556">
                <a:moveTo>
                  <a:pt x="153014" y="0"/>
                </a:moveTo>
                <a:lnTo>
                  <a:pt x="2271541" y="0"/>
                </a:lnTo>
                <a:cubicBezTo>
                  <a:pt x="2356048" y="0"/>
                  <a:pt x="2424555" y="68507"/>
                  <a:pt x="2424555" y="153014"/>
                </a:cubicBezTo>
                <a:lnTo>
                  <a:pt x="2424555" y="2271542"/>
                </a:lnTo>
                <a:cubicBezTo>
                  <a:pt x="2424555" y="2356049"/>
                  <a:pt x="2356048" y="2424556"/>
                  <a:pt x="2271541" y="2424556"/>
                </a:cubicBezTo>
                <a:lnTo>
                  <a:pt x="153014" y="2424556"/>
                </a:lnTo>
                <a:cubicBezTo>
                  <a:pt x="68507" y="2424556"/>
                  <a:pt x="0" y="2356049"/>
                  <a:pt x="0" y="2271542"/>
                </a:cubicBezTo>
                <a:lnTo>
                  <a:pt x="0" y="153014"/>
                </a:lnTo>
                <a:cubicBezTo>
                  <a:pt x="0" y="68507"/>
                  <a:pt x="68507" y="0"/>
                  <a:pt x="153014" y="0"/>
                </a:cubicBezTo>
                <a:close/>
              </a:path>
            </a:pathLst>
          </a:custGeom>
          <a:ln>
            <a:solidFill>
              <a:schemeClr val="bg1">
                <a:lumMod val="75000"/>
              </a:schemeClr>
            </a:solidFill>
          </a:ln>
        </p:spPr>
        <p:txBody>
          <a:bodyPr wrap="square">
            <a:noAutofit/>
          </a:bodyPr>
          <a:lstStyle/>
          <a:p>
            <a:endParaRPr lang="zh-CN" altLang="en-US"/>
          </a:p>
        </p:txBody>
      </p:sp>
      <p:sp>
        <p:nvSpPr>
          <p:cNvPr id="17" name="灯片编号占位符 1"/>
          <p:cNvSpPr>
            <a:spLocks noGrp="1"/>
          </p:cNvSpPr>
          <p:nvPr>
            <p:ph type="sldNum" sz="quarter" idx="4"/>
          </p:nvPr>
        </p:nvSpPr>
        <p:spPr>
          <a:xfrm>
            <a:off x="8142807" y="434653"/>
            <a:ext cx="325730" cy="230832"/>
          </a:xfrm>
          <a:prstGeom prst="rect">
            <a:avLst/>
          </a:prstGeom>
        </p:spPr>
        <p:txBody>
          <a:bodyPr wrap="none">
            <a:spAutoFit/>
            <a:scene3d>
              <a:camera prst="orthographicFront"/>
              <a:lightRig rig="threePt" dir="t"/>
            </a:scene3d>
            <a:sp3d contourW="12700"/>
          </a:bodyPr>
          <a:lstStyle>
            <a:lvl1pPr>
              <a:defRPr lang="zh-CN" altLang="en-US" smtClean="0">
                <a:solidFill>
                  <a:schemeClr val="tx1">
                    <a:lumMod val="65000"/>
                    <a:lumOff val="35000"/>
                  </a:schemeClr>
                </a:solidFill>
                <a:latin typeface="Century Gothic" panose="020B0502020202020204" pitchFamily="34" charset="0"/>
              </a:defRPr>
            </a:lvl1pPr>
          </a:lstStyle>
          <a:p>
            <a:pPr algn="l"/>
            <a:fld id="{00178CC7-2D77-4BD9-B1FA-8D84A12D4306}" type="slidenum">
              <a:rPr lang="en-US" altLang="zh-CN" smtClean="0"/>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3445177" y="1429598"/>
            <a:ext cx="2262806" cy="2824848"/>
          </a:xfrm>
          <a:custGeom>
            <a:avLst/>
            <a:gdLst>
              <a:gd name="connsiteX0" fmla="*/ 0 w 3017074"/>
              <a:gd name="connsiteY0" fmla="*/ 0 h 3766464"/>
              <a:gd name="connsiteX1" fmla="*/ 3017074 w 3017074"/>
              <a:gd name="connsiteY1" fmla="*/ 0 h 3766464"/>
              <a:gd name="connsiteX2" fmla="*/ 3017074 w 3017074"/>
              <a:gd name="connsiteY2" fmla="*/ 3766464 h 3766464"/>
              <a:gd name="connsiteX3" fmla="*/ 0 w 3017074"/>
              <a:gd name="connsiteY3" fmla="*/ 3766464 h 3766464"/>
            </a:gdLst>
            <a:ahLst/>
            <a:cxnLst>
              <a:cxn ang="0">
                <a:pos x="connsiteX0" y="connsiteY0"/>
              </a:cxn>
              <a:cxn ang="0">
                <a:pos x="connsiteX1" y="connsiteY1"/>
              </a:cxn>
              <a:cxn ang="0">
                <a:pos x="connsiteX2" y="connsiteY2"/>
              </a:cxn>
              <a:cxn ang="0">
                <a:pos x="connsiteX3" y="connsiteY3"/>
              </a:cxn>
            </a:cxnLst>
            <a:rect l="l" t="t" r="r" b="b"/>
            <a:pathLst>
              <a:path w="3017074" h="3766464">
                <a:moveTo>
                  <a:pt x="0" y="0"/>
                </a:moveTo>
                <a:lnTo>
                  <a:pt x="3017074" y="0"/>
                </a:lnTo>
                <a:lnTo>
                  <a:pt x="3017074" y="3766464"/>
                </a:lnTo>
                <a:lnTo>
                  <a:pt x="0" y="3766464"/>
                </a:lnTo>
                <a:close/>
              </a:path>
            </a:pathLst>
          </a:custGeom>
          <a:ln>
            <a:solidFill>
              <a:schemeClr val="bg1">
                <a:lumMod val="75000"/>
              </a:schemeClr>
            </a:solidFill>
          </a:ln>
        </p:spPr>
        <p:txBody>
          <a:bodyPr wrap="square">
            <a:noAutofit/>
          </a:bodyPr>
          <a:lstStyle/>
          <a:p>
            <a:endParaRPr lang="zh-CN" altLang="en-US"/>
          </a:p>
        </p:txBody>
      </p:sp>
      <p:sp>
        <p:nvSpPr>
          <p:cNvPr id="10" name="图片占位符 9"/>
          <p:cNvSpPr>
            <a:spLocks noGrp="1"/>
          </p:cNvSpPr>
          <p:nvPr>
            <p:ph type="pic" sz="quarter" idx="11"/>
          </p:nvPr>
        </p:nvSpPr>
        <p:spPr>
          <a:xfrm>
            <a:off x="6225161" y="1429598"/>
            <a:ext cx="2262806" cy="2824848"/>
          </a:xfrm>
          <a:custGeom>
            <a:avLst/>
            <a:gdLst>
              <a:gd name="connsiteX0" fmla="*/ 0 w 3017074"/>
              <a:gd name="connsiteY0" fmla="*/ 0 h 3766464"/>
              <a:gd name="connsiteX1" fmla="*/ 3017074 w 3017074"/>
              <a:gd name="connsiteY1" fmla="*/ 0 h 3766464"/>
              <a:gd name="connsiteX2" fmla="*/ 3017074 w 3017074"/>
              <a:gd name="connsiteY2" fmla="*/ 3766464 h 3766464"/>
              <a:gd name="connsiteX3" fmla="*/ 0 w 3017074"/>
              <a:gd name="connsiteY3" fmla="*/ 3766464 h 3766464"/>
            </a:gdLst>
            <a:ahLst/>
            <a:cxnLst>
              <a:cxn ang="0">
                <a:pos x="connsiteX0" y="connsiteY0"/>
              </a:cxn>
              <a:cxn ang="0">
                <a:pos x="connsiteX1" y="connsiteY1"/>
              </a:cxn>
              <a:cxn ang="0">
                <a:pos x="connsiteX2" y="connsiteY2"/>
              </a:cxn>
              <a:cxn ang="0">
                <a:pos x="connsiteX3" y="connsiteY3"/>
              </a:cxn>
            </a:cxnLst>
            <a:rect l="l" t="t" r="r" b="b"/>
            <a:pathLst>
              <a:path w="3017074" h="3766464">
                <a:moveTo>
                  <a:pt x="0" y="0"/>
                </a:moveTo>
                <a:lnTo>
                  <a:pt x="3017074" y="0"/>
                </a:lnTo>
                <a:lnTo>
                  <a:pt x="3017074" y="3766464"/>
                </a:lnTo>
                <a:lnTo>
                  <a:pt x="0" y="3766464"/>
                </a:lnTo>
                <a:close/>
              </a:path>
            </a:pathLst>
          </a:custGeom>
          <a:ln>
            <a:solidFill>
              <a:schemeClr val="bg1">
                <a:lumMod val="75000"/>
              </a:schemeClr>
            </a:solidFill>
          </a:ln>
        </p:spPr>
        <p:txBody>
          <a:bodyPr wrap="square">
            <a:noAutofit/>
          </a:bodyPr>
          <a:lstStyle/>
          <a:p>
            <a:endParaRPr lang="zh-CN" altLang="en-US"/>
          </a:p>
        </p:txBody>
      </p:sp>
      <p:sp>
        <p:nvSpPr>
          <p:cNvPr id="11" name="灯片编号占位符 1"/>
          <p:cNvSpPr>
            <a:spLocks noGrp="1"/>
          </p:cNvSpPr>
          <p:nvPr>
            <p:ph type="sldNum" sz="quarter" idx="4"/>
          </p:nvPr>
        </p:nvSpPr>
        <p:spPr>
          <a:xfrm>
            <a:off x="8142807" y="434653"/>
            <a:ext cx="325730" cy="230832"/>
          </a:xfrm>
          <a:prstGeom prst="rect">
            <a:avLst/>
          </a:prstGeom>
        </p:spPr>
        <p:txBody>
          <a:bodyPr wrap="none">
            <a:spAutoFit/>
            <a:scene3d>
              <a:camera prst="orthographicFront"/>
              <a:lightRig rig="threePt" dir="t"/>
            </a:scene3d>
            <a:sp3d contourW="12700"/>
          </a:bodyPr>
          <a:lstStyle>
            <a:lvl1pPr>
              <a:defRPr lang="zh-CN" altLang="en-US" smtClean="0">
                <a:solidFill>
                  <a:schemeClr val="tx1">
                    <a:lumMod val="65000"/>
                    <a:lumOff val="35000"/>
                  </a:schemeClr>
                </a:solidFill>
                <a:latin typeface="Century Gothic" panose="020B0502020202020204" pitchFamily="34" charset="0"/>
              </a:defRPr>
            </a:lvl1pPr>
          </a:lstStyle>
          <a:p>
            <a:pPr algn="l"/>
            <a:fld id="{00178CC7-2D77-4BD9-B1FA-8D84A12D4306}" type="slidenum">
              <a:rPr lang="en-US" altLang="zh-CN" smtClean="0"/>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9" name="图片占位符 18"/>
          <p:cNvSpPr>
            <a:spLocks noGrp="1"/>
          </p:cNvSpPr>
          <p:nvPr>
            <p:ph type="pic" sz="quarter" idx="10"/>
          </p:nvPr>
        </p:nvSpPr>
        <p:spPr>
          <a:xfrm>
            <a:off x="0" y="1170287"/>
            <a:ext cx="1828800" cy="1828800"/>
          </a:xfrm>
          <a:custGeom>
            <a:avLst/>
            <a:gdLst>
              <a:gd name="connsiteX0" fmla="*/ 0 w 2438400"/>
              <a:gd name="connsiteY0" fmla="*/ 0 h 2438400"/>
              <a:gd name="connsiteX1" fmla="*/ 2438400 w 2438400"/>
              <a:gd name="connsiteY1" fmla="*/ 0 h 2438400"/>
              <a:gd name="connsiteX2" fmla="*/ 2438400 w 2438400"/>
              <a:gd name="connsiteY2" fmla="*/ 2438400 h 2438400"/>
              <a:gd name="connsiteX3" fmla="*/ 0 w 2438400"/>
              <a:gd name="connsiteY3" fmla="*/ 2438400 h 2438400"/>
            </a:gdLst>
            <a:ahLst/>
            <a:cxnLst>
              <a:cxn ang="0">
                <a:pos x="connsiteX0" y="connsiteY0"/>
              </a:cxn>
              <a:cxn ang="0">
                <a:pos x="connsiteX1" y="connsiteY1"/>
              </a:cxn>
              <a:cxn ang="0">
                <a:pos x="connsiteX2" y="connsiteY2"/>
              </a:cxn>
              <a:cxn ang="0">
                <a:pos x="connsiteX3" y="connsiteY3"/>
              </a:cxn>
            </a:cxnLst>
            <a:rect l="l" t="t" r="r" b="b"/>
            <a:pathLst>
              <a:path w="2438400" h="2438400">
                <a:moveTo>
                  <a:pt x="0" y="0"/>
                </a:moveTo>
                <a:lnTo>
                  <a:pt x="2438400" y="0"/>
                </a:lnTo>
                <a:lnTo>
                  <a:pt x="2438400" y="2438400"/>
                </a:lnTo>
                <a:lnTo>
                  <a:pt x="0" y="2438400"/>
                </a:lnTo>
                <a:close/>
              </a:path>
            </a:pathLst>
          </a:custGeom>
          <a:solidFill>
            <a:schemeClr val="tx2"/>
          </a:solidFill>
          <a:ln>
            <a:solidFill>
              <a:schemeClr val="bg1">
                <a:lumMod val="85000"/>
              </a:schemeClr>
            </a:solidFill>
          </a:ln>
        </p:spPr>
        <p:txBody>
          <a:bodyPr wrap="square">
            <a:noAutofit/>
          </a:bodyPr>
          <a:lstStyle/>
          <a:p>
            <a:endParaRPr lang="zh-CN" altLang="en-US"/>
          </a:p>
        </p:txBody>
      </p:sp>
      <p:sp>
        <p:nvSpPr>
          <p:cNvPr id="18" name="图片占位符 17"/>
          <p:cNvSpPr>
            <a:spLocks noGrp="1"/>
          </p:cNvSpPr>
          <p:nvPr>
            <p:ph type="pic" sz="quarter" idx="11"/>
          </p:nvPr>
        </p:nvSpPr>
        <p:spPr>
          <a:xfrm>
            <a:off x="1828800" y="1170287"/>
            <a:ext cx="1828800" cy="1828800"/>
          </a:xfrm>
          <a:custGeom>
            <a:avLst/>
            <a:gdLst>
              <a:gd name="connsiteX0" fmla="*/ 0 w 2438400"/>
              <a:gd name="connsiteY0" fmla="*/ 0 h 2438400"/>
              <a:gd name="connsiteX1" fmla="*/ 2438400 w 2438400"/>
              <a:gd name="connsiteY1" fmla="*/ 0 h 2438400"/>
              <a:gd name="connsiteX2" fmla="*/ 2438400 w 2438400"/>
              <a:gd name="connsiteY2" fmla="*/ 2438400 h 2438400"/>
              <a:gd name="connsiteX3" fmla="*/ 0 w 2438400"/>
              <a:gd name="connsiteY3" fmla="*/ 2438400 h 2438400"/>
            </a:gdLst>
            <a:ahLst/>
            <a:cxnLst>
              <a:cxn ang="0">
                <a:pos x="connsiteX0" y="connsiteY0"/>
              </a:cxn>
              <a:cxn ang="0">
                <a:pos x="connsiteX1" y="connsiteY1"/>
              </a:cxn>
              <a:cxn ang="0">
                <a:pos x="connsiteX2" y="connsiteY2"/>
              </a:cxn>
              <a:cxn ang="0">
                <a:pos x="connsiteX3" y="connsiteY3"/>
              </a:cxn>
            </a:cxnLst>
            <a:rect l="l" t="t" r="r" b="b"/>
            <a:pathLst>
              <a:path w="2438400" h="2438400">
                <a:moveTo>
                  <a:pt x="0" y="0"/>
                </a:moveTo>
                <a:lnTo>
                  <a:pt x="2438400" y="0"/>
                </a:lnTo>
                <a:lnTo>
                  <a:pt x="2438400" y="2438400"/>
                </a:lnTo>
                <a:lnTo>
                  <a:pt x="0" y="2438400"/>
                </a:lnTo>
                <a:close/>
              </a:path>
            </a:pathLst>
          </a:custGeom>
          <a:solidFill>
            <a:schemeClr val="bg1">
              <a:lumMod val="85000"/>
            </a:schemeClr>
          </a:solidFill>
          <a:ln>
            <a:solidFill>
              <a:schemeClr val="bg1">
                <a:lumMod val="85000"/>
              </a:schemeClr>
            </a:solidFill>
          </a:ln>
        </p:spPr>
        <p:txBody>
          <a:bodyPr wrap="square">
            <a:noAutofit/>
          </a:bodyPr>
          <a:lstStyle/>
          <a:p>
            <a:endParaRPr lang="zh-CN" altLang="en-US"/>
          </a:p>
        </p:txBody>
      </p:sp>
      <p:sp>
        <p:nvSpPr>
          <p:cNvPr id="17" name="图片占位符 16"/>
          <p:cNvSpPr>
            <a:spLocks noGrp="1"/>
          </p:cNvSpPr>
          <p:nvPr>
            <p:ph type="pic" sz="quarter" idx="12"/>
          </p:nvPr>
        </p:nvSpPr>
        <p:spPr>
          <a:xfrm>
            <a:off x="3657600" y="1170287"/>
            <a:ext cx="1828800" cy="1828800"/>
          </a:xfrm>
          <a:custGeom>
            <a:avLst/>
            <a:gdLst>
              <a:gd name="connsiteX0" fmla="*/ 0 w 2438400"/>
              <a:gd name="connsiteY0" fmla="*/ 0 h 2438400"/>
              <a:gd name="connsiteX1" fmla="*/ 2438400 w 2438400"/>
              <a:gd name="connsiteY1" fmla="*/ 0 h 2438400"/>
              <a:gd name="connsiteX2" fmla="*/ 2438400 w 2438400"/>
              <a:gd name="connsiteY2" fmla="*/ 2438400 h 2438400"/>
              <a:gd name="connsiteX3" fmla="*/ 0 w 2438400"/>
              <a:gd name="connsiteY3" fmla="*/ 2438400 h 2438400"/>
            </a:gdLst>
            <a:ahLst/>
            <a:cxnLst>
              <a:cxn ang="0">
                <a:pos x="connsiteX0" y="connsiteY0"/>
              </a:cxn>
              <a:cxn ang="0">
                <a:pos x="connsiteX1" y="connsiteY1"/>
              </a:cxn>
              <a:cxn ang="0">
                <a:pos x="connsiteX2" y="connsiteY2"/>
              </a:cxn>
              <a:cxn ang="0">
                <a:pos x="connsiteX3" y="connsiteY3"/>
              </a:cxn>
            </a:cxnLst>
            <a:rect l="l" t="t" r="r" b="b"/>
            <a:pathLst>
              <a:path w="2438400" h="2438400">
                <a:moveTo>
                  <a:pt x="0" y="0"/>
                </a:moveTo>
                <a:lnTo>
                  <a:pt x="2438400" y="0"/>
                </a:lnTo>
                <a:lnTo>
                  <a:pt x="2438400" y="2438400"/>
                </a:lnTo>
                <a:lnTo>
                  <a:pt x="0" y="2438400"/>
                </a:lnTo>
                <a:close/>
              </a:path>
            </a:pathLst>
          </a:custGeom>
          <a:solidFill>
            <a:schemeClr val="tx2"/>
          </a:solidFill>
          <a:ln>
            <a:solidFill>
              <a:schemeClr val="bg1">
                <a:lumMod val="85000"/>
              </a:schemeClr>
            </a:solidFill>
          </a:ln>
        </p:spPr>
        <p:txBody>
          <a:bodyPr wrap="square">
            <a:noAutofit/>
          </a:bodyPr>
          <a:lstStyle/>
          <a:p>
            <a:endParaRPr lang="zh-CN" altLang="en-US"/>
          </a:p>
        </p:txBody>
      </p:sp>
      <p:sp>
        <p:nvSpPr>
          <p:cNvPr id="16" name="图片占位符 15"/>
          <p:cNvSpPr>
            <a:spLocks noGrp="1"/>
          </p:cNvSpPr>
          <p:nvPr>
            <p:ph type="pic" sz="quarter" idx="13"/>
          </p:nvPr>
        </p:nvSpPr>
        <p:spPr>
          <a:xfrm>
            <a:off x="5486400" y="1170287"/>
            <a:ext cx="1828800" cy="1828800"/>
          </a:xfrm>
          <a:custGeom>
            <a:avLst/>
            <a:gdLst>
              <a:gd name="connsiteX0" fmla="*/ 0 w 2438400"/>
              <a:gd name="connsiteY0" fmla="*/ 0 h 2438400"/>
              <a:gd name="connsiteX1" fmla="*/ 2438400 w 2438400"/>
              <a:gd name="connsiteY1" fmla="*/ 0 h 2438400"/>
              <a:gd name="connsiteX2" fmla="*/ 2438400 w 2438400"/>
              <a:gd name="connsiteY2" fmla="*/ 2438400 h 2438400"/>
              <a:gd name="connsiteX3" fmla="*/ 0 w 2438400"/>
              <a:gd name="connsiteY3" fmla="*/ 2438400 h 2438400"/>
            </a:gdLst>
            <a:ahLst/>
            <a:cxnLst>
              <a:cxn ang="0">
                <a:pos x="connsiteX0" y="connsiteY0"/>
              </a:cxn>
              <a:cxn ang="0">
                <a:pos x="connsiteX1" y="connsiteY1"/>
              </a:cxn>
              <a:cxn ang="0">
                <a:pos x="connsiteX2" y="connsiteY2"/>
              </a:cxn>
              <a:cxn ang="0">
                <a:pos x="connsiteX3" y="connsiteY3"/>
              </a:cxn>
            </a:cxnLst>
            <a:rect l="l" t="t" r="r" b="b"/>
            <a:pathLst>
              <a:path w="2438400" h="2438400">
                <a:moveTo>
                  <a:pt x="0" y="0"/>
                </a:moveTo>
                <a:lnTo>
                  <a:pt x="2438400" y="0"/>
                </a:lnTo>
                <a:lnTo>
                  <a:pt x="2438400" y="2438400"/>
                </a:lnTo>
                <a:lnTo>
                  <a:pt x="0" y="2438400"/>
                </a:lnTo>
                <a:close/>
              </a:path>
            </a:pathLst>
          </a:custGeom>
          <a:solidFill>
            <a:schemeClr val="bg1">
              <a:lumMod val="85000"/>
            </a:schemeClr>
          </a:solidFill>
          <a:ln>
            <a:solidFill>
              <a:schemeClr val="bg1">
                <a:lumMod val="85000"/>
              </a:schemeClr>
            </a:solidFill>
          </a:ln>
        </p:spPr>
        <p:txBody>
          <a:bodyPr wrap="square">
            <a:noAutofit/>
          </a:bodyPr>
          <a:lstStyle/>
          <a:p>
            <a:endParaRPr lang="zh-CN" altLang="en-US"/>
          </a:p>
        </p:txBody>
      </p:sp>
      <p:sp>
        <p:nvSpPr>
          <p:cNvPr id="15" name="图片占位符 14"/>
          <p:cNvSpPr>
            <a:spLocks noGrp="1"/>
          </p:cNvSpPr>
          <p:nvPr>
            <p:ph type="pic" sz="quarter" idx="14"/>
          </p:nvPr>
        </p:nvSpPr>
        <p:spPr>
          <a:xfrm>
            <a:off x="7315200" y="1170287"/>
            <a:ext cx="1828800" cy="1828800"/>
          </a:xfrm>
          <a:custGeom>
            <a:avLst/>
            <a:gdLst>
              <a:gd name="connsiteX0" fmla="*/ 0 w 2438400"/>
              <a:gd name="connsiteY0" fmla="*/ 0 h 2438400"/>
              <a:gd name="connsiteX1" fmla="*/ 2438400 w 2438400"/>
              <a:gd name="connsiteY1" fmla="*/ 0 h 2438400"/>
              <a:gd name="connsiteX2" fmla="*/ 2438400 w 2438400"/>
              <a:gd name="connsiteY2" fmla="*/ 2438400 h 2438400"/>
              <a:gd name="connsiteX3" fmla="*/ 0 w 2438400"/>
              <a:gd name="connsiteY3" fmla="*/ 2438400 h 2438400"/>
            </a:gdLst>
            <a:ahLst/>
            <a:cxnLst>
              <a:cxn ang="0">
                <a:pos x="connsiteX0" y="connsiteY0"/>
              </a:cxn>
              <a:cxn ang="0">
                <a:pos x="connsiteX1" y="connsiteY1"/>
              </a:cxn>
              <a:cxn ang="0">
                <a:pos x="connsiteX2" y="connsiteY2"/>
              </a:cxn>
              <a:cxn ang="0">
                <a:pos x="connsiteX3" y="connsiteY3"/>
              </a:cxn>
            </a:cxnLst>
            <a:rect l="l" t="t" r="r" b="b"/>
            <a:pathLst>
              <a:path w="2438400" h="2438400">
                <a:moveTo>
                  <a:pt x="0" y="0"/>
                </a:moveTo>
                <a:lnTo>
                  <a:pt x="2438400" y="0"/>
                </a:lnTo>
                <a:lnTo>
                  <a:pt x="2438400" y="2438400"/>
                </a:lnTo>
                <a:lnTo>
                  <a:pt x="0" y="2438400"/>
                </a:lnTo>
                <a:close/>
              </a:path>
            </a:pathLst>
          </a:custGeom>
          <a:solidFill>
            <a:schemeClr val="tx2"/>
          </a:solidFill>
          <a:ln>
            <a:solidFill>
              <a:schemeClr val="bg1">
                <a:lumMod val="85000"/>
              </a:schemeClr>
            </a:solidFill>
          </a:ln>
        </p:spPr>
        <p:txBody>
          <a:bodyPr wrap="square">
            <a:noAutofit/>
          </a:bodyPr>
          <a:lstStyle/>
          <a:p>
            <a:endParaRPr lang="zh-CN" altLang="en-US"/>
          </a:p>
        </p:txBody>
      </p:sp>
      <p:sp>
        <p:nvSpPr>
          <p:cNvPr id="20" name="灯片编号占位符 1"/>
          <p:cNvSpPr>
            <a:spLocks noGrp="1"/>
          </p:cNvSpPr>
          <p:nvPr>
            <p:ph type="sldNum" sz="quarter" idx="4"/>
          </p:nvPr>
        </p:nvSpPr>
        <p:spPr>
          <a:xfrm>
            <a:off x="8142807" y="434653"/>
            <a:ext cx="325730" cy="230832"/>
          </a:xfrm>
          <a:prstGeom prst="rect">
            <a:avLst/>
          </a:prstGeom>
        </p:spPr>
        <p:txBody>
          <a:bodyPr wrap="none">
            <a:spAutoFit/>
            <a:scene3d>
              <a:camera prst="orthographicFront"/>
              <a:lightRig rig="threePt" dir="t"/>
            </a:scene3d>
            <a:sp3d contourW="12700"/>
          </a:bodyPr>
          <a:lstStyle>
            <a:lvl1pPr>
              <a:defRPr lang="zh-CN" altLang="en-US" smtClean="0">
                <a:solidFill>
                  <a:schemeClr val="tx1">
                    <a:lumMod val="65000"/>
                    <a:lumOff val="35000"/>
                  </a:schemeClr>
                </a:solidFill>
                <a:latin typeface="Century Gothic" panose="020B0502020202020204" pitchFamily="34" charset="0"/>
              </a:defRPr>
            </a:lvl1pPr>
          </a:lstStyle>
          <a:p>
            <a:pPr algn="l"/>
            <a:fld id="{00178CC7-2D77-4BD9-B1FA-8D84A12D4306}" type="slidenum">
              <a:rPr lang="en-US" altLang="zh-CN" smtClean="0"/>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4" name="图片占位符 13"/>
          <p:cNvSpPr>
            <a:spLocks noGrp="1"/>
          </p:cNvSpPr>
          <p:nvPr>
            <p:ph type="pic" sz="quarter" idx="10"/>
          </p:nvPr>
        </p:nvSpPr>
        <p:spPr>
          <a:xfrm>
            <a:off x="4295583" y="1464374"/>
            <a:ext cx="4162754" cy="2740536"/>
          </a:xfrm>
          <a:custGeom>
            <a:avLst/>
            <a:gdLst>
              <a:gd name="connsiteX0" fmla="*/ 3784781 w 5550339"/>
              <a:gd name="connsiteY0" fmla="*/ 1888492 h 3654048"/>
              <a:gd name="connsiteX1" fmla="*/ 5550339 w 5550339"/>
              <a:gd name="connsiteY1" fmla="*/ 1888492 h 3654048"/>
              <a:gd name="connsiteX2" fmla="*/ 5550339 w 5550339"/>
              <a:gd name="connsiteY2" fmla="*/ 3654048 h 3654048"/>
              <a:gd name="connsiteX3" fmla="*/ 3784781 w 5550339"/>
              <a:gd name="connsiteY3" fmla="*/ 3654048 h 3654048"/>
              <a:gd name="connsiteX4" fmla="*/ 1892391 w 5550339"/>
              <a:gd name="connsiteY4" fmla="*/ 1888492 h 3654048"/>
              <a:gd name="connsiteX5" fmla="*/ 3657949 w 5550339"/>
              <a:gd name="connsiteY5" fmla="*/ 1888492 h 3654048"/>
              <a:gd name="connsiteX6" fmla="*/ 3657949 w 5550339"/>
              <a:gd name="connsiteY6" fmla="*/ 3654048 h 3654048"/>
              <a:gd name="connsiteX7" fmla="*/ 1892391 w 5550339"/>
              <a:gd name="connsiteY7" fmla="*/ 3654048 h 3654048"/>
              <a:gd name="connsiteX8" fmla="*/ 0 w 5550339"/>
              <a:gd name="connsiteY8" fmla="*/ 1888492 h 3654048"/>
              <a:gd name="connsiteX9" fmla="*/ 1765558 w 5550339"/>
              <a:gd name="connsiteY9" fmla="*/ 1888492 h 3654048"/>
              <a:gd name="connsiteX10" fmla="*/ 1765558 w 5550339"/>
              <a:gd name="connsiteY10" fmla="*/ 3654048 h 3654048"/>
              <a:gd name="connsiteX11" fmla="*/ 0 w 5550339"/>
              <a:gd name="connsiteY11" fmla="*/ 3654048 h 3654048"/>
              <a:gd name="connsiteX12" fmla="*/ 3784781 w 5550339"/>
              <a:gd name="connsiteY12" fmla="*/ 0 h 3654048"/>
              <a:gd name="connsiteX13" fmla="*/ 5550339 w 5550339"/>
              <a:gd name="connsiteY13" fmla="*/ 0 h 3654048"/>
              <a:gd name="connsiteX14" fmla="*/ 5550339 w 5550339"/>
              <a:gd name="connsiteY14" fmla="*/ 1765556 h 3654048"/>
              <a:gd name="connsiteX15" fmla="*/ 3784781 w 5550339"/>
              <a:gd name="connsiteY15" fmla="*/ 1765556 h 3654048"/>
              <a:gd name="connsiteX16" fmla="*/ 1892391 w 5550339"/>
              <a:gd name="connsiteY16" fmla="*/ 0 h 3654048"/>
              <a:gd name="connsiteX17" fmla="*/ 3657949 w 5550339"/>
              <a:gd name="connsiteY17" fmla="*/ 0 h 3654048"/>
              <a:gd name="connsiteX18" fmla="*/ 3657949 w 5550339"/>
              <a:gd name="connsiteY18" fmla="*/ 1765556 h 3654048"/>
              <a:gd name="connsiteX19" fmla="*/ 1892391 w 5550339"/>
              <a:gd name="connsiteY19" fmla="*/ 1765556 h 3654048"/>
              <a:gd name="connsiteX20" fmla="*/ 0 w 5550339"/>
              <a:gd name="connsiteY20" fmla="*/ 0 h 3654048"/>
              <a:gd name="connsiteX21" fmla="*/ 1765558 w 5550339"/>
              <a:gd name="connsiteY21" fmla="*/ 0 h 3654048"/>
              <a:gd name="connsiteX22" fmla="*/ 1765558 w 5550339"/>
              <a:gd name="connsiteY22" fmla="*/ 1765556 h 3654048"/>
              <a:gd name="connsiteX23" fmla="*/ 0 w 5550339"/>
              <a:gd name="connsiteY23" fmla="*/ 1765556 h 3654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550339" h="3654048">
                <a:moveTo>
                  <a:pt x="3784781" y="1888492"/>
                </a:moveTo>
                <a:lnTo>
                  <a:pt x="5550339" y="1888492"/>
                </a:lnTo>
                <a:lnTo>
                  <a:pt x="5550339" y="3654048"/>
                </a:lnTo>
                <a:lnTo>
                  <a:pt x="3784781" y="3654048"/>
                </a:lnTo>
                <a:close/>
                <a:moveTo>
                  <a:pt x="1892391" y="1888492"/>
                </a:moveTo>
                <a:lnTo>
                  <a:pt x="3657949" y="1888492"/>
                </a:lnTo>
                <a:lnTo>
                  <a:pt x="3657949" y="3654048"/>
                </a:lnTo>
                <a:lnTo>
                  <a:pt x="1892391" y="3654048"/>
                </a:lnTo>
                <a:close/>
                <a:moveTo>
                  <a:pt x="0" y="1888492"/>
                </a:moveTo>
                <a:lnTo>
                  <a:pt x="1765558" y="1888492"/>
                </a:lnTo>
                <a:lnTo>
                  <a:pt x="1765558" y="3654048"/>
                </a:lnTo>
                <a:lnTo>
                  <a:pt x="0" y="3654048"/>
                </a:lnTo>
                <a:close/>
                <a:moveTo>
                  <a:pt x="3784781" y="0"/>
                </a:moveTo>
                <a:lnTo>
                  <a:pt x="5550339" y="0"/>
                </a:lnTo>
                <a:lnTo>
                  <a:pt x="5550339" y="1765556"/>
                </a:lnTo>
                <a:lnTo>
                  <a:pt x="3784781" y="1765556"/>
                </a:lnTo>
                <a:close/>
                <a:moveTo>
                  <a:pt x="1892391" y="0"/>
                </a:moveTo>
                <a:lnTo>
                  <a:pt x="3657949" y="0"/>
                </a:lnTo>
                <a:lnTo>
                  <a:pt x="3657949" y="1765556"/>
                </a:lnTo>
                <a:lnTo>
                  <a:pt x="1892391" y="1765556"/>
                </a:lnTo>
                <a:close/>
                <a:moveTo>
                  <a:pt x="0" y="0"/>
                </a:moveTo>
                <a:lnTo>
                  <a:pt x="1765558" y="0"/>
                </a:lnTo>
                <a:lnTo>
                  <a:pt x="1765558" y="1765556"/>
                </a:lnTo>
                <a:lnTo>
                  <a:pt x="0" y="1765556"/>
                </a:lnTo>
                <a:close/>
              </a:path>
            </a:pathLst>
          </a:custGeom>
          <a:solidFill>
            <a:schemeClr val="tx2"/>
          </a:solidFill>
          <a:ln w="9525">
            <a:solidFill>
              <a:schemeClr val="bg1">
                <a:lumMod val="85000"/>
              </a:schemeClr>
            </a:solidFill>
          </a:ln>
        </p:spPr>
        <p:txBody>
          <a:bodyPr wrap="square">
            <a:noAutofit/>
          </a:bodyPr>
          <a:lstStyle/>
          <a:p>
            <a:endParaRPr lang="zh-CN" altLang="en-US"/>
          </a:p>
        </p:txBody>
      </p:sp>
      <p:sp>
        <p:nvSpPr>
          <p:cNvPr id="15" name="灯片编号占位符 1"/>
          <p:cNvSpPr>
            <a:spLocks noGrp="1"/>
          </p:cNvSpPr>
          <p:nvPr>
            <p:ph type="sldNum" sz="quarter" idx="4"/>
          </p:nvPr>
        </p:nvSpPr>
        <p:spPr>
          <a:xfrm>
            <a:off x="8142807" y="434653"/>
            <a:ext cx="325730" cy="230832"/>
          </a:xfrm>
          <a:prstGeom prst="rect">
            <a:avLst/>
          </a:prstGeom>
        </p:spPr>
        <p:txBody>
          <a:bodyPr wrap="none">
            <a:spAutoFit/>
            <a:scene3d>
              <a:camera prst="orthographicFront"/>
              <a:lightRig rig="threePt" dir="t"/>
            </a:scene3d>
            <a:sp3d contourW="12700"/>
          </a:bodyPr>
          <a:lstStyle>
            <a:lvl1pPr>
              <a:defRPr lang="zh-CN" altLang="en-US" smtClean="0">
                <a:solidFill>
                  <a:schemeClr val="tx1">
                    <a:lumMod val="65000"/>
                    <a:lumOff val="35000"/>
                  </a:schemeClr>
                </a:solidFill>
                <a:latin typeface="Century Gothic" panose="020B0502020202020204" pitchFamily="34" charset="0"/>
              </a:defRPr>
            </a:lvl1pPr>
          </a:lstStyle>
          <a:p>
            <a:pPr algn="l"/>
            <a:fld id="{00178CC7-2D77-4BD9-B1FA-8D84A12D4306}" type="slidenum">
              <a:rPr lang="en-US" altLang="zh-CN" smtClean="0"/>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5F8"/>
        </a:solid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0178CC7-2D77-4BD9-B1FA-8D84A12D430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Placeholder 99"/>
          <p:cNvPicPr>
            <a:picLocks noGrp="1" noChangeAspect="1"/>
          </p:cNvPicPr>
          <p:nvPr>
            <p:ph type="pic" sz="quarter" idx="10"/>
          </p:nvPr>
        </p:nvPicPr>
        <p:blipFill>
          <a:blip r:embed="rId3"/>
          <a:stretch>
            <a:fillRect/>
          </a:stretch>
        </p:blipFill>
        <p:spPr>
          <a:xfrm>
            <a:off x="0" y="8255"/>
            <a:ext cx="9128125" cy="5135245"/>
          </a:xfrm>
          <a:prstGeom prst="rect">
            <a:avLst/>
          </a:prstGeom>
          <a:noFill/>
          <a:ln w="9525">
            <a:noFill/>
          </a:ln>
        </p:spPr>
      </p:pic>
      <p:sp>
        <p:nvSpPr>
          <p:cNvPr id="5" name="矩形 24"/>
          <p:cNvSpPr/>
          <p:nvPr/>
        </p:nvSpPr>
        <p:spPr>
          <a:xfrm>
            <a:off x="1041732" y="820216"/>
            <a:ext cx="6716634" cy="1568450"/>
          </a:xfrm>
          <a:prstGeom prst="rect">
            <a:avLst/>
          </a:prstGeom>
        </p:spPr>
        <p:txBody>
          <a:bodyPr wrap="square">
            <a:spAutoFit/>
            <a:scene3d>
              <a:camera prst="orthographicFront"/>
              <a:lightRig rig="threePt" dir="t"/>
            </a:scene3d>
            <a:sp3d contourW="12700"/>
          </a:bodyPr>
          <a:lstStyle/>
          <a:p>
            <a:pPr algn="ctr" defTabSz="685800">
              <a:defRPr/>
            </a:pPr>
            <a:r>
              <a:rPr lang="en-US" altLang="zh-CN" sz="4800" b="1">
                <a:solidFill>
                  <a:prstClr val="white"/>
                </a:solidFill>
                <a:latin typeface="微软雅黑" panose="020B0503020204020204" charset="-122"/>
              </a:rPr>
              <a:t>Reasons Behind Forest Fire</a:t>
            </a:r>
            <a:endParaRPr lang="en-US" altLang="zh-CN" sz="4800" b="1">
              <a:solidFill>
                <a:prstClr val="white"/>
              </a:solidFill>
              <a:latin typeface="微软雅黑" panose="020B0503020204020204" charset="-122"/>
              <a:ea typeface="微软雅黑" panose="020B0503020204020204" charset="-122"/>
            </a:endParaRPr>
          </a:p>
        </p:txBody>
      </p:sp>
      <p:pic>
        <p:nvPicPr>
          <p:cNvPr id="34" name="图片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0584" y="199432"/>
            <a:ext cx="811449" cy="811449"/>
          </a:xfrm>
          <a:prstGeom prst="rect">
            <a:avLst/>
          </a:prstGeom>
        </p:spPr>
      </p:pic>
      <p:sp>
        <p:nvSpPr>
          <p:cNvPr id="6" name="矩形 11"/>
          <p:cNvSpPr/>
          <p:nvPr/>
        </p:nvSpPr>
        <p:spPr>
          <a:xfrm>
            <a:off x="2727505" y="2634741"/>
            <a:ext cx="3534585" cy="645160"/>
          </a:xfrm>
          <a:prstGeom prst="rect">
            <a:avLst/>
          </a:prstGeom>
        </p:spPr>
        <p:txBody>
          <a:bodyPr wrap="square">
            <a:spAutoFit/>
            <a:scene3d>
              <a:camera prst="orthographicFront"/>
              <a:lightRig rig="threePt" dir="t"/>
            </a:scene3d>
            <a:sp3d contourW="12700"/>
          </a:bodyPr>
          <a:lstStyle/>
          <a:p>
            <a:pPr defTabSz="685800">
              <a:defRPr/>
            </a:pPr>
            <a:r>
              <a:rPr lang="en-US" altLang="zh-CN" b="1" i="1">
                <a:solidFill>
                  <a:prstClr val="white"/>
                </a:solidFill>
                <a:latin typeface="Century Gothic" panose="020B0502020202020204" pitchFamily="34" charset="0"/>
                <a:ea typeface="等线" panose="02010600030101010101" pitchFamily="2" charset="-122"/>
              </a:rPr>
              <a:t>Group 11: Siyi Yu, Qiyue Mao, </a:t>
            </a:r>
            <a:r>
              <a:rPr lang="en-US" altLang="zh-CN" b="1" i="1" err="1">
                <a:solidFill>
                  <a:prstClr val="white"/>
                </a:solidFill>
                <a:latin typeface="Century Gothic" panose="020B0502020202020204" pitchFamily="34" charset="0"/>
                <a:ea typeface="等线" panose="02010600030101010101" pitchFamily="2" charset="-122"/>
              </a:rPr>
              <a:t>Zihan</a:t>
            </a:r>
            <a:r>
              <a:rPr lang="en-US" altLang="zh-CN" b="1" i="1">
                <a:solidFill>
                  <a:prstClr val="white"/>
                </a:solidFill>
                <a:latin typeface="Century Gothic" panose="020B0502020202020204" pitchFamily="34" charset="0"/>
                <a:ea typeface="等线" panose="02010600030101010101" pitchFamily="2" charset="-122"/>
              </a:rPr>
              <a:t> Zhao, Ziqi Li  </a:t>
            </a:r>
          </a:p>
        </p:txBody>
      </p:sp>
    </p:spTree>
  </p:cSld>
  <p:clrMapOvr>
    <a:masterClrMapping/>
  </p:clrMapOvr>
  <mc:AlternateContent xmlns:mc="http://schemas.openxmlformats.org/markup-compatibility/2006">
    <mc:Choice xmlns:p14="http://schemas.microsoft.com/office/powerpoint/2010/main" Requires="p14">
      <p:transition spd="slow" p14:dur="1500" advTm="0">
        <p14:ripple dir="ld"/>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oxplot"/>
          <p:cNvPicPr>
            <a:picLocks noChangeAspect="1"/>
          </p:cNvPicPr>
          <p:nvPr/>
        </p:nvPicPr>
        <p:blipFill>
          <a:blip r:embed="rId2"/>
          <a:stretch>
            <a:fillRect/>
          </a:stretch>
        </p:blipFill>
        <p:spPr>
          <a:xfrm>
            <a:off x="4295775" y="1706945"/>
            <a:ext cx="4495165" cy="2709545"/>
          </a:xfrm>
          <a:prstGeom prst="rect">
            <a:avLst/>
          </a:prstGeom>
        </p:spPr>
      </p:pic>
      <p:pic>
        <p:nvPicPr>
          <p:cNvPr id="41" name="图片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9667" y="343854"/>
            <a:ext cx="811449" cy="811449"/>
          </a:xfrm>
          <a:prstGeom prst="rect">
            <a:avLst/>
          </a:prstGeom>
        </p:spPr>
      </p:pic>
      <p:sp>
        <p:nvSpPr>
          <p:cNvPr id="4" name="标题 2"/>
          <p:cNvSpPr>
            <a:spLocks noGrp="1"/>
          </p:cNvSpPr>
          <p:nvPr/>
        </p:nvSpPr>
        <p:spPr>
          <a:xfrm>
            <a:off x="281127" y="436538"/>
            <a:ext cx="10918338" cy="521208"/>
          </a:xfrm>
          <a:prstGeom prst="rect">
            <a:avLst/>
          </a:prstGeom>
        </p:spPr>
        <p:txBody>
          <a:bodyPr vert="horz" wrap="square" lIns="0" tIns="0" rIns="0" bIns="0" rtlCol="0" anchor="ctr" anchorCtr="0">
            <a:normAutofit/>
          </a:bodyPr>
          <a:lstStyle>
            <a:lvl1pPr marL="0" algn="l" defTabSz="1218565" rtl="0" eaLnBrk="1" latinLnBrk="0" hangingPunct="1">
              <a:lnSpc>
                <a:spcPct val="100000"/>
              </a:lnSpc>
              <a:spcBef>
                <a:spcPct val="0"/>
              </a:spcBef>
              <a:buNone/>
              <a:tabLst>
                <a:tab pos="1218565" algn="l"/>
              </a:tabLst>
              <a:defRPr lang="en-US" sz="2800" b="0" i="0" kern="1200" cap="none" spc="0" baseline="0" dirty="0">
                <a:solidFill>
                  <a:srgbClr val="3CB1AD"/>
                </a:solidFill>
                <a:latin typeface="微软雅黑" panose="020B0503020204020204" charset="-122"/>
                <a:ea typeface="微软雅黑" panose="020B0503020204020204" charset="-122"/>
                <a:cs typeface="Arial" panose="020B0604020202020204" pitchFamily="34" charset="0"/>
              </a:defRPr>
            </a:lvl1pPr>
          </a:lstStyle>
          <a:p>
            <a:r>
              <a:rPr lang="en-US" altLang="zh-CN">
                <a:solidFill>
                  <a:srgbClr val="C00000"/>
                </a:solidFill>
                <a:latin typeface="微软雅黑"/>
                <a:ea typeface="微软雅黑"/>
                <a:cs typeface="Arial"/>
              </a:rPr>
              <a:t>FFMC</a:t>
            </a:r>
            <a:r>
              <a:rPr altLang="zh-CN">
                <a:solidFill>
                  <a:srgbClr val="C00000"/>
                </a:solidFill>
                <a:latin typeface="微软雅黑"/>
                <a:ea typeface="微软雅黑"/>
                <a:cs typeface="Arial"/>
              </a:rPr>
              <a:t>, DMC, DC, ISI </a:t>
            </a:r>
            <a:r>
              <a:rPr lang="en-US" altLang="zh-CN">
                <a:solidFill>
                  <a:srgbClr val="C00000"/>
                </a:solidFill>
                <a:latin typeface="微软雅黑"/>
                <a:ea typeface="微软雅黑"/>
                <a:cs typeface="Arial"/>
              </a:rPr>
              <a:t>and Fire Outbreak</a:t>
            </a:r>
            <a:endParaRPr altLang="zh-CN">
              <a:solidFill>
                <a:srgbClr val="C00000"/>
              </a:solidFill>
              <a:latin typeface="微软雅黑"/>
              <a:ea typeface="微软雅黑"/>
              <a:cs typeface="Arial"/>
            </a:endParaRPr>
          </a:p>
        </p:txBody>
      </p:sp>
      <p:sp>
        <p:nvSpPr>
          <p:cNvPr id="2" name="TextBox 1">
            <a:extLst>
              <a:ext uri="{FF2B5EF4-FFF2-40B4-BE49-F238E27FC236}">
                <a16:creationId xmlns:a16="http://schemas.microsoft.com/office/drawing/2014/main" id="{B3A2C7EB-E0EE-4262-A847-DA165AAF6EB8}"/>
              </a:ext>
            </a:extLst>
          </p:cNvPr>
          <p:cNvSpPr txBox="1"/>
          <p:nvPr/>
        </p:nvSpPr>
        <p:spPr>
          <a:xfrm>
            <a:off x="281354" y="1156188"/>
            <a:ext cx="4079630" cy="13542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ea typeface="+mn-lt"/>
                <a:cs typeface="+mn-lt"/>
              </a:rPr>
              <a:t>Definition of factors:</a:t>
            </a:r>
            <a:endParaRPr lang="en-US">
              <a:latin typeface="Times New Roman"/>
              <a:ea typeface="微软雅黑"/>
              <a:cs typeface="+mn-lt"/>
            </a:endParaRPr>
          </a:p>
          <a:p>
            <a:pPr marL="285750" indent="-285750">
              <a:buFont typeface="Arial"/>
              <a:buChar char="•"/>
            </a:pPr>
            <a:r>
              <a:rPr lang="en-US" sz="1600">
                <a:latin typeface="Times New Roman"/>
                <a:ea typeface="+mn-lt"/>
                <a:cs typeface="+mn-lt"/>
              </a:rPr>
              <a:t>Fine Fuel Moisture Code (FFMC), </a:t>
            </a:r>
            <a:endParaRPr lang="en-US" sz="1600">
              <a:latin typeface="Times New Roman"/>
              <a:ea typeface="微软雅黑"/>
              <a:cs typeface="+mn-lt"/>
            </a:endParaRPr>
          </a:p>
          <a:p>
            <a:pPr marL="285750" indent="-285750">
              <a:buFont typeface="Arial"/>
              <a:buChar char="•"/>
            </a:pPr>
            <a:r>
              <a:rPr lang="en-US" sz="1600">
                <a:latin typeface="Times New Roman"/>
                <a:ea typeface="+mn-lt"/>
                <a:cs typeface="+mn-lt"/>
              </a:rPr>
              <a:t>Duff Moisture Code (DMC), </a:t>
            </a:r>
            <a:endParaRPr lang="en-US" sz="1600">
              <a:latin typeface="Times New Roman"/>
              <a:ea typeface="微软雅黑"/>
              <a:cs typeface="+mn-lt"/>
            </a:endParaRPr>
          </a:p>
          <a:p>
            <a:pPr marL="285750" indent="-285750">
              <a:buFont typeface="Arial"/>
              <a:buChar char="•"/>
            </a:pPr>
            <a:r>
              <a:rPr lang="en-US" sz="1600">
                <a:latin typeface="Times New Roman"/>
                <a:ea typeface="+mn-lt"/>
                <a:cs typeface="+mn-lt"/>
              </a:rPr>
              <a:t>Drought Code (DC), </a:t>
            </a:r>
            <a:endParaRPr lang="en-US" sz="1600">
              <a:latin typeface="Times New Roman"/>
              <a:ea typeface="微软雅黑"/>
              <a:cs typeface="+mn-lt"/>
            </a:endParaRPr>
          </a:p>
          <a:p>
            <a:pPr marL="285750" indent="-285750">
              <a:buFont typeface="Arial"/>
              <a:buChar char="•"/>
            </a:pPr>
            <a:r>
              <a:rPr lang="en-US" sz="1600">
                <a:latin typeface="Times New Roman"/>
                <a:ea typeface="+mn-lt"/>
                <a:cs typeface="+mn-lt"/>
              </a:rPr>
              <a:t>Initial Spread Index (ISI)</a:t>
            </a:r>
            <a:endParaRPr lang="en-US" sz="1600">
              <a:latin typeface="Times New Roman"/>
              <a:cs typeface="Arial"/>
            </a:endParaRPr>
          </a:p>
        </p:txBody>
      </p:sp>
      <p:sp>
        <p:nvSpPr>
          <p:cNvPr id="5" name="TextBox 4">
            <a:extLst>
              <a:ext uri="{FF2B5EF4-FFF2-40B4-BE49-F238E27FC236}">
                <a16:creationId xmlns:a16="http://schemas.microsoft.com/office/drawing/2014/main" id="{0D2496EB-B171-4E7B-84DE-4F3283A0E8CD}"/>
              </a:ext>
            </a:extLst>
          </p:cNvPr>
          <p:cNvSpPr txBox="1"/>
          <p:nvPr/>
        </p:nvSpPr>
        <p:spPr>
          <a:xfrm>
            <a:off x="349494" y="2626702"/>
            <a:ext cx="3754315"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Times New Roman"/>
                <a:ea typeface="+mn-lt"/>
                <a:cs typeface="+mn-lt"/>
              </a:rPr>
              <a:t>DC: left skewed w/ median around 666. </a:t>
            </a:r>
            <a:endParaRPr lang="en-US" sz="1600">
              <a:latin typeface="Times New Roman"/>
              <a:ea typeface="微软雅黑"/>
              <a:cs typeface="+mn-lt"/>
            </a:endParaRPr>
          </a:p>
          <a:p>
            <a:r>
              <a:rPr lang="en-US" sz="1600">
                <a:latin typeface="Times New Roman"/>
                <a:ea typeface="+mn-lt"/>
                <a:cs typeface="+mn-lt"/>
              </a:rPr>
              <a:t>FFMC: normally distributed w/ median around 92. </a:t>
            </a:r>
            <a:endParaRPr lang="en-US" sz="1600">
              <a:latin typeface="Times New Roman"/>
              <a:ea typeface="微软雅黑"/>
              <a:cs typeface="+mn-lt"/>
            </a:endParaRPr>
          </a:p>
          <a:p>
            <a:r>
              <a:rPr lang="en-US" sz="1600">
                <a:latin typeface="Times New Roman"/>
                <a:ea typeface="+mn-lt"/>
                <a:cs typeface="+mn-lt"/>
              </a:rPr>
              <a:t>ISI: Slightly right skewed w/ median around 8. </a:t>
            </a:r>
            <a:endParaRPr lang="en-US" sz="1600">
              <a:latin typeface="Times New Roman"/>
              <a:ea typeface="微软雅黑"/>
              <a:cs typeface="+mn-lt"/>
            </a:endParaRPr>
          </a:p>
          <a:p>
            <a:r>
              <a:rPr lang="en-US" sz="1600">
                <a:latin typeface="Times New Roman"/>
                <a:ea typeface="+mn-lt"/>
                <a:cs typeface="+mn-lt"/>
              </a:rPr>
              <a:t>DMC: normally distributed w/ median around 111.</a:t>
            </a:r>
            <a:endParaRPr lang="en-US" sz="1600">
              <a:latin typeface="Times New Roman"/>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0462" y="129859"/>
            <a:ext cx="811449" cy="811449"/>
          </a:xfrm>
          <a:prstGeom prst="rect">
            <a:avLst/>
          </a:prstGeom>
        </p:spPr>
      </p:pic>
      <p:sp>
        <p:nvSpPr>
          <p:cNvPr id="2" name="标题 2"/>
          <p:cNvSpPr>
            <a:spLocks noGrp="1"/>
          </p:cNvSpPr>
          <p:nvPr/>
        </p:nvSpPr>
        <p:spPr>
          <a:xfrm>
            <a:off x="319227" y="211113"/>
            <a:ext cx="10918338" cy="521208"/>
          </a:xfrm>
          <a:prstGeom prst="rect">
            <a:avLst/>
          </a:prstGeom>
        </p:spPr>
        <p:txBody>
          <a:bodyPr vert="horz" wrap="square" lIns="0" tIns="0" rIns="0" bIns="0" rtlCol="0" anchor="ctr" anchorCtr="0">
            <a:normAutofit/>
          </a:bodyPr>
          <a:lstStyle>
            <a:lvl1pPr marL="0" algn="l" defTabSz="1218565" rtl="0" eaLnBrk="1" latinLnBrk="0" hangingPunct="1">
              <a:lnSpc>
                <a:spcPct val="100000"/>
              </a:lnSpc>
              <a:spcBef>
                <a:spcPct val="0"/>
              </a:spcBef>
              <a:buNone/>
              <a:tabLst>
                <a:tab pos="1218565" algn="l"/>
              </a:tabLst>
              <a:defRPr lang="en-US" sz="2800" b="0" i="0" kern="1200" cap="none" spc="0" baseline="0" dirty="0">
                <a:solidFill>
                  <a:srgbClr val="3CB1AD"/>
                </a:solidFill>
                <a:latin typeface="微软雅黑" panose="020B0503020204020204" charset="-122"/>
                <a:ea typeface="微软雅黑" panose="020B0503020204020204" charset="-122"/>
                <a:cs typeface="Arial" panose="020B0604020202020204" pitchFamily="34" charset="0"/>
              </a:defRPr>
            </a:lvl1pPr>
          </a:lstStyle>
          <a:p>
            <a:r>
              <a:rPr altLang="zh-CN">
                <a:solidFill>
                  <a:srgbClr val="C00000"/>
                </a:solidFill>
                <a:latin typeface="微软雅黑"/>
                <a:ea typeface="微软雅黑"/>
                <a:cs typeface="Arial"/>
              </a:rPr>
              <a:t>The Burned Area </a:t>
            </a:r>
            <a:r>
              <a:rPr lang="en-US" altLang="zh-CN">
                <a:solidFill>
                  <a:srgbClr val="C00000"/>
                </a:solidFill>
                <a:latin typeface="微软雅黑"/>
                <a:ea typeface="微软雅黑"/>
                <a:cs typeface="Arial"/>
              </a:rPr>
              <a:t>Frequency</a:t>
            </a:r>
            <a:r>
              <a:rPr altLang="zh-CN">
                <a:solidFill>
                  <a:srgbClr val="C00000"/>
                </a:solidFill>
                <a:latin typeface="微软雅黑"/>
                <a:ea typeface="微软雅黑"/>
                <a:cs typeface="Arial"/>
              </a:rPr>
              <a:t> for Position</a:t>
            </a:r>
          </a:p>
        </p:txBody>
      </p:sp>
      <p:sp>
        <p:nvSpPr>
          <p:cNvPr id="27" name="矩形 26"/>
          <p:cNvSpPr/>
          <p:nvPr/>
        </p:nvSpPr>
        <p:spPr>
          <a:xfrm>
            <a:off x="319405" y="953770"/>
            <a:ext cx="1873885" cy="377190"/>
          </a:xfrm>
          <a:prstGeom prst="rect">
            <a:avLst/>
          </a:prstGeom>
          <a:solidFill>
            <a:schemeClr val="tx1">
              <a:lumMod val="50000"/>
              <a:lumOff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a:solidFill>
                  <a:schemeClr val="tx1">
                    <a:lumMod val="75000"/>
                    <a:lumOff val="25000"/>
                  </a:schemeClr>
                </a:solidFill>
                <a:latin typeface="微软雅黑" panose="020B0503020204020204" charset="-122"/>
                <a:ea typeface="微软雅黑" panose="020B0503020204020204" charset="-122"/>
              </a:rPr>
              <a:t>Interpretation</a:t>
            </a:r>
          </a:p>
        </p:txBody>
      </p:sp>
      <p:sp>
        <p:nvSpPr>
          <p:cNvPr id="6" name="Text Box 5"/>
          <p:cNvSpPr txBox="1"/>
          <p:nvPr/>
        </p:nvSpPr>
        <p:spPr>
          <a:xfrm>
            <a:off x="319405" y="1390650"/>
            <a:ext cx="8447516" cy="3370666"/>
          </a:xfrm>
          <a:prstGeom prst="rect">
            <a:avLst/>
          </a:prstGeom>
          <a:noFill/>
        </p:spPr>
        <p:txBody>
          <a:bodyPr wrap="square" lIns="91440" tIns="45720" rIns="91440" bIns="45720" rtlCol="0" anchor="t">
            <a:spAutoFit/>
          </a:bodyPr>
          <a:lstStyle/>
          <a:p>
            <a:pPr marL="285750" indent="-285750" fontAlgn="auto">
              <a:lnSpc>
                <a:spcPct val="150000"/>
              </a:lnSpc>
              <a:buFont typeface="Arial" panose="020B0604020202020204" pitchFamily="34" charset="0"/>
              <a:buChar char="•"/>
            </a:pPr>
            <a:r>
              <a:rPr lang="en-US" sz="1400"/>
              <a:t>Graph type : heatmap;</a:t>
            </a:r>
          </a:p>
          <a:p>
            <a:pPr marL="285750" indent="-285750" fontAlgn="auto">
              <a:lnSpc>
                <a:spcPct val="150000"/>
              </a:lnSpc>
              <a:buFont typeface="Arial" panose="020B0604020202020204" pitchFamily="34" charset="0"/>
              <a:buChar char="•"/>
            </a:pPr>
            <a:r>
              <a:rPr lang="en-US" sz="1400"/>
              <a:t>Label x : x-axis spatial coordinate;</a:t>
            </a:r>
            <a:endParaRPr lang="en-US" sz="1400">
              <a:cs typeface="Arial"/>
            </a:endParaRPr>
          </a:p>
          <a:p>
            <a:pPr marL="285750" indent="-285750" fontAlgn="auto">
              <a:lnSpc>
                <a:spcPct val="150000"/>
              </a:lnSpc>
              <a:buFont typeface="Arial" panose="020B0604020202020204" pitchFamily="34" charset="0"/>
              <a:buChar char="•"/>
            </a:pPr>
            <a:r>
              <a:rPr lang="en-US" sz="1400"/>
              <a:t>Label y : y-axis spatial coordinate;</a:t>
            </a:r>
            <a:endParaRPr lang="en-US" sz="1400">
              <a:cs typeface="Arial"/>
            </a:endParaRPr>
          </a:p>
          <a:p>
            <a:pPr marL="285750" indent="-285750" fontAlgn="auto">
              <a:lnSpc>
                <a:spcPct val="150000"/>
              </a:lnSpc>
              <a:buFont typeface="Arial" panose="020B0604020202020204" pitchFamily="34" charset="0"/>
              <a:buChar char="•"/>
            </a:pPr>
            <a:r>
              <a:rPr lang="en-US" sz="1400"/>
              <a:t>Filter : fire frequency;</a:t>
            </a:r>
            <a:endParaRPr lang="en-US" sz="1400">
              <a:cs typeface="Arial"/>
            </a:endParaRPr>
          </a:p>
          <a:p>
            <a:pPr marL="285750" indent="-285750">
              <a:lnSpc>
                <a:spcPct val="150000"/>
              </a:lnSpc>
              <a:buFont typeface="Arial" panose="020B0604020202020204" pitchFamily="34" charset="0"/>
              <a:buChar char="•"/>
            </a:pPr>
            <a:r>
              <a:rPr lang="en-US" sz="1400"/>
              <a:t>Conclusion : </a:t>
            </a:r>
            <a:r>
              <a:rPr lang="en-US" sz="1400">
                <a:sym typeface="+mn-ea"/>
              </a:rPr>
              <a:t>the chart is an illustration </a:t>
            </a:r>
          </a:p>
          <a:p>
            <a:pPr>
              <a:lnSpc>
                <a:spcPct val="150000"/>
              </a:lnSpc>
            </a:pPr>
            <a:r>
              <a:rPr lang="en-US" sz="1400">
                <a:sym typeface="+mn-ea"/>
              </a:rPr>
              <a:t>     of fire frequency in different positions </a:t>
            </a:r>
            <a:endParaRPr lang="en-US" sz="1400">
              <a:cs typeface="Arial"/>
            </a:endParaRPr>
          </a:p>
          <a:p>
            <a:pPr>
              <a:lnSpc>
                <a:spcPct val="150000"/>
              </a:lnSpc>
            </a:pPr>
            <a:r>
              <a:rPr lang="en-US" sz="1400">
                <a:sym typeface="+mn-ea"/>
              </a:rPr>
              <a:t>     There are three locations, which are </a:t>
            </a:r>
            <a:endParaRPr lang="en-US" sz="1400">
              <a:cs typeface="Arial"/>
            </a:endParaRPr>
          </a:p>
          <a:p>
            <a:pPr>
              <a:lnSpc>
                <a:spcPct val="150000"/>
              </a:lnSpc>
            </a:pPr>
            <a:r>
              <a:rPr lang="en-US" sz="1400">
                <a:sym typeface="+mn-ea"/>
              </a:rPr>
              <a:t>     easier to happen fires than others in </a:t>
            </a:r>
            <a:endParaRPr lang="en-US" sz="1400">
              <a:cs typeface="Arial"/>
            </a:endParaRPr>
          </a:p>
          <a:p>
            <a:pPr>
              <a:lnSpc>
                <a:spcPct val="150000"/>
              </a:lnSpc>
            </a:pPr>
            <a:r>
              <a:rPr lang="en-US" sz="1400">
                <a:sym typeface="+mn-ea"/>
              </a:rPr>
              <a:t>     the northeast region of Portugal.  People must pay more attention to these locations.  </a:t>
            </a:r>
            <a:r>
              <a:rPr lang="en-US" sz="1600">
                <a:sym typeface="+mn-ea"/>
              </a:rPr>
              <a:t>                    </a:t>
            </a:r>
            <a:endParaRPr lang="en-US" sz="1600"/>
          </a:p>
          <a:p>
            <a:pPr marL="285750" indent="-285750" fontAlgn="auto">
              <a:lnSpc>
                <a:spcPct val="150000"/>
              </a:lnSpc>
              <a:buFont typeface="Arial" panose="020B0604020202020204" pitchFamily="34" charset="0"/>
              <a:buChar char="•"/>
            </a:pPr>
            <a:endParaRPr lang="en-US" sz="1600"/>
          </a:p>
        </p:txBody>
      </p:sp>
      <p:pic>
        <p:nvPicPr>
          <p:cNvPr id="4" name="Picture 3" descr="position"/>
          <p:cNvPicPr>
            <a:picLocks noChangeAspect="1"/>
          </p:cNvPicPr>
          <p:nvPr/>
        </p:nvPicPr>
        <p:blipFill>
          <a:blip r:embed="rId4"/>
          <a:stretch>
            <a:fillRect/>
          </a:stretch>
        </p:blipFill>
        <p:spPr>
          <a:xfrm>
            <a:off x="4225290" y="1039495"/>
            <a:ext cx="4734560" cy="283972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Tm="0">
        <p15:prstTrans prst="curtains"/>
      </p:transition>
    </mc:Choice>
    <mc:Fallback>
      <p:transition spd="slow"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3ACBB7-D9C2-4D67-875F-0C6825BD0E88}"/>
              </a:ext>
            </a:extLst>
          </p:cNvPr>
          <p:cNvSpPr>
            <a:spLocks noGrp="1"/>
          </p:cNvSpPr>
          <p:nvPr>
            <p:ph type="sldNum" sz="quarter" idx="4"/>
          </p:nvPr>
        </p:nvSpPr>
        <p:spPr/>
        <p:txBody>
          <a:bodyPr/>
          <a:lstStyle/>
          <a:p>
            <a:pPr algn="l"/>
            <a:fld id="{00178CC7-2D77-4BD9-B1FA-8D84A12D4306}" type="slidenum">
              <a:rPr lang="en-US" altLang="zh-CN" smtClean="0"/>
              <a:t>12</a:t>
            </a:fld>
            <a:endParaRPr lang="en-US" altLang="zh-CN"/>
          </a:p>
        </p:txBody>
      </p:sp>
      <p:sp>
        <p:nvSpPr>
          <p:cNvPr id="4" name="标题 2">
            <a:extLst>
              <a:ext uri="{FF2B5EF4-FFF2-40B4-BE49-F238E27FC236}">
                <a16:creationId xmlns:a16="http://schemas.microsoft.com/office/drawing/2014/main" id="{D329690B-005A-4F13-B17D-553826BBD7DA}"/>
              </a:ext>
            </a:extLst>
          </p:cNvPr>
          <p:cNvSpPr>
            <a:spLocks noGrp="1"/>
          </p:cNvSpPr>
          <p:nvPr/>
        </p:nvSpPr>
        <p:spPr>
          <a:xfrm>
            <a:off x="319227" y="211113"/>
            <a:ext cx="10918338" cy="521208"/>
          </a:xfrm>
          <a:prstGeom prst="rect">
            <a:avLst/>
          </a:prstGeom>
        </p:spPr>
        <p:txBody>
          <a:bodyPr vert="horz" wrap="square" lIns="0" tIns="0" rIns="0" bIns="0" rtlCol="0" anchor="ctr" anchorCtr="0">
            <a:normAutofit/>
          </a:bodyPr>
          <a:lstStyle>
            <a:lvl1pPr marL="0" algn="l" defTabSz="1218565" rtl="0" eaLnBrk="1" latinLnBrk="0" hangingPunct="1">
              <a:lnSpc>
                <a:spcPct val="100000"/>
              </a:lnSpc>
              <a:spcBef>
                <a:spcPct val="0"/>
              </a:spcBef>
              <a:buNone/>
              <a:tabLst>
                <a:tab pos="1218565" algn="l"/>
              </a:tabLst>
              <a:defRPr lang="en-US" sz="2800" b="0" i="0" kern="1200" cap="none" spc="0" baseline="0" dirty="0">
                <a:solidFill>
                  <a:srgbClr val="3CB1AD"/>
                </a:solidFill>
                <a:latin typeface="微软雅黑" panose="020B0503020204020204" charset="-122"/>
                <a:ea typeface="微软雅黑" panose="020B0503020204020204" charset="-122"/>
                <a:cs typeface="Arial" panose="020B0604020202020204" pitchFamily="34" charset="0"/>
              </a:defRPr>
            </a:lvl1pPr>
          </a:lstStyle>
          <a:p>
            <a:r>
              <a:rPr lang="en-US" altLang="zh-CN">
                <a:solidFill>
                  <a:srgbClr val="C00000"/>
                </a:solidFill>
                <a:latin typeface="微软雅黑"/>
                <a:ea typeface="微软雅黑"/>
                <a:cs typeface="Arial"/>
              </a:rPr>
              <a:t>Conclusion</a:t>
            </a:r>
            <a:endParaRPr altLang="zh-CN">
              <a:solidFill>
                <a:srgbClr val="C00000"/>
              </a:solidFill>
            </a:endParaRPr>
          </a:p>
        </p:txBody>
      </p:sp>
      <p:sp>
        <p:nvSpPr>
          <p:cNvPr id="6" name="Text Box 5">
            <a:extLst>
              <a:ext uri="{FF2B5EF4-FFF2-40B4-BE49-F238E27FC236}">
                <a16:creationId xmlns:a16="http://schemas.microsoft.com/office/drawing/2014/main" id="{934E796B-32A7-41F6-B76B-687F53A77801}"/>
              </a:ext>
            </a:extLst>
          </p:cNvPr>
          <p:cNvSpPr txBox="1"/>
          <p:nvPr/>
        </p:nvSpPr>
        <p:spPr>
          <a:xfrm>
            <a:off x="319405" y="789968"/>
            <a:ext cx="8447516" cy="3863109"/>
          </a:xfrm>
          <a:prstGeom prst="rect">
            <a:avLst/>
          </a:prstGeom>
          <a:noFill/>
        </p:spPr>
        <p:txBody>
          <a:bodyPr wrap="square" lIns="91440" tIns="45720" rIns="91440" bIns="45720" rtlCol="0" anchor="t">
            <a:spAutoFit/>
          </a:bodyPr>
          <a:lstStyle/>
          <a:p>
            <a:pPr>
              <a:lnSpc>
                <a:spcPct val="200000"/>
              </a:lnSpc>
            </a:pPr>
            <a:r>
              <a:rPr lang="en-US" sz="1600">
                <a:latin typeface="Times New Roman"/>
                <a:cs typeface="Times New Roman"/>
                <a:sym typeface="+mn-ea"/>
              </a:rPr>
              <a:t>We find that there are several key factors, which influence forest fires mainly from the above plots. </a:t>
            </a:r>
            <a:endParaRPr lang="en-US" sz="1600">
              <a:latin typeface="Times New Roman"/>
              <a:cs typeface="Times New Roman"/>
            </a:endParaRPr>
          </a:p>
          <a:p>
            <a:pPr>
              <a:lnSpc>
                <a:spcPct val="200000"/>
              </a:lnSpc>
            </a:pPr>
            <a:r>
              <a:rPr lang="en" sz="1600">
                <a:latin typeface="Times New Roman"/>
                <a:ea typeface="+mn-lt"/>
                <a:cs typeface="+mn-lt"/>
                <a:sym typeface="+mn-ea"/>
              </a:rPr>
              <a:t>1. The higher the temperature, the larger the area of ​​forest fires；</a:t>
            </a:r>
            <a:endParaRPr lang="en-US" sz="1600">
              <a:latin typeface="Times New Roman"/>
              <a:cs typeface="Arial"/>
            </a:endParaRPr>
          </a:p>
          <a:p>
            <a:pPr>
              <a:lnSpc>
                <a:spcPct val="200000"/>
              </a:lnSpc>
            </a:pPr>
            <a:r>
              <a:rPr lang="en" sz="1600">
                <a:latin typeface="Times New Roman"/>
                <a:ea typeface="+mn-lt"/>
                <a:cs typeface="+mn-lt"/>
              </a:rPr>
              <a:t>2. In summer and autumn there are larger burned area;</a:t>
            </a:r>
            <a:endParaRPr lang="en" altLang="ja-JP" sz="1600">
              <a:latin typeface="Times New Roman"/>
              <a:cs typeface="Arial"/>
            </a:endParaRPr>
          </a:p>
          <a:p>
            <a:pPr>
              <a:lnSpc>
                <a:spcPct val="200000"/>
              </a:lnSpc>
            </a:pPr>
            <a:r>
              <a:rPr lang="en" sz="1600">
                <a:latin typeface="Times New Roman"/>
                <a:ea typeface="+mn-lt"/>
                <a:cs typeface="+mn-lt"/>
              </a:rPr>
              <a:t>3. The largest proportion of burned area when relative Humidity is between 25%-50%；</a:t>
            </a:r>
            <a:endParaRPr lang="en" sz="1600">
              <a:latin typeface="Times New Roman"/>
              <a:cs typeface="Arial"/>
            </a:endParaRPr>
          </a:p>
          <a:p>
            <a:pPr>
              <a:lnSpc>
                <a:spcPct val="200000"/>
              </a:lnSpc>
            </a:pPr>
            <a:r>
              <a:rPr lang="en-US" sz="1600">
                <a:latin typeface="Times New Roman"/>
                <a:cs typeface="Arial"/>
              </a:rPr>
              <a:t>4. The environment of different positions influence the fire frequency in </a:t>
            </a:r>
            <a:r>
              <a:rPr lang="en-US" sz="1600" err="1">
                <a:latin typeface="Times New Roman"/>
                <a:ea typeface="+mn-lt"/>
                <a:cs typeface="+mn-lt"/>
              </a:rPr>
              <a:t>Montesinho</a:t>
            </a:r>
            <a:r>
              <a:rPr lang="en-US" sz="1600">
                <a:latin typeface="Times New Roman"/>
                <a:ea typeface="+mn-lt"/>
                <a:cs typeface="+mn-lt"/>
              </a:rPr>
              <a:t> natural park.</a:t>
            </a:r>
            <a:endParaRPr lang="en-US" sz="1600">
              <a:latin typeface="Times New Roman"/>
              <a:cs typeface="Arial"/>
            </a:endParaRPr>
          </a:p>
          <a:p>
            <a:pPr>
              <a:lnSpc>
                <a:spcPct val="200000"/>
              </a:lnSpc>
            </a:pPr>
            <a:r>
              <a:rPr lang="en-US" sz="1600">
                <a:latin typeface="Times New Roman"/>
                <a:cs typeface="Arial"/>
              </a:rPr>
              <a:t>…...</a:t>
            </a:r>
          </a:p>
          <a:p>
            <a:pPr>
              <a:lnSpc>
                <a:spcPct val="200000"/>
              </a:lnSpc>
            </a:pPr>
            <a:endParaRPr lang="en-US" sz="1600">
              <a:latin typeface="Times New Roman"/>
              <a:cs typeface="Arial"/>
            </a:endParaRPr>
          </a:p>
          <a:p>
            <a:pPr marL="285750" indent="-285750">
              <a:lnSpc>
                <a:spcPct val="150000"/>
              </a:lnSpc>
              <a:buFont typeface="Arial" panose="020B0604020202020204" pitchFamily="34" charset="0"/>
              <a:buChar char="•"/>
            </a:pPr>
            <a:endParaRPr lang="en-US" sz="1600">
              <a:cs typeface="Arial"/>
            </a:endParaRPr>
          </a:p>
        </p:txBody>
      </p:sp>
      <p:pic>
        <p:nvPicPr>
          <p:cNvPr id="3" name="图片 40">
            <a:extLst>
              <a:ext uri="{FF2B5EF4-FFF2-40B4-BE49-F238E27FC236}">
                <a16:creationId xmlns:a16="http://schemas.microsoft.com/office/drawing/2014/main" id="{B1C68ADD-5810-4F20-A34B-718047EFF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0462" y="129859"/>
            <a:ext cx="811449" cy="811449"/>
          </a:xfrm>
          <a:prstGeom prst="rect">
            <a:avLst/>
          </a:prstGeom>
        </p:spPr>
      </p:pic>
    </p:spTree>
    <p:extLst>
      <p:ext uri="{BB962C8B-B14F-4D97-AF65-F5344CB8AC3E}">
        <p14:creationId xmlns:p14="http://schemas.microsoft.com/office/powerpoint/2010/main" val="1347478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7B3E2D-164A-4D38-AE66-7B18B622FCE6}"/>
              </a:ext>
            </a:extLst>
          </p:cNvPr>
          <p:cNvSpPr>
            <a:spLocks noGrp="1"/>
          </p:cNvSpPr>
          <p:nvPr>
            <p:ph type="sldNum" sz="quarter" idx="4"/>
          </p:nvPr>
        </p:nvSpPr>
        <p:spPr/>
        <p:txBody>
          <a:bodyPr/>
          <a:lstStyle/>
          <a:p>
            <a:pPr algn="l"/>
            <a:fld id="{00178CC7-2D77-4BD9-B1FA-8D84A12D4306}" type="slidenum">
              <a:rPr lang="en-US" altLang="zh-CN" smtClean="0"/>
              <a:t>13</a:t>
            </a:fld>
            <a:endParaRPr lang="en-US" altLang="zh-CN"/>
          </a:p>
        </p:txBody>
      </p:sp>
      <p:sp>
        <p:nvSpPr>
          <p:cNvPr id="3" name="TextBox 2">
            <a:extLst>
              <a:ext uri="{FF2B5EF4-FFF2-40B4-BE49-F238E27FC236}">
                <a16:creationId xmlns:a16="http://schemas.microsoft.com/office/drawing/2014/main" id="{A32F8C1C-043A-47E4-B0C5-ECFBF2313870}"/>
              </a:ext>
            </a:extLst>
          </p:cNvPr>
          <p:cNvSpPr txBox="1"/>
          <p:nvPr/>
        </p:nvSpPr>
        <p:spPr>
          <a:xfrm>
            <a:off x="3884064" y="671378"/>
            <a:ext cx="9752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Citation</a:t>
            </a:r>
          </a:p>
        </p:txBody>
      </p:sp>
      <p:sp>
        <p:nvSpPr>
          <p:cNvPr id="5" name="TextBox 4">
            <a:extLst>
              <a:ext uri="{FF2B5EF4-FFF2-40B4-BE49-F238E27FC236}">
                <a16:creationId xmlns:a16="http://schemas.microsoft.com/office/drawing/2014/main" id="{2CE88C3F-5364-4BD1-9051-3CE1EEF1FB84}"/>
              </a:ext>
            </a:extLst>
          </p:cNvPr>
          <p:cNvSpPr txBox="1"/>
          <p:nvPr/>
        </p:nvSpPr>
        <p:spPr>
          <a:xfrm>
            <a:off x="300288" y="1453314"/>
            <a:ext cx="843814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 P. Cortez and A. Morais. A Data Mining Approach to Predict Forest Fires using Meteorological Data. 
  In J. Neves, M. F. Santos and J. Machado Eds., New Trends in Artificial Intelligence, 
  Proceedings of the 13th EPIA 2007 - Portuguese Conference on Artificial Intelligence, December, 
  Guimaraes, Portugal, pp. 512-523, 2007. APPIA, ISBN-13 978-989-95618-0-9. 
  Available at: http://www.dsi.uminho.pt/~pcortez/fires.pdf</a:t>
            </a:r>
            <a:endParaRPr lang="en-US"/>
          </a:p>
        </p:txBody>
      </p:sp>
      <p:pic>
        <p:nvPicPr>
          <p:cNvPr id="4" name="图片 40">
            <a:extLst>
              <a:ext uri="{FF2B5EF4-FFF2-40B4-BE49-F238E27FC236}">
                <a16:creationId xmlns:a16="http://schemas.microsoft.com/office/drawing/2014/main" id="{827F5802-FD4F-4D20-9B22-279BC0026C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0462" y="129859"/>
            <a:ext cx="811449" cy="811449"/>
          </a:xfrm>
          <a:prstGeom prst="rect">
            <a:avLst/>
          </a:prstGeom>
        </p:spPr>
      </p:pic>
    </p:spTree>
    <p:extLst>
      <p:ext uri="{BB962C8B-B14F-4D97-AF65-F5344CB8AC3E}">
        <p14:creationId xmlns:p14="http://schemas.microsoft.com/office/powerpoint/2010/main" val="1632548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5143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3" descr="Graphical user interface&#10;&#10;Description automatically generated">
            <a:extLst>
              <a:ext uri="{FF2B5EF4-FFF2-40B4-BE49-F238E27FC236}">
                <a16:creationId xmlns:a16="http://schemas.microsoft.com/office/drawing/2014/main" id="{BA863B70-5CD6-458E-A7FD-733E3AC5026D}"/>
              </a:ext>
            </a:extLst>
          </p:cNvPr>
          <p:cNvPicPr>
            <a:picLocks noChangeAspect="1"/>
          </p:cNvPicPr>
          <p:nvPr/>
        </p:nvPicPr>
        <p:blipFill rotWithShape="1">
          <a:blip r:embed="rId2"/>
          <a:srcRect b="19"/>
          <a:stretch/>
        </p:blipFill>
        <p:spPr>
          <a:xfrm>
            <a:off x="20" y="961"/>
            <a:ext cx="9143980" cy="5142539"/>
          </a:xfrm>
          <a:prstGeom prst="rect">
            <a:avLst/>
          </a:prstGeom>
        </p:spPr>
      </p:pic>
      <p:sp>
        <p:nvSpPr>
          <p:cNvPr id="2" name="Slide Number Placeholder 1">
            <a:extLst>
              <a:ext uri="{FF2B5EF4-FFF2-40B4-BE49-F238E27FC236}">
                <a16:creationId xmlns:a16="http://schemas.microsoft.com/office/drawing/2014/main" id="{5811724C-931E-4660-B236-46F66729C35B}"/>
              </a:ext>
            </a:extLst>
          </p:cNvPr>
          <p:cNvSpPr>
            <a:spLocks noGrp="1"/>
          </p:cNvSpPr>
          <p:nvPr>
            <p:ph type="sldNum" sz="quarter" idx="4"/>
          </p:nvPr>
        </p:nvSpPr>
        <p:spPr>
          <a:xfrm>
            <a:off x="6457950" y="4767262"/>
            <a:ext cx="2057400" cy="273844"/>
          </a:xfrm>
        </p:spPr>
        <p:txBody>
          <a:bodyPr>
            <a:normAutofit/>
          </a:bodyPr>
          <a:lstStyle/>
          <a:p>
            <a:pPr>
              <a:spcAft>
                <a:spcPts val="600"/>
              </a:spcAft>
            </a:pPr>
            <a:fld id="{00178CC7-2D77-4BD9-B1FA-8D84A12D4306}" type="slidenum">
              <a:rPr lang="en-US" altLang="zh-CN">
                <a:solidFill>
                  <a:srgbClr val="FFFFFF"/>
                </a:solidFill>
              </a:rPr>
              <a:pPr>
                <a:spcAft>
                  <a:spcPts val="600"/>
                </a:spcAft>
              </a:pPr>
              <a:t>14</a:t>
            </a:fld>
            <a:endParaRPr lang="en-US" altLang="zh-CN">
              <a:solidFill>
                <a:srgbClr val="FFFFFF"/>
              </a:solidFill>
            </a:endParaRPr>
          </a:p>
        </p:txBody>
      </p:sp>
    </p:spTree>
    <p:extLst>
      <p:ext uri="{BB962C8B-B14F-4D97-AF65-F5344CB8AC3E}">
        <p14:creationId xmlns:p14="http://schemas.microsoft.com/office/powerpoint/2010/main" val="197501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1415994" y="278606"/>
            <a:ext cx="639365" cy="542925"/>
          </a:xfrm>
          <a:custGeom>
            <a:avLst/>
            <a:gdLst>
              <a:gd name="connsiteX0" fmla="*/ 0 w 852487"/>
              <a:gd name="connsiteY0" fmla="*/ 0 h 723900"/>
              <a:gd name="connsiteX1" fmla="*/ 852487 w 852487"/>
              <a:gd name="connsiteY1" fmla="*/ 0 h 723900"/>
              <a:gd name="connsiteX2" fmla="*/ 852487 w 852487"/>
              <a:gd name="connsiteY2" fmla="*/ 723900 h 723900"/>
              <a:gd name="connsiteX3" fmla="*/ 0 w 852487"/>
              <a:gd name="connsiteY3" fmla="*/ 723900 h 723900"/>
              <a:gd name="connsiteX4" fmla="*/ 0 w 852487"/>
              <a:gd name="connsiteY4" fmla="*/ 618182 h 723900"/>
              <a:gd name="connsiteX5" fmla="*/ 25445 w 852487"/>
              <a:gd name="connsiteY5" fmla="*/ 618182 h 723900"/>
              <a:gd name="connsiteX6" fmla="*/ 25445 w 852487"/>
              <a:gd name="connsiteY6" fmla="*/ 698455 h 723900"/>
              <a:gd name="connsiteX7" fmla="*/ 827042 w 852487"/>
              <a:gd name="connsiteY7" fmla="*/ 698455 h 723900"/>
              <a:gd name="connsiteX8" fmla="*/ 827042 w 852487"/>
              <a:gd name="connsiteY8" fmla="*/ 25445 h 723900"/>
              <a:gd name="connsiteX9" fmla="*/ 25445 w 852487"/>
              <a:gd name="connsiteY9" fmla="*/ 25445 h 723900"/>
              <a:gd name="connsiteX10" fmla="*/ 25445 w 852487"/>
              <a:gd name="connsiteY10" fmla="*/ 94962 h 723900"/>
              <a:gd name="connsiteX11" fmla="*/ 0 w 852487"/>
              <a:gd name="connsiteY11" fmla="*/ 94962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2487" h="723900">
                <a:moveTo>
                  <a:pt x="0" y="0"/>
                </a:moveTo>
                <a:lnTo>
                  <a:pt x="852487" y="0"/>
                </a:lnTo>
                <a:lnTo>
                  <a:pt x="852487" y="723900"/>
                </a:lnTo>
                <a:lnTo>
                  <a:pt x="0" y="723900"/>
                </a:lnTo>
                <a:lnTo>
                  <a:pt x="0" y="618182"/>
                </a:lnTo>
                <a:lnTo>
                  <a:pt x="25445" y="618182"/>
                </a:lnTo>
                <a:lnTo>
                  <a:pt x="25445" y="698455"/>
                </a:lnTo>
                <a:lnTo>
                  <a:pt x="827042" y="698455"/>
                </a:lnTo>
                <a:lnTo>
                  <a:pt x="827042" y="25445"/>
                </a:lnTo>
                <a:lnTo>
                  <a:pt x="25445" y="25445"/>
                </a:lnTo>
                <a:lnTo>
                  <a:pt x="25445" y="94962"/>
                </a:lnTo>
                <a:lnTo>
                  <a:pt x="0" y="94962"/>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black"/>
              </a:solidFill>
              <a:latin typeface="Arial" panose="020B0604020202020204"/>
              <a:ea typeface="微软雅黑" panose="020B0503020204020204" charset="-122"/>
            </a:endParaRPr>
          </a:p>
        </p:txBody>
      </p:sp>
      <p:sp>
        <p:nvSpPr>
          <p:cNvPr id="12" name="矩形 11"/>
          <p:cNvSpPr/>
          <p:nvPr/>
        </p:nvSpPr>
        <p:spPr>
          <a:xfrm>
            <a:off x="573695" y="349827"/>
            <a:ext cx="1385316" cy="415498"/>
          </a:xfrm>
          <a:prstGeom prst="rect">
            <a:avLst/>
          </a:prstGeom>
        </p:spPr>
        <p:txBody>
          <a:bodyPr wrap="none">
            <a:spAutoFit/>
            <a:scene3d>
              <a:camera prst="orthographicFront"/>
              <a:lightRig rig="threePt" dir="t"/>
            </a:scene3d>
            <a:sp3d contourW="12700"/>
          </a:bodyPr>
          <a:lstStyle/>
          <a:p>
            <a:pPr defTabSz="685800"/>
            <a:r>
              <a:rPr lang="en-US" altLang="zh-CN" sz="2100" b="1" i="1">
                <a:solidFill>
                  <a:prstClr val="black">
                    <a:lumMod val="75000"/>
                    <a:lumOff val="25000"/>
                  </a:prstClr>
                </a:solidFill>
                <a:latin typeface="Century Gothic" panose="020B0502020202020204" pitchFamily="34" charset="0"/>
                <a:ea typeface="微软雅黑" panose="020B0503020204020204" charset="-122"/>
              </a:rPr>
              <a:t>CONTENT</a:t>
            </a:r>
            <a:endParaRPr lang="zh-CN" altLang="en-US" sz="2100" b="1" i="1">
              <a:solidFill>
                <a:prstClr val="black">
                  <a:lumMod val="75000"/>
                  <a:lumOff val="25000"/>
                </a:prstClr>
              </a:solidFill>
              <a:latin typeface="Century Gothic" panose="020B0502020202020204" pitchFamily="34" charset="0"/>
              <a:ea typeface="微软雅黑" panose="020B0503020204020204" charset="-122"/>
            </a:endParaRPr>
          </a:p>
        </p:txBody>
      </p:sp>
      <p:grpSp>
        <p:nvGrpSpPr>
          <p:cNvPr id="2" name="组合 1"/>
          <p:cNvGrpSpPr/>
          <p:nvPr/>
        </p:nvGrpSpPr>
        <p:grpSpPr>
          <a:xfrm>
            <a:off x="1052404" y="1533010"/>
            <a:ext cx="1505850" cy="2394410"/>
            <a:chOff x="850636" y="2068567"/>
            <a:chExt cx="2434219" cy="3441592"/>
          </a:xfrm>
        </p:grpSpPr>
        <p:sp>
          <p:nvSpPr>
            <p:cNvPr id="37" name="矩形 36"/>
            <p:cNvSpPr/>
            <p:nvPr/>
          </p:nvSpPr>
          <p:spPr>
            <a:xfrm>
              <a:off x="874713" y="2068567"/>
              <a:ext cx="2410142" cy="3441592"/>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Arial" panose="020B0604020202020204"/>
                <a:ea typeface="微软雅黑" panose="020B0503020204020204" charset="-122"/>
              </a:endParaRPr>
            </a:p>
          </p:txBody>
        </p:sp>
        <p:sp>
          <p:nvSpPr>
            <p:cNvPr id="41" name="矩形 40"/>
            <p:cNvSpPr/>
            <p:nvPr/>
          </p:nvSpPr>
          <p:spPr>
            <a:xfrm>
              <a:off x="874713" y="2171458"/>
              <a:ext cx="2410142" cy="663572"/>
            </a:xfrm>
            <a:prstGeom prst="rect">
              <a:avLst/>
            </a:prstGeom>
          </p:spPr>
          <p:txBody>
            <a:bodyPr wrap="square">
              <a:spAutoFit/>
              <a:scene3d>
                <a:camera prst="orthographicFront"/>
                <a:lightRig rig="threePt" dir="t"/>
              </a:scene3d>
              <a:sp3d contourW="12700"/>
            </a:bodyPr>
            <a:lstStyle/>
            <a:p>
              <a:pPr algn="ctr" defTabSz="685800"/>
              <a:r>
                <a:rPr lang="en-US" altLang="zh-CN" sz="2400" b="1" i="1">
                  <a:solidFill>
                    <a:srgbClr val="D82042"/>
                  </a:solidFill>
                  <a:latin typeface="Century Gothic" panose="020B0502020202020204" pitchFamily="34" charset="0"/>
                  <a:ea typeface="微软雅黑" panose="020B0503020204020204" charset="-122"/>
                </a:rPr>
                <a:t>NO.01</a:t>
              </a:r>
              <a:endParaRPr lang="zh-CN" altLang="en-US" sz="2400" b="1" i="1">
                <a:solidFill>
                  <a:srgbClr val="D82042"/>
                </a:solidFill>
                <a:latin typeface="Century Gothic" panose="020B0502020202020204" pitchFamily="34" charset="0"/>
                <a:ea typeface="微软雅黑" panose="020B0503020204020204" charset="-122"/>
              </a:endParaRPr>
            </a:p>
          </p:txBody>
        </p:sp>
        <p:sp>
          <p:nvSpPr>
            <p:cNvPr id="46" name="矩形 45"/>
            <p:cNvSpPr/>
            <p:nvPr/>
          </p:nvSpPr>
          <p:spPr>
            <a:xfrm>
              <a:off x="850636" y="3227308"/>
              <a:ext cx="2410142" cy="927317"/>
            </a:xfrm>
            <a:prstGeom prst="rect">
              <a:avLst/>
            </a:prstGeom>
          </p:spPr>
          <p:txBody>
            <a:bodyPr wrap="square">
              <a:spAutoFit/>
              <a:scene3d>
                <a:camera prst="orthographicFront"/>
                <a:lightRig rig="threePt" dir="t"/>
              </a:scene3d>
              <a:sp3d contourW="12700"/>
            </a:bodyPr>
            <a:lstStyle/>
            <a:p>
              <a:pPr algn="ctr" defTabSz="685800">
                <a:defRPr/>
              </a:pPr>
              <a:r>
                <a:rPr lang="en-US" altLang="zh-CN" b="1">
                  <a:solidFill>
                    <a:prstClr val="black">
                      <a:lumMod val="65000"/>
                      <a:lumOff val="35000"/>
                    </a:prstClr>
                  </a:solidFill>
                  <a:latin typeface="微软雅黑" panose="020B0503020204020204" charset="-122"/>
                  <a:ea typeface="微软雅黑" panose="020B0503020204020204" charset="-122"/>
                </a:rPr>
                <a:t>Goal of Project</a:t>
              </a:r>
            </a:p>
          </p:txBody>
        </p:sp>
      </p:grpSp>
      <p:grpSp>
        <p:nvGrpSpPr>
          <p:cNvPr id="3" name="组合 2"/>
          <p:cNvGrpSpPr/>
          <p:nvPr/>
        </p:nvGrpSpPr>
        <p:grpSpPr>
          <a:xfrm>
            <a:off x="2607924" y="1533010"/>
            <a:ext cx="1744208" cy="2394410"/>
            <a:chOff x="3326831" y="2068567"/>
            <a:chExt cx="2819526" cy="3441592"/>
          </a:xfrm>
        </p:grpSpPr>
        <p:sp>
          <p:nvSpPr>
            <p:cNvPr id="38" name="矩形 37"/>
            <p:cNvSpPr/>
            <p:nvPr/>
          </p:nvSpPr>
          <p:spPr>
            <a:xfrm>
              <a:off x="3551590" y="2068567"/>
              <a:ext cx="2410142" cy="3441592"/>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Arial" panose="020B0604020202020204"/>
                <a:ea typeface="微软雅黑" panose="020B0503020204020204" charset="-122"/>
              </a:endParaRPr>
            </a:p>
          </p:txBody>
        </p:sp>
        <p:sp>
          <p:nvSpPr>
            <p:cNvPr id="42" name="矩形 41"/>
            <p:cNvSpPr/>
            <p:nvPr/>
          </p:nvSpPr>
          <p:spPr>
            <a:xfrm>
              <a:off x="3551589" y="2171456"/>
              <a:ext cx="2410142" cy="663572"/>
            </a:xfrm>
            <a:prstGeom prst="rect">
              <a:avLst/>
            </a:prstGeom>
          </p:spPr>
          <p:txBody>
            <a:bodyPr wrap="square">
              <a:spAutoFit/>
              <a:scene3d>
                <a:camera prst="orthographicFront"/>
                <a:lightRig rig="threePt" dir="t"/>
              </a:scene3d>
              <a:sp3d contourW="12700"/>
            </a:bodyPr>
            <a:lstStyle/>
            <a:p>
              <a:pPr algn="ctr" defTabSz="685800"/>
              <a:r>
                <a:rPr lang="en-US" altLang="zh-CN" sz="2400" b="1" i="1">
                  <a:solidFill>
                    <a:srgbClr val="D82042"/>
                  </a:solidFill>
                  <a:latin typeface="Century Gothic" panose="020B0502020202020204" pitchFamily="34" charset="0"/>
                  <a:ea typeface="微软雅黑" panose="020B0503020204020204" charset="-122"/>
                </a:rPr>
                <a:t>NO.02</a:t>
              </a:r>
              <a:endParaRPr lang="zh-CN" altLang="en-US" sz="2400" b="1" i="1">
                <a:solidFill>
                  <a:srgbClr val="D82042"/>
                </a:solidFill>
                <a:latin typeface="Century Gothic" panose="020B0502020202020204" pitchFamily="34" charset="0"/>
                <a:ea typeface="微软雅黑" panose="020B0503020204020204" charset="-122"/>
              </a:endParaRPr>
            </a:p>
          </p:txBody>
        </p:sp>
        <p:sp>
          <p:nvSpPr>
            <p:cNvPr id="49" name="矩形 48"/>
            <p:cNvSpPr/>
            <p:nvPr/>
          </p:nvSpPr>
          <p:spPr>
            <a:xfrm>
              <a:off x="3326831" y="3205669"/>
              <a:ext cx="2819526" cy="2122059"/>
            </a:xfrm>
            <a:prstGeom prst="rect">
              <a:avLst/>
            </a:prstGeom>
          </p:spPr>
          <p:txBody>
            <a:bodyPr wrap="square">
              <a:spAutoFit/>
              <a:scene3d>
                <a:camera prst="orthographicFront"/>
                <a:lightRig rig="threePt" dir="t"/>
              </a:scene3d>
              <a:sp3d contourW="12700"/>
            </a:bodyPr>
            <a:lstStyle/>
            <a:p>
              <a:pPr algn="ctr" defTabSz="685800">
                <a:defRPr/>
              </a:pPr>
              <a:r>
                <a:rPr lang="en-US" altLang="zh-CN" b="1">
                  <a:solidFill>
                    <a:prstClr val="black">
                      <a:lumMod val="65000"/>
                      <a:lumOff val="35000"/>
                    </a:prstClr>
                  </a:solidFill>
                  <a:latin typeface="微软雅黑" panose="020B0503020204020204" charset="-122"/>
                </a:rPr>
                <a:t>Data </a:t>
              </a:r>
            </a:p>
            <a:p>
              <a:pPr algn="ctr" defTabSz="685800">
                <a:defRPr/>
              </a:pPr>
              <a:r>
                <a:rPr lang="en-US" altLang="zh-CN" b="1">
                  <a:solidFill>
                    <a:prstClr val="black">
                      <a:lumMod val="65000"/>
                      <a:lumOff val="35000"/>
                    </a:prstClr>
                  </a:solidFill>
                  <a:latin typeface="微软雅黑" panose="020B0503020204020204" charset="-122"/>
                </a:rPr>
                <a:t>Summary &amp;Data Cleaning </a:t>
              </a:r>
            </a:p>
            <a:p>
              <a:pPr algn="ctr" defTabSz="685800">
                <a:defRPr/>
              </a:pPr>
              <a:endParaRPr lang="en-US" altLang="zh-CN" b="1">
                <a:solidFill>
                  <a:prstClr val="black">
                    <a:lumMod val="65000"/>
                    <a:lumOff val="35000"/>
                  </a:prstClr>
                </a:solidFill>
                <a:latin typeface="微软雅黑" panose="020B0503020204020204" charset="-122"/>
              </a:endParaRPr>
            </a:p>
          </p:txBody>
        </p:sp>
      </p:grpSp>
      <p:grpSp>
        <p:nvGrpSpPr>
          <p:cNvPr id="4" name="组合 3"/>
          <p:cNvGrpSpPr/>
          <p:nvPr/>
        </p:nvGrpSpPr>
        <p:grpSpPr>
          <a:xfrm>
            <a:off x="4312965" y="1533010"/>
            <a:ext cx="1758315" cy="2394410"/>
            <a:chOff x="6044719" y="2068567"/>
            <a:chExt cx="2842329" cy="3441592"/>
          </a:xfrm>
        </p:grpSpPr>
        <p:sp>
          <p:nvSpPr>
            <p:cNvPr id="39" name="矩形 38"/>
            <p:cNvSpPr/>
            <p:nvPr/>
          </p:nvSpPr>
          <p:spPr>
            <a:xfrm>
              <a:off x="6228467" y="2068567"/>
              <a:ext cx="2410142" cy="3441592"/>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Arial" panose="020B0604020202020204"/>
                <a:ea typeface="微软雅黑" panose="020B0503020204020204" charset="-122"/>
              </a:endParaRPr>
            </a:p>
          </p:txBody>
        </p:sp>
        <p:sp>
          <p:nvSpPr>
            <p:cNvPr id="43" name="矩形 42"/>
            <p:cNvSpPr/>
            <p:nvPr/>
          </p:nvSpPr>
          <p:spPr>
            <a:xfrm>
              <a:off x="6228466" y="2141527"/>
              <a:ext cx="2410143" cy="663572"/>
            </a:xfrm>
            <a:prstGeom prst="rect">
              <a:avLst/>
            </a:prstGeom>
          </p:spPr>
          <p:txBody>
            <a:bodyPr wrap="square">
              <a:spAutoFit/>
              <a:scene3d>
                <a:camera prst="orthographicFront"/>
                <a:lightRig rig="threePt" dir="t"/>
              </a:scene3d>
              <a:sp3d contourW="12700"/>
            </a:bodyPr>
            <a:lstStyle/>
            <a:p>
              <a:pPr algn="ctr" defTabSz="685800"/>
              <a:r>
                <a:rPr lang="en-US" altLang="zh-CN" sz="2400" b="1" i="1">
                  <a:solidFill>
                    <a:srgbClr val="D82042"/>
                  </a:solidFill>
                  <a:latin typeface="Century Gothic" panose="020B0502020202020204" pitchFamily="34" charset="0"/>
                  <a:ea typeface="微软雅黑" panose="020B0503020204020204" charset="-122"/>
                </a:rPr>
                <a:t>NO.03</a:t>
              </a:r>
              <a:endParaRPr lang="zh-CN" altLang="en-US" sz="2400" b="1" i="1">
                <a:solidFill>
                  <a:srgbClr val="D82042"/>
                </a:solidFill>
                <a:latin typeface="Century Gothic" panose="020B0502020202020204" pitchFamily="34" charset="0"/>
                <a:ea typeface="微软雅黑" panose="020B0503020204020204" charset="-122"/>
              </a:endParaRPr>
            </a:p>
          </p:txBody>
        </p:sp>
        <p:sp>
          <p:nvSpPr>
            <p:cNvPr id="52" name="矩形 51"/>
            <p:cNvSpPr/>
            <p:nvPr/>
          </p:nvSpPr>
          <p:spPr>
            <a:xfrm>
              <a:off x="6044719" y="3227713"/>
              <a:ext cx="2842329" cy="1325260"/>
            </a:xfrm>
            <a:prstGeom prst="rect">
              <a:avLst/>
            </a:prstGeom>
          </p:spPr>
          <p:txBody>
            <a:bodyPr wrap="square" lIns="91440" tIns="45720" rIns="91440" bIns="45720" anchor="t">
              <a:spAutoFit/>
              <a:scene3d>
                <a:camera prst="orthographicFront"/>
                <a:lightRig rig="threePt" dir="t"/>
              </a:scene3d>
              <a:sp3d contourW="12700"/>
            </a:bodyPr>
            <a:lstStyle/>
            <a:p>
              <a:pPr algn="ctr" defTabSz="685800">
                <a:defRPr/>
              </a:pPr>
              <a:r>
                <a:rPr lang="en-US" altLang="zh-CN" b="1">
                  <a:latin typeface="微软雅黑"/>
                </a:rPr>
                <a:t>Visualization&amp; Statistical Analysis</a:t>
              </a:r>
            </a:p>
          </p:txBody>
        </p:sp>
      </p:grpSp>
      <p:grpSp>
        <p:nvGrpSpPr>
          <p:cNvPr id="10" name="组合 9"/>
          <p:cNvGrpSpPr/>
          <p:nvPr/>
        </p:nvGrpSpPr>
        <p:grpSpPr>
          <a:xfrm>
            <a:off x="5980974" y="1533010"/>
            <a:ext cx="1651771" cy="2394410"/>
            <a:chOff x="8702754" y="2068567"/>
            <a:chExt cx="2670101" cy="3441592"/>
          </a:xfrm>
        </p:grpSpPr>
        <p:sp>
          <p:nvSpPr>
            <p:cNvPr id="40" name="矩形 39"/>
            <p:cNvSpPr/>
            <p:nvPr/>
          </p:nvSpPr>
          <p:spPr>
            <a:xfrm>
              <a:off x="8905344" y="2068567"/>
              <a:ext cx="2410142" cy="3441592"/>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Arial" panose="020B0604020202020204"/>
                <a:ea typeface="微软雅黑" panose="020B0503020204020204" charset="-122"/>
              </a:endParaRPr>
            </a:p>
          </p:txBody>
        </p:sp>
        <p:sp>
          <p:nvSpPr>
            <p:cNvPr id="44" name="矩形 43"/>
            <p:cNvSpPr/>
            <p:nvPr/>
          </p:nvSpPr>
          <p:spPr>
            <a:xfrm>
              <a:off x="8905343" y="2208661"/>
              <a:ext cx="2410141" cy="663572"/>
            </a:xfrm>
            <a:prstGeom prst="rect">
              <a:avLst/>
            </a:prstGeom>
          </p:spPr>
          <p:txBody>
            <a:bodyPr wrap="square">
              <a:spAutoFit/>
              <a:scene3d>
                <a:camera prst="orthographicFront"/>
                <a:lightRig rig="threePt" dir="t"/>
              </a:scene3d>
              <a:sp3d contourW="12700"/>
            </a:bodyPr>
            <a:lstStyle/>
            <a:p>
              <a:pPr algn="ctr" defTabSz="685800"/>
              <a:r>
                <a:rPr lang="en-US" altLang="zh-CN" sz="2400" b="1" i="1">
                  <a:solidFill>
                    <a:srgbClr val="D82042"/>
                  </a:solidFill>
                  <a:latin typeface="Century Gothic" panose="020B0502020202020204" pitchFamily="34" charset="0"/>
                  <a:ea typeface="微软雅黑" panose="020B0503020204020204" charset="-122"/>
                </a:rPr>
                <a:t>NO.04</a:t>
              </a:r>
              <a:endParaRPr lang="zh-CN" altLang="en-US" sz="2400" b="1" i="1">
                <a:solidFill>
                  <a:srgbClr val="D82042"/>
                </a:solidFill>
                <a:latin typeface="Century Gothic" panose="020B0502020202020204" pitchFamily="34" charset="0"/>
                <a:ea typeface="微软雅黑" panose="020B0503020204020204" charset="-122"/>
              </a:endParaRPr>
            </a:p>
          </p:txBody>
        </p:sp>
        <p:sp>
          <p:nvSpPr>
            <p:cNvPr id="55" name="矩形 54"/>
            <p:cNvSpPr/>
            <p:nvPr/>
          </p:nvSpPr>
          <p:spPr>
            <a:xfrm>
              <a:off x="8702754" y="3559205"/>
              <a:ext cx="2670101" cy="530857"/>
            </a:xfrm>
            <a:prstGeom prst="rect">
              <a:avLst/>
            </a:prstGeom>
          </p:spPr>
          <p:txBody>
            <a:bodyPr wrap="square" lIns="91440" tIns="45720" rIns="91440" bIns="45720" anchor="t">
              <a:spAutoFit/>
              <a:scene3d>
                <a:camera prst="orthographicFront"/>
                <a:lightRig rig="threePt" dir="t"/>
              </a:scene3d>
              <a:sp3d contourW="12700"/>
            </a:bodyPr>
            <a:lstStyle/>
            <a:p>
              <a:pPr algn="ctr" defTabSz="685800">
                <a:defRPr/>
              </a:pPr>
              <a:r>
                <a:rPr lang="en-US" altLang="zh-CN" b="1">
                  <a:latin typeface="微软雅黑"/>
                </a:rPr>
                <a:t> Conclusions</a:t>
              </a:r>
            </a:p>
          </p:txBody>
        </p:sp>
      </p:grpSp>
      <p:pic>
        <p:nvPicPr>
          <p:cNvPr id="34" name="图片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0584" y="199432"/>
            <a:ext cx="811449" cy="811449"/>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0">
        <p15:prstTrans prst="crush"/>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p:cTn id="11" dur="750" fill="hold"/>
                                        <p:tgtEl>
                                          <p:spTgt spid="3"/>
                                        </p:tgtEl>
                                        <p:attrNameLst>
                                          <p:attrName>ppt_w</p:attrName>
                                        </p:attrNameLst>
                                      </p:cBhvr>
                                      <p:tavLst>
                                        <p:tav tm="0">
                                          <p:val>
                                            <p:fltVal val="0"/>
                                          </p:val>
                                        </p:tav>
                                        <p:tav tm="100000">
                                          <p:val>
                                            <p:strVal val="#ppt_w"/>
                                          </p:val>
                                        </p:tav>
                                      </p:tavLst>
                                    </p:anim>
                                    <p:anim calcmode="lin" valueType="num">
                                      <p:cBhvr>
                                        <p:cTn id="12" dur="750" fill="hold"/>
                                        <p:tgtEl>
                                          <p:spTgt spid="3"/>
                                        </p:tgtEl>
                                        <p:attrNameLst>
                                          <p:attrName>ppt_h</p:attrName>
                                        </p:attrNameLst>
                                      </p:cBhvr>
                                      <p:tavLst>
                                        <p:tav tm="0">
                                          <p:val>
                                            <p:strVal val="#ppt_h"/>
                                          </p:val>
                                        </p:tav>
                                        <p:tav tm="100000">
                                          <p:val>
                                            <p:strVal val="#ppt_h"/>
                                          </p:val>
                                        </p:tav>
                                      </p:tavLst>
                                    </p:anim>
                                  </p:childTnLst>
                                </p:cTn>
                              </p:par>
                              <p:par>
                                <p:cTn id="13" presetID="17" presetClass="entr" presetSubtype="10" fill="hold" nodeType="withEffect">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cBhvr>
                                        <p:cTn id="15" dur="750" fill="hold"/>
                                        <p:tgtEl>
                                          <p:spTgt spid="4"/>
                                        </p:tgtEl>
                                        <p:attrNameLst>
                                          <p:attrName>ppt_w</p:attrName>
                                        </p:attrNameLst>
                                      </p:cBhvr>
                                      <p:tavLst>
                                        <p:tav tm="0">
                                          <p:val>
                                            <p:fltVal val="0"/>
                                          </p:val>
                                        </p:tav>
                                        <p:tav tm="100000">
                                          <p:val>
                                            <p:strVal val="#ppt_w"/>
                                          </p:val>
                                        </p:tav>
                                      </p:tavLst>
                                    </p:anim>
                                    <p:anim calcmode="lin" valueType="num">
                                      <p:cBhvr>
                                        <p:cTn id="16" dur="750" fill="hold"/>
                                        <p:tgtEl>
                                          <p:spTgt spid="4"/>
                                        </p:tgtEl>
                                        <p:attrNameLst>
                                          <p:attrName>ppt_h</p:attrName>
                                        </p:attrNameLst>
                                      </p:cBhvr>
                                      <p:tavLst>
                                        <p:tav tm="0">
                                          <p:val>
                                            <p:strVal val="#ppt_h"/>
                                          </p:val>
                                        </p:tav>
                                        <p:tav tm="100000">
                                          <p:val>
                                            <p:strVal val="#ppt_h"/>
                                          </p:val>
                                        </p:tav>
                                      </p:tavLst>
                                    </p:anim>
                                  </p:childTnLst>
                                </p:cTn>
                              </p:par>
                              <p:par>
                                <p:cTn id="17" presetID="17" presetClass="entr" presetSubtype="10" fill="hold"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p:cTn id="19" dur="750" fill="hold"/>
                                        <p:tgtEl>
                                          <p:spTgt spid="10"/>
                                        </p:tgtEl>
                                        <p:attrNameLst>
                                          <p:attrName>ppt_w</p:attrName>
                                        </p:attrNameLst>
                                      </p:cBhvr>
                                      <p:tavLst>
                                        <p:tav tm="0">
                                          <p:val>
                                            <p:fltVal val="0"/>
                                          </p:val>
                                        </p:tav>
                                        <p:tav tm="100000">
                                          <p:val>
                                            <p:strVal val="#ppt_w"/>
                                          </p:val>
                                        </p:tav>
                                      </p:tavLst>
                                    </p:anim>
                                    <p:anim calcmode="lin" valueType="num">
                                      <p:cBhvr>
                                        <p:cTn id="20" dur="75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1219" y="66062"/>
            <a:ext cx="811449" cy="811449"/>
          </a:xfrm>
          <a:prstGeom prst="rect">
            <a:avLst/>
          </a:prstGeom>
        </p:spPr>
      </p:pic>
      <p:sp>
        <p:nvSpPr>
          <p:cNvPr id="2" name="标题 2"/>
          <p:cNvSpPr>
            <a:spLocks noGrp="1"/>
          </p:cNvSpPr>
          <p:nvPr/>
        </p:nvSpPr>
        <p:spPr>
          <a:xfrm>
            <a:off x="319227" y="211113"/>
            <a:ext cx="10918338" cy="521208"/>
          </a:xfrm>
          <a:prstGeom prst="rect">
            <a:avLst/>
          </a:prstGeom>
        </p:spPr>
        <p:txBody>
          <a:bodyPr vert="horz" wrap="square" lIns="0" tIns="0" rIns="0" bIns="0" rtlCol="0" anchor="ctr" anchorCtr="0">
            <a:normAutofit/>
          </a:bodyPr>
          <a:lstStyle>
            <a:lvl1pPr marL="0" algn="l" defTabSz="1218565" rtl="0" eaLnBrk="1" latinLnBrk="0" hangingPunct="1">
              <a:lnSpc>
                <a:spcPct val="100000"/>
              </a:lnSpc>
              <a:spcBef>
                <a:spcPct val="0"/>
              </a:spcBef>
              <a:buNone/>
              <a:tabLst>
                <a:tab pos="1218565" algn="l"/>
              </a:tabLst>
              <a:defRPr lang="en-US" sz="2800" b="0" i="0" kern="1200" cap="none" spc="0" baseline="0" dirty="0">
                <a:solidFill>
                  <a:srgbClr val="3CB1AD"/>
                </a:solidFill>
                <a:latin typeface="微软雅黑" panose="020B0503020204020204" charset="-122"/>
                <a:ea typeface="微软雅黑" panose="020B0503020204020204" charset="-122"/>
                <a:cs typeface="Arial" panose="020B0604020202020204" pitchFamily="34" charset="0"/>
              </a:defRPr>
            </a:lvl1pPr>
          </a:lstStyle>
          <a:p>
            <a:r>
              <a:rPr lang="zh-CN" altLang="en-US">
                <a:solidFill>
                  <a:srgbClr val="C00000"/>
                </a:solidFill>
              </a:rPr>
              <a:t>P</a:t>
            </a:r>
            <a:r>
              <a:rPr altLang="zh-CN">
                <a:solidFill>
                  <a:srgbClr val="C00000"/>
                </a:solidFill>
              </a:rPr>
              <a:t>roject Selection and Objectives</a:t>
            </a:r>
          </a:p>
        </p:txBody>
      </p:sp>
      <p:sp>
        <p:nvSpPr>
          <p:cNvPr id="6" name="Text Box 5"/>
          <p:cNvSpPr txBox="1"/>
          <p:nvPr/>
        </p:nvSpPr>
        <p:spPr>
          <a:xfrm>
            <a:off x="319405" y="1274445"/>
            <a:ext cx="7704455" cy="1614805"/>
          </a:xfrm>
          <a:prstGeom prst="rect">
            <a:avLst/>
          </a:prstGeom>
          <a:noFill/>
        </p:spPr>
        <p:txBody>
          <a:bodyPr wrap="square" lIns="91440" tIns="45720" rIns="91440" bIns="45720" rtlCol="0" anchor="t">
            <a:spAutoFit/>
          </a:bodyPr>
          <a:lstStyle/>
          <a:p>
            <a:pPr>
              <a:lnSpc>
                <a:spcPct val="150000"/>
              </a:lnSpc>
            </a:pPr>
            <a:r>
              <a:rPr lang="en-US"/>
              <a:t>We are planning to explore Forest Fire dataset and i</a:t>
            </a:r>
            <a:r>
              <a:rPr lang="en-US">
                <a:sym typeface="+mn-ea"/>
              </a:rPr>
              <a:t>nvestigation the relationship between other factors </a:t>
            </a:r>
            <a:r>
              <a:rPr lang="en-US">
                <a:solidFill>
                  <a:srgbClr val="C00000"/>
                </a:solidFill>
                <a:sym typeface="+mn-ea"/>
              </a:rPr>
              <a:t>Position, Time, FFMC, DMC, DC, ISI, Temp, RH, Wind, Rain </a:t>
            </a:r>
            <a:r>
              <a:rPr lang="en-US">
                <a:sym typeface="+mn-ea"/>
              </a:rPr>
              <a:t>and Burned Area</a:t>
            </a:r>
            <a:endParaRPr lang="en-US"/>
          </a:p>
          <a:p>
            <a:endParaRPr lang="en-US"/>
          </a:p>
        </p:txBody>
      </p:sp>
      <p:sp>
        <p:nvSpPr>
          <p:cNvPr id="27" name="矩形 26"/>
          <p:cNvSpPr/>
          <p:nvPr/>
        </p:nvSpPr>
        <p:spPr>
          <a:xfrm>
            <a:off x="319405" y="953770"/>
            <a:ext cx="1873885" cy="377190"/>
          </a:xfrm>
          <a:prstGeom prst="rect">
            <a:avLst/>
          </a:prstGeom>
          <a:solidFill>
            <a:schemeClr val="tx1">
              <a:lumMod val="50000"/>
              <a:lumOff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a:solidFill>
                  <a:schemeClr val="tx1">
                    <a:lumMod val="75000"/>
                    <a:lumOff val="25000"/>
                  </a:schemeClr>
                </a:solidFill>
                <a:latin typeface="微软雅黑" panose="020B0503020204020204" charset="-122"/>
                <a:ea typeface="微软雅黑" panose="020B0503020204020204" charset="-122"/>
              </a:rPr>
              <a:t>Project Goal</a:t>
            </a:r>
          </a:p>
        </p:txBody>
      </p:sp>
      <p:pic>
        <p:nvPicPr>
          <p:cNvPr id="3" name="Picture 2" descr="data"/>
          <p:cNvPicPr>
            <a:picLocks noChangeAspect="1"/>
          </p:cNvPicPr>
          <p:nvPr/>
        </p:nvPicPr>
        <p:blipFill>
          <a:blip r:embed="rId4"/>
          <a:stretch>
            <a:fillRect/>
          </a:stretch>
        </p:blipFill>
        <p:spPr>
          <a:xfrm>
            <a:off x="442251" y="2841180"/>
            <a:ext cx="7464425" cy="173863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Tm="0">
        <p15:prstTrans prst="curtains"/>
      </p:transition>
    </mc:Choice>
    <mc:Fallback>
      <p:transition spd="slow"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0462" y="129859"/>
            <a:ext cx="811449" cy="811449"/>
          </a:xfrm>
          <a:prstGeom prst="rect">
            <a:avLst/>
          </a:prstGeom>
        </p:spPr>
      </p:pic>
      <p:sp>
        <p:nvSpPr>
          <p:cNvPr id="2" name="标题 2"/>
          <p:cNvSpPr>
            <a:spLocks noGrp="1"/>
          </p:cNvSpPr>
          <p:nvPr/>
        </p:nvSpPr>
        <p:spPr>
          <a:xfrm>
            <a:off x="319227" y="211113"/>
            <a:ext cx="10918338" cy="521208"/>
          </a:xfrm>
          <a:prstGeom prst="rect">
            <a:avLst/>
          </a:prstGeom>
        </p:spPr>
        <p:txBody>
          <a:bodyPr vert="horz" wrap="square" lIns="0" tIns="0" rIns="0" bIns="0" rtlCol="0" anchor="ctr" anchorCtr="0">
            <a:normAutofit/>
          </a:bodyPr>
          <a:lstStyle>
            <a:lvl1pPr marL="0" algn="l" defTabSz="1218565" rtl="0" eaLnBrk="1" latinLnBrk="0" hangingPunct="1">
              <a:lnSpc>
                <a:spcPct val="100000"/>
              </a:lnSpc>
              <a:spcBef>
                <a:spcPct val="0"/>
              </a:spcBef>
              <a:buNone/>
              <a:tabLst>
                <a:tab pos="1218565" algn="l"/>
              </a:tabLst>
              <a:defRPr lang="en-US" sz="2800" b="0" i="0" kern="1200" cap="none" spc="0" baseline="0" dirty="0">
                <a:solidFill>
                  <a:srgbClr val="3CB1AD"/>
                </a:solidFill>
                <a:latin typeface="微软雅黑" panose="020B0503020204020204" charset="-122"/>
                <a:ea typeface="微软雅黑" panose="020B0503020204020204" charset="-122"/>
                <a:cs typeface="Arial" panose="020B0604020202020204" pitchFamily="34" charset="0"/>
              </a:defRPr>
            </a:lvl1pPr>
          </a:lstStyle>
          <a:p>
            <a:r>
              <a:rPr lang="zh-CN" altLang="en-US">
                <a:solidFill>
                  <a:srgbClr val="C00000"/>
                </a:solidFill>
              </a:rPr>
              <a:t>D</a:t>
            </a:r>
            <a:r>
              <a:rPr altLang="zh-CN">
                <a:solidFill>
                  <a:srgbClr val="C00000"/>
                </a:solidFill>
              </a:rPr>
              <a:t>ata Pre-processing</a:t>
            </a:r>
          </a:p>
        </p:txBody>
      </p:sp>
      <p:sp>
        <p:nvSpPr>
          <p:cNvPr id="27" name="矩形 26"/>
          <p:cNvSpPr/>
          <p:nvPr/>
        </p:nvSpPr>
        <p:spPr>
          <a:xfrm>
            <a:off x="319405" y="894715"/>
            <a:ext cx="1195705" cy="1191260"/>
          </a:xfrm>
          <a:prstGeom prst="rect">
            <a:avLst/>
          </a:prstGeom>
          <a:solidFill>
            <a:schemeClr val="tx1">
              <a:lumMod val="50000"/>
              <a:lumOff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a:solidFill>
                  <a:schemeClr val="tx1">
                    <a:lumMod val="75000"/>
                    <a:lumOff val="25000"/>
                  </a:schemeClr>
                </a:solidFill>
                <a:latin typeface="微软雅黑" panose="020B0503020204020204" charset="-122"/>
                <a:ea typeface="微软雅黑" panose="020B0503020204020204" charset="-122"/>
              </a:rPr>
              <a:t>Summary</a:t>
            </a:r>
          </a:p>
        </p:txBody>
      </p:sp>
      <p:sp>
        <p:nvSpPr>
          <p:cNvPr id="7" name="矩形 26"/>
          <p:cNvSpPr/>
          <p:nvPr/>
        </p:nvSpPr>
        <p:spPr>
          <a:xfrm>
            <a:off x="318770" y="3484245"/>
            <a:ext cx="1196340" cy="1228090"/>
          </a:xfrm>
          <a:prstGeom prst="rect">
            <a:avLst/>
          </a:prstGeom>
          <a:solidFill>
            <a:schemeClr val="tx1">
              <a:lumMod val="50000"/>
              <a:lumOff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a:solidFill>
                  <a:schemeClr val="tx1">
                    <a:lumMod val="75000"/>
                    <a:lumOff val="25000"/>
                  </a:schemeClr>
                </a:solidFill>
                <a:latin typeface="微软雅黑" panose="020B0503020204020204" charset="-122"/>
                <a:ea typeface="微软雅黑" panose="020B0503020204020204" charset="-122"/>
              </a:rPr>
              <a:t>Cleaning</a:t>
            </a:r>
          </a:p>
        </p:txBody>
      </p:sp>
      <p:sp>
        <p:nvSpPr>
          <p:cNvPr id="9" name="Rectangles 8"/>
          <p:cNvSpPr/>
          <p:nvPr/>
        </p:nvSpPr>
        <p:spPr>
          <a:xfrm>
            <a:off x="555625" y="2684145"/>
            <a:ext cx="694690" cy="156845"/>
          </a:xfrm>
          <a:prstGeom prst="rect">
            <a:avLst/>
          </a:prstGeom>
          <a:solidFill>
            <a:srgbClr val="C0000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s 9"/>
          <p:cNvSpPr/>
          <p:nvPr/>
        </p:nvSpPr>
        <p:spPr>
          <a:xfrm rot="5400000">
            <a:off x="568960" y="2684145"/>
            <a:ext cx="694690" cy="156845"/>
          </a:xfrm>
          <a:prstGeom prst="rect">
            <a:avLst/>
          </a:prstGeom>
          <a:solidFill>
            <a:srgbClr val="C0000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umm"/>
          <p:cNvPicPr>
            <a:picLocks noChangeAspect="1"/>
          </p:cNvPicPr>
          <p:nvPr/>
        </p:nvPicPr>
        <p:blipFill>
          <a:blip r:embed="rId4"/>
          <a:stretch>
            <a:fillRect/>
          </a:stretch>
        </p:blipFill>
        <p:spPr>
          <a:xfrm>
            <a:off x="2490938" y="894715"/>
            <a:ext cx="4766310" cy="2484120"/>
          </a:xfrm>
          <a:prstGeom prst="rect">
            <a:avLst/>
          </a:prstGeom>
        </p:spPr>
      </p:pic>
      <p:pic>
        <p:nvPicPr>
          <p:cNvPr id="8" name="Picture 7" descr="aftersumm"/>
          <p:cNvPicPr>
            <a:picLocks noChangeAspect="1"/>
          </p:cNvPicPr>
          <p:nvPr/>
        </p:nvPicPr>
        <p:blipFill>
          <a:blip r:embed="rId5"/>
          <a:stretch>
            <a:fillRect/>
          </a:stretch>
        </p:blipFill>
        <p:spPr>
          <a:xfrm>
            <a:off x="2145030" y="3544403"/>
            <a:ext cx="5560060" cy="131381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Tm="0">
        <p15:prstTrans prst="curtains"/>
      </p:transition>
    </mc:Choice>
    <mc:Fallback>
      <p:transition spd="slow" advTm="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orrelation"/>
          <p:cNvPicPr>
            <a:picLocks noChangeAspect="1"/>
          </p:cNvPicPr>
          <p:nvPr/>
        </p:nvPicPr>
        <p:blipFill>
          <a:blip r:embed="rId2"/>
          <a:stretch>
            <a:fillRect/>
          </a:stretch>
        </p:blipFill>
        <p:spPr>
          <a:xfrm>
            <a:off x="4905891" y="1401617"/>
            <a:ext cx="3418205" cy="3107055"/>
          </a:xfrm>
          <a:prstGeom prst="rect">
            <a:avLst/>
          </a:prstGeom>
        </p:spPr>
      </p:pic>
      <p:sp>
        <p:nvSpPr>
          <p:cNvPr id="4" name="标题 2"/>
          <p:cNvSpPr>
            <a:spLocks noGrp="1"/>
          </p:cNvSpPr>
          <p:nvPr/>
        </p:nvSpPr>
        <p:spPr>
          <a:xfrm>
            <a:off x="319227" y="211113"/>
            <a:ext cx="10918338" cy="521208"/>
          </a:xfrm>
          <a:prstGeom prst="rect">
            <a:avLst/>
          </a:prstGeom>
        </p:spPr>
        <p:txBody>
          <a:bodyPr vert="horz" wrap="square" lIns="0" tIns="0" rIns="0" bIns="0" rtlCol="0" anchor="ctr" anchorCtr="0">
            <a:normAutofit/>
          </a:bodyPr>
          <a:lstStyle>
            <a:lvl1pPr marL="0" algn="l" defTabSz="1218565" rtl="0" eaLnBrk="1" latinLnBrk="0" hangingPunct="1">
              <a:lnSpc>
                <a:spcPct val="100000"/>
              </a:lnSpc>
              <a:spcBef>
                <a:spcPct val="0"/>
              </a:spcBef>
              <a:buNone/>
              <a:tabLst>
                <a:tab pos="1218565" algn="l"/>
              </a:tabLst>
              <a:defRPr lang="en-US" sz="2800" b="0" i="0" kern="1200" cap="none" spc="0" baseline="0" dirty="0">
                <a:solidFill>
                  <a:srgbClr val="3CB1AD"/>
                </a:solidFill>
                <a:latin typeface="微软雅黑" panose="020B0503020204020204" charset="-122"/>
                <a:ea typeface="微软雅黑" panose="020B0503020204020204" charset="-122"/>
                <a:cs typeface="Arial" panose="020B0604020202020204" pitchFamily="34" charset="0"/>
              </a:defRPr>
            </a:lvl1pPr>
          </a:lstStyle>
          <a:p>
            <a:r>
              <a:rPr altLang="zh-CN">
                <a:solidFill>
                  <a:srgbClr val="C00000"/>
                </a:solidFill>
              </a:rPr>
              <a:t>Correlation Scatter Plot </a:t>
            </a:r>
          </a:p>
        </p:txBody>
      </p:sp>
      <p:pic>
        <p:nvPicPr>
          <p:cNvPr id="41" name="图片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5852" y="261304"/>
            <a:ext cx="811449" cy="811449"/>
          </a:xfrm>
          <a:prstGeom prst="rect">
            <a:avLst/>
          </a:prstGeom>
        </p:spPr>
      </p:pic>
      <p:sp>
        <p:nvSpPr>
          <p:cNvPr id="2" name="TextBox 1">
            <a:extLst>
              <a:ext uri="{FF2B5EF4-FFF2-40B4-BE49-F238E27FC236}">
                <a16:creationId xmlns:a16="http://schemas.microsoft.com/office/drawing/2014/main" id="{17979545-88E0-44F3-B011-7718572ACA07}"/>
              </a:ext>
            </a:extLst>
          </p:cNvPr>
          <p:cNvSpPr txBox="1"/>
          <p:nvPr/>
        </p:nvSpPr>
        <p:spPr>
          <a:xfrm>
            <a:off x="272716" y="889334"/>
            <a:ext cx="544027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Find strength of relationship between two factors </a:t>
            </a:r>
            <a:endParaRPr lang="en-US">
              <a:cs typeface="Arial"/>
            </a:endParaRPr>
          </a:p>
        </p:txBody>
      </p:sp>
      <p:sp>
        <p:nvSpPr>
          <p:cNvPr id="5" name="TextBox 4">
            <a:extLst>
              <a:ext uri="{FF2B5EF4-FFF2-40B4-BE49-F238E27FC236}">
                <a16:creationId xmlns:a16="http://schemas.microsoft.com/office/drawing/2014/main" id="{CE5D88FD-1AD0-4E8E-9CE3-F40B03D77AB7}"/>
              </a:ext>
            </a:extLst>
          </p:cNvPr>
          <p:cNvSpPr txBox="1"/>
          <p:nvPr/>
        </p:nvSpPr>
        <p:spPr>
          <a:xfrm>
            <a:off x="270210" y="1744078"/>
            <a:ext cx="439754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DC and month, ISI and FFMC have strong positive relationship. They move in the same direction.</a:t>
            </a:r>
          </a:p>
        </p:txBody>
      </p:sp>
      <p:sp>
        <p:nvSpPr>
          <p:cNvPr id="6" name="TextBox 5">
            <a:extLst>
              <a:ext uri="{FF2B5EF4-FFF2-40B4-BE49-F238E27FC236}">
                <a16:creationId xmlns:a16="http://schemas.microsoft.com/office/drawing/2014/main" id="{876AB455-F6E8-4D26-A121-EB9E8A7BECE5}"/>
              </a:ext>
            </a:extLst>
          </p:cNvPr>
          <p:cNvSpPr txBox="1"/>
          <p:nvPr/>
        </p:nvSpPr>
        <p:spPr>
          <a:xfrm>
            <a:off x="272716" y="2954755"/>
            <a:ext cx="431231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RH and temp have negative relationship. They move in the opposite direction.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onthlytemp"/>
          <p:cNvPicPr>
            <a:picLocks noChangeAspect="1"/>
          </p:cNvPicPr>
          <p:nvPr/>
        </p:nvPicPr>
        <p:blipFill>
          <a:blip r:embed="rId2"/>
          <a:srcRect t="8147" r="1873"/>
          <a:stretch>
            <a:fillRect/>
          </a:stretch>
        </p:blipFill>
        <p:spPr>
          <a:xfrm>
            <a:off x="4130414" y="1953563"/>
            <a:ext cx="4590415" cy="2477135"/>
          </a:xfrm>
          <a:prstGeom prst="rect">
            <a:avLst/>
          </a:prstGeom>
        </p:spPr>
      </p:pic>
      <p:pic>
        <p:nvPicPr>
          <p:cNvPr id="41" name="图片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4117" y="218124"/>
            <a:ext cx="811449" cy="811449"/>
          </a:xfrm>
          <a:prstGeom prst="rect">
            <a:avLst/>
          </a:prstGeom>
        </p:spPr>
      </p:pic>
      <p:sp>
        <p:nvSpPr>
          <p:cNvPr id="4" name="标题 2"/>
          <p:cNvSpPr>
            <a:spLocks noGrp="1"/>
          </p:cNvSpPr>
          <p:nvPr/>
        </p:nvSpPr>
        <p:spPr>
          <a:xfrm>
            <a:off x="281127" y="420028"/>
            <a:ext cx="10918338" cy="521208"/>
          </a:xfrm>
          <a:prstGeom prst="rect">
            <a:avLst/>
          </a:prstGeom>
        </p:spPr>
        <p:txBody>
          <a:bodyPr vert="horz" wrap="square" lIns="0" tIns="0" rIns="0" bIns="0" rtlCol="0" anchor="ctr" anchorCtr="0">
            <a:normAutofit/>
          </a:bodyPr>
          <a:lstStyle>
            <a:lvl1pPr marL="0" algn="l" defTabSz="1218565" rtl="0" eaLnBrk="1" latinLnBrk="0" hangingPunct="1">
              <a:lnSpc>
                <a:spcPct val="100000"/>
              </a:lnSpc>
              <a:spcBef>
                <a:spcPct val="0"/>
              </a:spcBef>
              <a:buNone/>
              <a:tabLst>
                <a:tab pos="1218565" algn="l"/>
              </a:tabLst>
              <a:defRPr lang="en-US" sz="2800" b="0" i="0" kern="1200" cap="none" spc="0" baseline="0" dirty="0">
                <a:solidFill>
                  <a:srgbClr val="3CB1AD"/>
                </a:solidFill>
                <a:latin typeface="微软雅黑" panose="020B0503020204020204" charset="-122"/>
                <a:ea typeface="微软雅黑" panose="020B0503020204020204" charset="-122"/>
                <a:cs typeface="Arial" panose="020B0604020202020204" pitchFamily="34" charset="0"/>
              </a:defRPr>
            </a:lvl1pPr>
          </a:lstStyle>
          <a:p>
            <a:r>
              <a:rPr altLang="zh-CN">
                <a:solidFill>
                  <a:srgbClr val="C00000"/>
                </a:solidFill>
                <a:latin typeface="微软雅黑"/>
                <a:ea typeface="微软雅黑"/>
                <a:cs typeface="Arial"/>
              </a:rPr>
              <a:t>The </a:t>
            </a:r>
            <a:r>
              <a:rPr lang="en-US" altLang="zh-CN">
                <a:solidFill>
                  <a:srgbClr val="C00000"/>
                </a:solidFill>
                <a:latin typeface="微软雅黑"/>
                <a:ea typeface="微软雅黑"/>
                <a:cs typeface="Arial"/>
              </a:rPr>
              <a:t>Burned</a:t>
            </a:r>
            <a:r>
              <a:rPr altLang="zh-CN">
                <a:solidFill>
                  <a:srgbClr val="C00000"/>
                </a:solidFill>
                <a:latin typeface="微软雅黑"/>
                <a:ea typeface="微软雅黑"/>
                <a:cs typeface="Arial"/>
              </a:rPr>
              <a:t> Area For Monthly Temperature</a:t>
            </a:r>
          </a:p>
        </p:txBody>
      </p:sp>
      <p:sp>
        <p:nvSpPr>
          <p:cNvPr id="5" name="TextBox 4">
            <a:extLst>
              <a:ext uri="{FF2B5EF4-FFF2-40B4-BE49-F238E27FC236}">
                <a16:creationId xmlns:a16="http://schemas.microsoft.com/office/drawing/2014/main" id="{4A421F58-1EE5-4E27-8ED3-BDAA7B92265B}"/>
              </a:ext>
            </a:extLst>
          </p:cNvPr>
          <p:cNvSpPr txBox="1"/>
          <p:nvPr/>
        </p:nvSpPr>
        <p:spPr>
          <a:xfrm>
            <a:off x="306900" y="1254150"/>
            <a:ext cx="3557700" cy="35702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Times New Roman"/>
                <a:cs typeface="Arial"/>
              </a:rPr>
              <a:t>Graph type: </a:t>
            </a:r>
            <a:r>
              <a:rPr lang="en-US" sz="1400" err="1">
                <a:latin typeface="Times New Roman"/>
                <a:cs typeface="Arial"/>
              </a:rPr>
              <a:t>treemap</a:t>
            </a:r>
            <a:endParaRPr lang="en-US" sz="1400">
              <a:latin typeface="Times New Roman"/>
              <a:cs typeface="Arial"/>
            </a:endParaRPr>
          </a:p>
          <a:p>
            <a:endParaRPr lang="en-US" sz="1400">
              <a:latin typeface="Times New Roman"/>
              <a:cs typeface="Arial"/>
            </a:endParaRPr>
          </a:p>
          <a:p>
            <a:r>
              <a:rPr lang="en-US" sz="1400">
                <a:latin typeface="Times New Roman"/>
                <a:cs typeface="Arial"/>
              </a:rPr>
              <a:t>Area: Month</a:t>
            </a:r>
          </a:p>
          <a:p>
            <a:endParaRPr lang="en-US" sz="1400">
              <a:latin typeface="Times New Roman"/>
              <a:cs typeface="Arial"/>
            </a:endParaRPr>
          </a:p>
          <a:p>
            <a:r>
              <a:rPr lang="en-US" sz="1400">
                <a:latin typeface="Times New Roman"/>
                <a:cs typeface="Arial"/>
              </a:rPr>
              <a:t>Area size: The sum of burned area of month</a:t>
            </a:r>
          </a:p>
          <a:p>
            <a:endParaRPr lang="en-US" sz="1400">
              <a:latin typeface="Times New Roman"/>
              <a:cs typeface="Arial"/>
            </a:endParaRPr>
          </a:p>
          <a:p>
            <a:r>
              <a:rPr lang="en-US" sz="1400">
                <a:latin typeface="Times New Roman"/>
                <a:cs typeface="Arial"/>
              </a:rPr>
              <a:t>Filter: The average temperature of month</a:t>
            </a:r>
          </a:p>
          <a:p>
            <a:endParaRPr lang="en-US" sz="1400">
              <a:latin typeface="Times New Roman"/>
              <a:cs typeface="Arial"/>
            </a:endParaRPr>
          </a:p>
          <a:p>
            <a:r>
              <a:rPr lang="en-US" sz="1400">
                <a:latin typeface="Times New Roman"/>
                <a:cs typeface="Arial"/>
              </a:rPr>
              <a:t>Conclusion:</a:t>
            </a:r>
          </a:p>
          <a:p>
            <a:r>
              <a:rPr lang="en-US" sz="1400">
                <a:latin typeface="Times New Roman"/>
                <a:cs typeface="Arial"/>
              </a:rPr>
              <a:t>Through computing the relationship between average temperature and burned area of each month we can find that the month with higher temperature have more burned areas which means high temperature can be the factor of causing forest fire.</a:t>
            </a:r>
          </a:p>
          <a:p>
            <a:endParaRPr lang="en-US" sz="1600">
              <a:latin typeface="Times New Roman"/>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454394-43F4-4819-8A16-69AB89DD581A}"/>
              </a:ext>
            </a:extLst>
          </p:cNvPr>
          <p:cNvSpPr>
            <a:spLocks noGrp="1"/>
          </p:cNvSpPr>
          <p:nvPr>
            <p:ph type="sldNum" sz="quarter" idx="4"/>
          </p:nvPr>
        </p:nvSpPr>
        <p:spPr/>
        <p:txBody>
          <a:bodyPr/>
          <a:lstStyle/>
          <a:p>
            <a:pPr algn="l"/>
            <a:fld id="{00178CC7-2D77-4BD9-B1FA-8D84A12D4306}" type="slidenum">
              <a:rPr lang="en-US" altLang="zh-CN" smtClean="0"/>
              <a:t>7</a:t>
            </a:fld>
            <a:endParaRPr lang="en-US" altLang="zh-CN"/>
          </a:p>
        </p:txBody>
      </p:sp>
      <p:pic>
        <p:nvPicPr>
          <p:cNvPr id="3" name="Picture 3" descr="Chart, bar chart&#10;&#10;Description automatically generated">
            <a:extLst>
              <a:ext uri="{FF2B5EF4-FFF2-40B4-BE49-F238E27FC236}">
                <a16:creationId xmlns:a16="http://schemas.microsoft.com/office/drawing/2014/main" id="{E7C8A49C-23A7-4BB3-BFC0-16A148E8A5CE}"/>
              </a:ext>
            </a:extLst>
          </p:cNvPr>
          <p:cNvPicPr>
            <a:picLocks noChangeAspect="1"/>
          </p:cNvPicPr>
          <p:nvPr/>
        </p:nvPicPr>
        <p:blipFill>
          <a:blip r:embed="rId2"/>
          <a:stretch>
            <a:fillRect/>
          </a:stretch>
        </p:blipFill>
        <p:spPr>
          <a:xfrm>
            <a:off x="3693424" y="1025324"/>
            <a:ext cx="5081685" cy="3094707"/>
          </a:xfrm>
          <a:prstGeom prst="rect">
            <a:avLst/>
          </a:prstGeom>
        </p:spPr>
      </p:pic>
      <p:sp>
        <p:nvSpPr>
          <p:cNvPr id="4" name="TextBox 3">
            <a:extLst>
              <a:ext uri="{FF2B5EF4-FFF2-40B4-BE49-F238E27FC236}">
                <a16:creationId xmlns:a16="http://schemas.microsoft.com/office/drawing/2014/main" id="{2A4B39E9-1C63-4245-AB4D-98EBD98BEEAE}"/>
              </a:ext>
            </a:extLst>
          </p:cNvPr>
          <p:cNvSpPr txBox="1"/>
          <p:nvPr/>
        </p:nvSpPr>
        <p:spPr>
          <a:xfrm>
            <a:off x="280018" y="940137"/>
            <a:ext cx="3374857"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Times New Roman"/>
                <a:cs typeface="Arial"/>
              </a:rPr>
              <a:t>For easier comparison, we aggregated 12 months into four seasons to clarify the temperature distribution. </a:t>
            </a:r>
          </a:p>
          <a:p>
            <a:endParaRPr lang="en-US" sz="1400">
              <a:latin typeface="Times New Roman"/>
              <a:cs typeface="Arial"/>
            </a:endParaRPr>
          </a:p>
          <a:p>
            <a:r>
              <a:rPr lang="en-US" sz="1400">
                <a:latin typeface="Times New Roman"/>
                <a:cs typeface="Arial"/>
              </a:rPr>
              <a:t>Graph type: Bar chart</a:t>
            </a:r>
          </a:p>
          <a:p>
            <a:r>
              <a:rPr lang="en-US" sz="1400">
                <a:latin typeface="Times New Roman"/>
                <a:cs typeface="Arial"/>
              </a:rPr>
              <a:t>X axis: seasons</a:t>
            </a:r>
          </a:p>
          <a:p>
            <a:r>
              <a:rPr lang="en-US" sz="1400">
                <a:latin typeface="Times New Roman"/>
                <a:cs typeface="Arial"/>
              </a:rPr>
              <a:t>Y axis: the sum of burned area of each season</a:t>
            </a:r>
          </a:p>
          <a:p>
            <a:endParaRPr lang="en-US" sz="1400">
              <a:latin typeface="Times New Roman"/>
              <a:cs typeface="Arial"/>
            </a:endParaRPr>
          </a:p>
          <a:p>
            <a:r>
              <a:rPr lang="en-US" sz="1400">
                <a:latin typeface="Times New Roman"/>
                <a:cs typeface="Arial"/>
              </a:rPr>
              <a:t>Conclusion:</a:t>
            </a:r>
          </a:p>
          <a:p>
            <a:r>
              <a:rPr lang="en-US" sz="1400">
                <a:latin typeface="Times New Roman"/>
                <a:cs typeface="Arial"/>
              </a:rPr>
              <a:t>It is easily to distinguish that the summer and autumn have much more burned area than others. Just like the monthly graph, June, July August and September take the most part of burned areas. The summer has the highest temperature and the autumn air may be dry, these are all factors causing forest fire.</a:t>
            </a:r>
          </a:p>
        </p:txBody>
      </p:sp>
      <p:sp>
        <p:nvSpPr>
          <p:cNvPr id="6" name="标题 2">
            <a:extLst>
              <a:ext uri="{FF2B5EF4-FFF2-40B4-BE49-F238E27FC236}">
                <a16:creationId xmlns:a16="http://schemas.microsoft.com/office/drawing/2014/main" id="{D3497D9A-5BC8-430A-A0D6-AEF4575CA803}"/>
              </a:ext>
            </a:extLst>
          </p:cNvPr>
          <p:cNvSpPr>
            <a:spLocks noGrp="1"/>
          </p:cNvSpPr>
          <p:nvPr/>
        </p:nvSpPr>
        <p:spPr>
          <a:xfrm>
            <a:off x="281127" y="289686"/>
            <a:ext cx="10918338" cy="521208"/>
          </a:xfrm>
          <a:prstGeom prst="rect">
            <a:avLst/>
          </a:prstGeom>
        </p:spPr>
        <p:txBody>
          <a:bodyPr vert="horz" wrap="square" lIns="0" tIns="0" rIns="0" bIns="0" rtlCol="0" anchor="ctr" anchorCtr="0">
            <a:normAutofit/>
          </a:bodyPr>
          <a:lstStyle>
            <a:lvl1pPr marL="0" algn="l" defTabSz="1218565" rtl="0" eaLnBrk="1" latinLnBrk="0" hangingPunct="1">
              <a:lnSpc>
                <a:spcPct val="100000"/>
              </a:lnSpc>
              <a:spcBef>
                <a:spcPct val="0"/>
              </a:spcBef>
              <a:buNone/>
              <a:tabLst>
                <a:tab pos="1218565" algn="l"/>
              </a:tabLst>
              <a:defRPr lang="en-US" sz="2800" b="0" i="0" kern="1200" cap="none" spc="0" baseline="0" dirty="0">
                <a:solidFill>
                  <a:srgbClr val="3CB1AD"/>
                </a:solidFill>
                <a:latin typeface="微软雅黑" panose="020B0503020204020204" charset="-122"/>
                <a:ea typeface="微软雅黑" panose="020B0503020204020204" charset="-122"/>
                <a:cs typeface="Arial" panose="020B0604020202020204" pitchFamily="34" charset="0"/>
              </a:defRPr>
            </a:lvl1pPr>
          </a:lstStyle>
          <a:p>
            <a:r>
              <a:rPr altLang="zh-CN">
                <a:solidFill>
                  <a:srgbClr val="C00000"/>
                </a:solidFill>
                <a:latin typeface="微软雅黑"/>
                <a:ea typeface="微软雅黑"/>
                <a:cs typeface="Arial"/>
              </a:rPr>
              <a:t>The </a:t>
            </a:r>
            <a:r>
              <a:rPr lang="en-US" altLang="zh-CN">
                <a:solidFill>
                  <a:srgbClr val="C00000"/>
                </a:solidFill>
                <a:latin typeface="微软雅黑"/>
                <a:ea typeface="微软雅黑"/>
                <a:cs typeface="Arial"/>
              </a:rPr>
              <a:t>Burned</a:t>
            </a:r>
            <a:r>
              <a:rPr altLang="zh-CN">
                <a:solidFill>
                  <a:srgbClr val="C00000"/>
                </a:solidFill>
                <a:latin typeface="微软雅黑"/>
                <a:ea typeface="微软雅黑"/>
                <a:cs typeface="Arial"/>
              </a:rPr>
              <a:t> Area</a:t>
            </a:r>
            <a:r>
              <a:rPr lang="en-US" altLang="zh-CN">
                <a:solidFill>
                  <a:srgbClr val="C00000"/>
                </a:solidFill>
                <a:latin typeface="微软雅黑"/>
                <a:ea typeface="微软雅黑"/>
                <a:cs typeface="Arial"/>
              </a:rPr>
              <a:t> in Four Seasons</a:t>
            </a:r>
            <a:endParaRPr altLang="zh-CN">
              <a:solidFill>
                <a:srgbClr val="C00000"/>
              </a:solidFill>
              <a:latin typeface="微软雅黑"/>
              <a:ea typeface="微软雅黑"/>
              <a:cs typeface="Arial"/>
            </a:endParaRPr>
          </a:p>
        </p:txBody>
      </p:sp>
    </p:spTree>
    <p:extLst>
      <p:ext uri="{BB962C8B-B14F-4D97-AF65-F5344CB8AC3E}">
        <p14:creationId xmlns:p14="http://schemas.microsoft.com/office/powerpoint/2010/main" val="2572145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ie"/>
          <p:cNvPicPr>
            <a:picLocks noChangeAspect="1"/>
          </p:cNvPicPr>
          <p:nvPr/>
        </p:nvPicPr>
        <p:blipFill>
          <a:blip r:embed="rId2"/>
          <a:stretch>
            <a:fillRect/>
          </a:stretch>
        </p:blipFill>
        <p:spPr>
          <a:xfrm>
            <a:off x="4991854" y="1450969"/>
            <a:ext cx="3631565" cy="3124835"/>
          </a:xfrm>
          <a:prstGeom prst="rect">
            <a:avLst/>
          </a:prstGeom>
        </p:spPr>
      </p:pic>
      <p:pic>
        <p:nvPicPr>
          <p:cNvPr id="41" name="图片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3627" y="244794"/>
            <a:ext cx="811449" cy="811449"/>
          </a:xfrm>
          <a:prstGeom prst="rect">
            <a:avLst/>
          </a:prstGeom>
        </p:spPr>
      </p:pic>
      <p:sp>
        <p:nvSpPr>
          <p:cNvPr id="4" name="标题 2"/>
          <p:cNvSpPr>
            <a:spLocks noGrp="1"/>
          </p:cNvSpPr>
          <p:nvPr/>
        </p:nvSpPr>
        <p:spPr>
          <a:xfrm>
            <a:off x="330657" y="390183"/>
            <a:ext cx="10918338" cy="521208"/>
          </a:xfrm>
          <a:prstGeom prst="rect">
            <a:avLst/>
          </a:prstGeom>
        </p:spPr>
        <p:txBody>
          <a:bodyPr vert="horz" wrap="square" lIns="0" tIns="0" rIns="0" bIns="0" rtlCol="0" anchor="ctr" anchorCtr="0">
            <a:normAutofit/>
          </a:bodyPr>
          <a:lstStyle>
            <a:lvl1pPr marL="0" algn="l" defTabSz="1218565" rtl="0" eaLnBrk="1" latinLnBrk="0" hangingPunct="1">
              <a:lnSpc>
                <a:spcPct val="100000"/>
              </a:lnSpc>
              <a:spcBef>
                <a:spcPct val="0"/>
              </a:spcBef>
              <a:buNone/>
              <a:tabLst>
                <a:tab pos="1218565" algn="l"/>
              </a:tabLst>
              <a:defRPr lang="en-US" sz="2800" b="0" i="0" kern="1200" cap="none" spc="0" baseline="0" dirty="0">
                <a:solidFill>
                  <a:srgbClr val="3CB1AD"/>
                </a:solidFill>
                <a:latin typeface="微软雅黑" panose="020B0503020204020204" charset="-122"/>
                <a:ea typeface="微软雅黑" panose="020B0503020204020204" charset="-122"/>
                <a:cs typeface="Arial" panose="020B0604020202020204" pitchFamily="34" charset="0"/>
              </a:defRPr>
            </a:lvl1pPr>
          </a:lstStyle>
          <a:p>
            <a:r>
              <a:rPr lang="en-US" altLang="zh-CN">
                <a:solidFill>
                  <a:srgbClr val="C00000"/>
                </a:solidFill>
                <a:latin typeface="微软雅黑"/>
                <a:ea typeface="微软雅黑"/>
                <a:cs typeface="Arial"/>
              </a:rPr>
              <a:t>Burned</a:t>
            </a:r>
            <a:r>
              <a:rPr altLang="zh-CN">
                <a:solidFill>
                  <a:srgbClr val="C00000"/>
                </a:solidFill>
                <a:latin typeface="微软雅黑"/>
                <a:ea typeface="微软雅黑"/>
                <a:cs typeface="Arial"/>
              </a:rPr>
              <a:t> Area </a:t>
            </a:r>
            <a:r>
              <a:rPr lang="en-US" altLang="zh-CN">
                <a:solidFill>
                  <a:srgbClr val="C00000"/>
                </a:solidFill>
                <a:latin typeface="微软雅黑"/>
                <a:ea typeface="微软雅黑"/>
                <a:cs typeface="Arial"/>
              </a:rPr>
              <a:t>of Different</a:t>
            </a:r>
            <a:r>
              <a:rPr altLang="zh-CN">
                <a:solidFill>
                  <a:srgbClr val="C00000"/>
                </a:solidFill>
                <a:latin typeface="微软雅黑"/>
                <a:ea typeface="微软雅黑"/>
                <a:cs typeface="Arial"/>
              </a:rPr>
              <a:t> </a:t>
            </a:r>
            <a:r>
              <a:rPr lang="en-US" altLang="zh-CN">
                <a:solidFill>
                  <a:srgbClr val="C00000"/>
                </a:solidFill>
                <a:latin typeface="微软雅黑"/>
                <a:ea typeface="微软雅黑"/>
                <a:cs typeface="Arial"/>
              </a:rPr>
              <a:t>Relative Humidity </a:t>
            </a:r>
            <a:endParaRPr altLang="zh-CN">
              <a:solidFill>
                <a:srgbClr val="C00000"/>
              </a:solidFill>
              <a:latin typeface="微软雅黑"/>
              <a:ea typeface="微软雅黑"/>
              <a:cs typeface="Arial"/>
            </a:endParaRPr>
          </a:p>
        </p:txBody>
      </p:sp>
      <p:sp>
        <p:nvSpPr>
          <p:cNvPr id="2" name="TextBox 1">
            <a:extLst>
              <a:ext uri="{FF2B5EF4-FFF2-40B4-BE49-F238E27FC236}">
                <a16:creationId xmlns:a16="http://schemas.microsoft.com/office/drawing/2014/main" id="{727E83FD-866D-4CC2-874D-DB809B28794C}"/>
              </a:ext>
            </a:extLst>
          </p:cNvPr>
          <p:cNvSpPr txBox="1"/>
          <p:nvPr/>
        </p:nvSpPr>
        <p:spPr>
          <a:xfrm>
            <a:off x="329400" y="1146150"/>
            <a:ext cx="4327200"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Times New Roman"/>
                <a:cs typeface="Arial"/>
              </a:rPr>
              <a:t>Graph type: Pie chart</a:t>
            </a:r>
          </a:p>
          <a:p>
            <a:endParaRPr lang="en-US" sz="1400">
              <a:latin typeface="Times New Roman"/>
              <a:cs typeface="Arial"/>
            </a:endParaRPr>
          </a:p>
          <a:p>
            <a:r>
              <a:rPr lang="en-US" sz="1400">
                <a:latin typeface="Times New Roman"/>
                <a:cs typeface="Arial"/>
              </a:rPr>
              <a:t>Filter: Relative Humidity range</a:t>
            </a:r>
          </a:p>
          <a:p>
            <a:endParaRPr lang="en-US" sz="1400">
              <a:latin typeface="Times New Roman"/>
              <a:cs typeface="Arial"/>
            </a:endParaRPr>
          </a:p>
          <a:p>
            <a:r>
              <a:rPr lang="en-US" sz="1400">
                <a:latin typeface="Times New Roman"/>
                <a:cs typeface="Arial"/>
              </a:rPr>
              <a:t>Fill: Sum of burned area of different RH range</a:t>
            </a:r>
          </a:p>
          <a:p>
            <a:endParaRPr lang="en-US" sz="1400">
              <a:latin typeface="Times New Roman"/>
              <a:cs typeface="Arial"/>
            </a:endParaRPr>
          </a:p>
          <a:p>
            <a:r>
              <a:rPr lang="en-US" sz="1400">
                <a:latin typeface="Times New Roman"/>
                <a:cs typeface="Arial"/>
              </a:rPr>
              <a:t>Relative Humidity:</a:t>
            </a:r>
          </a:p>
          <a:p>
            <a:r>
              <a:rPr lang="en-US" sz="1400">
                <a:latin typeface="Times New Roman"/>
                <a:ea typeface="+mn-lt"/>
                <a:cs typeface="+mn-lt"/>
              </a:rPr>
              <a:t>Relative humidity is the ratio of how much water vapor is in the air and how much water vapor the air could potentially contain at a given temperature.</a:t>
            </a:r>
          </a:p>
          <a:p>
            <a:endParaRPr lang="en-US" sz="1400">
              <a:latin typeface="Times New Roman"/>
              <a:cs typeface="Arial"/>
            </a:endParaRPr>
          </a:p>
          <a:p>
            <a:r>
              <a:rPr lang="en-US" sz="1400">
                <a:latin typeface="Times New Roman"/>
                <a:cs typeface="Arial"/>
              </a:rPr>
              <a:t>Conclusion:</a:t>
            </a:r>
          </a:p>
          <a:p>
            <a:r>
              <a:rPr lang="en-US" sz="1400">
                <a:latin typeface="Times New Roman"/>
                <a:cs typeface="Arial"/>
              </a:rPr>
              <a:t>Relative Humidity is an important factor causing forest fire. The graph also match the research that if RH is more than 75% is hard to have forest fire and the highest fire range is 25%-50%, just like autumn.</a:t>
            </a:r>
            <a:endParaRPr lang="ja-JP" altLang="en-US" sz="1400">
              <a:latin typeface="Times New Roman"/>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hart, histogram&#10;&#10;Description automatically generated">
            <a:extLst>
              <a:ext uri="{FF2B5EF4-FFF2-40B4-BE49-F238E27FC236}">
                <a16:creationId xmlns:a16="http://schemas.microsoft.com/office/drawing/2014/main" id="{C17443E7-630A-4F22-941C-2F9184DF337B}"/>
              </a:ext>
            </a:extLst>
          </p:cNvPr>
          <p:cNvPicPr>
            <a:picLocks noChangeAspect="1"/>
          </p:cNvPicPr>
          <p:nvPr/>
        </p:nvPicPr>
        <p:blipFill>
          <a:blip r:embed="rId2"/>
          <a:stretch>
            <a:fillRect/>
          </a:stretch>
        </p:blipFill>
        <p:spPr>
          <a:xfrm>
            <a:off x="3739853" y="1430142"/>
            <a:ext cx="4965106" cy="3063018"/>
          </a:xfrm>
          <a:prstGeom prst="rect">
            <a:avLst/>
          </a:prstGeom>
        </p:spPr>
      </p:pic>
      <p:pic>
        <p:nvPicPr>
          <p:cNvPr id="7" name="图片 40" descr="Logo&#10;&#10;Description automatically generated">
            <a:extLst>
              <a:ext uri="{FF2B5EF4-FFF2-40B4-BE49-F238E27FC236}">
                <a16:creationId xmlns:a16="http://schemas.microsoft.com/office/drawing/2014/main" id="{E55CAE54-E45A-4F3B-88E2-38C73B63F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5852" y="261304"/>
            <a:ext cx="811449" cy="811449"/>
          </a:xfrm>
          <a:prstGeom prst="rect">
            <a:avLst/>
          </a:prstGeom>
        </p:spPr>
      </p:pic>
      <p:sp>
        <p:nvSpPr>
          <p:cNvPr id="2" name="TextBox 1">
            <a:extLst>
              <a:ext uri="{FF2B5EF4-FFF2-40B4-BE49-F238E27FC236}">
                <a16:creationId xmlns:a16="http://schemas.microsoft.com/office/drawing/2014/main" id="{86FE8109-BBC6-4CAC-AF37-2AFA582CF0C6}"/>
              </a:ext>
            </a:extLst>
          </p:cNvPr>
          <p:cNvSpPr txBox="1"/>
          <p:nvPr/>
        </p:nvSpPr>
        <p:spPr>
          <a:xfrm>
            <a:off x="211016" y="1556239"/>
            <a:ext cx="3604846"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a:ea typeface="微软雅黑"/>
              <a:cs typeface="+mn-lt"/>
            </a:endParaRPr>
          </a:p>
          <a:p>
            <a:pPr marL="342900" indent="-342900">
              <a:buFont typeface="Arial"/>
              <a:buChar char="•"/>
            </a:pPr>
            <a:r>
              <a:rPr lang="en-US" sz="1400">
                <a:ea typeface="+mn-lt"/>
                <a:cs typeface="+mn-lt"/>
              </a:rPr>
              <a:t>Histogram chart &amp; density chart. </a:t>
            </a:r>
            <a:endParaRPr lang="en-US" sz="1400">
              <a:ea typeface="微软雅黑"/>
              <a:cs typeface="+mn-lt"/>
            </a:endParaRPr>
          </a:p>
          <a:p>
            <a:endParaRPr lang="en-US" sz="1400">
              <a:ea typeface="+mn-lt"/>
              <a:cs typeface="+mn-lt"/>
            </a:endParaRPr>
          </a:p>
          <a:p>
            <a:pPr marL="342900" indent="-342900">
              <a:buFont typeface="Arial"/>
              <a:buChar char="•"/>
            </a:pPr>
            <a:r>
              <a:rPr lang="en-US" sz="1400">
                <a:ea typeface="+mn-lt"/>
                <a:cs typeface="+mn-lt"/>
              </a:rPr>
              <a:t>Most forest fire outbreak happened when the windspeed is 4.2km/h. </a:t>
            </a:r>
            <a:endParaRPr lang="en-US" sz="1400">
              <a:ea typeface="微软雅黑"/>
              <a:cs typeface="+mn-lt"/>
            </a:endParaRPr>
          </a:p>
          <a:p>
            <a:endParaRPr lang="en-US" sz="1400">
              <a:ea typeface="+mn-lt"/>
              <a:cs typeface="+mn-lt"/>
            </a:endParaRPr>
          </a:p>
          <a:p>
            <a:pPr marL="342900" indent="-342900">
              <a:buFont typeface="Arial"/>
              <a:buChar char="•"/>
            </a:pPr>
            <a:r>
              <a:rPr lang="en-US" sz="1400">
                <a:ea typeface="+mn-lt"/>
                <a:cs typeface="+mn-lt"/>
              </a:rPr>
              <a:t>Right skewed.</a:t>
            </a:r>
          </a:p>
          <a:p>
            <a:pPr marL="342900" indent="-342900">
              <a:buFont typeface="Arial"/>
              <a:buChar char="•"/>
            </a:pPr>
            <a:endParaRPr lang="en-US" sz="1400">
              <a:cs typeface="Arial"/>
            </a:endParaRPr>
          </a:p>
          <a:p>
            <a:pPr marL="342900" indent="-342900">
              <a:buFont typeface="Arial"/>
              <a:buChar char="•"/>
            </a:pPr>
            <a:r>
              <a:rPr lang="en-US" sz="1400">
                <a:cs typeface="Arial"/>
              </a:rPr>
              <a:t>Probably because wind at this range is strong enough to spread the fire but not too strong that may block the oxygen.</a:t>
            </a:r>
          </a:p>
          <a:p>
            <a:pPr marL="342900" indent="-342900">
              <a:buFont typeface="Arial"/>
              <a:buChar char="•"/>
            </a:pPr>
            <a:endParaRPr lang="en-US" sz="1400">
              <a:cs typeface="Arial"/>
            </a:endParaRPr>
          </a:p>
        </p:txBody>
      </p:sp>
      <p:sp>
        <p:nvSpPr>
          <p:cNvPr id="4" name="Text Box 5">
            <a:extLst>
              <a:ext uri="{FF2B5EF4-FFF2-40B4-BE49-F238E27FC236}">
                <a16:creationId xmlns:a16="http://schemas.microsoft.com/office/drawing/2014/main" id="{4806D45D-2E9E-4C09-BC45-171B678F88E4}"/>
              </a:ext>
            </a:extLst>
          </p:cNvPr>
          <p:cNvSpPr txBox="1"/>
          <p:nvPr/>
        </p:nvSpPr>
        <p:spPr>
          <a:xfrm>
            <a:off x="438101" y="260838"/>
            <a:ext cx="8447516" cy="496996"/>
          </a:xfrm>
          <a:prstGeom prst="rect">
            <a:avLst/>
          </a:prstGeom>
          <a:noFill/>
        </p:spPr>
        <p:txBody>
          <a:bodyPr wrap="square" lIns="91440" tIns="45720" rIns="91440" bIns="45720" rtlCol="0" anchor="t">
            <a:spAutoFit/>
          </a:bodyPr>
          <a:lstStyle/>
          <a:p>
            <a:pPr>
              <a:lnSpc>
                <a:spcPct val="150000"/>
              </a:lnSpc>
            </a:pPr>
            <a:r>
              <a:rPr lang="en-US" sz="2000" b="1">
                <a:cs typeface="Arial"/>
              </a:rPr>
              <a:t>Relationship Between Windspeed and Fire Outbreak</a:t>
            </a:r>
          </a:p>
        </p:txBody>
      </p:sp>
    </p:spTree>
    <p:extLst>
      <p:ext uri="{BB962C8B-B14F-4D97-AF65-F5344CB8AC3E}">
        <p14:creationId xmlns:p14="http://schemas.microsoft.com/office/powerpoint/2010/main" val="2314030669"/>
      </p:ext>
    </p:extLst>
  </p:cSld>
  <p:clrMapOvr>
    <a:masterClrMapping/>
  </p:clrMapOvr>
</p:sld>
</file>

<file path=ppt/theme/theme1.xml><?xml version="1.0" encoding="utf-8"?>
<a:theme xmlns:a="http://schemas.openxmlformats.org/drawingml/2006/main" name="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On-screen Show (16:9)</PresentationFormat>
  <Slides>14</Slides>
  <Notes>5</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revision>2</cp:revision>
  <dcterms:created xsi:type="dcterms:W3CDTF">2021-10-27T03:35:00Z</dcterms:created>
  <dcterms:modified xsi:type="dcterms:W3CDTF">2021-11-01T17:20:25Z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1033-11.2.0.10323</vt:lpwstr>
  </property>
  <property fmtid="{D5CDD505-2E9C-101B-9397-08002B2CF9AE}" pid="3" name="ICV">
    <vt:lpwstr>66D31F0B308E418D9D17BCBF729CE8F1</vt:lpwstr>
  </property>
</Properties>
</file>