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258" r:id="rId4"/>
    <p:sldId id="282" r:id="rId5"/>
    <p:sldId id="259" r:id="rId6"/>
    <p:sldId id="278" r:id="rId7"/>
    <p:sldId id="272" r:id="rId8"/>
    <p:sldId id="277" r:id="rId9"/>
    <p:sldId id="280" r:id="rId10"/>
    <p:sldId id="279" r:id="rId11"/>
    <p:sldId id="281" r:id="rId12"/>
    <p:sldId id="283" r:id="rId13"/>
    <p:sldId id="265" r:id="rId14"/>
    <p:sldId id="263" r:id="rId15"/>
    <p:sldId id="284" r:id="rId16"/>
    <p:sldId id="285" r:id="rId17"/>
    <p:sldId id="286" r:id="rId18"/>
    <p:sldId id="287" r:id="rId19"/>
    <p:sldId id="271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Cecconello" initials="MC" lastIdx="2" clrIdx="0">
    <p:extLst>
      <p:ext uri="{19B8F6BF-5375-455C-9EA6-DF929625EA0E}">
        <p15:presenceInfo xmlns:p15="http://schemas.microsoft.com/office/powerpoint/2012/main" userId="8760272bf0372e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8E00"/>
    <a:srgbClr val="3F51B5"/>
    <a:srgbClr val="ED7D31"/>
    <a:srgbClr val="FB8C00"/>
    <a:srgbClr val="00D0BD"/>
    <a:srgbClr val="5F93F4"/>
    <a:srgbClr val="6F9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6F27A-F062-4ADB-8A73-D2A67DF6E841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75D31-E779-4C0C-924A-515CEDD2EA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96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F5817-D441-4860-9519-E4819A4846A4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44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9F5817-D441-4860-9519-E4819A4846A4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56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F3A864-7FC7-4C51-974F-2E56D5A19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9D70F4E-F3E1-453B-B0A7-63F77E80A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6FC4DF-536A-4452-85BC-656BCC41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0FCB-2DB2-45A4-A426-9CD7C073BB68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3AA728-FFBF-471F-8E07-2B2AE4CE7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D30DBD-D063-4A9D-8ED6-D44F80F3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B217-2F0F-4ABA-9A78-0F25DB6F8A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15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659E3-8E17-4EA1-866D-00E5F8A3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8FEAAE-E68E-406C-B0C3-6F381F50C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2D8ACE-45D7-454C-AAC4-7C32C43E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0FCB-2DB2-45A4-A426-9CD7C073BB68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F26397-9EBF-4F8F-A686-71B23ABD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60E6DF-00A2-4D59-900A-FBADEE8D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B217-2F0F-4ABA-9A78-0F25DB6F8A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76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CCBC66-BE92-4BEE-AA41-1313A6677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D52516-5A71-4455-8065-6D86625A8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7E2618-FEF5-44F9-B917-D3218F2D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0FCB-2DB2-45A4-A426-9CD7C073BB68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747414-73E1-42C3-92FA-CBDE3812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CCBD7C-FC71-43D5-BD16-35F8B52F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B217-2F0F-4ABA-9A78-0F25DB6F8A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97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A24A-7FF4-4536-9B68-DE385CAE3274}" type="datetime1">
              <a:rPr lang="it-IT" smtClean="0"/>
              <a:t>07/05/2020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Specifiche software xSERVER Setup &amp; Dashboard - Rev. 25/10/2018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9446-EDC6-4A5E-8048-2F371C223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5159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8C0E-7F20-47CC-8650-E7D3C5743184}" type="datetime1">
              <a:rPr lang="it-IT" smtClean="0"/>
              <a:t>07/05/2020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Specifiche software xSERVER Setup &amp; Dashboard - Rev. 25/10/2018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9446-EDC6-4A5E-8048-2F371C223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200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303E-0EEC-4C0F-934E-2612502A601A}" type="datetime1">
              <a:rPr lang="it-IT" smtClean="0"/>
              <a:t>07/05/2020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Specifiche software xSERVER Setup &amp; Dashboard - Rev. 25/10/2018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9446-EDC6-4A5E-8048-2F371C223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424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1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1" y="1825625"/>
            <a:ext cx="3867151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5B6D-262E-4276-B0F5-47E7808EB5A8}" type="datetime1">
              <a:rPr lang="it-IT" smtClean="0"/>
              <a:t>07/05/2020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Specifiche software xSERVER Setup &amp; Dashboard - Rev. 25/10/2018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9446-EDC6-4A5E-8048-2F371C223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338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2B7E6-72B8-4262-862B-7E970DF8B8C8}" type="datetime1">
              <a:rPr lang="it-IT" smtClean="0"/>
              <a:t>07/05/2020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Specifiche software xSERVER Setup &amp; Dashboard - Rev. 25/10/2018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9446-EDC6-4A5E-8048-2F371C223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986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8749-5ED0-4F12-A578-01A124A8C64B}" type="datetime1">
              <a:rPr lang="it-IT" smtClean="0"/>
              <a:t>07/05/2020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Specifiche software xSERVER Setup &amp; Dashboard - Rev. 25/10/2018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9446-EDC6-4A5E-8048-2F371C223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536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0D7E-0379-468F-9DE0-25B86F94A275}" type="datetime1">
              <a:rPr lang="it-IT" smtClean="0"/>
              <a:t>07/05/2020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Specifiche software xSERVER Setup &amp; Dashboard - Rev. 25/10/2018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9446-EDC6-4A5E-8048-2F371C223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96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49B-ECC1-4F1E-9549-31A29D1052A9}" type="datetime1">
              <a:rPr lang="it-IT" smtClean="0"/>
              <a:t>07/05/2020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Specifiche software xSERVER Setup &amp; Dashboard - Rev. 25/10/2018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9446-EDC6-4A5E-8048-2F371C223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45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403128-3AA8-4BBB-80F4-1BA246D7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402304-1D1B-4384-854E-ABC262D0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234C4C-7C0F-4A64-A1A2-E9A03007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0FCB-2DB2-45A4-A426-9CD7C073BB68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677270-44A2-4444-B1A9-824DD02C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D909CB-6C58-48C4-8FE3-EEB5B122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B217-2F0F-4ABA-9A78-0F25DB6F8A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817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5A14-1F98-45C8-B7F3-D108255DA858}" type="datetime1">
              <a:rPr lang="it-IT" smtClean="0"/>
              <a:t>07/05/2020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Specifiche software xSERVER Setup &amp; Dashboard - Rev. 25/10/2018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9446-EDC6-4A5E-8048-2F371C223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8315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2C35-7DB9-4197-9F49-7E00227CCAD9}" type="datetime1">
              <a:rPr lang="it-IT" smtClean="0"/>
              <a:t>07/05/2020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Specifiche software xSERVER Setup &amp; Dashboard - Rev. 25/10/2018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9446-EDC6-4A5E-8048-2F371C223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7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6748-ADFA-4A09-B4A0-CCC6BDF286E3}" type="datetime1">
              <a:rPr lang="it-IT" smtClean="0"/>
              <a:t>07/05/2020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Specifiche software xSERVER Setup &amp; Dashboard - Rev. 25/10/2018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9446-EDC6-4A5E-8048-2F371C223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73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AF966-9FC2-4274-87AF-E5D5D5EB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7E7C53-666B-4192-B80E-24A8775D1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192DC6-DDC1-441E-BB16-C5BC727E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0FCB-2DB2-45A4-A426-9CD7C073BB68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B3FA4A-9513-4CFB-BBA8-2FF66BD8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7F0AD2-BDB0-4F69-BAC0-71B2B43C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B217-2F0F-4ABA-9A78-0F25DB6F8A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28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7F553C-2C1E-45C4-AE67-395A9D9D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11B84B-E8E6-4BE1-9F1D-A8F8698B0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14F02E-108C-4029-B57F-91DD422C3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76E8A1-5ECF-4EAD-A6DF-4371DFF8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0FCB-2DB2-45A4-A426-9CD7C073BB68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D0A801-8225-452A-AF2D-C4A89626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0B58E0-C217-41F6-A0D5-5FFD68BD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B217-2F0F-4ABA-9A78-0F25DB6F8A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77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F167B2-3E91-4731-B588-9E910B9E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FDED57-0B68-47ED-8B91-F24251E9C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04D1A8-5101-4EC8-8931-C3A55AA60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B9F4DB1-A92B-4800-8F84-5829B3B4B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7474E7D-5B3D-4D65-8B77-B1BD8E6C1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115BAEA-8198-453E-AD1D-468E98F8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0FCB-2DB2-45A4-A426-9CD7C073BB68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860332-445B-4E2C-B190-3A179371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A600ED-E89C-455B-A3FE-9A49CE4B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B217-2F0F-4ABA-9A78-0F25DB6F8A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13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701855-E614-41B0-87B8-7BC687EF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E3244BA-AB4E-4670-84E5-D5FCD10D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0FCB-2DB2-45A4-A426-9CD7C073BB68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FCEC74-3CD6-4C05-BF57-B270E24C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CDACB9-D3A6-46D9-A3BD-67660498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B217-2F0F-4ABA-9A78-0F25DB6F8A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79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40E4A58-2C0E-451A-BE3C-62247ECB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0FCB-2DB2-45A4-A426-9CD7C073BB68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7670A5-4A19-445B-99F1-071F7EA3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7C6D48-88C7-4DE7-AB7D-D421020B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B217-2F0F-4ABA-9A78-0F25DB6F8A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48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88F8B9-ACBB-4D5B-9B2D-3404BA55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4CDEEB-C976-4FD8-9001-1ADAD7AB2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E443E7D-3ADE-4178-AA81-453031F4C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79BE44-91A3-4647-95F6-ACBD6246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0FCB-2DB2-45A4-A426-9CD7C073BB68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88553A-383E-469F-A59C-F8E9E727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48D7D8-D519-4C21-84F8-ABEF2799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B217-2F0F-4ABA-9A78-0F25DB6F8A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2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6A2B6C-CDBF-4AC7-B098-F33D9CCA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49980AE-C372-468E-A577-A9C8E1BF2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6EED5B-1EA4-499C-A803-72C0F4463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97D714-16AE-4565-99C8-95DD86A9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0FCB-2DB2-45A4-A426-9CD7C073BB68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46E832-FD83-4615-9128-303E1E3C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269B27-6F7E-4E17-BA04-BD48C259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B217-2F0F-4ABA-9A78-0F25DB6F8A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29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F1360A-ABCD-4EE1-9B2F-23E08EC9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DE22AB-7127-4661-9E9A-B5D5CD27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F2162C-6ED0-492A-A76B-48DE22736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0FCB-2DB2-45A4-A426-9CD7C073BB68}" type="datetimeFigureOut">
              <a:rPr lang="it-IT" smtClean="0"/>
              <a:t>07/05/2020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E86C7-1AAB-4CDF-9EB4-77D362D08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3CABC1-DBDB-43BA-BD4E-E3365F61D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B217-2F0F-4ABA-9A78-0F25DB6F8A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31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43B9-8BF2-4CDA-BB21-0B4075043C7A}" type="datetime1">
              <a:rPr lang="it-IT" smtClean="0"/>
              <a:t>07/05/2020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Specifiche software xSERVER Setup &amp; Dashboard - Rev. 25/10/2018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89446-EDC6-4A5E-8048-2F371C223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65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9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48.png"/><Relationship Id="rId17" Type="http://schemas.openxmlformats.org/officeDocument/2006/relationships/image" Target="../media/image54.png"/><Relationship Id="rId2" Type="http://schemas.openxmlformats.org/officeDocument/2006/relationships/image" Target="../media/image28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16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9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48.png"/><Relationship Id="rId17" Type="http://schemas.openxmlformats.org/officeDocument/2006/relationships/image" Target="../media/image57.png"/><Relationship Id="rId2" Type="http://schemas.openxmlformats.org/officeDocument/2006/relationships/image" Target="../media/image28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55.png"/><Relationship Id="rId10" Type="http://schemas.openxmlformats.org/officeDocument/2006/relationships/image" Target="../media/image47.png"/><Relationship Id="rId4" Type="http://schemas.openxmlformats.org/officeDocument/2006/relationships/image" Target="../media/image16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8.png"/><Relationship Id="rId18" Type="http://schemas.openxmlformats.org/officeDocument/2006/relationships/image" Target="../media/image65.png"/><Relationship Id="rId3" Type="http://schemas.openxmlformats.org/officeDocument/2006/relationships/image" Target="../media/image43.png"/><Relationship Id="rId21" Type="http://schemas.openxmlformats.org/officeDocument/2006/relationships/image" Target="../media/image68.png"/><Relationship Id="rId7" Type="http://schemas.openxmlformats.org/officeDocument/2006/relationships/image" Target="../media/image45.png"/><Relationship Id="rId12" Type="http://schemas.openxmlformats.org/officeDocument/2006/relationships/image" Target="../media/image55.png"/><Relationship Id="rId17" Type="http://schemas.openxmlformats.org/officeDocument/2006/relationships/image" Target="../media/image64.png"/><Relationship Id="rId2" Type="http://schemas.openxmlformats.org/officeDocument/2006/relationships/image" Target="../media/image28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.png"/><Relationship Id="rId15" Type="http://schemas.openxmlformats.org/officeDocument/2006/relationships/image" Target="../media/image62.png"/><Relationship Id="rId10" Type="http://schemas.openxmlformats.org/officeDocument/2006/relationships/image" Target="../media/image48.png"/><Relationship Id="rId19" Type="http://schemas.openxmlformats.org/officeDocument/2006/relationships/image" Target="../media/image66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61.png"/><Relationship Id="rId18" Type="http://schemas.openxmlformats.org/officeDocument/2006/relationships/image" Target="../media/image67.png"/><Relationship Id="rId3" Type="http://schemas.openxmlformats.org/officeDocument/2006/relationships/image" Target="../media/image43.png"/><Relationship Id="rId21" Type="http://schemas.openxmlformats.org/officeDocument/2006/relationships/image" Target="../media/image72.png"/><Relationship Id="rId7" Type="http://schemas.openxmlformats.org/officeDocument/2006/relationships/image" Target="../media/image45.png"/><Relationship Id="rId12" Type="http://schemas.openxmlformats.org/officeDocument/2006/relationships/image" Target="../media/image58.png"/><Relationship Id="rId17" Type="http://schemas.openxmlformats.org/officeDocument/2006/relationships/image" Target="../media/image65.png"/><Relationship Id="rId2" Type="http://schemas.openxmlformats.org/officeDocument/2006/relationships/image" Target="../media/image28.png"/><Relationship Id="rId16" Type="http://schemas.openxmlformats.org/officeDocument/2006/relationships/image" Target="../media/image64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.png"/><Relationship Id="rId15" Type="http://schemas.openxmlformats.org/officeDocument/2006/relationships/image" Target="../media/image63.png"/><Relationship Id="rId10" Type="http://schemas.openxmlformats.org/officeDocument/2006/relationships/image" Target="../media/image48.png"/><Relationship Id="rId19" Type="http://schemas.openxmlformats.org/officeDocument/2006/relationships/image" Target="../media/image70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Relationship Id="rId14" Type="http://schemas.openxmlformats.org/officeDocument/2006/relationships/image" Target="../media/image62.png"/><Relationship Id="rId22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66.png"/><Relationship Id="rId3" Type="http://schemas.openxmlformats.org/officeDocument/2006/relationships/image" Target="../media/image43.png"/><Relationship Id="rId7" Type="http://schemas.openxmlformats.org/officeDocument/2006/relationships/image" Target="../media/image67.png"/><Relationship Id="rId12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75.png"/><Relationship Id="rId5" Type="http://schemas.openxmlformats.org/officeDocument/2006/relationships/image" Target="../media/image4.png"/><Relationship Id="rId15" Type="http://schemas.openxmlformats.org/officeDocument/2006/relationships/image" Target="../media/image77.png"/><Relationship Id="rId10" Type="http://schemas.openxmlformats.org/officeDocument/2006/relationships/image" Target="../media/image69.png"/><Relationship Id="rId4" Type="http://schemas.openxmlformats.org/officeDocument/2006/relationships/image" Target="../media/image16.png"/><Relationship Id="rId9" Type="http://schemas.openxmlformats.org/officeDocument/2006/relationships/image" Target="../media/image68.png"/><Relationship Id="rId1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4.png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27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26.png"/><Relationship Id="rId14" Type="http://schemas.openxmlformats.org/officeDocument/2006/relationships/image" Target="../media/image13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" Type="http://schemas.openxmlformats.org/officeDocument/2006/relationships/image" Target="../media/image4.png"/><Relationship Id="rId21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30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3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16.png"/><Relationship Id="rId15" Type="http://schemas.openxmlformats.org/officeDocument/2006/relationships/image" Target="../media/image33.png"/><Relationship Id="rId10" Type="http://schemas.openxmlformats.org/officeDocument/2006/relationships/image" Target="../media/image29.png"/><Relationship Id="rId19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2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5.png"/><Relationship Id="rId5" Type="http://schemas.openxmlformats.org/officeDocument/2006/relationships/image" Target="../media/image38.png"/><Relationship Id="rId10" Type="http://schemas.openxmlformats.org/officeDocument/2006/relationships/image" Target="../media/image17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1.png"/><Relationship Id="rId18" Type="http://schemas.openxmlformats.org/officeDocument/2006/relationships/image" Target="../media/image7.png"/><Relationship Id="rId3" Type="http://schemas.openxmlformats.org/officeDocument/2006/relationships/image" Target="../media/image43.png"/><Relationship Id="rId21" Type="http://schemas.openxmlformats.org/officeDocument/2006/relationships/image" Target="../media/image49.png"/><Relationship Id="rId7" Type="http://schemas.openxmlformats.org/officeDocument/2006/relationships/image" Target="../media/image45.png"/><Relationship Id="rId12" Type="http://schemas.openxmlformats.org/officeDocument/2006/relationships/image" Target="../media/image10.png"/><Relationship Id="rId17" Type="http://schemas.openxmlformats.org/officeDocument/2006/relationships/image" Target="../media/image22.png"/><Relationship Id="rId2" Type="http://schemas.openxmlformats.org/officeDocument/2006/relationships/image" Target="../media/image28.png"/><Relationship Id="rId16" Type="http://schemas.openxmlformats.org/officeDocument/2006/relationships/image" Target="../media/image21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47.png"/><Relationship Id="rId19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46.png"/><Relationship Id="rId14" Type="http://schemas.openxmlformats.org/officeDocument/2006/relationships/image" Target="../media/image12.png"/><Relationship Id="rId22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960915" y="4149539"/>
            <a:ext cx="6305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Struttura App per nuovo Server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960916" y="5279902"/>
            <a:ext cx="3718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Data revisione:  </a:t>
            </a:r>
            <a:r>
              <a:rPr lang="it-IT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27/03/2020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0" y="2215792"/>
            <a:ext cx="4188823" cy="1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7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F620DF-F708-45FA-8178-804D02D3BD7C}"/>
              </a:ext>
            </a:extLst>
          </p:cNvPr>
          <p:cNvSpPr txBox="1"/>
          <p:nvPr/>
        </p:nvSpPr>
        <p:spPr>
          <a:xfrm>
            <a:off x="5004397" y="6469"/>
            <a:ext cx="342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Pagina GRUPPO/AREA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70E2123-ACED-4303-B472-91E67E8BA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09" y="1031846"/>
            <a:ext cx="1428750" cy="185154"/>
          </a:xfrm>
          <a:prstGeom prst="rect">
            <a:avLst/>
          </a:prstGeom>
        </p:spPr>
      </p:pic>
      <p:pic>
        <p:nvPicPr>
          <p:cNvPr id="206" name="Immagine 205">
            <a:extLst>
              <a:ext uri="{FF2B5EF4-FFF2-40B4-BE49-F238E27FC236}">
                <a16:creationId xmlns:a16="http://schemas.microsoft.com/office/drawing/2014/main" id="{0D0746AD-BCB2-4F8C-8E3D-C2ECF9BD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3" y="1846"/>
            <a:ext cx="2171102" cy="685615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C0395272-EA35-4792-A80F-C2D86523A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91" y="3296611"/>
            <a:ext cx="920614" cy="147169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842617-183E-4265-BF6C-6112075C1AD3}"/>
              </a:ext>
            </a:extLst>
          </p:cNvPr>
          <p:cNvSpPr txBox="1"/>
          <p:nvPr/>
        </p:nvSpPr>
        <p:spPr>
          <a:xfrm>
            <a:off x="321607" y="3647571"/>
            <a:ext cx="871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MACRO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E95C81-9E80-497D-91F5-6BE2DCCC8C50}"/>
              </a:ext>
            </a:extLst>
          </p:cNvPr>
          <p:cNvSpPr txBox="1"/>
          <p:nvPr/>
        </p:nvSpPr>
        <p:spPr>
          <a:xfrm>
            <a:off x="321607" y="4032461"/>
            <a:ext cx="110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DF70FFD-3CDB-4521-977E-C9A8C7DB2231}"/>
              </a:ext>
            </a:extLst>
          </p:cNvPr>
          <p:cNvSpPr txBox="1"/>
          <p:nvPr/>
        </p:nvSpPr>
        <p:spPr>
          <a:xfrm>
            <a:off x="322321" y="3239526"/>
            <a:ext cx="1550998" cy="276999"/>
          </a:xfrm>
          <a:prstGeom prst="rect">
            <a:avLst/>
          </a:prstGeom>
          <a:solidFill>
            <a:srgbClr val="3F51B5"/>
          </a:solidFill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AREA</a:t>
            </a:r>
          </a:p>
        </p:txBody>
      </p:sp>
      <p:sp>
        <p:nvSpPr>
          <p:cNvPr id="207" name="CasellaDiTesto 206">
            <a:extLst>
              <a:ext uri="{FF2B5EF4-FFF2-40B4-BE49-F238E27FC236}">
                <a16:creationId xmlns:a16="http://schemas.microsoft.com/office/drawing/2014/main" id="{D6DD619A-F9C3-4A35-8CC7-BA7C25690CDF}"/>
              </a:ext>
            </a:extLst>
          </p:cNvPr>
          <p:cNvSpPr txBox="1"/>
          <p:nvPr/>
        </p:nvSpPr>
        <p:spPr>
          <a:xfrm>
            <a:off x="321607" y="4454520"/>
            <a:ext cx="110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INPUTS</a:t>
            </a:r>
          </a:p>
        </p:txBody>
      </p:sp>
      <p:pic>
        <p:nvPicPr>
          <p:cNvPr id="208" name="Immagine 207">
            <a:extLst>
              <a:ext uri="{FF2B5EF4-FFF2-40B4-BE49-F238E27FC236}">
                <a16:creationId xmlns:a16="http://schemas.microsoft.com/office/drawing/2014/main" id="{89580D64-41B7-482C-A6E7-015EE0FD8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699" y="-14406"/>
            <a:ext cx="10020301" cy="6865937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3611E416-7E35-4797-A8A9-5725A120A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512" y="732414"/>
            <a:ext cx="9995487" cy="5742525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F9318DF-AFE9-4375-B2D9-CFE2FE20C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3114" y="1478422"/>
            <a:ext cx="6930639" cy="4877889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D63DED7B-BC7E-4ADC-B3D9-5D305C0AEB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4554437" y="1555334"/>
            <a:ext cx="294621" cy="4800977"/>
          </a:xfrm>
          <a:prstGeom prst="rect">
            <a:avLst/>
          </a:prstGeom>
        </p:spPr>
      </p:pic>
      <p:sp>
        <p:nvSpPr>
          <p:cNvPr id="216" name="CasellaDiTesto 215">
            <a:extLst>
              <a:ext uri="{FF2B5EF4-FFF2-40B4-BE49-F238E27FC236}">
                <a16:creationId xmlns:a16="http://schemas.microsoft.com/office/drawing/2014/main" id="{92AB3679-B526-424F-B23A-B07B68F1EF8A}"/>
              </a:ext>
            </a:extLst>
          </p:cNvPr>
          <p:cNvSpPr txBox="1"/>
          <p:nvPr/>
        </p:nvSpPr>
        <p:spPr>
          <a:xfrm>
            <a:off x="2343093" y="51133"/>
            <a:ext cx="142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Componente </a:t>
            </a:r>
            <a:r>
              <a:rPr lang="it-IT" sz="1000" dirty="0" err="1">
                <a:solidFill>
                  <a:srgbClr val="7030A0"/>
                </a:solidFill>
              </a:rPr>
              <a:t>treeview</a:t>
            </a:r>
            <a:endParaRPr lang="it-IT" sz="1000" dirty="0">
              <a:solidFill>
                <a:srgbClr val="7030A0"/>
              </a:solidFill>
            </a:endParaRPr>
          </a:p>
          <a:p>
            <a:r>
              <a:rPr lang="it-IT" sz="1000" dirty="0">
                <a:solidFill>
                  <a:srgbClr val="7030A0"/>
                </a:solidFill>
              </a:rPr>
              <a:t>L’albero rimane sempre visibile con qualsiasi </a:t>
            </a:r>
            <a:r>
              <a:rPr lang="it-IT" sz="1000" dirty="0" err="1">
                <a:solidFill>
                  <a:srgbClr val="7030A0"/>
                </a:solidFill>
              </a:rPr>
              <a:t>tab</a:t>
            </a:r>
            <a:r>
              <a:rPr lang="it-IT" sz="1000" dirty="0">
                <a:solidFill>
                  <a:srgbClr val="7030A0"/>
                </a:solidFill>
              </a:rPr>
              <a:t> selezionato </a:t>
            </a:r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B2EBE96F-B0E2-444D-B387-46280D1A09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1033" y="1476161"/>
            <a:ext cx="4970759" cy="514350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C7FB2339-C566-4F1C-AFCC-03D62EB9EA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0732" y="1466445"/>
            <a:ext cx="4839050" cy="474736"/>
          </a:xfrm>
          <a:prstGeom prst="rect">
            <a:avLst/>
          </a:prstGeom>
        </p:spPr>
      </p:pic>
      <p:sp>
        <p:nvSpPr>
          <p:cNvPr id="219" name="CasellaDiTesto 218">
            <a:extLst>
              <a:ext uri="{FF2B5EF4-FFF2-40B4-BE49-F238E27FC236}">
                <a16:creationId xmlns:a16="http://schemas.microsoft.com/office/drawing/2014/main" id="{DFE0AC12-AD17-4B8F-85F6-631A7E56904A}"/>
              </a:ext>
            </a:extLst>
          </p:cNvPr>
          <p:cNvSpPr txBox="1"/>
          <p:nvPr/>
        </p:nvSpPr>
        <p:spPr>
          <a:xfrm>
            <a:off x="4873871" y="1555334"/>
            <a:ext cx="1396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Dispositivi associati</a:t>
            </a:r>
          </a:p>
        </p:txBody>
      </p: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BAFAA03E-C4F9-44A7-8C19-6342A867B7EC}"/>
              </a:ext>
            </a:extLst>
          </p:cNvPr>
          <p:cNvSpPr txBox="1"/>
          <p:nvPr/>
        </p:nvSpPr>
        <p:spPr>
          <a:xfrm>
            <a:off x="6528858" y="1567731"/>
            <a:ext cx="1319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Modalità di lavoro</a:t>
            </a: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8CC90AF-2353-40AC-8581-927CE5214ABB}"/>
              </a:ext>
            </a:extLst>
          </p:cNvPr>
          <p:cNvSpPr txBox="1"/>
          <p:nvPr/>
        </p:nvSpPr>
        <p:spPr>
          <a:xfrm>
            <a:off x="8430935" y="1566620"/>
            <a:ext cx="508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Stato</a:t>
            </a:r>
          </a:p>
        </p:txBody>
      </p:sp>
      <p:pic>
        <p:nvPicPr>
          <p:cNvPr id="253" name="Immagine 252">
            <a:extLst>
              <a:ext uri="{FF2B5EF4-FFF2-40B4-BE49-F238E27FC236}">
                <a16:creationId xmlns:a16="http://schemas.microsoft.com/office/drawing/2014/main" id="{A57BB338-984A-41E3-9A63-1813197E25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1956" y="3181322"/>
            <a:ext cx="921961" cy="304800"/>
          </a:xfrm>
          <a:prstGeom prst="rect">
            <a:avLst/>
          </a:prstGeom>
        </p:spPr>
      </p:pic>
      <p:pic>
        <p:nvPicPr>
          <p:cNvPr id="254" name="Immagine 253">
            <a:extLst>
              <a:ext uri="{FF2B5EF4-FFF2-40B4-BE49-F238E27FC236}">
                <a16:creationId xmlns:a16="http://schemas.microsoft.com/office/drawing/2014/main" id="{FBB9ED54-A774-4DE1-B1EF-98EDDA73E8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1956" y="3996346"/>
            <a:ext cx="912727" cy="304800"/>
          </a:xfrm>
          <a:prstGeom prst="rect">
            <a:avLst/>
          </a:prstGeom>
        </p:spPr>
      </p:pic>
      <p:sp>
        <p:nvSpPr>
          <p:cNvPr id="312" name="CasellaDiTesto 311">
            <a:extLst>
              <a:ext uri="{FF2B5EF4-FFF2-40B4-BE49-F238E27FC236}">
                <a16:creationId xmlns:a16="http://schemas.microsoft.com/office/drawing/2014/main" id="{AEFD6381-BF43-4429-8EE6-8191BC7050EB}"/>
              </a:ext>
            </a:extLst>
          </p:cNvPr>
          <p:cNvSpPr txBox="1"/>
          <p:nvPr/>
        </p:nvSpPr>
        <p:spPr>
          <a:xfrm>
            <a:off x="4411465" y="-2381"/>
            <a:ext cx="214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Dispositivi associati cliccabile solo se si seleziona un gruppo</a:t>
            </a:r>
          </a:p>
        </p:txBody>
      </p:sp>
      <p:cxnSp>
        <p:nvCxnSpPr>
          <p:cNvPr id="313" name="Connettore 2 312">
            <a:extLst>
              <a:ext uri="{FF2B5EF4-FFF2-40B4-BE49-F238E27FC236}">
                <a16:creationId xmlns:a16="http://schemas.microsoft.com/office/drawing/2014/main" id="{82505F5D-A61B-4404-BA08-FBAAD5973440}"/>
              </a:ext>
            </a:extLst>
          </p:cNvPr>
          <p:cNvCxnSpPr>
            <a:cxnSpLocks/>
            <a:endCxn id="219" idx="0"/>
          </p:cNvCxnSpPr>
          <p:nvPr/>
        </p:nvCxnSpPr>
        <p:spPr>
          <a:xfrm>
            <a:off x="5572235" y="1009538"/>
            <a:ext cx="1" cy="54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CasellaDiTesto 313">
            <a:extLst>
              <a:ext uri="{FF2B5EF4-FFF2-40B4-BE49-F238E27FC236}">
                <a16:creationId xmlns:a16="http://schemas.microsoft.com/office/drawing/2014/main" id="{C77496A1-1188-4C69-933E-3F05B44B89B8}"/>
              </a:ext>
            </a:extLst>
          </p:cNvPr>
          <p:cNvSpPr txBox="1"/>
          <p:nvPr/>
        </p:nvSpPr>
        <p:spPr>
          <a:xfrm>
            <a:off x="6403890" y="-11524"/>
            <a:ext cx="2142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Configurazione delle modalità di lavoro di un gruppo o di tutti i gruppi sotto l’area selezionata</a:t>
            </a:r>
          </a:p>
        </p:txBody>
      </p:sp>
      <p:cxnSp>
        <p:nvCxnSpPr>
          <p:cNvPr id="315" name="Connettore 2 314">
            <a:extLst>
              <a:ext uri="{FF2B5EF4-FFF2-40B4-BE49-F238E27FC236}">
                <a16:creationId xmlns:a16="http://schemas.microsoft.com/office/drawing/2014/main" id="{126F75ED-4A30-4EF7-B4FD-E04B2841AA1F}"/>
              </a:ext>
            </a:extLst>
          </p:cNvPr>
          <p:cNvCxnSpPr>
            <a:cxnSpLocks/>
            <a:stCxn id="314" idx="2"/>
            <a:endCxn id="220" idx="0"/>
          </p:cNvCxnSpPr>
          <p:nvPr/>
        </p:nvCxnSpPr>
        <p:spPr>
          <a:xfrm flipH="1">
            <a:off x="7188494" y="542474"/>
            <a:ext cx="286759" cy="102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CasellaDiTesto 315">
            <a:extLst>
              <a:ext uri="{FF2B5EF4-FFF2-40B4-BE49-F238E27FC236}">
                <a16:creationId xmlns:a16="http://schemas.microsoft.com/office/drawing/2014/main" id="{85B75CB4-4B9D-4D64-9C95-5C335203C09B}"/>
              </a:ext>
            </a:extLst>
          </p:cNvPr>
          <p:cNvSpPr txBox="1"/>
          <p:nvPr/>
        </p:nvSpPr>
        <p:spPr>
          <a:xfrm>
            <a:off x="8643657" y="6469"/>
            <a:ext cx="2142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Pagina informativa sullo stato del gruppo con qualche pulsante di base per controllarla, disattiva se selezionata un’area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75E22217-E991-4EB8-9CDE-9C6B4EBA3251}"/>
              </a:ext>
            </a:extLst>
          </p:cNvPr>
          <p:cNvCxnSpPr>
            <a:cxnSpLocks/>
            <a:stCxn id="316" idx="2"/>
            <a:endCxn id="221" idx="0"/>
          </p:cNvCxnSpPr>
          <p:nvPr/>
        </p:nvCxnSpPr>
        <p:spPr>
          <a:xfrm flipH="1">
            <a:off x="8685204" y="714355"/>
            <a:ext cx="1029816" cy="85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734A9BB5-9024-4809-93B0-E430F73972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62761" y="1482847"/>
            <a:ext cx="854981" cy="346355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208363E3-B2EC-443F-85E5-AF15994D70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51609" y="1482847"/>
            <a:ext cx="854981" cy="34635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73A4CB6-0326-4A74-B85E-7393FA2B2F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9465" y="1576401"/>
            <a:ext cx="542925" cy="139054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433F5F09-D5B6-4F64-8954-915CFCAAF8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07636" y="1584060"/>
            <a:ext cx="542925" cy="139054"/>
          </a:xfrm>
          <a:prstGeom prst="rect">
            <a:avLst/>
          </a:prstGeom>
        </p:spPr>
      </p:pic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41AF13BE-78CE-4925-90A5-ADCB72F24567}"/>
              </a:ext>
            </a:extLst>
          </p:cNvPr>
          <p:cNvSpPr txBox="1"/>
          <p:nvPr/>
        </p:nvSpPr>
        <p:spPr>
          <a:xfrm>
            <a:off x="2334435" y="15304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ADD AREA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9D6424D7-F746-47BD-B136-AA9D76A31E45}"/>
              </a:ext>
            </a:extLst>
          </p:cNvPr>
          <p:cNvSpPr txBox="1"/>
          <p:nvPr/>
        </p:nvSpPr>
        <p:spPr>
          <a:xfrm>
            <a:off x="3034607" y="1530477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ADD GRUPPO</a:t>
            </a: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E3463C25-5F3E-44F6-9E2B-D05D4FA27B80}"/>
              </a:ext>
            </a:extLst>
          </p:cNvPr>
          <p:cNvSpPr txBox="1"/>
          <p:nvPr/>
        </p:nvSpPr>
        <p:spPr>
          <a:xfrm>
            <a:off x="10721465" y="36019"/>
            <a:ext cx="1423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TABS da spostare interni alla card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EB03031-377D-458B-AA5B-8A4F792531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58191" y="1843619"/>
            <a:ext cx="1619250" cy="142875"/>
          </a:xfrm>
          <a:prstGeom prst="rect">
            <a:avLst/>
          </a:prstGeom>
        </p:spPr>
      </p:pic>
      <p:pic>
        <p:nvPicPr>
          <p:cNvPr id="91" name="Immagine 90">
            <a:extLst>
              <a:ext uri="{FF2B5EF4-FFF2-40B4-BE49-F238E27FC236}">
                <a16:creationId xmlns:a16="http://schemas.microsoft.com/office/drawing/2014/main" id="{93557956-05F3-4930-B7ED-15F30DEE91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80126" y="2270038"/>
            <a:ext cx="1940280" cy="268966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5A99ABD-52F2-49FA-9371-8C239782BD1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62375" y="2182251"/>
            <a:ext cx="1314450" cy="3295650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459E2424-BA49-44CC-BC5C-00CE55351A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194766" y="2154736"/>
            <a:ext cx="294621" cy="4093664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8C45BC4A-97E3-4045-AD01-7A3EB4C04B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 flipH="1">
            <a:off x="8275102" y="-1478173"/>
            <a:ext cx="294621" cy="7120079"/>
          </a:xfrm>
          <a:prstGeom prst="rect">
            <a:avLst/>
          </a:prstGeom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4D1E685A-3484-4812-9E9F-9FC57703C684}"/>
              </a:ext>
            </a:extLst>
          </p:cNvPr>
          <p:cNvSpPr/>
          <p:nvPr/>
        </p:nvSpPr>
        <p:spPr>
          <a:xfrm>
            <a:off x="9715019" y="2274506"/>
            <a:ext cx="218428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All’interno sarebbe comodo un pulsante di verifica per lanciare una verifica sui registri di tutti i nodi dell’area e segnalare in caso ci fossero delle anomalie sulla programmazione richiedendo una conferma per ripristinare la configurazione.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BA2773A6-13D1-45EC-ADD2-81F6ADE05015}"/>
              </a:ext>
            </a:extLst>
          </p:cNvPr>
          <p:cNvSpPr txBox="1"/>
          <p:nvPr/>
        </p:nvSpPr>
        <p:spPr>
          <a:xfrm>
            <a:off x="9596860" y="1578287"/>
            <a:ext cx="764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Proprietà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1161341-8154-45E1-8AEC-01622DDBF99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44124" y="3285212"/>
            <a:ext cx="247650" cy="2667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26F7D0-7D1D-4BC2-BF43-43FE53619EC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44124" y="2805112"/>
            <a:ext cx="247650" cy="2667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528CDE9-DB37-46F1-948C-DC9007E6D89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44124" y="2310092"/>
            <a:ext cx="247650" cy="2667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54CBADD-45DE-4D9F-9869-3F839747FA2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39529" y="4762920"/>
            <a:ext cx="247650" cy="266700"/>
          </a:xfrm>
          <a:prstGeom prst="rect">
            <a:avLst/>
          </a:prstGeom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E6A05A86-56E8-4C60-9B60-902A015D250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44124" y="1810969"/>
            <a:ext cx="247650" cy="2667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D927279-F2D8-472B-88E2-F289FCA0B4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39529" y="4293946"/>
            <a:ext cx="247650" cy="2667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63BD59E-0533-46C1-A8FC-7854A3A5B8C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44124" y="3778333"/>
            <a:ext cx="247650" cy="2667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9878B45-D490-4585-8A02-FA2788E89B9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39529" y="5250408"/>
            <a:ext cx="247650" cy="266700"/>
          </a:xfrm>
          <a:prstGeom prst="rect">
            <a:avLst/>
          </a:prstGeom>
        </p:spPr>
      </p:pic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23C66BEC-0C47-470C-A69B-395F8C11CD07}"/>
              </a:ext>
            </a:extLst>
          </p:cNvPr>
          <p:cNvSpPr/>
          <p:nvPr/>
        </p:nvSpPr>
        <p:spPr>
          <a:xfrm>
            <a:off x="2247210" y="3703721"/>
            <a:ext cx="2410248" cy="427290"/>
          </a:xfrm>
          <a:prstGeom prst="roundRect">
            <a:avLst/>
          </a:prstGeom>
          <a:solidFill>
            <a:srgbClr val="ED7D31">
              <a:alpha val="2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" name="Immagine 50">
            <a:extLst>
              <a:ext uri="{FF2B5EF4-FFF2-40B4-BE49-F238E27FC236}">
                <a16:creationId xmlns:a16="http://schemas.microsoft.com/office/drawing/2014/main" id="{9FFF715B-0897-4BE4-91BB-D2733F6FB8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39529" y="5756814"/>
            <a:ext cx="247650" cy="266700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E070875A-BCE3-4114-A2FB-2A53698A40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1236" y="1484533"/>
            <a:ext cx="854981" cy="346355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AAF5FE21-3B27-4B14-90CF-0EA2022CB2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56021" y="1576806"/>
            <a:ext cx="542925" cy="139054"/>
          </a:xfrm>
          <a:prstGeom prst="rect">
            <a:avLst/>
          </a:prstGeom>
        </p:spPr>
      </p:pic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A37C945-D989-4463-A49B-7DFF6D847D32}"/>
              </a:ext>
            </a:extLst>
          </p:cNvPr>
          <p:cNvSpPr txBox="1"/>
          <p:nvPr/>
        </p:nvSpPr>
        <p:spPr>
          <a:xfrm>
            <a:off x="4032362" y="1523488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387737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F620DF-F708-45FA-8178-804D02D3BD7C}"/>
              </a:ext>
            </a:extLst>
          </p:cNvPr>
          <p:cNvSpPr txBox="1"/>
          <p:nvPr/>
        </p:nvSpPr>
        <p:spPr>
          <a:xfrm>
            <a:off x="5004397" y="6469"/>
            <a:ext cx="342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Pagina GRUPPO/AREA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70E2123-ACED-4303-B472-91E67E8BA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09" y="1031846"/>
            <a:ext cx="1428750" cy="185154"/>
          </a:xfrm>
          <a:prstGeom prst="rect">
            <a:avLst/>
          </a:prstGeom>
        </p:spPr>
      </p:pic>
      <p:pic>
        <p:nvPicPr>
          <p:cNvPr id="206" name="Immagine 205">
            <a:extLst>
              <a:ext uri="{FF2B5EF4-FFF2-40B4-BE49-F238E27FC236}">
                <a16:creationId xmlns:a16="http://schemas.microsoft.com/office/drawing/2014/main" id="{0D0746AD-BCB2-4F8C-8E3D-C2ECF9BD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3" y="1846"/>
            <a:ext cx="2171102" cy="685615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C0395272-EA35-4792-A80F-C2D86523A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91" y="3296611"/>
            <a:ext cx="920614" cy="147169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842617-183E-4265-BF6C-6112075C1AD3}"/>
              </a:ext>
            </a:extLst>
          </p:cNvPr>
          <p:cNvSpPr txBox="1"/>
          <p:nvPr/>
        </p:nvSpPr>
        <p:spPr>
          <a:xfrm>
            <a:off x="321607" y="3647571"/>
            <a:ext cx="871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MACRO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E95C81-9E80-497D-91F5-6BE2DCCC8C50}"/>
              </a:ext>
            </a:extLst>
          </p:cNvPr>
          <p:cNvSpPr txBox="1"/>
          <p:nvPr/>
        </p:nvSpPr>
        <p:spPr>
          <a:xfrm>
            <a:off x="321607" y="4032461"/>
            <a:ext cx="110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DF70FFD-3CDB-4521-977E-C9A8C7DB2231}"/>
              </a:ext>
            </a:extLst>
          </p:cNvPr>
          <p:cNvSpPr txBox="1"/>
          <p:nvPr/>
        </p:nvSpPr>
        <p:spPr>
          <a:xfrm>
            <a:off x="322321" y="3239526"/>
            <a:ext cx="1550998" cy="276999"/>
          </a:xfrm>
          <a:prstGeom prst="rect">
            <a:avLst/>
          </a:prstGeom>
          <a:solidFill>
            <a:srgbClr val="3F51B5"/>
          </a:solidFill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AREA</a:t>
            </a:r>
          </a:p>
        </p:txBody>
      </p:sp>
      <p:sp>
        <p:nvSpPr>
          <p:cNvPr id="207" name="CasellaDiTesto 206">
            <a:extLst>
              <a:ext uri="{FF2B5EF4-FFF2-40B4-BE49-F238E27FC236}">
                <a16:creationId xmlns:a16="http://schemas.microsoft.com/office/drawing/2014/main" id="{D6DD619A-F9C3-4A35-8CC7-BA7C25690CDF}"/>
              </a:ext>
            </a:extLst>
          </p:cNvPr>
          <p:cNvSpPr txBox="1"/>
          <p:nvPr/>
        </p:nvSpPr>
        <p:spPr>
          <a:xfrm>
            <a:off x="321607" y="4454520"/>
            <a:ext cx="110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INPUTS</a:t>
            </a:r>
          </a:p>
        </p:txBody>
      </p:sp>
      <p:pic>
        <p:nvPicPr>
          <p:cNvPr id="208" name="Immagine 207">
            <a:extLst>
              <a:ext uri="{FF2B5EF4-FFF2-40B4-BE49-F238E27FC236}">
                <a16:creationId xmlns:a16="http://schemas.microsoft.com/office/drawing/2014/main" id="{89580D64-41B7-482C-A6E7-015EE0FD8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699" y="-14406"/>
            <a:ext cx="10020301" cy="6865937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3611E416-7E35-4797-A8A9-5725A120A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512" y="732414"/>
            <a:ext cx="9995487" cy="5742525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F9318DF-AFE9-4375-B2D9-CFE2FE20C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3114" y="1478422"/>
            <a:ext cx="6930639" cy="4877889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D63DED7B-BC7E-4ADC-B3D9-5D305C0AEB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4554437" y="1555334"/>
            <a:ext cx="294621" cy="4800977"/>
          </a:xfrm>
          <a:prstGeom prst="rect">
            <a:avLst/>
          </a:prstGeom>
        </p:spPr>
      </p:pic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23C66BEC-0C47-470C-A69B-395F8C11CD07}"/>
              </a:ext>
            </a:extLst>
          </p:cNvPr>
          <p:cNvSpPr/>
          <p:nvPr/>
        </p:nvSpPr>
        <p:spPr>
          <a:xfrm>
            <a:off x="2247210" y="3703721"/>
            <a:ext cx="2410248" cy="427290"/>
          </a:xfrm>
          <a:prstGeom prst="roundRect">
            <a:avLst/>
          </a:prstGeom>
          <a:solidFill>
            <a:srgbClr val="ED7D31">
              <a:alpha val="2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6" name="CasellaDiTesto 215">
            <a:extLst>
              <a:ext uri="{FF2B5EF4-FFF2-40B4-BE49-F238E27FC236}">
                <a16:creationId xmlns:a16="http://schemas.microsoft.com/office/drawing/2014/main" id="{92AB3679-B526-424F-B23A-B07B68F1EF8A}"/>
              </a:ext>
            </a:extLst>
          </p:cNvPr>
          <p:cNvSpPr txBox="1"/>
          <p:nvPr/>
        </p:nvSpPr>
        <p:spPr>
          <a:xfrm>
            <a:off x="2343093" y="51133"/>
            <a:ext cx="142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Componente </a:t>
            </a:r>
            <a:r>
              <a:rPr lang="it-IT" sz="1000" dirty="0" err="1">
                <a:solidFill>
                  <a:srgbClr val="7030A0"/>
                </a:solidFill>
              </a:rPr>
              <a:t>treeview</a:t>
            </a:r>
            <a:endParaRPr lang="it-IT" sz="1000" dirty="0">
              <a:solidFill>
                <a:srgbClr val="7030A0"/>
              </a:solidFill>
            </a:endParaRPr>
          </a:p>
          <a:p>
            <a:r>
              <a:rPr lang="it-IT" sz="1000" dirty="0">
                <a:solidFill>
                  <a:srgbClr val="7030A0"/>
                </a:solidFill>
              </a:rPr>
              <a:t>L’albero rimane sempre visibile con qualsiasi </a:t>
            </a:r>
            <a:r>
              <a:rPr lang="it-IT" sz="1000" dirty="0" err="1">
                <a:solidFill>
                  <a:srgbClr val="7030A0"/>
                </a:solidFill>
              </a:rPr>
              <a:t>tab</a:t>
            </a:r>
            <a:r>
              <a:rPr lang="it-IT" sz="1000" dirty="0">
                <a:solidFill>
                  <a:srgbClr val="7030A0"/>
                </a:solidFill>
              </a:rPr>
              <a:t> selezionato </a:t>
            </a:r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B2EBE96F-B0E2-444D-B387-46280D1A09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1033" y="1476161"/>
            <a:ext cx="4970759" cy="514350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C7FB2339-C566-4F1C-AFCC-03D62EB9EA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0732" y="1466445"/>
            <a:ext cx="4839050" cy="474736"/>
          </a:xfrm>
          <a:prstGeom prst="rect">
            <a:avLst/>
          </a:prstGeom>
        </p:spPr>
      </p:pic>
      <p:sp>
        <p:nvSpPr>
          <p:cNvPr id="219" name="CasellaDiTesto 218">
            <a:extLst>
              <a:ext uri="{FF2B5EF4-FFF2-40B4-BE49-F238E27FC236}">
                <a16:creationId xmlns:a16="http://schemas.microsoft.com/office/drawing/2014/main" id="{DFE0AC12-AD17-4B8F-85F6-631A7E56904A}"/>
              </a:ext>
            </a:extLst>
          </p:cNvPr>
          <p:cNvSpPr txBox="1"/>
          <p:nvPr/>
        </p:nvSpPr>
        <p:spPr>
          <a:xfrm>
            <a:off x="4873871" y="1555334"/>
            <a:ext cx="133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Dispositivi </a:t>
            </a:r>
            <a:r>
              <a:rPr lang="it-IT" sz="1200" dirty="0" err="1"/>
              <a:t>asociati</a:t>
            </a:r>
            <a:endParaRPr lang="it-IT" sz="1200" dirty="0"/>
          </a:p>
        </p:txBody>
      </p: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BAFAA03E-C4F9-44A7-8C19-6342A867B7EC}"/>
              </a:ext>
            </a:extLst>
          </p:cNvPr>
          <p:cNvSpPr txBox="1"/>
          <p:nvPr/>
        </p:nvSpPr>
        <p:spPr>
          <a:xfrm>
            <a:off x="6528858" y="1567731"/>
            <a:ext cx="1319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Modalità di lavoro</a:t>
            </a: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8CC90AF-2353-40AC-8581-927CE5214ABB}"/>
              </a:ext>
            </a:extLst>
          </p:cNvPr>
          <p:cNvSpPr txBox="1"/>
          <p:nvPr/>
        </p:nvSpPr>
        <p:spPr>
          <a:xfrm>
            <a:off x="8416857" y="1566859"/>
            <a:ext cx="508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Stato</a:t>
            </a:r>
          </a:p>
        </p:txBody>
      </p:sp>
      <p:pic>
        <p:nvPicPr>
          <p:cNvPr id="253" name="Immagine 252">
            <a:extLst>
              <a:ext uri="{FF2B5EF4-FFF2-40B4-BE49-F238E27FC236}">
                <a16:creationId xmlns:a16="http://schemas.microsoft.com/office/drawing/2014/main" id="{A57BB338-984A-41E3-9A63-1813197E25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1956" y="3181322"/>
            <a:ext cx="921961" cy="304800"/>
          </a:xfrm>
          <a:prstGeom prst="rect">
            <a:avLst/>
          </a:prstGeom>
        </p:spPr>
      </p:pic>
      <p:pic>
        <p:nvPicPr>
          <p:cNvPr id="254" name="Immagine 253">
            <a:extLst>
              <a:ext uri="{FF2B5EF4-FFF2-40B4-BE49-F238E27FC236}">
                <a16:creationId xmlns:a16="http://schemas.microsoft.com/office/drawing/2014/main" id="{FBB9ED54-A774-4DE1-B1EF-98EDDA73E8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1956" y="3996346"/>
            <a:ext cx="912727" cy="304800"/>
          </a:xfrm>
          <a:prstGeom prst="rect">
            <a:avLst/>
          </a:prstGeom>
        </p:spPr>
      </p:pic>
      <p:sp>
        <p:nvSpPr>
          <p:cNvPr id="312" name="CasellaDiTesto 311">
            <a:extLst>
              <a:ext uri="{FF2B5EF4-FFF2-40B4-BE49-F238E27FC236}">
                <a16:creationId xmlns:a16="http://schemas.microsoft.com/office/drawing/2014/main" id="{AEFD6381-BF43-4429-8EE6-8191BC7050EB}"/>
              </a:ext>
            </a:extLst>
          </p:cNvPr>
          <p:cNvSpPr txBox="1"/>
          <p:nvPr/>
        </p:nvSpPr>
        <p:spPr>
          <a:xfrm>
            <a:off x="4411465" y="-2381"/>
            <a:ext cx="214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Dispositivi associati cliccabile solo se si seleziona un gruppo</a:t>
            </a:r>
          </a:p>
        </p:txBody>
      </p:sp>
      <p:cxnSp>
        <p:nvCxnSpPr>
          <p:cNvPr id="313" name="Connettore 2 312">
            <a:extLst>
              <a:ext uri="{FF2B5EF4-FFF2-40B4-BE49-F238E27FC236}">
                <a16:creationId xmlns:a16="http://schemas.microsoft.com/office/drawing/2014/main" id="{82505F5D-A61B-4404-BA08-FBAAD5973440}"/>
              </a:ext>
            </a:extLst>
          </p:cNvPr>
          <p:cNvCxnSpPr>
            <a:cxnSpLocks/>
            <a:endCxn id="219" idx="0"/>
          </p:cNvCxnSpPr>
          <p:nvPr/>
        </p:nvCxnSpPr>
        <p:spPr>
          <a:xfrm flipH="1">
            <a:off x="5541779" y="1009538"/>
            <a:ext cx="30456" cy="54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CasellaDiTesto 313">
            <a:extLst>
              <a:ext uri="{FF2B5EF4-FFF2-40B4-BE49-F238E27FC236}">
                <a16:creationId xmlns:a16="http://schemas.microsoft.com/office/drawing/2014/main" id="{C77496A1-1188-4C69-933E-3F05B44B89B8}"/>
              </a:ext>
            </a:extLst>
          </p:cNvPr>
          <p:cNvSpPr txBox="1"/>
          <p:nvPr/>
        </p:nvSpPr>
        <p:spPr>
          <a:xfrm>
            <a:off x="6403890" y="-11524"/>
            <a:ext cx="2142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Configurazione delle modalità di lavoro di un gruppo o di tutti i gruppi sotto l’area selezionata</a:t>
            </a:r>
          </a:p>
        </p:txBody>
      </p:sp>
      <p:cxnSp>
        <p:nvCxnSpPr>
          <p:cNvPr id="315" name="Connettore 2 314">
            <a:extLst>
              <a:ext uri="{FF2B5EF4-FFF2-40B4-BE49-F238E27FC236}">
                <a16:creationId xmlns:a16="http://schemas.microsoft.com/office/drawing/2014/main" id="{126F75ED-4A30-4EF7-B4FD-E04B2841AA1F}"/>
              </a:ext>
            </a:extLst>
          </p:cNvPr>
          <p:cNvCxnSpPr>
            <a:cxnSpLocks/>
            <a:stCxn id="314" idx="2"/>
            <a:endCxn id="220" idx="0"/>
          </p:cNvCxnSpPr>
          <p:nvPr/>
        </p:nvCxnSpPr>
        <p:spPr>
          <a:xfrm flipH="1">
            <a:off x="7188494" y="542474"/>
            <a:ext cx="286759" cy="102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CasellaDiTesto 315">
            <a:extLst>
              <a:ext uri="{FF2B5EF4-FFF2-40B4-BE49-F238E27FC236}">
                <a16:creationId xmlns:a16="http://schemas.microsoft.com/office/drawing/2014/main" id="{85B75CB4-4B9D-4D64-9C95-5C335203C09B}"/>
              </a:ext>
            </a:extLst>
          </p:cNvPr>
          <p:cNvSpPr txBox="1"/>
          <p:nvPr/>
        </p:nvSpPr>
        <p:spPr>
          <a:xfrm>
            <a:off x="8643657" y="6469"/>
            <a:ext cx="2142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Pagina informativa sullo stato del gruppo con qualche pulsante di base per controllarla, disattiva se selezionata un’area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75E22217-E991-4EB8-9CDE-9C6B4EBA3251}"/>
              </a:ext>
            </a:extLst>
          </p:cNvPr>
          <p:cNvCxnSpPr>
            <a:cxnSpLocks/>
            <a:stCxn id="316" idx="2"/>
            <a:endCxn id="221" idx="0"/>
          </p:cNvCxnSpPr>
          <p:nvPr/>
        </p:nvCxnSpPr>
        <p:spPr>
          <a:xfrm flipH="1">
            <a:off x="8671126" y="714355"/>
            <a:ext cx="1043894" cy="85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734A9BB5-9024-4809-93B0-E430F73972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47485" y="1473493"/>
            <a:ext cx="854981" cy="346355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208363E3-B2EC-443F-85E5-AF15994D70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9963" y="1473493"/>
            <a:ext cx="854981" cy="34635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73A4CB6-0326-4A74-B85E-7393FA2B2F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77648" y="1570470"/>
            <a:ext cx="542925" cy="139054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433F5F09-D5B6-4F64-8954-915CFCAAF8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99961" y="1561901"/>
            <a:ext cx="542925" cy="139054"/>
          </a:xfrm>
          <a:prstGeom prst="rect">
            <a:avLst/>
          </a:prstGeom>
        </p:spPr>
      </p:pic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41AF13BE-78CE-4925-90A5-ADCB72F24567}"/>
              </a:ext>
            </a:extLst>
          </p:cNvPr>
          <p:cNvSpPr txBox="1"/>
          <p:nvPr/>
        </p:nvSpPr>
        <p:spPr>
          <a:xfrm>
            <a:off x="2507535" y="150831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ADD AREA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9D6424D7-F746-47BD-B136-AA9D76A31E45}"/>
              </a:ext>
            </a:extLst>
          </p:cNvPr>
          <p:cNvSpPr txBox="1"/>
          <p:nvPr/>
        </p:nvSpPr>
        <p:spPr>
          <a:xfrm>
            <a:off x="3313598" y="1508317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ADD GRUPPO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EB03031-377D-458B-AA5B-8A4F792531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48130" y="1856072"/>
            <a:ext cx="1619250" cy="142875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8C45BC4A-97E3-4045-AD01-7A3EB4C04B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 flipH="1">
            <a:off x="8379876" y="-1582947"/>
            <a:ext cx="294621" cy="732962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29A79BF-3660-4F7E-8112-5E659FD19DA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76961" y="2098231"/>
            <a:ext cx="3981450" cy="4267200"/>
          </a:xfrm>
          <a:prstGeom prst="rect">
            <a:avLst/>
          </a:prstGeom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37716BB-1AEC-47C6-AFF6-A9FB09F4C025}"/>
              </a:ext>
            </a:extLst>
          </p:cNvPr>
          <p:cNvSpPr/>
          <p:nvPr/>
        </p:nvSpPr>
        <p:spPr>
          <a:xfrm>
            <a:off x="5004397" y="5854699"/>
            <a:ext cx="1205289" cy="312681"/>
          </a:xfrm>
          <a:prstGeom prst="roundRect">
            <a:avLst/>
          </a:prstGeom>
          <a:solidFill>
            <a:srgbClr val="4472C4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7E545AC-CFFD-40E8-9462-F3E48CF90D60}"/>
              </a:ext>
            </a:extLst>
          </p:cNvPr>
          <p:cNvSpPr txBox="1"/>
          <p:nvPr/>
        </p:nvSpPr>
        <p:spPr>
          <a:xfrm>
            <a:off x="9596860" y="1578287"/>
            <a:ext cx="764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Proprietà</a:t>
            </a:r>
          </a:p>
        </p:txBody>
      </p:sp>
      <p:pic>
        <p:nvPicPr>
          <p:cNvPr id="53" name="Immagine 52">
            <a:extLst>
              <a:ext uri="{FF2B5EF4-FFF2-40B4-BE49-F238E27FC236}">
                <a16:creationId xmlns:a16="http://schemas.microsoft.com/office/drawing/2014/main" id="{31DC9F56-C12F-4664-A8B0-8FDD26F648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95657" y="2107170"/>
            <a:ext cx="3288096" cy="4249141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660DBB0-E494-4B2A-BC9C-380754484B71}"/>
              </a:ext>
            </a:extLst>
          </p:cNvPr>
          <p:cNvSpPr/>
          <p:nvPr/>
        </p:nvSpPr>
        <p:spPr>
          <a:xfrm>
            <a:off x="8895564" y="2238116"/>
            <a:ext cx="2974115" cy="3887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9674D5E3-88EC-4EF2-A362-FD4D5BEE0D8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27990" y="2445469"/>
            <a:ext cx="1666875" cy="42862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D6F0BC76-80C6-4435-9FC1-B6CD84D753E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10738" y="2550035"/>
            <a:ext cx="1281112" cy="218966"/>
          </a:xfrm>
          <a:prstGeom prst="rect">
            <a:avLst/>
          </a:prstGeom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05CA05E5-A585-41E2-BF9D-F69B34BE4FB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27990" y="2883033"/>
            <a:ext cx="1666875" cy="428625"/>
          </a:xfrm>
          <a:prstGeom prst="rect">
            <a:avLst/>
          </a:prstGeom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0AEF02D5-AA89-42FF-86D2-D6FCA8F4BF7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10738" y="2987599"/>
            <a:ext cx="1281112" cy="218966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BD488719-C0FB-4384-B5CA-42E598A3538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27990" y="3300696"/>
            <a:ext cx="1666875" cy="428625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1BF3B6DB-B0D3-4F8B-9281-AD78FA1DEA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10738" y="3405262"/>
            <a:ext cx="1281112" cy="218966"/>
          </a:xfrm>
          <a:prstGeom prst="rect">
            <a:avLst/>
          </a:prstGeom>
        </p:spPr>
      </p:pic>
      <p:pic>
        <p:nvPicPr>
          <p:cNvPr id="59" name="Immagine 58">
            <a:extLst>
              <a:ext uri="{FF2B5EF4-FFF2-40B4-BE49-F238E27FC236}">
                <a16:creationId xmlns:a16="http://schemas.microsoft.com/office/drawing/2014/main" id="{8CFCCF91-8A2A-4332-9235-832C6B623FB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27990" y="3730460"/>
            <a:ext cx="1666875" cy="428625"/>
          </a:xfrm>
          <a:prstGeom prst="rect">
            <a:avLst/>
          </a:prstGeom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855953F3-ACC7-4B88-A935-852A6CEEFC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10738" y="3835026"/>
            <a:ext cx="1281112" cy="218966"/>
          </a:xfrm>
          <a:prstGeom prst="rect">
            <a:avLst/>
          </a:prstGeom>
        </p:spPr>
      </p:pic>
      <p:pic>
        <p:nvPicPr>
          <p:cNvPr id="62" name="Immagine 61">
            <a:extLst>
              <a:ext uri="{FF2B5EF4-FFF2-40B4-BE49-F238E27FC236}">
                <a16:creationId xmlns:a16="http://schemas.microsoft.com/office/drawing/2014/main" id="{0598457C-8033-40B5-A8A4-118F8D9700B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21454" y="4158558"/>
            <a:ext cx="1666875" cy="428625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509ECE95-877B-47F3-B80C-4DEF2E9F613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04202" y="4263124"/>
            <a:ext cx="1281112" cy="218966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FF3D8373-9BCE-471F-ADB0-BE2270F4D0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27990" y="4596122"/>
            <a:ext cx="1666875" cy="428625"/>
          </a:xfrm>
          <a:prstGeom prst="rect">
            <a:avLst/>
          </a:prstGeom>
        </p:spPr>
      </p:pic>
      <p:pic>
        <p:nvPicPr>
          <p:cNvPr id="65" name="Immagine 64">
            <a:extLst>
              <a:ext uri="{FF2B5EF4-FFF2-40B4-BE49-F238E27FC236}">
                <a16:creationId xmlns:a16="http://schemas.microsoft.com/office/drawing/2014/main" id="{E42389F9-1B29-4F8C-8B22-9746CAD625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10738" y="4700688"/>
            <a:ext cx="1281112" cy="218966"/>
          </a:xfrm>
          <a:prstGeom prst="rect">
            <a:avLst/>
          </a:prstGeom>
        </p:spPr>
      </p:pic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55A0EB46-3D45-432D-A5A1-561EE4E3CBA6}"/>
              </a:ext>
            </a:extLst>
          </p:cNvPr>
          <p:cNvSpPr txBox="1"/>
          <p:nvPr/>
        </p:nvSpPr>
        <p:spPr>
          <a:xfrm>
            <a:off x="10752084" y="-3338"/>
            <a:ext cx="214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Pagina per modifica nome area gruppo, definizione </a:t>
            </a:r>
            <a:r>
              <a:rPr lang="it-IT" sz="1000" dirty="0" err="1">
                <a:solidFill>
                  <a:srgbClr val="7030A0"/>
                </a:solidFill>
              </a:rPr>
              <a:t>idnetwork</a:t>
            </a:r>
            <a:r>
              <a:rPr lang="it-IT" sz="1000" dirty="0">
                <a:solidFill>
                  <a:srgbClr val="7030A0"/>
                </a:solidFill>
              </a:rPr>
              <a:t> LG ecc.</a:t>
            </a:r>
          </a:p>
        </p:txBody>
      </p: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8AA34237-17B9-4CCB-AFC5-BDEF66E90872}"/>
              </a:ext>
            </a:extLst>
          </p:cNvPr>
          <p:cNvCxnSpPr>
            <a:cxnSpLocks/>
            <a:stCxn id="66" idx="2"/>
            <a:endCxn id="50" idx="0"/>
          </p:cNvCxnSpPr>
          <p:nvPr/>
        </p:nvCxnSpPr>
        <p:spPr>
          <a:xfrm flipH="1">
            <a:off x="9979144" y="396772"/>
            <a:ext cx="1844303" cy="118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5CD6FF19-881E-4DCA-8387-C4F93B81428A}"/>
              </a:ext>
            </a:extLst>
          </p:cNvPr>
          <p:cNvSpPr txBox="1"/>
          <p:nvPr/>
        </p:nvSpPr>
        <p:spPr>
          <a:xfrm>
            <a:off x="9825829" y="2519965"/>
            <a:ext cx="1050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AUTOMATICO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6202D7D8-E89A-4515-8136-CDBADB22D18C}"/>
              </a:ext>
            </a:extLst>
          </p:cNvPr>
          <p:cNvSpPr txBox="1"/>
          <p:nvPr/>
        </p:nvSpPr>
        <p:spPr>
          <a:xfrm>
            <a:off x="9825829" y="2948148"/>
            <a:ext cx="1101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MANUALE 100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1AAD9092-B70D-497F-967A-E44E3817FC04}"/>
              </a:ext>
            </a:extLst>
          </p:cNvPr>
          <p:cNvSpPr txBox="1"/>
          <p:nvPr/>
        </p:nvSpPr>
        <p:spPr>
          <a:xfrm>
            <a:off x="9825829" y="3366692"/>
            <a:ext cx="1109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MANUALE OFF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FBC33B08-6D9C-4DE2-ADBA-C4EA9E72228B}"/>
              </a:ext>
            </a:extLst>
          </p:cNvPr>
          <p:cNvSpPr txBox="1"/>
          <p:nvPr/>
        </p:nvSpPr>
        <p:spPr>
          <a:xfrm>
            <a:off x="10023587" y="3806009"/>
            <a:ext cx="757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PRESET 1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B566F549-DC62-4982-890F-F7AA36147E03}"/>
              </a:ext>
            </a:extLst>
          </p:cNvPr>
          <p:cNvSpPr txBox="1"/>
          <p:nvPr/>
        </p:nvSpPr>
        <p:spPr>
          <a:xfrm>
            <a:off x="10025213" y="4235028"/>
            <a:ext cx="757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PRESET 2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AC701B87-76D0-4436-AC69-042220979F3B}"/>
              </a:ext>
            </a:extLst>
          </p:cNvPr>
          <p:cNvSpPr txBox="1"/>
          <p:nvPr/>
        </p:nvSpPr>
        <p:spPr>
          <a:xfrm>
            <a:off x="10020301" y="4672030"/>
            <a:ext cx="757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PRESET 3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4B52F54C-1BAE-4275-BDC5-837787101F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83165" y="5478107"/>
            <a:ext cx="3498417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886B43AE-4906-4CA4-B137-D557F0F7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9158" cy="1128115"/>
          </a:xfrm>
        </p:spPr>
        <p:txBody>
          <a:bodyPr/>
          <a:lstStyle/>
          <a:p>
            <a:r>
              <a:rPr lang="it-IT" dirty="0"/>
              <a:t>Gestione aree </a:t>
            </a:r>
            <a:r>
              <a:rPr lang="it-IT" dirty="0" err="1"/>
              <a:t>Dynalite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875789D-872A-449E-948D-5C2F36005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524000"/>
            <a:ext cx="121348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4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4E9742-C58C-4337-8BFD-94AF9A75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Editor macro </a:t>
            </a:r>
            <a:r>
              <a:rPr lang="it-IT" dirty="0" err="1"/>
              <a:t>Dynalite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B88F10B-D6EA-4B36-AA79-F8798AF66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87" y="2001044"/>
            <a:ext cx="8810625" cy="4000500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2383A6B-E530-40C0-9B94-0E4D5FE218A8}"/>
              </a:ext>
            </a:extLst>
          </p:cNvPr>
          <p:cNvCxnSpPr>
            <a:cxnSpLocks/>
          </p:cNvCxnSpPr>
          <p:nvPr/>
        </p:nvCxnSpPr>
        <p:spPr>
          <a:xfrm>
            <a:off x="1315892" y="1999754"/>
            <a:ext cx="374795" cy="35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53F8A2-AA61-4369-A67E-B9F1A2481407}"/>
              </a:ext>
            </a:extLst>
          </p:cNvPr>
          <p:cNvSpPr txBox="1"/>
          <p:nvPr/>
        </p:nvSpPr>
        <p:spPr>
          <a:xfrm>
            <a:off x="552188" y="1445756"/>
            <a:ext cx="17029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Compare un elenco a discesa contenete tutte le azioni inseribili</a:t>
            </a:r>
          </a:p>
        </p:txBody>
      </p:sp>
    </p:spTree>
    <p:extLst>
      <p:ext uri="{BB962C8B-B14F-4D97-AF65-F5344CB8AC3E}">
        <p14:creationId xmlns:p14="http://schemas.microsoft.com/office/powerpoint/2010/main" val="270625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F620DF-F708-45FA-8178-804D02D3BD7C}"/>
              </a:ext>
            </a:extLst>
          </p:cNvPr>
          <p:cNvSpPr txBox="1"/>
          <p:nvPr/>
        </p:nvSpPr>
        <p:spPr>
          <a:xfrm>
            <a:off x="5004397" y="6469"/>
            <a:ext cx="342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Pagina GRUPPO/AREA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70E2123-ACED-4303-B472-91E67E8BA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09" y="1031846"/>
            <a:ext cx="1428750" cy="185154"/>
          </a:xfrm>
          <a:prstGeom prst="rect">
            <a:avLst/>
          </a:prstGeom>
        </p:spPr>
      </p:pic>
      <p:pic>
        <p:nvPicPr>
          <p:cNvPr id="206" name="Immagine 205">
            <a:extLst>
              <a:ext uri="{FF2B5EF4-FFF2-40B4-BE49-F238E27FC236}">
                <a16:creationId xmlns:a16="http://schemas.microsoft.com/office/drawing/2014/main" id="{0D0746AD-BCB2-4F8C-8E3D-C2ECF9BD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3" y="1846"/>
            <a:ext cx="2171102" cy="685615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C0395272-EA35-4792-A80F-C2D86523A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91" y="3296611"/>
            <a:ext cx="920614" cy="147169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842617-183E-4265-BF6C-6112075C1AD3}"/>
              </a:ext>
            </a:extLst>
          </p:cNvPr>
          <p:cNvSpPr txBox="1"/>
          <p:nvPr/>
        </p:nvSpPr>
        <p:spPr>
          <a:xfrm>
            <a:off x="321607" y="3647571"/>
            <a:ext cx="1546036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MACRO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E95C81-9E80-497D-91F5-6BE2DCCC8C50}"/>
              </a:ext>
            </a:extLst>
          </p:cNvPr>
          <p:cNvSpPr txBox="1"/>
          <p:nvPr/>
        </p:nvSpPr>
        <p:spPr>
          <a:xfrm>
            <a:off x="321607" y="4032461"/>
            <a:ext cx="110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DF70FFD-3CDB-4521-977E-C9A8C7DB2231}"/>
              </a:ext>
            </a:extLst>
          </p:cNvPr>
          <p:cNvSpPr txBox="1"/>
          <p:nvPr/>
        </p:nvSpPr>
        <p:spPr>
          <a:xfrm>
            <a:off x="322321" y="3239526"/>
            <a:ext cx="1550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AREA</a:t>
            </a:r>
          </a:p>
        </p:txBody>
      </p:sp>
      <p:sp>
        <p:nvSpPr>
          <p:cNvPr id="207" name="CasellaDiTesto 206">
            <a:extLst>
              <a:ext uri="{FF2B5EF4-FFF2-40B4-BE49-F238E27FC236}">
                <a16:creationId xmlns:a16="http://schemas.microsoft.com/office/drawing/2014/main" id="{D6DD619A-F9C3-4A35-8CC7-BA7C25690CDF}"/>
              </a:ext>
            </a:extLst>
          </p:cNvPr>
          <p:cNvSpPr txBox="1"/>
          <p:nvPr/>
        </p:nvSpPr>
        <p:spPr>
          <a:xfrm>
            <a:off x="321607" y="4454520"/>
            <a:ext cx="110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INPUTS</a:t>
            </a:r>
          </a:p>
        </p:txBody>
      </p:sp>
      <p:pic>
        <p:nvPicPr>
          <p:cNvPr id="208" name="Immagine 207">
            <a:extLst>
              <a:ext uri="{FF2B5EF4-FFF2-40B4-BE49-F238E27FC236}">
                <a16:creationId xmlns:a16="http://schemas.microsoft.com/office/drawing/2014/main" id="{89580D64-41B7-482C-A6E7-015EE0FD8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699" y="-14406"/>
            <a:ext cx="10020301" cy="6865937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3611E416-7E35-4797-A8A9-5725A120A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512" y="732414"/>
            <a:ext cx="9995487" cy="5742525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F9318DF-AFE9-4375-B2D9-CFE2FE20C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3114" y="1478422"/>
            <a:ext cx="6930639" cy="4877889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D63DED7B-BC7E-4ADC-B3D9-5D305C0AEB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4554437" y="1555334"/>
            <a:ext cx="294621" cy="4800977"/>
          </a:xfrm>
          <a:prstGeom prst="rect">
            <a:avLst/>
          </a:prstGeom>
        </p:spPr>
      </p:pic>
      <p:pic>
        <p:nvPicPr>
          <p:cNvPr id="253" name="Immagine 252">
            <a:extLst>
              <a:ext uri="{FF2B5EF4-FFF2-40B4-BE49-F238E27FC236}">
                <a16:creationId xmlns:a16="http://schemas.microsoft.com/office/drawing/2014/main" id="{A57BB338-984A-41E3-9A63-1813197E25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1956" y="3181322"/>
            <a:ext cx="921961" cy="304800"/>
          </a:xfrm>
          <a:prstGeom prst="rect">
            <a:avLst/>
          </a:prstGeom>
        </p:spPr>
      </p:pic>
      <p:pic>
        <p:nvPicPr>
          <p:cNvPr id="254" name="Immagine 253">
            <a:extLst>
              <a:ext uri="{FF2B5EF4-FFF2-40B4-BE49-F238E27FC236}">
                <a16:creationId xmlns:a16="http://schemas.microsoft.com/office/drawing/2014/main" id="{FBB9ED54-A774-4DE1-B1EF-98EDDA73E8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1956" y="3996346"/>
            <a:ext cx="912727" cy="3048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34A9BB5-9024-4809-93B0-E430F73972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0178" y="1473024"/>
            <a:ext cx="854981" cy="346355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208363E3-B2EC-443F-85E5-AF15994D70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7783" y="1473023"/>
            <a:ext cx="854981" cy="34635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73A4CB6-0326-4A74-B85E-7393FA2B2F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24423" y="1562589"/>
            <a:ext cx="542925" cy="139054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433F5F09-D5B6-4F64-8954-915CFCAAF8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6567" y="1562589"/>
            <a:ext cx="542925" cy="139054"/>
          </a:xfrm>
          <a:prstGeom prst="rect">
            <a:avLst/>
          </a:prstGeom>
        </p:spPr>
      </p:pic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41AF13BE-78CE-4925-90A5-ADCB72F24567}"/>
              </a:ext>
            </a:extLst>
          </p:cNvPr>
          <p:cNvSpPr txBox="1"/>
          <p:nvPr/>
        </p:nvSpPr>
        <p:spPr>
          <a:xfrm>
            <a:off x="2238766" y="1523327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ADD FOLDER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9D6424D7-F746-47BD-B136-AA9D76A31E45}"/>
              </a:ext>
            </a:extLst>
          </p:cNvPr>
          <p:cNvSpPr txBox="1"/>
          <p:nvPr/>
        </p:nvSpPr>
        <p:spPr>
          <a:xfrm>
            <a:off x="3060952" y="1525448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ADD MACRO</a:t>
            </a:r>
          </a:p>
        </p:txBody>
      </p:sp>
      <p:pic>
        <p:nvPicPr>
          <p:cNvPr id="53" name="Immagine 52">
            <a:extLst>
              <a:ext uri="{FF2B5EF4-FFF2-40B4-BE49-F238E27FC236}">
                <a16:creationId xmlns:a16="http://schemas.microsoft.com/office/drawing/2014/main" id="{31DC9F56-C12F-4664-A8B0-8FDD26F648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95657" y="1478422"/>
            <a:ext cx="3288096" cy="4796873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660DBB0-E494-4B2A-BC9C-380754484B71}"/>
              </a:ext>
            </a:extLst>
          </p:cNvPr>
          <p:cNvSpPr/>
          <p:nvPr/>
        </p:nvSpPr>
        <p:spPr>
          <a:xfrm>
            <a:off x="8919857" y="1611072"/>
            <a:ext cx="2949822" cy="4419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4B52F54C-1BAE-4275-BDC5-837787101F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83165" y="5478107"/>
            <a:ext cx="3498417" cy="24765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902CC0E-D8FE-4EA9-A73C-FF657D4474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2575" y="2328543"/>
            <a:ext cx="228600" cy="23812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5C45C48D-6C51-4DF5-AE49-6B531FF3A63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2575" y="3319929"/>
            <a:ext cx="228600" cy="238125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97C01FC8-58BA-4528-95E1-41AF24D6D9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8069" y="4304631"/>
            <a:ext cx="228600" cy="238125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2079B69F-C190-46D4-AE84-1A40F1A205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2575" y="5296017"/>
            <a:ext cx="228600" cy="238125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C4C0B138-701C-4A09-9C8D-F328017179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2575" y="5777113"/>
            <a:ext cx="228600" cy="238125"/>
          </a:xfrm>
          <a:prstGeom prst="rect">
            <a:avLst/>
          </a:prstGeom>
        </p:spPr>
      </p:pic>
      <p:pic>
        <p:nvPicPr>
          <p:cNvPr id="224" name="Immagine 223">
            <a:extLst>
              <a:ext uri="{FF2B5EF4-FFF2-40B4-BE49-F238E27FC236}">
                <a16:creationId xmlns:a16="http://schemas.microsoft.com/office/drawing/2014/main" id="{1B640851-FD1C-4B4D-ADA3-31B7B8E11D2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6628" y="857575"/>
            <a:ext cx="1971675" cy="419100"/>
          </a:xfrm>
          <a:prstGeom prst="rect">
            <a:avLst/>
          </a:prstGeom>
        </p:spPr>
      </p:pic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5573E05B-C393-4A23-B841-22B372AD0B48}"/>
              </a:ext>
            </a:extLst>
          </p:cNvPr>
          <p:cNvSpPr txBox="1"/>
          <p:nvPr/>
        </p:nvSpPr>
        <p:spPr>
          <a:xfrm>
            <a:off x="2447485" y="910577"/>
            <a:ext cx="449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95000"/>
                  </a:schemeClr>
                </a:solidFill>
              </a:rPr>
              <a:t>MACRO</a:t>
            </a:r>
          </a:p>
        </p:txBody>
      </p:sp>
      <p:pic>
        <p:nvPicPr>
          <p:cNvPr id="228" name="Immagine 227">
            <a:extLst>
              <a:ext uri="{FF2B5EF4-FFF2-40B4-BE49-F238E27FC236}">
                <a16:creationId xmlns:a16="http://schemas.microsoft.com/office/drawing/2014/main" id="{80ADF57F-6548-4E0B-A785-3FD1F349D73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07240" y="1805814"/>
            <a:ext cx="979104" cy="304800"/>
          </a:xfrm>
          <a:prstGeom prst="rect">
            <a:avLst/>
          </a:prstGeom>
        </p:spPr>
      </p:pic>
      <p:pic>
        <p:nvPicPr>
          <p:cNvPr id="229" name="Immagine 228">
            <a:extLst>
              <a:ext uri="{FF2B5EF4-FFF2-40B4-BE49-F238E27FC236}">
                <a16:creationId xmlns:a16="http://schemas.microsoft.com/office/drawing/2014/main" id="{3B7A1308-E76F-435D-BE48-78A704DE02D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82479" y="2765474"/>
            <a:ext cx="923925" cy="304800"/>
          </a:xfrm>
          <a:prstGeom prst="rect">
            <a:avLst/>
          </a:prstGeom>
        </p:spPr>
      </p:pic>
      <p:pic>
        <p:nvPicPr>
          <p:cNvPr id="230" name="Immagine 229">
            <a:extLst>
              <a:ext uri="{FF2B5EF4-FFF2-40B4-BE49-F238E27FC236}">
                <a16:creationId xmlns:a16="http://schemas.microsoft.com/office/drawing/2014/main" id="{8193B1EE-EDA1-4E2A-A679-07D2D0D870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94778" y="4767025"/>
            <a:ext cx="991566" cy="304800"/>
          </a:xfrm>
          <a:prstGeom prst="rect">
            <a:avLst/>
          </a:prstGeom>
        </p:spPr>
      </p:pic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6CB0AB51-CC1B-4053-A833-8AFE14AB91EB}"/>
              </a:ext>
            </a:extLst>
          </p:cNvPr>
          <p:cNvSpPr txBox="1"/>
          <p:nvPr/>
        </p:nvSpPr>
        <p:spPr>
          <a:xfrm>
            <a:off x="2989487" y="1813066"/>
            <a:ext cx="721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SPECIALI</a:t>
            </a: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5085D735-909B-48CA-9377-FAB26C78D74F}"/>
              </a:ext>
            </a:extLst>
          </p:cNvPr>
          <p:cNvSpPr txBox="1"/>
          <p:nvPr/>
        </p:nvSpPr>
        <p:spPr>
          <a:xfrm>
            <a:off x="3017074" y="2791028"/>
            <a:ext cx="980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LAVORATIVO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3876B19-4F8F-42AA-8769-0D78178D2F80}"/>
              </a:ext>
            </a:extLst>
          </p:cNvPr>
          <p:cNvSpPr txBox="1"/>
          <p:nvPr/>
        </p:nvSpPr>
        <p:spPr>
          <a:xfrm>
            <a:off x="2975728" y="4780925"/>
            <a:ext cx="982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EMERGENZA</a:t>
            </a:r>
          </a:p>
        </p:txBody>
      </p:sp>
      <p:pic>
        <p:nvPicPr>
          <p:cNvPr id="87" name="Immagine 86">
            <a:extLst>
              <a:ext uri="{FF2B5EF4-FFF2-40B4-BE49-F238E27FC236}">
                <a16:creationId xmlns:a16="http://schemas.microsoft.com/office/drawing/2014/main" id="{76B68559-8035-4A39-ADD1-69A07D594B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59919" y="2282368"/>
            <a:ext cx="979104" cy="304800"/>
          </a:xfrm>
          <a:prstGeom prst="rect">
            <a:avLst/>
          </a:prstGeom>
        </p:spPr>
      </p:pic>
      <p:pic>
        <p:nvPicPr>
          <p:cNvPr id="88" name="Immagine 87">
            <a:extLst>
              <a:ext uri="{FF2B5EF4-FFF2-40B4-BE49-F238E27FC236}">
                <a16:creationId xmlns:a16="http://schemas.microsoft.com/office/drawing/2014/main" id="{5951B12E-B02D-4700-99AC-F5CC273C905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67901" y="3275308"/>
            <a:ext cx="979104" cy="304800"/>
          </a:xfrm>
          <a:prstGeom prst="rect">
            <a:avLst/>
          </a:prstGeom>
        </p:spPr>
      </p:pic>
      <p:pic>
        <p:nvPicPr>
          <p:cNvPr id="89" name="Immagine 88">
            <a:extLst>
              <a:ext uri="{FF2B5EF4-FFF2-40B4-BE49-F238E27FC236}">
                <a16:creationId xmlns:a16="http://schemas.microsoft.com/office/drawing/2014/main" id="{BD890451-8C33-4157-A834-98F25A10D8F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59919" y="3758380"/>
            <a:ext cx="979104" cy="304800"/>
          </a:xfrm>
          <a:prstGeom prst="rect">
            <a:avLst/>
          </a:prstGeom>
        </p:spPr>
      </p:pic>
      <p:pic>
        <p:nvPicPr>
          <p:cNvPr id="90" name="Immagine 89">
            <a:extLst>
              <a:ext uri="{FF2B5EF4-FFF2-40B4-BE49-F238E27FC236}">
                <a16:creationId xmlns:a16="http://schemas.microsoft.com/office/drawing/2014/main" id="{D2F957E5-FF81-442B-9C1D-68A9917E00E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67901" y="4262702"/>
            <a:ext cx="979104" cy="304800"/>
          </a:xfrm>
          <a:prstGeom prst="rect">
            <a:avLst/>
          </a:prstGeom>
        </p:spPr>
      </p:pic>
      <p:pic>
        <p:nvPicPr>
          <p:cNvPr id="91" name="Immagine 90">
            <a:extLst>
              <a:ext uri="{FF2B5EF4-FFF2-40B4-BE49-F238E27FC236}">
                <a16:creationId xmlns:a16="http://schemas.microsoft.com/office/drawing/2014/main" id="{5F10A063-C48B-4ACF-B9AB-2A514BF0C0B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67901" y="5216420"/>
            <a:ext cx="979104" cy="304800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112A805A-D7FC-4099-ABB2-7B09396912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67901" y="5758887"/>
            <a:ext cx="979104" cy="304800"/>
          </a:xfrm>
          <a:prstGeom prst="rect">
            <a:avLst/>
          </a:prstGeom>
        </p:spPr>
      </p:pic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BF5DAF51-5EF2-4A66-96D7-C08F48DE694F}"/>
              </a:ext>
            </a:extLst>
          </p:cNvPr>
          <p:cNvSpPr txBox="1"/>
          <p:nvPr/>
        </p:nvSpPr>
        <p:spPr>
          <a:xfrm>
            <a:off x="3238781" y="2302047"/>
            <a:ext cx="495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Ferie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D0A88B32-2D38-44D1-972D-FD85DBDF8D51}"/>
              </a:ext>
            </a:extLst>
          </p:cNvPr>
          <p:cNvSpPr txBox="1"/>
          <p:nvPr/>
        </p:nvSpPr>
        <p:spPr>
          <a:xfrm>
            <a:off x="3329961" y="3296611"/>
            <a:ext cx="65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Turno 1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404080D-566D-46C0-AF0F-B8E866D82DBD}"/>
              </a:ext>
            </a:extLst>
          </p:cNvPr>
          <p:cNvSpPr txBox="1"/>
          <p:nvPr/>
        </p:nvSpPr>
        <p:spPr>
          <a:xfrm>
            <a:off x="3329963" y="3773068"/>
            <a:ext cx="65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ED8E00"/>
                </a:solidFill>
              </a:rPr>
              <a:t>Turno 2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5BFE04B9-CB51-4439-81A1-1CE14DD03FA3}"/>
              </a:ext>
            </a:extLst>
          </p:cNvPr>
          <p:cNvSpPr txBox="1"/>
          <p:nvPr/>
        </p:nvSpPr>
        <p:spPr>
          <a:xfrm>
            <a:off x="3329962" y="4264100"/>
            <a:ext cx="65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Turno 3</a:t>
            </a:r>
          </a:p>
        </p:txBody>
      </p: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A49B911B-3387-4948-A651-E4D6584B5827}"/>
              </a:ext>
            </a:extLst>
          </p:cNvPr>
          <p:cNvSpPr txBox="1"/>
          <p:nvPr/>
        </p:nvSpPr>
        <p:spPr>
          <a:xfrm>
            <a:off x="3345784" y="5285969"/>
            <a:ext cx="1108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Anti intrusione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5E69135A-39A3-4391-A07E-E7B307F50257}"/>
              </a:ext>
            </a:extLst>
          </p:cNvPr>
          <p:cNvSpPr txBox="1"/>
          <p:nvPr/>
        </p:nvSpPr>
        <p:spPr>
          <a:xfrm>
            <a:off x="3345784" y="5744282"/>
            <a:ext cx="721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Blackout</a:t>
            </a:r>
          </a:p>
        </p:txBody>
      </p:sp>
      <p:pic>
        <p:nvPicPr>
          <p:cNvPr id="232" name="Immagine 231">
            <a:extLst>
              <a:ext uri="{FF2B5EF4-FFF2-40B4-BE49-F238E27FC236}">
                <a16:creationId xmlns:a16="http://schemas.microsoft.com/office/drawing/2014/main" id="{BD32ABF5-052E-4782-BFEF-9DAEF563F25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88474" y="1856841"/>
            <a:ext cx="228600" cy="200025"/>
          </a:xfrm>
          <a:prstGeom prst="rect">
            <a:avLst/>
          </a:prstGeom>
        </p:spPr>
      </p:pic>
      <p:pic>
        <p:nvPicPr>
          <p:cNvPr id="233" name="Immagine 232">
            <a:extLst>
              <a:ext uri="{FF2B5EF4-FFF2-40B4-BE49-F238E27FC236}">
                <a16:creationId xmlns:a16="http://schemas.microsoft.com/office/drawing/2014/main" id="{2CF923C9-59E2-4FF0-9088-09E988C4A3D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88473" y="2836885"/>
            <a:ext cx="228600" cy="200025"/>
          </a:xfrm>
          <a:prstGeom prst="rect">
            <a:avLst/>
          </a:prstGeom>
        </p:spPr>
      </p:pic>
      <p:pic>
        <p:nvPicPr>
          <p:cNvPr id="234" name="Immagine 233">
            <a:extLst>
              <a:ext uri="{FF2B5EF4-FFF2-40B4-BE49-F238E27FC236}">
                <a16:creationId xmlns:a16="http://schemas.microsoft.com/office/drawing/2014/main" id="{1B024577-48F2-404D-A578-2910F773055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88902" y="4809143"/>
            <a:ext cx="228600" cy="200025"/>
          </a:xfrm>
          <a:prstGeom prst="rect">
            <a:avLst/>
          </a:prstGeom>
        </p:spPr>
      </p:pic>
      <p:pic>
        <p:nvPicPr>
          <p:cNvPr id="235" name="Immagine 234">
            <a:extLst>
              <a:ext uri="{FF2B5EF4-FFF2-40B4-BE49-F238E27FC236}">
                <a16:creationId xmlns:a16="http://schemas.microsoft.com/office/drawing/2014/main" id="{FAD1FE6F-5C3C-4923-ACCF-4B1C490285D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32575" y="3820915"/>
            <a:ext cx="228600" cy="219075"/>
          </a:xfrm>
          <a:prstGeom prst="rect">
            <a:avLst/>
          </a:prstGeom>
        </p:spPr>
      </p:pic>
      <p:sp>
        <p:nvSpPr>
          <p:cNvPr id="103" name="Rettangolo con angoli arrotondati 102">
            <a:extLst>
              <a:ext uri="{FF2B5EF4-FFF2-40B4-BE49-F238E27FC236}">
                <a16:creationId xmlns:a16="http://schemas.microsoft.com/office/drawing/2014/main" id="{FF8065E6-23A0-44D4-8991-0CA1E89E98A4}"/>
              </a:ext>
            </a:extLst>
          </p:cNvPr>
          <p:cNvSpPr/>
          <p:nvPr/>
        </p:nvSpPr>
        <p:spPr>
          <a:xfrm>
            <a:off x="2247210" y="3703721"/>
            <a:ext cx="2410248" cy="427290"/>
          </a:xfrm>
          <a:prstGeom prst="roundRect">
            <a:avLst/>
          </a:prstGeom>
          <a:solidFill>
            <a:srgbClr val="ED7D31">
              <a:alpha val="2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8C472A-10A9-4F9A-97D2-49166B38F53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47979" y="1930535"/>
            <a:ext cx="2000590" cy="4261347"/>
          </a:xfrm>
          <a:prstGeom prst="rect">
            <a:avLst/>
          </a:prstGeom>
        </p:spPr>
      </p:pic>
      <p:pic>
        <p:nvPicPr>
          <p:cNvPr id="61" name="Immagine 60">
            <a:extLst>
              <a:ext uri="{FF2B5EF4-FFF2-40B4-BE49-F238E27FC236}">
                <a16:creationId xmlns:a16="http://schemas.microsoft.com/office/drawing/2014/main" id="{FE01F2F3-C894-47B7-86D7-FC5A9748E3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9660" y="1478422"/>
            <a:ext cx="854981" cy="346355"/>
          </a:xfrm>
          <a:prstGeom prst="rect">
            <a:avLst/>
          </a:prstGeom>
        </p:spPr>
      </p:pic>
      <p:pic>
        <p:nvPicPr>
          <p:cNvPr id="62" name="Immagine 61">
            <a:extLst>
              <a:ext uri="{FF2B5EF4-FFF2-40B4-BE49-F238E27FC236}">
                <a16:creationId xmlns:a16="http://schemas.microsoft.com/office/drawing/2014/main" id="{0B4D4851-184E-4BAE-B614-E990EB96A3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50077" y="1569877"/>
            <a:ext cx="542925" cy="139054"/>
          </a:xfrm>
          <a:prstGeom prst="rect">
            <a:avLst/>
          </a:prstGeom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476F465-4F88-41BC-9B20-0AE77D8DD14D}"/>
              </a:ext>
            </a:extLst>
          </p:cNvPr>
          <p:cNvSpPr txBox="1"/>
          <p:nvPr/>
        </p:nvSpPr>
        <p:spPr>
          <a:xfrm>
            <a:off x="4921863" y="1532375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ADD ACTION</a:t>
            </a:r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69173595-AE23-455E-8CEE-081AA56F0D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9281" y="1485333"/>
            <a:ext cx="854981" cy="346355"/>
          </a:xfrm>
          <a:prstGeom prst="rect">
            <a:avLst/>
          </a:prstGeom>
        </p:spPr>
      </p:pic>
      <p:pic>
        <p:nvPicPr>
          <p:cNvPr id="67" name="Immagine 66">
            <a:extLst>
              <a:ext uri="{FF2B5EF4-FFF2-40B4-BE49-F238E27FC236}">
                <a16:creationId xmlns:a16="http://schemas.microsoft.com/office/drawing/2014/main" id="{138C1C3F-B048-4B0E-8402-F427AC6371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9105" y="1588352"/>
            <a:ext cx="542925" cy="139054"/>
          </a:xfrm>
          <a:prstGeom prst="rect">
            <a:avLst/>
          </a:prstGeom>
        </p:spPr>
      </p:pic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A13363C-DB05-420A-89A3-B2334BE7EF7A}"/>
              </a:ext>
            </a:extLst>
          </p:cNvPr>
          <p:cNvSpPr txBox="1"/>
          <p:nvPr/>
        </p:nvSpPr>
        <p:spPr>
          <a:xfrm>
            <a:off x="4053921" y="1516579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EDIT</a:t>
            </a:r>
          </a:p>
        </p:txBody>
      </p:sp>
      <p:sp>
        <p:nvSpPr>
          <p:cNvPr id="69" name="Rettangolo con angoli arrotondati 68">
            <a:extLst>
              <a:ext uri="{FF2B5EF4-FFF2-40B4-BE49-F238E27FC236}">
                <a16:creationId xmlns:a16="http://schemas.microsoft.com/office/drawing/2014/main" id="{C81106F3-E696-4156-8C2A-646DD4F2FEBA}"/>
              </a:ext>
            </a:extLst>
          </p:cNvPr>
          <p:cNvSpPr/>
          <p:nvPr/>
        </p:nvSpPr>
        <p:spPr>
          <a:xfrm>
            <a:off x="4716755" y="2295163"/>
            <a:ext cx="3970655" cy="427290"/>
          </a:xfrm>
          <a:prstGeom prst="roundRect">
            <a:avLst/>
          </a:prstGeom>
          <a:solidFill>
            <a:srgbClr val="ED7D31">
              <a:alpha val="2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6B7E1E04-8FBC-4D5A-9699-41C34348EB2E}"/>
              </a:ext>
            </a:extLst>
          </p:cNvPr>
          <p:cNvSpPr txBox="1"/>
          <p:nvPr/>
        </p:nvSpPr>
        <p:spPr>
          <a:xfrm>
            <a:off x="6045684" y="1930535"/>
            <a:ext cx="1500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Area/gruppo pilotato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A423B78-6A00-4220-BDFF-180207E9CA1A}"/>
              </a:ext>
            </a:extLst>
          </p:cNvPr>
          <p:cNvSpPr txBox="1"/>
          <p:nvPr/>
        </p:nvSpPr>
        <p:spPr>
          <a:xfrm>
            <a:off x="7483658" y="1930535"/>
            <a:ext cx="1128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Numero </a:t>
            </a:r>
            <a:r>
              <a:rPr lang="it-IT" sz="1200" dirty="0" err="1"/>
              <a:t>preset</a:t>
            </a:r>
            <a:endParaRPr lang="it-IT" sz="1200" dirty="0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758B0D00-1F94-41A2-8CEC-0ED5EC592D94}"/>
              </a:ext>
            </a:extLst>
          </p:cNvPr>
          <p:cNvSpPr txBox="1"/>
          <p:nvPr/>
        </p:nvSpPr>
        <p:spPr>
          <a:xfrm>
            <a:off x="6045684" y="2366269"/>
            <a:ext cx="1500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Area/gruppo pilotato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C23307D5-4AB0-41FE-A96D-5FC2249D3313}"/>
              </a:ext>
            </a:extLst>
          </p:cNvPr>
          <p:cNvSpPr txBox="1"/>
          <p:nvPr/>
        </p:nvSpPr>
        <p:spPr>
          <a:xfrm>
            <a:off x="7483658" y="2366269"/>
            <a:ext cx="1024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Livello di luce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637139F2-A215-4367-A506-637576D1C374}"/>
              </a:ext>
            </a:extLst>
          </p:cNvPr>
          <p:cNvSpPr txBox="1"/>
          <p:nvPr/>
        </p:nvSpPr>
        <p:spPr>
          <a:xfrm>
            <a:off x="6045684" y="2779374"/>
            <a:ext cx="1079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Nome registro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412A7950-3EFB-490C-B692-D3CF2E42EEFA}"/>
              </a:ext>
            </a:extLst>
          </p:cNvPr>
          <p:cNvSpPr txBox="1"/>
          <p:nvPr/>
        </p:nvSpPr>
        <p:spPr>
          <a:xfrm>
            <a:off x="7477889" y="2779374"/>
            <a:ext cx="581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Valore</a:t>
            </a:r>
          </a:p>
        </p:txBody>
      </p:sp>
      <p:pic>
        <p:nvPicPr>
          <p:cNvPr id="77" name="Immagine 76">
            <a:extLst>
              <a:ext uri="{FF2B5EF4-FFF2-40B4-BE49-F238E27FC236}">
                <a16:creationId xmlns:a16="http://schemas.microsoft.com/office/drawing/2014/main" id="{237FB5E0-420B-4B5B-8B25-4D774BC6A7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4225" y="1493112"/>
            <a:ext cx="854981" cy="346355"/>
          </a:xfrm>
          <a:prstGeom prst="rect">
            <a:avLst/>
          </a:prstGeom>
        </p:spPr>
      </p:pic>
      <p:pic>
        <p:nvPicPr>
          <p:cNvPr id="78" name="Immagine 77">
            <a:extLst>
              <a:ext uri="{FF2B5EF4-FFF2-40B4-BE49-F238E27FC236}">
                <a16:creationId xmlns:a16="http://schemas.microsoft.com/office/drawing/2014/main" id="{70F94349-C237-4FE3-BD3F-1E84B588AE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0644" y="1588352"/>
            <a:ext cx="542925" cy="139054"/>
          </a:xfrm>
          <a:prstGeom prst="rect">
            <a:avLst/>
          </a:prstGeom>
        </p:spPr>
      </p:pic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DD48C937-3EA2-423E-92C9-9F33FE03AF4B}"/>
              </a:ext>
            </a:extLst>
          </p:cNvPr>
          <p:cNvSpPr txBox="1"/>
          <p:nvPr/>
        </p:nvSpPr>
        <p:spPr>
          <a:xfrm>
            <a:off x="7092064" y="1543393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DEFD99D6-3DEC-40C3-9268-747D19F281D0}"/>
              </a:ext>
            </a:extLst>
          </p:cNvPr>
          <p:cNvSpPr txBox="1"/>
          <p:nvPr/>
        </p:nvSpPr>
        <p:spPr>
          <a:xfrm>
            <a:off x="7488467" y="3212357"/>
            <a:ext cx="1015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Area/gruppo</a:t>
            </a: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93524B44-FFAA-495B-98B9-ECCC5717ED6D}"/>
              </a:ext>
            </a:extLst>
          </p:cNvPr>
          <p:cNvSpPr txBox="1"/>
          <p:nvPr/>
        </p:nvSpPr>
        <p:spPr>
          <a:xfrm>
            <a:off x="7488467" y="3647571"/>
            <a:ext cx="1015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Area/gruppo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DE394770-7BF9-4AFB-B248-F7D0B8428E55}"/>
              </a:ext>
            </a:extLst>
          </p:cNvPr>
          <p:cNvSpPr txBox="1"/>
          <p:nvPr/>
        </p:nvSpPr>
        <p:spPr>
          <a:xfrm>
            <a:off x="7490456" y="4073943"/>
            <a:ext cx="1015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Area/gruppo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A19FACB2-AE38-4F13-93A2-C38A62F60C5D}"/>
              </a:ext>
            </a:extLst>
          </p:cNvPr>
          <p:cNvSpPr txBox="1"/>
          <p:nvPr/>
        </p:nvSpPr>
        <p:spPr>
          <a:xfrm>
            <a:off x="7489158" y="4520734"/>
            <a:ext cx="1015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Area/gruppo</a:t>
            </a: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8169F438-8851-48CE-A889-0B06872840CD}"/>
              </a:ext>
            </a:extLst>
          </p:cNvPr>
          <p:cNvSpPr txBox="1"/>
          <p:nvPr/>
        </p:nvSpPr>
        <p:spPr>
          <a:xfrm>
            <a:off x="7495732" y="4933325"/>
            <a:ext cx="1015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Area/gruppo</a:t>
            </a: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9EBF23B2-C74E-4846-BA06-473A62DAF4F8}"/>
              </a:ext>
            </a:extLst>
          </p:cNvPr>
          <p:cNvSpPr txBox="1"/>
          <p:nvPr/>
        </p:nvSpPr>
        <p:spPr>
          <a:xfrm>
            <a:off x="7476451" y="5368539"/>
            <a:ext cx="1015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Area/gruppo</a:t>
            </a: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33199DD8-E94A-4D18-BB6D-21D02D6BC99A}"/>
              </a:ext>
            </a:extLst>
          </p:cNvPr>
          <p:cNvSpPr txBox="1"/>
          <p:nvPr/>
        </p:nvSpPr>
        <p:spPr>
          <a:xfrm>
            <a:off x="7480031" y="5792944"/>
            <a:ext cx="1015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Area/gruppo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AF104DA-949F-4B61-94A5-48989FC4ABC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85936" y="1649118"/>
            <a:ext cx="3000375" cy="942975"/>
          </a:xfrm>
          <a:prstGeom prst="rect">
            <a:avLst/>
          </a:prstGeom>
        </p:spPr>
      </p:pic>
      <p:pic>
        <p:nvPicPr>
          <p:cNvPr id="108" name="Immagine 107">
            <a:extLst>
              <a:ext uri="{FF2B5EF4-FFF2-40B4-BE49-F238E27FC236}">
                <a16:creationId xmlns:a16="http://schemas.microsoft.com/office/drawing/2014/main" id="{0046D004-3A83-4E5E-B579-62E2899D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 flipH="1">
            <a:off x="10305772" y="1156345"/>
            <a:ext cx="294621" cy="3066453"/>
          </a:xfrm>
          <a:prstGeom prst="rect">
            <a:avLst/>
          </a:prstGeom>
        </p:spPr>
      </p:pic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A94A680C-828F-41FD-87CC-660F892A75FF}"/>
              </a:ext>
            </a:extLst>
          </p:cNvPr>
          <p:cNvSpPr txBox="1"/>
          <p:nvPr/>
        </p:nvSpPr>
        <p:spPr>
          <a:xfrm>
            <a:off x="8985936" y="2779374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Light </a:t>
            </a:r>
            <a:r>
              <a:rPr lang="it-IT" sz="1200" dirty="0" err="1"/>
              <a:t>level</a:t>
            </a:r>
            <a:r>
              <a:rPr lang="it-IT" sz="1200" dirty="0"/>
              <a:t> options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E415C1D-AB8C-4452-AB53-F305CFEC5F8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43134" y="3065340"/>
            <a:ext cx="2021896" cy="27367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8BF2ED9-D045-46A3-BBB8-73B0D3C907A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flipH="1">
            <a:off x="11065030" y="3221324"/>
            <a:ext cx="181739" cy="2589691"/>
          </a:xfrm>
          <a:prstGeom prst="rect">
            <a:avLst/>
          </a:prstGeom>
        </p:spPr>
      </p:pic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4ED9BABC-937E-41BD-96E4-2113FAAD150A}"/>
              </a:ext>
            </a:extLst>
          </p:cNvPr>
          <p:cNvSpPr txBox="1"/>
          <p:nvPr/>
        </p:nvSpPr>
        <p:spPr>
          <a:xfrm>
            <a:off x="7158018" y="106224"/>
            <a:ext cx="1423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Pulsante per eliminare l’action selezionata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2D44E80-2B3F-4BBF-A0C8-5562854C9557}"/>
              </a:ext>
            </a:extLst>
          </p:cNvPr>
          <p:cNvCxnSpPr>
            <a:cxnSpLocks/>
            <a:stCxn id="110" idx="2"/>
            <a:endCxn id="77" idx="3"/>
          </p:cNvCxnSpPr>
          <p:nvPr/>
        </p:nvCxnSpPr>
        <p:spPr>
          <a:xfrm flipH="1">
            <a:off x="7809206" y="506334"/>
            <a:ext cx="60594" cy="115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8E81E35E-A46D-450A-A604-C8E4C8DDD3B9}"/>
              </a:ext>
            </a:extLst>
          </p:cNvPr>
          <p:cNvSpPr txBox="1"/>
          <p:nvPr/>
        </p:nvSpPr>
        <p:spPr>
          <a:xfrm>
            <a:off x="4437466" y="110981"/>
            <a:ext cx="14235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Pulsante aggiungere un action, di default action nulla.</a:t>
            </a:r>
          </a:p>
        </p:txBody>
      </p: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8668F45E-CE58-4E60-BFC6-EAC66051513B}"/>
              </a:ext>
            </a:extLst>
          </p:cNvPr>
          <p:cNvCxnSpPr>
            <a:cxnSpLocks/>
            <a:stCxn id="111" idx="2"/>
            <a:endCxn id="60" idx="0"/>
          </p:cNvCxnSpPr>
          <p:nvPr/>
        </p:nvCxnSpPr>
        <p:spPr>
          <a:xfrm>
            <a:off x="5149248" y="664979"/>
            <a:ext cx="197572" cy="86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C1210039-15FD-4F16-8303-8C87E3A226C5}"/>
              </a:ext>
            </a:extLst>
          </p:cNvPr>
          <p:cNvSpPr txBox="1"/>
          <p:nvPr/>
        </p:nvSpPr>
        <p:spPr>
          <a:xfrm>
            <a:off x="2372854" y="74152"/>
            <a:ext cx="1986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Attivazione modalità cancellazione facendo comparire le icone a fianco delle cartelle o delle cartelle</a:t>
            </a:r>
          </a:p>
        </p:txBody>
      </p:sp>
      <p:cxnSp>
        <p:nvCxnSpPr>
          <p:cNvPr id="225" name="Connettore 2 224">
            <a:extLst>
              <a:ext uri="{FF2B5EF4-FFF2-40B4-BE49-F238E27FC236}">
                <a16:creationId xmlns:a16="http://schemas.microsoft.com/office/drawing/2014/main" id="{91970169-0CC0-43E3-9E5C-1A18CC0AA547}"/>
              </a:ext>
            </a:extLst>
          </p:cNvPr>
          <p:cNvCxnSpPr>
            <a:cxnSpLocks/>
            <a:stCxn id="113" idx="2"/>
            <a:endCxn id="68" idx="0"/>
          </p:cNvCxnSpPr>
          <p:nvPr/>
        </p:nvCxnSpPr>
        <p:spPr>
          <a:xfrm>
            <a:off x="3366253" y="628150"/>
            <a:ext cx="897822" cy="88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2953FF06-F105-4CE5-BF7D-12EE52BC8DBE}"/>
              </a:ext>
            </a:extLst>
          </p:cNvPr>
          <p:cNvSpPr txBox="1"/>
          <p:nvPr/>
        </p:nvSpPr>
        <p:spPr>
          <a:xfrm>
            <a:off x="10439705" y="95958"/>
            <a:ext cx="142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Selezione del tipo di action che caricherà un </a:t>
            </a:r>
            <a:r>
              <a:rPr lang="it-IT" sz="1000" dirty="0" err="1">
                <a:solidFill>
                  <a:srgbClr val="7030A0"/>
                </a:solidFill>
              </a:rPr>
              <a:t>form</a:t>
            </a:r>
            <a:r>
              <a:rPr lang="it-IT" sz="1000" dirty="0">
                <a:solidFill>
                  <a:srgbClr val="7030A0"/>
                </a:solidFill>
              </a:rPr>
              <a:t> dedicato sottostante</a:t>
            </a:r>
          </a:p>
        </p:txBody>
      </p:sp>
      <p:cxnSp>
        <p:nvCxnSpPr>
          <p:cNvPr id="231" name="Connettore 2 230">
            <a:extLst>
              <a:ext uri="{FF2B5EF4-FFF2-40B4-BE49-F238E27FC236}">
                <a16:creationId xmlns:a16="http://schemas.microsoft.com/office/drawing/2014/main" id="{A8512F60-641A-4EAF-9B4E-6DCAE08ED5E7}"/>
              </a:ext>
            </a:extLst>
          </p:cNvPr>
          <p:cNvCxnSpPr>
            <a:stCxn id="114" idx="2"/>
          </p:cNvCxnSpPr>
          <p:nvPr/>
        </p:nvCxnSpPr>
        <p:spPr>
          <a:xfrm flipH="1">
            <a:off x="10493829" y="803844"/>
            <a:ext cx="657658" cy="108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Immagine 114">
            <a:extLst>
              <a:ext uri="{FF2B5EF4-FFF2-40B4-BE49-F238E27FC236}">
                <a16:creationId xmlns:a16="http://schemas.microsoft.com/office/drawing/2014/main" id="{57A7E31E-D2BA-497C-B243-C0B2C65472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6052" y="1485333"/>
            <a:ext cx="854981" cy="346355"/>
          </a:xfrm>
          <a:prstGeom prst="rect">
            <a:avLst/>
          </a:prstGeom>
        </p:spPr>
      </p:pic>
      <p:pic>
        <p:nvPicPr>
          <p:cNvPr id="116" name="Immagine 115">
            <a:extLst>
              <a:ext uri="{FF2B5EF4-FFF2-40B4-BE49-F238E27FC236}">
                <a16:creationId xmlns:a16="http://schemas.microsoft.com/office/drawing/2014/main" id="{7581F329-2912-4E21-A63A-71AE9FA2AD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70268" y="1573726"/>
            <a:ext cx="542925" cy="139054"/>
          </a:xfrm>
          <a:prstGeom prst="rect">
            <a:avLst/>
          </a:prstGeom>
        </p:spPr>
      </p:pic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3924AE39-A434-49ED-9D89-6DE3DB1AB6BA}"/>
              </a:ext>
            </a:extLst>
          </p:cNvPr>
          <p:cNvSpPr txBox="1"/>
          <p:nvPr/>
        </p:nvSpPr>
        <p:spPr>
          <a:xfrm>
            <a:off x="7997194" y="1517146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A06BB39F-2109-4255-811F-A0ACA9FD5E1D}"/>
              </a:ext>
            </a:extLst>
          </p:cNvPr>
          <p:cNvSpPr txBox="1"/>
          <p:nvPr/>
        </p:nvSpPr>
        <p:spPr>
          <a:xfrm>
            <a:off x="8572216" y="106224"/>
            <a:ext cx="1669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Esecuzione della macro in prova, valutare se possibile stato avanzamento delle actions.</a:t>
            </a:r>
          </a:p>
        </p:txBody>
      </p:sp>
      <p:cxnSp>
        <p:nvCxnSpPr>
          <p:cNvPr id="119" name="Connettore 2 118">
            <a:extLst>
              <a:ext uri="{FF2B5EF4-FFF2-40B4-BE49-F238E27FC236}">
                <a16:creationId xmlns:a16="http://schemas.microsoft.com/office/drawing/2014/main" id="{C32A88B5-C040-47BF-B6E5-FEB77E8F83DC}"/>
              </a:ext>
            </a:extLst>
          </p:cNvPr>
          <p:cNvCxnSpPr>
            <a:cxnSpLocks/>
            <a:stCxn id="118" idx="2"/>
            <a:endCxn id="115" idx="3"/>
          </p:cNvCxnSpPr>
          <p:nvPr/>
        </p:nvCxnSpPr>
        <p:spPr>
          <a:xfrm flipH="1">
            <a:off x="8671033" y="814110"/>
            <a:ext cx="735712" cy="84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C519B0AE-16C2-404A-8FEB-25FB24AF78B7}"/>
              </a:ext>
            </a:extLst>
          </p:cNvPr>
          <p:cNvSpPr txBox="1"/>
          <p:nvPr/>
        </p:nvSpPr>
        <p:spPr>
          <a:xfrm>
            <a:off x="11236528" y="2699536"/>
            <a:ext cx="14235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Sezione per la configurazione della action selezionata</a:t>
            </a:r>
          </a:p>
        </p:txBody>
      </p: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105CF3FA-AB25-4845-9587-21BD5C610B46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11409686" y="3253534"/>
            <a:ext cx="538624" cy="32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Immagine 121">
            <a:extLst>
              <a:ext uri="{FF2B5EF4-FFF2-40B4-BE49-F238E27FC236}">
                <a16:creationId xmlns:a16="http://schemas.microsoft.com/office/drawing/2014/main" id="{313CE88B-1E2A-43AB-B096-AE650DCD0C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8084" y="1471666"/>
            <a:ext cx="854981" cy="346355"/>
          </a:xfrm>
          <a:prstGeom prst="rect">
            <a:avLst/>
          </a:prstGeom>
        </p:spPr>
      </p:pic>
      <p:pic>
        <p:nvPicPr>
          <p:cNvPr id="124" name="Immagine 123">
            <a:extLst>
              <a:ext uri="{FF2B5EF4-FFF2-40B4-BE49-F238E27FC236}">
                <a16:creationId xmlns:a16="http://schemas.microsoft.com/office/drawing/2014/main" id="{D1EACA00-FA64-4ACC-8E8D-91E14B1388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99788" y="1554035"/>
            <a:ext cx="542925" cy="139054"/>
          </a:xfrm>
          <a:prstGeom prst="rect">
            <a:avLst/>
          </a:prstGeom>
        </p:spPr>
      </p:pic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BA2E242B-D8EA-4950-BFD2-986E96199EC7}"/>
              </a:ext>
            </a:extLst>
          </p:cNvPr>
          <p:cNvSpPr txBox="1"/>
          <p:nvPr/>
        </p:nvSpPr>
        <p:spPr>
          <a:xfrm>
            <a:off x="5761619" y="1529141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ADD DELAY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D2C68586-6172-49A1-BB5A-9BFFA96AFA58}"/>
              </a:ext>
            </a:extLst>
          </p:cNvPr>
          <p:cNvSpPr txBox="1"/>
          <p:nvPr/>
        </p:nvSpPr>
        <p:spPr>
          <a:xfrm>
            <a:off x="5789443" y="102990"/>
            <a:ext cx="14235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Aggiunge una action di tipo delay con valore default 2 </a:t>
            </a:r>
            <a:r>
              <a:rPr lang="it-IT" sz="1000" dirty="0" err="1">
                <a:solidFill>
                  <a:srgbClr val="7030A0"/>
                </a:solidFill>
              </a:rPr>
              <a:t>seocndi</a:t>
            </a:r>
            <a:endParaRPr lang="it-IT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395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F620DF-F708-45FA-8178-804D02D3BD7C}"/>
              </a:ext>
            </a:extLst>
          </p:cNvPr>
          <p:cNvSpPr txBox="1"/>
          <p:nvPr/>
        </p:nvSpPr>
        <p:spPr>
          <a:xfrm>
            <a:off x="5004397" y="6469"/>
            <a:ext cx="342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Pagina GRUPPO/AREA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70E2123-ACED-4303-B472-91E67E8BA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09" y="1031846"/>
            <a:ext cx="1428750" cy="185154"/>
          </a:xfrm>
          <a:prstGeom prst="rect">
            <a:avLst/>
          </a:prstGeom>
        </p:spPr>
      </p:pic>
      <p:pic>
        <p:nvPicPr>
          <p:cNvPr id="206" name="Immagine 205">
            <a:extLst>
              <a:ext uri="{FF2B5EF4-FFF2-40B4-BE49-F238E27FC236}">
                <a16:creationId xmlns:a16="http://schemas.microsoft.com/office/drawing/2014/main" id="{0D0746AD-BCB2-4F8C-8E3D-C2ECF9BD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3" y="1846"/>
            <a:ext cx="2171102" cy="685615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C0395272-EA35-4792-A80F-C2D86523A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91" y="3296611"/>
            <a:ext cx="920614" cy="147169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842617-183E-4265-BF6C-6112075C1AD3}"/>
              </a:ext>
            </a:extLst>
          </p:cNvPr>
          <p:cNvSpPr txBox="1"/>
          <p:nvPr/>
        </p:nvSpPr>
        <p:spPr>
          <a:xfrm>
            <a:off x="321607" y="3647571"/>
            <a:ext cx="15460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MACRO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E95C81-9E80-497D-91F5-6BE2DCCC8C50}"/>
              </a:ext>
            </a:extLst>
          </p:cNvPr>
          <p:cNvSpPr txBox="1"/>
          <p:nvPr/>
        </p:nvSpPr>
        <p:spPr>
          <a:xfrm>
            <a:off x="321606" y="4032461"/>
            <a:ext cx="1610189" cy="276999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DF70FFD-3CDB-4521-977E-C9A8C7DB2231}"/>
              </a:ext>
            </a:extLst>
          </p:cNvPr>
          <p:cNvSpPr txBox="1"/>
          <p:nvPr/>
        </p:nvSpPr>
        <p:spPr>
          <a:xfrm>
            <a:off x="322321" y="3239526"/>
            <a:ext cx="1550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AREA</a:t>
            </a:r>
          </a:p>
        </p:txBody>
      </p:sp>
      <p:sp>
        <p:nvSpPr>
          <p:cNvPr id="207" name="CasellaDiTesto 206">
            <a:extLst>
              <a:ext uri="{FF2B5EF4-FFF2-40B4-BE49-F238E27FC236}">
                <a16:creationId xmlns:a16="http://schemas.microsoft.com/office/drawing/2014/main" id="{D6DD619A-F9C3-4A35-8CC7-BA7C25690CDF}"/>
              </a:ext>
            </a:extLst>
          </p:cNvPr>
          <p:cNvSpPr txBox="1"/>
          <p:nvPr/>
        </p:nvSpPr>
        <p:spPr>
          <a:xfrm>
            <a:off x="321607" y="4454520"/>
            <a:ext cx="110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INPUTS</a:t>
            </a:r>
          </a:p>
        </p:txBody>
      </p:sp>
      <p:pic>
        <p:nvPicPr>
          <p:cNvPr id="208" name="Immagine 207">
            <a:extLst>
              <a:ext uri="{FF2B5EF4-FFF2-40B4-BE49-F238E27FC236}">
                <a16:creationId xmlns:a16="http://schemas.microsoft.com/office/drawing/2014/main" id="{89580D64-41B7-482C-A6E7-015EE0FD8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699" y="-14406"/>
            <a:ext cx="10020301" cy="6865937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3611E416-7E35-4797-A8A9-5725A120A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512" y="732414"/>
            <a:ext cx="9995487" cy="5742525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F9318DF-AFE9-4375-B2D9-CFE2FE20C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3114" y="1478422"/>
            <a:ext cx="6930639" cy="4877889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D63DED7B-BC7E-4ADC-B3D9-5D305C0AEB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4554437" y="1555334"/>
            <a:ext cx="294621" cy="4800977"/>
          </a:xfrm>
          <a:prstGeom prst="rect">
            <a:avLst/>
          </a:prstGeom>
        </p:spPr>
      </p:pic>
      <p:pic>
        <p:nvPicPr>
          <p:cNvPr id="253" name="Immagine 252">
            <a:extLst>
              <a:ext uri="{FF2B5EF4-FFF2-40B4-BE49-F238E27FC236}">
                <a16:creationId xmlns:a16="http://schemas.microsoft.com/office/drawing/2014/main" id="{A57BB338-984A-41E3-9A63-1813197E25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1956" y="3181322"/>
            <a:ext cx="921961" cy="304800"/>
          </a:xfrm>
          <a:prstGeom prst="rect">
            <a:avLst/>
          </a:prstGeom>
        </p:spPr>
      </p:pic>
      <p:pic>
        <p:nvPicPr>
          <p:cNvPr id="254" name="Immagine 253">
            <a:extLst>
              <a:ext uri="{FF2B5EF4-FFF2-40B4-BE49-F238E27FC236}">
                <a16:creationId xmlns:a16="http://schemas.microsoft.com/office/drawing/2014/main" id="{FBB9ED54-A774-4DE1-B1EF-98EDDA73E8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1956" y="3996346"/>
            <a:ext cx="912727" cy="3048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34A9BB5-9024-4809-93B0-E430F73972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0178" y="1473024"/>
            <a:ext cx="854981" cy="346355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208363E3-B2EC-443F-85E5-AF15994D70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7783" y="1473023"/>
            <a:ext cx="854981" cy="34635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73A4CB6-0326-4A74-B85E-7393FA2B2F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24423" y="1562589"/>
            <a:ext cx="542925" cy="139054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433F5F09-D5B6-4F64-8954-915CFCAAF8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6567" y="1562589"/>
            <a:ext cx="542925" cy="139054"/>
          </a:xfrm>
          <a:prstGeom prst="rect">
            <a:avLst/>
          </a:prstGeom>
        </p:spPr>
      </p:pic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41AF13BE-78CE-4925-90A5-ADCB72F24567}"/>
              </a:ext>
            </a:extLst>
          </p:cNvPr>
          <p:cNvSpPr txBox="1"/>
          <p:nvPr/>
        </p:nvSpPr>
        <p:spPr>
          <a:xfrm>
            <a:off x="2238766" y="1523327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ADD FOLDER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9D6424D7-F746-47BD-B136-AA9D76A31E45}"/>
              </a:ext>
            </a:extLst>
          </p:cNvPr>
          <p:cNvSpPr txBox="1"/>
          <p:nvPr/>
        </p:nvSpPr>
        <p:spPr>
          <a:xfrm>
            <a:off x="3060952" y="1525448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ADD EVENT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4B52F54C-1BAE-4275-BDC5-837787101F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83165" y="5478107"/>
            <a:ext cx="3498417" cy="24765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902CC0E-D8FE-4EA9-A73C-FF657D4474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32575" y="2328543"/>
            <a:ext cx="228600" cy="23812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5C45C48D-6C51-4DF5-AE49-6B531FF3A6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32575" y="3319929"/>
            <a:ext cx="228600" cy="238125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97C01FC8-58BA-4528-95E1-41AF24D6D9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38069" y="4304631"/>
            <a:ext cx="228600" cy="238125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2079B69F-C190-46D4-AE84-1A40F1A205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32575" y="5296017"/>
            <a:ext cx="228600" cy="238125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C4C0B138-701C-4A09-9C8D-F328017179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32575" y="5777113"/>
            <a:ext cx="228600" cy="238125"/>
          </a:xfrm>
          <a:prstGeom prst="rect">
            <a:avLst/>
          </a:prstGeom>
        </p:spPr>
      </p:pic>
      <p:pic>
        <p:nvPicPr>
          <p:cNvPr id="224" name="Immagine 223">
            <a:extLst>
              <a:ext uri="{FF2B5EF4-FFF2-40B4-BE49-F238E27FC236}">
                <a16:creationId xmlns:a16="http://schemas.microsoft.com/office/drawing/2014/main" id="{1B640851-FD1C-4B4D-ADA3-31B7B8E11D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16628" y="857575"/>
            <a:ext cx="1971675" cy="419100"/>
          </a:xfrm>
          <a:prstGeom prst="rect">
            <a:avLst/>
          </a:prstGeom>
        </p:spPr>
      </p:pic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5573E05B-C393-4A23-B841-22B372AD0B48}"/>
              </a:ext>
            </a:extLst>
          </p:cNvPr>
          <p:cNvSpPr txBox="1"/>
          <p:nvPr/>
        </p:nvSpPr>
        <p:spPr>
          <a:xfrm>
            <a:off x="2447485" y="910577"/>
            <a:ext cx="449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>
                    <a:lumMod val="95000"/>
                  </a:schemeClr>
                </a:solidFill>
              </a:rPr>
              <a:t>SCHEDULE</a:t>
            </a:r>
          </a:p>
        </p:txBody>
      </p:sp>
      <p:pic>
        <p:nvPicPr>
          <p:cNvPr id="228" name="Immagine 227">
            <a:extLst>
              <a:ext uri="{FF2B5EF4-FFF2-40B4-BE49-F238E27FC236}">
                <a16:creationId xmlns:a16="http://schemas.microsoft.com/office/drawing/2014/main" id="{80ADF57F-6548-4E0B-A785-3FD1F349D7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07240" y="1805814"/>
            <a:ext cx="979104" cy="304800"/>
          </a:xfrm>
          <a:prstGeom prst="rect">
            <a:avLst/>
          </a:prstGeom>
        </p:spPr>
      </p:pic>
      <p:pic>
        <p:nvPicPr>
          <p:cNvPr id="229" name="Immagine 228">
            <a:extLst>
              <a:ext uri="{FF2B5EF4-FFF2-40B4-BE49-F238E27FC236}">
                <a16:creationId xmlns:a16="http://schemas.microsoft.com/office/drawing/2014/main" id="{3B7A1308-E76F-435D-BE48-78A704DE02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82479" y="2765474"/>
            <a:ext cx="923925" cy="304800"/>
          </a:xfrm>
          <a:prstGeom prst="rect">
            <a:avLst/>
          </a:prstGeom>
        </p:spPr>
      </p:pic>
      <p:pic>
        <p:nvPicPr>
          <p:cNvPr id="230" name="Immagine 229">
            <a:extLst>
              <a:ext uri="{FF2B5EF4-FFF2-40B4-BE49-F238E27FC236}">
                <a16:creationId xmlns:a16="http://schemas.microsoft.com/office/drawing/2014/main" id="{8193B1EE-EDA1-4E2A-A679-07D2D0D870C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94778" y="4767025"/>
            <a:ext cx="991566" cy="304800"/>
          </a:xfrm>
          <a:prstGeom prst="rect">
            <a:avLst/>
          </a:prstGeom>
        </p:spPr>
      </p:pic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6CB0AB51-CC1B-4053-A833-8AFE14AB91EB}"/>
              </a:ext>
            </a:extLst>
          </p:cNvPr>
          <p:cNvSpPr txBox="1"/>
          <p:nvPr/>
        </p:nvSpPr>
        <p:spPr>
          <a:xfrm>
            <a:off x="2989487" y="1813066"/>
            <a:ext cx="721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SPECIALI</a:t>
            </a: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5085D735-909B-48CA-9377-FAB26C78D74F}"/>
              </a:ext>
            </a:extLst>
          </p:cNvPr>
          <p:cNvSpPr txBox="1"/>
          <p:nvPr/>
        </p:nvSpPr>
        <p:spPr>
          <a:xfrm>
            <a:off x="3017074" y="2791028"/>
            <a:ext cx="980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LAVORATIVO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3876B19-4F8F-42AA-8769-0D78178D2F80}"/>
              </a:ext>
            </a:extLst>
          </p:cNvPr>
          <p:cNvSpPr txBox="1"/>
          <p:nvPr/>
        </p:nvSpPr>
        <p:spPr>
          <a:xfrm>
            <a:off x="2975728" y="4780925"/>
            <a:ext cx="982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EMERGENZA</a:t>
            </a:r>
          </a:p>
        </p:txBody>
      </p:sp>
      <p:pic>
        <p:nvPicPr>
          <p:cNvPr id="87" name="Immagine 86">
            <a:extLst>
              <a:ext uri="{FF2B5EF4-FFF2-40B4-BE49-F238E27FC236}">
                <a16:creationId xmlns:a16="http://schemas.microsoft.com/office/drawing/2014/main" id="{76B68559-8035-4A39-ADD1-69A07D594B4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59919" y="2282368"/>
            <a:ext cx="979104" cy="304800"/>
          </a:xfrm>
          <a:prstGeom prst="rect">
            <a:avLst/>
          </a:prstGeom>
        </p:spPr>
      </p:pic>
      <p:pic>
        <p:nvPicPr>
          <p:cNvPr id="88" name="Immagine 87">
            <a:extLst>
              <a:ext uri="{FF2B5EF4-FFF2-40B4-BE49-F238E27FC236}">
                <a16:creationId xmlns:a16="http://schemas.microsoft.com/office/drawing/2014/main" id="{5951B12E-B02D-4700-99AC-F5CC273C905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67901" y="3275308"/>
            <a:ext cx="979104" cy="304800"/>
          </a:xfrm>
          <a:prstGeom prst="rect">
            <a:avLst/>
          </a:prstGeom>
        </p:spPr>
      </p:pic>
      <p:pic>
        <p:nvPicPr>
          <p:cNvPr id="89" name="Immagine 88">
            <a:extLst>
              <a:ext uri="{FF2B5EF4-FFF2-40B4-BE49-F238E27FC236}">
                <a16:creationId xmlns:a16="http://schemas.microsoft.com/office/drawing/2014/main" id="{BD890451-8C33-4157-A834-98F25A10D8F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59919" y="3758380"/>
            <a:ext cx="979104" cy="304800"/>
          </a:xfrm>
          <a:prstGeom prst="rect">
            <a:avLst/>
          </a:prstGeom>
        </p:spPr>
      </p:pic>
      <p:pic>
        <p:nvPicPr>
          <p:cNvPr id="90" name="Immagine 89">
            <a:extLst>
              <a:ext uri="{FF2B5EF4-FFF2-40B4-BE49-F238E27FC236}">
                <a16:creationId xmlns:a16="http://schemas.microsoft.com/office/drawing/2014/main" id="{D2F957E5-FF81-442B-9C1D-68A9917E00E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67901" y="4262702"/>
            <a:ext cx="979104" cy="304800"/>
          </a:xfrm>
          <a:prstGeom prst="rect">
            <a:avLst/>
          </a:prstGeom>
        </p:spPr>
      </p:pic>
      <p:pic>
        <p:nvPicPr>
          <p:cNvPr id="91" name="Immagine 90">
            <a:extLst>
              <a:ext uri="{FF2B5EF4-FFF2-40B4-BE49-F238E27FC236}">
                <a16:creationId xmlns:a16="http://schemas.microsoft.com/office/drawing/2014/main" id="{5F10A063-C48B-4ACF-B9AB-2A514BF0C0B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67901" y="5216420"/>
            <a:ext cx="979104" cy="304800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112A805A-D7FC-4099-ABB2-7B09396912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67901" y="5758887"/>
            <a:ext cx="979104" cy="304800"/>
          </a:xfrm>
          <a:prstGeom prst="rect">
            <a:avLst/>
          </a:prstGeom>
        </p:spPr>
      </p:pic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BF5DAF51-5EF2-4A66-96D7-C08F48DE694F}"/>
              </a:ext>
            </a:extLst>
          </p:cNvPr>
          <p:cNvSpPr txBox="1"/>
          <p:nvPr/>
        </p:nvSpPr>
        <p:spPr>
          <a:xfrm>
            <a:off x="3238781" y="2302047"/>
            <a:ext cx="495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Ferie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D0A88B32-2D38-44D1-972D-FD85DBDF8D51}"/>
              </a:ext>
            </a:extLst>
          </p:cNvPr>
          <p:cNvSpPr txBox="1"/>
          <p:nvPr/>
        </p:nvSpPr>
        <p:spPr>
          <a:xfrm>
            <a:off x="3329961" y="3296611"/>
            <a:ext cx="65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Turno 1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404080D-566D-46C0-AF0F-B8E866D82DBD}"/>
              </a:ext>
            </a:extLst>
          </p:cNvPr>
          <p:cNvSpPr txBox="1"/>
          <p:nvPr/>
        </p:nvSpPr>
        <p:spPr>
          <a:xfrm>
            <a:off x="3329963" y="3773068"/>
            <a:ext cx="65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ED8E00"/>
                </a:solidFill>
              </a:rPr>
              <a:t>Turno 2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5BFE04B9-CB51-4439-81A1-1CE14DD03FA3}"/>
              </a:ext>
            </a:extLst>
          </p:cNvPr>
          <p:cNvSpPr txBox="1"/>
          <p:nvPr/>
        </p:nvSpPr>
        <p:spPr>
          <a:xfrm>
            <a:off x="3329962" y="4264100"/>
            <a:ext cx="65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Turno 3</a:t>
            </a:r>
          </a:p>
        </p:txBody>
      </p: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A49B911B-3387-4948-A651-E4D6584B5827}"/>
              </a:ext>
            </a:extLst>
          </p:cNvPr>
          <p:cNvSpPr txBox="1"/>
          <p:nvPr/>
        </p:nvSpPr>
        <p:spPr>
          <a:xfrm>
            <a:off x="3345784" y="5285969"/>
            <a:ext cx="1108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Anti intrusione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5E69135A-39A3-4391-A07E-E7B307F50257}"/>
              </a:ext>
            </a:extLst>
          </p:cNvPr>
          <p:cNvSpPr txBox="1"/>
          <p:nvPr/>
        </p:nvSpPr>
        <p:spPr>
          <a:xfrm>
            <a:off x="3345784" y="5744282"/>
            <a:ext cx="721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Blackout</a:t>
            </a:r>
          </a:p>
        </p:txBody>
      </p:sp>
      <p:pic>
        <p:nvPicPr>
          <p:cNvPr id="232" name="Immagine 231">
            <a:extLst>
              <a:ext uri="{FF2B5EF4-FFF2-40B4-BE49-F238E27FC236}">
                <a16:creationId xmlns:a16="http://schemas.microsoft.com/office/drawing/2014/main" id="{BD32ABF5-052E-4782-BFEF-9DAEF563F25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88474" y="1856841"/>
            <a:ext cx="228600" cy="200025"/>
          </a:xfrm>
          <a:prstGeom prst="rect">
            <a:avLst/>
          </a:prstGeom>
        </p:spPr>
      </p:pic>
      <p:pic>
        <p:nvPicPr>
          <p:cNvPr id="233" name="Immagine 232">
            <a:extLst>
              <a:ext uri="{FF2B5EF4-FFF2-40B4-BE49-F238E27FC236}">
                <a16:creationId xmlns:a16="http://schemas.microsoft.com/office/drawing/2014/main" id="{2CF923C9-59E2-4FF0-9088-09E988C4A3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88473" y="2836885"/>
            <a:ext cx="228600" cy="200025"/>
          </a:xfrm>
          <a:prstGeom prst="rect">
            <a:avLst/>
          </a:prstGeom>
        </p:spPr>
      </p:pic>
      <p:pic>
        <p:nvPicPr>
          <p:cNvPr id="234" name="Immagine 233">
            <a:extLst>
              <a:ext uri="{FF2B5EF4-FFF2-40B4-BE49-F238E27FC236}">
                <a16:creationId xmlns:a16="http://schemas.microsoft.com/office/drawing/2014/main" id="{1B024577-48F2-404D-A578-2910F773055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88902" y="4809143"/>
            <a:ext cx="228600" cy="200025"/>
          </a:xfrm>
          <a:prstGeom prst="rect">
            <a:avLst/>
          </a:prstGeom>
        </p:spPr>
      </p:pic>
      <p:pic>
        <p:nvPicPr>
          <p:cNvPr id="235" name="Immagine 234">
            <a:extLst>
              <a:ext uri="{FF2B5EF4-FFF2-40B4-BE49-F238E27FC236}">
                <a16:creationId xmlns:a16="http://schemas.microsoft.com/office/drawing/2014/main" id="{FAD1FE6F-5C3C-4923-ACCF-4B1C490285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32575" y="3820915"/>
            <a:ext cx="228600" cy="219075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69173595-AE23-455E-8CEE-081AA56F0D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9281" y="1485333"/>
            <a:ext cx="854981" cy="346355"/>
          </a:xfrm>
          <a:prstGeom prst="rect">
            <a:avLst/>
          </a:prstGeom>
        </p:spPr>
      </p:pic>
      <p:pic>
        <p:nvPicPr>
          <p:cNvPr id="67" name="Immagine 66">
            <a:extLst>
              <a:ext uri="{FF2B5EF4-FFF2-40B4-BE49-F238E27FC236}">
                <a16:creationId xmlns:a16="http://schemas.microsoft.com/office/drawing/2014/main" id="{138C1C3F-B048-4B0E-8402-F427AC6371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9105" y="1588352"/>
            <a:ext cx="542925" cy="139054"/>
          </a:xfrm>
          <a:prstGeom prst="rect">
            <a:avLst/>
          </a:prstGeom>
        </p:spPr>
      </p:pic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A13363C-DB05-420A-89A3-B2334BE7EF7A}"/>
              </a:ext>
            </a:extLst>
          </p:cNvPr>
          <p:cNvSpPr txBox="1"/>
          <p:nvPr/>
        </p:nvSpPr>
        <p:spPr>
          <a:xfrm>
            <a:off x="4053921" y="1516579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EDIT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AF104DA-949F-4B61-94A5-48989FC4ABC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45461" y="4753348"/>
            <a:ext cx="2241298" cy="704408"/>
          </a:xfrm>
          <a:prstGeom prst="rect">
            <a:avLst/>
          </a:prstGeom>
        </p:spPr>
      </p:pic>
      <p:pic>
        <p:nvPicPr>
          <p:cNvPr id="115" name="Immagine 114">
            <a:extLst>
              <a:ext uri="{FF2B5EF4-FFF2-40B4-BE49-F238E27FC236}">
                <a16:creationId xmlns:a16="http://schemas.microsoft.com/office/drawing/2014/main" id="{57A7E31E-D2BA-497C-B243-C0B2C65472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8168" y="1458938"/>
            <a:ext cx="854981" cy="346355"/>
          </a:xfrm>
          <a:prstGeom prst="rect">
            <a:avLst/>
          </a:prstGeom>
        </p:spPr>
      </p:pic>
      <p:pic>
        <p:nvPicPr>
          <p:cNvPr id="116" name="Immagine 115">
            <a:extLst>
              <a:ext uri="{FF2B5EF4-FFF2-40B4-BE49-F238E27FC236}">
                <a16:creationId xmlns:a16="http://schemas.microsoft.com/office/drawing/2014/main" id="{7581F329-2912-4E21-A63A-71AE9FA2AD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7882" y="1871091"/>
            <a:ext cx="542925" cy="139054"/>
          </a:xfrm>
          <a:prstGeom prst="rect">
            <a:avLst/>
          </a:prstGeom>
        </p:spPr>
      </p:pic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3924AE39-A434-49ED-9D89-6DE3DB1AB6BA}"/>
              </a:ext>
            </a:extLst>
          </p:cNvPr>
          <p:cNvSpPr txBox="1"/>
          <p:nvPr/>
        </p:nvSpPr>
        <p:spPr>
          <a:xfrm>
            <a:off x="7774330" y="1037084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TEST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889889F-9028-43C9-BEC4-A0931D49AD4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24458" y="2320451"/>
            <a:ext cx="238125" cy="2381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362F78E-F7BA-4BC9-88D7-459B23F336C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23795" y="3319550"/>
            <a:ext cx="238125" cy="23812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E4FB4BE-8ED6-4F87-A21B-A5CC7CC210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27168" y="4290753"/>
            <a:ext cx="238125" cy="23812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06FB86C-E906-414D-A1E9-59D11890948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16973" y="5300159"/>
            <a:ext cx="238125" cy="23812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45E6BF0-048E-43A1-A452-A8EBEF509B5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15107" y="5767509"/>
            <a:ext cx="238125" cy="23812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37D42338-AEC0-4BB3-B19E-9CFC643A310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019019" y="3805507"/>
            <a:ext cx="247650" cy="238125"/>
          </a:xfrm>
          <a:prstGeom prst="rect">
            <a:avLst/>
          </a:prstGeom>
        </p:spPr>
      </p:pic>
      <p:sp>
        <p:nvSpPr>
          <p:cNvPr id="103" name="Rettangolo con angoli arrotondati 102">
            <a:extLst>
              <a:ext uri="{FF2B5EF4-FFF2-40B4-BE49-F238E27FC236}">
                <a16:creationId xmlns:a16="http://schemas.microsoft.com/office/drawing/2014/main" id="{FF8065E6-23A0-44D4-8991-0CA1E89E98A4}"/>
              </a:ext>
            </a:extLst>
          </p:cNvPr>
          <p:cNvSpPr/>
          <p:nvPr/>
        </p:nvSpPr>
        <p:spPr>
          <a:xfrm>
            <a:off x="2247210" y="3703721"/>
            <a:ext cx="2410248" cy="427290"/>
          </a:xfrm>
          <a:prstGeom prst="roundRect">
            <a:avLst/>
          </a:prstGeom>
          <a:solidFill>
            <a:srgbClr val="ED7D31">
              <a:alpha val="2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2" name="Immagine 121">
            <a:extLst>
              <a:ext uri="{FF2B5EF4-FFF2-40B4-BE49-F238E27FC236}">
                <a16:creationId xmlns:a16="http://schemas.microsoft.com/office/drawing/2014/main" id="{8CA90AE6-6B8E-416A-A03C-DD7C2AEBB0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6294" y="1478422"/>
            <a:ext cx="854981" cy="346355"/>
          </a:xfrm>
          <a:prstGeom prst="rect">
            <a:avLst/>
          </a:prstGeom>
        </p:spPr>
      </p:pic>
      <p:pic>
        <p:nvPicPr>
          <p:cNvPr id="123" name="Immagine 122">
            <a:extLst>
              <a:ext uri="{FF2B5EF4-FFF2-40B4-BE49-F238E27FC236}">
                <a16:creationId xmlns:a16="http://schemas.microsoft.com/office/drawing/2014/main" id="{D3F292B9-30EE-4F6A-96F7-6A56E31388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0922" y="1570162"/>
            <a:ext cx="542925" cy="139054"/>
          </a:xfrm>
          <a:prstGeom prst="rect">
            <a:avLst/>
          </a:prstGeom>
        </p:spPr>
      </p:pic>
      <p:sp>
        <p:nvSpPr>
          <p:cNvPr id="124" name="CasellaDiTesto 123">
            <a:extLst>
              <a:ext uri="{FF2B5EF4-FFF2-40B4-BE49-F238E27FC236}">
                <a16:creationId xmlns:a16="http://schemas.microsoft.com/office/drawing/2014/main" id="{1A92B9AF-8203-48B1-8FEE-2730046EB378}"/>
              </a:ext>
            </a:extLst>
          </p:cNvPr>
          <p:cNvSpPr txBox="1"/>
          <p:nvPr/>
        </p:nvSpPr>
        <p:spPr>
          <a:xfrm>
            <a:off x="4921107" y="1523327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HOLYDAY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F2013EB3-144E-4FCE-A070-BAB59ACD9734}"/>
              </a:ext>
            </a:extLst>
          </p:cNvPr>
          <p:cNvSpPr/>
          <p:nvPr/>
        </p:nvSpPr>
        <p:spPr>
          <a:xfrm>
            <a:off x="2183370" y="0"/>
            <a:ext cx="9995487" cy="446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3C9E1659-812A-4E4D-9C84-7F637EA5AE7F}"/>
              </a:ext>
            </a:extLst>
          </p:cNvPr>
          <p:cNvSpPr txBox="1"/>
          <p:nvPr/>
        </p:nvSpPr>
        <p:spPr>
          <a:xfrm>
            <a:off x="11170621" y="94706"/>
            <a:ext cx="87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DATA - ORA</a:t>
            </a:r>
          </a:p>
        </p:txBody>
      </p:sp>
      <p:pic>
        <p:nvPicPr>
          <p:cNvPr id="227" name="Immagine 226">
            <a:extLst>
              <a:ext uri="{FF2B5EF4-FFF2-40B4-BE49-F238E27FC236}">
                <a16:creationId xmlns:a16="http://schemas.microsoft.com/office/drawing/2014/main" id="{B2C7547F-F74D-4E67-8E6A-0A375D1CA30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53487" y="5069768"/>
            <a:ext cx="1103710" cy="319695"/>
          </a:xfrm>
          <a:prstGeom prst="rect">
            <a:avLst/>
          </a:prstGeom>
        </p:spPr>
      </p:pic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FB7BD85E-CC4E-400B-A0A8-0D0EB67B9D12}"/>
              </a:ext>
            </a:extLst>
          </p:cNvPr>
          <p:cNvSpPr txBox="1"/>
          <p:nvPr/>
        </p:nvSpPr>
        <p:spPr>
          <a:xfrm>
            <a:off x="5156490" y="5130796"/>
            <a:ext cx="1029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START MACRO</a:t>
            </a:r>
          </a:p>
        </p:txBody>
      </p:sp>
      <p:pic>
        <p:nvPicPr>
          <p:cNvPr id="127" name="Immagine 126">
            <a:extLst>
              <a:ext uri="{FF2B5EF4-FFF2-40B4-BE49-F238E27FC236}">
                <a16:creationId xmlns:a16="http://schemas.microsoft.com/office/drawing/2014/main" id="{820DE8C1-3267-44AC-811B-B938D1B78A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 flipH="1">
            <a:off x="8186486" y="1799916"/>
            <a:ext cx="294621" cy="7354881"/>
          </a:xfrm>
          <a:prstGeom prst="rect">
            <a:avLst/>
          </a:prstGeom>
        </p:spPr>
      </p:pic>
      <p:pic>
        <p:nvPicPr>
          <p:cNvPr id="128" name="Immagine 127">
            <a:extLst>
              <a:ext uri="{FF2B5EF4-FFF2-40B4-BE49-F238E27FC236}">
                <a16:creationId xmlns:a16="http://schemas.microsoft.com/office/drawing/2014/main" id="{95C3CC11-8A29-45BC-BDE9-BEF8238C32D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90984" y="5534142"/>
            <a:ext cx="2599493" cy="816984"/>
          </a:xfrm>
          <a:prstGeom prst="rect">
            <a:avLst/>
          </a:prstGeom>
        </p:spPr>
      </p:pic>
      <p:pic>
        <p:nvPicPr>
          <p:cNvPr id="129" name="Immagine 128">
            <a:extLst>
              <a:ext uri="{FF2B5EF4-FFF2-40B4-BE49-F238E27FC236}">
                <a16:creationId xmlns:a16="http://schemas.microsoft.com/office/drawing/2014/main" id="{968FA191-EB84-41FD-9038-14C8B2B7E28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081065" y="5897564"/>
            <a:ext cx="1176132" cy="340673"/>
          </a:xfrm>
          <a:prstGeom prst="rect">
            <a:avLst/>
          </a:prstGeom>
        </p:spPr>
      </p:pic>
      <p:pic>
        <p:nvPicPr>
          <p:cNvPr id="130" name="Immagine 129">
            <a:extLst>
              <a:ext uri="{FF2B5EF4-FFF2-40B4-BE49-F238E27FC236}">
                <a16:creationId xmlns:a16="http://schemas.microsoft.com/office/drawing/2014/main" id="{9DAF8528-C917-4A45-A945-D074BF6C6CB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97873" y="5560138"/>
            <a:ext cx="1381125" cy="321307"/>
          </a:xfrm>
          <a:prstGeom prst="rect">
            <a:avLst/>
          </a:prstGeom>
        </p:spPr>
      </p:pic>
      <p:sp>
        <p:nvSpPr>
          <p:cNvPr id="131" name="CasellaDiTesto 130">
            <a:extLst>
              <a:ext uri="{FF2B5EF4-FFF2-40B4-BE49-F238E27FC236}">
                <a16:creationId xmlns:a16="http://schemas.microsoft.com/office/drawing/2014/main" id="{DAD37864-0170-4117-8787-8140D2C10FC8}"/>
              </a:ext>
            </a:extLst>
          </p:cNvPr>
          <p:cNvSpPr txBox="1"/>
          <p:nvPr/>
        </p:nvSpPr>
        <p:spPr>
          <a:xfrm>
            <a:off x="4789002" y="5586627"/>
            <a:ext cx="1029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Select macro</a:t>
            </a:r>
          </a:p>
        </p:txBody>
      </p:sp>
      <p:pic>
        <p:nvPicPr>
          <p:cNvPr id="132" name="Immagine 131">
            <a:extLst>
              <a:ext uri="{FF2B5EF4-FFF2-40B4-BE49-F238E27FC236}">
                <a16:creationId xmlns:a16="http://schemas.microsoft.com/office/drawing/2014/main" id="{C051D9FA-DDC9-4BF9-B925-6FDCE0C512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22650" y="5954207"/>
            <a:ext cx="228600" cy="238125"/>
          </a:xfrm>
          <a:prstGeom prst="rect">
            <a:avLst/>
          </a:prstGeom>
        </p:spPr>
      </p:pic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36C012EB-74B2-4EB9-83AA-0DE456A89637}"/>
              </a:ext>
            </a:extLst>
          </p:cNvPr>
          <p:cNvSpPr txBox="1"/>
          <p:nvPr/>
        </p:nvSpPr>
        <p:spPr>
          <a:xfrm>
            <a:off x="5149843" y="5936731"/>
            <a:ext cx="1029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Turno 2</a:t>
            </a:r>
          </a:p>
        </p:txBody>
      </p:sp>
      <p:pic>
        <p:nvPicPr>
          <p:cNvPr id="134" name="Immagine 133">
            <a:extLst>
              <a:ext uri="{FF2B5EF4-FFF2-40B4-BE49-F238E27FC236}">
                <a16:creationId xmlns:a16="http://schemas.microsoft.com/office/drawing/2014/main" id="{985D79B8-9453-4BFD-B9DE-5BB32BC1572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72762" y="5109893"/>
            <a:ext cx="228600" cy="238125"/>
          </a:xfrm>
          <a:prstGeom prst="rect">
            <a:avLst/>
          </a:prstGeom>
        </p:spPr>
      </p:pic>
      <p:pic>
        <p:nvPicPr>
          <p:cNvPr id="236" name="Immagine 235">
            <a:extLst>
              <a:ext uri="{FF2B5EF4-FFF2-40B4-BE49-F238E27FC236}">
                <a16:creationId xmlns:a16="http://schemas.microsoft.com/office/drawing/2014/main" id="{A3686649-8F99-48AB-B8C7-2D4AB0ECEBF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59321" y="1834638"/>
            <a:ext cx="4796407" cy="2845819"/>
          </a:xfrm>
          <a:prstGeom prst="rect">
            <a:avLst/>
          </a:prstGeom>
        </p:spPr>
      </p:pic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11002B14-43FF-4F9F-9376-8CE506D72EE8}"/>
              </a:ext>
            </a:extLst>
          </p:cNvPr>
          <p:cNvSpPr txBox="1"/>
          <p:nvPr/>
        </p:nvSpPr>
        <p:spPr>
          <a:xfrm>
            <a:off x="7848262" y="2131623"/>
            <a:ext cx="168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Abilita o disabilita fino ad una data precisa</a:t>
            </a:r>
          </a:p>
        </p:txBody>
      </p:sp>
      <p:cxnSp>
        <p:nvCxnSpPr>
          <p:cNvPr id="238" name="Connettore 2 237">
            <a:extLst>
              <a:ext uri="{FF2B5EF4-FFF2-40B4-BE49-F238E27FC236}">
                <a16:creationId xmlns:a16="http://schemas.microsoft.com/office/drawing/2014/main" id="{95D76E04-A159-4E51-BCB5-1B718BD6E0B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7390477" y="2331678"/>
            <a:ext cx="457785" cy="3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81BB81FE-F3A7-451F-80B1-076B130E3FDC}"/>
              </a:ext>
            </a:extLst>
          </p:cNvPr>
          <p:cNvSpPr txBox="1"/>
          <p:nvPr/>
        </p:nvSpPr>
        <p:spPr>
          <a:xfrm>
            <a:off x="10206990" y="2290655"/>
            <a:ext cx="168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Data inizio posticipato e termine evento</a:t>
            </a:r>
          </a:p>
        </p:txBody>
      </p: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BA5023A6-2B11-45C0-927C-640E60E94844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7206143" y="2490710"/>
            <a:ext cx="3000847" cy="34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E8E93E4D-9327-4DD4-8909-FE77EC29D44A}"/>
              </a:ext>
            </a:extLst>
          </p:cNvPr>
          <p:cNvSpPr txBox="1"/>
          <p:nvPr/>
        </p:nvSpPr>
        <p:spPr>
          <a:xfrm>
            <a:off x="10188841" y="2722866"/>
            <a:ext cx="1686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Selezione giorno della settimana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3DF10E3-9082-4D06-883C-174BB75BCD8B}"/>
              </a:ext>
            </a:extLst>
          </p:cNvPr>
          <p:cNvCxnSpPr>
            <a:cxnSpLocks/>
            <a:stCxn id="100" idx="1"/>
          </p:cNvCxnSpPr>
          <p:nvPr/>
        </p:nvCxnSpPr>
        <p:spPr>
          <a:xfrm flipH="1">
            <a:off x="9534363" y="2922921"/>
            <a:ext cx="654478" cy="16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1591175F-A8FA-4EEE-8893-05731AF35640}"/>
              </a:ext>
            </a:extLst>
          </p:cNvPr>
          <p:cNvSpPr txBox="1"/>
          <p:nvPr/>
        </p:nvSpPr>
        <p:spPr>
          <a:xfrm>
            <a:off x="10244317" y="4023583"/>
            <a:ext cx="16861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Selezione di evento semplice o fascia orario con ora di inizio e ora di fine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758627DE-141D-47E9-A07D-397F56B665C2}"/>
              </a:ext>
            </a:extLst>
          </p:cNvPr>
          <p:cNvCxnSpPr/>
          <p:nvPr/>
        </p:nvCxnSpPr>
        <p:spPr>
          <a:xfrm flipH="1" flipV="1">
            <a:off x="6832373" y="4192551"/>
            <a:ext cx="3374617" cy="2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36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2E269E2-BCBB-442D-8821-ED465E103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25" y="970283"/>
            <a:ext cx="6591300" cy="416242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28B758-3DA6-4CFB-BB1F-CF4D3ABFEF61}"/>
              </a:ext>
            </a:extLst>
          </p:cNvPr>
          <p:cNvSpPr txBox="1"/>
          <p:nvPr/>
        </p:nvSpPr>
        <p:spPr>
          <a:xfrm>
            <a:off x="1025025" y="216641"/>
            <a:ext cx="1986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DIALOG HOLIDAYS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BC152A-21F4-441C-9113-CA07794C776E}"/>
              </a:ext>
            </a:extLst>
          </p:cNvPr>
          <p:cNvSpPr txBox="1"/>
          <p:nvPr/>
        </p:nvSpPr>
        <p:spPr>
          <a:xfrm>
            <a:off x="3011823" y="187276"/>
            <a:ext cx="1140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Import from CSV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2B60FE4-2A35-4A38-899A-F02A7861CC2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80765" y="433497"/>
            <a:ext cx="201422" cy="80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5FA0E7-81CA-4A25-AC41-14ACA73BA411}"/>
              </a:ext>
            </a:extLst>
          </p:cNvPr>
          <p:cNvSpPr txBox="1"/>
          <p:nvPr/>
        </p:nvSpPr>
        <p:spPr>
          <a:xfrm>
            <a:off x="4152550" y="187276"/>
            <a:ext cx="1140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Export to CSV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32DBD79-10CB-4A6E-B960-6C78CD44AA7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253218" y="433497"/>
            <a:ext cx="469696" cy="80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4D0CEAE-2372-4160-872B-450F4C6F01CC}"/>
              </a:ext>
            </a:extLst>
          </p:cNvPr>
          <p:cNvSpPr txBox="1"/>
          <p:nvPr/>
        </p:nvSpPr>
        <p:spPr>
          <a:xfrm>
            <a:off x="949529" y="462862"/>
            <a:ext cx="1140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Aggiungi data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88C911B-B311-414D-8407-FC201FC79F8A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519893" y="709083"/>
            <a:ext cx="115960" cy="50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1F84E7B-F242-4F52-9587-D2B77ABACB1B}"/>
              </a:ext>
            </a:extLst>
          </p:cNvPr>
          <p:cNvSpPr txBox="1"/>
          <p:nvPr/>
        </p:nvSpPr>
        <p:spPr>
          <a:xfrm>
            <a:off x="2086933" y="470351"/>
            <a:ext cx="1140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Cancella data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2E8968F-EFB9-40AD-9C1B-2EE37F45D9D7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457974" y="716572"/>
            <a:ext cx="199323" cy="49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6525513-AF92-44CC-AD71-7784585C8367}"/>
              </a:ext>
            </a:extLst>
          </p:cNvPr>
          <p:cNvSpPr txBox="1"/>
          <p:nvPr/>
        </p:nvSpPr>
        <p:spPr>
          <a:xfrm>
            <a:off x="6467831" y="1858082"/>
            <a:ext cx="1140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Date </a:t>
            </a:r>
            <a:r>
              <a:rPr lang="it-IT" sz="1000" dirty="0" err="1">
                <a:solidFill>
                  <a:srgbClr val="7030A0"/>
                </a:solidFill>
              </a:rPr>
              <a:t>picker</a:t>
            </a:r>
            <a:endParaRPr lang="it-IT" sz="1000" dirty="0">
              <a:solidFill>
                <a:srgbClr val="7030A0"/>
              </a:solidFill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BCC9350-64EE-4639-A12F-CE68A38915AC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724170" y="1981193"/>
            <a:ext cx="743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15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F620DF-F708-45FA-8178-804D02D3BD7C}"/>
              </a:ext>
            </a:extLst>
          </p:cNvPr>
          <p:cNvSpPr txBox="1"/>
          <p:nvPr/>
        </p:nvSpPr>
        <p:spPr>
          <a:xfrm>
            <a:off x="5004397" y="6469"/>
            <a:ext cx="342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Pagina GRUPPO/AREA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70E2123-ACED-4303-B472-91E67E8BA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09" y="1031846"/>
            <a:ext cx="1428750" cy="185154"/>
          </a:xfrm>
          <a:prstGeom prst="rect">
            <a:avLst/>
          </a:prstGeom>
        </p:spPr>
      </p:pic>
      <p:pic>
        <p:nvPicPr>
          <p:cNvPr id="206" name="Immagine 205">
            <a:extLst>
              <a:ext uri="{FF2B5EF4-FFF2-40B4-BE49-F238E27FC236}">
                <a16:creationId xmlns:a16="http://schemas.microsoft.com/office/drawing/2014/main" id="{0D0746AD-BCB2-4F8C-8E3D-C2ECF9BD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3" y="1846"/>
            <a:ext cx="2171102" cy="685615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C0395272-EA35-4792-A80F-C2D86523A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91" y="3296611"/>
            <a:ext cx="920614" cy="147169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842617-183E-4265-BF6C-6112075C1AD3}"/>
              </a:ext>
            </a:extLst>
          </p:cNvPr>
          <p:cNvSpPr txBox="1"/>
          <p:nvPr/>
        </p:nvSpPr>
        <p:spPr>
          <a:xfrm>
            <a:off x="321607" y="3647571"/>
            <a:ext cx="1546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MACRO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E95C81-9E80-497D-91F5-6BE2DCCC8C50}"/>
              </a:ext>
            </a:extLst>
          </p:cNvPr>
          <p:cNvSpPr txBox="1"/>
          <p:nvPr/>
        </p:nvSpPr>
        <p:spPr>
          <a:xfrm>
            <a:off x="321607" y="4032461"/>
            <a:ext cx="110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DF70FFD-3CDB-4521-977E-C9A8C7DB2231}"/>
              </a:ext>
            </a:extLst>
          </p:cNvPr>
          <p:cNvSpPr txBox="1"/>
          <p:nvPr/>
        </p:nvSpPr>
        <p:spPr>
          <a:xfrm>
            <a:off x="322321" y="3239526"/>
            <a:ext cx="1550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AREA</a:t>
            </a:r>
          </a:p>
        </p:txBody>
      </p:sp>
      <p:sp>
        <p:nvSpPr>
          <p:cNvPr id="207" name="CasellaDiTesto 206">
            <a:extLst>
              <a:ext uri="{FF2B5EF4-FFF2-40B4-BE49-F238E27FC236}">
                <a16:creationId xmlns:a16="http://schemas.microsoft.com/office/drawing/2014/main" id="{D6DD619A-F9C3-4A35-8CC7-BA7C25690CDF}"/>
              </a:ext>
            </a:extLst>
          </p:cNvPr>
          <p:cNvSpPr txBox="1"/>
          <p:nvPr/>
        </p:nvSpPr>
        <p:spPr>
          <a:xfrm>
            <a:off x="321607" y="4454520"/>
            <a:ext cx="1551712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INPUTS</a:t>
            </a:r>
          </a:p>
        </p:txBody>
      </p:sp>
      <p:pic>
        <p:nvPicPr>
          <p:cNvPr id="208" name="Immagine 207">
            <a:extLst>
              <a:ext uri="{FF2B5EF4-FFF2-40B4-BE49-F238E27FC236}">
                <a16:creationId xmlns:a16="http://schemas.microsoft.com/office/drawing/2014/main" id="{89580D64-41B7-482C-A6E7-015EE0FD8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345" y="-7937"/>
            <a:ext cx="10020301" cy="6865937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31DC9F56-C12F-4664-A8B0-8FDD26F64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5657" y="1478422"/>
            <a:ext cx="3288096" cy="4796873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660DBB0-E494-4B2A-BC9C-380754484B71}"/>
              </a:ext>
            </a:extLst>
          </p:cNvPr>
          <p:cNvSpPr/>
          <p:nvPr/>
        </p:nvSpPr>
        <p:spPr>
          <a:xfrm>
            <a:off x="8919857" y="1611072"/>
            <a:ext cx="2949822" cy="4419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AF104DA-949F-4B61-94A5-48989FC4AB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5936" y="1649118"/>
            <a:ext cx="3000375" cy="942975"/>
          </a:xfrm>
          <a:prstGeom prst="rect">
            <a:avLst/>
          </a:prstGeom>
        </p:spPr>
      </p:pic>
      <p:pic>
        <p:nvPicPr>
          <p:cNvPr id="108" name="Immagine 107">
            <a:extLst>
              <a:ext uri="{FF2B5EF4-FFF2-40B4-BE49-F238E27FC236}">
                <a16:creationId xmlns:a16="http://schemas.microsoft.com/office/drawing/2014/main" id="{0046D004-3A83-4E5E-B579-62E2899D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 flipH="1">
            <a:off x="10305772" y="1156345"/>
            <a:ext cx="294621" cy="3066453"/>
          </a:xfrm>
          <a:prstGeom prst="rect">
            <a:avLst/>
          </a:prstGeom>
        </p:spPr>
      </p:pic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A94A680C-828F-41FD-87CC-660F892A75FF}"/>
              </a:ext>
            </a:extLst>
          </p:cNvPr>
          <p:cNvSpPr txBox="1"/>
          <p:nvPr/>
        </p:nvSpPr>
        <p:spPr>
          <a:xfrm>
            <a:off x="8985936" y="2779374"/>
            <a:ext cx="131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Light </a:t>
            </a:r>
            <a:r>
              <a:rPr lang="it-IT" sz="1200" dirty="0" err="1"/>
              <a:t>level</a:t>
            </a:r>
            <a:r>
              <a:rPr lang="it-IT" sz="1200" dirty="0"/>
              <a:t> options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E415C1D-AB8C-4452-AB53-F305CFEC5F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3134" y="3065340"/>
            <a:ext cx="2021896" cy="27367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8BF2ED9-D045-46A3-BBB8-73B0D3C907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1065030" y="3221324"/>
            <a:ext cx="181739" cy="2589691"/>
          </a:xfrm>
          <a:prstGeom prst="rect">
            <a:avLst/>
          </a:prstGeom>
        </p:spPr>
      </p:pic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C519B0AE-16C2-404A-8FEB-25FB24AF78B7}"/>
              </a:ext>
            </a:extLst>
          </p:cNvPr>
          <p:cNvSpPr txBox="1"/>
          <p:nvPr/>
        </p:nvSpPr>
        <p:spPr>
          <a:xfrm>
            <a:off x="11236528" y="2699536"/>
            <a:ext cx="14235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Sezione per la configurazione della action selezionata</a:t>
            </a:r>
          </a:p>
        </p:txBody>
      </p: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105CF3FA-AB25-4845-9587-21BD5C610B46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11409686" y="3253534"/>
            <a:ext cx="538624" cy="32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2316D46B-CAD8-4BCA-BF06-184C95A8C3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90837" y="1473489"/>
            <a:ext cx="6603350" cy="4817599"/>
          </a:xfrm>
          <a:prstGeom prst="rect">
            <a:avLst/>
          </a:prstGeom>
        </p:spPr>
      </p:pic>
      <p:pic>
        <p:nvPicPr>
          <p:cNvPr id="126" name="Immagine 125">
            <a:extLst>
              <a:ext uri="{FF2B5EF4-FFF2-40B4-BE49-F238E27FC236}">
                <a16:creationId xmlns:a16="http://schemas.microsoft.com/office/drawing/2014/main" id="{9128D8DE-4E57-4001-8EA6-598A805EC6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93506" y="1618817"/>
            <a:ext cx="3487201" cy="3271966"/>
          </a:xfrm>
          <a:prstGeom prst="rect">
            <a:avLst/>
          </a:prstGeom>
        </p:spPr>
      </p:pic>
      <p:pic>
        <p:nvPicPr>
          <p:cNvPr id="127" name="Immagine 126">
            <a:extLst>
              <a:ext uri="{FF2B5EF4-FFF2-40B4-BE49-F238E27FC236}">
                <a16:creationId xmlns:a16="http://schemas.microsoft.com/office/drawing/2014/main" id="{4BE2C1B1-3083-4A08-9EFC-FE7405012D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26975" y="2040286"/>
            <a:ext cx="2000590" cy="4261347"/>
          </a:xfrm>
          <a:prstGeom prst="rect">
            <a:avLst/>
          </a:prstGeom>
        </p:spPr>
      </p:pic>
      <p:sp>
        <p:nvSpPr>
          <p:cNvPr id="128" name="Rettangolo con angoli arrotondati 127">
            <a:extLst>
              <a:ext uri="{FF2B5EF4-FFF2-40B4-BE49-F238E27FC236}">
                <a16:creationId xmlns:a16="http://schemas.microsoft.com/office/drawing/2014/main" id="{212BD52A-333B-4A86-BDF8-3AC3C439C0A7}"/>
              </a:ext>
            </a:extLst>
          </p:cNvPr>
          <p:cNvSpPr/>
          <p:nvPr/>
        </p:nvSpPr>
        <p:spPr>
          <a:xfrm>
            <a:off x="6020687" y="2426077"/>
            <a:ext cx="2410248" cy="427290"/>
          </a:xfrm>
          <a:prstGeom prst="roundRect">
            <a:avLst/>
          </a:prstGeom>
          <a:solidFill>
            <a:srgbClr val="ED7D31">
              <a:alpha val="2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49DD49-663D-4E68-AAF1-BEF836005C7C}"/>
              </a:ext>
            </a:extLst>
          </p:cNvPr>
          <p:cNvSpPr/>
          <p:nvPr/>
        </p:nvSpPr>
        <p:spPr>
          <a:xfrm>
            <a:off x="6077951" y="3749878"/>
            <a:ext cx="2373814" cy="2430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51DCA3F4-60C4-41E2-A027-996B2A64F537}"/>
              </a:ext>
            </a:extLst>
          </p:cNvPr>
          <p:cNvSpPr/>
          <p:nvPr/>
        </p:nvSpPr>
        <p:spPr>
          <a:xfrm>
            <a:off x="6652176" y="1951516"/>
            <a:ext cx="1555350" cy="382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CasellaDiTesto 130">
            <a:extLst>
              <a:ext uri="{FF2B5EF4-FFF2-40B4-BE49-F238E27FC236}">
                <a16:creationId xmlns:a16="http://schemas.microsoft.com/office/drawing/2014/main" id="{33F8077C-EF6F-4713-99C5-F81048FA1107}"/>
              </a:ext>
            </a:extLst>
          </p:cNvPr>
          <p:cNvSpPr txBox="1"/>
          <p:nvPr/>
        </p:nvSpPr>
        <p:spPr>
          <a:xfrm>
            <a:off x="6019301" y="1679163"/>
            <a:ext cx="1129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Elenco pulsanti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7915896B-EE1E-48CB-B110-42A4D54101F7}"/>
              </a:ext>
            </a:extLst>
          </p:cNvPr>
          <p:cNvSpPr/>
          <p:nvPr/>
        </p:nvSpPr>
        <p:spPr>
          <a:xfrm>
            <a:off x="2371002" y="1717531"/>
            <a:ext cx="1462767" cy="233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3D1E01D6-BCD7-4955-96DE-F0BBEF853982}"/>
              </a:ext>
            </a:extLst>
          </p:cNvPr>
          <p:cNvSpPr txBox="1"/>
          <p:nvPr/>
        </p:nvSpPr>
        <p:spPr>
          <a:xfrm>
            <a:off x="2306938" y="1696023"/>
            <a:ext cx="1616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Dispositivi con pulsanti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2547674-8E51-4CA8-840E-F42379A6C4B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17634" y="2498401"/>
            <a:ext cx="228600" cy="20955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64D74FD-E222-4678-9B77-E433BFA523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10155" y="3411750"/>
            <a:ext cx="228600" cy="20955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2407648-83EF-4299-A809-EB35953A06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17634" y="4291334"/>
            <a:ext cx="228600" cy="209550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F26A2EC9-F3DC-4B66-9304-9EFACAB1C8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86528" y="2495832"/>
            <a:ext cx="228600" cy="209550"/>
          </a:xfrm>
          <a:prstGeom prst="rect">
            <a:avLst/>
          </a:prstGeom>
        </p:spPr>
      </p:pic>
      <p:pic>
        <p:nvPicPr>
          <p:cNvPr id="226" name="Immagine 225">
            <a:extLst>
              <a:ext uri="{FF2B5EF4-FFF2-40B4-BE49-F238E27FC236}">
                <a16:creationId xmlns:a16="http://schemas.microsoft.com/office/drawing/2014/main" id="{E524CDD5-449B-49B8-AC22-E172EC5F2D8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16593" y="3409181"/>
            <a:ext cx="228600" cy="209550"/>
          </a:xfrm>
          <a:prstGeom prst="rect">
            <a:avLst/>
          </a:prstGeom>
        </p:spPr>
      </p:pic>
      <p:pic>
        <p:nvPicPr>
          <p:cNvPr id="227" name="Immagine 226">
            <a:extLst>
              <a:ext uri="{FF2B5EF4-FFF2-40B4-BE49-F238E27FC236}">
                <a16:creationId xmlns:a16="http://schemas.microsoft.com/office/drawing/2014/main" id="{4FA4C709-E1E2-4FFE-A51D-7EB9EFF7E3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3517" y="4291334"/>
            <a:ext cx="228600" cy="209550"/>
          </a:xfrm>
          <a:prstGeom prst="rect">
            <a:avLst/>
          </a:prstGeom>
        </p:spPr>
      </p:pic>
      <p:pic>
        <p:nvPicPr>
          <p:cNvPr id="236" name="Immagine 235">
            <a:extLst>
              <a:ext uri="{FF2B5EF4-FFF2-40B4-BE49-F238E27FC236}">
                <a16:creationId xmlns:a16="http://schemas.microsoft.com/office/drawing/2014/main" id="{3AA2C23A-1388-4DFA-B07B-A894BCE77B2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70009" y="2891029"/>
            <a:ext cx="276225" cy="238125"/>
          </a:xfrm>
          <a:prstGeom prst="rect">
            <a:avLst/>
          </a:prstGeom>
        </p:spPr>
      </p:pic>
      <p:pic>
        <p:nvPicPr>
          <p:cNvPr id="237" name="Immagine 236">
            <a:extLst>
              <a:ext uri="{FF2B5EF4-FFF2-40B4-BE49-F238E27FC236}">
                <a16:creationId xmlns:a16="http://schemas.microsoft.com/office/drawing/2014/main" id="{ABD92052-2FB0-42DF-BF1D-89D2C6BEFC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70009" y="3808708"/>
            <a:ext cx="276225" cy="238125"/>
          </a:xfrm>
          <a:prstGeom prst="rect">
            <a:avLst/>
          </a:prstGeom>
        </p:spPr>
      </p:pic>
      <p:pic>
        <p:nvPicPr>
          <p:cNvPr id="238" name="Immagine 237">
            <a:extLst>
              <a:ext uri="{FF2B5EF4-FFF2-40B4-BE49-F238E27FC236}">
                <a16:creationId xmlns:a16="http://schemas.microsoft.com/office/drawing/2014/main" id="{57B252D1-2A25-4C46-9498-EC29B95F66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52747" y="2900219"/>
            <a:ext cx="276225" cy="238125"/>
          </a:xfrm>
          <a:prstGeom prst="rect">
            <a:avLst/>
          </a:prstGeom>
        </p:spPr>
      </p:pic>
      <p:pic>
        <p:nvPicPr>
          <p:cNvPr id="239" name="Immagine 238">
            <a:extLst>
              <a:ext uri="{FF2B5EF4-FFF2-40B4-BE49-F238E27FC236}">
                <a16:creationId xmlns:a16="http://schemas.microsoft.com/office/drawing/2014/main" id="{66468BFC-E2DB-488D-ACB4-93396A49CA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55892" y="3833873"/>
            <a:ext cx="276225" cy="238125"/>
          </a:xfrm>
          <a:prstGeom prst="rect">
            <a:avLst/>
          </a:prstGeom>
        </p:spPr>
      </p:pic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75C355EE-622F-4D0C-A111-48614BA58819}"/>
              </a:ext>
            </a:extLst>
          </p:cNvPr>
          <p:cNvSpPr txBox="1"/>
          <p:nvPr/>
        </p:nvSpPr>
        <p:spPr>
          <a:xfrm>
            <a:off x="6038316" y="20483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0BB04AA9-EBD7-4FFF-B60E-38BEC6048FA7}"/>
              </a:ext>
            </a:extLst>
          </p:cNvPr>
          <p:cNvSpPr txBox="1"/>
          <p:nvPr/>
        </p:nvSpPr>
        <p:spPr>
          <a:xfrm>
            <a:off x="6038316" y="24703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2</a:t>
            </a:r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72A5189D-7843-4777-BE9F-8F7BB47BAE17}"/>
              </a:ext>
            </a:extLst>
          </p:cNvPr>
          <p:cNvSpPr txBox="1"/>
          <p:nvPr/>
        </p:nvSpPr>
        <p:spPr>
          <a:xfrm>
            <a:off x="6038316" y="28967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</a:t>
            </a:r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1F958668-EC42-4AE5-9527-0F5F2769E865}"/>
              </a:ext>
            </a:extLst>
          </p:cNvPr>
          <p:cNvSpPr txBox="1"/>
          <p:nvPr/>
        </p:nvSpPr>
        <p:spPr>
          <a:xfrm>
            <a:off x="6032380" y="33417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4</a:t>
            </a:r>
          </a:p>
        </p:txBody>
      </p: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419988EE-120C-47B7-9AC9-3170F3E92294}"/>
              </a:ext>
            </a:extLst>
          </p:cNvPr>
          <p:cNvSpPr txBox="1"/>
          <p:nvPr/>
        </p:nvSpPr>
        <p:spPr>
          <a:xfrm>
            <a:off x="2372854" y="74152"/>
            <a:ext cx="19867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Elenco dispositivi con gestione pulsanti.</a:t>
            </a:r>
          </a:p>
          <a:p>
            <a:endParaRPr lang="it-IT" sz="1000" dirty="0">
              <a:solidFill>
                <a:srgbClr val="7030A0"/>
              </a:solidFill>
            </a:endParaRPr>
          </a:p>
          <a:p>
            <a:r>
              <a:rPr lang="it-IT" sz="1000" dirty="0">
                <a:solidFill>
                  <a:srgbClr val="7030A0"/>
                </a:solidFill>
              </a:rPr>
              <a:t>Da aggiungere pulsante per la creazione di pulsanti virtuali.</a:t>
            </a:r>
          </a:p>
        </p:txBody>
      </p:sp>
      <p:cxnSp>
        <p:nvCxnSpPr>
          <p:cNvPr id="241" name="Connettore 2 240">
            <a:extLst>
              <a:ext uri="{FF2B5EF4-FFF2-40B4-BE49-F238E27FC236}">
                <a16:creationId xmlns:a16="http://schemas.microsoft.com/office/drawing/2014/main" id="{5851A16F-1ACE-45C2-980C-9A4B91B8B414}"/>
              </a:ext>
            </a:extLst>
          </p:cNvPr>
          <p:cNvCxnSpPr>
            <a:stCxn id="138" idx="2"/>
          </p:cNvCxnSpPr>
          <p:nvPr/>
        </p:nvCxnSpPr>
        <p:spPr>
          <a:xfrm>
            <a:off x="3366253" y="935926"/>
            <a:ext cx="408793" cy="67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ED608F8E-7CF2-4CA2-A472-99098B0C7CD6}"/>
              </a:ext>
            </a:extLst>
          </p:cNvPr>
          <p:cNvSpPr txBox="1"/>
          <p:nvPr/>
        </p:nvSpPr>
        <p:spPr>
          <a:xfrm>
            <a:off x="6032380" y="101742"/>
            <a:ext cx="19867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Numero di ingressi fisici programmabili sul dispositivo selezionato</a:t>
            </a:r>
          </a:p>
        </p:txBody>
      </p:sp>
      <p:cxnSp>
        <p:nvCxnSpPr>
          <p:cNvPr id="243" name="Connettore 2 242">
            <a:extLst>
              <a:ext uri="{FF2B5EF4-FFF2-40B4-BE49-F238E27FC236}">
                <a16:creationId xmlns:a16="http://schemas.microsoft.com/office/drawing/2014/main" id="{3FFBD72C-A8CA-4F31-A4F9-E62D53A625D3}"/>
              </a:ext>
            </a:extLst>
          </p:cNvPr>
          <p:cNvCxnSpPr>
            <a:stCxn id="139" idx="2"/>
          </p:cNvCxnSpPr>
          <p:nvPr/>
        </p:nvCxnSpPr>
        <p:spPr>
          <a:xfrm>
            <a:off x="7025779" y="655740"/>
            <a:ext cx="46140" cy="102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8942A444-E168-413F-B8E0-AD6AAE8EC198}"/>
              </a:ext>
            </a:extLst>
          </p:cNvPr>
          <p:cNvSpPr txBox="1"/>
          <p:nvPr/>
        </p:nvSpPr>
        <p:spPr>
          <a:xfrm>
            <a:off x="9459683" y="137577"/>
            <a:ext cx="1986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Proprietà </a:t>
            </a:r>
            <a:r>
              <a:rPr lang="it-IT" sz="1000">
                <a:solidFill>
                  <a:srgbClr val="7030A0"/>
                </a:solidFill>
              </a:rPr>
              <a:t>configurazione ingressi</a:t>
            </a:r>
            <a:endParaRPr lang="it-IT" sz="1000" dirty="0">
              <a:solidFill>
                <a:srgbClr val="7030A0"/>
              </a:solidFill>
            </a:endParaRPr>
          </a:p>
        </p:txBody>
      </p:sp>
      <p:cxnSp>
        <p:nvCxnSpPr>
          <p:cNvPr id="245" name="Connettore 2 244">
            <a:extLst>
              <a:ext uri="{FF2B5EF4-FFF2-40B4-BE49-F238E27FC236}">
                <a16:creationId xmlns:a16="http://schemas.microsoft.com/office/drawing/2014/main" id="{622250BC-6102-49EE-B31A-BB0F46C12B36}"/>
              </a:ext>
            </a:extLst>
          </p:cNvPr>
          <p:cNvCxnSpPr>
            <a:stCxn id="140" idx="2"/>
            <a:endCxn id="53" idx="0"/>
          </p:cNvCxnSpPr>
          <p:nvPr/>
        </p:nvCxnSpPr>
        <p:spPr>
          <a:xfrm flipH="1">
            <a:off x="10439705" y="383798"/>
            <a:ext cx="13377" cy="109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4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8CE0D6A4-9B70-4BD8-AA0C-82EA356B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898" y="28575"/>
            <a:ext cx="2082867" cy="68580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18045DD-2D01-4E7E-AC0A-F16C74162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349" y="28575"/>
            <a:ext cx="2152650" cy="67818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25D1684-81AF-4305-87B0-929CABBE3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67" y="28575"/>
            <a:ext cx="2159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4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/>
          <p:cNvSpPr txBox="1"/>
          <p:nvPr/>
        </p:nvSpPr>
        <p:spPr>
          <a:xfrm>
            <a:off x="1854929" y="1230270"/>
            <a:ext cx="858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prstClr val="black">
                    <a:lumMod val="85000"/>
                    <a:lumOff val="1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Descrizione revisioni</a:t>
            </a:r>
            <a:endParaRPr lang="it-IT" sz="1050" dirty="0">
              <a:solidFill>
                <a:prstClr val="black">
                  <a:lumMod val="85000"/>
                  <a:lumOff val="1500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53570"/>
              </p:ext>
            </p:extLst>
          </p:nvPr>
        </p:nvGraphicFramePr>
        <p:xfrm>
          <a:off x="1854929" y="1812774"/>
          <a:ext cx="8360229" cy="2436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8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83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</a:t>
                      </a:r>
                      <a:endParaRPr lang="it-IT" sz="10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Autore</a:t>
                      </a:r>
                      <a:endParaRPr lang="it-IT" sz="10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0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Descrizione</a:t>
                      </a:r>
                      <a:endParaRPr lang="it-IT" sz="1000" b="1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83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08/04/2020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Cecconello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Struttura </a:t>
                      </a:r>
                      <a:r>
                        <a:rPr lang="it-IT" sz="10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xSetup</a:t>
                      </a:r>
                      <a:endParaRPr lang="it-IT" sz="10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83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16/04/2020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Cecconello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Struttura </a:t>
                      </a:r>
                      <a:r>
                        <a:rPr lang="it-IT" sz="100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xSetup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583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17/04/2020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Cecconello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Aggiunte </a:t>
                      </a:r>
                      <a:r>
                        <a:rPr lang="it-IT" sz="10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Dialog</a:t>
                      </a:r>
                      <a:r>
                        <a:rPr lang="it-IT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( raggruppamento e scene DALI ), Pagina stato </a:t>
                      </a:r>
                      <a:r>
                        <a:rPr lang="it-IT" sz="100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dei gruppi.</a:t>
                      </a:r>
                      <a:endParaRPr lang="it-IT" sz="10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83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22/04/2020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Cecconello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Aggiunte pagine macro, </a:t>
                      </a:r>
                      <a:r>
                        <a:rPr lang="it-IT" sz="10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scheduler</a:t>
                      </a:r>
                      <a:r>
                        <a:rPr lang="it-IT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e inputs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83"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0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0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83"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0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0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83">
                <a:tc>
                  <a:txBody>
                    <a:bodyPr/>
                    <a:lstStyle/>
                    <a:p>
                      <a:pPr algn="ctr"/>
                      <a:endParaRPr lang="it-IT" sz="10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0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t-IT" sz="10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7855131" y="369577"/>
            <a:ext cx="2473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Specifiche </a:t>
            </a:r>
            <a:r>
              <a:rPr lang="it-IT" sz="11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App</a:t>
            </a:r>
            <a:r>
              <a:rPr lang="it-IT" sz="1100" dirty="0">
                <a:solidFill>
                  <a:prstClr val="black">
                    <a:lumMod val="85000"/>
                    <a:lumOff val="1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per nuovo Server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28" y="273781"/>
            <a:ext cx="1425471" cy="47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0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B21FF6C-BB38-4EBE-A0D4-00E634763065}"/>
              </a:ext>
            </a:extLst>
          </p:cNvPr>
          <p:cNvSpPr txBox="1"/>
          <p:nvPr/>
        </p:nvSpPr>
        <p:spPr>
          <a:xfrm>
            <a:off x="916955" y="1230147"/>
            <a:ext cx="5407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Il progetto sarà realizzato utilizzando: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8BE3F62-1325-49DA-A142-A542DC1E25F6}"/>
              </a:ext>
            </a:extLst>
          </p:cNvPr>
          <p:cNvSpPr txBox="1"/>
          <p:nvPr/>
        </p:nvSpPr>
        <p:spPr>
          <a:xfrm>
            <a:off x="916954" y="1765029"/>
            <a:ext cx="5648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VUE</a:t>
            </a:r>
          </a:p>
          <a:p>
            <a:r>
              <a:rPr lang="it-IT" sz="2000" dirty="0"/>
              <a:t>VUE router</a:t>
            </a:r>
          </a:p>
          <a:p>
            <a:r>
              <a:rPr lang="it-IT" sz="2000" dirty="0"/>
              <a:t>Vuetify.js – Framework7-VUE ??</a:t>
            </a:r>
          </a:p>
          <a:p>
            <a:r>
              <a:rPr lang="it-IT" sz="2000" dirty="0" err="1"/>
              <a:t>Vuex</a:t>
            </a:r>
            <a:endParaRPr lang="it-IT" sz="2000" dirty="0"/>
          </a:p>
          <a:p>
            <a:r>
              <a:rPr lang="it-IT" sz="2000" dirty="0"/>
              <a:t>AXIOS</a:t>
            </a:r>
          </a:p>
          <a:p>
            <a:r>
              <a:rPr lang="it-IT" sz="2000" dirty="0"/>
              <a:t>Cordova</a:t>
            </a:r>
          </a:p>
          <a:p>
            <a:r>
              <a:rPr lang="it-IT" sz="2000" dirty="0"/>
              <a:t>…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60B18CB-6C53-40D8-B21E-C80CBF66114F}"/>
              </a:ext>
            </a:extLst>
          </p:cNvPr>
          <p:cNvSpPr txBox="1"/>
          <p:nvPr/>
        </p:nvSpPr>
        <p:spPr>
          <a:xfrm>
            <a:off x="7285597" y="2395601"/>
            <a:ext cx="3787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Valutare </a:t>
            </a:r>
            <a:r>
              <a:rPr lang="it-IT" sz="2000" dirty="0" err="1"/>
              <a:t>floating</a:t>
            </a:r>
            <a:r>
              <a:rPr lang="it-IT" sz="2000" dirty="0"/>
              <a:t> </a:t>
            </a:r>
            <a:r>
              <a:rPr lang="it-IT" sz="2000" dirty="0" err="1"/>
              <a:t>buttons</a:t>
            </a:r>
            <a:endParaRPr lang="it-IT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76C268-8773-4643-9B5D-DEC00AD7D0D3}"/>
              </a:ext>
            </a:extLst>
          </p:cNvPr>
          <p:cNvSpPr txBox="1"/>
          <p:nvPr/>
        </p:nvSpPr>
        <p:spPr>
          <a:xfrm>
            <a:off x="7285597" y="2795711"/>
            <a:ext cx="3787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Stepper</a:t>
            </a:r>
            <a:r>
              <a:rPr lang="it-IT" sz="2000" dirty="0"/>
              <a:t> per il configuratore del primo avvio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D40107-FCAE-4B77-951C-28BF47186197}"/>
              </a:ext>
            </a:extLst>
          </p:cNvPr>
          <p:cNvSpPr txBox="1"/>
          <p:nvPr/>
        </p:nvSpPr>
        <p:spPr>
          <a:xfrm>
            <a:off x="916954" y="4206459"/>
            <a:ext cx="4821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Sistema di traduzione multilingua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368311-4E22-4E5C-9172-7C4DEBAAE671}"/>
              </a:ext>
            </a:extLst>
          </p:cNvPr>
          <p:cNvSpPr txBox="1"/>
          <p:nvPr/>
        </p:nvSpPr>
        <p:spPr>
          <a:xfrm>
            <a:off x="916954" y="4601175"/>
            <a:ext cx="6163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Sistema di personalizzazione interfaccia in base all’utente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0AB71C2-70D3-4165-9CD2-578BCC5B5596}"/>
              </a:ext>
            </a:extLst>
          </p:cNvPr>
          <p:cNvSpPr txBox="1"/>
          <p:nvPr/>
        </p:nvSpPr>
        <p:spPr>
          <a:xfrm>
            <a:off x="916954" y="4995891"/>
            <a:ext cx="6163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Wizard</a:t>
            </a:r>
            <a:r>
              <a:rPr lang="it-IT" sz="2000" dirty="0"/>
              <a:t> di configurazione per definire il tipo di impianto</a:t>
            </a:r>
          </a:p>
        </p:txBody>
      </p:sp>
    </p:spTree>
    <p:extLst>
      <p:ext uri="{BB962C8B-B14F-4D97-AF65-F5344CB8AC3E}">
        <p14:creationId xmlns:p14="http://schemas.microsoft.com/office/powerpoint/2010/main" val="42105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B37D71-A5DE-4DB1-AD0E-17D2F7C0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416"/>
            <a:ext cx="10515600" cy="818233"/>
          </a:xfrm>
        </p:spPr>
        <p:txBody>
          <a:bodyPr/>
          <a:lstStyle/>
          <a:p>
            <a:r>
              <a:rPr lang="it-IT" dirty="0"/>
              <a:t>HOME</a:t>
            </a: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5FCCD94D-28F7-438B-A6AF-811D294DCE54}"/>
              </a:ext>
            </a:extLst>
          </p:cNvPr>
          <p:cNvSpPr txBox="1">
            <a:spLocks/>
          </p:cNvSpPr>
          <p:nvPr/>
        </p:nvSpPr>
        <p:spPr>
          <a:xfrm>
            <a:off x="838200" y="1350106"/>
            <a:ext cx="10515600" cy="818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200" dirty="0"/>
              <a:t>Per il momento semplice schermata di benvenuto.</a:t>
            </a:r>
          </a:p>
        </p:txBody>
      </p:sp>
    </p:spTree>
    <p:extLst>
      <p:ext uri="{BB962C8B-B14F-4D97-AF65-F5344CB8AC3E}">
        <p14:creationId xmlns:p14="http://schemas.microsoft.com/office/powerpoint/2010/main" val="318646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D048E5E-3F52-42C9-BB59-1D0F8D60E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1700" cy="686593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B6D3269-F68D-49B5-9E9D-162A96AC8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-3969"/>
            <a:ext cx="10020301" cy="686593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2B9DE23-0AA4-4A89-8010-428E5573F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471" y="1405881"/>
            <a:ext cx="3778757" cy="297266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3D964B7-3995-40D6-8A7E-31F954277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935" y="820850"/>
            <a:ext cx="7585365" cy="38784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177F3B0-1DCF-444B-97F9-E5DA06BA2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388" y="1413817"/>
            <a:ext cx="3720050" cy="297266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25DC38C-0808-4DF1-B82D-F7B2B1D7B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489" y="1191736"/>
            <a:ext cx="7585365" cy="32436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419EE51-BBA3-4527-B091-1F227A6D93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0884" y="1250017"/>
            <a:ext cx="1093365" cy="216971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FFC9F85-8540-47F8-B66E-98F157C6C686}"/>
              </a:ext>
            </a:extLst>
          </p:cNvPr>
          <p:cNvSpPr txBox="1"/>
          <p:nvPr/>
        </p:nvSpPr>
        <p:spPr>
          <a:xfrm>
            <a:off x="5477842" y="4488770"/>
            <a:ext cx="2452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rgbClr val="0070C0"/>
                </a:solidFill>
              </a:rPr>
              <a:t>Inversione posizione finestre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F76424E-3800-4607-BC8A-3AAD890C7B15}"/>
              </a:ext>
            </a:extLst>
          </p:cNvPr>
          <p:cNvSpPr txBox="1"/>
          <p:nvPr/>
        </p:nvSpPr>
        <p:spPr>
          <a:xfrm>
            <a:off x="2739546" y="4496547"/>
            <a:ext cx="272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ICONA cestino permette di rimuovere il dispositivo dal server (UNJOIN).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521BEB9-8F99-46C0-97CC-05C8342A147C}"/>
              </a:ext>
            </a:extLst>
          </p:cNvPr>
          <p:cNvSpPr txBox="1"/>
          <p:nvPr/>
        </p:nvSpPr>
        <p:spPr>
          <a:xfrm>
            <a:off x="2308007" y="92253"/>
            <a:ext cx="27222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TAB per selezione canale trasmissivo e sotto i relativi dispositivi associati al server, oltre che opzioni differenti di scansione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F706584-E592-4F1F-906D-1523F183577E}"/>
              </a:ext>
            </a:extLst>
          </p:cNvPr>
          <p:cNvSpPr txBox="1"/>
          <p:nvPr/>
        </p:nvSpPr>
        <p:spPr>
          <a:xfrm>
            <a:off x="10207457" y="2366524"/>
            <a:ext cx="2142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Vista volatile di una scansione.</a:t>
            </a:r>
          </a:p>
          <a:p>
            <a:r>
              <a:rPr lang="it-IT" sz="1000" dirty="0">
                <a:solidFill>
                  <a:srgbClr val="7030A0"/>
                </a:solidFill>
              </a:rPr>
              <a:t>DA INVERTIRE POSIZIONE con la colonna dispositivi associati.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68A2DAD-A5D5-46E2-BF77-E1B9E592421D}"/>
              </a:ext>
            </a:extLst>
          </p:cNvPr>
          <p:cNvSpPr txBox="1"/>
          <p:nvPr/>
        </p:nvSpPr>
        <p:spPr>
          <a:xfrm>
            <a:off x="7984017" y="-1955"/>
            <a:ext cx="20088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SCAN lancia la scansione sul tipo di canale selezionato. (TCP/IP, </a:t>
            </a:r>
            <a:r>
              <a:rPr lang="it-IT" sz="1000" dirty="0" err="1">
                <a:solidFill>
                  <a:srgbClr val="7030A0"/>
                </a:solidFill>
              </a:rPr>
              <a:t>bluetooth</a:t>
            </a:r>
            <a:r>
              <a:rPr lang="it-IT" sz="10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14D54E1B-E5BD-43A5-AFB8-E43CCF912833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8585464" y="552043"/>
            <a:ext cx="402972" cy="66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E23D3B39-1FFF-4780-9A04-0AA1B292E3C1}"/>
              </a:ext>
            </a:extLst>
          </p:cNvPr>
          <p:cNvSpPr txBox="1"/>
          <p:nvPr/>
        </p:nvSpPr>
        <p:spPr>
          <a:xfrm>
            <a:off x="9975230" y="14320"/>
            <a:ext cx="2142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ADD permette l’inserimento di un nodo manualmente inserendo l’indirizzo IP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AF3C10F3-53C2-4FA6-B195-E1B78DE05ABA}"/>
              </a:ext>
            </a:extLst>
          </p:cNvPr>
          <p:cNvCxnSpPr>
            <a:stCxn id="44" idx="2"/>
          </p:cNvCxnSpPr>
          <p:nvPr/>
        </p:nvCxnSpPr>
        <p:spPr>
          <a:xfrm flipH="1">
            <a:off x="8948545" y="568318"/>
            <a:ext cx="2098048" cy="67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8FBA5484-609D-4AF7-BB21-75ED015982FE}"/>
              </a:ext>
            </a:extLst>
          </p:cNvPr>
          <p:cNvSpPr txBox="1"/>
          <p:nvPr/>
        </p:nvSpPr>
        <p:spPr>
          <a:xfrm>
            <a:off x="9975230" y="1515897"/>
            <a:ext cx="2142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TEST esegue un comando di </a:t>
            </a:r>
            <a:r>
              <a:rPr lang="it-IT" sz="1000" dirty="0" err="1">
                <a:solidFill>
                  <a:srgbClr val="7030A0"/>
                </a:solidFill>
              </a:rPr>
              <a:t>ping</a:t>
            </a:r>
            <a:r>
              <a:rPr lang="it-IT" sz="1000" dirty="0">
                <a:solidFill>
                  <a:srgbClr val="7030A0"/>
                </a:solidFill>
              </a:rPr>
              <a:t> all’indirizzo IP per verificare se sia alimentato e funzionante.</a:t>
            </a: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88C521EF-BF84-462A-9CBC-D1451E8FD025}"/>
              </a:ext>
            </a:extLst>
          </p:cNvPr>
          <p:cNvCxnSpPr/>
          <p:nvPr/>
        </p:nvCxnSpPr>
        <p:spPr>
          <a:xfrm flipH="1" flipV="1">
            <a:off x="9286613" y="1497519"/>
            <a:ext cx="688617" cy="29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magine 52">
            <a:extLst>
              <a:ext uri="{FF2B5EF4-FFF2-40B4-BE49-F238E27FC236}">
                <a16:creationId xmlns:a16="http://schemas.microsoft.com/office/drawing/2014/main" id="{FBF96D8C-249D-442E-8266-10BC4BBAD6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7127" y="2137206"/>
            <a:ext cx="892356" cy="276225"/>
          </a:xfrm>
          <a:prstGeom prst="rect">
            <a:avLst/>
          </a:prstGeom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21AC5F50-35B1-42D1-867D-6DAD20638C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8376" y="2970999"/>
            <a:ext cx="901113" cy="276225"/>
          </a:xfrm>
          <a:prstGeom prst="rect">
            <a:avLst/>
          </a:prstGeom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2B95746C-5187-41F7-929C-F631AF0BC9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9873" y="3763901"/>
            <a:ext cx="901113" cy="276225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7551C9E7-C467-48C4-9B44-F7625429AD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9873" y="2524366"/>
            <a:ext cx="921961" cy="304800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91D1744D-7BEA-4054-831E-96752AEDD5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9873" y="3339390"/>
            <a:ext cx="912727" cy="304800"/>
          </a:xfrm>
          <a:prstGeom prst="rect">
            <a:avLst/>
          </a:prstGeom>
        </p:spPr>
      </p:pic>
      <p:pic>
        <p:nvPicPr>
          <p:cNvPr id="59" name="Immagine 58">
            <a:extLst>
              <a:ext uri="{FF2B5EF4-FFF2-40B4-BE49-F238E27FC236}">
                <a16:creationId xmlns:a16="http://schemas.microsoft.com/office/drawing/2014/main" id="{4441E662-EE93-404E-B881-6B552AF623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5373" y="2143818"/>
            <a:ext cx="476250" cy="285750"/>
          </a:xfrm>
          <a:prstGeom prst="rect">
            <a:avLst/>
          </a:prstGeom>
        </p:spPr>
      </p:pic>
      <p:pic>
        <p:nvPicPr>
          <p:cNvPr id="61" name="Immagine 60">
            <a:extLst>
              <a:ext uri="{FF2B5EF4-FFF2-40B4-BE49-F238E27FC236}">
                <a16:creationId xmlns:a16="http://schemas.microsoft.com/office/drawing/2014/main" id="{BA9DC542-8AB5-42C2-A0C7-77A40937BD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2126" y="2954442"/>
            <a:ext cx="476250" cy="285750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1DE45000-63BC-4B86-BE53-03A4349287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2126" y="3772007"/>
            <a:ext cx="476250" cy="285750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98284C01-7B81-45C3-AE0A-399089C309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2013" y="2586773"/>
            <a:ext cx="419100" cy="257175"/>
          </a:xfrm>
          <a:prstGeom prst="rect">
            <a:avLst/>
          </a:prstGeom>
        </p:spPr>
      </p:pic>
      <p:pic>
        <p:nvPicPr>
          <p:cNvPr id="65" name="Immagine 64">
            <a:extLst>
              <a:ext uri="{FF2B5EF4-FFF2-40B4-BE49-F238E27FC236}">
                <a16:creationId xmlns:a16="http://schemas.microsoft.com/office/drawing/2014/main" id="{30A5182B-CD36-43BE-A519-461C91690D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48027" y="3392941"/>
            <a:ext cx="419100" cy="257175"/>
          </a:xfrm>
          <a:prstGeom prst="rect">
            <a:avLst/>
          </a:prstGeom>
        </p:spPr>
      </p:pic>
      <p:pic>
        <p:nvPicPr>
          <p:cNvPr id="66" name="Immagine 65">
            <a:extLst>
              <a:ext uri="{FF2B5EF4-FFF2-40B4-BE49-F238E27FC236}">
                <a16:creationId xmlns:a16="http://schemas.microsoft.com/office/drawing/2014/main" id="{8B01A500-D3B1-4096-80A7-7FCB2243D3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46592" y="894129"/>
            <a:ext cx="935396" cy="247650"/>
          </a:xfrm>
          <a:prstGeom prst="rect">
            <a:avLst/>
          </a:prstGeom>
        </p:spPr>
      </p:pic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A29EBE9B-BA1D-4256-B1BB-9C7991B8F507}"/>
              </a:ext>
            </a:extLst>
          </p:cNvPr>
          <p:cNvSpPr txBox="1"/>
          <p:nvPr/>
        </p:nvSpPr>
        <p:spPr>
          <a:xfrm>
            <a:off x="3045897" y="944216"/>
            <a:ext cx="378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BT</a:t>
            </a:r>
          </a:p>
        </p:txBody>
      </p:sp>
      <p:pic>
        <p:nvPicPr>
          <p:cNvPr id="72" name="Immagine 71">
            <a:extLst>
              <a:ext uri="{FF2B5EF4-FFF2-40B4-BE49-F238E27FC236}">
                <a16:creationId xmlns:a16="http://schemas.microsoft.com/office/drawing/2014/main" id="{E9C9FCEA-A0B8-4376-8644-B3A7AA6B9E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03655" y="1207871"/>
            <a:ext cx="1295400" cy="314325"/>
          </a:xfrm>
          <a:prstGeom prst="rect">
            <a:avLst/>
          </a:prstGeom>
        </p:spPr>
      </p:pic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17A69CB4-5CDF-4168-8BF6-A7AA46B11F2A}"/>
              </a:ext>
            </a:extLst>
          </p:cNvPr>
          <p:cNvSpPr txBox="1"/>
          <p:nvPr/>
        </p:nvSpPr>
        <p:spPr>
          <a:xfrm>
            <a:off x="7811918" y="1826526"/>
            <a:ext cx="303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IP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C4435D40-F46E-4ABA-8D5A-C414B6543AEF}"/>
              </a:ext>
            </a:extLst>
          </p:cNvPr>
          <p:cNvSpPr txBox="1"/>
          <p:nvPr/>
        </p:nvSpPr>
        <p:spPr>
          <a:xfrm>
            <a:off x="7946997" y="2183259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3.5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A28B0A9-5AB1-4635-BEC1-06EAEB22AA30}"/>
              </a:ext>
            </a:extLst>
          </p:cNvPr>
          <p:cNvSpPr txBox="1"/>
          <p:nvPr/>
        </p:nvSpPr>
        <p:spPr>
          <a:xfrm>
            <a:off x="7885324" y="2577150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3.11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AF925747-3334-430F-B825-217551EBA336}"/>
              </a:ext>
            </a:extLst>
          </p:cNvPr>
          <p:cNvSpPr txBox="1"/>
          <p:nvPr/>
        </p:nvSpPr>
        <p:spPr>
          <a:xfrm>
            <a:off x="7949546" y="2969372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7.1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B6BF0F0E-C0A7-4968-9426-A3219E7BA656}"/>
              </a:ext>
            </a:extLst>
          </p:cNvPr>
          <p:cNvSpPr txBox="1"/>
          <p:nvPr/>
        </p:nvSpPr>
        <p:spPr>
          <a:xfrm>
            <a:off x="7946997" y="3419016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7.2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090C9E80-9CE9-4B49-9137-27B9B09947F9}"/>
              </a:ext>
            </a:extLst>
          </p:cNvPr>
          <p:cNvSpPr txBox="1"/>
          <p:nvPr/>
        </p:nvSpPr>
        <p:spPr>
          <a:xfrm>
            <a:off x="7946997" y="3772007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7.8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C164F126-4B8E-4D74-8FC8-09FA756F92B8}"/>
              </a:ext>
            </a:extLst>
          </p:cNvPr>
          <p:cNvSpPr txBox="1"/>
          <p:nvPr/>
        </p:nvSpPr>
        <p:spPr>
          <a:xfrm>
            <a:off x="10113318" y="3291735"/>
            <a:ext cx="214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Pulsante v associa il device al server inserendolo nel database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9892804B-EACF-4A82-BC85-12DF148C4967}"/>
              </a:ext>
            </a:extLst>
          </p:cNvPr>
          <p:cNvSpPr txBox="1"/>
          <p:nvPr/>
        </p:nvSpPr>
        <p:spPr>
          <a:xfrm>
            <a:off x="3587589" y="1812316"/>
            <a:ext cx="354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IP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53E55E3A-92E9-4E61-A685-5153A0793AE0}"/>
              </a:ext>
            </a:extLst>
          </p:cNvPr>
          <p:cNvSpPr txBox="1"/>
          <p:nvPr/>
        </p:nvSpPr>
        <p:spPr>
          <a:xfrm>
            <a:off x="3484194" y="2174580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3.5</a:t>
            </a: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389C1FC1-8E5C-4201-B4FA-D387DD77F9DF}"/>
              </a:ext>
            </a:extLst>
          </p:cNvPr>
          <p:cNvSpPr txBox="1"/>
          <p:nvPr/>
        </p:nvSpPr>
        <p:spPr>
          <a:xfrm>
            <a:off x="3477882" y="2569044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3.11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AA96454-D235-4EDA-B041-69531F6BED32}"/>
              </a:ext>
            </a:extLst>
          </p:cNvPr>
          <p:cNvSpPr txBox="1"/>
          <p:nvPr/>
        </p:nvSpPr>
        <p:spPr>
          <a:xfrm>
            <a:off x="3484742" y="2980672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7.1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F730C560-1856-4760-A67E-A2BDF4F5CCFC}"/>
              </a:ext>
            </a:extLst>
          </p:cNvPr>
          <p:cNvSpPr txBox="1"/>
          <p:nvPr/>
        </p:nvSpPr>
        <p:spPr>
          <a:xfrm>
            <a:off x="3484742" y="3413806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7.2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1BA79CE7-4BF0-446F-B6BC-A018091BA74E}"/>
              </a:ext>
            </a:extLst>
          </p:cNvPr>
          <p:cNvSpPr txBox="1"/>
          <p:nvPr/>
        </p:nvSpPr>
        <p:spPr>
          <a:xfrm>
            <a:off x="3477882" y="3801609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7.8</a:t>
            </a:r>
          </a:p>
        </p:txBody>
      </p: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4FC65AB5-6074-497C-AEED-2A69ACBB048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100689" y="3970881"/>
            <a:ext cx="1811145" cy="52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892EE92B-7125-4F74-9275-8618EACC85B4}"/>
              </a:ext>
            </a:extLst>
          </p:cNvPr>
          <p:cNvSpPr txBox="1"/>
          <p:nvPr/>
        </p:nvSpPr>
        <p:spPr>
          <a:xfrm>
            <a:off x="8107333" y="4389405"/>
            <a:ext cx="214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Le tabelle devono avere la possibilità di ordinamento per ogni colonna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EB65F272-C722-4328-9891-048B12B2A670}"/>
              </a:ext>
            </a:extLst>
          </p:cNvPr>
          <p:cNvSpPr txBox="1"/>
          <p:nvPr/>
        </p:nvSpPr>
        <p:spPr>
          <a:xfrm>
            <a:off x="8107333" y="4776643"/>
            <a:ext cx="243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Da valutare se mettere il campo ricerca sotto l’</a:t>
            </a:r>
            <a:r>
              <a:rPr lang="it-IT" sz="1000" dirty="0" err="1">
                <a:solidFill>
                  <a:srgbClr val="7030A0"/>
                </a:solidFill>
              </a:rPr>
              <a:t>header</a:t>
            </a:r>
            <a:r>
              <a:rPr lang="it-IT" sz="1000" dirty="0">
                <a:solidFill>
                  <a:srgbClr val="7030A0"/>
                </a:solidFill>
              </a:rPr>
              <a:t> di ogni colonna per fare più filtri</a:t>
            </a:r>
          </a:p>
        </p:txBody>
      </p:sp>
      <p:pic>
        <p:nvPicPr>
          <p:cNvPr id="92" name="Immagine 91">
            <a:extLst>
              <a:ext uri="{FF2B5EF4-FFF2-40B4-BE49-F238E27FC236}">
                <a16:creationId xmlns:a16="http://schemas.microsoft.com/office/drawing/2014/main" id="{3B4A67C5-73D7-4281-A788-E0B93AA8B8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1932" y="2863936"/>
            <a:ext cx="628650" cy="1095375"/>
          </a:xfrm>
          <a:prstGeom prst="rect">
            <a:avLst/>
          </a:prstGeom>
        </p:spPr>
      </p:pic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C5A3AC46-5499-4EA7-897D-322424A38515}"/>
              </a:ext>
            </a:extLst>
          </p:cNvPr>
          <p:cNvSpPr txBox="1"/>
          <p:nvPr/>
        </p:nvSpPr>
        <p:spPr>
          <a:xfrm>
            <a:off x="384913" y="2883941"/>
            <a:ext cx="1550998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96278DCB-2B34-4110-9B32-9686BC20AA3B}"/>
              </a:ext>
            </a:extLst>
          </p:cNvPr>
          <p:cNvSpPr txBox="1"/>
          <p:nvPr/>
        </p:nvSpPr>
        <p:spPr>
          <a:xfrm>
            <a:off x="384912" y="3254442"/>
            <a:ext cx="1722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WIRELESS END DEVICES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5A0CC63E-A41C-42C8-8714-63D3073AC5D2}"/>
              </a:ext>
            </a:extLst>
          </p:cNvPr>
          <p:cNvSpPr txBox="1"/>
          <p:nvPr/>
        </p:nvSpPr>
        <p:spPr>
          <a:xfrm>
            <a:off x="386931" y="3558560"/>
            <a:ext cx="1550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WIRED DEVICES</a:t>
            </a:r>
          </a:p>
        </p:txBody>
      </p:sp>
      <p:pic>
        <p:nvPicPr>
          <p:cNvPr id="99" name="Immagine 98">
            <a:extLst>
              <a:ext uri="{FF2B5EF4-FFF2-40B4-BE49-F238E27FC236}">
                <a16:creationId xmlns:a16="http://schemas.microsoft.com/office/drawing/2014/main" id="{0618BA28-A368-412F-9EC7-CEE7A593C62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56808" y="1834541"/>
            <a:ext cx="136343" cy="164748"/>
          </a:xfrm>
          <a:prstGeom prst="rect">
            <a:avLst/>
          </a:prstGeom>
        </p:spPr>
      </p:pic>
      <p:pic>
        <p:nvPicPr>
          <p:cNvPr id="101" name="Immagine 100">
            <a:extLst>
              <a:ext uri="{FF2B5EF4-FFF2-40B4-BE49-F238E27FC236}">
                <a16:creationId xmlns:a16="http://schemas.microsoft.com/office/drawing/2014/main" id="{F00408FF-8B6D-4343-B269-4F00122401D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65407" y="1827305"/>
            <a:ext cx="136343" cy="164748"/>
          </a:xfrm>
          <a:prstGeom prst="rect">
            <a:avLst/>
          </a:prstGeom>
        </p:spPr>
      </p:pic>
      <p:pic>
        <p:nvPicPr>
          <p:cNvPr id="102" name="Immagine 101">
            <a:extLst>
              <a:ext uri="{FF2B5EF4-FFF2-40B4-BE49-F238E27FC236}">
                <a16:creationId xmlns:a16="http://schemas.microsoft.com/office/drawing/2014/main" id="{1F632E84-8025-4437-97B6-2A8D27F9B21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84987" y="1834541"/>
            <a:ext cx="136343" cy="164748"/>
          </a:xfrm>
          <a:prstGeom prst="rect">
            <a:avLst/>
          </a:prstGeom>
        </p:spPr>
      </p:pic>
      <p:pic>
        <p:nvPicPr>
          <p:cNvPr id="103" name="Immagine 102">
            <a:extLst>
              <a:ext uri="{FF2B5EF4-FFF2-40B4-BE49-F238E27FC236}">
                <a16:creationId xmlns:a16="http://schemas.microsoft.com/office/drawing/2014/main" id="{5F486D64-A7DD-4FCD-A92E-66A068CF07F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33519" y="1827305"/>
            <a:ext cx="136343" cy="164748"/>
          </a:xfrm>
          <a:prstGeom prst="rect">
            <a:avLst/>
          </a:prstGeom>
        </p:spPr>
      </p:pic>
      <p:pic>
        <p:nvPicPr>
          <p:cNvPr id="104" name="Immagine 103">
            <a:extLst>
              <a:ext uri="{FF2B5EF4-FFF2-40B4-BE49-F238E27FC236}">
                <a16:creationId xmlns:a16="http://schemas.microsoft.com/office/drawing/2014/main" id="{906EE11E-9367-4040-9D52-C8A7E6436F5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76996" y="1834541"/>
            <a:ext cx="136343" cy="164748"/>
          </a:xfrm>
          <a:prstGeom prst="rect">
            <a:avLst/>
          </a:prstGeom>
        </p:spPr>
      </p:pic>
      <p:pic>
        <p:nvPicPr>
          <p:cNvPr id="105" name="Immagine 104">
            <a:extLst>
              <a:ext uri="{FF2B5EF4-FFF2-40B4-BE49-F238E27FC236}">
                <a16:creationId xmlns:a16="http://schemas.microsoft.com/office/drawing/2014/main" id="{F55CDA63-5A5A-4BC8-89E1-E9B3B540225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08651" y="1834541"/>
            <a:ext cx="136343" cy="164748"/>
          </a:xfrm>
          <a:prstGeom prst="rect">
            <a:avLst/>
          </a:prstGeom>
        </p:spPr>
      </p:pic>
      <p:pic>
        <p:nvPicPr>
          <p:cNvPr id="108" name="Immagine 107">
            <a:extLst>
              <a:ext uri="{FF2B5EF4-FFF2-40B4-BE49-F238E27FC236}">
                <a16:creationId xmlns:a16="http://schemas.microsoft.com/office/drawing/2014/main" id="{7DD29559-D034-49B6-B251-D33885050B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45115" y="2069895"/>
            <a:ext cx="219075" cy="2242046"/>
          </a:xfrm>
          <a:prstGeom prst="rect">
            <a:avLst/>
          </a:prstGeom>
        </p:spPr>
      </p:pic>
      <p:pic>
        <p:nvPicPr>
          <p:cNvPr id="109" name="Immagine 108">
            <a:extLst>
              <a:ext uri="{FF2B5EF4-FFF2-40B4-BE49-F238E27FC236}">
                <a16:creationId xmlns:a16="http://schemas.microsoft.com/office/drawing/2014/main" id="{B599FEBE-45F8-42E3-95E8-7AA6F33169A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66648" y="1488811"/>
            <a:ext cx="336175" cy="257175"/>
          </a:xfrm>
          <a:prstGeom prst="rect">
            <a:avLst/>
          </a:prstGeom>
        </p:spPr>
      </p:pic>
      <p:pic>
        <p:nvPicPr>
          <p:cNvPr id="110" name="Immagine 109">
            <a:extLst>
              <a:ext uri="{FF2B5EF4-FFF2-40B4-BE49-F238E27FC236}">
                <a16:creationId xmlns:a16="http://schemas.microsoft.com/office/drawing/2014/main" id="{48521AA9-8C59-41CC-A2B9-83B145C19EE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41570" y="1777849"/>
            <a:ext cx="336175" cy="283738"/>
          </a:xfrm>
          <a:prstGeom prst="rect">
            <a:avLst/>
          </a:prstGeom>
        </p:spPr>
      </p:pic>
      <p:pic>
        <p:nvPicPr>
          <p:cNvPr id="113" name="Immagine 112">
            <a:extLst>
              <a:ext uri="{FF2B5EF4-FFF2-40B4-BE49-F238E27FC236}">
                <a16:creationId xmlns:a16="http://schemas.microsoft.com/office/drawing/2014/main" id="{89C650B1-CBE0-4EE0-83D0-FBA0335F881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03993" y="2082005"/>
            <a:ext cx="219075" cy="2242046"/>
          </a:xfrm>
          <a:prstGeom prst="rect">
            <a:avLst/>
          </a:prstGeom>
        </p:spPr>
      </p:pic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D04A5514-EE42-4834-994E-B00B91BD1CB7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823872" y="3691845"/>
            <a:ext cx="1360809" cy="20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C7F93E1C-BEB3-4539-8E83-DAC1EEDFB0E3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8708992" y="2920522"/>
            <a:ext cx="2569828" cy="31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8B218D1-1599-4843-822B-EEC1122C595A}"/>
              </a:ext>
            </a:extLst>
          </p:cNvPr>
          <p:cNvCxnSpPr/>
          <p:nvPr/>
        </p:nvCxnSpPr>
        <p:spPr>
          <a:xfrm flipH="1">
            <a:off x="3474720" y="646251"/>
            <a:ext cx="194430" cy="29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66469440-66D6-459B-B7DA-DB14E03313F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77038" y="1490036"/>
            <a:ext cx="1504950" cy="238125"/>
          </a:xfrm>
          <a:prstGeom prst="rect">
            <a:avLst/>
          </a:prstGeom>
        </p:spPr>
      </p:pic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35915744-19A8-4C1F-A0D5-E2C8C199D9AF}"/>
              </a:ext>
            </a:extLst>
          </p:cNvPr>
          <p:cNvSpPr txBox="1"/>
          <p:nvPr/>
        </p:nvSpPr>
        <p:spPr>
          <a:xfrm>
            <a:off x="2459414" y="1487272"/>
            <a:ext cx="1258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Gateway TCP/IP</a:t>
            </a:r>
          </a:p>
        </p:txBody>
      </p:sp>
      <p:pic>
        <p:nvPicPr>
          <p:cNvPr id="98" name="Immagine 97">
            <a:extLst>
              <a:ext uri="{FF2B5EF4-FFF2-40B4-BE49-F238E27FC236}">
                <a16:creationId xmlns:a16="http://schemas.microsoft.com/office/drawing/2014/main" id="{26966AE4-2C5E-4174-A1DD-3CFA67AE744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14626" y="2226089"/>
            <a:ext cx="132867" cy="150623"/>
          </a:xfrm>
          <a:prstGeom prst="rect">
            <a:avLst/>
          </a:prstGeom>
        </p:spPr>
      </p:pic>
      <p:pic>
        <p:nvPicPr>
          <p:cNvPr id="100" name="Immagine 99">
            <a:extLst>
              <a:ext uri="{FF2B5EF4-FFF2-40B4-BE49-F238E27FC236}">
                <a16:creationId xmlns:a16="http://schemas.microsoft.com/office/drawing/2014/main" id="{697400D1-37B9-42C4-8FC4-F09EB434874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07659" y="2606666"/>
            <a:ext cx="157470" cy="150623"/>
          </a:xfrm>
          <a:prstGeom prst="rect">
            <a:avLst/>
          </a:prstGeom>
        </p:spPr>
      </p:pic>
      <p:pic>
        <p:nvPicPr>
          <p:cNvPr id="106" name="Immagine 105">
            <a:extLst>
              <a:ext uri="{FF2B5EF4-FFF2-40B4-BE49-F238E27FC236}">
                <a16:creationId xmlns:a16="http://schemas.microsoft.com/office/drawing/2014/main" id="{B1962D54-4671-494C-AA76-00846E3BD28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09034" y="1843095"/>
            <a:ext cx="157470" cy="150623"/>
          </a:xfrm>
          <a:prstGeom prst="rect">
            <a:avLst/>
          </a:prstGeom>
        </p:spPr>
      </p:pic>
      <p:pic>
        <p:nvPicPr>
          <p:cNvPr id="107" name="Immagine 106">
            <a:extLst>
              <a:ext uri="{FF2B5EF4-FFF2-40B4-BE49-F238E27FC236}">
                <a16:creationId xmlns:a16="http://schemas.microsoft.com/office/drawing/2014/main" id="{CE6D1538-6D62-4E92-BA04-1D6398FA864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08360" y="3022309"/>
            <a:ext cx="157470" cy="150623"/>
          </a:xfrm>
          <a:prstGeom prst="rect">
            <a:avLst/>
          </a:prstGeom>
        </p:spPr>
      </p:pic>
      <p:pic>
        <p:nvPicPr>
          <p:cNvPr id="111" name="Immagine 110">
            <a:extLst>
              <a:ext uri="{FF2B5EF4-FFF2-40B4-BE49-F238E27FC236}">
                <a16:creationId xmlns:a16="http://schemas.microsoft.com/office/drawing/2014/main" id="{A4FB650A-B917-46DB-B86C-99BD46AFA64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07659" y="3425478"/>
            <a:ext cx="157470" cy="150623"/>
          </a:xfrm>
          <a:prstGeom prst="rect">
            <a:avLst/>
          </a:prstGeom>
        </p:spPr>
      </p:pic>
      <p:pic>
        <p:nvPicPr>
          <p:cNvPr id="112" name="Immagine 111">
            <a:extLst>
              <a:ext uri="{FF2B5EF4-FFF2-40B4-BE49-F238E27FC236}">
                <a16:creationId xmlns:a16="http://schemas.microsoft.com/office/drawing/2014/main" id="{4725792C-F72D-47B9-BD14-2BE8CDFBA1F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07659" y="3827165"/>
            <a:ext cx="157470" cy="150623"/>
          </a:xfrm>
          <a:prstGeom prst="rect">
            <a:avLst/>
          </a:prstGeom>
        </p:spPr>
      </p:pic>
      <p:pic>
        <p:nvPicPr>
          <p:cNvPr id="114" name="Immagine 113">
            <a:extLst>
              <a:ext uri="{FF2B5EF4-FFF2-40B4-BE49-F238E27FC236}">
                <a16:creationId xmlns:a16="http://schemas.microsoft.com/office/drawing/2014/main" id="{95E02428-9174-455F-A4F3-8013D3C2F8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3950" y="1792754"/>
            <a:ext cx="252734" cy="247650"/>
          </a:xfrm>
          <a:prstGeom prst="rect">
            <a:avLst/>
          </a:prstGeom>
        </p:spPr>
      </p:pic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23E0695F-1611-4379-82FA-A636FFD93CD1}"/>
              </a:ext>
            </a:extLst>
          </p:cNvPr>
          <p:cNvSpPr txBox="1"/>
          <p:nvPr/>
        </p:nvSpPr>
        <p:spPr>
          <a:xfrm>
            <a:off x="2891193" y="1817998"/>
            <a:ext cx="427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MAC</a:t>
            </a:r>
          </a:p>
        </p:txBody>
      </p:sp>
      <p:pic>
        <p:nvPicPr>
          <p:cNvPr id="116" name="Immagine 115">
            <a:extLst>
              <a:ext uri="{FF2B5EF4-FFF2-40B4-BE49-F238E27FC236}">
                <a16:creationId xmlns:a16="http://schemas.microsoft.com/office/drawing/2014/main" id="{ADCD5301-197C-4476-A40B-A0D87E39DF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7039" y="2546307"/>
            <a:ext cx="1356480" cy="247650"/>
          </a:xfrm>
          <a:prstGeom prst="rect">
            <a:avLst/>
          </a:prstGeom>
        </p:spPr>
      </p:pic>
      <p:pic>
        <p:nvPicPr>
          <p:cNvPr id="117" name="Immagine 116">
            <a:extLst>
              <a:ext uri="{FF2B5EF4-FFF2-40B4-BE49-F238E27FC236}">
                <a16:creationId xmlns:a16="http://schemas.microsoft.com/office/drawing/2014/main" id="{031DED93-07F6-4ED1-AE77-2A1229DDB2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19041" y="3370633"/>
            <a:ext cx="1409219" cy="24765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8595C23-F9D1-4EA1-99AC-83ED128ED81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19540" y="2162868"/>
            <a:ext cx="1409220" cy="2667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A64EFC5-1887-480F-B1F5-E296ABEABA3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477039" y="3783748"/>
            <a:ext cx="1351256" cy="2667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51E6D2C5-B1DB-484E-8213-229D6E04D20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19540" y="2954442"/>
            <a:ext cx="1409219" cy="266700"/>
          </a:xfrm>
          <a:prstGeom prst="rect">
            <a:avLst/>
          </a:prstGeom>
        </p:spPr>
      </p:pic>
      <p:pic>
        <p:nvPicPr>
          <p:cNvPr id="118" name="Immagine 117">
            <a:extLst>
              <a:ext uri="{FF2B5EF4-FFF2-40B4-BE49-F238E27FC236}">
                <a16:creationId xmlns:a16="http://schemas.microsoft.com/office/drawing/2014/main" id="{D41C431E-FCDF-475C-A775-6AD0E4A3E3D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86995" y="2171808"/>
            <a:ext cx="1800660" cy="266700"/>
          </a:xfrm>
          <a:prstGeom prst="rect">
            <a:avLst/>
          </a:prstGeom>
        </p:spPr>
      </p:pic>
      <p:pic>
        <p:nvPicPr>
          <p:cNvPr id="119" name="Immagine 118">
            <a:extLst>
              <a:ext uri="{FF2B5EF4-FFF2-40B4-BE49-F238E27FC236}">
                <a16:creationId xmlns:a16="http://schemas.microsoft.com/office/drawing/2014/main" id="{9E81905C-FC2B-4E5D-95DB-774E625C567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14165" y="2943744"/>
            <a:ext cx="1883927" cy="266700"/>
          </a:xfrm>
          <a:prstGeom prst="rect">
            <a:avLst/>
          </a:prstGeom>
        </p:spPr>
      </p:pic>
      <p:pic>
        <p:nvPicPr>
          <p:cNvPr id="120" name="Immagine 119">
            <a:extLst>
              <a:ext uri="{FF2B5EF4-FFF2-40B4-BE49-F238E27FC236}">
                <a16:creationId xmlns:a16="http://schemas.microsoft.com/office/drawing/2014/main" id="{7CB98183-A404-42C4-8EE0-7010A2BEE39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379595" y="3768663"/>
            <a:ext cx="1878089" cy="266700"/>
          </a:xfrm>
          <a:prstGeom prst="rect">
            <a:avLst/>
          </a:prstGeom>
        </p:spPr>
      </p:pic>
      <p:pic>
        <p:nvPicPr>
          <p:cNvPr id="121" name="Immagine 120">
            <a:extLst>
              <a:ext uri="{FF2B5EF4-FFF2-40B4-BE49-F238E27FC236}">
                <a16:creationId xmlns:a16="http://schemas.microsoft.com/office/drawing/2014/main" id="{5B34ADBE-7036-4D02-9835-59E28185E7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97471" y="2566507"/>
            <a:ext cx="1800660" cy="247650"/>
          </a:xfrm>
          <a:prstGeom prst="rect">
            <a:avLst/>
          </a:prstGeom>
        </p:spPr>
      </p:pic>
      <p:pic>
        <p:nvPicPr>
          <p:cNvPr id="122" name="Immagine 121">
            <a:extLst>
              <a:ext uri="{FF2B5EF4-FFF2-40B4-BE49-F238E27FC236}">
                <a16:creationId xmlns:a16="http://schemas.microsoft.com/office/drawing/2014/main" id="{5A1399DB-B1A4-4410-9B90-167361F7B0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04145" y="3376964"/>
            <a:ext cx="1783509" cy="247650"/>
          </a:xfrm>
          <a:prstGeom prst="rect">
            <a:avLst/>
          </a:prstGeom>
        </p:spPr>
      </p:pic>
      <p:pic>
        <p:nvPicPr>
          <p:cNvPr id="123" name="Immagine 122">
            <a:extLst>
              <a:ext uri="{FF2B5EF4-FFF2-40B4-BE49-F238E27FC236}">
                <a16:creationId xmlns:a16="http://schemas.microsoft.com/office/drawing/2014/main" id="{8982E733-4A3E-4D36-B09E-2284C35FE4F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290559" y="2219182"/>
            <a:ext cx="132867" cy="150623"/>
          </a:xfrm>
          <a:prstGeom prst="rect">
            <a:avLst/>
          </a:prstGeom>
        </p:spPr>
      </p:pic>
      <p:pic>
        <p:nvPicPr>
          <p:cNvPr id="124" name="Immagine 123">
            <a:extLst>
              <a:ext uri="{FF2B5EF4-FFF2-40B4-BE49-F238E27FC236}">
                <a16:creationId xmlns:a16="http://schemas.microsoft.com/office/drawing/2014/main" id="{783EEE34-B118-4F71-86B9-0FEA38B5735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83592" y="2599759"/>
            <a:ext cx="157470" cy="150623"/>
          </a:xfrm>
          <a:prstGeom prst="rect">
            <a:avLst/>
          </a:prstGeom>
        </p:spPr>
      </p:pic>
      <p:pic>
        <p:nvPicPr>
          <p:cNvPr id="125" name="Immagine 124">
            <a:extLst>
              <a:ext uri="{FF2B5EF4-FFF2-40B4-BE49-F238E27FC236}">
                <a16:creationId xmlns:a16="http://schemas.microsoft.com/office/drawing/2014/main" id="{BFE1FC95-3F1F-428D-8B56-0BFC1DF5063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84967" y="1836188"/>
            <a:ext cx="157470" cy="150623"/>
          </a:xfrm>
          <a:prstGeom prst="rect">
            <a:avLst/>
          </a:prstGeom>
        </p:spPr>
      </p:pic>
      <p:pic>
        <p:nvPicPr>
          <p:cNvPr id="126" name="Immagine 125">
            <a:extLst>
              <a:ext uri="{FF2B5EF4-FFF2-40B4-BE49-F238E27FC236}">
                <a16:creationId xmlns:a16="http://schemas.microsoft.com/office/drawing/2014/main" id="{E53903B3-8EAD-4948-8BF2-EE9484F2BC3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84293" y="3015402"/>
            <a:ext cx="157470" cy="150623"/>
          </a:xfrm>
          <a:prstGeom prst="rect">
            <a:avLst/>
          </a:prstGeom>
        </p:spPr>
      </p:pic>
      <p:pic>
        <p:nvPicPr>
          <p:cNvPr id="127" name="Immagine 126">
            <a:extLst>
              <a:ext uri="{FF2B5EF4-FFF2-40B4-BE49-F238E27FC236}">
                <a16:creationId xmlns:a16="http://schemas.microsoft.com/office/drawing/2014/main" id="{78E2ACB9-4A57-4087-A82D-882D0A0E485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83592" y="3418571"/>
            <a:ext cx="157470" cy="150623"/>
          </a:xfrm>
          <a:prstGeom prst="rect">
            <a:avLst/>
          </a:prstGeom>
        </p:spPr>
      </p:pic>
      <p:pic>
        <p:nvPicPr>
          <p:cNvPr id="128" name="Immagine 127">
            <a:extLst>
              <a:ext uri="{FF2B5EF4-FFF2-40B4-BE49-F238E27FC236}">
                <a16:creationId xmlns:a16="http://schemas.microsoft.com/office/drawing/2014/main" id="{C47C4EB7-53C5-4E8D-85E3-60A46721231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83592" y="3820258"/>
            <a:ext cx="157470" cy="150623"/>
          </a:xfrm>
          <a:prstGeom prst="rect">
            <a:avLst/>
          </a:prstGeom>
        </p:spPr>
      </p:pic>
      <p:pic>
        <p:nvPicPr>
          <p:cNvPr id="129" name="Immagine 128">
            <a:extLst>
              <a:ext uri="{FF2B5EF4-FFF2-40B4-BE49-F238E27FC236}">
                <a16:creationId xmlns:a16="http://schemas.microsoft.com/office/drawing/2014/main" id="{96B75CC0-8549-4840-A2E9-277CD34366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56894" y="1809702"/>
            <a:ext cx="497355" cy="247650"/>
          </a:xfrm>
          <a:prstGeom prst="rect">
            <a:avLst/>
          </a:prstGeom>
        </p:spPr>
      </p:pic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545B29C7-0FC6-4CC4-B810-08E4777A2515}"/>
              </a:ext>
            </a:extLst>
          </p:cNvPr>
          <p:cNvSpPr txBox="1"/>
          <p:nvPr/>
        </p:nvSpPr>
        <p:spPr>
          <a:xfrm>
            <a:off x="6902756" y="1825007"/>
            <a:ext cx="427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MAC</a:t>
            </a:r>
          </a:p>
        </p:txBody>
      </p:sp>
      <p:pic>
        <p:nvPicPr>
          <p:cNvPr id="131" name="Immagine 130">
            <a:extLst>
              <a:ext uri="{FF2B5EF4-FFF2-40B4-BE49-F238E27FC236}">
                <a16:creationId xmlns:a16="http://schemas.microsoft.com/office/drawing/2014/main" id="{624350B1-E617-4375-A73C-A2F50113A40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0488" y="1850355"/>
            <a:ext cx="136343" cy="164748"/>
          </a:xfrm>
          <a:prstGeom prst="rect">
            <a:avLst/>
          </a:prstGeom>
        </p:spPr>
      </p:pic>
      <p:pic>
        <p:nvPicPr>
          <p:cNvPr id="132" name="Immagine 131">
            <a:extLst>
              <a:ext uri="{FF2B5EF4-FFF2-40B4-BE49-F238E27FC236}">
                <a16:creationId xmlns:a16="http://schemas.microsoft.com/office/drawing/2014/main" id="{031B7070-2E46-472A-AD2F-F64A81A8117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25572" y="1850355"/>
            <a:ext cx="136343" cy="164748"/>
          </a:xfrm>
          <a:prstGeom prst="rect">
            <a:avLst/>
          </a:prstGeom>
        </p:spPr>
      </p:pic>
      <p:pic>
        <p:nvPicPr>
          <p:cNvPr id="133" name="Immagine 132">
            <a:extLst>
              <a:ext uri="{FF2B5EF4-FFF2-40B4-BE49-F238E27FC236}">
                <a16:creationId xmlns:a16="http://schemas.microsoft.com/office/drawing/2014/main" id="{E6BB271B-CF5C-4EC2-9E68-C9444807DEE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06466" y="1852899"/>
            <a:ext cx="136343" cy="164748"/>
          </a:xfrm>
          <a:prstGeom prst="rect">
            <a:avLst/>
          </a:prstGeom>
        </p:spPr>
      </p:pic>
      <p:pic>
        <p:nvPicPr>
          <p:cNvPr id="134" name="Immagine 133">
            <a:extLst>
              <a:ext uri="{FF2B5EF4-FFF2-40B4-BE49-F238E27FC236}">
                <a16:creationId xmlns:a16="http://schemas.microsoft.com/office/drawing/2014/main" id="{6E75531B-7AD0-49E7-AF38-888FF52F9EA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98726" y="1851189"/>
            <a:ext cx="136343" cy="164748"/>
          </a:xfrm>
          <a:prstGeom prst="rect">
            <a:avLst/>
          </a:prstGeom>
        </p:spPr>
      </p:pic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C88CE828-C107-49AC-98E6-E1179780E48A}"/>
              </a:ext>
            </a:extLst>
          </p:cNvPr>
          <p:cNvSpPr txBox="1"/>
          <p:nvPr/>
        </p:nvSpPr>
        <p:spPr>
          <a:xfrm>
            <a:off x="2768313" y="2170378"/>
            <a:ext cx="7545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AB:12:E4:C2:34:90</a:t>
            </a:r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5315B97B-F5F5-4FA4-A661-F7F2F78F0352}"/>
              </a:ext>
            </a:extLst>
          </p:cNvPr>
          <p:cNvSpPr txBox="1"/>
          <p:nvPr/>
        </p:nvSpPr>
        <p:spPr>
          <a:xfrm>
            <a:off x="2785573" y="2607341"/>
            <a:ext cx="7545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AB:12:E4:C2:34:90</a:t>
            </a:r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9FC425EE-9E50-4C48-A04E-ED2E26F92C95}"/>
              </a:ext>
            </a:extLst>
          </p:cNvPr>
          <p:cNvSpPr txBox="1"/>
          <p:nvPr/>
        </p:nvSpPr>
        <p:spPr>
          <a:xfrm>
            <a:off x="2753659" y="3001445"/>
            <a:ext cx="7545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AB:12:E4:C2:34:90</a:t>
            </a:r>
          </a:p>
        </p:txBody>
      </p: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05488AB1-105A-4656-B7ED-430FC5AEB5A9}"/>
              </a:ext>
            </a:extLst>
          </p:cNvPr>
          <p:cNvSpPr txBox="1"/>
          <p:nvPr/>
        </p:nvSpPr>
        <p:spPr>
          <a:xfrm>
            <a:off x="2803358" y="3413430"/>
            <a:ext cx="7545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AB:12:E4:C2:34:90</a:t>
            </a:r>
          </a:p>
        </p:txBody>
      </p: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4F8B25BE-5F3C-455A-8576-7D3F30B0DFB3}"/>
              </a:ext>
            </a:extLst>
          </p:cNvPr>
          <p:cNvSpPr txBox="1"/>
          <p:nvPr/>
        </p:nvSpPr>
        <p:spPr>
          <a:xfrm>
            <a:off x="2750826" y="3815471"/>
            <a:ext cx="7545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AB:12:E4:C2:34:90</a:t>
            </a:r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EB7C014E-856B-47CB-9553-52B1FB2211AB}"/>
              </a:ext>
            </a:extLst>
          </p:cNvPr>
          <p:cNvSpPr txBox="1"/>
          <p:nvPr/>
        </p:nvSpPr>
        <p:spPr>
          <a:xfrm>
            <a:off x="2434436" y="2146197"/>
            <a:ext cx="398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ETH</a:t>
            </a:r>
          </a:p>
        </p:txBody>
      </p: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5EF515CA-7CFC-47C3-9355-AF818D97E2FB}"/>
              </a:ext>
            </a:extLst>
          </p:cNvPr>
          <p:cNvSpPr txBox="1"/>
          <p:nvPr/>
        </p:nvSpPr>
        <p:spPr>
          <a:xfrm>
            <a:off x="2452773" y="2576699"/>
            <a:ext cx="398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ETH</a:t>
            </a:r>
          </a:p>
        </p:txBody>
      </p:sp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7F6FD7C0-52C1-47B1-AE6A-34645C9A1807}"/>
              </a:ext>
            </a:extLst>
          </p:cNvPr>
          <p:cNvSpPr txBox="1"/>
          <p:nvPr/>
        </p:nvSpPr>
        <p:spPr>
          <a:xfrm>
            <a:off x="2459414" y="3012183"/>
            <a:ext cx="398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ETH</a:t>
            </a:r>
          </a:p>
        </p:txBody>
      </p:sp>
      <p:sp>
        <p:nvSpPr>
          <p:cNvPr id="143" name="CasellaDiTesto 142">
            <a:extLst>
              <a:ext uri="{FF2B5EF4-FFF2-40B4-BE49-F238E27FC236}">
                <a16:creationId xmlns:a16="http://schemas.microsoft.com/office/drawing/2014/main" id="{038E2B37-D9C1-4795-B9F2-3B70EBC3FA53}"/>
              </a:ext>
            </a:extLst>
          </p:cNvPr>
          <p:cNvSpPr txBox="1"/>
          <p:nvPr/>
        </p:nvSpPr>
        <p:spPr>
          <a:xfrm>
            <a:off x="2452772" y="3413629"/>
            <a:ext cx="398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ETH</a:t>
            </a:r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E123E78F-B005-4CC6-94EE-076F6C12E783}"/>
              </a:ext>
            </a:extLst>
          </p:cNvPr>
          <p:cNvSpPr txBox="1"/>
          <p:nvPr/>
        </p:nvSpPr>
        <p:spPr>
          <a:xfrm>
            <a:off x="2452772" y="3833661"/>
            <a:ext cx="398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ETH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FE55F3F8-9244-4224-8040-9FF93D0DCF2A}"/>
              </a:ext>
            </a:extLst>
          </p:cNvPr>
          <p:cNvSpPr txBox="1"/>
          <p:nvPr/>
        </p:nvSpPr>
        <p:spPr>
          <a:xfrm>
            <a:off x="6345926" y="2147493"/>
            <a:ext cx="398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ETH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7B3700A4-90D6-4939-B4E0-EE3A5CA50AFF}"/>
              </a:ext>
            </a:extLst>
          </p:cNvPr>
          <p:cNvSpPr txBox="1"/>
          <p:nvPr/>
        </p:nvSpPr>
        <p:spPr>
          <a:xfrm>
            <a:off x="6357112" y="2578346"/>
            <a:ext cx="398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ETH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52CC620B-F758-416A-B6AB-A40F938D8E97}"/>
              </a:ext>
            </a:extLst>
          </p:cNvPr>
          <p:cNvSpPr txBox="1"/>
          <p:nvPr/>
        </p:nvSpPr>
        <p:spPr>
          <a:xfrm>
            <a:off x="6378607" y="3004463"/>
            <a:ext cx="398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ETH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F06BF17A-2923-4034-A9B7-E8087F5EE4CE}"/>
              </a:ext>
            </a:extLst>
          </p:cNvPr>
          <p:cNvSpPr txBox="1"/>
          <p:nvPr/>
        </p:nvSpPr>
        <p:spPr>
          <a:xfrm>
            <a:off x="6363945" y="3398615"/>
            <a:ext cx="398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ETH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EC43F284-4A3B-4012-A65B-C74F4856148D}"/>
              </a:ext>
            </a:extLst>
          </p:cNvPr>
          <p:cNvSpPr txBox="1"/>
          <p:nvPr/>
        </p:nvSpPr>
        <p:spPr>
          <a:xfrm>
            <a:off x="6363945" y="3816882"/>
            <a:ext cx="398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ETH</a:t>
            </a:r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AA9681FA-5858-4D29-9B5D-9F5825DB2A59}"/>
              </a:ext>
            </a:extLst>
          </p:cNvPr>
          <p:cNvSpPr txBox="1"/>
          <p:nvPr/>
        </p:nvSpPr>
        <p:spPr>
          <a:xfrm>
            <a:off x="6785623" y="2168391"/>
            <a:ext cx="7545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AB:12:E4:C2:34:90</a:t>
            </a:r>
          </a:p>
        </p:txBody>
      </p:sp>
      <p:sp>
        <p:nvSpPr>
          <p:cNvPr id="152" name="CasellaDiTesto 151">
            <a:extLst>
              <a:ext uri="{FF2B5EF4-FFF2-40B4-BE49-F238E27FC236}">
                <a16:creationId xmlns:a16="http://schemas.microsoft.com/office/drawing/2014/main" id="{1EE7ECE4-1D06-4C2C-924C-6FA3EA7BBD3E}"/>
              </a:ext>
            </a:extLst>
          </p:cNvPr>
          <p:cNvSpPr txBox="1"/>
          <p:nvPr/>
        </p:nvSpPr>
        <p:spPr>
          <a:xfrm>
            <a:off x="6802883" y="2605354"/>
            <a:ext cx="7545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AB:12:E4:C2:34:90</a:t>
            </a:r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9B8579F7-7F46-4BE0-B47D-0884D093D52A}"/>
              </a:ext>
            </a:extLst>
          </p:cNvPr>
          <p:cNvSpPr txBox="1"/>
          <p:nvPr/>
        </p:nvSpPr>
        <p:spPr>
          <a:xfrm>
            <a:off x="6770969" y="2999458"/>
            <a:ext cx="7545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AB:12:E4:C2:34:90</a:t>
            </a:r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F00189A9-2BB0-4646-890A-11A3CE661D5E}"/>
              </a:ext>
            </a:extLst>
          </p:cNvPr>
          <p:cNvSpPr txBox="1"/>
          <p:nvPr/>
        </p:nvSpPr>
        <p:spPr>
          <a:xfrm>
            <a:off x="6820668" y="3411443"/>
            <a:ext cx="7545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AB:12:E4:C2:34:90</a:t>
            </a: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2341EB6A-7423-46AE-8B40-19F494783372}"/>
              </a:ext>
            </a:extLst>
          </p:cNvPr>
          <p:cNvSpPr txBox="1"/>
          <p:nvPr/>
        </p:nvSpPr>
        <p:spPr>
          <a:xfrm>
            <a:off x="6768136" y="3813484"/>
            <a:ext cx="7545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AB:12:E4:C2:34:90</a:t>
            </a:r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94268D12-2EE2-4FF4-B804-248727B6FC40}"/>
              </a:ext>
            </a:extLst>
          </p:cNvPr>
          <p:cNvSpPr txBox="1"/>
          <p:nvPr/>
        </p:nvSpPr>
        <p:spPr>
          <a:xfrm>
            <a:off x="7693936" y="2179212"/>
            <a:ext cx="7545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192.168.100.23</a:t>
            </a:r>
          </a:p>
        </p:txBody>
      </p:sp>
      <p:sp>
        <p:nvSpPr>
          <p:cNvPr id="157" name="CasellaDiTesto 156">
            <a:extLst>
              <a:ext uri="{FF2B5EF4-FFF2-40B4-BE49-F238E27FC236}">
                <a16:creationId xmlns:a16="http://schemas.microsoft.com/office/drawing/2014/main" id="{0E91968A-5F26-4CBD-8B67-EF9577393AB1}"/>
              </a:ext>
            </a:extLst>
          </p:cNvPr>
          <p:cNvSpPr txBox="1"/>
          <p:nvPr/>
        </p:nvSpPr>
        <p:spPr>
          <a:xfrm>
            <a:off x="7711196" y="2616175"/>
            <a:ext cx="7545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192.168.100.54</a:t>
            </a:r>
          </a:p>
        </p:txBody>
      </p:sp>
      <p:sp>
        <p:nvSpPr>
          <p:cNvPr id="158" name="CasellaDiTesto 157">
            <a:extLst>
              <a:ext uri="{FF2B5EF4-FFF2-40B4-BE49-F238E27FC236}">
                <a16:creationId xmlns:a16="http://schemas.microsoft.com/office/drawing/2014/main" id="{0F68BA10-B4B0-4F00-A4BA-CD691607E715}"/>
              </a:ext>
            </a:extLst>
          </p:cNvPr>
          <p:cNvSpPr txBox="1"/>
          <p:nvPr/>
        </p:nvSpPr>
        <p:spPr>
          <a:xfrm>
            <a:off x="7679282" y="3010279"/>
            <a:ext cx="7545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192.168.100.45</a:t>
            </a:r>
          </a:p>
        </p:txBody>
      </p: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3934C3C5-8A87-4F83-91E4-7C059F93CDC3}"/>
              </a:ext>
            </a:extLst>
          </p:cNvPr>
          <p:cNvSpPr txBox="1"/>
          <p:nvPr/>
        </p:nvSpPr>
        <p:spPr>
          <a:xfrm>
            <a:off x="7693936" y="3420532"/>
            <a:ext cx="7545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192.168.100.158</a:t>
            </a:r>
          </a:p>
        </p:txBody>
      </p:sp>
      <p:sp>
        <p:nvSpPr>
          <p:cNvPr id="160" name="CasellaDiTesto 159">
            <a:extLst>
              <a:ext uri="{FF2B5EF4-FFF2-40B4-BE49-F238E27FC236}">
                <a16:creationId xmlns:a16="http://schemas.microsoft.com/office/drawing/2014/main" id="{710CC545-C81D-4374-B1D8-640ECDBCA6DE}"/>
              </a:ext>
            </a:extLst>
          </p:cNvPr>
          <p:cNvSpPr txBox="1"/>
          <p:nvPr/>
        </p:nvSpPr>
        <p:spPr>
          <a:xfrm>
            <a:off x="7676449" y="3824305"/>
            <a:ext cx="75450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" dirty="0"/>
              <a:t>192.168.100.214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6FC9B227-194C-4CBB-A2AA-497C5F2F35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65104" y="1492404"/>
            <a:ext cx="400050" cy="266700"/>
          </a:xfrm>
          <a:prstGeom prst="rect">
            <a:avLst/>
          </a:prstGeom>
        </p:spPr>
      </p:pic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37DB84A9-DDDC-4EB7-8E79-F53EBE8F71B6}"/>
              </a:ext>
            </a:extLst>
          </p:cNvPr>
          <p:cNvSpPr txBox="1"/>
          <p:nvPr/>
        </p:nvSpPr>
        <p:spPr>
          <a:xfrm>
            <a:off x="4952327" y="2177319"/>
            <a:ext cx="509504" cy="21544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it-IT" sz="800" dirty="0"/>
              <a:t>ONLINE</a:t>
            </a:r>
          </a:p>
        </p:txBody>
      </p:sp>
      <p:sp>
        <p:nvSpPr>
          <p:cNvPr id="162" name="CasellaDiTesto 161">
            <a:extLst>
              <a:ext uri="{FF2B5EF4-FFF2-40B4-BE49-F238E27FC236}">
                <a16:creationId xmlns:a16="http://schemas.microsoft.com/office/drawing/2014/main" id="{485FC711-7975-41ED-9850-266D43112BA7}"/>
              </a:ext>
            </a:extLst>
          </p:cNvPr>
          <p:cNvSpPr txBox="1"/>
          <p:nvPr/>
        </p:nvSpPr>
        <p:spPr>
          <a:xfrm>
            <a:off x="4954817" y="3000383"/>
            <a:ext cx="509504" cy="21544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it-IT" sz="800" dirty="0"/>
              <a:t>ONLINE</a:t>
            </a:r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BFA65F1F-C76B-41FC-AC52-D01568947B66}"/>
              </a:ext>
            </a:extLst>
          </p:cNvPr>
          <p:cNvSpPr txBox="1"/>
          <p:nvPr/>
        </p:nvSpPr>
        <p:spPr>
          <a:xfrm>
            <a:off x="4943893" y="3393218"/>
            <a:ext cx="509504" cy="21544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it-IT" sz="800" dirty="0"/>
              <a:t>ONLINE</a:t>
            </a:r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9E6098B8-AD98-46F9-9DB8-4CA13938438B}"/>
              </a:ext>
            </a:extLst>
          </p:cNvPr>
          <p:cNvSpPr txBox="1"/>
          <p:nvPr/>
        </p:nvSpPr>
        <p:spPr>
          <a:xfrm>
            <a:off x="4943089" y="2564564"/>
            <a:ext cx="577189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it-IT" sz="800" dirty="0"/>
              <a:t>OFFLINE</a:t>
            </a:r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C97C51C4-EDE8-44CC-8591-4F09EDDD5E32}"/>
              </a:ext>
            </a:extLst>
          </p:cNvPr>
          <p:cNvSpPr txBox="1"/>
          <p:nvPr/>
        </p:nvSpPr>
        <p:spPr>
          <a:xfrm>
            <a:off x="4937997" y="3799101"/>
            <a:ext cx="577189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it-IT" sz="800" dirty="0"/>
              <a:t>OFFLINE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119BDBE-A64D-468D-91A5-322D091FC1C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386990" y="1225253"/>
            <a:ext cx="517003" cy="247650"/>
          </a:xfrm>
          <a:prstGeom prst="rect">
            <a:avLst/>
          </a:prstGeom>
        </p:spPr>
      </p:pic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C7AA2DAC-A0AF-4CC5-A67F-D3968046879C}"/>
              </a:ext>
            </a:extLst>
          </p:cNvPr>
          <p:cNvSpPr txBox="1"/>
          <p:nvPr/>
        </p:nvSpPr>
        <p:spPr>
          <a:xfrm>
            <a:off x="2739546" y="5438207"/>
            <a:ext cx="243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Aggiungere un pulsante sotto actions per aprire la web-app del dispositivo.</a:t>
            </a:r>
          </a:p>
          <a:p>
            <a:r>
              <a:rPr lang="it-IT" sz="1000" dirty="0">
                <a:solidFill>
                  <a:srgbClr val="FF0000"/>
                </a:solidFill>
              </a:rPr>
              <a:t>Da vedere se funziona in MQTT</a:t>
            </a:r>
          </a:p>
        </p:txBody>
      </p:sp>
    </p:spTree>
    <p:extLst>
      <p:ext uri="{BB962C8B-B14F-4D97-AF65-F5344CB8AC3E}">
        <p14:creationId xmlns:p14="http://schemas.microsoft.com/office/powerpoint/2010/main" val="361608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D048E5E-3F52-42C9-BB59-1D0F8D60E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1700" cy="686593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B6D3269-F68D-49B5-9E9D-162A96AC8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-3969"/>
            <a:ext cx="10020301" cy="686593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2B9DE23-0AA4-4A89-8010-428E5573F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471" y="1405881"/>
            <a:ext cx="3778757" cy="297266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3D964B7-3995-40D6-8A7E-31F954277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935" y="820850"/>
            <a:ext cx="7585365" cy="38784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177F3B0-1DCF-444B-97F9-E5DA06BA2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388" y="1413817"/>
            <a:ext cx="3720050" cy="297266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25DC38C-0808-4DF1-B82D-F7B2B1D7B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7489" y="1191736"/>
            <a:ext cx="7585365" cy="32436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419EE51-BBA3-4527-B091-1F227A6D93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0884" y="1250017"/>
            <a:ext cx="1093365" cy="21697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DF63F2E-654F-466F-984D-3108950988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7020" y="1237794"/>
            <a:ext cx="813995" cy="24620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B9963A8-282C-40F9-BD3E-617158CE7E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1727" y="1221550"/>
            <a:ext cx="825530" cy="262452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FFC9F85-8540-47F8-B66E-98F157C6C686}"/>
              </a:ext>
            </a:extLst>
          </p:cNvPr>
          <p:cNvSpPr txBox="1"/>
          <p:nvPr/>
        </p:nvSpPr>
        <p:spPr>
          <a:xfrm>
            <a:off x="5477842" y="4488770"/>
            <a:ext cx="2452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rgbClr val="0070C0"/>
                </a:solidFill>
              </a:rPr>
              <a:t>Inversione posizione finestre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F76424E-3800-4607-BC8A-3AAD890C7B15}"/>
              </a:ext>
            </a:extLst>
          </p:cNvPr>
          <p:cNvSpPr txBox="1"/>
          <p:nvPr/>
        </p:nvSpPr>
        <p:spPr>
          <a:xfrm>
            <a:off x="2739546" y="4496547"/>
            <a:ext cx="272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ICONA cestino permette di rimuovere il dispositivo dal server (UNJOIN).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521BEB9-8F99-46C0-97CC-05C8342A147C}"/>
              </a:ext>
            </a:extLst>
          </p:cNvPr>
          <p:cNvSpPr txBox="1"/>
          <p:nvPr/>
        </p:nvSpPr>
        <p:spPr>
          <a:xfrm>
            <a:off x="2308007" y="92253"/>
            <a:ext cx="27222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TAB per selezione canale trasmissivo e sotto i relativi dispositivi associati al server, oltre che opzioni differenti di scansione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F706584-E592-4F1F-906D-1523F183577E}"/>
              </a:ext>
            </a:extLst>
          </p:cNvPr>
          <p:cNvSpPr txBox="1"/>
          <p:nvPr/>
        </p:nvSpPr>
        <p:spPr>
          <a:xfrm>
            <a:off x="10207457" y="2366524"/>
            <a:ext cx="2142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Vista volatile di una scansione.</a:t>
            </a:r>
          </a:p>
          <a:p>
            <a:r>
              <a:rPr lang="it-IT" sz="1000" dirty="0">
                <a:solidFill>
                  <a:srgbClr val="7030A0"/>
                </a:solidFill>
              </a:rPr>
              <a:t>DA INVERTIRE POSIZIONE con la colonna dispositivi associati.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68A2DAD-A5D5-46E2-BF77-E1B9E592421D}"/>
              </a:ext>
            </a:extLst>
          </p:cNvPr>
          <p:cNvSpPr txBox="1"/>
          <p:nvPr/>
        </p:nvSpPr>
        <p:spPr>
          <a:xfrm>
            <a:off x="7984017" y="-1955"/>
            <a:ext cx="200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SCAN lancia la scansione sul tipo di canale selezionato.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14D54E1B-E5BD-43A5-AFB8-E43CCF912833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8585464" y="398155"/>
            <a:ext cx="402972" cy="82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E23D3B39-1FFF-4780-9A04-0AA1B292E3C1}"/>
              </a:ext>
            </a:extLst>
          </p:cNvPr>
          <p:cNvSpPr txBox="1"/>
          <p:nvPr/>
        </p:nvSpPr>
        <p:spPr>
          <a:xfrm>
            <a:off x="9975230" y="14320"/>
            <a:ext cx="214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ADD permette l’inserimento di un nodo manualmente tramite seriale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AF3C10F3-53C2-4FA6-B195-E1B78DE05ABA}"/>
              </a:ext>
            </a:extLst>
          </p:cNvPr>
          <p:cNvCxnSpPr>
            <a:stCxn id="44" idx="2"/>
          </p:cNvCxnSpPr>
          <p:nvPr/>
        </p:nvCxnSpPr>
        <p:spPr>
          <a:xfrm flipH="1">
            <a:off x="8948545" y="414430"/>
            <a:ext cx="2098048" cy="82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8FBA5484-609D-4AF7-BB21-75ED015982FE}"/>
              </a:ext>
            </a:extLst>
          </p:cNvPr>
          <p:cNvSpPr txBox="1"/>
          <p:nvPr/>
        </p:nvSpPr>
        <p:spPr>
          <a:xfrm>
            <a:off x="9975230" y="1515897"/>
            <a:ext cx="2142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TEST lancia una richiesta al nodo selezionato per vedere se alimentato e funzionante.</a:t>
            </a: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88C521EF-BF84-462A-9CBC-D1451E8FD025}"/>
              </a:ext>
            </a:extLst>
          </p:cNvPr>
          <p:cNvCxnSpPr/>
          <p:nvPr/>
        </p:nvCxnSpPr>
        <p:spPr>
          <a:xfrm flipH="1" flipV="1">
            <a:off x="9286613" y="1497519"/>
            <a:ext cx="688617" cy="29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01EC2CF-B20B-444B-A109-DAE3C874C2EC}"/>
              </a:ext>
            </a:extLst>
          </p:cNvPr>
          <p:cNvSpPr txBox="1"/>
          <p:nvPr/>
        </p:nvSpPr>
        <p:spPr>
          <a:xfrm>
            <a:off x="10026537" y="859499"/>
            <a:ext cx="20980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IDENTIFY lancia comando di identificazione sui nodi selezionati (che sia join o </a:t>
            </a:r>
            <a:r>
              <a:rPr lang="it-IT" sz="1000" dirty="0" err="1">
                <a:solidFill>
                  <a:srgbClr val="7030A0"/>
                </a:solidFill>
              </a:rPr>
              <a:t>unjoin</a:t>
            </a:r>
            <a:r>
              <a:rPr lang="it-IT" sz="10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7B106B8F-4CC2-46AA-8C0F-1E3864DFE1ED}"/>
              </a:ext>
            </a:extLst>
          </p:cNvPr>
          <p:cNvCxnSpPr>
            <a:stCxn id="50" idx="1"/>
          </p:cNvCxnSpPr>
          <p:nvPr/>
        </p:nvCxnSpPr>
        <p:spPr>
          <a:xfrm flipH="1">
            <a:off x="9706062" y="1136498"/>
            <a:ext cx="320475" cy="10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magine 52">
            <a:extLst>
              <a:ext uri="{FF2B5EF4-FFF2-40B4-BE49-F238E27FC236}">
                <a16:creationId xmlns:a16="http://schemas.microsoft.com/office/drawing/2014/main" id="{FBF96D8C-249D-442E-8266-10BC4BBAD6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7127" y="2137206"/>
            <a:ext cx="892356" cy="276225"/>
          </a:xfrm>
          <a:prstGeom prst="rect">
            <a:avLst/>
          </a:prstGeom>
        </p:spPr>
      </p:pic>
      <p:pic>
        <p:nvPicPr>
          <p:cNvPr id="55" name="Immagine 54">
            <a:extLst>
              <a:ext uri="{FF2B5EF4-FFF2-40B4-BE49-F238E27FC236}">
                <a16:creationId xmlns:a16="http://schemas.microsoft.com/office/drawing/2014/main" id="{21AC5F50-35B1-42D1-867D-6DAD20638C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8376" y="2970999"/>
            <a:ext cx="901113" cy="276225"/>
          </a:xfrm>
          <a:prstGeom prst="rect">
            <a:avLst/>
          </a:prstGeom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2B95746C-5187-41F7-929C-F631AF0BC9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89873" y="3763901"/>
            <a:ext cx="901113" cy="276225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7551C9E7-C467-48C4-9B44-F7625429AD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9873" y="2524366"/>
            <a:ext cx="921961" cy="304800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91D1744D-7BEA-4054-831E-96752AEDD5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9873" y="3339390"/>
            <a:ext cx="912727" cy="304800"/>
          </a:xfrm>
          <a:prstGeom prst="rect">
            <a:avLst/>
          </a:prstGeom>
        </p:spPr>
      </p:pic>
      <p:pic>
        <p:nvPicPr>
          <p:cNvPr id="59" name="Immagine 58">
            <a:extLst>
              <a:ext uri="{FF2B5EF4-FFF2-40B4-BE49-F238E27FC236}">
                <a16:creationId xmlns:a16="http://schemas.microsoft.com/office/drawing/2014/main" id="{4441E662-EE93-404E-B881-6B552AF623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5373" y="2143818"/>
            <a:ext cx="476250" cy="285750"/>
          </a:xfrm>
          <a:prstGeom prst="rect">
            <a:avLst/>
          </a:prstGeom>
        </p:spPr>
      </p:pic>
      <p:pic>
        <p:nvPicPr>
          <p:cNvPr id="61" name="Immagine 60">
            <a:extLst>
              <a:ext uri="{FF2B5EF4-FFF2-40B4-BE49-F238E27FC236}">
                <a16:creationId xmlns:a16="http://schemas.microsoft.com/office/drawing/2014/main" id="{BA9DC542-8AB5-42C2-A0C7-77A40937BD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2126" y="2954442"/>
            <a:ext cx="476250" cy="285750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1DE45000-63BC-4B86-BE53-03A4349287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2126" y="3772007"/>
            <a:ext cx="476250" cy="285750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98284C01-7B81-45C3-AE0A-399089C309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52013" y="2586773"/>
            <a:ext cx="419100" cy="257175"/>
          </a:xfrm>
          <a:prstGeom prst="rect">
            <a:avLst/>
          </a:prstGeom>
        </p:spPr>
      </p:pic>
      <p:pic>
        <p:nvPicPr>
          <p:cNvPr id="65" name="Immagine 64">
            <a:extLst>
              <a:ext uri="{FF2B5EF4-FFF2-40B4-BE49-F238E27FC236}">
                <a16:creationId xmlns:a16="http://schemas.microsoft.com/office/drawing/2014/main" id="{30A5182B-CD36-43BE-A519-461C91690D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48027" y="3392941"/>
            <a:ext cx="419100" cy="257175"/>
          </a:xfrm>
          <a:prstGeom prst="rect">
            <a:avLst/>
          </a:prstGeom>
        </p:spPr>
      </p:pic>
      <p:pic>
        <p:nvPicPr>
          <p:cNvPr id="66" name="Immagine 65">
            <a:extLst>
              <a:ext uri="{FF2B5EF4-FFF2-40B4-BE49-F238E27FC236}">
                <a16:creationId xmlns:a16="http://schemas.microsoft.com/office/drawing/2014/main" id="{8B01A500-D3B1-4096-80A7-7FCB2243D31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74720" y="902762"/>
            <a:ext cx="438150" cy="247650"/>
          </a:xfrm>
          <a:prstGeom prst="rect">
            <a:avLst/>
          </a:prstGeom>
        </p:spPr>
      </p:pic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A29EBE9B-BA1D-4256-B1BB-9C7991B8F507}"/>
              </a:ext>
            </a:extLst>
          </p:cNvPr>
          <p:cNvSpPr txBox="1"/>
          <p:nvPr/>
        </p:nvSpPr>
        <p:spPr>
          <a:xfrm>
            <a:off x="3537605" y="953620"/>
            <a:ext cx="378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BT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B189312B-4CE1-498A-8C1A-45900D756096}"/>
              </a:ext>
            </a:extLst>
          </p:cNvPr>
          <p:cNvSpPr txBox="1"/>
          <p:nvPr/>
        </p:nvSpPr>
        <p:spPr>
          <a:xfrm>
            <a:off x="3833355" y="948904"/>
            <a:ext cx="4245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LORA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C4D7C03-FE36-4F91-9B2E-81D6807A1383}"/>
              </a:ext>
            </a:extLst>
          </p:cNvPr>
          <p:cNvSpPr txBox="1"/>
          <p:nvPr/>
        </p:nvSpPr>
        <p:spPr>
          <a:xfrm>
            <a:off x="6622973" y="688474"/>
            <a:ext cx="180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Filtro per vedere tutti i devices oppure solo quelli non JOIN</a:t>
            </a: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DBE21CAD-E65E-484C-B3DB-B5623B8807B9}"/>
              </a:ext>
            </a:extLst>
          </p:cNvPr>
          <p:cNvCxnSpPr>
            <a:endCxn id="13" idx="0"/>
          </p:cNvCxnSpPr>
          <p:nvPr/>
        </p:nvCxnSpPr>
        <p:spPr>
          <a:xfrm>
            <a:off x="7514102" y="1112351"/>
            <a:ext cx="469916" cy="12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Immagine 71">
            <a:extLst>
              <a:ext uri="{FF2B5EF4-FFF2-40B4-BE49-F238E27FC236}">
                <a16:creationId xmlns:a16="http://schemas.microsoft.com/office/drawing/2014/main" id="{E9C9FCEA-A0B8-4376-8644-B3A7AA6B9EB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03655" y="1207871"/>
            <a:ext cx="1295400" cy="314325"/>
          </a:xfrm>
          <a:prstGeom prst="rect">
            <a:avLst/>
          </a:prstGeom>
        </p:spPr>
      </p:pic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17A69CB4-5CDF-4168-8BF6-A7AA46B11F2A}"/>
              </a:ext>
            </a:extLst>
          </p:cNvPr>
          <p:cNvSpPr txBox="1"/>
          <p:nvPr/>
        </p:nvSpPr>
        <p:spPr>
          <a:xfrm>
            <a:off x="7813667" y="1792896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Group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C4435D40-F46E-4ABA-8D5A-C414B6543AEF}"/>
              </a:ext>
            </a:extLst>
          </p:cNvPr>
          <p:cNvSpPr txBox="1"/>
          <p:nvPr/>
        </p:nvSpPr>
        <p:spPr>
          <a:xfrm>
            <a:off x="7946997" y="2183259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3.5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A28B0A9-5AB1-4635-BEC1-06EAEB22AA30}"/>
              </a:ext>
            </a:extLst>
          </p:cNvPr>
          <p:cNvSpPr txBox="1"/>
          <p:nvPr/>
        </p:nvSpPr>
        <p:spPr>
          <a:xfrm>
            <a:off x="7885324" y="2577150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3.11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AF925747-3334-430F-B825-217551EBA336}"/>
              </a:ext>
            </a:extLst>
          </p:cNvPr>
          <p:cNvSpPr txBox="1"/>
          <p:nvPr/>
        </p:nvSpPr>
        <p:spPr>
          <a:xfrm>
            <a:off x="7949546" y="2969372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7.1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B6BF0F0E-C0A7-4968-9426-A3219E7BA656}"/>
              </a:ext>
            </a:extLst>
          </p:cNvPr>
          <p:cNvSpPr txBox="1"/>
          <p:nvPr/>
        </p:nvSpPr>
        <p:spPr>
          <a:xfrm>
            <a:off x="7946997" y="3419016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7.2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090C9E80-9CE9-4B49-9137-27B9B09947F9}"/>
              </a:ext>
            </a:extLst>
          </p:cNvPr>
          <p:cNvSpPr txBox="1"/>
          <p:nvPr/>
        </p:nvSpPr>
        <p:spPr>
          <a:xfrm>
            <a:off x="7946997" y="3772007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7.8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C164F126-4B8E-4D74-8FC8-09FA756F92B8}"/>
              </a:ext>
            </a:extLst>
          </p:cNvPr>
          <p:cNvSpPr txBox="1"/>
          <p:nvPr/>
        </p:nvSpPr>
        <p:spPr>
          <a:xfrm>
            <a:off x="10113318" y="3291735"/>
            <a:ext cx="214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Pulsante v associa il device al server inserendolo nel database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9892804B-EACF-4A82-BC85-12DF148C4967}"/>
              </a:ext>
            </a:extLst>
          </p:cNvPr>
          <p:cNvSpPr txBox="1"/>
          <p:nvPr/>
        </p:nvSpPr>
        <p:spPr>
          <a:xfrm>
            <a:off x="3478696" y="1802853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Group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53E55E3A-92E9-4E61-A685-5153A0793AE0}"/>
              </a:ext>
            </a:extLst>
          </p:cNvPr>
          <p:cNvSpPr txBox="1"/>
          <p:nvPr/>
        </p:nvSpPr>
        <p:spPr>
          <a:xfrm>
            <a:off x="3484194" y="2174580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3.5</a:t>
            </a: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389C1FC1-8E5C-4201-B4FA-D387DD77F9DF}"/>
              </a:ext>
            </a:extLst>
          </p:cNvPr>
          <p:cNvSpPr txBox="1"/>
          <p:nvPr/>
        </p:nvSpPr>
        <p:spPr>
          <a:xfrm>
            <a:off x="3477882" y="2569044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3.11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AA96454-D235-4EDA-B041-69531F6BED32}"/>
              </a:ext>
            </a:extLst>
          </p:cNvPr>
          <p:cNvSpPr txBox="1"/>
          <p:nvPr/>
        </p:nvSpPr>
        <p:spPr>
          <a:xfrm>
            <a:off x="3484742" y="2980672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7.1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F730C560-1856-4760-A67E-A2BDF4F5CCFC}"/>
              </a:ext>
            </a:extLst>
          </p:cNvPr>
          <p:cNvSpPr txBox="1"/>
          <p:nvPr/>
        </p:nvSpPr>
        <p:spPr>
          <a:xfrm>
            <a:off x="3484742" y="3413806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7.2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1BA79CE7-4BF0-446F-B6BC-A018091BA74E}"/>
              </a:ext>
            </a:extLst>
          </p:cNvPr>
          <p:cNvSpPr txBox="1"/>
          <p:nvPr/>
        </p:nvSpPr>
        <p:spPr>
          <a:xfrm>
            <a:off x="3477882" y="3801609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7.8</a:t>
            </a:r>
          </a:p>
        </p:txBody>
      </p:sp>
      <p:cxnSp>
        <p:nvCxnSpPr>
          <p:cNvPr id="89" name="Connettore 2 88">
            <a:extLst>
              <a:ext uri="{FF2B5EF4-FFF2-40B4-BE49-F238E27FC236}">
                <a16:creationId xmlns:a16="http://schemas.microsoft.com/office/drawing/2014/main" id="{4FC65AB5-6074-497C-AEED-2A69ACBB0480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100689" y="3970881"/>
            <a:ext cx="1811145" cy="52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892EE92B-7125-4F74-9275-8618EACC85B4}"/>
              </a:ext>
            </a:extLst>
          </p:cNvPr>
          <p:cNvSpPr txBox="1"/>
          <p:nvPr/>
        </p:nvSpPr>
        <p:spPr>
          <a:xfrm>
            <a:off x="8107333" y="4389405"/>
            <a:ext cx="214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Le tabelle devono avere la possibilità di ordinamento per ogni colonna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EB65F272-C722-4328-9891-048B12B2A670}"/>
              </a:ext>
            </a:extLst>
          </p:cNvPr>
          <p:cNvSpPr txBox="1"/>
          <p:nvPr/>
        </p:nvSpPr>
        <p:spPr>
          <a:xfrm>
            <a:off x="8107333" y="4776643"/>
            <a:ext cx="243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Da valutare se mettere il campo ricerca sotto l’</a:t>
            </a:r>
            <a:r>
              <a:rPr lang="it-IT" sz="1000" dirty="0" err="1">
                <a:solidFill>
                  <a:srgbClr val="7030A0"/>
                </a:solidFill>
              </a:rPr>
              <a:t>header</a:t>
            </a:r>
            <a:r>
              <a:rPr lang="it-IT" sz="1000" dirty="0">
                <a:solidFill>
                  <a:srgbClr val="7030A0"/>
                </a:solidFill>
              </a:rPr>
              <a:t> di ogni colonna per fare più filtri</a:t>
            </a:r>
          </a:p>
        </p:txBody>
      </p:sp>
      <p:pic>
        <p:nvPicPr>
          <p:cNvPr id="92" name="Immagine 91">
            <a:extLst>
              <a:ext uri="{FF2B5EF4-FFF2-40B4-BE49-F238E27FC236}">
                <a16:creationId xmlns:a16="http://schemas.microsoft.com/office/drawing/2014/main" id="{3B4A67C5-73D7-4281-A788-E0B93AA8B84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1932" y="2863936"/>
            <a:ext cx="628650" cy="1095375"/>
          </a:xfrm>
          <a:prstGeom prst="rect">
            <a:avLst/>
          </a:prstGeom>
        </p:spPr>
      </p:pic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C5A3AC46-5499-4EA7-897D-322424A38515}"/>
              </a:ext>
            </a:extLst>
          </p:cNvPr>
          <p:cNvSpPr txBox="1"/>
          <p:nvPr/>
        </p:nvSpPr>
        <p:spPr>
          <a:xfrm>
            <a:off x="384913" y="2883941"/>
            <a:ext cx="871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96278DCB-2B34-4110-9B32-9686BC20AA3B}"/>
              </a:ext>
            </a:extLst>
          </p:cNvPr>
          <p:cNvSpPr txBox="1"/>
          <p:nvPr/>
        </p:nvSpPr>
        <p:spPr>
          <a:xfrm>
            <a:off x="384912" y="3254442"/>
            <a:ext cx="1684020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WIRELESS END DEVICES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5A0CC63E-A41C-42C8-8714-63D3073AC5D2}"/>
              </a:ext>
            </a:extLst>
          </p:cNvPr>
          <p:cNvSpPr txBox="1"/>
          <p:nvPr/>
        </p:nvSpPr>
        <p:spPr>
          <a:xfrm>
            <a:off x="386931" y="3558560"/>
            <a:ext cx="1550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WIRED DEVICES</a:t>
            </a:r>
          </a:p>
        </p:txBody>
      </p:sp>
      <p:pic>
        <p:nvPicPr>
          <p:cNvPr id="99" name="Immagine 98">
            <a:extLst>
              <a:ext uri="{FF2B5EF4-FFF2-40B4-BE49-F238E27FC236}">
                <a16:creationId xmlns:a16="http://schemas.microsoft.com/office/drawing/2014/main" id="{0618BA28-A368-412F-9EC7-CEE7A593C62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56808" y="1834541"/>
            <a:ext cx="136343" cy="164748"/>
          </a:xfrm>
          <a:prstGeom prst="rect">
            <a:avLst/>
          </a:prstGeom>
        </p:spPr>
      </p:pic>
      <p:pic>
        <p:nvPicPr>
          <p:cNvPr id="101" name="Immagine 100">
            <a:extLst>
              <a:ext uri="{FF2B5EF4-FFF2-40B4-BE49-F238E27FC236}">
                <a16:creationId xmlns:a16="http://schemas.microsoft.com/office/drawing/2014/main" id="{F00408FF-8B6D-4343-B269-4F00122401D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65407" y="1827305"/>
            <a:ext cx="136343" cy="164748"/>
          </a:xfrm>
          <a:prstGeom prst="rect">
            <a:avLst/>
          </a:prstGeom>
        </p:spPr>
      </p:pic>
      <p:pic>
        <p:nvPicPr>
          <p:cNvPr id="102" name="Immagine 101">
            <a:extLst>
              <a:ext uri="{FF2B5EF4-FFF2-40B4-BE49-F238E27FC236}">
                <a16:creationId xmlns:a16="http://schemas.microsoft.com/office/drawing/2014/main" id="{1F632E84-8025-4437-97B6-2A8D27F9B2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84987" y="1834541"/>
            <a:ext cx="136343" cy="164748"/>
          </a:xfrm>
          <a:prstGeom prst="rect">
            <a:avLst/>
          </a:prstGeom>
        </p:spPr>
      </p:pic>
      <p:pic>
        <p:nvPicPr>
          <p:cNvPr id="103" name="Immagine 102">
            <a:extLst>
              <a:ext uri="{FF2B5EF4-FFF2-40B4-BE49-F238E27FC236}">
                <a16:creationId xmlns:a16="http://schemas.microsoft.com/office/drawing/2014/main" id="{5F486D64-A7DD-4FCD-A92E-66A068CF07F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33519" y="1827305"/>
            <a:ext cx="136343" cy="164748"/>
          </a:xfrm>
          <a:prstGeom prst="rect">
            <a:avLst/>
          </a:prstGeom>
        </p:spPr>
      </p:pic>
      <p:pic>
        <p:nvPicPr>
          <p:cNvPr id="104" name="Immagine 103">
            <a:extLst>
              <a:ext uri="{FF2B5EF4-FFF2-40B4-BE49-F238E27FC236}">
                <a16:creationId xmlns:a16="http://schemas.microsoft.com/office/drawing/2014/main" id="{906EE11E-9367-4040-9D52-C8A7E6436F5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76996" y="1834541"/>
            <a:ext cx="136343" cy="164748"/>
          </a:xfrm>
          <a:prstGeom prst="rect">
            <a:avLst/>
          </a:prstGeom>
        </p:spPr>
      </p:pic>
      <p:pic>
        <p:nvPicPr>
          <p:cNvPr id="105" name="Immagine 104">
            <a:extLst>
              <a:ext uri="{FF2B5EF4-FFF2-40B4-BE49-F238E27FC236}">
                <a16:creationId xmlns:a16="http://schemas.microsoft.com/office/drawing/2014/main" id="{F55CDA63-5A5A-4BC8-89E1-E9B3B540225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08651" y="1834541"/>
            <a:ext cx="136343" cy="164748"/>
          </a:xfrm>
          <a:prstGeom prst="rect">
            <a:avLst/>
          </a:prstGeom>
        </p:spPr>
      </p:pic>
      <p:pic>
        <p:nvPicPr>
          <p:cNvPr id="108" name="Immagine 107">
            <a:extLst>
              <a:ext uri="{FF2B5EF4-FFF2-40B4-BE49-F238E27FC236}">
                <a16:creationId xmlns:a16="http://schemas.microsoft.com/office/drawing/2014/main" id="{7DD29559-D034-49B6-B251-D33885050BF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45115" y="2069895"/>
            <a:ext cx="219075" cy="2242046"/>
          </a:xfrm>
          <a:prstGeom prst="rect">
            <a:avLst/>
          </a:prstGeom>
        </p:spPr>
      </p:pic>
      <p:pic>
        <p:nvPicPr>
          <p:cNvPr id="109" name="Immagine 108">
            <a:extLst>
              <a:ext uri="{FF2B5EF4-FFF2-40B4-BE49-F238E27FC236}">
                <a16:creationId xmlns:a16="http://schemas.microsoft.com/office/drawing/2014/main" id="{B599FEBE-45F8-42E3-95E8-7AA6F33169A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66648" y="1488811"/>
            <a:ext cx="336175" cy="257175"/>
          </a:xfrm>
          <a:prstGeom prst="rect">
            <a:avLst/>
          </a:prstGeom>
        </p:spPr>
      </p:pic>
      <p:pic>
        <p:nvPicPr>
          <p:cNvPr id="110" name="Immagine 109">
            <a:extLst>
              <a:ext uri="{FF2B5EF4-FFF2-40B4-BE49-F238E27FC236}">
                <a16:creationId xmlns:a16="http://schemas.microsoft.com/office/drawing/2014/main" id="{48521AA9-8C59-41CC-A2B9-83B145C19EE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41570" y="1777849"/>
            <a:ext cx="336175" cy="283738"/>
          </a:xfrm>
          <a:prstGeom prst="rect">
            <a:avLst/>
          </a:prstGeom>
        </p:spPr>
      </p:pic>
      <p:pic>
        <p:nvPicPr>
          <p:cNvPr id="113" name="Immagine 112">
            <a:extLst>
              <a:ext uri="{FF2B5EF4-FFF2-40B4-BE49-F238E27FC236}">
                <a16:creationId xmlns:a16="http://schemas.microsoft.com/office/drawing/2014/main" id="{89C650B1-CBE0-4EE0-83D0-FBA0335F881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03993" y="2082005"/>
            <a:ext cx="219075" cy="2242046"/>
          </a:xfrm>
          <a:prstGeom prst="rect">
            <a:avLst/>
          </a:prstGeom>
        </p:spPr>
      </p:pic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D04A5514-EE42-4834-994E-B00B91BD1CB7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823872" y="3691845"/>
            <a:ext cx="1360809" cy="20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C7F93E1C-BEB3-4539-8E83-DAC1EEDFB0E3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8708992" y="2920522"/>
            <a:ext cx="2569828" cy="31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D8B218D1-1599-4843-822B-EEC1122C595A}"/>
              </a:ext>
            </a:extLst>
          </p:cNvPr>
          <p:cNvCxnSpPr>
            <a:cxnSpLocks/>
          </p:cNvCxnSpPr>
          <p:nvPr/>
        </p:nvCxnSpPr>
        <p:spPr>
          <a:xfrm>
            <a:off x="3669150" y="646251"/>
            <a:ext cx="259610" cy="4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BA77B024-12AF-4825-A983-AFB8356CABD7}"/>
              </a:ext>
            </a:extLst>
          </p:cNvPr>
          <p:cNvSpPr txBox="1"/>
          <p:nvPr/>
        </p:nvSpPr>
        <p:spPr>
          <a:xfrm>
            <a:off x="2551727" y="5098176"/>
            <a:ext cx="2722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SCAN</a:t>
            </a:r>
          </a:p>
          <a:p>
            <a:r>
              <a:rPr lang="it-IT" sz="1000" dirty="0">
                <a:solidFill>
                  <a:srgbClr val="7030A0"/>
                </a:solidFill>
              </a:rPr>
              <a:t>Alla pressione apertura </a:t>
            </a:r>
            <a:r>
              <a:rPr lang="it-IT" sz="1000" dirty="0" err="1">
                <a:solidFill>
                  <a:srgbClr val="7030A0"/>
                </a:solidFill>
              </a:rPr>
              <a:t>dialog</a:t>
            </a:r>
            <a:r>
              <a:rPr lang="it-IT" sz="1000" dirty="0">
                <a:solidFill>
                  <a:srgbClr val="7030A0"/>
                </a:solidFill>
              </a:rPr>
              <a:t> per scegliere quale antenna utilizzare se quella interna oppure gateway esterni.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E53AC287-25FE-46E0-9816-0D583C8A5DEE}"/>
              </a:ext>
            </a:extLst>
          </p:cNvPr>
          <p:cNvSpPr txBox="1"/>
          <p:nvPr/>
        </p:nvSpPr>
        <p:spPr>
          <a:xfrm>
            <a:off x="2551726" y="5806062"/>
            <a:ext cx="272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I pulsanti SCAN ADD ecc.. Potranno differire in base al canale trasmissivo scelto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F7EAE492-48FE-4109-9B06-9CF76DEA579F}"/>
              </a:ext>
            </a:extLst>
          </p:cNvPr>
          <p:cNvSpPr txBox="1"/>
          <p:nvPr/>
        </p:nvSpPr>
        <p:spPr>
          <a:xfrm>
            <a:off x="5274011" y="5363196"/>
            <a:ext cx="6850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FRECCIA a sinistra permette di </a:t>
            </a:r>
            <a:r>
              <a:rPr lang="it-IT" sz="1000" dirty="0" err="1">
                <a:solidFill>
                  <a:srgbClr val="7030A0"/>
                </a:solidFill>
              </a:rPr>
              <a:t>joinare</a:t>
            </a:r>
            <a:r>
              <a:rPr lang="it-IT" sz="1000" dirty="0">
                <a:solidFill>
                  <a:srgbClr val="7030A0"/>
                </a:solidFill>
              </a:rPr>
              <a:t> il dispositivo al server</a:t>
            </a:r>
            <a:br>
              <a:rPr lang="it-IT" sz="1000" dirty="0">
                <a:solidFill>
                  <a:srgbClr val="7030A0"/>
                </a:solidFill>
              </a:rPr>
            </a:br>
            <a:r>
              <a:rPr lang="it-IT" sz="1000" dirty="0">
                <a:solidFill>
                  <a:srgbClr val="7030A0"/>
                </a:solidFill>
              </a:rPr>
              <a:t>OFFLINE valutare un registro di associazione al server da scrivere sul dispositivo fisico oppure selezione degli ID network utilizzabili da un server.</a:t>
            </a:r>
            <a:br>
              <a:rPr lang="it-IT" sz="1000" dirty="0">
                <a:solidFill>
                  <a:srgbClr val="7030A0"/>
                </a:solidFill>
              </a:rPr>
            </a:br>
            <a:r>
              <a:rPr lang="it-IT" sz="1000" dirty="0">
                <a:solidFill>
                  <a:srgbClr val="7030A0"/>
                </a:solidFill>
              </a:rPr>
              <a:t>ONLINE le informazioni di associazione al server sono salvate nel cloud quindi se un nodo che compare a seguito di una scansione ma appartenente ad un altro server deve essere comunicato a video</a:t>
            </a:r>
          </a:p>
          <a:p>
            <a:pPr marL="171450" indent="-171450">
              <a:buFontTx/>
              <a:buChar char="-"/>
            </a:pPr>
            <a:endParaRPr lang="it-IT" sz="1000" dirty="0">
              <a:solidFill>
                <a:srgbClr val="7030A0"/>
              </a:solidFill>
            </a:endParaRPr>
          </a:p>
          <a:p>
            <a:r>
              <a:rPr lang="it-IT" sz="1000" dirty="0">
                <a:solidFill>
                  <a:srgbClr val="7030A0"/>
                </a:solidFill>
              </a:rPr>
              <a:t>Se cerco di </a:t>
            </a:r>
            <a:r>
              <a:rPr lang="it-IT" sz="1000" dirty="0" err="1">
                <a:solidFill>
                  <a:srgbClr val="7030A0"/>
                </a:solidFill>
              </a:rPr>
              <a:t>joinare</a:t>
            </a:r>
            <a:r>
              <a:rPr lang="it-IT" sz="1000" dirty="0">
                <a:solidFill>
                  <a:srgbClr val="7030A0"/>
                </a:solidFill>
              </a:rPr>
              <a:t> un nodo appartenente ad un altro server ho due possibilità:</a:t>
            </a:r>
            <a:br>
              <a:rPr lang="it-IT" sz="1000" dirty="0">
                <a:solidFill>
                  <a:srgbClr val="7030A0"/>
                </a:solidFill>
              </a:rPr>
            </a:br>
            <a:r>
              <a:rPr lang="it-IT" sz="1000" dirty="0">
                <a:solidFill>
                  <a:srgbClr val="7030A0"/>
                </a:solidFill>
              </a:rPr>
              <a:t>1, andare a liberare il nodo tramite l’altro server per poi tornare sul primo </a:t>
            </a:r>
            <a:r>
              <a:rPr lang="it-IT" sz="1000" dirty="0" err="1">
                <a:solidFill>
                  <a:srgbClr val="7030A0"/>
                </a:solidFill>
              </a:rPr>
              <a:t>ejoinarlo</a:t>
            </a:r>
            <a:r>
              <a:rPr lang="it-IT" sz="1000" dirty="0">
                <a:solidFill>
                  <a:srgbClr val="7030A0"/>
                </a:solidFill>
              </a:rPr>
              <a:t>.</a:t>
            </a:r>
            <a:br>
              <a:rPr lang="it-IT" sz="1000" dirty="0">
                <a:solidFill>
                  <a:srgbClr val="7030A0"/>
                </a:solidFill>
              </a:rPr>
            </a:br>
            <a:r>
              <a:rPr lang="it-IT" sz="1000" dirty="0">
                <a:solidFill>
                  <a:srgbClr val="7030A0"/>
                </a:solidFill>
              </a:rPr>
              <a:t>2, se </a:t>
            </a:r>
            <a:r>
              <a:rPr lang="it-IT" sz="1000" dirty="0" err="1">
                <a:solidFill>
                  <a:srgbClr val="7030A0"/>
                </a:solidFill>
              </a:rPr>
              <a:t>joino</a:t>
            </a:r>
            <a:r>
              <a:rPr lang="it-IT" sz="1000" dirty="0">
                <a:solidFill>
                  <a:srgbClr val="7030A0"/>
                </a:solidFill>
              </a:rPr>
              <a:t> un nodo già </a:t>
            </a:r>
            <a:r>
              <a:rPr lang="it-IT" sz="1000" dirty="0" err="1">
                <a:solidFill>
                  <a:srgbClr val="7030A0"/>
                </a:solidFill>
              </a:rPr>
              <a:t>joinato</a:t>
            </a:r>
            <a:r>
              <a:rPr lang="it-IT" sz="1000" dirty="0">
                <a:solidFill>
                  <a:srgbClr val="7030A0"/>
                </a:solidFill>
              </a:rPr>
              <a:t>, tramite MQTT vado a disassociarlo automaticamente dall’altro server.</a:t>
            </a:r>
          </a:p>
        </p:txBody>
      </p:sp>
      <p:pic>
        <p:nvPicPr>
          <p:cNvPr id="97" name="Immagine 96">
            <a:extLst>
              <a:ext uri="{FF2B5EF4-FFF2-40B4-BE49-F238E27FC236}">
                <a16:creationId xmlns:a16="http://schemas.microsoft.com/office/drawing/2014/main" id="{CF2FE9C2-2723-4540-AD48-7DC34011109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14626" y="2226089"/>
            <a:ext cx="132867" cy="150623"/>
          </a:xfrm>
          <a:prstGeom prst="rect">
            <a:avLst/>
          </a:prstGeom>
        </p:spPr>
      </p:pic>
      <p:pic>
        <p:nvPicPr>
          <p:cNvPr id="98" name="Immagine 97">
            <a:extLst>
              <a:ext uri="{FF2B5EF4-FFF2-40B4-BE49-F238E27FC236}">
                <a16:creationId xmlns:a16="http://schemas.microsoft.com/office/drawing/2014/main" id="{7519BF77-4E3F-4DBA-8A48-AD97875F5C1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07659" y="2606666"/>
            <a:ext cx="157470" cy="150623"/>
          </a:xfrm>
          <a:prstGeom prst="rect">
            <a:avLst/>
          </a:prstGeom>
        </p:spPr>
      </p:pic>
      <p:pic>
        <p:nvPicPr>
          <p:cNvPr id="100" name="Immagine 99">
            <a:extLst>
              <a:ext uri="{FF2B5EF4-FFF2-40B4-BE49-F238E27FC236}">
                <a16:creationId xmlns:a16="http://schemas.microsoft.com/office/drawing/2014/main" id="{6680BD2B-EE7F-4AC5-99F3-794DDA82235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09034" y="1843095"/>
            <a:ext cx="157470" cy="150623"/>
          </a:xfrm>
          <a:prstGeom prst="rect">
            <a:avLst/>
          </a:prstGeom>
        </p:spPr>
      </p:pic>
      <p:pic>
        <p:nvPicPr>
          <p:cNvPr id="106" name="Immagine 105">
            <a:extLst>
              <a:ext uri="{FF2B5EF4-FFF2-40B4-BE49-F238E27FC236}">
                <a16:creationId xmlns:a16="http://schemas.microsoft.com/office/drawing/2014/main" id="{B3DCBD59-2BB3-428F-BB59-B2387825776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08360" y="3022309"/>
            <a:ext cx="157470" cy="150623"/>
          </a:xfrm>
          <a:prstGeom prst="rect">
            <a:avLst/>
          </a:prstGeom>
        </p:spPr>
      </p:pic>
      <p:pic>
        <p:nvPicPr>
          <p:cNvPr id="107" name="Immagine 106">
            <a:extLst>
              <a:ext uri="{FF2B5EF4-FFF2-40B4-BE49-F238E27FC236}">
                <a16:creationId xmlns:a16="http://schemas.microsoft.com/office/drawing/2014/main" id="{E30E5CA8-C308-4433-8615-424BFE9C3D2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07659" y="3425478"/>
            <a:ext cx="157470" cy="150623"/>
          </a:xfrm>
          <a:prstGeom prst="rect">
            <a:avLst/>
          </a:prstGeom>
        </p:spPr>
      </p:pic>
      <p:pic>
        <p:nvPicPr>
          <p:cNvPr id="111" name="Immagine 110">
            <a:extLst>
              <a:ext uri="{FF2B5EF4-FFF2-40B4-BE49-F238E27FC236}">
                <a16:creationId xmlns:a16="http://schemas.microsoft.com/office/drawing/2014/main" id="{CBC8D127-AD3C-443E-A666-0F597D470F4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07659" y="3827165"/>
            <a:ext cx="157470" cy="150623"/>
          </a:xfrm>
          <a:prstGeom prst="rect">
            <a:avLst/>
          </a:prstGeom>
        </p:spPr>
      </p:pic>
      <p:pic>
        <p:nvPicPr>
          <p:cNvPr id="112" name="Immagine 111">
            <a:extLst>
              <a:ext uri="{FF2B5EF4-FFF2-40B4-BE49-F238E27FC236}">
                <a16:creationId xmlns:a16="http://schemas.microsoft.com/office/drawing/2014/main" id="{0ED7D940-8DBF-4C5B-82CD-5BC0DF778E3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74291" y="2242748"/>
            <a:ext cx="132867" cy="150623"/>
          </a:xfrm>
          <a:prstGeom prst="rect">
            <a:avLst/>
          </a:prstGeom>
        </p:spPr>
      </p:pic>
      <p:pic>
        <p:nvPicPr>
          <p:cNvPr id="114" name="Immagine 113">
            <a:extLst>
              <a:ext uri="{FF2B5EF4-FFF2-40B4-BE49-F238E27FC236}">
                <a16:creationId xmlns:a16="http://schemas.microsoft.com/office/drawing/2014/main" id="{2FD91713-C507-400B-B6C8-3DD36223526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267324" y="2623325"/>
            <a:ext cx="157470" cy="150623"/>
          </a:xfrm>
          <a:prstGeom prst="rect">
            <a:avLst/>
          </a:prstGeom>
        </p:spPr>
      </p:pic>
      <p:pic>
        <p:nvPicPr>
          <p:cNvPr id="115" name="Immagine 114">
            <a:extLst>
              <a:ext uri="{FF2B5EF4-FFF2-40B4-BE49-F238E27FC236}">
                <a16:creationId xmlns:a16="http://schemas.microsoft.com/office/drawing/2014/main" id="{AE701A9E-8EE9-45F2-BA9D-B6F5641B49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268699" y="1859754"/>
            <a:ext cx="157470" cy="150623"/>
          </a:xfrm>
          <a:prstGeom prst="rect">
            <a:avLst/>
          </a:prstGeom>
        </p:spPr>
      </p:pic>
      <p:pic>
        <p:nvPicPr>
          <p:cNvPr id="116" name="Immagine 115">
            <a:extLst>
              <a:ext uri="{FF2B5EF4-FFF2-40B4-BE49-F238E27FC236}">
                <a16:creationId xmlns:a16="http://schemas.microsoft.com/office/drawing/2014/main" id="{576E5695-BA28-469E-9857-AFADB31C8D1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268025" y="3038968"/>
            <a:ext cx="157470" cy="150623"/>
          </a:xfrm>
          <a:prstGeom prst="rect">
            <a:avLst/>
          </a:prstGeom>
        </p:spPr>
      </p:pic>
      <p:pic>
        <p:nvPicPr>
          <p:cNvPr id="117" name="Immagine 116">
            <a:extLst>
              <a:ext uri="{FF2B5EF4-FFF2-40B4-BE49-F238E27FC236}">
                <a16:creationId xmlns:a16="http://schemas.microsoft.com/office/drawing/2014/main" id="{8BB4EC02-D3D2-4A77-B6AE-CACC9EB9E3D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267324" y="3442137"/>
            <a:ext cx="157470" cy="150623"/>
          </a:xfrm>
          <a:prstGeom prst="rect">
            <a:avLst/>
          </a:prstGeom>
        </p:spPr>
      </p:pic>
      <p:pic>
        <p:nvPicPr>
          <p:cNvPr id="118" name="Immagine 117">
            <a:extLst>
              <a:ext uri="{FF2B5EF4-FFF2-40B4-BE49-F238E27FC236}">
                <a16:creationId xmlns:a16="http://schemas.microsoft.com/office/drawing/2014/main" id="{09484D3A-BC63-4F54-B0BB-7CA2F751F31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267324" y="3843824"/>
            <a:ext cx="157470" cy="150623"/>
          </a:xfrm>
          <a:prstGeom prst="rect">
            <a:avLst/>
          </a:prstGeom>
        </p:spPr>
      </p:pic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D11FBDD-B16E-4528-9639-4E8F29A4CA5F}"/>
              </a:ext>
            </a:extLst>
          </p:cNvPr>
          <p:cNvCxnSpPr/>
          <p:nvPr/>
        </p:nvCxnSpPr>
        <p:spPr>
          <a:xfrm flipH="1">
            <a:off x="2635624" y="948904"/>
            <a:ext cx="322729" cy="201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D438442-28B7-4A37-A474-E6CF6F4E115C}"/>
              </a:ext>
            </a:extLst>
          </p:cNvPr>
          <p:cNvCxnSpPr/>
          <p:nvPr/>
        </p:nvCxnSpPr>
        <p:spPr>
          <a:xfrm>
            <a:off x="2551726" y="948904"/>
            <a:ext cx="397662" cy="187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3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D048E5E-3F52-42C9-BB59-1D0F8D60E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71700" cy="686593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B6D3269-F68D-49B5-9E9D-162A96AC8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699" y="-14406"/>
            <a:ext cx="10020301" cy="6865937"/>
          </a:xfrm>
          <a:prstGeom prst="rect">
            <a:avLst/>
          </a:prstGeom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2B95746C-5187-41F7-929C-F631AF0BC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812" y="3762035"/>
            <a:ext cx="400050" cy="276225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C0395272-EA35-4792-A80F-C2D86523A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32" y="2863936"/>
            <a:ext cx="628650" cy="109537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842617-183E-4265-BF6C-6112075C1AD3}"/>
              </a:ext>
            </a:extLst>
          </p:cNvPr>
          <p:cNvSpPr txBox="1"/>
          <p:nvPr/>
        </p:nvSpPr>
        <p:spPr>
          <a:xfrm>
            <a:off x="384913" y="2883941"/>
            <a:ext cx="871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E95C81-9E80-497D-91F5-6BE2DCCC8C50}"/>
              </a:ext>
            </a:extLst>
          </p:cNvPr>
          <p:cNvSpPr txBox="1"/>
          <p:nvPr/>
        </p:nvSpPr>
        <p:spPr>
          <a:xfrm>
            <a:off x="384912" y="3254442"/>
            <a:ext cx="171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WIRELESS END DEVICES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DF70FFD-3CDB-4521-977E-C9A8C7DB2231}"/>
              </a:ext>
            </a:extLst>
          </p:cNvPr>
          <p:cNvSpPr txBox="1"/>
          <p:nvPr/>
        </p:nvSpPr>
        <p:spPr>
          <a:xfrm>
            <a:off x="381790" y="3558561"/>
            <a:ext cx="1550998" cy="2769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WIRED DEVICES</a:t>
            </a:r>
          </a:p>
        </p:txBody>
      </p:sp>
      <p:pic>
        <p:nvPicPr>
          <p:cNvPr id="70" name="Immagine 69">
            <a:extLst>
              <a:ext uri="{FF2B5EF4-FFF2-40B4-BE49-F238E27FC236}">
                <a16:creationId xmlns:a16="http://schemas.microsoft.com/office/drawing/2014/main" id="{478FE8A9-3931-4BD6-8806-50802B58D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1282" y="925557"/>
            <a:ext cx="3920580" cy="311270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70E2123-ACED-4303-B472-91E67E8BA7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7209" y="1031846"/>
            <a:ext cx="1428750" cy="185154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B62CEE7-94E3-4CC8-859C-F0A007B0561D}"/>
              </a:ext>
            </a:extLst>
          </p:cNvPr>
          <p:cNvSpPr txBox="1"/>
          <p:nvPr/>
        </p:nvSpPr>
        <p:spPr>
          <a:xfrm>
            <a:off x="2247209" y="985923"/>
            <a:ext cx="1973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Dispositivi con gestione DALI</a:t>
            </a:r>
          </a:p>
        </p:txBody>
      </p:sp>
      <p:pic>
        <p:nvPicPr>
          <p:cNvPr id="80" name="Immagine 79">
            <a:extLst>
              <a:ext uri="{FF2B5EF4-FFF2-40B4-BE49-F238E27FC236}">
                <a16:creationId xmlns:a16="http://schemas.microsoft.com/office/drawing/2014/main" id="{15DC7251-9A6C-43EF-91DD-9416123FD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226" y="1667671"/>
            <a:ext cx="1107345" cy="276225"/>
          </a:xfrm>
          <a:prstGeom prst="rect">
            <a:avLst/>
          </a:prstGeom>
        </p:spPr>
      </p:pic>
      <p:pic>
        <p:nvPicPr>
          <p:cNvPr id="88" name="Immagine 87">
            <a:extLst>
              <a:ext uri="{FF2B5EF4-FFF2-40B4-BE49-F238E27FC236}">
                <a16:creationId xmlns:a16="http://schemas.microsoft.com/office/drawing/2014/main" id="{E62F0836-FD33-44E1-A9ED-CF3FAE6AD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097" y="2541577"/>
            <a:ext cx="1097473" cy="276225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5330E884-7412-4D8F-9413-0F9CAC1F4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968" y="3392941"/>
            <a:ext cx="1087602" cy="276225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861A2024-E372-49ED-9686-D73AF13A26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226" y="2144470"/>
            <a:ext cx="1097473" cy="304800"/>
          </a:xfrm>
          <a:prstGeom prst="rect">
            <a:avLst/>
          </a:prstGeom>
        </p:spPr>
      </p:pic>
      <p:pic>
        <p:nvPicPr>
          <p:cNvPr id="94" name="Immagine 93">
            <a:extLst>
              <a:ext uri="{FF2B5EF4-FFF2-40B4-BE49-F238E27FC236}">
                <a16:creationId xmlns:a16="http://schemas.microsoft.com/office/drawing/2014/main" id="{8972CFF7-7B18-4D79-80DF-DDD6C94FEA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7098" y="2913402"/>
            <a:ext cx="1087602" cy="304800"/>
          </a:xfrm>
          <a:prstGeom prst="rect">
            <a:avLst/>
          </a:prstGeom>
        </p:spPr>
      </p:pic>
      <p:pic>
        <p:nvPicPr>
          <p:cNvPr id="95" name="Immagine 94">
            <a:extLst>
              <a:ext uri="{FF2B5EF4-FFF2-40B4-BE49-F238E27FC236}">
                <a16:creationId xmlns:a16="http://schemas.microsoft.com/office/drawing/2014/main" id="{036DE79E-0C32-4106-869E-132B8AAD05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3057" y="927485"/>
            <a:ext cx="5888789" cy="3122681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028FCCF-0113-41E1-918C-7B1D1C7786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6302" y="1016939"/>
            <a:ext cx="1962150" cy="266700"/>
          </a:xfrm>
          <a:prstGeom prst="rect">
            <a:avLst/>
          </a:prstGeom>
        </p:spPr>
      </p:pic>
      <p:pic>
        <p:nvPicPr>
          <p:cNvPr id="98" name="Immagine 97">
            <a:extLst>
              <a:ext uri="{FF2B5EF4-FFF2-40B4-BE49-F238E27FC236}">
                <a16:creationId xmlns:a16="http://schemas.microsoft.com/office/drawing/2014/main" id="{DADE61D1-2347-40FB-AD53-345BF9C062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08380" y="960752"/>
            <a:ext cx="1295400" cy="314325"/>
          </a:xfrm>
          <a:prstGeom prst="rect">
            <a:avLst/>
          </a:prstGeom>
        </p:spPr>
      </p:pic>
      <p:pic>
        <p:nvPicPr>
          <p:cNvPr id="99" name="Immagine 98">
            <a:extLst>
              <a:ext uri="{FF2B5EF4-FFF2-40B4-BE49-F238E27FC236}">
                <a16:creationId xmlns:a16="http://schemas.microsoft.com/office/drawing/2014/main" id="{6BA51BFE-88BA-49DF-9B5C-CB82D0435C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97832" y="2146348"/>
            <a:ext cx="5594146" cy="266700"/>
          </a:xfrm>
          <a:prstGeom prst="rect">
            <a:avLst/>
          </a:prstGeom>
        </p:spPr>
      </p:pic>
      <p:pic>
        <p:nvPicPr>
          <p:cNvPr id="100" name="Immagine 99">
            <a:extLst>
              <a:ext uri="{FF2B5EF4-FFF2-40B4-BE49-F238E27FC236}">
                <a16:creationId xmlns:a16="http://schemas.microsoft.com/office/drawing/2014/main" id="{704D312E-E2B0-4018-9EBA-8944BFB6D0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0347" y="2962804"/>
            <a:ext cx="5492907" cy="2667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C2643DF-DEBB-415A-B120-320CB96563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2147" y="2543505"/>
            <a:ext cx="5561107" cy="31432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1F296341-0B70-400A-94A3-569FA631C6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40347" y="3399243"/>
            <a:ext cx="5492907" cy="314325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6875859B-3E5A-4FDA-A98D-D1BAFB20F7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03252" y="1691246"/>
            <a:ext cx="5498895" cy="314325"/>
          </a:xfrm>
          <a:prstGeom prst="rect">
            <a:avLst/>
          </a:prstGeom>
        </p:spPr>
      </p:pic>
      <p:pic>
        <p:nvPicPr>
          <p:cNvPr id="102" name="Immagine 101">
            <a:extLst>
              <a:ext uri="{FF2B5EF4-FFF2-40B4-BE49-F238E27FC236}">
                <a16:creationId xmlns:a16="http://schemas.microsoft.com/office/drawing/2014/main" id="{CB8DB7D4-F53E-47C9-95B4-726229E4AC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2830" y="962997"/>
            <a:ext cx="1295400" cy="314325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B11E3084-6931-465F-A3BD-10FD875B6B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96787" y="2135056"/>
            <a:ext cx="552450" cy="295275"/>
          </a:xfrm>
          <a:prstGeom prst="rect">
            <a:avLst/>
          </a:prstGeom>
        </p:spPr>
      </p:pic>
      <p:pic>
        <p:nvPicPr>
          <p:cNvPr id="103" name="Immagine 102">
            <a:extLst>
              <a:ext uri="{FF2B5EF4-FFF2-40B4-BE49-F238E27FC236}">
                <a16:creationId xmlns:a16="http://schemas.microsoft.com/office/drawing/2014/main" id="{264F9D5F-E05E-4EF6-AF5A-0C950A2610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31601" y="985923"/>
            <a:ext cx="552450" cy="295275"/>
          </a:xfrm>
          <a:prstGeom prst="rect">
            <a:avLst/>
          </a:prstGeom>
        </p:spPr>
      </p:pic>
      <p:pic>
        <p:nvPicPr>
          <p:cNvPr id="104" name="Immagine 103">
            <a:extLst>
              <a:ext uri="{FF2B5EF4-FFF2-40B4-BE49-F238E27FC236}">
                <a16:creationId xmlns:a16="http://schemas.microsoft.com/office/drawing/2014/main" id="{31BB22EC-16CD-48A6-AA44-24E0C61AD3A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80876" y="993093"/>
            <a:ext cx="552450" cy="295275"/>
          </a:xfrm>
          <a:prstGeom prst="rect">
            <a:avLst/>
          </a:prstGeom>
        </p:spPr>
      </p:pic>
      <p:pic>
        <p:nvPicPr>
          <p:cNvPr id="105" name="Immagine 104">
            <a:extLst>
              <a:ext uri="{FF2B5EF4-FFF2-40B4-BE49-F238E27FC236}">
                <a16:creationId xmlns:a16="http://schemas.microsoft.com/office/drawing/2014/main" id="{F6F3ADD7-71A6-4E64-96E3-6F7C527AFB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0306" y="988364"/>
            <a:ext cx="552450" cy="295275"/>
          </a:xfrm>
          <a:prstGeom prst="rect">
            <a:avLst/>
          </a:prstGeom>
        </p:spPr>
      </p:pic>
      <p:sp>
        <p:nvSpPr>
          <p:cNvPr id="107" name="Rettangolo 106">
            <a:extLst>
              <a:ext uri="{FF2B5EF4-FFF2-40B4-BE49-F238E27FC236}">
                <a16:creationId xmlns:a16="http://schemas.microsoft.com/office/drawing/2014/main" id="{0B62CD6A-B218-431C-A926-6B24DE8D15C1}"/>
              </a:ext>
            </a:extLst>
          </p:cNvPr>
          <p:cNvSpPr/>
          <p:nvPr/>
        </p:nvSpPr>
        <p:spPr>
          <a:xfrm>
            <a:off x="6823641" y="1049094"/>
            <a:ext cx="376594" cy="169518"/>
          </a:xfrm>
          <a:prstGeom prst="rect">
            <a:avLst/>
          </a:prstGeom>
          <a:solidFill>
            <a:srgbClr val="5F93F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A6AEB81-66B9-4107-98C2-FD783BCA417E}"/>
              </a:ext>
            </a:extLst>
          </p:cNvPr>
          <p:cNvSpPr txBox="1"/>
          <p:nvPr/>
        </p:nvSpPr>
        <p:spPr>
          <a:xfrm>
            <a:off x="6832236" y="1021409"/>
            <a:ext cx="376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chemeClr val="bg1"/>
                </a:solidFill>
              </a:rPr>
              <a:t>EXT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EE000FEF-6467-4150-9083-14AC624C816C}"/>
              </a:ext>
            </a:extLst>
          </p:cNvPr>
          <p:cNvSpPr/>
          <p:nvPr/>
        </p:nvSpPr>
        <p:spPr>
          <a:xfrm>
            <a:off x="7374893" y="1065561"/>
            <a:ext cx="376594" cy="169518"/>
          </a:xfrm>
          <a:prstGeom prst="rect">
            <a:avLst/>
          </a:prstGeom>
          <a:solidFill>
            <a:srgbClr val="5F93F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71EC7C86-E958-4271-8E3D-6095B28628E1}"/>
              </a:ext>
            </a:extLst>
          </p:cNvPr>
          <p:cNvSpPr txBox="1"/>
          <p:nvPr/>
        </p:nvSpPr>
        <p:spPr>
          <a:xfrm>
            <a:off x="7300870" y="1023494"/>
            <a:ext cx="579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chemeClr val="bg1"/>
                </a:solidFill>
              </a:rPr>
              <a:t>STATUS</a:t>
            </a:r>
          </a:p>
        </p:txBody>
      </p:sp>
      <p:pic>
        <p:nvPicPr>
          <p:cNvPr id="109" name="Immagine 108">
            <a:extLst>
              <a:ext uri="{FF2B5EF4-FFF2-40B4-BE49-F238E27FC236}">
                <a16:creationId xmlns:a16="http://schemas.microsoft.com/office/drawing/2014/main" id="{3B1A454C-6A08-4197-BC66-B146EDFACA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71899" y="1676097"/>
            <a:ext cx="552450" cy="295275"/>
          </a:xfrm>
          <a:prstGeom prst="rect">
            <a:avLst/>
          </a:prstGeom>
        </p:spPr>
      </p:pic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C7FBCF3C-4040-40F3-9B8B-B803BA0565CD}"/>
              </a:ext>
            </a:extLst>
          </p:cNvPr>
          <p:cNvSpPr txBox="1"/>
          <p:nvPr/>
        </p:nvSpPr>
        <p:spPr>
          <a:xfrm>
            <a:off x="8202004" y="367836"/>
            <a:ext cx="376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chemeClr val="bg1"/>
                </a:solidFill>
              </a:rPr>
              <a:t>EXT</a:t>
            </a:r>
          </a:p>
        </p:txBody>
      </p:sp>
      <p:pic>
        <p:nvPicPr>
          <p:cNvPr id="111" name="Immagine 110">
            <a:extLst>
              <a:ext uri="{FF2B5EF4-FFF2-40B4-BE49-F238E27FC236}">
                <a16:creationId xmlns:a16="http://schemas.microsoft.com/office/drawing/2014/main" id="{23253B12-B658-4CB3-A735-AFC347E386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96787" y="2984493"/>
            <a:ext cx="552450" cy="295275"/>
          </a:xfrm>
          <a:prstGeom prst="rect">
            <a:avLst/>
          </a:prstGeom>
        </p:spPr>
      </p:pic>
      <p:pic>
        <p:nvPicPr>
          <p:cNvPr id="112" name="Immagine 111">
            <a:extLst>
              <a:ext uri="{FF2B5EF4-FFF2-40B4-BE49-F238E27FC236}">
                <a16:creationId xmlns:a16="http://schemas.microsoft.com/office/drawing/2014/main" id="{D8717F11-9147-457E-AD69-7760740A9F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96787" y="2558791"/>
            <a:ext cx="552450" cy="295275"/>
          </a:xfrm>
          <a:prstGeom prst="rect">
            <a:avLst/>
          </a:prstGeom>
        </p:spPr>
      </p:pic>
      <p:pic>
        <p:nvPicPr>
          <p:cNvPr id="113" name="Immagine 112">
            <a:extLst>
              <a:ext uri="{FF2B5EF4-FFF2-40B4-BE49-F238E27FC236}">
                <a16:creationId xmlns:a16="http://schemas.microsoft.com/office/drawing/2014/main" id="{AD979496-3A9D-4792-A535-AC562ED784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96787" y="3383597"/>
            <a:ext cx="552450" cy="295275"/>
          </a:xfrm>
          <a:prstGeom prst="rect">
            <a:avLst/>
          </a:prstGeom>
        </p:spPr>
      </p:pic>
      <p:pic>
        <p:nvPicPr>
          <p:cNvPr id="114" name="Immagine 113">
            <a:extLst>
              <a:ext uri="{FF2B5EF4-FFF2-40B4-BE49-F238E27FC236}">
                <a16:creationId xmlns:a16="http://schemas.microsoft.com/office/drawing/2014/main" id="{DFD3AD69-2685-4129-B791-0FB2DA8F08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05425" y="1687250"/>
            <a:ext cx="552450" cy="295275"/>
          </a:xfrm>
          <a:prstGeom prst="rect">
            <a:avLst/>
          </a:prstGeom>
        </p:spPr>
      </p:pic>
      <p:pic>
        <p:nvPicPr>
          <p:cNvPr id="115" name="Immagine 114">
            <a:extLst>
              <a:ext uri="{FF2B5EF4-FFF2-40B4-BE49-F238E27FC236}">
                <a16:creationId xmlns:a16="http://schemas.microsoft.com/office/drawing/2014/main" id="{DCEDFE06-86B3-4F68-A113-EDE226F01F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02298" y="1002747"/>
            <a:ext cx="419100" cy="295275"/>
          </a:xfrm>
          <a:prstGeom prst="rect">
            <a:avLst/>
          </a:prstGeom>
        </p:spPr>
      </p:pic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259F4707-2A5E-4E4B-94DE-D9B25CBE0D3A}"/>
              </a:ext>
            </a:extLst>
          </p:cNvPr>
          <p:cNvSpPr txBox="1"/>
          <p:nvPr/>
        </p:nvSpPr>
        <p:spPr>
          <a:xfrm>
            <a:off x="2401118" y="33600"/>
            <a:ext cx="14190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Scansione DALI, permette di lanciare un comando di scansione su tutti i dispositivi selezionati</a:t>
            </a:r>
          </a:p>
        </p:txBody>
      </p: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C5219424-71C9-4BC4-A4F8-4710B2808A28}"/>
              </a:ext>
            </a:extLst>
          </p:cNvPr>
          <p:cNvCxnSpPr>
            <a:cxnSpLocks/>
            <a:stCxn id="116" idx="3"/>
            <a:endCxn id="115" idx="0"/>
          </p:cNvCxnSpPr>
          <p:nvPr/>
        </p:nvCxnSpPr>
        <p:spPr>
          <a:xfrm>
            <a:off x="3820192" y="464487"/>
            <a:ext cx="2691656" cy="53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528FB5E8-A0F5-4665-BC30-108A234E9E2A}"/>
              </a:ext>
            </a:extLst>
          </p:cNvPr>
          <p:cNvSpPr txBox="1"/>
          <p:nvPr/>
        </p:nvSpPr>
        <p:spPr>
          <a:xfrm>
            <a:off x="5267794" y="1754008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2/4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F7F92EE5-2B74-4297-9D30-3770D739888D}"/>
              </a:ext>
            </a:extLst>
          </p:cNvPr>
          <p:cNvSpPr txBox="1"/>
          <p:nvPr/>
        </p:nvSpPr>
        <p:spPr>
          <a:xfrm>
            <a:off x="5267794" y="2157688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4/4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B23B46EE-FDD5-45AC-BD1E-433EC68CB3C0}"/>
              </a:ext>
            </a:extLst>
          </p:cNvPr>
          <p:cNvSpPr txBox="1"/>
          <p:nvPr/>
        </p:nvSpPr>
        <p:spPr>
          <a:xfrm>
            <a:off x="5267268" y="2594684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2/4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627D66AC-F4F4-4C10-A046-CE3B6B6262F0}"/>
              </a:ext>
            </a:extLst>
          </p:cNvPr>
          <p:cNvSpPr txBox="1"/>
          <p:nvPr/>
        </p:nvSpPr>
        <p:spPr>
          <a:xfrm>
            <a:off x="5267268" y="3024409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3/4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368F83B1-8274-4C27-9A13-F70848CEB7BA}"/>
              </a:ext>
            </a:extLst>
          </p:cNvPr>
          <p:cNvSpPr txBox="1"/>
          <p:nvPr/>
        </p:nvSpPr>
        <p:spPr>
          <a:xfrm>
            <a:off x="5267268" y="3448683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1/4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96FB2EF5-4F4B-44AC-A2CE-33F0C09D0E9C}"/>
              </a:ext>
            </a:extLst>
          </p:cNvPr>
          <p:cNvSpPr txBox="1"/>
          <p:nvPr/>
        </p:nvSpPr>
        <p:spPr>
          <a:xfrm>
            <a:off x="5190150" y="1344275"/>
            <a:ext cx="521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/>
              <a:t>Address</a:t>
            </a:r>
            <a:endParaRPr lang="it-IT" sz="800" dirty="0"/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92FB085E-5229-4807-A60E-27D1CE6B78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72796" y="1691888"/>
            <a:ext cx="504825" cy="285750"/>
          </a:xfrm>
          <a:prstGeom prst="rect">
            <a:avLst/>
          </a:prstGeom>
        </p:spPr>
      </p:pic>
      <p:pic>
        <p:nvPicPr>
          <p:cNvPr id="124" name="Immagine 123">
            <a:extLst>
              <a:ext uri="{FF2B5EF4-FFF2-40B4-BE49-F238E27FC236}">
                <a16:creationId xmlns:a16="http://schemas.microsoft.com/office/drawing/2014/main" id="{E7F97BC2-60D9-4BD6-8B33-897F819187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72796" y="2574183"/>
            <a:ext cx="504825" cy="285750"/>
          </a:xfrm>
          <a:prstGeom prst="rect">
            <a:avLst/>
          </a:prstGeom>
        </p:spPr>
      </p:pic>
      <p:pic>
        <p:nvPicPr>
          <p:cNvPr id="125" name="Immagine 124">
            <a:extLst>
              <a:ext uri="{FF2B5EF4-FFF2-40B4-BE49-F238E27FC236}">
                <a16:creationId xmlns:a16="http://schemas.microsoft.com/office/drawing/2014/main" id="{25C24A44-BDF7-4360-9520-61B9BEF02E5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73540" y="3413291"/>
            <a:ext cx="504825" cy="285750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6DAA0DDB-048D-4D21-973D-6B8A0EB38DA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67208" y="2122540"/>
            <a:ext cx="504825" cy="314325"/>
          </a:xfrm>
          <a:prstGeom prst="rect">
            <a:avLst/>
          </a:prstGeom>
        </p:spPr>
      </p:pic>
      <p:pic>
        <p:nvPicPr>
          <p:cNvPr id="126" name="Immagine 125">
            <a:extLst>
              <a:ext uri="{FF2B5EF4-FFF2-40B4-BE49-F238E27FC236}">
                <a16:creationId xmlns:a16="http://schemas.microsoft.com/office/drawing/2014/main" id="{1F227D38-FDE0-47A5-8ACC-6802CA103A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67208" y="2996735"/>
            <a:ext cx="504825" cy="314325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1BDC52AB-83C4-4FD6-A938-DA1086DEF10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35514" y="1627527"/>
            <a:ext cx="219075" cy="2331784"/>
          </a:xfrm>
          <a:prstGeom prst="rect">
            <a:avLst/>
          </a:prstGeom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0AD9DB73-2AB6-44B1-9C88-993E6736997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754098" y="1627527"/>
            <a:ext cx="219075" cy="2331784"/>
          </a:xfrm>
          <a:prstGeom prst="rect">
            <a:avLst/>
          </a:prstGeom>
        </p:spPr>
      </p:pic>
      <p:pic>
        <p:nvPicPr>
          <p:cNvPr id="128" name="Immagine 127">
            <a:extLst>
              <a:ext uri="{FF2B5EF4-FFF2-40B4-BE49-F238E27FC236}">
                <a16:creationId xmlns:a16="http://schemas.microsoft.com/office/drawing/2014/main" id="{500EB407-6CD9-44FE-B632-0993460112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6135" y="1316628"/>
            <a:ext cx="4770652" cy="304800"/>
          </a:xfrm>
          <a:prstGeom prst="rect">
            <a:avLst/>
          </a:prstGeom>
        </p:spPr>
      </p:pic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6760CE95-1DE3-4561-BA20-3D6F56594251}"/>
              </a:ext>
            </a:extLst>
          </p:cNvPr>
          <p:cNvSpPr txBox="1"/>
          <p:nvPr/>
        </p:nvSpPr>
        <p:spPr>
          <a:xfrm>
            <a:off x="6291224" y="1343073"/>
            <a:ext cx="532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err="1"/>
              <a:t>Address</a:t>
            </a:r>
            <a:endParaRPr lang="it-IT" sz="800" dirty="0"/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7901992C-C22C-4219-8277-CB3B1AA11236}"/>
              </a:ext>
            </a:extLst>
          </p:cNvPr>
          <p:cNvSpPr txBox="1"/>
          <p:nvPr/>
        </p:nvSpPr>
        <p:spPr>
          <a:xfrm>
            <a:off x="6406693" y="1721501"/>
            <a:ext cx="230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</a:p>
        </p:txBody>
      </p: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689AA7F1-08E6-40AF-8013-1FE43B417C0B}"/>
              </a:ext>
            </a:extLst>
          </p:cNvPr>
          <p:cNvSpPr txBox="1"/>
          <p:nvPr/>
        </p:nvSpPr>
        <p:spPr>
          <a:xfrm>
            <a:off x="6408989" y="2145243"/>
            <a:ext cx="205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</a:p>
        </p:txBody>
      </p:sp>
      <p:sp>
        <p:nvSpPr>
          <p:cNvPr id="131" name="CasellaDiTesto 130">
            <a:extLst>
              <a:ext uri="{FF2B5EF4-FFF2-40B4-BE49-F238E27FC236}">
                <a16:creationId xmlns:a16="http://schemas.microsoft.com/office/drawing/2014/main" id="{128CED0F-1CD1-4515-AF7F-1B3DD6B9081A}"/>
              </a:ext>
            </a:extLst>
          </p:cNvPr>
          <p:cNvSpPr txBox="1"/>
          <p:nvPr/>
        </p:nvSpPr>
        <p:spPr>
          <a:xfrm>
            <a:off x="6401143" y="2602358"/>
            <a:ext cx="205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</a:t>
            </a:r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E130935A-DF3B-4911-B290-4174F57BE055}"/>
              </a:ext>
            </a:extLst>
          </p:cNvPr>
          <p:cNvSpPr txBox="1"/>
          <p:nvPr/>
        </p:nvSpPr>
        <p:spPr>
          <a:xfrm>
            <a:off x="6401142" y="3029209"/>
            <a:ext cx="205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</a:t>
            </a:r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5234291F-55A6-49B7-92AC-EAFABACE0A6F}"/>
              </a:ext>
            </a:extLst>
          </p:cNvPr>
          <p:cNvSpPr txBox="1"/>
          <p:nvPr/>
        </p:nvSpPr>
        <p:spPr>
          <a:xfrm>
            <a:off x="6399872" y="3448683"/>
            <a:ext cx="206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4</a:t>
            </a:r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86214B14-273A-473E-8F72-4696885BD4BE}"/>
              </a:ext>
            </a:extLst>
          </p:cNvPr>
          <p:cNvSpPr txBox="1"/>
          <p:nvPr/>
        </p:nvSpPr>
        <p:spPr>
          <a:xfrm>
            <a:off x="6783753" y="1343678"/>
            <a:ext cx="532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Name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29A78191-FACC-4034-8DE6-B68EECF4D0A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32237" y="1710772"/>
            <a:ext cx="805976" cy="264384"/>
          </a:xfrm>
          <a:prstGeom prst="rect">
            <a:avLst/>
          </a:prstGeom>
        </p:spPr>
      </p:pic>
      <p:pic>
        <p:nvPicPr>
          <p:cNvPr id="135" name="Immagine 134">
            <a:extLst>
              <a:ext uri="{FF2B5EF4-FFF2-40B4-BE49-F238E27FC236}">
                <a16:creationId xmlns:a16="http://schemas.microsoft.com/office/drawing/2014/main" id="{CD0245FA-66AC-410A-B784-767809A5FAD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32237" y="2130175"/>
            <a:ext cx="805976" cy="264384"/>
          </a:xfrm>
          <a:prstGeom prst="rect">
            <a:avLst/>
          </a:prstGeom>
        </p:spPr>
      </p:pic>
      <p:pic>
        <p:nvPicPr>
          <p:cNvPr id="136" name="Immagine 135">
            <a:extLst>
              <a:ext uri="{FF2B5EF4-FFF2-40B4-BE49-F238E27FC236}">
                <a16:creationId xmlns:a16="http://schemas.microsoft.com/office/drawing/2014/main" id="{A914084A-28FC-411F-B026-46249363DD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32237" y="2565571"/>
            <a:ext cx="805976" cy="264384"/>
          </a:xfrm>
          <a:prstGeom prst="rect">
            <a:avLst/>
          </a:prstGeom>
        </p:spPr>
      </p:pic>
      <p:pic>
        <p:nvPicPr>
          <p:cNvPr id="137" name="Immagine 136">
            <a:extLst>
              <a:ext uri="{FF2B5EF4-FFF2-40B4-BE49-F238E27FC236}">
                <a16:creationId xmlns:a16="http://schemas.microsoft.com/office/drawing/2014/main" id="{87C9DCCC-5600-42C8-A535-D49559E4D25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32237" y="3004205"/>
            <a:ext cx="805976" cy="264384"/>
          </a:xfrm>
          <a:prstGeom prst="rect">
            <a:avLst/>
          </a:prstGeom>
        </p:spPr>
      </p:pic>
      <p:pic>
        <p:nvPicPr>
          <p:cNvPr id="138" name="Immagine 137">
            <a:extLst>
              <a:ext uri="{FF2B5EF4-FFF2-40B4-BE49-F238E27FC236}">
                <a16:creationId xmlns:a16="http://schemas.microsoft.com/office/drawing/2014/main" id="{A1AAF97E-D52D-4B5D-8577-F78D11DEFA1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23641" y="3410156"/>
            <a:ext cx="805976" cy="264384"/>
          </a:xfrm>
          <a:prstGeom prst="rect">
            <a:avLst/>
          </a:prstGeom>
        </p:spPr>
      </p:pic>
      <p:pic>
        <p:nvPicPr>
          <p:cNvPr id="139" name="Immagine 138">
            <a:extLst>
              <a:ext uri="{FF2B5EF4-FFF2-40B4-BE49-F238E27FC236}">
                <a16:creationId xmlns:a16="http://schemas.microsoft.com/office/drawing/2014/main" id="{03C1B499-2D30-4B8A-A454-3CE1381636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3464" y="1760889"/>
            <a:ext cx="721987" cy="144918"/>
          </a:xfrm>
          <a:prstGeom prst="rect">
            <a:avLst/>
          </a:prstGeom>
        </p:spPr>
      </p:pic>
      <p:pic>
        <p:nvPicPr>
          <p:cNvPr id="140" name="Immagine 139">
            <a:extLst>
              <a:ext uri="{FF2B5EF4-FFF2-40B4-BE49-F238E27FC236}">
                <a16:creationId xmlns:a16="http://schemas.microsoft.com/office/drawing/2014/main" id="{1F7FFB54-94A1-40A5-B0B3-DF4D556686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836" y="2174788"/>
            <a:ext cx="721987" cy="144918"/>
          </a:xfrm>
          <a:prstGeom prst="rect">
            <a:avLst/>
          </a:prstGeom>
        </p:spPr>
      </p:pic>
      <p:pic>
        <p:nvPicPr>
          <p:cNvPr id="141" name="Immagine 140">
            <a:extLst>
              <a:ext uri="{FF2B5EF4-FFF2-40B4-BE49-F238E27FC236}">
                <a16:creationId xmlns:a16="http://schemas.microsoft.com/office/drawing/2014/main" id="{C2A9CD63-E513-40E1-92F6-109A22B47A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5903" y="2626516"/>
            <a:ext cx="721987" cy="144918"/>
          </a:xfrm>
          <a:prstGeom prst="rect">
            <a:avLst/>
          </a:prstGeom>
        </p:spPr>
      </p:pic>
      <p:pic>
        <p:nvPicPr>
          <p:cNvPr id="142" name="Immagine 141">
            <a:extLst>
              <a:ext uri="{FF2B5EF4-FFF2-40B4-BE49-F238E27FC236}">
                <a16:creationId xmlns:a16="http://schemas.microsoft.com/office/drawing/2014/main" id="{37A1BF71-05BE-48C4-B48D-0321BF6DD6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9245" y="3046315"/>
            <a:ext cx="721987" cy="144918"/>
          </a:xfrm>
          <a:prstGeom prst="rect">
            <a:avLst/>
          </a:prstGeom>
        </p:spPr>
      </p:pic>
      <p:pic>
        <p:nvPicPr>
          <p:cNvPr id="143" name="Immagine 142">
            <a:extLst>
              <a:ext uri="{FF2B5EF4-FFF2-40B4-BE49-F238E27FC236}">
                <a16:creationId xmlns:a16="http://schemas.microsoft.com/office/drawing/2014/main" id="{F8676721-F756-4CBF-AA6E-61AE05704E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836" y="3475796"/>
            <a:ext cx="721987" cy="144918"/>
          </a:xfrm>
          <a:prstGeom prst="rect">
            <a:avLst/>
          </a:prstGeom>
        </p:spPr>
      </p:pic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53B8A740-01AC-4BA6-A7A7-FD483DD0AE61}"/>
              </a:ext>
            </a:extLst>
          </p:cNvPr>
          <p:cNvSpPr txBox="1"/>
          <p:nvPr/>
        </p:nvSpPr>
        <p:spPr>
          <a:xfrm>
            <a:off x="7771833" y="1361306"/>
            <a:ext cx="659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DALI Group</a:t>
            </a:r>
          </a:p>
        </p:txBody>
      </p:sp>
      <p:sp>
        <p:nvSpPr>
          <p:cNvPr id="145" name="CasellaDiTesto 144">
            <a:extLst>
              <a:ext uri="{FF2B5EF4-FFF2-40B4-BE49-F238E27FC236}">
                <a16:creationId xmlns:a16="http://schemas.microsoft.com/office/drawing/2014/main" id="{51678007-E356-4CAC-8AAB-FB5027EEA033}"/>
              </a:ext>
            </a:extLst>
          </p:cNvPr>
          <p:cNvSpPr txBox="1"/>
          <p:nvPr/>
        </p:nvSpPr>
        <p:spPr>
          <a:xfrm>
            <a:off x="7833326" y="1707207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N.A.</a:t>
            </a:r>
          </a:p>
        </p:txBody>
      </p:sp>
      <p:sp>
        <p:nvSpPr>
          <p:cNvPr id="146" name="CasellaDiTesto 145">
            <a:extLst>
              <a:ext uri="{FF2B5EF4-FFF2-40B4-BE49-F238E27FC236}">
                <a16:creationId xmlns:a16="http://schemas.microsoft.com/office/drawing/2014/main" id="{4760D516-870F-4BE4-AC6C-0181C09014CD}"/>
              </a:ext>
            </a:extLst>
          </p:cNvPr>
          <p:cNvSpPr txBox="1"/>
          <p:nvPr/>
        </p:nvSpPr>
        <p:spPr>
          <a:xfrm>
            <a:off x="7851506" y="2145243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</a:t>
            </a:r>
          </a:p>
        </p:txBody>
      </p: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39FCCE2D-67AE-46B6-82DD-D6E006FC6211}"/>
              </a:ext>
            </a:extLst>
          </p:cNvPr>
          <p:cNvSpPr txBox="1"/>
          <p:nvPr/>
        </p:nvSpPr>
        <p:spPr>
          <a:xfrm>
            <a:off x="7850306" y="2557951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4</a:t>
            </a:r>
          </a:p>
        </p:txBody>
      </p:sp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1B166ED2-E5FD-4F6C-9925-6BA4B0CA46DC}"/>
              </a:ext>
            </a:extLst>
          </p:cNvPr>
          <p:cNvSpPr txBox="1"/>
          <p:nvPr/>
        </p:nvSpPr>
        <p:spPr>
          <a:xfrm>
            <a:off x="7850306" y="3012420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7308397E-2BF8-4582-A1D6-6E13BF9735D3}"/>
              </a:ext>
            </a:extLst>
          </p:cNvPr>
          <p:cNvSpPr txBox="1"/>
          <p:nvPr/>
        </p:nvSpPr>
        <p:spPr>
          <a:xfrm>
            <a:off x="7870330" y="3423331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15</a:t>
            </a:r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A1E029C1-C9DA-4215-AFA8-8C32D8391C3A}"/>
              </a:ext>
            </a:extLst>
          </p:cNvPr>
          <p:cNvSpPr/>
          <p:nvPr/>
        </p:nvSpPr>
        <p:spPr>
          <a:xfrm>
            <a:off x="10650365" y="1744054"/>
            <a:ext cx="376594" cy="169518"/>
          </a:xfrm>
          <a:prstGeom prst="rect">
            <a:avLst/>
          </a:prstGeom>
          <a:solidFill>
            <a:srgbClr val="5F93F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771D6CFE-E8A9-4CA8-B473-DD3D0B542D1E}"/>
              </a:ext>
            </a:extLst>
          </p:cNvPr>
          <p:cNvSpPr txBox="1"/>
          <p:nvPr/>
        </p:nvSpPr>
        <p:spPr>
          <a:xfrm>
            <a:off x="10646897" y="1722652"/>
            <a:ext cx="441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chemeClr val="bg1"/>
                </a:solidFill>
              </a:rPr>
              <a:t>TEST</a:t>
            </a:r>
          </a:p>
        </p:txBody>
      </p:sp>
      <p:pic>
        <p:nvPicPr>
          <p:cNvPr id="151" name="Immagine 150">
            <a:extLst>
              <a:ext uri="{FF2B5EF4-FFF2-40B4-BE49-F238E27FC236}">
                <a16:creationId xmlns:a16="http://schemas.microsoft.com/office/drawing/2014/main" id="{3512DFFB-2E1E-416F-9E51-C11060C6E83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67738" y="3392941"/>
            <a:ext cx="552450" cy="295275"/>
          </a:xfrm>
          <a:prstGeom prst="rect">
            <a:avLst/>
          </a:prstGeom>
        </p:spPr>
      </p:pic>
      <p:sp>
        <p:nvSpPr>
          <p:cNvPr id="152" name="Rettangolo 151">
            <a:extLst>
              <a:ext uri="{FF2B5EF4-FFF2-40B4-BE49-F238E27FC236}">
                <a16:creationId xmlns:a16="http://schemas.microsoft.com/office/drawing/2014/main" id="{7E1E7EE1-CF33-47B1-8649-C35A2CD36837}"/>
              </a:ext>
            </a:extLst>
          </p:cNvPr>
          <p:cNvSpPr/>
          <p:nvPr/>
        </p:nvSpPr>
        <p:spPr>
          <a:xfrm>
            <a:off x="10653297" y="3454629"/>
            <a:ext cx="376594" cy="169518"/>
          </a:xfrm>
          <a:prstGeom prst="rect">
            <a:avLst/>
          </a:prstGeom>
          <a:solidFill>
            <a:srgbClr val="5F93F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3" name="CasellaDiTesto 152">
            <a:extLst>
              <a:ext uri="{FF2B5EF4-FFF2-40B4-BE49-F238E27FC236}">
                <a16:creationId xmlns:a16="http://schemas.microsoft.com/office/drawing/2014/main" id="{29085A0F-F16C-4001-A24B-257003A44EAE}"/>
              </a:ext>
            </a:extLst>
          </p:cNvPr>
          <p:cNvSpPr txBox="1"/>
          <p:nvPr/>
        </p:nvSpPr>
        <p:spPr>
          <a:xfrm>
            <a:off x="10656714" y="3421946"/>
            <a:ext cx="432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chemeClr val="bg1"/>
                </a:solidFill>
              </a:rPr>
              <a:t>TEST</a:t>
            </a:r>
          </a:p>
        </p:txBody>
      </p:sp>
      <p:pic>
        <p:nvPicPr>
          <p:cNvPr id="154" name="Immagine 153">
            <a:extLst>
              <a:ext uri="{FF2B5EF4-FFF2-40B4-BE49-F238E27FC236}">
                <a16:creationId xmlns:a16="http://schemas.microsoft.com/office/drawing/2014/main" id="{F1C34B55-FC72-4349-9F16-36E4C0C810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47898" y="2553611"/>
            <a:ext cx="552450" cy="295275"/>
          </a:xfrm>
          <a:prstGeom prst="rect">
            <a:avLst/>
          </a:prstGeom>
        </p:spPr>
      </p:pic>
      <p:sp>
        <p:nvSpPr>
          <p:cNvPr id="155" name="Rettangolo 154">
            <a:extLst>
              <a:ext uri="{FF2B5EF4-FFF2-40B4-BE49-F238E27FC236}">
                <a16:creationId xmlns:a16="http://schemas.microsoft.com/office/drawing/2014/main" id="{76AC9FF6-6C90-476E-8A26-38ABC60F373C}"/>
              </a:ext>
            </a:extLst>
          </p:cNvPr>
          <p:cNvSpPr/>
          <p:nvPr/>
        </p:nvSpPr>
        <p:spPr>
          <a:xfrm>
            <a:off x="10632149" y="2619811"/>
            <a:ext cx="376594" cy="169518"/>
          </a:xfrm>
          <a:prstGeom prst="rect">
            <a:avLst/>
          </a:prstGeom>
          <a:solidFill>
            <a:srgbClr val="5F93F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6" name="CasellaDiTesto 155">
            <a:extLst>
              <a:ext uri="{FF2B5EF4-FFF2-40B4-BE49-F238E27FC236}">
                <a16:creationId xmlns:a16="http://schemas.microsoft.com/office/drawing/2014/main" id="{F22112D5-8E9A-4906-B4A0-FD18F536567E}"/>
              </a:ext>
            </a:extLst>
          </p:cNvPr>
          <p:cNvSpPr txBox="1"/>
          <p:nvPr/>
        </p:nvSpPr>
        <p:spPr>
          <a:xfrm>
            <a:off x="10661219" y="2586844"/>
            <a:ext cx="41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chemeClr val="bg1"/>
                </a:solidFill>
              </a:rPr>
              <a:t>TESTT</a:t>
            </a:r>
          </a:p>
        </p:txBody>
      </p:sp>
      <p:pic>
        <p:nvPicPr>
          <p:cNvPr id="157" name="Immagine 156">
            <a:extLst>
              <a:ext uri="{FF2B5EF4-FFF2-40B4-BE49-F238E27FC236}">
                <a16:creationId xmlns:a16="http://schemas.microsoft.com/office/drawing/2014/main" id="{F94F5496-1E44-41B5-BCAB-53ABD35459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59895" y="2984807"/>
            <a:ext cx="552450" cy="295275"/>
          </a:xfrm>
          <a:prstGeom prst="rect">
            <a:avLst/>
          </a:prstGeom>
        </p:spPr>
      </p:pic>
      <p:sp>
        <p:nvSpPr>
          <p:cNvPr id="158" name="Rettangolo 157">
            <a:extLst>
              <a:ext uri="{FF2B5EF4-FFF2-40B4-BE49-F238E27FC236}">
                <a16:creationId xmlns:a16="http://schemas.microsoft.com/office/drawing/2014/main" id="{2F134999-A9BA-4628-9315-88CB3EC53CFF}"/>
              </a:ext>
            </a:extLst>
          </p:cNvPr>
          <p:cNvSpPr/>
          <p:nvPr/>
        </p:nvSpPr>
        <p:spPr>
          <a:xfrm>
            <a:off x="10667763" y="3047371"/>
            <a:ext cx="376594" cy="169518"/>
          </a:xfrm>
          <a:prstGeom prst="rect">
            <a:avLst/>
          </a:prstGeom>
          <a:solidFill>
            <a:srgbClr val="5F93F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06109C45-BD23-44CB-B37E-27263B6BF500}"/>
              </a:ext>
            </a:extLst>
          </p:cNvPr>
          <p:cNvSpPr txBox="1"/>
          <p:nvPr/>
        </p:nvSpPr>
        <p:spPr>
          <a:xfrm>
            <a:off x="10627484" y="3021375"/>
            <a:ext cx="4282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chemeClr val="bg1"/>
                </a:solidFill>
              </a:rPr>
              <a:t>TEST</a:t>
            </a:r>
          </a:p>
        </p:txBody>
      </p:sp>
      <p:pic>
        <p:nvPicPr>
          <p:cNvPr id="160" name="Immagine 159">
            <a:extLst>
              <a:ext uri="{FF2B5EF4-FFF2-40B4-BE49-F238E27FC236}">
                <a16:creationId xmlns:a16="http://schemas.microsoft.com/office/drawing/2014/main" id="{6E7B68BC-68D0-4F05-8E28-7D19EA7309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65369" y="2128754"/>
            <a:ext cx="552450" cy="295275"/>
          </a:xfrm>
          <a:prstGeom prst="rect">
            <a:avLst/>
          </a:prstGeom>
        </p:spPr>
      </p:pic>
      <p:sp>
        <p:nvSpPr>
          <p:cNvPr id="161" name="Rettangolo 160">
            <a:extLst>
              <a:ext uri="{FF2B5EF4-FFF2-40B4-BE49-F238E27FC236}">
                <a16:creationId xmlns:a16="http://schemas.microsoft.com/office/drawing/2014/main" id="{1D00949D-E488-448A-A971-3DBC01AB6EA9}"/>
              </a:ext>
            </a:extLst>
          </p:cNvPr>
          <p:cNvSpPr/>
          <p:nvPr/>
        </p:nvSpPr>
        <p:spPr>
          <a:xfrm>
            <a:off x="10638998" y="2198338"/>
            <a:ext cx="376594" cy="169518"/>
          </a:xfrm>
          <a:prstGeom prst="rect">
            <a:avLst/>
          </a:prstGeom>
          <a:solidFill>
            <a:srgbClr val="5F93F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2" name="CasellaDiTesto 161">
            <a:extLst>
              <a:ext uri="{FF2B5EF4-FFF2-40B4-BE49-F238E27FC236}">
                <a16:creationId xmlns:a16="http://schemas.microsoft.com/office/drawing/2014/main" id="{4311053E-7A46-4102-806B-2B0837AEA09A}"/>
              </a:ext>
            </a:extLst>
          </p:cNvPr>
          <p:cNvSpPr txBox="1"/>
          <p:nvPr/>
        </p:nvSpPr>
        <p:spPr>
          <a:xfrm>
            <a:off x="10645042" y="2166588"/>
            <a:ext cx="475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12418721-CEB3-4E1D-A60B-166D17BFB93C}"/>
              </a:ext>
            </a:extLst>
          </p:cNvPr>
          <p:cNvSpPr txBox="1"/>
          <p:nvPr/>
        </p:nvSpPr>
        <p:spPr>
          <a:xfrm>
            <a:off x="9876633" y="1344275"/>
            <a:ext cx="532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Status</a:t>
            </a:r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D250B6A5-22FB-4DF0-9DD1-D4B1CC36CDEE}"/>
              </a:ext>
            </a:extLst>
          </p:cNvPr>
          <p:cNvSpPr txBox="1"/>
          <p:nvPr/>
        </p:nvSpPr>
        <p:spPr>
          <a:xfrm>
            <a:off x="9941006" y="1734002"/>
            <a:ext cx="328352" cy="21544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it-IT" sz="800" dirty="0"/>
              <a:t>OK</a:t>
            </a:r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0EAD6F43-B8CE-448A-9872-468DA2105B55}"/>
              </a:ext>
            </a:extLst>
          </p:cNvPr>
          <p:cNvSpPr txBox="1"/>
          <p:nvPr/>
        </p:nvSpPr>
        <p:spPr>
          <a:xfrm>
            <a:off x="9873703" y="2170541"/>
            <a:ext cx="466142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it-IT" sz="800" dirty="0"/>
              <a:t>FAULT</a:t>
            </a:r>
          </a:p>
        </p:txBody>
      </p:sp>
      <p:sp>
        <p:nvSpPr>
          <p:cNvPr id="166" name="CasellaDiTesto 165">
            <a:extLst>
              <a:ext uri="{FF2B5EF4-FFF2-40B4-BE49-F238E27FC236}">
                <a16:creationId xmlns:a16="http://schemas.microsoft.com/office/drawing/2014/main" id="{B6305F41-998F-4C32-BFC3-8E563307D6E6}"/>
              </a:ext>
            </a:extLst>
          </p:cNvPr>
          <p:cNvSpPr txBox="1"/>
          <p:nvPr/>
        </p:nvSpPr>
        <p:spPr>
          <a:xfrm>
            <a:off x="9941006" y="2582787"/>
            <a:ext cx="328352" cy="21544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it-IT" sz="800" dirty="0"/>
              <a:t>OK</a:t>
            </a:r>
          </a:p>
        </p:txBody>
      </p: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5AA73955-3DAF-4435-BE14-31C59A383094}"/>
              </a:ext>
            </a:extLst>
          </p:cNvPr>
          <p:cNvSpPr txBox="1"/>
          <p:nvPr/>
        </p:nvSpPr>
        <p:spPr>
          <a:xfrm>
            <a:off x="9941006" y="3027569"/>
            <a:ext cx="328352" cy="21544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it-IT" sz="800" dirty="0"/>
              <a:t>OK</a:t>
            </a:r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43E2E7E8-F0EF-466A-A937-4DB0451591EA}"/>
              </a:ext>
            </a:extLst>
          </p:cNvPr>
          <p:cNvSpPr txBox="1"/>
          <p:nvPr/>
        </p:nvSpPr>
        <p:spPr>
          <a:xfrm>
            <a:off x="9941006" y="3446375"/>
            <a:ext cx="328352" cy="21544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it-IT" sz="800" dirty="0"/>
              <a:t>OK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33A7DBE-311D-4A39-880F-CFF4A068812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410065" y="1758036"/>
            <a:ext cx="132867" cy="15062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BCBCC22A-B781-4419-8AE9-065A13ADD3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03098" y="2198338"/>
            <a:ext cx="157470" cy="150623"/>
          </a:xfrm>
          <a:prstGeom prst="rect">
            <a:avLst/>
          </a:prstGeom>
        </p:spPr>
      </p:pic>
      <p:pic>
        <p:nvPicPr>
          <p:cNvPr id="169" name="Immagine 168">
            <a:extLst>
              <a:ext uri="{FF2B5EF4-FFF2-40B4-BE49-F238E27FC236}">
                <a16:creationId xmlns:a16="http://schemas.microsoft.com/office/drawing/2014/main" id="{228E2FCF-97E5-413F-9478-F88D2F2608F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04473" y="1375042"/>
            <a:ext cx="157470" cy="150623"/>
          </a:xfrm>
          <a:prstGeom prst="rect">
            <a:avLst/>
          </a:prstGeom>
        </p:spPr>
      </p:pic>
      <p:pic>
        <p:nvPicPr>
          <p:cNvPr id="170" name="Immagine 169">
            <a:extLst>
              <a:ext uri="{FF2B5EF4-FFF2-40B4-BE49-F238E27FC236}">
                <a16:creationId xmlns:a16="http://schemas.microsoft.com/office/drawing/2014/main" id="{A0145981-C3E9-49B3-BCE6-29134F2E036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04473" y="2619811"/>
            <a:ext cx="157470" cy="150623"/>
          </a:xfrm>
          <a:prstGeom prst="rect">
            <a:avLst/>
          </a:prstGeom>
        </p:spPr>
      </p:pic>
      <p:pic>
        <p:nvPicPr>
          <p:cNvPr id="171" name="Immagine 170">
            <a:extLst>
              <a:ext uri="{FF2B5EF4-FFF2-40B4-BE49-F238E27FC236}">
                <a16:creationId xmlns:a16="http://schemas.microsoft.com/office/drawing/2014/main" id="{69A9D30B-DFCA-4A9E-82AE-3103A4D7622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04473" y="3066266"/>
            <a:ext cx="157470" cy="150623"/>
          </a:xfrm>
          <a:prstGeom prst="rect">
            <a:avLst/>
          </a:prstGeom>
        </p:spPr>
      </p:pic>
      <p:pic>
        <p:nvPicPr>
          <p:cNvPr id="172" name="Immagine 171">
            <a:extLst>
              <a:ext uri="{FF2B5EF4-FFF2-40B4-BE49-F238E27FC236}">
                <a16:creationId xmlns:a16="http://schemas.microsoft.com/office/drawing/2014/main" id="{336931EF-FAEC-4522-9665-D890552B39E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04473" y="3475795"/>
            <a:ext cx="157470" cy="150623"/>
          </a:xfrm>
          <a:prstGeom prst="rect">
            <a:avLst/>
          </a:prstGeom>
        </p:spPr>
      </p:pic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F1096CF8-4B60-4AA2-9420-FD6301A1844C}"/>
              </a:ext>
            </a:extLst>
          </p:cNvPr>
          <p:cNvSpPr txBox="1"/>
          <p:nvPr/>
        </p:nvSpPr>
        <p:spPr>
          <a:xfrm>
            <a:off x="6451256" y="2343"/>
            <a:ext cx="1419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Lancia comando System extension su tutti i nodi selezionati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CE878EBC-E777-42E2-9829-F3408F4AB78B}"/>
              </a:ext>
            </a:extLst>
          </p:cNvPr>
          <p:cNvCxnSpPr>
            <a:endCxn id="31" idx="0"/>
          </p:cNvCxnSpPr>
          <p:nvPr/>
        </p:nvCxnSpPr>
        <p:spPr>
          <a:xfrm flipH="1">
            <a:off x="7020533" y="565133"/>
            <a:ext cx="179702" cy="45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5BC32EED-1A06-46BD-B308-B5594170C0B2}"/>
              </a:ext>
            </a:extLst>
          </p:cNvPr>
          <p:cNvSpPr txBox="1"/>
          <p:nvPr/>
        </p:nvSpPr>
        <p:spPr>
          <a:xfrm>
            <a:off x="7885792" y="21068"/>
            <a:ext cx="1419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Lancia comando di aggiornamento stato </a:t>
            </a:r>
            <a:r>
              <a:rPr lang="it-IT" sz="1000" dirty="0" err="1">
                <a:solidFill>
                  <a:srgbClr val="7030A0"/>
                </a:solidFill>
              </a:rPr>
              <a:t>shortaddress</a:t>
            </a:r>
            <a:r>
              <a:rPr lang="it-IT" sz="1000" dirty="0">
                <a:solidFill>
                  <a:srgbClr val="7030A0"/>
                </a:solidFill>
              </a:rPr>
              <a:t> su tutti i nodi selezionati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5BC53404-39A5-4902-AB4C-9C3111F06E79}"/>
              </a:ext>
            </a:extLst>
          </p:cNvPr>
          <p:cNvCxnSpPr>
            <a:cxnSpLocks/>
            <a:stCxn id="174" idx="1"/>
            <a:endCxn id="104" idx="0"/>
          </p:cNvCxnSpPr>
          <p:nvPr/>
        </p:nvCxnSpPr>
        <p:spPr>
          <a:xfrm flipH="1">
            <a:off x="7557101" y="375011"/>
            <a:ext cx="328691" cy="618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Immagine 174">
            <a:extLst>
              <a:ext uri="{FF2B5EF4-FFF2-40B4-BE49-F238E27FC236}">
                <a16:creationId xmlns:a16="http://schemas.microsoft.com/office/drawing/2014/main" id="{32E116A9-8DE4-432F-B794-138B9135059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22198" y="1379201"/>
            <a:ext cx="136343" cy="164748"/>
          </a:xfrm>
          <a:prstGeom prst="rect">
            <a:avLst/>
          </a:prstGeom>
        </p:spPr>
      </p:pic>
      <p:pic>
        <p:nvPicPr>
          <p:cNvPr id="176" name="Immagine 175">
            <a:extLst>
              <a:ext uri="{FF2B5EF4-FFF2-40B4-BE49-F238E27FC236}">
                <a16:creationId xmlns:a16="http://schemas.microsoft.com/office/drawing/2014/main" id="{88A6B7E6-4990-42E8-B272-E6010BBA1A6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90252" y="1358016"/>
            <a:ext cx="136343" cy="164748"/>
          </a:xfrm>
          <a:prstGeom prst="rect">
            <a:avLst/>
          </a:prstGeom>
        </p:spPr>
      </p:pic>
      <p:pic>
        <p:nvPicPr>
          <p:cNvPr id="177" name="Immagine 176">
            <a:extLst>
              <a:ext uri="{FF2B5EF4-FFF2-40B4-BE49-F238E27FC236}">
                <a16:creationId xmlns:a16="http://schemas.microsoft.com/office/drawing/2014/main" id="{D0A1C3F0-6155-4685-BED6-B9DB8CAC135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62787" y="1380707"/>
            <a:ext cx="136343" cy="164748"/>
          </a:xfrm>
          <a:prstGeom prst="rect">
            <a:avLst/>
          </a:prstGeom>
        </p:spPr>
      </p:pic>
      <p:pic>
        <p:nvPicPr>
          <p:cNvPr id="178" name="Immagine 177">
            <a:extLst>
              <a:ext uri="{FF2B5EF4-FFF2-40B4-BE49-F238E27FC236}">
                <a16:creationId xmlns:a16="http://schemas.microsoft.com/office/drawing/2014/main" id="{026596AE-A220-46DF-B599-F3B17217B83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40208" y="1386654"/>
            <a:ext cx="136343" cy="164748"/>
          </a:xfrm>
          <a:prstGeom prst="rect">
            <a:avLst/>
          </a:prstGeom>
        </p:spPr>
      </p:pic>
      <p:pic>
        <p:nvPicPr>
          <p:cNvPr id="179" name="Immagine 178">
            <a:extLst>
              <a:ext uri="{FF2B5EF4-FFF2-40B4-BE49-F238E27FC236}">
                <a16:creationId xmlns:a16="http://schemas.microsoft.com/office/drawing/2014/main" id="{B3FE1E1B-EB47-4C33-95CA-4956B19532E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727121" y="1365454"/>
            <a:ext cx="136343" cy="164748"/>
          </a:xfrm>
          <a:prstGeom prst="rect">
            <a:avLst/>
          </a:prstGeom>
        </p:spPr>
      </p:pic>
      <p:pic>
        <p:nvPicPr>
          <p:cNvPr id="180" name="Immagine 179">
            <a:extLst>
              <a:ext uri="{FF2B5EF4-FFF2-40B4-BE49-F238E27FC236}">
                <a16:creationId xmlns:a16="http://schemas.microsoft.com/office/drawing/2014/main" id="{B47644F0-695E-4863-A769-09FA2CCB816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56285" y="1373890"/>
            <a:ext cx="136343" cy="164748"/>
          </a:xfrm>
          <a:prstGeom prst="rect">
            <a:avLst/>
          </a:prstGeom>
        </p:spPr>
      </p:pic>
      <p:pic>
        <p:nvPicPr>
          <p:cNvPr id="181" name="Immagine 180">
            <a:extLst>
              <a:ext uri="{FF2B5EF4-FFF2-40B4-BE49-F238E27FC236}">
                <a16:creationId xmlns:a16="http://schemas.microsoft.com/office/drawing/2014/main" id="{30EB2000-B5BE-4F45-9DD0-5D9C07F837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34584" y="1391723"/>
            <a:ext cx="136343" cy="164748"/>
          </a:xfrm>
          <a:prstGeom prst="rect">
            <a:avLst/>
          </a:prstGeom>
        </p:spPr>
      </p:pic>
      <p:pic>
        <p:nvPicPr>
          <p:cNvPr id="182" name="Immagine 181">
            <a:extLst>
              <a:ext uri="{FF2B5EF4-FFF2-40B4-BE49-F238E27FC236}">
                <a16:creationId xmlns:a16="http://schemas.microsoft.com/office/drawing/2014/main" id="{68C19C81-6C7F-48A3-BD8C-2B08A2FB29D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271673" y="1365454"/>
            <a:ext cx="136343" cy="164748"/>
          </a:xfrm>
          <a:prstGeom prst="rect">
            <a:avLst/>
          </a:prstGeom>
        </p:spPr>
      </p:pic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CACFEEEC-32C6-4827-998A-2ABB9A1A9FAC}"/>
              </a:ext>
            </a:extLst>
          </p:cNvPr>
          <p:cNvSpPr txBox="1"/>
          <p:nvPr/>
        </p:nvSpPr>
        <p:spPr>
          <a:xfrm>
            <a:off x="9384149" y="30344"/>
            <a:ext cx="128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Lancia procedura guidata di identificazione driver DALI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14D56550-7DD6-4826-A76F-8E55E062477B}"/>
              </a:ext>
            </a:extLst>
          </p:cNvPr>
          <p:cNvCxnSpPr>
            <a:cxnSpLocks/>
            <a:stCxn id="183" idx="1"/>
            <a:endCxn id="105" idx="0"/>
          </p:cNvCxnSpPr>
          <p:nvPr/>
        </p:nvCxnSpPr>
        <p:spPr>
          <a:xfrm flipH="1">
            <a:off x="8126531" y="384287"/>
            <a:ext cx="1257618" cy="60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CasellaDiTesto 183">
            <a:extLst>
              <a:ext uri="{FF2B5EF4-FFF2-40B4-BE49-F238E27FC236}">
                <a16:creationId xmlns:a16="http://schemas.microsoft.com/office/drawing/2014/main" id="{718FA509-FFF5-4B52-AAF7-B211EA3BF7A1}"/>
              </a:ext>
            </a:extLst>
          </p:cNvPr>
          <p:cNvSpPr txBox="1"/>
          <p:nvPr/>
        </p:nvSpPr>
        <p:spPr>
          <a:xfrm>
            <a:off x="2235714" y="4731519"/>
            <a:ext cx="26313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PROCEDURA GUIDATA IDENTIFY:</a:t>
            </a:r>
          </a:p>
          <a:p>
            <a:r>
              <a:rPr lang="it-IT" sz="1000" dirty="0">
                <a:solidFill>
                  <a:srgbClr val="7030A0"/>
                </a:solidFill>
              </a:rPr>
              <a:t>Alla pressione del pulsante lanciare comando broadcast OFF e di seguito lanciare comando 100% il primo driver oppure farlo lampeggiare.</a:t>
            </a:r>
          </a:p>
          <a:p>
            <a:r>
              <a:rPr lang="it-IT" sz="1000" dirty="0">
                <a:solidFill>
                  <a:srgbClr val="7030A0"/>
                </a:solidFill>
              </a:rPr>
              <a:t>Nello stesso tempo comparirà una </a:t>
            </a:r>
            <a:r>
              <a:rPr lang="it-IT" sz="1000" dirty="0" err="1">
                <a:solidFill>
                  <a:srgbClr val="7030A0"/>
                </a:solidFill>
              </a:rPr>
              <a:t>dialog</a:t>
            </a:r>
            <a:r>
              <a:rPr lang="it-IT" sz="1000" dirty="0">
                <a:solidFill>
                  <a:srgbClr val="7030A0"/>
                </a:solidFill>
              </a:rPr>
              <a:t> con:</a:t>
            </a:r>
          </a:p>
          <a:p>
            <a:pPr marL="171450" indent="-171450">
              <a:buFontTx/>
              <a:buChar char="-"/>
            </a:pPr>
            <a:r>
              <a:rPr lang="it-IT" sz="1000" dirty="0">
                <a:solidFill>
                  <a:srgbClr val="7030A0"/>
                </a:solidFill>
              </a:rPr>
              <a:t>Input per inserimento del nome.</a:t>
            </a:r>
          </a:p>
          <a:p>
            <a:pPr marL="171450" indent="-171450">
              <a:buFontTx/>
              <a:buChar char="-"/>
            </a:pPr>
            <a:r>
              <a:rPr lang="it-IT" sz="1000" dirty="0">
                <a:solidFill>
                  <a:srgbClr val="7030A0"/>
                </a:solidFill>
              </a:rPr>
              <a:t>Next per accendere o far lampeggiare il prossimo driver DALI spegnendo quello corrente.</a:t>
            </a:r>
          </a:p>
          <a:p>
            <a:pPr marL="171450" indent="-171450">
              <a:buFontTx/>
              <a:buChar char="-"/>
            </a:pPr>
            <a:r>
              <a:rPr lang="it-IT" sz="1000" dirty="0">
                <a:solidFill>
                  <a:srgbClr val="7030A0"/>
                </a:solidFill>
              </a:rPr>
              <a:t>Finish per fine procedura riaccendendo tutto.</a:t>
            </a:r>
          </a:p>
          <a:p>
            <a:r>
              <a:rPr lang="it-IT" sz="1000" dirty="0">
                <a:solidFill>
                  <a:srgbClr val="7030A0"/>
                </a:solidFill>
              </a:rPr>
              <a:t>Se campo nome vuoto inserire di </a:t>
            </a:r>
            <a:r>
              <a:rPr lang="it-IT" sz="1000" dirty="0" err="1">
                <a:solidFill>
                  <a:srgbClr val="7030A0"/>
                </a:solidFill>
              </a:rPr>
              <a:t>deafult</a:t>
            </a:r>
            <a:r>
              <a:rPr lang="it-IT" sz="1000" dirty="0">
                <a:solidFill>
                  <a:srgbClr val="7030A0"/>
                </a:solidFill>
              </a:rPr>
              <a:t> </a:t>
            </a:r>
            <a:r>
              <a:rPr lang="it-IT" sz="1000" dirty="0" err="1">
                <a:solidFill>
                  <a:srgbClr val="7030A0"/>
                </a:solidFill>
              </a:rPr>
              <a:t>seriale.A+address</a:t>
            </a:r>
            <a:r>
              <a:rPr lang="it-IT" sz="1000" dirty="0">
                <a:solidFill>
                  <a:srgbClr val="7030A0"/>
                </a:solidFill>
              </a:rPr>
              <a:t> ( 3253546.D0)</a:t>
            </a:r>
          </a:p>
        </p:txBody>
      </p: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8F69FD86-CC29-4E81-BD0E-41A3B9D6C75E}"/>
              </a:ext>
            </a:extLst>
          </p:cNvPr>
          <p:cNvSpPr txBox="1"/>
          <p:nvPr/>
        </p:nvSpPr>
        <p:spPr>
          <a:xfrm>
            <a:off x="10772926" y="4179651"/>
            <a:ext cx="1419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Fa lampeggiare il driver.</a:t>
            </a:r>
          </a:p>
          <a:p>
            <a:r>
              <a:rPr lang="it-IT" sz="1000" dirty="0">
                <a:solidFill>
                  <a:srgbClr val="7030A0"/>
                </a:solidFill>
              </a:rPr>
              <a:t>Apertura </a:t>
            </a:r>
            <a:r>
              <a:rPr lang="it-IT" sz="1000" dirty="0" err="1">
                <a:solidFill>
                  <a:srgbClr val="7030A0"/>
                </a:solidFill>
              </a:rPr>
              <a:t>dialog</a:t>
            </a:r>
            <a:r>
              <a:rPr lang="it-IT" sz="1000" dirty="0">
                <a:solidFill>
                  <a:srgbClr val="7030A0"/>
                </a:solidFill>
              </a:rPr>
              <a:t> con pulsante di stop</a:t>
            </a:r>
          </a:p>
        </p:txBody>
      </p:sp>
      <p:cxnSp>
        <p:nvCxnSpPr>
          <p:cNvPr id="186" name="Connettore 2 185">
            <a:extLst>
              <a:ext uri="{FF2B5EF4-FFF2-40B4-BE49-F238E27FC236}">
                <a16:creationId xmlns:a16="http://schemas.microsoft.com/office/drawing/2014/main" id="{ECEDC69E-889D-4584-9E36-47454589BD60}"/>
              </a:ext>
            </a:extLst>
          </p:cNvPr>
          <p:cNvCxnSpPr>
            <a:cxnSpLocks/>
            <a:stCxn id="185" idx="0"/>
            <a:endCxn id="113" idx="2"/>
          </p:cNvCxnSpPr>
          <p:nvPr/>
        </p:nvCxnSpPr>
        <p:spPr>
          <a:xfrm flipH="1" flipV="1">
            <a:off x="11373012" y="3678872"/>
            <a:ext cx="109451" cy="50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B7811F57-6728-478D-9568-9F07250018B0}"/>
              </a:ext>
            </a:extLst>
          </p:cNvPr>
          <p:cNvSpPr txBox="1"/>
          <p:nvPr/>
        </p:nvSpPr>
        <p:spPr>
          <a:xfrm>
            <a:off x="8812331" y="4424194"/>
            <a:ext cx="19717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Esegue una verifica di stato su quell’</a:t>
            </a:r>
            <a:r>
              <a:rPr lang="it-IT" sz="1000" dirty="0" err="1">
                <a:solidFill>
                  <a:srgbClr val="7030A0"/>
                </a:solidFill>
              </a:rPr>
              <a:t>address</a:t>
            </a:r>
            <a:r>
              <a:rPr lang="it-IT" sz="1000" dirty="0">
                <a:solidFill>
                  <a:srgbClr val="7030A0"/>
                </a:solidFill>
              </a:rPr>
              <a:t> DALI</a:t>
            </a:r>
          </a:p>
          <a:p>
            <a:r>
              <a:rPr lang="it-IT" sz="1000" dirty="0">
                <a:solidFill>
                  <a:srgbClr val="7030A0"/>
                </a:solidFill>
              </a:rPr>
              <a:t>Query diretta sul </a:t>
            </a:r>
            <a:r>
              <a:rPr lang="it-IT" sz="1000" dirty="0" err="1">
                <a:solidFill>
                  <a:srgbClr val="7030A0"/>
                </a:solidFill>
              </a:rPr>
              <a:t>dali</a:t>
            </a:r>
            <a:r>
              <a:rPr lang="it-IT" sz="1000" dirty="0">
                <a:solidFill>
                  <a:srgbClr val="7030A0"/>
                </a:solidFill>
              </a:rPr>
              <a:t>.</a:t>
            </a:r>
          </a:p>
          <a:p>
            <a:r>
              <a:rPr lang="it-IT" sz="1000" dirty="0">
                <a:solidFill>
                  <a:srgbClr val="7030A0"/>
                </a:solidFill>
              </a:rPr>
              <a:t>In status comparirà un icona di caricamento fino all’esito.</a:t>
            </a:r>
          </a:p>
        </p:txBody>
      </p:sp>
      <p:cxnSp>
        <p:nvCxnSpPr>
          <p:cNvPr id="188" name="Connettore 2 187">
            <a:extLst>
              <a:ext uri="{FF2B5EF4-FFF2-40B4-BE49-F238E27FC236}">
                <a16:creationId xmlns:a16="http://schemas.microsoft.com/office/drawing/2014/main" id="{36A6483C-A792-4F1C-9D76-4A996E865957}"/>
              </a:ext>
            </a:extLst>
          </p:cNvPr>
          <p:cNvCxnSpPr>
            <a:cxnSpLocks/>
            <a:stCxn id="187" idx="0"/>
            <a:endCxn id="151" idx="2"/>
          </p:cNvCxnSpPr>
          <p:nvPr/>
        </p:nvCxnSpPr>
        <p:spPr>
          <a:xfrm flipV="1">
            <a:off x="9798183" y="3688216"/>
            <a:ext cx="1045780" cy="73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8C3A2969-19EE-4CC4-8191-E7BCFAD7F2B0}"/>
              </a:ext>
            </a:extLst>
          </p:cNvPr>
          <p:cNvSpPr txBox="1"/>
          <p:nvPr/>
        </p:nvSpPr>
        <p:spPr>
          <a:xfrm>
            <a:off x="6465034" y="4139590"/>
            <a:ext cx="1518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Campo per modifica etichetta del driver DALI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6E9D531E-F6A8-47F6-9EC1-6B992C041BDD}"/>
              </a:ext>
            </a:extLst>
          </p:cNvPr>
          <p:cNvCxnSpPr>
            <a:cxnSpLocks/>
            <a:stCxn id="189" idx="0"/>
            <a:endCxn id="138" idx="2"/>
          </p:cNvCxnSpPr>
          <p:nvPr/>
        </p:nvCxnSpPr>
        <p:spPr>
          <a:xfrm flipV="1">
            <a:off x="7224456" y="3674540"/>
            <a:ext cx="2173" cy="46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Immagine 190">
            <a:extLst>
              <a:ext uri="{FF2B5EF4-FFF2-40B4-BE49-F238E27FC236}">
                <a16:creationId xmlns:a16="http://schemas.microsoft.com/office/drawing/2014/main" id="{9849158D-7403-483D-A30A-8F6F2D5557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21683" y="989350"/>
            <a:ext cx="730706" cy="295275"/>
          </a:xfrm>
          <a:prstGeom prst="rect">
            <a:avLst/>
          </a:prstGeom>
        </p:spPr>
      </p:pic>
      <p:sp>
        <p:nvSpPr>
          <p:cNvPr id="192" name="Rettangolo 191">
            <a:extLst>
              <a:ext uri="{FF2B5EF4-FFF2-40B4-BE49-F238E27FC236}">
                <a16:creationId xmlns:a16="http://schemas.microsoft.com/office/drawing/2014/main" id="{1707C168-7BCB-489E-ABEF-EFCDD7C77460}"/>
              </a:ext>
            </a:extLst>
          </p:cNvPr>
          <p:cNvSpPr/>
          <p:nvPr/>
        </p:nvSpPr>
        <p:spPr>
          <a:xfrm>
            <a:off x="8501050" y="1058367"/>
            <a:ext cx="560776" cy="135078"/>
          </a:xfrm>
          <a:prstGeom prst="rect">
            <a:avLst/>
          </a:prstGeom>
          <a:solidFill>
            <a:srgbClr val="5F93F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3" name="CasellaDiTesto 192">
            <a:extLst>
              <a:ext uri="{FF2B5EF4-FFF2-40B4-BE49-F238E27FC236}">
                <a16:creationId xmlns:a16="http://schemas.microsoft.com/office/drawing/2014/main" id="{7EC60A8C-A82B-4717-9440-DD31BED2A6BF}"/>
              </a:ext>
            </a:extLst>
          </p:cNvPr>
          <p:cNvSpPr txBox="1"/>
          <p:nvPr/>
        </p:nvSpPr>
        <p:spPr>
          <a:xfrm>
            <a:off x="8453327" y="1016253"/>
            <a:ext cx="699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chemeClr val="bg1"/>
                </a:solidFill>
              </a:rPr>
              <a:t>GROUPING</a:t>
            </a:r>
          </a:p>
        </p:txBody>
      </p:sp>
      <p:sp>
        <p:nvSpPr>
          <p:cNvPr id="194" name="CasellaDiTesto 193">
            <a:extLst>
              <a:ext uri="{FF2B5EF4-FFF2-40B4-BE49-F238E27FC236}">
                <a16:creationId xmlns:a16="http://schemas.microsoft.com/office/drawing/2014/main" id="{A5F59748-7507-48CF-A677-460EBC18D6B2}"/>
              </a:ext>
            </a:extLst>
          </p:cNvPr>
          <p:cNvSpPr txBox="1"/>
          <p:nvPr/>
        </p:nvSpPr>
        <p:spPr>
          <a:xfrm>
            <a:off x="7936166" y="3963285"/>
            <a:ext cx="1518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Pulsante per procedura assegnazione gruppi</a:t>
            </a:r>
          </a:p>
        </p:txBody>
      </p: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1D07BFA2-836D-4151-B454-74AC7E2E5260}"/>
              </a:ext>
            </a:extLst>
          </p:cNvPr>
          <p:cNvCxnSpPr>
            <a:cxnSpLocks/>
            <a:stCxn id="194" idx="0"/>
            <a:endCxn id="128" idx="0"/>
          </p:cNvCxnSpPr>
          <p:nvPr/>
        </p:nvCxnSpPr>
        <p:spPr>
          <a:xfrm flipV="1">
            <a:off x="8695588" y="1316628"/>
            <a:ext cx="15873" cy="264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asellaDiTesto 195">
            <a:extLst>
              <a:ext uri="{FF2B5EF4-FFF2-40B4-BE49-F238E27FC236}">
                <a16:creationId xmlns:a16="http://schemas.microsoft.com/office/drawing/2014/main" id="{3FA16289-3B63-4A15-8325-373E9B83FC7B}"/>
              </a:ext>
            </a:extLst>
          </p:cNvPr>
          <p:cNvSpPr txBox="1"/>
          <p:nvPr/>
        </p:nvSpPr>
        <p:spPr>
          <a:xfrm>
            <a:off x="3725118" y="4032461"/>
            <a:ext cx="1769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Mostra lo stato avanzamento della scansione o system extension</a:t>
            </a:r>
          </a:p>
        </p:txBody>
      </p:sp>
      <p:cxnSp>
        <p:nvCxnSpPr>
          <p:cNvPr id="197" name="Connettore 2 196">
            <a:extLst>
              <a:ext uri="{FF2B5EF4-FFF2-40B4-BE49-F238E27FC236}">
                <a16:creationId xmlns:a16="http://schemas.microsoft.com/office/drawing/2014/main" id="{5BBE44DC-DF21-4183-BE59-0C3FB60A8AB9}"/>
              </a:ext>
            </a:extLst>
          </p:cNvPr>
          <p:cNvCxnSpPr>
            <a:cxnSpLocks/>
            <a:stCxn id="196" idx="0"/>
            <a:endCxn id="125" idx="2"/>
          </p:cNvCxnSpPr>
          <p:nvPr/>
        </p:nvCxnSpPr>
        <p:spPr>
          <a:xfrm flipV="1">
            <a:off x="4609936" y="3699041"/>
            <a:ext cx="416017" cy="333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9795ADE4-D0B2-4C7F-AAB4-BCEF32D75AE2}"/>
              </a:ext>
            </a:extLst>
          </p:cNvPr>
          <p:cNvSpPr txBox="1"/>
          <p:nvPr/>
        </p:nvSpPr>
        <p:spPr>
          <a:xfrm>
            <a:off x="5162565" y="4696611"/>
            <a:ext cx="1769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Driver indirizzati / massimo di driver gestibili che varia da prodotto a prodotto</a:t>
            </a:r>
          </a:p>
        </p:txBody>
      </p:sp>
      <p:cxnSp>
        <p:nvCxnSpPr>
          <p:cNvPr id="199" name="Connettore 2 198">
            <a:extLst>
              <a:ext uri="{FF2B5EF4-FFF2-40B4-BE49-F238E27FC236}">
                <a16:creationId xmlns:a16="http://schemas.microsoft.com/office/drawing/2014/main" id="{41A8B5D3-7B41-4C1F-B8AB-08E1A3CBAC3B}"/>
              </a:ext>
            </a:extLst>
          </p:cNvPr>
          <p:cNvCxnSpPr>
            <a:cxnSpLocks/>
            <a:stCxn id="198" idx="0"/>
            <a:endCxn id="122" idx="2"/>
          </p:cNvCxnSpPr>
          <p:nvPr/>
        </p:nvCxnSpPr>
        <p:spPr>
          <a:xfrm flipH="1" flipV="1">
            <a:off x="5489277" y="3664127"/>
            <a:ext cx="558106" cy="1032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5DB5C888-B783-4EC7-A239-A16F61672195}"/>
              </a:ext>
            </a:extLst>
          </p:cNvPr>
          <p:cNvSpPr txBox="1"/>
          <p:nvPr/>
        </p:nvSpPr>
        <p:spPr>
          <a:xfrm>
            <a:off x="6000479" y="5410174"/>
            <a:ext cx="26313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PROCEDURA GROUPING:</a:t>
            </a:r>
          </a:p>
          <a:p>
            <a:r>
              <a:rPr lang="it-IT" sz="1000" dirty="0">
                <a:solidFill>
                  <a:srgbClr val="7030A0"/>
                </a:solidFill>
              </a:rPr>
              <a:t>Ogni </a:t>
            </a:r>
            <a:r>
              <a:rPr lang="it-IT" sz="1000" dirty="0" err="1">
                <a:solidFill>
                  <a:srgbClr val="7030A0"/>
                </a:solidFill>
              </a:rPr>
              <a:t>address</a:t>
            </a:r>
            <a:r>
              <a:rPr lang="it-IT" sz="1000" dirty="0">
                <a:solidFill>
                  <a:srgbClr val="7030A0"/>
                </a:solidFill>
              </a:rPr>
              <a:t> DALI potrà essere assegnato ad 1 o più gruppi (0..15).</a:t>
            </a:r>
          </a:p>
          <a:p>
            <a:r>
              <a:rPr lang="it-IT" sz="1000" dirty="0">
                <a:solidFill>
                  <a:srgbClr val="7030A0"/>
                </a:solidFill>
              </a:rPr>
              <a:t>Alla pressione del pulsante comparirà una </a:t>
            </a:r>
            <a:r>
              <a:rPr lang="it-IT" sz="1000" dirty="0" err="1">
                <a:solidFill>
                  <a:srgbClr val="7030A0"/>
                </a:solidFill>
              </a:rPr>
              <a:t>dialog</a:t>
            </a:r>
            <a:r>
              <a:rPr lang="it-IT" sz="1000" dirty="0">
                <a:solidFill>
                  <a:srgbClr val="7030A0"/>
                </a:solidFill>
              </a:rPr>
              <a:t> per la configurazione dei gruppi.</a:t>
            </a:r>
          </a:p>
        </p:txBody>
      </p:sp>
      <p:pic>
        <p:nvPicPr>
          <p:cNvPr id="202" name="Immagine 201">
            <a:extLst>
              <a:ext uri="{FF2B5EF4-FFF2-40B4-BE49-F238E27FC236}">
                <a16:creationId xmlns:a16="http://schemas.microsoft.com/office/drawing/2014/main" id="{60132667-89EE-4922-8478-590AB6D62E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42997" y="982534"/>
            <a:ext cx="532418" cy="295275"/>
          </a:xfrm>
          <a:prstGeom prst="rect">
            <a:avLst/>
          </a:prstGeom>
        </p:spPr>
      </p:pic>
      <p:sp>
        <p:nvSpPr>
          <p:cNvPr id="203" name="Rettangolo 202">
            <a:extLst>
              <a:ext uri="{FF2B5EF4-FFF2-40B4-BE49-F238E27FC236}">
                <a16:creationId xmlns:a16="http://schemas.microsoft.com/office/drawing/2014/main" id="{DFD37BC5-996A-446C-B8EC-8CAC2C915E7A}"/>
              </a:ext>
            </a:extLst>
          </p:cNvPr>
          <p:cNvSpPr/>
          <p:nvPr/>
        </p:nvSpPr>
        <p:spPr>
          <a:xfrm>
            <a:off x="9233560" y="1065561"/>
            <a:ext cx="369101" cy="120523"/>
          </a:xfrm>
          <a:prstGeom prst="rect">
            <a:avLst/>
          </a:prstGeom>
          <a:solidFill>
            <a:srgbClr val="5F93F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1" name="CasellaDiTesto 200">
            <a:extLst>
              <a:ext uri="{FF2B5EF4-FFF2-40B4-BE49-F238E27FC236}">
                <a16:creationId xmlns:a16="http://schemas.microsoft.com/office/drawing/2014/main" id="{39D5F0FF-1E66-495E-80C9-5F3AE83BEC12}"/>
              </a:ext>
            </a:extLst>
          </p:cNvPr>
          <p:cNvSpPr txBox="1"/>
          <p:nvPr/>
        </p:nvSpPr>
        <p:spPr>
          <a:xfrm>
            <a:off x="9171316" y="1010172"/>
            <a:ext cx="5324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chemeClr val="bg1"/>
                </a:solidFill>
              </a:rPr>
              <a:t>SCENE</a:t>
            </a:r>
          </a:p>
        </p:txBody>
      </p:sp>
      <p:sp>
        <p:nvSpPr>
          <p:cNvPr id="204" name="CasellaDiTesto 203">
            <a:extLst>
              <a:ext uri="{FF2B5EF4-FFF2-40B4-BE49-F238E27FC236}">
                <a16:creationId xmlns:a16="http://schemas.microsoft.com/office/drawing/2014/main" id="{CAFEA3D0-B921-43A4-9258-4E90D4C049C2}"/>
              </a:ext>
            </a:extLst>
          </p:cNvPr>
          <p:cNvSpPr txBox="1"/>
          <p:nvPr/>
        </p:nvSpPr>
        <p:spPr>
          <a:xfrm>
            <a:off x="10752366" y="33600"/>
            <a:ext cx="13294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Lancia procedura di configurazione delle scene </a:t>
            </a:r>
            <a:r>
              <a:rPr lang="it-IT" sz="1000" dirty="0" err="1">
                <a:solidFill>
                  <a:srgbClr val="7030A0"/>
                </a:solidFill>
              </a:rPr>
              <a:t>dali</a:t>
            </a:r>
            <a:r>
              <a:rPr lang="it-IT" sz="1000" dirty="0">
                <a:solidFill>
                  <a:srgbClr val="7030A0"/>
                </a:solidFill>
              </a:rPr>
              <a:t>.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AEE75769-8EAB-4107-838C-874470AB464D}"/>
              </a:ext>
            </a:extLst>
          </p:cNvPr>
          <p:cNvCxnSpPr>
            <a:endCxn id="201" idx="3"/>
          </p:cNvCxnSpPr>
          <p:nvPr/>
        </p:nvCxnSpPr>
        <p:spPr>
          <a:xfrm flipH="1">
            <a:off x="9703734" y="598668"/>
            <a:ext cx="1669278" cy="52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sellaDiTesto 204">
            <a:extLst>
              <a:ext uri="{FF2B5EF4-FFF2-40B4-BE49-F238E27FC236}">
                <a16:creationId xmlns:a16="http://schemas.microsoft.com/office/drawing/2014/main" id="{2C6D7035-63DB-4D9A-99EA-DE5C7B8DF1D2}"/>
              </a:ext>
            </a:extLst>
          </p:cNvPr>
          <p:cNvSpPr txBox="1"/>
          <p:nvPr/>
        </p:nvSpPr>
        <p:spPr>
          <a:xfrm>
            <a:off x="8604951" y="5410174"/>
            <a:ext cx="26313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PROCEDURA GROUPING:</a:t>
            </a:r>
          </a:p>
          <a:p>
            <a:r>
              <a:rPr lang="it-IT" sz="1000" dirty="0">
                <a:solidFill>
                  <a:srgbClr val="7030A0"/>
                </a:solidFill>
              </a:rPr>
              <a:t>Ogni </a:t>
            </a:r>
            <a:r>
              <a:rPr lang="it-IT" sz="1000" dirty="0" err="1">
                <a:solidFill>
                  <a:srgbClr val="7030A0"/>
                </a:solidFill>
              </a:rPr>
              <a:t>address</a:t>
            </a:r>
            <a:r>
              <a:rPr lang="it-IT" sz="1000" dirty="0">
                <a:solidFill>
                  <a:srgbClr val="7030A0"/>
                </a:solidFill>
              </a:rPr>
              <a:t> DALI potrà essere assegnato ad 1 o più gruppi (0..15).</a:t>
            </a:r>
          </a:p>
          <a:p>
            <a:r>
              <a:rPr lang="it-IT" sz="1000" dirty="0">
                <a:solidFill>
                  <a:srgbClr val="7030A0"/>
                </a:solidFill>
              </a:rPr>
              <a:t>Alla pressione del pulsante comparirà una </a:t>
            </a:r>
            <a:r>
              <a:rPr lang="it-IT" sz="1000" dirty="0" err="1">
                <a:solidFill>
                  <a:srgbClr val="7030A0"/>
                </a:solidFill>
              </a:rPr>
              <a:t>dialog</a:t>
            </a:r>
            <a:r>
              <a:rPr lang="it-IT" sz="1000" dirty="0">
                <a:solidFill>
                  <a:srgbClr val="7030A0"/>
                </a:solidFill>
              </a:rPr>
              <a:t> per la configurazione dei gruppi.</a:t>
            </a:r>
          </a:p>
        </p:txBody>
      </p:sp>
    </p:spTree>
    <p:extLst>
      <p:ext uri="{BB962C8B-B14F-4D97-AF65-F5344CB8AC3E}">
        <p14:creationId xmlns:p14="http://schemas.microsoft.com/office/powerpoint/2010/main" val="90377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483A9A1-3C82-4887-AE6C-2694A4EC2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4406"/>
            <a:ext cx="12192000" cy="686593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7003BCC-FCA2-4DA5-814E-9871A4F01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66" y="1493240"/>
            <a:ext cx="2767874" cy="170488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0D362A-4832-46C3-AC35-8F0589734DAB}"/>
              </a:ext>
            </a:extLst>
          </p:cNvPr>
          <p:cNvSpPr txBox="1"/>
          <p:nvPr/>
        </p:nvSpPr>
        <p:spPr>
          <a:xfrm>
            <a:off x="517366" y="185419"/>
            <a:ext cx="276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0070C0"/>
                </a:solidFill>
              </a:rPr>
              <a:t>Dialog</a:t>
            </a:r>
            <a:r>
              <a:rPr lang="it-IT" b="1" dirty="0">
                <a:solidFill>
                  <a:srgbClr val="0070C0"/>
                </a:solidFill>
              </a:rPr>
              <a:t> raggruppamento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8C67F1-5751-483E-8B5D-6A9932C47825}"/>
              </a:ext>
            </a:extLst>
          </p:cNvPr>
          <p:cNvSpPr txBox="1"/>
          <p:nvPr/>
        </p:nvSpPr>
        <p:spPr>
          <a:xfrm>
            <a:off x="517366" y="554751"/>
            <a:ext cx="2767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Esempio preso da master </a:t>
            </a:r>
            <a:r>
              <a:rPr lang="it-IT" sz="1000" dirty="0" err="1">
                <a:solidFill>
                  <a:srgbClr val="7030A0"/>
                </a:solidFill>
              </a:rPr>
              <a:t>configurator</a:t>
            </a:r>
            <a:endParaRPr lang="it-IT" sz="1000" dirty="0">
              <a:solidFill>
                <a:srgbClr val="7030A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0A96499-7D80-4C0E-B0B5-B6815C7A97CA}"/>
              </a:ext>
            </a:extLst>
          </p:cNvPr>
          <p:cNvSpPr txBox="1"/>
          <p:nvPr/>
        </p:nvSpPr>
        <p:spPr>
          <a:xfrm>
            <a:off x="517366" y="926559"/>
            <a:ext cx="1370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Elenco driver presenti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75813BCB-68DA-4A47-BCCA-CF44A33634E0}"/>
              </a:ext>
            </a:extLst>
          </p:cNvPr>
          <p:cNvCxnSpPr/>
          <p:nvPr/>
        </p:nvCxnSpPr>
        <p:spPr>
          <a:xfrm flipH="1">
            <a:off x="1124125" y="1172780"/>
            <a:ext cx="83890" cy="66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33B5D82-01D7-4B8D-A932-5B0CAFE3FDF1}"/>
              </a:ext>
            </a:extLst>
          </p:cNvPr>
          <p:cNvSpPr txBox="1"/>
          <p:nvPr/>
        </p:nvSpPr>
        <p:spPr>
          <a:xfrm>
            <a:off x="1814775" y="926558"/>
            <a:ext cx="1470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Elenco driver nel gruppo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A9FD443F-E25A-469B-AC7E-1E1094F0C4B2}"/>
              </a:ext>
            </a:extLst>
          </p:cNvPr>
          <p:cNvCxnSpPr>
            <a:stCxn id="11" idx="2"/>
          </p:cNvCxnSpPr>
          <p:nvPr/>
        </p:nvCxnSpPr>
        <p:spPr>
          <a:xfrm>
            <a:off x="2550008" y="1172779"/>
            <a:ext cx="100913" cy="75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C2D88A-943C-4AC7-82D5-04DCF9BA97B2}"/>
              </a:ext>
            </a:extLst>
          </p:cNvPr>
          <p:cNvSpPr txBox="1"/>
          <p:nvPr/>
        </p:nvSpPr>
        <p:spPr>
          <a:xfrm>
            <a:off x="1280764" y="3522405"/>
            <a:ext cx="1613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Campo di selezione gruppo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DF9D5DC-78AA-4CE2-8BFC-FF30D44CDF23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1887523" y="2063739"/>
            <a:ext cx="199960" cy="14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41B4135-74DC-470A-B736-3D64B42D57C9}"/>
              </a:ext>
            </a:extLst>
          </p:cNvPr>
          <p:cNvSpPr txBox="1"/>
          <p:nvPr/>
        </p:nvSpPr>
        <p:spPr>
          <a:xfrm>
            <a:off x="517366" y="3826947"/>
            <a:ext cx="2767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Elenco driver presenti, in questo elenco compaiono tutti i driver non associati al gruppo.</a:t>
            </a:r>
          </a:p>
          <a:p>
            <a:r>
              <a:rPr lang="it-IT" sz="1000" dirty="0">
                <a:solidFill>
                  <a:srgbClr val="7030A0"/>
                </a:solidFill>
              </a:rPr>
              <a:t>Un driver appena associato al gruppo scomparirà dalla lista.</a:t>
            </a:r>
          </a:p>
          <a:p>
            <a:r>
              <a:rPr lang="it-IT" sz="1000" dirty="0">
                <a:solidFill>
                  <a:srgbClr val="7030A0"/>
                </a:solidFill>
              </a:rPr>
              <a:t>Se seleziono un nuovo gruppo compariranno ancora tutti i driver non associati a quest’ultimo.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457D7F-625B-432C-809B-C9F5C119AB62}"/>
              </a:ext>
            </a:extLst>
          </p:cNvPr>
          <p:cNvSpPr txBox="1"/>
          <p:nvPr/>
        </p:nvSpPr>
        <p:spPr>
          <a:xfrm>
            <a:off x="4321776" y="186280"/>
            <a:ext cx="276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0070C0"/>
                </a:solidFill>
              </a:rPr>
              <a:t>Dialog</a:t>
            </a:r>
            <a:r>
              <a:rPr lang="it-IT" b="1" dirty="0">
                <a:solidFill>
                  <a:srgbClr val="0070C0"/>
                </a:solidFill>
              </a:rPr>
              <a:t> Scene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C94CA75F-F563-4A29-90FB-FC0C02BEE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531" y="1168224"/>
            <a:ext cx="7352858" cy="1986927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A53E02D-D092-439C-8D5F-7C0CC8382B5C}"/>
              </a:ext>
            </a:extLst>
          </p:cNvPr>
          <p:cNvSpPr txBox="1"/>
          <p:nvPr/>
        </p:nvSpPr>
        <p:spPr>
          <a:xfrm>
            <a:off x="4279831" y="554750"/>
            <a:ext cx="2767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Esempio preso system builder </a:t>
            </a:r>
            <a:r>
              <a:rPr lang="it-IT" sz="1000" dirty="0" err="1">
                <a:solidFill>
                  <a:srgbClr val="7030A0"/>
                </a:solidFill>
              </a:rPr>
              <a:t>Dynalite</a:t>
            </a:r>
            <a:endParaRPr lang="it-IT" sz="1000" dirty="0">
              <a:solidFill>
                <a:srgbClr val="7030A0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2F52264-17CB-49F1-85D1-F1DA1FAA69CB}"/>
              </a:ext>
            </a:extLst>
          </p:cNvPr>
          <p:cNvSpPr txBox="1"/>
          <p:nvPr/>
        </p:nvSpPr>
        <p:spPr>
          <a:xfrm>
            <a:off x="4284274" y="799403"/>
            <a:ext cx="1370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Elenco scene DALI (16)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739163C-930C-44A1-92B4-021B25DFAE1A}"/>
              </a:ext>
            </a:extLst>
          </p:cNvPr>
          <p:cNvCxnSpPr/>
          <p:nvPr/>
        </p:nvCxnSpPr>
        <p:spPr>
          <a:xfrm>
            <a:off x="4945043" y="971714"/>
            <a:ext cx="0" cy="20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DFF576C-B1BE-471C-BDAB-C7675C26F01E}"/>
              </a:ext>
            </a:extLst>
          </p:cNvPr>
          <p:cNvSpPr txBox="1"/>
          <p:nvPr/>
        </p:nvSpPr>
        <p:spPr>
          <a:xfrm>
            <a:off x="6096000" y="801128"/>
            <a:ext cx="4691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Elenco short </a:t>
            </a:r>
            <a:r>
              <a:rPr lang="it-IT" sz="1000" dirty="0" err="1">
                <a:solidFill>
                  <a:srgbClr val="7030A0"/>
                </a:solidFill>
              </a:rPr>
              <a:t>address</a:t>
            </a:r>
            <a:r>
              <a:rPr lang="it-IT" sz="1000" dirty="0">
                <a:solidFill>
                  <a:srgbClr val="7030A0"/>
                </a:solidFill>
              </a:rPr>
              <a:t> o gruppi DALI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700B46D-802F-4115-BA4C-A3187ECD29AB}"/>
              </a:ext>
            </a:extLst>
          </p:cNvPr>
          <p:cNvCxnSpPr>
            <a:cxnSpLocks/>
          </p:cNvCxnSpPr>
          <p:nvPr/>
        </p:nvCxnSpPr>
        <p:spPr>
          <a:xfrm>
            <a:off x="6649478" y="968755"/>
            <a:ext cx="0" cy="20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D6AD91A-51E6-4687-B779-059706583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531" y="3276026"/>
            <a:ext cx="7459744" cy="3392987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952AC673-AC0B-49EA-9AD7-06711B03F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616450" y="3276026"/>
            <a:ext cx="294621" cy="33929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AF6006A-EB80-4A84-A6CF-FAAA795DE0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2024" y="3276026"/>
            <a:ext cx="1257300" cy="2676525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DAED521B-8CD6-4181-8897-F5ED859BD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 flipH="1">
            <a:off x="8607569" y="595563"/>
            <a:ext cx="294621" cy="596149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BA7F70C-8028-438A-9DB1-B27AF2CDA1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9013" y="3915938"/>
            <a:ext cx="3711488" cy="16772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A733927-22E2-43BE-A25F-40526E9D9B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3572" y="3901663"/>
            <a:ext cx="435164" cy="214756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AE2A1BAC-4B05-4C41-A041-CB2A792BB2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8497" y="4209345"/>
            <a:ext cx="3711488" cy="167726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3FA1C4D1-27A0-4A80-8F89-9BF74DE8E2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8497" y="4487968"/>
            <a:ext cx="3711488" cy="167726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912730F9-8A6F-4D49-9C8D-4C6AB3A0B5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8497" y="4758747"/>
            <a:ext cx="3711488" cy="167726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7AD1F4CE-EDEE-4BF1-B4F5-5885B9AF80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3572" y="4182735"/>
            <a:ext cx="435164" cy="214756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CF9A66FF-5C7F-4DBF-9B42-E2815C5AF0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3572" y="4460382"/>
            <a:ext cx="435164" cy="214756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889F4F31-C4A3-4476-8BCE-F66CCD0BEC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3572" y="4741454"/>
            <a:ext cx="435164" cy="214756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6826391-9DB3-4EAF-B351-F16D607E5F1C}"/>
              </a:ext>
            </a:extLst>
          </p:cNvPr>
          <p:cNvSpPr txBox="1"/>
          <p:nvPr/>
        </p:nvSpPr>
        <p:spPr>
          <a:xfrm>
            <a:off x="7415975" y="3608106"/>
            <a:ext cx="480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Level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D1FDCD6-C646-4F94-8375-833B79CADFE1}"/>
              </a:ext>
            </a:extLst>
          </p:cNvPr>
          <p:cNvSpPr txBox="1"/>
          <p:nvPr/>
        </p:nvSpPr>
        <p:spPr>
          <a:xfrm>
            <a:off x="5828346" y="3597152"/>
            <a:ext cx="610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Address</a:t>
            </a:r>
            <a:endParaRPr lang="it-IT" sz="1000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8F35EB4-0056-475C-8BC7-5C967AD5FFFD}"/>
              </a:ext>
            </a:extLst>
          </p:cNvPr>
          <p:cNvSpPr txBox="1"/>
          <p:nvPr/>
        </p:nvSpPr>
        <p:spPr>
          <a:xfrm>
            <a:off x="6649478" y="3597152"/>
            <a:ext cx="610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Name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5BFA7380-1D04-4C12-B62B-CEEE0707DCAF}"/>
              </a:ext>
            </a:extLst>
          </p:cNvPr>
          <p:cNvSpPr txBox="1"/>
          <p:nvPr/>
        </p:nvSpPr>
        <p:spPr>
          <a:xfrm>
            <a:off x="6008912" y="3862521"/>
            <a:ext cx="271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0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79E2A53-80DA-4FED-ADD4-910CF124C5CE}"/>
              </a:ext>
            </a:extLst>
          </p:cNvPr>
          <p:cNvSpPr txBox="1"/>
          <p:nvPr/>
        </p:nvSpPr>
        <p:spPr>
          <a:xfrm>
            <a:off x="6008912" y="4116419"/>
            <a:ext cx="271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1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7CA760C-4E99-4874-B587-EB64B37DC659}"/>
              </a:ext>
            </a:extLst>
          </p:cNvPr>
          <p:cNvSpPr txBox="1"/>
          <p:nvPr/>
        </p:nvSpPr>
        <p:spPr>
          <a:xfrm>
            <a:off x="6008912" y="4428917"/>
            <a:ext cx="271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2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DDFB1B6-A5BF-46E9-BCC3-967C8AE6FD19}"/>
              </a:ext>
            </a:extLst>
          </p:cNvPr>
          <p:cNvSpPr txBox="1"/>
          <p:nvPr/>
        </p:nvSpPr>
        <p:spPr>
          <a:xfrm>
            <a:off x="6008912" y="4747570"/>
            <a:ext cx="271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3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30162F52-9511-4E4D-92F0-A4F657A2E757}"/>
              </a:ext>
            </a:extLst>
          </p:cNvPr>
          <p:cNvSpPr txBox="1"/>
          <p:nvPr/>
        </p:nvSpPr>
        <p:spPr>
          <a:xfrm>
            <a:off x="6677377" y="3848367"/>
            <a:ext cx="435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B1.5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FF4DDC0-8226-4EA4-AC40-028F64555803}"/>
              </a:ext>
            </a:extLst>
          </p:cNvPr>
          <p:cNvSpPr txBox="1"/>
          <p:nvPr/>
        </p:nvSpPr>
        <p:spPr>
          <a:xfrm>
            <a:off x="6677377" y="4116418"/>
            <a:ext cx="528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B1.23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CF499083-5C3D-4AD6-90AD-A6AB44D36B31}"/>
              </a:ext>
            </a:extLst>
          </p:cNvPr>
          <p:cNvSpPr txBox="1"/>
          <p:nvPr/>
        </p:nvSpPr>
        <p:spPr>
          <a:xfrm>
            <a:off x="6677377" y="4428917"/>
            <a:ext cx="435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B1.8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7C86DFF-1C2D-4B19-94EF-0933D29E7F5E}"/>
              </a:ext>
            </a:extLst>
          </p:cNvPr>
          <p:cNvSpPr txBox="1"/>
          <p:nvPr/>
        </p:nvSpPr>
        <p:spPr>
          <a:xfrm>
            <a:off x="6677377" y="4741416"/>
            <a:ext cx="528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B1.62</a:t>
            </a:r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3B174AA0-6E6D-4166-A460-1AF1DD0570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6595" y="3645515"/>
            <a:ext cx="136343" cy="164748"/>
          </a:xfrm>
          <a:prstGeom prst="rect">
            <a:avLst/>
          </a:prstGeom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BA00E853-11C4-4A24-96B3-C0F7A2C697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9647" y="3643746"/>
            <a:ext cx="136343" cy="164748"/>
          </a:xfrm>
          <a:prstGeom prst="rect">
            <a:avLst/>
          </a:prstGeom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E48109E4-AE91-44AD-861A-0D8A5A76F0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4585" y="3276026"/>
            <a:ext cx="1295400" cy="314325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0B81C59-459D-4A07-BA40-4CF1AD21DD96}"/>
              </a:ext>
            </a:extLst>
          </p:cNvPr>
          <p:cNvSpPr txBox="1"/>
          <p:nvPr/>
        </p:nvSpPr>
        <p:spPr>
          <a:xfrm>
            <a:off x="3202579" y="3350931"/>
            <a:ext cx="106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Selezione scena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7919664E-8353-47C9-90B8-89B754E2BDB5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264359" y="3474042"/>
            <a:ext cx="208403" cy="29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7F207158-0F79-4F79-8C5A-E45CFDF7D56E}"/>
              </a:ext>
            </a:extLst>
          </p:cNvPr>
          <p:cNvSpPr txBox="1"/>
          <p:nvPr/>
        </p:nvSpPr>
        <p:spPr>
          <a:xfrm>
            <a:off x="8635190" y="5661403"/>
            <a:ext cx="2391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Modifica del livello tramite inserimento da campo testuale o tramite range slider.</a:t>
            </a:r>
          </a:p>
          <a:p>
            <a:r>
              <a:rPr lang="it-IT" sz="1000" dirty="0">
                <a:solidFill>
                  <a:srgbClr val="7030A0"/>
                </a:solidFill>
              </a:rPr>
              <a:t>Valore da 0-100 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77ADC686-90AF-48D0-AF65-26D194D80A76}"/>
              </a:ext>
            </a:extLst>
          </p:cNvPr>
          <p:cNvCxnSpPr/>
          <p:nvPr/>
        </p:nvCxnSpPr>
        <p:spPr>
          <a:xfrm flipH="1" flipV="1">
            <a:off x="7656380" y="5029526"/>
            <a:ext cx="1496585" cy="64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2F328FC2-5B21-4C5A-85B2-4BFD35C32BBA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9814241" y="4971387"/>
            <a:ext cx="16648" cy="69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magine 59">
            <a:extLst>
              <a:ext uri="{FF2B5EF4-FFF2-40B4-BE49-F238E27FC236}">
                <a16:creationId xmlns:a16="http://schemas.microsoft.com/office/drawing/2014/main" id="{502C05CB-E395-49F1-80A7-23A3652708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65496" y="3926315"/>
            <a:ext cx="132867" cy="150623"/>
          </a:xfrm>
          <a:prstGeom prst="rect">
            <a:avLst/>
          </a:prstGeom>
        </p:spPr>
      </p:pic>
      <p:pic>
        <p:nvPicPr>
          <p:cNvPr id="61" name="Immagine 60">
            <a:extLst>
              <a:ext uri="{FF2B5EF4-FFF2-40B4-BE49-F238E27FC236}">
                <a16:creationId xmlns:a16="http://schemas.microsoft.com/office/drawing/2014/main" id="{076352C7-6177-4848-BDC8-ACD4C30E4B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53194" y="4169574"/>
            <a:ext cx="157470" cy="150623"/>
          </a:xfrm>
          <a:prstGeom prst="rect">
            <a:avLst/>
          </a:prstGeom>
        </p:spPr>
      </p:pic>
      <p:pic>
        <p:nvPicPr>
          <p:cNvPr id="62" name="Immagine 61">
            <a:extLst>
              <a:ext uri="{FF2B5EF4-FFF2-40B4-BE49-F238E27FC236}">
                <a16:creationId xmlns:a16="http://schemas.microsoft.com/office/drawing/2014/main" id="{2D75A72E-D02E-47B1-8E2C-490746B64B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70462" y="4483624"/>
            <a:ext cx="157470" cy="150623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14BC2148-AEB2-4140-B724-B70D08CE34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51332" y="4775850"/>
            <a:ext cx="157470" cy="150623"/>
          </a:xfrm>
          <a:prstGeom prst="rect">
            <a:avLst/>
          </a:prstGeom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06A2BE2B-001B-48CB-AB6C-55D651935798}"/>
              </a:ext>
            </a:extLst>
          </p:cNvPr>
          <p:cNvSpPr txBox="1"/>
          <p:nvPr/>
        </p:nvSpPr>
        <p:spPr>
          <a:xfrm>
            <a:off x="7167461" y="3624181"/>
            <a:ext cx="373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EX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1DEC2844-EED4-42E4-8533-38A16D17B1C9}"/>
              </a:ext>
            </a:extLst>
          </p:cNvPr>
          <p:cNvSpPr txBox="1"/>
          <p:nvPr/>
        </p:nvSpPr>
        <p:spPr>
          <a:xfrm>
            <a:off x="5938197" y="5652104"/>
            <a:ext cx="2391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Se selezionato lo short </a:t>
            </a:r>
            <a:r>
              <a:rPr lang="it-IT" sz="1000" dirty="0" err="1">
                <a:solidFill>
                  <a:srgbClr val="7030A0"/>
                </a:solidFill>
              </a:rPr>
              <a:t>address</a:t>
            </a:r>
            <a:r>
              <a:rPr lang="it-IT" sz="1000" dirty="0">
                <a:solidFill>
                  <a:srgbClr val="7030A0"/>
                </a:solidFill>
              </a:rPr>
              <a:t> verrà escluso dalla scena inserendo il valore 255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2006FAEB-19B7-4DFE-A630-AFF9ED300B01}"/>
              </a:ext>
            </a:extLst>
          </p:cNvPr>
          <p:cNvCxnSpPr/>
          <p:nvPr/>
        </p:nvCxnSpPr>
        <p:spPr>
          <a:xfrm flipV="1">
            <a:off x="7108853" y="4987637"/>
            <a:ext cx="161609" cy="65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24CECC6-B44E-4692-8DC4-BE676DD6FAD4}"/>
              </a:ext>
            </a:extLst>
          </p:cNvPr>
          <p:cNvSpPr txBox="1"/>
          <p:nvPr/>
        </p:nvSpPr>
        <p:spPr>
          <a:xfrm>
            <a:off x="6083513" y="3282222"/>
            <a:ext cx="610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Address</a:t>
            </a:r>
            <a:endParaRPr lang="it-IT" sz="1000" dirty="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069722B0-382C-4090-B62C-63BAA486F9CD}"/>
              </a:ext>
            </a:extLst>
          </p:cNvPr>
          <p:cNvSpPr txBox="1"/>
          <p:nvPr/>
        </p:nvSpPr>
        <p:spPr>
          <a:xfrm>
            <a:off x="6882233" y="3291781"/>
            <a:ext cx="610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Group</a:t>
            </a:r>
          </a:p>
        </p:txBody>
      </p:sp>
      <p:pic>
        <p:nvPicPr>
          <p:cNvPr id="71" name="Immagine 70">
            <a:extLst>
              <a:ext uri="{FF2B5EF4-FFF2-40B4-BE49-F238E27FC236}">
                <a16:creationId xmlns:a16="http://schemas.microsoft.com/office/drawing/2014/main" id="{21BA1DC5-3FD8-4890-964B-94EBFD2040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5685" y="3353688"/>
            <a:ext cx="132867" cy="150623"/>
          </a:xfrm>
          <a:prstGeom prst="rect">
            <a:avLst/>
          </a:prstGeom>
        </p:spPr>
      </p:pic>
      <p:pic>
        <p:nvPicPr>
          <p:cNvPr id="72" name="Immagine 71">
            <a:extLst>
              <a:ext uri="{FF2B5EF4-FFF2-40B4-BE49-F238E27FC236}">
                <a16:creationId xmlns:a16="http://schemas.microsoft.com/office/drawing/2014/main" id="{D786C454-D77B-4690-89C4-A93C5E888E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77127" y="3354034"/>
            <a:ext cx="157470" cy="150623"/>
          </a:xfrm>
          <a:prstGeom prst="rect">
            <a:avLst/>
          </a:prstGeom>
        </p:spPr>
      </p:pic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1F471DB1-EEEF-4E3D-A100-63D333979ADA}"/>
              </a:ext>
            </a:extLst>
          </p:cNvPr>
          <p:cNvSpPr txBox="1"/>
          <p:nvPr/>
        </p:nvSpPr>
        <p:spPr>
          <a:xfrm>
            <a:off x="7711063" y="3160116"/>
            <a:ext cx="2391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Possibilità di gestire i singoli short oppure i gruppi DALI</a:t>
            </a: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AD9DD1F0-D523-49B3-983D-72EA8E392219}"/>
              </a:ext>
            </a:extLst>
          </p:cNvPr>
          <p:cNvCxnSpPr>
            <a:cxnSpLocks/>
          </p:cNvCxnSpPr>
          <p:nvPr/>
        </p:nvCxnSpPr>
        <p:spPr>
          <a:xfrm flipH="1">
            <a:off x="7330067" y="3367937"/>
            <a:ext cx="350886" cy="3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36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F620DF-F708-45FA-8178-804D02D3BD7C}"/>
              </a:ext>
            </a:extLst>
          </p:cNvPr>
          <p:cNvSpPr txBox="1"/>
          <p:nvPr/>
        </p:nvSpPr>
        <p:spPr>
          <a:xfrm>
            <a:off x="5004397" y="6469"/>
            <a:ext cx="342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Pagina GRUPPO/AREA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70E2123-ACED-4303-B472-91E67E8BA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09" y="1031846"/>
            <a:ext cx="1428750" cy="185154"/>
          </a:xfrm>
          <a:prstGeom prst="rect">
            <a:avLst/>
          </a:prstGeom>
        </p:spPr>
      </p:pic>
      <p:pic>
        <p:nvPicPr>
          <p:cNvPr id="206" name="Immagine 205">
            <a:extLst>
              <a:ext uri="{FF2B5EF4-FFF2-40B4-BE49-F238E27FC236}">
                <a16:creationId xmlns:a16="http://schemas.microsoft.com/office/drawing/2014/main" id="{0D0746AD-BCB2-4F8C-8E3D-C2ECF9BD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3" y="1846"/>
            <a:ext cx="2171102" cy="685615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C0395272-EA35-4792-A80F-C2D86523A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91" y="3296611"/>
            <a:ext cx="920614" cy="147169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842617-183E-4265-BF6C-6112075C1AD3}"/>
              </a:ext>
            </a:extLst>
          </p:cNvPr>
          <p:cNvSpPr txBox="1"/>
          <p:nvPr/>
        </p:nvSpPr>
        <p:spPr>
          <a:xfrm>
            <a:off x="321607" y="3647571"/>
            <a:ext cx="871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MACRO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E95C81-9E80-497D-91F5-6BE2DCCC8C50}"/>
              </a:ext>
            </a:extLst>
          </p:cNvPr>
          <p:cNvSpPr txBox="1"/>
          <p:nvPr/>
        </p:nvSpPr>
        <p:spPr>
          <a:xfrm>
            <a:off x="321607" y="4032461"/>
            <a:ext cx="110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SCHEDULER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DF70FFD-3CDB-4521-977E-C9A8C7DB2231}"/>
              </a:ext>
            </a:extLst>
          </p:cNvPr>
          <p:cNvSpPr txBox="1"/>
          <p:nvPr/>
        </p:nvSpPr>
        <p:spPr>
          <a:xfrm>
            <a:off x="322321" y="3239526"/>
            <a:ext cx="1550998" cy="276999"/>
          </a:xfrm>
          <a:prstGeom prst="rect">
            <a:avLst/>
          </a:prstGeom>
          <a:solidFill>
            <a:srgbClr val="3F51B5"/>
          </a:solidFill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AREA</a:t>
            </a:r>
          </a:p>
        </p:txBody>
      </p:sp>
      <p:sp>
        <p:nvSpPr>
          <p:cNvPr id="207" name="CasellaDiTesto 206">
            <a:extLst>
              <a:ext uri="{FF2B5EF4-FFF2-40B4-BE49-F238E27FC236}">
                <a16:creationId xmlns:a16="http://schemas.microsoft.com/office/drawing/2014/main" id="{D6DD619A-F9C3-4A35-8CC7-BA7C25690CDF}"/>
              </a:ext>
            </a:extLst>
          </p:cNvPr>
          <p:cNvSpPr txBox="1"/>
          <p:nvPr/>
        </p:nvSpPr>
        <p:spPr>
          <a:xfrm>
            <a:off x="321607" y="4454520"/>
            <a:ext cx="110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INPUTS</a:t>
            </a:r>
          </a:p>
        </p:txBody>
      </p:sp>
      <p:pic>
        <p:nvPicPr>
          <p:cNvPr id="208" name="Immagine 207">
            <a:extLst>
              <a:ext uri="{FF2B5EF4-FFF2-40B4-BE49-F238E27FC236}">
                <a16:creationId xmlns:a16="http://schemas.microsoft.com/office/drawing/2014/main" id="{89580D64-41B7-482C-A6E7-015EE0FD8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699" y="-14406"/>
            <a:ext cx="10020301" cy="6865937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3611E416-7E35-4797-A8A9-5725A120A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512" y="732414"/>
            <a:ext cx="9995487" cy="5742525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F9318DF-AFE9-4375-B2D9-CFE2FE20C5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3114" y="1478422"/>
            <a:ext cx="6930639" cy="4877889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D63DED7B-BC7E-4ADC-B3D9-5D305C0AEB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4554437" y="1555334"/>
            <a:ext cx="294621" cy="4800977"/>
          </a:xfrm>
          <a:prstGeom prst="rect">
            <a:avLst/>
          </a:prstGeom>
        </p:spPr>
      </p:pic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23C66BEC-0C47-470C-A69B-395F8C11CD07}"/>
              </a:ext>
            </a:extLst>
          </p:cNvPr>
          <p:cNvSpPr/>
          <p:nvPr/>
        </p:nvSpPr>
        <p:spPr>
          <a:xfrm>
            <a:off x="2247210" y="3703721"/>
            <a:ext cx="2410248" cy="427290"/>
          </a:xfrm>
          <a:prstGeom prst="roundRect">
            <a:avLst/>
          </a:prstGeom>
          <a:solidFill>
            <a:srgbClr val="ED7D31">
              <a:alpha val="2588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6" name="CasellaDiTesto 215">
            <a:extLst>
              <a:ext uri="{FF2B5EF4-FFF2-40B4-BE49-F238E27FC236}">
                <a16:creationId xmlns:a16="http://schemas.microsoft.com/office/drawing/2014/main" id="{92AB3679-B526-424F-B23A-B07B68F1EF8A}"/>
              </a:ext>
            </a:extLst>
          </p:cNvPr>
          <p:cNvSpPr txBox="1"/>
          <p:nvPr/>
        </p:nvSpPr>
        <p:spPr>
          <a:xfrm>
            <a:off x="2343093" y="51133"/>
            <a:ext cx="142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Componente </a:t>
            </a:r>
            <a:r>
              <a:rPr lang="it-IT" sz="1000" dirty="0" err="1">
                <a:solidFill>
                  <a:srgbClr val="7030A0"/>
                </a:solidFill>
              </a:rPr>
              <a:t>treeview</a:t>
            </a:r>
            <a:endParaRPr lang="it-IT" sz="1000" dirty="0">
              <a:solidFill>
                <a:srgbClr val="7030A0"/>
              </a:solidFill>
            </a:endParaRPr>
          </a:p>
          <a:p>
            <a:r>
              <a:rPr lang="it-IT" sz="1000" dirty="0">
                <a:solidFill>
                  <a:srgbClr val="7030A0"/>
                </a:solidFill>
              </a:rPr>
              <a:t>L’albero rimane sempre visibile con qualsiasi </a:t>
            </a:r>
            <a:r>
              <a:rPr lang="it-IT" sz="1000" dirty="0" err="1">
                <a:solidFill>
                  <a:srgbClr val="7030A0"/>
                </a:solidFill>
              </a:rPr>
              <a:t>tab</a:t>
            </a:r>
            <a:r>
              <a:rPr lang="it-IT" sz="1000" dirty="0">
                <a:solidFill>
                  <a:srgbClr val="7030A0"/>
                </a:solidFill>
              </a:rPr>
              <a:t> selezionato </a:t>
            </a:r>
          </a:p>
        </p:txBody>
      </p:sp>
      <p:sp>
        <p:nvSpPr>
          <p:cNvPr id="217" name="CasellaDiTesto 216">
            <a:extLst>
              <a:ext uri="{FF2B5EF4-FFF2-40B4-BE49-F238E27FC236}">
                <a16:creationId xmlns:a16="http://schemas.microsoft.com/office/drawing/2014/main" id="{5A1EB6AA-87FA-4CD0-95DD-011277C6139D}"/>
              </a:ext>
            </a:extLst>
          </p:cNvPr>
          <p:cNvSpPr txBox="1"/>
          <p:nvPr/>
        </p:nvSpPr>
        <p:spPr>
          <a:xfrm>
            <a:off x="4479063" y="5035082"/>
            <a:ext cx="1658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Possibilità di selezionare Area o gruppo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8742BF98-91D3-47DB-8483-730EEBF81B24}"/>
              </a:ext>
            </a:extLst>
          </p:cNvPr>
          <p:cNvCxnSpPr>
            <a:cxnSpLocks/>
            <a:stCxn id="217" idx="0"/>
          </p:cNvCxnSpPr>
          <p:nvPr/>
        </p:nvCxnSpPr>
        <p:spPr>
          <a:xfrm flipH="1" flipV="1">
            <a:off x="3730623" y="4068788"/>
            <a:ext cx="1577668" cy="96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magine 39">
            <a:extLst>
              <a:ext uri="{FF2B5EF4-FFF2-40B4-BE49-F238E27FC236}">
                <a16:creationId xmlns:a16="http://schemas.microsoft.com/office/drawing/2014/main" id="{B2EBE96F-B0E2-444D-B387-46280D1A09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1033" y="1476161"/>
            <a:ext cx="4970759" cy="514350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C7FB2339-C566-4F1C-AFCC-03D62EB9EA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0732" y="1466445"/>
            <a:ext cx="4839050" cy="407846"/>
          </a:xfrm>
          <a:prstGeom prst="rect">
            <a:avLst/>
          </a:prstGeom>
        </p:spPr>
      </p:pic>
      <p:sp>
        <p:nvSpPr>
          <p:cNvPr id="219" name="CasellaDiTesto 218">
            <a:extLst>
              <a:ext uri="{FF2B5EF4-FFF2-40B4-BE49-F238E27FC236}">
                <a16:creationId xmlns:a16="http://schemas.microsoft.com/office/drawing/2014/main" id="{DFE0AC12-AD17-4B8F-85F6-631A7E56904A}"/>
              </a:ext>
            </a:extLst>
          </p:cNvPr>
          <p:cNvSpPr txBox="1"/>
          <p:nvPr/>
        </p:nvSpPr>
        <p:spPr>
          <a:xfrm>
            <a:off x="4873871" y="1555334"/>
            <a:ext cx="1396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Dispositivi associati</a:t>
            </a:r>
          </a:p>
        </p:txBody>
      </p:sp>
      <p:sp>
        <p:nvSpPr>
          <p:cNvPr id="220" name="CasellaDiTesto 219">
            <a:extLst>
              <a:ext uri="{FF2B5EF4-FFF2-40B4-BE49-F238E27FC236}">
                <a16:creationId xmlns:a16="http://schemas.microsoft.com/office/drawing/2014/main" id="{BAFAA03E-C4F9-44A7-8C19-6342A867B7EC}"/>
              </a:ext>
            </a:extLst>
          </p:cNvPr>
          <p:cNvSpPr txBox="1"/>
          <p:nvPr/>
        </p:nvSpPr>
        <p:spPr>
          <a:xfrm>
            <a:off x="6505907" y="1570511"/>
            <a:ext cx="1319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Modalità di lavoro</a:t>
            </a: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8CC90AF-2353-40AC-8581-927CE5214ABB}"/>
              </a:ext>
            </a:extLst>
          </p:cNvPr>
          <p:cNvSpPr txBox="1"/>
          <p:nvPr/>
        </p:nvSpPr>
        <p:spPr>
          <a:xfrm>
            <a:off x="8411737" y="1578674"/>
            <a:ext cx="508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Stato</a:t>
            </a:r>
          </a:p>
        </p:txBody>
      </p:sp>
      <p:pic>
        <p:nvPicPr>
          <p:cNvPr id="222" name="Immagine 221">
            <a:extLst>
              <a:ext uri="{FF2B5EF4-FFF2-40B4-BE49-F238E27FC236}">
                <a16:creationId xmlns:a16="http://schemas.microsoft.com/office/drawing/2014/main" id="{C5BB55CE-82D0-4552-A9E1-D18D2FA1E4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8308641" y="2003816"/>
            <a:ext cx="294621" cy="4352494"/>
          </a:xfrm>
          <a:prstGeom prst="rect">
            <a:avLst/>
          </a:prstGeom>
        </p:spPr>
      </p:pic>
      <p:pic>
        <p:nvPicPr>
          <p:cNvPr id="249" name="Immagine 248">
            <a:extLst>
              <a:ext uri="{FF2B5EF4-FFF2-40B4-BE49-F238E27FC236}">
                <a16:creationId xmlns:a16="http://schemas.microsoft.com/office/drawing/2014/main" id="{1EAC8713-457C-477E-8AAF-29590F4B66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7554" y="2062837"/>
            <a:ext cx="3778757" cy="2972668"/>
          </a:xfrm>
          <a:prstGeom prst="rect">
            <a:avLst/>
          </a:prstGeom>
        </p:spPr>
      </p:pic>
      <p:pic>
        <p:nvPicPr>
          <p:cNvPr id="250" name="Immagine 249">
            <a:extLst>
              <a:ext uri="{FF2B5EF4-FFF2-40B4-BE49-F238E27FC236}">
                <a16:creationId xmlns:a16="http://schemas.microsoft.com/office/drawing/2014/main" id="{A071ED89-E173-4A1F-9380-C8BDA84CCC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9210" y="2794162"/>
            <a:ext cx="892356" cy="276225"/>
          </a:xfrm>
          <a:prstGeom prst="rect">
            <a:avLst/>
          </a:prstGeom>
        </p:spPr>
      </p:pic>
      <p:pic>
        <p:nvPicPr>
          <p:cNvPr id="251" name="Immagine 250">
            <a:extLst>
              <a:ext uri="{FF2B5EF4-FFF2-40B4-BE49-F238E27FC236}">
                <a16:creationId xmlns:a16="http://schemas.microsoft.com/office/drawing/2014/main" id="{02DE25EE-1EAC-4B21-860A-478FFAB2ED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90459" y="3627955"/>
            <a:ext cx="901113" cy="276225"/>
          </a:xfrm>
          <a:prstGeom prst="rect">
            <a:avLst/>
          </a:prstGeom>
        </p:spPr>
      </p:pic>
      <p:pic>
        <p:nvPicPr>
          <p:cNvPr id="252" name="Immagine 251">
            <a:extLst>
              <a:ext uri="{FF2B5EF4-FFF2-40B4-BE49-F238E27FC236}">
                <a16:creationId xmlns:a16="http://schemas.microsoft.com/office/drawing/2014/main" id="{5E43C198-3574-4217-9176-1BF4E0F23A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81956" y="4420857"/>
            <a:ext cx="901113" cy="276225"/>
          </a:xfrm>
          <a:prstGeom prst="rect">
            <a:avLst/>
          </a:prstGeom>
        </p:spPr>
      </p:pic>
      <p:pic>
        <p:nvPicPr>
          <p:cNvPr id="253" name="Immagine 252">
            <a:extLst>
              <a:ext uri="{FF2B5EF4-FFF2-40B4-BE49-F238E27FC236}">
                <a16:creationId xmlns:a16="http://schemas.microsoft.com/office/drawing/2014/main" id="{A57BB338-984A-41E3-9A63-1813197E25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81956" y="3181322"/>
            <a:ext cx="921961" cy="304800"/>
          </a:xfrm>
          <a:prstGeom prst="rect">
            <a:avLst/>
          </a:prstGeom>
        </p:spPr>
      </p:pic>
      <p:pic>
        <p:nvPicPr>
          <p:cNvPr id="254" name="Immagine 253">
            <a:extLst>
              <a:ext uri="{FF2B5EF4-FFF2-40B4-BE49-F238E27FC236}">
                <a16:creationId xmlns:a16="http://schemas.microsoft.com/office/drawing/2014/main" id="{FBB9ED54-A774-4DE1-B1EF-98EDDA73E8E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81956" y="3996346"/>
            <a:ext cx="912727" cy="304800"/>
          </a:xfrm>
          <a:prstGeom prst="rect">
            <a:avLst/>
          </a:prstGeom>
        </p:spPr>
      </p:pic>
      <p:pic>
        <p:nvPicPr>
          <p:cNvPr id="255" name="Immagine 254">
            <a:extLst>
              <a:ext uri="{FF2B5EF4-FFF2-40B4-BE49-F238E27FC236}">
                <a16:creationId xmlns:a16="http://schemas.microsoft.com/office/drawing/2014/main" id="{7DACC701-3C3D-4223-8D88-3510E8A0B0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7456" y="2800774"/>
            <a:ext cx="476250" cy="285750"/>
          </a:xfrm>
          <a:prstGeom prst="rect">
            <a:avLst/>
          </a:prstGeom>
        </p:spPr>
      </p:pic>
      <p:pic>
        <p:nvPicPr>
          <p:cNvPr id="256" name="Immagine 255">
            <a:extLst>
              <a:ext uri="{FF2B5EF4-FFF2-40B4-BE49-F238E27FC236}">
                <a16:creationId xmlns:a16="http://schemas.microsoft.com/office/drawing/2014/main" id="{BFE637E5-3A12-40C5-B136-F382EB527ED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4209" y="3611398"/>
            <a:ext cx="476250" cy="285750"/>
          </a:xfrm>
          <a:prstGeom prst="rect">
            <a:avLst/>
          </a:prstGeom>
        </p:spPr>
      </p:pic>
      <p:pic>
        <p:nvPicPr>
          <p:cNvPr id="257" name="Immagine 256">
            <a:extLst>
              <a:ext uri="{FF2B5EF4-FFF2-40B4-BE49-F238E27FC236}">
                <a16:creationId xmlns:a16="http://schemas.microsoft.com/office/drawing/2014/main" id="{CF0218DB-F181-450D-B699-2489125324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4209" y="4428963"/>
            <a:ext cx="476250" cy="285750"/>
          </a:xfrm>
          <a:prstGeom prst="rect">
            <a:avLst/>
          </a:prstGeom>
        </p:spPr>
      </p:pic>
      <p:pic>
        <p:nvPicPr>
          <p:cNvPr id="258" name="Immagine 257">
            <a:extLst>
              <a:ext uri="{FF2B5EF4-FFF2-40B4-BE49-F238E27FC236}">
                <a16:creationId xmlns:a16="http://schemas.microsoft.com/office/drawing/2014/main" id="{749A02D8-CAC9-4AAF-B6B5-3B7784B5A6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44096" y="3243729"/>
            <a:ext cx="419100" cy="257175"/>
          </a:xfrm>
          <a:prstGeom prst="rect">
            <a:avLst/>
          </a:prstGeom>
        </p:spPr>
      </p:pic>
      <p:pic>
        <p:nvPicPr>
          <p:cNvPr id="259" name="Immagine 258">
            <a:extLst>
              <a:ext uri="{FF2B5EF4-FFF2-40B4-BE49-F238E27FC236}">
                <a16:creationId xmlns:a16="http://schemas.microsoft.com/office/drawing/2014/main" id="{15CB93D3-A4E8-4217-B6C8-D0B2D2E5773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40110" y="4049897"/>
            <a:ext cx="419100" cy="257175"/>
          </a:xfrm>
          <a:prstGeom prst="rect">
            <a:avLst/>
          </a:prstGeom>
        </p:spPr>
      </p:pic>
      <p:sp>
        <p:nvSpPr>
          <p:cNvPr id="260" name="CasellaDiTesto 259">
            <a:extLst>
              <a:ext uri="{FF2B5EF4-FFF2-40B4-BE49-F238E27FC236}">
                <a16:creationId xmlns:a16="http://schemas.microsoft.com/office/drawing/2014/main" id="{3FA11847-E16D-4029-963B-3429C52C1A2A}"/>
              </a:ext>
            </a:extLst>
          </p:cNvPr>
          <p:cNvSpPr txBox="1"/>
          <p:nvPr/>
        </p:nvSpPr>
        <p:spPr>
          <a:xfrm>
            <a:off x="5713908" y="2462700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Group</a:t>
            </a:r>
          </a:p>
        </p:txBody>
      </p:sp>
      <p:sp>
        <p:nvSpPr>
          <p:cNvPr id="261" name="CasellaDiTesto 260">
            <a:extLst>
              <a:ext uri="{FF2B5EF4-FFF2-40B4-BE49-F238E27FC236}">
                <a16:creationId xmlns:a16="http://schemas.microsoft.com/office/drawing/2014/main" id="{8413243D-BBF0-4919-90D3-D9929971A3B2}"/>
              </a:ext>
            </a:extLst>
          </p:cNvPr>
          <p:cNvSpPr txBox="1"/>
          <p:nvPr/>
        </p:nvSpPr>
        <p:spPr>
          <a:xfrm>
            <a:off x="5719406" y="2834427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3.1</a:t>
            </a:r>
          </a:p>
        </p:txBody>
      </p: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9CF1A45C-41E1-46AE-8424-DCFEA0393943}"/>
              </a:ext>
            </a:extLst>
          </p:cNvPr>
          <p:cNvSpPr txBox="1"/>
          <p:nvPr/>
        </p:nvSpPr>
        <p:spPr>
          <a:xfrm>
            <a:off x="5713094" y="3228891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3.1</a:t>
            </a:r>
          </a:p>
        </p:txBody>
      </p:sp>
      <p:sp>
        <p:nvSpPr>
          <p:cNvPr id="263" name="CasellaDiTesto 262">
            <a:extLst>
              <a:ext uri="{FF2B5EF4-FFF2-40B4-BE49-F238E27FC236}">
                <a16:creationId xmlns:a16="http://schemas.microsoft.com/office/drawing/2014/main" id="{2242EB48-33B0-4123-95F3-30CADD9364F3}"/>
              </a:ext>
            </a:extLst>
          </p:cNvPr>
          <p:cNvSpPr txBox="1"/>
          <p:nvPr/>
        </p:nvSpPr>
        <p:spPr>
          <a:xfrm>
            <a:off x="5719954" y="3640519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3.1</a:t>
            </a:r>
          </a:p>
        </p:txBody>
      </p:sp>
      <p:sp>
        <p:nvSpPr>
          <p:cNvPr id="264" name="CasellaDiTesto 263">
            <a:extLst>
              <a:ext uri="{FF2B5EF4-FFF2-40B4-BE49-F238E27FC236}">
                <a16:creationId xmlns:a16="http://schemas.microsoft.com/office/drawing/2014/main" id="{DFD4BCCB-F553-49F5-8143-E2471BAD8325}"/>
              </a:ext>
            </a:extLst>
          </p:cNvPr>
          <p:cNvSpPr txBox="1"/>
          <p:nvPr/>
        </p:nvSpPr>
        <p:spPr>
          <a:xfrm>
            <a:off x="5719954" y="4073653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3.1</a:t>
            </a:r>
          </a:p>
        </p:txBody>
      </p:sp>
      <p:sp>
        <p:nvSpPr>
          <p:cNvPr id="265" name="CasellaDiTesto 264">
            <a:extLst>
              <a:ext uri="{FF2B5EF4-FFF2-40B4-BE49-F238E27FC236}">
                <a16:creationId xmlns:a16="http://schemas.microsoft.com/office/drawing/2014/main" id="{36A2EE22-06FD-4047-8532-044BA1FE1C4B}"/>
              </a:ext>
            </a:extLst>
          </p:cNvPr>
          <p:cNvSpPr txBox="1"/>
          <p:nvPr/>
        </p:nvSpPr>
        <p:spPr>
          <a:xfrm>
            <a:off x="5713094" y="4461456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3.1</a:t>
            </a:r>
          </a:p>
        </p:txBody>
      </p:sp>
      <p:pic>
        <p:nvPicPr>
          <p:cNvPr id="266" name="Immagine 265">
            <a:extLst>
              <a:ext uri="{FF2B5EF4-FFF2-40B4-BE49-F238E27FC236}">
                <a16:creationId xmlns:a16="http://schemas.microsoft.com/office/drawing/2014/main" id="{F055FFD2-8D92-4481-9287-75DF3E59C0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06709" y="2883045"/>
            <a:ext cx="132867" cy="150623"/>
          </a:xfrm>
          <a:prstGeom prst="rect">
            <a:avLst/>
          </a:prstGeom>
        </p:spPr>
      </p:pic>
      <p:pic>
        <p:nvPicPr>
          <p:cNvPr id="267" name="Immagine 266">
            <a:extLst>
              <a:ext uri="{FF2B5EF4-FFF2-40B4-BE49-F238E27FC236}">
                <a16:creationId xmlns:a16="http://schemas.microsoft.com/office/drawing/2014/main" id="{62EF60FF-367A-433C-B224-636AD7B4907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99742" y="3263622"/>
            <a:ext cx="157470" cy="150623"/>
          </a:xfrm>
          <a:prstGeom prst="rect">
            <a:avLst/>
          </a:prstGeom>
        </p:spPr>
      </p:pic>
      <p:pic>
        <p:nvPicPr>
          <p:cNvPr id="268" name="Immagine 267">
            <a:extLst>
              <a:ext uri="{FF2B5EF4-FFF2-40B4-BE49-F238E27FC236}">
                <a16:creationId xmlns:a16="http://schemas.microsoft.com/office/drawing/2014/main" id="{E4EAFECA-1D6D-4677-8055-7B4CE98A405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01117" y="2500051"/>
            <a:ext cx="157470" cy="150623"/>
          </a:xfrm>
          <a:prstGeom prst="rect">
            <a:avLst/>
          </a:prstGeom>
        </p:spPr>
      </p:pic>
      <p:pic>
        <p:nvPicPr>
          <p:cNvPr id="269" name="Immagine 268">
            <a:extLst>
              <a:ext uri="{FF2B5EF4-FFF2-40B4-BE49-F238E27FC236}">
                <a16:creationId xmlns:a16="http://schemas.microsoft.com/office/drawing/2014/main" id="{BDBE2462-DF6D-4C7D-A650-917346B9BAF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00443" y="3679265"/>
            <a:ext cx="157470" cy="150623"/>
          </a:xfrm>
          <a:prstGeom prst="rect">
            <a:avLst/>
          </a:prstGeom>
        </p:spPr>
      </p:pic>
      <p:pic>
        <p:nvPicPr>
          <p:cNvPr id="270" name="Immagine 269">
            <a:extLst>
              <a:ext uri="{FF2B5EF4-FFF2-40B4-BE49-F238E27FC236}">
                <a16:creationId xmlns:a16="http://schemas.microsoft.com/office/drawing/2014/main" id="{434C37DE-1B68-4DE0-958A-B1490671F7E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99742" y="4082434"/>
            <a:ext cx="157470" cy="150623"/>
          </a:xfrm>
          <a:prstGeom prst="rect">
            <a:avLst/>
          </a:prstGeom>
        </p:spPr>
      </p:pic>
      <p:pic>
        <p:nvPicPr>
          <p:cNvPr id="271" name="Immagine 270">
            <a:extLst>
              <a:ext uri="{FF2B5EF4-FFF2-40B4-BE49-F238E27FC236}">
                <a16:creationId xmlns:a16="http://schemas.microsoft.com/office/drawing/2014/main" id="{DAA67EE6-AD11-46A4-99AA-017A2E686EA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99742" y="4484121"/>
            <a:ext cx="157470" cy="150623"/>
          </a:xfrm>
          <a:prstGeom prst="rect">
            <a:avLst/>
          </a:prstGeom>
        </p:spPr>
      </p:pic>
      <p:pic>
        <p:nvPicPr>
          <p:cNvPr id="295" name="Immagine 294">
            <a:extLst>
              <a:ext uri="{FF2B5EF4-FFF2-40B4-BE49-F238E27FC236}">
                <a16:creationId xmlns:a16="http://schemas.microsoft.com/office/drawing/2014/main" id="{4DE2A930-52A0-42B1-B04B-E69774991CC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94644" y="2074055"/>
            <a:ext cx="3720050" cy="2972668"/>
          </a:xfrm>
          <a:prstGeom prst="rect">
            <a:avLst/>
          </a:prstGeom>
        </p:spPr>
      </p:pic>
      <p:sp>
        <p:nvSpPr>
          <p:cNvPr id="296" name="CasellaDiTesto 295">
            <a:extLst>
              <a:ext uri="{FF2B5EF4-FFF2-40B4-BE49-F238E27FC236}">
                <a16:creationId xmlns:a16="http://schemas.microsoft.com/office/drawing/2014/main" id="{70897E76-B8F5-47FE-A0D1-EC13B5A779FC}"/>
              </a:ext>
            </a:extLst>
          </p:cNvPr>
          <p:cNvSpPr txBox="1"/>
          <p:nvPr/>
        </p:nvSpPr>
        <p:spPr>
          <a:xfrm>
            <a:off x="10072421" y="2453309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Group</a:t>
            </a:r>
          </a:p>
        </p:txBody>
      </p:sp>
      <p:sp>
        <p:nvSpPr>
          <p:cNvPr id="297" name="CasellaDiTesto 296">
            <a:extLst>
              <a:ext uri="{FF2B5EF4-FFF2-40B4-BE49-F238E27FC236}">
                <a16:creationId xmlns:a16="http://schemas.microsoft.com/office/drawing/2014/main" id="{4EC03B05-1A44-4F9E-92CC-42F986C7F051}"/>
              </a:ext>
            </a:extLst>
          </p:cNvPr>
          <p:cNvSpPr txBox="1"/>
          <p:nvPr/>
        </p:nvSpPr>
        <p:spPr>
          <a:xfrm>
            <a:off x="10131253" y="2843497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3.5</a:t>
            </a:r>
          </a:p>
        </p:txBody>
      </p:sp>
      <p:sp>
        <p:nvSpPr>
          <p:cNvPr id="298" name="CasellaDiTesto 297">
            <a:extLst>
              <a:ext uri="{FF2B5EF4-FFF2-40B4-BE49-F238E27FC236}">
                <a16:creationId xmlns:a16="http://schemas.microsoft.com/office/drawing/2014/main" id="{E107301B-0D71-412E-A648-34A9248E159B}"/>
              </a:ext>
            </a:extLst>
          </p:cNvPr>
          <p:cNvSpPr txBox="1"/>
          <p:nvPr/>
        </p:nvSpPr>
        <p:spPr>
          <a:xfrm>
            <a:off x="10129811" y="3264672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3.11</a:t>
            </a:r>
          </a:p>
        </p:txBody>
      </p:sp>
      <p:sp>
        <p:nvSpPr>
          <p:cNvPr id="299" name="CasellaDiTesto 298">
            <a:extLst>
              <a:ext uri="{FF2B5EF4-FFF2-40B4-BE49-F238E27FC236}">
                <a16:creationId xmlns:a16="http://schemas.microsoft.com/office/drawing/2014/main" id="{5619AD83-C084-4CC0-A33F-3877E4C9FB1A}"/>
              </a:ext>
            </a:extLst>
          </p:cNvPr>
          <p:cNvSpPr txBox="1"/>
          <p:nvPr/>
        </p:nvSpPr>
        <p:spPr>
          <a:xfrm>
            <a:off x="10133802" y="3629610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7.1</a:t>
            </a:r>
          </a:p>
        </p:txBody>
      </p:sp>
      <p:sp>
        <p:nvSpPr>
          <p:cNvPr id="300" name="CasellaDiTesto 299">
            <a:extLst>
              <a:ext uri="{FF2B5EF4-FFF2-40B4-BE49-F238E27FC236}">
                <a16:creationId xmlns:a16="http://schemas.microsoft.com/office/drawing/2014/main" id="{968F73BE-4D78-4A97-8556-066AD184C195}"/>
              </a:ext>
            </a:extLst>
          </p:cNvPr>
          <p:cNvSpPr txBox="1"/>
          <p:nvPr/>
        </p:nvSpPr>
        <p:spPr>
          <a:xfrm>
            <a:off x="10131253" y="4079254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7.2</a:t>
            </a:r>
          </a:p>
        </p:txBody>
      </p:sp>
      <p:sp>
        <p:nvSpPr>
          <p:cNvPr id="301" name="CasellaDiTesto 300">
            <a:extLst>
              <a:ext uri="{FF2B5EF4-FFF2-40B4-BE49-F238E27FC236}">
                <a16:creationId xmlns:a16="http://schemas.microsoft.com/office/drawing/2014/main" id="{9D8DAFDF-44CC-45FF-9A56-FEC28A4D465D}"/>
              </a:ext>
            </a:extLst>
          </p:cNvPr>
          <p:cNvSpPr txBox="1"/>
          <p:nvPr/>
        </p:nvSpPr>
        <p:spPr>
          <a:xfrm>
            <a:off x="10131253" y="4432245"/>
            <a:ext cx="444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7.8</a:t>
            </a:r>
          </a:p>
        </p:txBody>
      </p:sp>
      <p:pic>
        <p:nvPicPr>
          <p:cNvPr id="302" name="Immagine 301">
            <a:extLst>
              <a:ext uri="{FF2B5EF4-FFF2-40B4-BE49-F238E27FC236}">
                <a16:creationId xmlns:a16="http://schemas.microsoft.com/office/drawing/2014/main" id="{845E0E94-8C4C-409D-A1CB-B5B3C04359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58547" y="2902986"/>
            <a:ext cx="132867" cy="150623"/>
          </a:xfrm>
          <a:prstGeom prst="rect">
            <a:avLst/>
          </a:prstGeom>
        </p:spPr>
      </p:pic>
      <p:pic>
        <p:nvPicPr>
          <p:cNvPr id="303" name="Immagine 302">
            <a:extLst>
              <a:ext uri="{FF2B5EF4-FFF2-40B4-BE49-F238E27FC236}">
                <a16:creationId xmlns:a16="http://schemas.microsoft.com/office/drawing/2014/main" id="{ABA4076F-E0EF-4921-BA51-0F5A274DF91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51580" y="3283563"/>
            <a:ext cx="157470" cy="150623"/>
          </a:xfrm>
          <a:prstGeom prst="rect">
            <a:avLst/>
          </a:prstGeom>
        </p:spPr>
      </p:pic>
      <p:pic>
        <p:nvPicPr>
          <p:cNvPr id="304" name="Immagine 303">
            <a:extLst>
              <a:ext uri="{FF2B5EF4-FFF2-40B4-BE49-F238E27FC236}">
                <a16:creationId xmlns:a16="http://schemas.microsoft.com/office/drawing/2014/main" id="{CC7262F8-36AA-4A6D-82CF-66CFACE9AE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52955" y="2519992"/>
            <a:ext cx="157470" cy="150623"/>
          </a:xfrm>
          <a:prstGeom prst="rect">
            <a:avLst/>
          </a:prstGeom>
        </p:spPr>
      </p:pic>
      <p:pic>
        <p:nvPicPr>
          <p:cNvPr id="305" name="Immagine 304">
            <a:extLst>
              <a:ext uri="{FF2B5EF4-FFF2-40B4-BE49-F238E27FC236}">
                <a16:creationId xmlns:a16="http://schemas.microsoft.com/office/drawing/2014/main" id="{63C955A7-FC4C-4B7B-A1BA-7E2DD571380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52281" y="3699206"/>
            <a:ext cx="157470" cy="150623"/>
          </a:xfrm>
          <a:prstGeom prst="rect">
            <a:avLst/>
          </a:prstGeom>
        </p:spPr>
      </p:pic>
      <p:pic>
        <p:nvPicPr>
          <p:cNvPr id="306" name="Immagine 305">
            <a:extLst>
              <a:ext uri="{FF2B5EF4-FFF2-40B4-BE49-F238E27FC236}">
                <a16:creationId xmlns:a16="http://schemas.microsoft.com/office/drawing/2014/main" id="{D1CD0287-CE59-4A9B-B2FF-762B9293ECB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51580" y="4102375"/>
            <a:ext cx="157470" cy="150623"/>
          </a:xfrm>
          <a:prstGeom prst="rect">
            <a:avLst/>
          </a:prstGeom>
        </p:spPr>
      </p:pic>
      <p:pic>
        <p:nvPicPr>
          <p:cNvPr id="307" name="Immagine 306">
            <a:extLst>
              <a:ext uri="{FF2B5EF4-FFF2-40B4-BE49-F238E27FC236}">
                <a16:creationId xmlns:a16="http://schemas.microsoft.com/office/drawing/2014/main" id="{B7E0B4EB-D4EE-4772-B27E-CEB45407C38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51580" y="4504062"/>
            <a:ext cx="157470" cy="150623"/>
          </a:xfrm>
          <a:prstGeom prst="rect">
            <a:avLst/>
          </a:prstGeom>
        </p:spPr>
      </p:pic>
      <p:sp>
        <p:nvSpPr>
          <p:cNvPr id="309" name="CasellaDiTesto 308">
            <a:extLst>
              <a:ext uri="{FF2B5EF4-FFF2-40B4-BE49-F238E27FC236}">
                <a16:creationId xmlns:a16="http://schemas.microsoft.com/office/drawing/2014/main" id="{94CD3329-ECE6-4B7A-BCD6-8DCC71C7D0F7}"/>
              </a:ext>
            </a:extLst>
          </p:cNvPr>
          <p:cNvSpPr txBox="1"/>
          <p:nvPr/>
        </p:nvSpPr>
        <p:spPr>
          <a:xfrm>
            <a:off x="6728379" y="6044480"/>
            <a:ext cx="214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>
                <a:solidFill>
                  <a:srgbClr val="7030A0"/>
                </a:solidFill>
              </a:rPr>
              <a:t>Drag&amp;Drop</a:t>
            </a:r>
            <a:r>
              <a:rPr lang="it-IT" sz="1000" dirty="0">
                <a:solidFill>
                  <a:srgbClr val="7030A0"/>
                </a:solidFill>
              </a:rPr>
              <a:t> per rimuovere o inserire nel gruppo</a:t>
            </a:r>
          </a:p>
        </p:txBody>
      </p:sp>
      <p:cxnSp>
        <p:nvCxnSpPr>
          <p:cNvPr id="310" name="Connettore 2 309">
            <a:extLst>
              <a:ext uri="{FF2B5EF4-FFF2-40B4-BE49-F238E27FC236}">
                <a16:creationId xmlns:a16="http://schemas.microsoft.com/office/drawing/2014/main" id="{BCA1F09B-F2DF-4F24-8DF2-793C7A87C7E3}"/>
              </a:ext>
            </a:extLst>
          </p:cNvPr>
          <p:cNvCxnSpPr>
            <a:cxnSpLocks/>
            <a:stCxn id="309" idx="0"/>
          </p:cNvCxnSpPr>
          <p:nvPr/>
        </p:nvCxnSpPr>
        <p:spPr>
          <a:xfrm flipH="1" flipV="1">
            <a:off x="6072061" y="4439983"/>
            <a:ext cx="1727681" cy="160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2 310">
            <a:extLst>
              <a:ext uri="{FF2B5EF4-FFF2-40B4-BE49-F238E27FC236}">
                <a16:creationId xmlns:a16="http://schemas.microsoft.com/office/drawing/2014/main" id="{7DE24B45-C243-404C-8092-C3DCC9BE5462}"/>
              </a:ext>
            </a:extLst>
          </p:cNvPr>
          <p:cNvCxnSpPr>
            <a:cxnSpLocks/>
            <a:stCxn id="309" idx="0"/>
          </p:cNvCxnSpPr>
          <p:nvPr/>
        </p:nvCxnSpPr>
        <p:spPr>
          <a:xfrm flipV="1">
            <a:off x="7799742" y="4521176"/>
            <a:ext cx="1900131" cy="152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CasellaDiTesto 311">
            <a:extLst>
              <a:ext uri="{FF2B5EF4-FFF2-40B4-BE49-F238E27FC236}">
                <a16:creationId xmlns:a16="http://schemas.microsoft.com/office/drawing/2014/main" id="{AEFD6381-BF43-4429-8EE6-8191BC7050EB}"/>
              </a:ext>
            </a:extLst>
          </p:cNvPr>
          <p:cNvSpPr txBox="1"/>
          <p:nvPr/>
        </p:nvSpPr>
        <p:spPr>
          <a:xfrm>
            <a:off x="4411465" y="-2381"/>
            <a:ext cx="214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Dispositivi associati cliccabile solo se si seleziona un gruppo</a:t>
            </a:r>
          </a:p>
        </p:txBody>
      </p:sp>
      <p:cxnSp>
        <p:nvCxnSpPr>
          <p:cNvPr id="313" name="Connettore 2 312">
            <a:extLst>
              <a:ext uri="{FF2B5EF4-FFF2-40B4-BE49-F238E27FC236}">
                <a16:creationId xmlns:a16="http://schemas.microsoft.com/office/drawing/2014/main" id="{82505F5D-A61B-4404-BA08-FBAAD5973440}"/>
              </a:ext>
            </a:extLst>
          </p:cNvPr>
          <p:cNvCxnSpPr>
            <a:cxnSpLocks/>
            <a:endCxn id="219" idx="0"/>
          </p:cNvCxnSpPr>
          <p:nvPr/>
        </p:nvCxnSpPr>
        <p:spPr>
          <a:xfrm>
            <a:off x="5572235" y="1009538"/>
            <a:ext cx="1" cy="54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CasellaDiTesto 313">
            <a:extLst>
              <a:ext uri="{FF2B5EF4-FFF2-40B4-BE49-F238E27FC236}">
                <a16:creationId xmlns:a16="http://schemas.microsoft.com/office/drawing/2014/main" id="{C77496A1-1188-4C69-933E-3F05B44B89B8}"/>
              </a:ext>
            </a:extLst>
          </p:cNvPr>
          <p:cNvSpPr txBox="1"/>
          <p:nvPr/>
        </p:nvSpPr>
        <p:spPr>
          <a:xfrm>
            <a:off x="6403890" y="-11524"/>
            <a:ext cx="2142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Configurazione delle modalità di lavoro di un gruppo o di tutti i gruppi sotto l’area selezionata</a:t>
            </a:r>
          </a:p>
        </p:txBody>
      </p:sp>
      <p:cxnSp>
        <p:nvCxnSpPr>
          <p:cNvPr id="315" name="Connettore 2 314">
            <a:extLst>
              <a:ext uri="{FF2B5EF4-FFF2-40B4-BE49-F238E27FC236}">
                <a16:creationId xmlns:a16="http://schemas.microsoft.com/office/drawing/2014/main" id="{126F75ED-4A30-4EF7-B4FD-E04B2841AA1F}"/>
              </a:ext>
            </a:extLst>
          </p:cNvPr>
          <p:cNvCxnSpPr>
            <a:cxnSpLocks/>
            <a:stCxn id="314" idx="2"/>
            <a:endCxn id="220" idx="0"/>
          </p:cNvCxnSpPr>
          <p:nvPr/>
        </p:nvCxnSpPr>
        <p:spPr>
          <a:xfrm flipH="1">
            <a:off x="7165543" y="542474"/>
            <a:ext cx="309710" cy="102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CasellaDiTesto 315">
            <a:extLst>
              <a:ext uri="{FF2B5EF4-FFF2-40B4-BE49-F238E27FC236}">
                <a16:creationId xmlns:a16="http://schemas.microsoft.com/office/drawing/2014/main" id="{85B75CB4-4B9D-4D64-9C95-5C335203C09B}"/>
              </a:ext>
            </a:extLst>
          </p:cNvPr>
          <p:cNvSpPr txBox="1"/>
          <p:nvPr/>
        </p:nvSpPr>
        <p:spPr>
          <a:xfrm>
            <a:off x="8643657" y="6469"/>
            <a:ext cx="2142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Pagina informativa sullo stato del gruppo con qualche pulsante di base per controllarla, disattiva se selezionata un’area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75E22217-E991-4EB8-9CDE-9C6B4EBA3251}"/>
              </a:ext>
            </a:extLst>
          </p:cNvPr>
          <p:cNvCxnSpPr>
            <a:cxnSpLocks/>
            <a:stCxn id="316" idx="2"/>
            <a:endCxn id="221" idx="0"/>
          </p:cNvCxnSpPr>
          <p:nvPr/>
        </p:nvCxnSpPr>
        <p:spPr>
          <a:xfrm flipH="1">
            <a:off x="8666006" y="714355"/>
            <a:ext cx="1049014" cy="86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" name="Immagine 316">
            <a:extLst>
              <a:ext uri="{FF2B5EF4-FFF2-40B4-BE49-F238E27FC236}">
                <a16:creationId xmlns:a16="http://schemas.microsoft.com/office/drawing/2014/main" id="{03223BEB-E2DE-4F14-B149-BF102BEB4F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93500" y="2148423"/>
            <a:ext cx="813995" cy="246208"/>
          </a:xfrm>
          <a:prstGeom prst="rect">
            <a:avLst/>
          </a:prstGeom>
        </p:spPr>
      </p:pic>
      <p:cxnSp>
        <p:nvCxnSpPr>
          <p:cNvPr id="218" name="Connettore 2 217">
            <a:extLst>
              <a:ext uri="{FF2B5EF4-FFF2-40B4-BE49-F238E27FC236}">
                <a16:creationId xmlns:a16="http://schemas.microsoft.com/office/drawing/2014/main" id="{2D21F324-77EB-4F2C-B571-FC3493F71CF0}"/>
              </a:ext>
            </a:extLst>
          </p:cNvPr>
          <p:cNvCxnSpPr>
            <a:cxnSpLocks/>
            <a:stCxn id="217" idx="0"/>
          </p:cNvCxnSpPr>
          <p:nvPr/>
        </p:nvCxnSpPr>
        <p:spPr>
          <a:xfrm flipH="1" flipV="1">
            <a:off x="3833271" y="3044911"/>
            <a:ext cx="1475020" cy="199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734A9BB5-9024-4809-93B0-E430F73972E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47485" y="1473493"/>
            <a:ext cx="854981" cy="346355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208363E3-B2EC-443F-85E5-AF15994D70B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29963" y="1473493"/>
            <a:ext cx="854981" cy="34635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73A4CB6-0326-4A74-B85E-7393FA2B2F1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77648" y="1570470"/>
            <a:ext cx="542925" cy="139054"/>
          </a:xfrm>
          <a:prstGeom prst="rect">
            <a:avLst/>
          </a:prstGeom>
        </p:spPr>
      </p:pic>
      <p:pic>
        <p:nvPicPr>
          <p:cNvPr id="81" name="Immagine 80">
            <a:extLst>
              <a:ext uri="{FF2B5EF4-FFF2-40B4-BE49-F238E27FC236}">
                <a16:creationId xmlns:a16="http://schemas.microsoft.com/office/drawing/2014/main" id="{433F5F09-D5B6-4F64-8954-915CFCAAF8F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99961" y="1561901"/>
            <a:ext cx="542925" cy="139054"/>
          </a:xfrm>
          <a:prstGeom prst="rect">
            <a:avLst/>
          </a:prstGeom>
        </p:spPr>
      </p:pic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41AF13BE-78CE-4925-90A5-ADCB72F24567}"/>
              </a:ext>
            </a:extLst>
          </p:cNvPr>
          <p:cNvSpPr txBox="1"/>
          <p:nvPr/>
        </p:nvSpPr>
        <p:spPr>
          <a:xfrm>
            <a:off x="2507535" y="150831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ADD AREA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9D6424D7-F746-47BD-B136-AA9D76A31E45}"/>
              </a:ext>
            </a:extLst>
          </p:cNvPr>
          <p:cNvSpPr txBox="1"/>
          <p:nvPr/>
        </p:nvSpPr>
        <p:spPr>
          <a:xfrm>
            <a:off x="3313598" y="1508317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bg1"/>
                </a:solidFill>
              </a:rPr>
              <a:t>ADD GRUPPO</a:t>
            </a: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E3463C25-5F3E-44F6-9E2B-D05D4FA27B80}"/>
              </a:ext>
            </a:extLst>
          </p:cNvPr>
          <p:cNvSpPr txBox="1"/>
          <p:nvPr/>
        </p:nvSpPr>
        <p:spPr>
          <a:xfrm>
            <a:off x="10721465" y="36019"/>
            <a:ext cx="1423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TABS da spostare interni alla card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ECCF467-DE9E-4C74-B0B8-02D7C13953AD}"/>
              </a:ext>
            </a:extLst>
          </p:cNvPr>
          <p:cNvSpPr txBox="1"/>
          <p:nvPr/>
        </p:nvSpPr>
        <p:spPr>
          <a:xfrm>
            <a:off x="4479425" y="5526659"/>
            <a:ext cx="2142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ADD Area crea una nuova area e la seleziona automaticamente.</a:t>
            </a:r>
          </a:p>
          <a:p>
            <a:r>
              <a:rPr lang="it-IT" sz="1000" dirty="0">
                <a:solidFill>
                  <a:srgbClr val="7030A0"/>
                </a:solidFill>
              </a:rPr>
              <a:t>ADD Gruppo crea un nuovo gruppo e lo seleziona automaticamente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315243D-E3A6-4D9B-8FF4-85F816E119D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74474" y="2158328"/>
            <a:ext cx="1619250" cy="276225"/>
          </a:xfrm>
          <a:prstGeom prst="rect">
            <a:avLst/>
          </a:prstGeom>
        </p:spPr>
      </p:pic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54618D18-C6FC-4814-9928-06A03262F800}"/>
              </a:ext>
            </a:extLst>
          </p:cNvPr>
          <p:cNvSpPr txBox="1"/>
          <p:nvPr/>
        </p:nvSpPr>
        <p:spPr>
          <a:xfrm>
            <a:off x="12252063" y="875202"/>
            <a:ext cx="14235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TABS o </a:t>
            </a:r>
            <a:r>
              <a:rPr lang="it-IT" sz="1000" dirty="0" err="1">
                <a:solidFill>
                  <a:srgbClr val="7030A0"/>
                </a:solidFill>
              </a:rPr>
              <a:t>fultri</a:t>
            </a:r>
            <a:r>
              <a:rPr lang="it-IT" sz="1000" dirty="0">
                <a:solidFill>
                  <a:srgbClr val="7030A0"/>
                </a:solidFill>
              </a:rPr>
              <a:t> per </a:t>
            </a:r>
            <a:r>
              <a:rPr lang="it-IT" sz="1000" dirty="0" err="1">
                <a:solidFill>
                  <a:srgbClr val="7030A0"/>
                </a:solidFill>
              </a:rPr>
              <a:t>selzionare</a:t>
            </a:r>
            <a:r>
              <a:rPr lang="it-IT" sz="1000" dirty="0">
                <a:solidFill>
                  <a:srgbClr val="7030A0"/>
                </a:solidFill>
              </a:rPr>
              <a:t> la tipologia di canale da visualizzare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A2147D7-FA9A-4E90-83C4-6FD0CE64CD83}"/>
              </a:ext>
            </a:extLst>
          </p:cNvPr>
          <p:cNvCxnSpPr>
            <a:stCxn id="87" idx="2"/>
            <a:endCxn id="11" idx="0"/>
          </p:cNvCxnSpPr>
          <p:nvPr/>
        </p:nvCxnSpPr>
        <p:spPr>
          <a:xfrm flipH="1">
            <a:off x="9384099" y="1429200"/>
            <a:ext cx="3579746" cy="72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1EFEA61B-CAD9-45B7-9F9B-4CB454AEDF41}"/>
              </a:ext>
            </a:extLst>
          </p:cNvPr>
          <p:cNvSpPr txBox="1"/>
          <p:nvPr/>
        </p:nvSpPr>
        <p:spPr>
          <a:xfrm>
            <a:off x="12406626" y="2687244"/>
            <a:ext cx="142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Inserisco il device nel gruppo con apertura caricamento (</a:t>
            </a:r>
            <a:r>
              <a:rPr lang="it-IT" sz="1000" dirty="0" err="1">
                <a:solidFill>
                  <a:srgbClr val="7030A0"/>
                </a:solidFill>
              </a:rPr>
              <a:t>scriuttura</a:t>
            </a:r>
            <a:r>
              <a:rPr lang="it-IT" sz="1000" dirty="0">
                <a:solidFill>
                  <a:srgbClr val="7030A0"/>
                </a:solidFill>
              </a:rPr>
              <a:t> </a:t>
            </a:r>
            <a:r>
              <a:rPr lang="it-IT" sz="1000" dirty="0" err="1">
                <a:solidFill>
                  <a:srgbClr val="7030A0"/>
                </a:solidFill>
              </a:rPr>
              <a:t>async</a:t>
            </a:r>
            <a:r>
              <a:rPr lang="it-IT" sz="10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B57ABA5-08AA-4843-BCDD-A6F62AAA38C0}"/>
              </a:ext>
            </a:extLst>
          </p:cNvPr>
          <p:cNvCxnSpPr>
            <a:stCxn id="90" idx="1"/>
          </p:cNvCxnSpPr>
          <p:nvPr/>
        </p:nvCxnSpPr>
        <p:spPr>
          <a:xfrm flipH="1" flipV="1">
            <a:off x="12066328" y="2970452"/>
            <a:ext cx="340298" cy="7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D81B3FD2-68FB-4424-9C09-E7BC22D0D3E5}"/>
              </a:ext>
            </a:extLst>
          </p:cNvPr>
          <p:cNvSpPr txBox="1"/>
          <p:nvPr/>
        </p:nvSpPr>
        <p:spPr>
          <a:xfrm>
            <a:off x="7321428" y="4982768"/>
            <a:ext cx="142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Rimuovo il device dal gruppo con apertura caricamento (</a:t>
            </a:r>
            <a:r>
              <a:rPr lang="it-IT" sz="1000" dirty="0" err="1">
                <a:solidFill>
                  <a:srgbClr val="7030A0"/>
                </a:solidFill>
              </a:rPr>
              <a:t>scriuttura</a:t>
            </a:r>
            <a:r>
              <a:rPr lang="it-IT" sz="1000" dirty="0">
                <a:solidFill>
                  <a:srgbClr val="7030A0"/>
                </a:solidFill>
              </a:rPr>
              <a:t> </a:t>
            </a:r>
            <a:r>
              <a:rPr lang="it-IT" sz="1000" dirty="0" err="1">
                <a:solidFill>
                  <a:srgbClr val="7030A0"/>
                </a:solidFill>
              </a:rPr>
              <a:t>async</a:t>
            </a:r>
            <a:r>
              <a:rPr lang="it-IT" sz="10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0F4078F7-3343-46A3-A0CF-6E1205474B0D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8033210" y="4676900"/>
            <a:ext cx="201495" cy="30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70B8B03D-35C5-4422-A58F-4D67A009FEA2}"/>
              </a:ext>
            </a:extLst>
          </p:cNvPr>
          <p:cNvSpPr txBox="1"/>
          <p:nvPr/>
        </p:nvSpPr>
        <p:spPr>
          <a:xfrm>
            <a:off x="9191565" y="5409129"/>
            <a:ext cx="27222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Le aree possono contenere solo una tipologia di dispositivo fisico (DALI, ZQ-RF, ZIGBEE), mentre l’unico jolly sarà il protocollo TCP/IP perché potremmo avere dei sensori virtualizzati su ETHERNET</a:t>
            </a: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71EAEDED-E90D-45D5-B0FD-8B80C99E64AD}"/>
              </a:ext>
            </a:extLst>
          </p:cNvPr>
          <p:cNvSpPr txBox="1"/>
          <p:nvPr/>
        </p:nvSpPr>
        <p:spPr>
          <a:xfrm>
            <a:off x="12425467" y="3516525"/>
            <a:ext cx="2722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Permetterà l’associazione </a:t>
            </a:r>
            <a:r>
              <a:rPr lang="it-IT" sz="1000" dirty="0" err="1">
                <a:solidFill>
                  <a:srgbClr val="7030A0"/>
                </a:solidFill>
              </a:rPr>
              <a:t>IDNetwork</a:t>
            </a:r>
            <a:r>
              <a:rPr lang="it-IT" sz="1000" dirty="0">
                <a:solidFill>
                  <a:srgbClr val="7030A0"/>
                </a:solidFill>
              </a:rPr>
              <a:t>-Gruppo (Per l’utente gruppo 34) e scompariranno dall’elenco dei dispositivi fisici (per ora non prevediamo multi area).</a:t>
            </a:r>
            <a:br>
              <a:rPr lang="it-IT" sz="1000" dirty="0">
                <a:solidFill>
                  <a:srgbClr val="7030A0"/>
                </a:solidFill>
              </a:rPr>
            </a:br>
            <a:r>
              <a:rPr lang="it-IT" sz="1000" dirty="0">
                <a:solidFill>
                  <a:srgbClr val="7030A0"/>
                </a:solidFill>
              </a:rPr>
              <a:t>Tramite una spunta da inserire a fianco dell’input ricerca sarà possibile vedere tutti i dispositivi anche quelli assegnati questo servirà anche per correggere errori di assegnazione, per fare questo al posto del pulsante freccia a sinistra comparirà un’informativa del gruppo a cui è stato assegnato.</a:t>
            </a:r>
            <a:br>
              <a:rPr lang="it-IT" sz="1000" dirty="0">
                <a:solidFill>
                  <a:srgbClr val="7030A0"/>
                </a:solidFill>
              </a:rPr>
            </a:br>
            <a:br>
              <a:rPr lang="it-IT" sz="1000" dirty="0">
                <a:solidFill>
                  <a:srgbClr val="7030A0"/>
                </a:solidFill>
              </a:rPr>
            </a:br>
            <a:r>
              <a:rPr lang="it-IT" sz="1000" dirty="0">
                <a:solidFill>
                  <a:srgbClr val="7030A0"/>
                </a:solidFill>
              </a:rPr>
              <a:t>Se connesso e già configurato tramite app le aree saranno già caricate e riempite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02BD4346-1292-447B-BFB4-C9B90DA5C833}"/>
              </a:ext>
            </a:extLst>
          </p:cNvPr>
          <p:cNvSpPr txBox="1"/>
          <p:nvPr/>
        </p:nvSpPr>
        <p:spPr>
          <a:xfrm>
            <a:off x="-2405443" y="375801"/>
            <a:ext cx="217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Da aggiungere la scelta del MASTER</a:t>
            </a:r>
          </a:p>
          <a:p>
            <a:r>
              <a:rPr lang="it-IT" sz="1000" dirty="0">
                <a:solidFill>
                  <a:srgbClr val="7030A0"/>
                </a:solidFill>
              </a:rPr>
              <a:t>E sensori disattivi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209DAC42-7312-48A8-AB0E-DDBD0C23D205}"/>
              </a:ext>
            </a:extLst>
          </p:cNvPr>
          <p:cNvSpPr txBox="1"/>
          <p:nvPr/>
        </p:nvSpPr>
        <p:spPr>
          <a:xfrm>
            <a:off x="12433807" y="5782743"/>
            <a:ext cx="2722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7030A0"/>
                </a:solidFill>
              </a:rPr>
              <a:t>L’area stand alone equivale al gruppo 0 di un </a:t>
            </a:r>
            <a:r>
              <a:rPr lang="it-IT" sz="1000" dirty="0" err="1">
                <a:solidFill>
                  <a:srgbClr val="7030A0"/>
                </a:solidFill>
              </a:rPr>
              <a:t>IDNetwork</a:t>
            </a:r>
            <a:endParaRPr lang="it-IT" sz="1000" dirty="0">
              <a:solidFill>
                <a:srgbClr val="7030A0"/>
              </a:solidFill>
            </a:endParaRP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5989E2C6-709A-4156-BCDD-8DB482CA1ED0}"/>
              </a:ext>
            </a:extLst>
          </p:cNvPr>
          <p:cNvSpPr txBox="1"/>
          <p:nvPr/>
        </p:nvSpPr>
        <p:spPr>
          <a:xfrm>
            <a:off x="9596860" y="1578287"/>
            <a:ext cx="764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Proprietà</a:t>
            </a:r>
          </a:p>
        </p:txBody>
      </p:sp>
    </p:spTree>
    <p:extLst>
      <p:ext uri="{BB962C8B-B14F-4D97-AF65-F5344CB8AC3E}">
        <p14:creationId xmlns:p14="http://schemas.microsoft.com/office/powerpoint/2010/main" val="2670745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5258</TotalTime>
  <Words>1944</Words>
  <Application>Microsoft Office PowerPoint</Application>
  <PresentationFormat>Widescreen</PresentationFormat>
  <Paragraphs>412</Paragraphs>
  <Slides>18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Roboto Light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HOME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Gestione aree Dynalite</vt:lpstr>
      <vt:lpstr>Editor macro Dynalite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Cecconello</dc:creator>
  <cp:lastModifiedBy>Matteo Cecconello</cp:lastModifiedBy>
  <cp:revision>271</cp:revision>
  <dcterms:created xsi:type="dcterms:W3CDTF">2020-03-31T13:18:12Z</dcterms:created>
  <dcterms:modified xsi:type="dcterms:W3CDTF">2020-05-07T14:49:01Z</dcterms:modified>
</cp:coreProperties>
</file>