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551" r:id="rId2"/>
    <p:sldId id="964" r:id="rId3"/>
    <p:sldId id="552" r:id="rId4"/>
    <p:sldId id="955" r:id="rId5"/>
    <p:sldId id="957" r:id="rId6"/>
    <p:sldId id="958" r:id="rId7"/>
    <p:sldId id="959" r:id="rId8"/>
    <p:sldId id="960" r:id="rId9"/>
    <p:sldId id="961" r:id="rId10"/>
    <p:sldId id="962" r:id="rId11"/>
    <p:sldId id="963" r:id="rId12"/>
    <p:sldId id="965" r:id="rId13"/>
    <p:sldId id="952" r:id="rId14"/>
    <p:sldId id="582" r:id="rId15"/>
  </p:sldIdLst>
  <p:sldSz cx="9144000" cy="6858000" type="screen4x3"/>
  <p:notesSz cx="6794500" cy="9923463"/>
  <p:defaultTextStyle>
    <a:defPPr>
      <a:defRPr lang="en-US"/>
    </a:defPPr>
    <a:lvl1pPr algn="l" rtl="0" fontAlgn="base">
      <a:spcBef>
        <a:spcPct val="0"/>
      </a:spcBef>
      <a:spcAft>
        <a:spcPct val="0"/>
      </a:spcAft>
      <a:defRPr kern="1200">
        <a:solidFill>
          <a:srgbClr val="000000"/>
        </a:solidFill>
        <a:latin typeface="黑体" pitchFamily="49" charset="-122"/>
        <a:ea typeface="宋体" charset="-122"/>
        <a:cs typeface="+mn-cs"/>
      </a:defRPr>
    </a:lvl1pPr>
    <a:lvl2pPr marL="457200" algn="l" rtl="0" fontAlgn="base">
      <a:spcBef>
        <a:spcPct val="0"/>
      </a:spcBef>
      <a:spcAft>
        <a:spcPct val="0"/>
      </a:spcAft>
      <a:defRPr kern="1200">
        <a:solidFill>
          <a:srgbClr val="000000"/>
        </a:solidFill>
        <a:latin typeface="黑体" pitchFamily="49" charset="-122"/>
        <a:ea typeface="宋体" charset="-122"/>
        <a:cs typeface="+mn-cs"/>
      </a:defRPr>
    </a:lvl2pPr>
    <a:lvl3pPr marL="914400" algn="l" rtl="0" fontAlgn="base">
      <a:spcBef>
        <a:spcPct val="0"/>
      </a:spcBef>
      <a:spcAft>
        <a:spcPct val="0"/>
      </a:spcAft>
      <a:defRPr kern="1200">
        <a:solidFill>
          <a:srgbClr val="000000"/>
        </a:solidFill>
        <a:latin typeface="黑体" pitchFamily="49" charset="-122"/>
        <a:ea typeface="宋体" charset="-122"/>
        <a:cs typeface="+mn-cs"/>
      </a:defRPr>
    </a:lvl3pPr>
    <a:lvl4pPr marL="1371600" algn="l" rtl="0" fontAlgn="base">
      <a:spcBef>
        <a:spcPct val="0"/>
      </a:spcBef>
      <a:spcAft>
        <a:spcPct val="0"/>
      </a:spcAft>
      <a:defRPr kern="1200">
        <a:solidFill>
          <a:srgbClr val="000000"/>
        </a:solidFill>
        <a:latin typeface="黑体" pitchFamily="49" charset="-122"/>
        <a:ea typeface="宋体" charset="-122"/>
        <a:cs typeface="+mn-cs"/>
      </a:defRPr>
    </a:lvl4pPr>
    <a:lvl5pPr marL="1828800" algn="l" rtl="0" fontAlgn="base">
      <a:spcBef>
        <a:spcPct val="0"/>
      </a:spcBef>
      <a:spcAft>
        <a:spcPct val="0"/>
      </a:spcAft>
      <a:defRPr kern="1200">
        <a:solidFill>
          <a:srgbClr val="000000"/>
        </a:solidFill>
        <a:latin typeface="黑体" pitchFamily="49" charset="-122"/>
        <a:ea typeface="宋体" charset="-122"/>
        <a:cs typeface="+mn-cs"/>
      </a:defRPr>
    </a:lvl5pPr>
    <a:lvl6pPr marL="2286000" algn="l" defTabSz="914400" rtl="0" eaLnBrk="1" latinLnBrk="0" hangingPunct="1">
      <a:defRPr kern="1200">
        <a:solidFill>
          <a:srgbClr val="000000"/>
        </a:solidFill>
        <a:latin typeface="黑体" pitchFamily="49" charset="-122"/>
        <a:ea typeface="宋体" charset="-122"/>
        <a:cs typeface="+mn-cs"/>
      </a:defRPr>
    </a:lvl6pPr>
    <a:lvl7pPr marL="2743200" algn="l" defTabSz="914400" rtl="0" eaLnBrk="1" latinLnBrk="0" hangingPunct="1">
      <a:defRPr kern="1200">
        <a:solidFill>
          <a:srgbClr val="000000"/>
        </a:solidFill>
        <a:latin typeface="黑体" pitchFamily="49" charset="-122"/>
        <a:ea typeface="宋体" charset="-122"/>
        <a:cs typeface="+mn-cs"/>
      </a:defRPr>
    </a:lvl7pPr>
    <a:lvl8pPr marL="3200400" algn="l" defTabSz="914400" rtl="0" eaLnBrk="1" latinLnBrk="0" hangingPunct="1">
      <a:defRPr kern="1200">
        <a:solidFill>
          <a:srgbClr val="000000"/>
        </a:solidFill>
        <a:latin typeface="黑体" pitchFamily="49" charset="-122"/>
        <a:ea typeface="宋体" charset="-122"/>
        <a:cs typeface="+mn-cs"/>
      </a:defRPr>
    </a:lvl8pPr>
    <a:lvl9pPr marL="3657600" algn="l" defTabSz="914400" rtl="0" eaLnBrk="1" latinLnBrk="0" hangingPunct="1">
      <a:defRPr kern="1200">
        <a:solidFill>
          <a:srgbClr val="000000"/>
        </a:solidFill>
        <a:latin typeface="黑体" pitchFamily="49" charset="-122"/>
        <a:ea typeface="宋体" charset="-122"/>
        <a:cs typeface="+mn-cs"/>
      </a:defRPr>
    </a:lvl9pPr>
  </p:defaultTextStyle>
  <p:extLst>
    <p:ext uri="{521415D9-36F7-43E2-AB2F-B90AF26B5E84}">
      <p14:sectionLst xmlns:p14="http://schemas.microsoft.com/office/powerpoint/2010/main">
        <p14:section name="默认节" id="{1BC0D142-8BED-4E97-9F8C-067C5D342BD5}">
          <p14:sldIdLst>
            <p14:sldId id="551"/>
            <p14:sldId id="964"/>
            <p14:sldId id="552"/>
            <p14:sldId id="955"/>
            <p14:sldId id="957"/>
            <p14:sldId id="958"/>
            <p14:sldId id="959"/>
            <p14:sldId id="960"/>
            <p14:sldId id="961"/>
            <p14:sldId id="962"/>
            <p14:sldId id="963"/>
            <p14:sldId id="965"/>
            <p14:sldId id="952"/>
            <p14:sldId id="5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B9BD5"/>
    <a:srgbClr val="197EC6"/>
    <a:srgbClr val="002060"/>
    <a:srgbClr val="FF0000"/>
    <a:srgbClr val="D2DEEF"/>
    <a:srgbClr val="0070C0"/>
    <a:srgbClr val="EAEFF7"/>
    <a:srgbClr val="447BBD"/>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89503" autoAdjust="0"/>
  </p:normalViewPr>
  <p:slideViewPr>
    <p:cSldViewPr>
      <p:cViewPr varScale="1">
        <p:scale>
          <a:sx n="98" d="100"/>
          <a:sy n="98" d="100"/>
        </p:scale>
        <p:origin x="2052"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270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4813" cy="495300"/>
          </a:xfrm>
          <a:prstGeom prst="rect">
            <a:avLst/>
          </a:prstGeom>
          <a:noFill/>
          <a:ln>
            <a:noFill/>
          </a:ln>
          <a:effectLst/>
          <a:extLst/>
        </p:spPr>
        <p:txBody>
          <a:bodyPr vert="horz" wrap="square" lIns="95522" tIns="47761" rIns="95522" bIns="47761" numCol="1" anchor="t" anchorCtr="0" compatLnSpc="1">
            <a:prstTxWarp prst="textNoShape">
              <a:avLst/>
            </a:prstTxWarp>
          </a:bodyPr>
          <a:lstStyle>
            <a:lvl1pPr defTabSz="955335">
              <a:lnSpc>
                <a:spcPct val="100000"/>
              </a:lnSpc>
              <a:spcBef>
                <a:spcPct val="0"/>
              </a:spcBef>
              <a:spcAft>
                <a:spcPct val="0"/>
              </a:spcAft>
              <a:buFontTx/>
              <a:buNone/>
              <a:defRPr sz="1300">
                <a:solidFill>
                  <a:schemeClr val="tx1"/>
                </a:solidFill>
                <a:latin typeface="Arial" charset="0"/>
                <a:ea typeface="宋体" pitchFamily="2" charset="-122"/>
              </a:defRPr>
            </a:lvl1pPr>
          </a:lstStyle>
          <a:p>
            <a:pPr>
              <a:defRPr/>
            </a:pPr>
            <a:endParaRPr lang="zh-CN" altLang="en-US"/>
          </a:p>
        </p:txBody>
      </p:sp>
      <p:sp>
        <p:nvSpPr>
          <p:cNvPr id="7171" name="Rectangle 3"/>
          <p:cNvSpPr>
            <a:spLocks noGrp="1" noChangeArrowheads="1"/>
          </p:cNvSpPr>
          <p:nvPr>
            <p:ph type="dt" sz="quarter" idx="1"/>
          </p:nvPr>
        </p:nvSpPr>
        <p:spPr bwMode="auto">
          <a:xfrm>
            <a:off x="3848100" y="0"/>
            <a:ext cx="2944813" cy="495300"/>
          </a:xfrm>
          <a:prstGeom prst="rect">
            <a:avLst/>
          </a:prstGeom>
          <a:noFill/>
          <a:ln>
            <a:noFill/>
          </a:ln>
          <a:effectLst/>
          <a:extLst/>
        </p:spPr>
        <p:txBody>
          <a:bodyPr vert="horz" wrap="square" lIns="95522" tIns="47761" rIns="95522" bIns="47761" numCol="1" anchor="t" anchorCtr="0" compatLnSpc="1">
            <a:prstTxWarp prst="textNoShape">
              <a:avLst/>
            </a:prstTxWarp>
          </a:bodyPr>
          <a:lstStyle>
            <a:lvl1pPr algn="r" defTabSz="955335">
              <a:lnSpc>
                <a:spcPct val="100000"/>
              </a:lnSpc>
              <a:spcBef>
                <a:spcPct val="0"/>
              </a:spcBef>
              <a:spcAft>
                <a:spcPct val="0"/>
              </a:spcAft>
              <a:buFontTx/>
              <a:buNone/>
              <a:defRPr sz="1300">
                <a:solidFill>
                  <a:schemeClr val="tx1"/>
                </a:solidFill>
                <a:latin typeface="Arial" charset="0"/>
                <a:ea typeface="宋体" pitchFamily="2" charset="-122"/>
              </a:defRPr>
            </a:lvl1pPr>
          </a:lstStyle>
          <a:p>
            <a:pPr>
              <a:defRPr/>
            </a:pPr>
            <a:endParaRPr lang="en-US" altLang="zh-CN"/>
          </a:p>
        </p:txBody>
      </p:sp>
      <p:sp>
        <p:nvSpPr>
          <p:cNvPr id="7172" name="Rectangle 4"/>
          <p:cNvSpPr>
            <a:spLocks noGrp="1" noChangeArrowheads="1"/>
          </p:cNvSpPr>
          <p:nvPr>
            <p:ph type="ftr" sz="quarter" idx="2"/>
          </p:nvPr>
        </p:nvSpPr>
        <p:spPr bwMode="auto">
          <a:xfrm>
            <a:off x="0" y="9426575"/>
            <a:ext cx="2944813" cy="495300"/>
          </a:xfrm>
          <a:prstGeom prst="rect">
            <a:avLst/>
          </a:prstGeom>
          <a:noFill/>
          <a:ln>
            <a:noFill/>
          </a:ln>
          <a:effectLst/>
          <a:extLst/>
        </p:spPr>
        <p:txBody>
          <a:bodyPr vert="horz" wrap="square" lIns="95522" tIns="47761" rIns="95522" bIns="47761" numCol="1" anchor="b" anchorCtr="0" compatLnSpc="1">
            <a:prstTxWarp prst="textNoShape">
              <a:avLst/>
            </a:prstTxWarp>
          </a:bodyPr>
          <a:lstStyle>
            <a:lvl1pPr defTabSz="955335">
              <a:lnSpc>
                <a:spcPct val="100000"/>
              </a:lnSpc>
              <a:spcBef>
                <a:spcPct val="0"/>
              </a:spcBef>
              <a:spcAft>
                <a:spcPct val="0"/>
              </a:spcAft>
              <a:buFontTx/>
              <a:buNone/>
              <a:defRPr sz="1300">
                <a:solidFill>
                  <a:schemeClr val="tx1"/>
                </a:solidFill>
                <a:latin typeface="Arial" charset="0"/>
                <a:ea typeface="宋体" pitchFamily="2" charset="-122"/>
              </a:defRPr>
            </a:lvl1pPr>
          </a:lstStyle>
          <a:p>
            <a:pPr>
              <a:defRPr/>
            </a:pPr>
            <a:endParaRPr lang="en-US" altLang="zh-CN"/>
          </a:p>
        </p:txBody>
      </p:sp>
      <p:sp>
        <p:nvSpPr>
          <p:cNvPr id="7173" name="Rectangle 5"/>
          <p:cNvSpPr>
            <a:spLocks noGrp="1" noChangeArrowheads="1"/>
          </p:cNvSpPr>
          <p:nvPr>
            <p:ph type="sldNum" sz="quarter" idx="3"/>
          </p:nvPr>
        </p:nvSpPr>
        <p:spPr bwMode="auto">
          <a:xfrm>
            <a:off x="3848100" y="9426575"/>
            <a:ext cx="2944813" cy="495300"/>
          </a:xfrm>
          <a:prstGeom prst="rect">
            <a:avLst/>
          </a:prstGeom>
          <a:noFill/>
          <a:ln>
            <a:noFill/>
          </a:ln>
          <a:effectLst/>
          <a:extLst/>
        </p:spPr>
        <p:txBody>
          <a:bodyPr vert="horz" wrap="square" lIns="95522" tIns="47761" rIns="95522" bIns="47761" numCol="1" anchor="b" anchorCtr="0" compatLnSpc="1">
            <a:prstTxWarp prst="textNoShape">
              <a:avLst/>
            </a:prstTxWarp>
          </a:bodyPr>
          <a:lstStyle>
            <a:lvl1pPr algn="r" defTabSz="955335">
              <a:lnSpc>
                <a:spcPct val="100000"/>
              </a:lnSpc>
              <a:spcBef>
                <a:spcPct val="0"/>
              </a:spcBef>
              <a:spcAft>
                <a:spcPct val="0"/>
              </a:spcAft>
              <a:buFontTx/>
              <a:buNone/>
              <a:defRPr sz="1300">
                <a:solidFill>
                  <a:schemeClr val="tx1"/>
                </a:solidFill>
                <a:latin typeface="Arial" charset="0"/>
                <a:ea typeface="宋体" pitchFamily="2" charset="-122"/>
              </a:defRPr>
            </a:lvl1pPr>
          </a:lstStyle>
          <a:p>
            <a:pPr>
              <a:defRPr/>
            </a:pPr>
            <a:fld id="{19F17E6A-ACEC-4995-B308-B1E697943EC0}" type="slidenum">
              <a:rPr lang="zh-CN" altLang="en-US"/>
              <a:pPr>
                <a:defRPr/>
              </a:pPr>
              <a:t>‹#›</a:t>
            </a:fld>
            <a:endParaRPr lang="en-US" altLang="zh-CN"/>
          </a:p>
        </p:txBody>
      </p:sp>
    </p:spTree>
    <p:extLst>
      <p:ext uri="{BB962C8B-B14F-4D97-AF65-F5344CB8AC3E}">
        <p14:creationId xmlns:p14="http://schemas.microsoft.com/office/powerpoint/2010/main" val="2839971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4813" cy="495300"/>
          </a:xfrm>
          <a:prstGeom prst="rect">
            <a:avLst/>
          </a:prstGeom>
          <a:noFill/>
          <a:ln>
            <a:noFill/>
          </a:ln>
          <a:effectLst/>
          <a:extLst/>
        </p:spPr>
        <p:txBody>
          <a:bodyPr vert="horz" wrap="square" lIns="95522" tIns="47761" rIns="95522" bIns="47761" numCol="1" anchor="t" anchorCtr="0" compatLnSpc="1">
            <a:prstTxWarp prst="textNoShape">
              <a:avLst/>
            </a:prstTxWarp>
          </a:bodyPr>
          <a:lstStyle>
            <a:lvl1pPr defTabSz="955335">
              <a:lnSpc>
                <a:spcPct val="100000"/>
              </a:lnSpc>
              <a:spcBef>
                <a:spcPct val="0"/>
              </a:spcBef>
              <a:spcAft>
                <a:spcPct val="0"/>
              </a:spcAft>
              <a:buFontTx/>
              <a:buNone/>
              <a:defRPr sz="1300">
                <a:solidFill>
                  <a:schemeClr val="tx1"/>
                </a:solidFill>
                <a:latin typeface="Arial" charset="0"/>
                <a:ea typeface="宋体" pitchFamily="2" charset="-122"/>
              </a:defRPr>
            </a:lvl1pPr>
          </a:lstStyle>
          <a:p>
            <a:pPr>
              <a:defRPr/>
            </a:pPr>
            <a:endParaRPr lang="zh-CN" altLang="en-US"/>
          </a:p>
        </p:txBody>
      </p:sp>
      <p:sp>
        <p:nvSpPr>
          <p:cNvPr id="17411" name="Rectangle 3"/>
          <p:cNvSpPr>
            <a:spLocks noGrp="1" noChangeArrowheads="1"/>
          </p:cNvSpPr>
          <p:nvPr>
            <p:ph type="dt" idx="1"/>
          </p:nvPr>
        </p:nvSpPr>
        <p:spPr bwMode="auto">
          <a:xfrm>
            <a:off x="3848100" y="0"/>
            <a:ext cx="2944813" cy="495300"/>
          </a:xfrm>
          <a:prstGeom prst="rect">
            <a:avLst/>
          </a:prstGeom>
          <a:noFill/>
          <a:ln>
            <a:noFill/>
          </a:ln>
          <a:effectLst/>
          <a:extLst/>
        </p:spPr>
        <p:txBody>
          <a:bodyPr vert="horz" wrap="square" lIns="95522" tIns="47761" rIns="95522" bIns="47761" numCol="1" anchor="t" anchorCtr="0" compatLnSpc="1">
            <a:prstTxWarp prst="textNoShape">
              <a:avLst/>
            </a:prstTxWarp>
          </a:bodyPr>
          <a:lstStyle>
            <a:lvl1pPr algn="r" defTabSz="955335">
              <a:lnSpc>
                <a:spcPct val="100000"/>
              </a:lnSpc>
              <a:spcBef>
                <a:spcPct val="0"/>
              </a:spcBef>
              <a:spcAft>
                <a:spcPct val="0"/>
              </a:spcAft>
              <a:buFontTx/>
              <a:buNone/>
              <a:defRPr sz="1300">
                <a:solidFill>
                  <a:schemeClr val="tx1"/>
                </a:solidFill>
                <a:latin typeface="Arial" charset="0"/>
                <a:ea typeface="宋体" pitchFamily="2" charset="-122"/>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917575" y="744538"/>
            <a:ext cx="495935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79450" y="4713288"/>
            <a:ext cx="5435600" cy="4465637"/>
          </a:xfrm>
          <a:prstGeom prst="rect">
            <a:avLst/>
          </a:prstGeom>
          <a:noFill/>
          <a:ln>
            <a:noFill/>
          </a:ln>
          <a:effectLst/>
          <a:extLst/>
        </p:spPr>
        <p:txBody>
          <a:bodyPr vert="horz" wrap="square" lIns="95522" tIns="47761" rIns="95522" bIns="47761"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7414" name="Rectangle 6"/>
          <p:cNvSpPr>
            <a:spLocks noGrp="1" noChangeArrowheads="1"/>
          </p:cNvSpPr>
          <p:nvPr>
            <p:ph type="ftr" sz="quarter" idx="4"/>
          </p:nvPr>
        </p:nvSpPr>
        <p:spPr bwMode="auto">
          <a:xfrm>
            <a:off x="0" y="9426575"/>
            <a:ext cx="2944813" cy="495300"/>
          </a:xfrm>
          <a:prstGeom prst="rect">
            <a:avLst/>
          </a:prstGeom>
          <a:noFill/>
          <a:ln>
            <a:noFill/>
          </a:ln>
          <a:effectLst/>
          <a:extLst/>
        </p:spPr>
        <p:txBody>
          <a:bodyPr vert="horz" wrap="square" lIns="95522" tIns="47761" rIns="95522" bIns="47761" numCol="1" anchor="b" anchorCtr="0" compatLnSpc="1">
            <a:prstTxWarp prst="textNoShape">
              <a:avLst/>
            </a:prstTxWarp>
          </a:bodyPr>
          <a:lstStyle>
            <a:lvl1pPr defTabSz="955335">
              <a:lnSpc>
                <a:spcPct val="100000"/>
              </a:lnSpc>
              <a:spcBef>
                <a:spcPct val="0"/>
              </a:spcBef>
              <a:spcAft>
                <a:spcPct val="0"/>
              </a:spcAft>
              <a:buFontTx/>
              <a:buNone/>
              <a:defRPr sz="1300">
                <a:solidFill>
                  <a:schemeClr val="tx1"/>
                </a:solidFill>
                <a:latin typeface="Arial" charset="0"/>
                <a:ea typeface="宋体" pitchFamily="2" charset="-122"/>
              </a:defRPr>
            </a:lvl1pPr>
          </a:lstStyle>
          <a:p>
            <a:pPr>
              <a:defRPr/>
            </a:pPr>
            <a:endParaRPr lang="en-US" altLang="zh-CN"/>
          </a:p>
        </p:txBody>
      </p:sp>
      <p:sp>
        <p:nvSpPr>
          <p:cNvPr id="17415" name="Rectangle 7"/>
          <p:cNvSpPr>
            <a:spLocks noGrp="1" noChangeArrowheads="1"/>
          </p:cNvSpPr>
          <p:nvPr>
            <p:ph type="sldNum" sz="quarter" idx="5"/>
          </p:nvPr>
        </p:nvSpPr>
        <p:spPr bwMode="auto">
          <a:xfrm>
            <a:off x="3848100" y="9426575"/>
            <a:ext cx="2944813" cy="495300"/>
          </a:xfrm>
          <a:prstGeom prst="rect">
            <a:avLst/>
          </a:prstGeom>
          <a:noFill/>
          <a:ln>
            <a:noFill/>
          </a:ln>
          <a:effectLst/>
          <a:extLst/>
        </p:spPr>
        <p:txBody>
          <a:bodyPr vert="horz" wrap="square" lIns="95522" tIns="47761" rIns="95522" bIns="47761" numCol="1" anchor="b" anchorCtr="0" compatLnSpc="1">
            <a:prstTxWarp prst="textNoShape">
              <a:avLst/>
            </a:prstTxWarp>
          </a:bodyPr>
          <a:lstStyle>
            <a:lvl1pPr algn="r" defTabSz="955335">
              <a:lnSpc>
                <a:spcPct val="100000"/>
              </a:lnSpc>
              <a:spcBef>
                <a:spcPct val="0"/>
              </a:spcBef>
              <a:spcAft>
                <a:spcPct val="0"/>
              </a:spcAft>
              <a:buFontTx/>
              <a:buNone/>
              <a:defRPr sz="1300">
                <a:solidFill>
                  <a:schemeClr val="tx1"/>
                </a:solidFill>
                <a:latin typeface="Arial" charset="0"/>
                <a:ea typeface="宋体" pitchFamily="2" charset="-122"/>
              </a:defRPr>
            </a:lvl1pPr>
          </a:lstStyle>
          <a:p>
            <a:pPr>
              <a:defRPr/>
            </a:pPr>
            <a:fld id="{4CBE7EAB-8E42-4C92-8B4E-AB9AA4BE5496}" type="slidenum">
              <a:rPr lang="zh-CN" altLang="en-US"/>
              <a:pPr>
                <a:defRPr/>
              </a:pPr>
              <a:t>‹#›</a:t>
            </a:fld>
            <a:endParaRPr lang="en-US" altLang="zh-CN"/>
          </a:p>
        </p:txBody>
      </p:sp>
    </p:spTree>
    <p:extLst>
      <p:ext uri="{BB962C8B-B14F-4D97-AF65-F5344CB8AC3E}">
        <p14:creationId xmlns:p14="http://schemas.microsoft.com/office/powerpoint/2010/main" val="3575645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CBE7EAB-8E42-4C92-8B4E-AB9AA4BE5496}" type="slidenum">
              <a:rPr lang="zh-CN" altLang="en-US" smtClean="0"/>
              <a:pPr>
                <a:defRPr/>
              </a:pPr>
              <a:t>1</a:t>
            </a:fld>
            <a:endParaRPr lang="en-US" altLang="zh-CN"/>
          </a:p>
        </p:txBody>
      </p:sp>
    </p:spTree>
    <p:extLst>
      <p:ext uri="{BB962C8B-B14F-4D97-AF65-F5344CB8AC3E}">
        <p14:creationId xmlns:p14="http://schemas.microsoft.com/office/powerpoint/2010/main" val="187164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10</a:t>
            </a:fld>
            <a:endParaRPr lang="en-US" altLang="zh-CN" sz="1300">
              <a:ea typeface="宋体" charset="-122"/>
            </a:endParaRPr>
          </a:p>
        </p:txBody>
      </p:sp>
    </p:spTree>
    <p:extLst>
      <p:ext uri="{BB962C8B-B14F-4D97-AF65-F5344CB8AC3E}">
        <p14:creationId xmlns:p14="http://schemas.microsoft.com/office/powerpoint/2010/main" val="131843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11</a:t>
            </a:fld>
            <a:endParaRPr lang="en-US" altLang="zh-CN" sz="1300">
              <a:ea typeface="宋体" charset="-122"/>
            </a:endParaRPr>
          </a:p>
        </p:txBody>
      </p:sp>
    </p:spTree>
    <p:extLst>
      <p:ext uri="{BB962C8B-B14F-4D97-AF65-F5344CB8AC3E}">
        <p14:creationId xmlns:p14="http://schemas.microsoft.com/office/powerpoint/2010/main" val="588720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12</a:t>
            </a:fld>
            <a:endParaRPr lang="en-US" altLang="zh-CN" sz="1300">
              <a:ea typeface="宋体" charset="-122"/>
            </a:endParaRPr>
          </a:p>
        </p:txBody>
      </p:sp>
    </p:spTree>
    <p:extLst>
      <p:ext uri="{BB962C8B-B14F-4D97-AF65-F5344CB8AC3E}">
        <p14:creationId xmlns:p14="http://schemas.microsoft.com/office/powerpoint/2010/main" val="1078235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13</a:t>
            </a:fld>
            <a:endParaRPr lang="en-US" altLang="zh-CN" sz="1300">
              <a:ea typeface="宋体" charset="-122"/>
            </a:endParaRPr>
          </a:p>
        </p:txBody>
      </p:sp>
    </p:spTree>
    <p:extLst>
      <p:ext uri="{BB962C8B-B14F-4D97-AF65-F5344CB8AC3E}">
        <p14:creationId xmlns:p14="http://schemas.microsoft.com/office/powerpoint/2010/main" val="3087392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2</a:t>
            </a:fld>
            <a:endParaRPr lang="en-US" altLang="zh-CN" sz="1300">
              <a:ea typeface="宋体" charset="-122"/>
            </a:endParaRPr>
          </a:p>
        </p:txBody>
      </p:sp>
    </p:spTree>
    <p:extLst>
      <p:ext uri="{BB962C8B-B14F-4D97-AF65-F5344CB8AC3E}">
        <p14:creationId xmlns:p14="http://schemas.microsoft.com/office/powerpoint/2010/main" val="200040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3</a:t>
            </a:fld>
            <a:endParaRPr lang="en-US" altLang="zh-CN" sz="130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4</a:t>
            </a:fld>
            <a:endParaRPr lang="en-US" altLang="zh-CN" sz="1300">
              <a:ea typeface="宋体" charset="-122"/>
            </a:endParaRPr>
          </a:p>
        </p:txBody>
      </p:sp>
    </p:spTree>
    <p:extLst>
      <p:ext uri="{BB962C8B-B14F-4D97-AF65-F5344CB8AC3E}">
        <p14:creationId xmlns:p14="http://schemas.microsoft.com/office/powerpoint/2010/main" val="364424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5</a:t>
            </a:fld>
            <a:endParaRPr lang="en-US" altLang="zh-CN" sz="1300">
              <a:ea typeface="宋体" charset="-122"/>
            </a:endParaRPr>
          </a:p>
        </p:txBody>
      </p:sp>
    </p:spTree>
    <p:extLst>
      <p:ext uri="{BB962C8B-B14F-4D97-AF65-F5344CB8AC3E}">
        <p14:creationId xmlns:p14="http://schemas.microsoft.com/office/powerpoint/2010/main" val="2644860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6</a:t>
            </a:fld>
            <a:endParaRPr lang="en-US" altLang="zh-CN" sz="1300">
              <a:ea typeface="宋体" charset="-122"/>
            </a:endParaRPr>
          </a:p>
        </p:txBody>
      </p:sp>
    </p:spTree>
    <p:extLst>
      <p:ext uri="{BB962C8B-B14F-4D97-AF65-F5344CB8AC3E}">
        <p14:creationId xmlns:p14="http://schemas.microsoft.com/office/powerpoint/2010/main" val="8929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7</a:t>
            </a:fld>
            <a:endParaRPr lang="en-US" altLang="zh-CN" sz="1300">
              <a:ea typeface="宋体" charset="-122"/>
            </a:endParaRPr>
          </a:p>
        </p:txBody>
      </p:sp>
    </p:spTree>
    <p:extLst>
      <p:ext uri="{BB962C8B-B14F-4D97-AF65-F5344CB8AC3E}">
        <p14:creationId xmlns:p14="http://schemas.microsoft.com/office/powerpoint/2010/main" val="86547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8</a:t>
            </a:fld>
            <a:endParaRPr lang="en-US" altLang="zh-CN" sz="1300">
              <a:ea typeface="宋体" charset="-122"/>
            </a:endParaRPr>
          </a:p>
        </p:txBody>
      </p:sp>
    </p:spTree>
    <p:extLst>
      <p:ext uri="{BB962C8B-B14F-4D97-AF65-F5344CB8AC3E}">
        <p14:creationId xmlns:p14="http://schemas.microsoft.com/office/powerpoint/2010/main" val="1047544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sz="1200">
                <a:solidFill>
                  <a:schemeClr val="tx1"/>
                </a:solidFill>
                <a:latin typeface="Arial" charset="0"/>
              </a:defRPr>
            </a:lvl1pPr>
            <a:lvl2pPr marL="742950" indent="-285750" defTabSz="954088">
              <a:defRPr sz="1200">
                <a:solidFill>
                  <a:schemeClr val="tx1"/>
                </a:solidFill>
                <a:latin typeface="Arial" charset="0"/>
              </a:defRPr>
            </a:lvl2pPr>
            <a:lvl3pPr marL="1143000" indent="-228600" defTabSz="954088">
              <a:defRPr sz="1200">
                <a:solidFill>
                  <a:schemeClr val="tx1"/>
                </a:solidFill>
                <a:latin typeface="Arial" charset="0"/>
              </a:defRPr>
            </a:lvl3pPr>
            <a:lvl4pPr marL="1600200" indent="-228600" defTabSz="954088">
              <a:defRPr sz="1200">
                <a:solidFill>
                  <a:schemeClr val="tx1"/>
                </a:solidFill>
                <a:latin typeface="Arial" charset="0"/>
              </a:defRPr>
            </a:lvl4pPr>
            <a:lvl5pPr marL="2057400" indent="-228600" defTabSz="954088">
              <a:defRPr sz="1200">
                <a:solidFill>
                  <a:schemeClr val="tx1"/>
                </a:solidFill>
                <a:latin typeface="Arial" charset="0"/>
              </a:defRPr>
            </a:lvl5pPr>
            <a:lvl6pPr marL="2514600" indent="-228600" defTabSz="954088" eaLnBrk="0" fontAlgn="base" hangingPunct="0">
              <a:spcBef>
                <a:spcPct val="30000"/>
              </a:spcBef>
              <a:spcAft>
                <a:spcPct val="0"/>
              </a:spcAft>
              <a:defRPr sz="1200">
                <a:solidFill>
                  <a:schemeClr val="tx1"/>
                </a:solidFill>
                <a:latin typeface="Arial" charset="0"/>
              </a:defRPr>
            </a:lvl6pPr>
            <a:lvl7pPr marL="2971800" indent="-228600" defTabSz="954088" eaLnBrk="0" fontAlgn="base" hangingPunct="0">
              <a:spcBef>
                <a:spcPct val="30000"/>
              </a:spcBef>
              <a:spcAft>
                <a:spcPct val="0"/>
              </a:spcAft>
              <a:defRPr sz="1200">
                <a:solidFill>
                  <a:schemeClr val="tx1"/>
                </a:solidFill>
                <a:latin typeface="Arial" charset="0"/>
              </a:defRPr>
            </a:lvl7pPr>
            <a:lvl8pPr marL="3429000" indent="-228600" defTabSz="954088" eaLnBrk="0" fontAlgn="base" hangingPunct="0">
              <a:spcBef>
                <a:spcPct val="30000"/>
              </a:spcBef>
              <a:spcAft>
                <a:spcPct val="0"/>
              </a:spcAft>
              <a:defRPr sz="1200">
                <a:solidFill>
                  <a:schemeClr val="tx1"/>
                </a:solidFill>
                <a:latin typeface="Arial" charset="0"/>
              </a:defRPr>
            </a:lvl8pPr>
            <a:lvl9pPr marL="3886200" indent="-228600" defTabSz="954088" eaLnBrk="0" fontAlgn="base" hangingPunct="0">
              <a:spcBef>
                <a:spcPct val="30000"/>
              </a:spcBef>
              <a:spcAft>
                <a:spcPct val="0"/>
              </a:spcAft>
              <a:defRPr sz="1200">
                <a:solidFill>
                  <a:schemeClr val="tx1"/>
                </a:solidFill>
                <a:latin typeface="Arial" charset="0"/>
              </a:defRPr>
            </a:lvl9pPr>
          </a:lstStyle>
          <a:p>
            <a:fld id="{015508EC-E969-4867-B3DA-DC5BFE7146C4}" type="slidenum">
              <a:rPr lang="zh-CN" altLang="en-US" sz="1300" smtClean="0">
                <a:ea typeface="宋体" charset="-122"/>
              </a:rPr>
              <a:pPr/>
              <a:t>9</a:t>
            </a:fld>
            <a:endParaRPr lang="en-US" altLang="zh-CN" sz="1300">
              <a:ea typeface="宋体" charset="-122"/>
            </a:endParaRPr>
          </a:p>
        </p:txBody>
      </p:sp>
    </p:spTree>
    <p:extLst>
      <p:ext uri="{BB962C8B-B14F-4D97-AF65-F5344CB8AC3E}">
        <p14:creationId xmlns:p14="http://schemas.microsoft.com/office/powerpoint/2010/main" val="768680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gray">
      <p:bgPr>
        <a:gradFill rotWithShape="0">
          <a:gsLst>
            <a:gs pos="0">
              <a:srgbClr val="212015"/>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83"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514600" y="361950"/>
            <a:ext cx="6629400" cy="649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0" descr="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0" y="1793875"/>
            <a:ext cx="91440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19"/>
          <p:cNvSpPr>
            <a:spLocks/>
          </p:cNvSpPr>
          <p:nvPr/>
        </p:nvSpPr>
        <p:spPr bwMode="gray">
          <a:xfrm>
            <a:off x="-6350" y="0"/>
            <a:ext cx="9172575" cy="1592263"/>
          </a:xfrm>
          <a:custGeom>
            <a:avLst/>
            <a:gdLst>
              <a:gd name="T0" fmla="*/ 2147483647 w 5778"/>
              <a:gd name="T1" fmla="*/ 2147483647 h 1215"/>
              <a:gd name="T2" fmla="*/ 2147483647 w 5778"/>
              <a:gd name="T3" fmla="*/ 2147483647 h 1215"/>
              <a:gd name="T4" fmla="*/ 0 w 5778"/>
              <a:gd name="T5" fmla="*/ 2147483647 h 1215"/>
              <a:gd name="T6" fmla="*/ 2147483647 w 5778"/>
              <a:gd name="T7" fmla="*/ 2147483647 h 1215"/>
              <a:gd name="T8" fmla="*/ 2147483647 w 5778"/>
              <a:gd name="T9" fmla="*/ 0 h 1215"/>
              <a:gd name="T10" fmla="*/ 2147483647 w 5778"/>
              <a:gd name="T11" fmla="*/ 2147483647 h 12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78" h="1215">
                <a:moveTo>
                  <a:pt x="5778" y="640"/>
                </a:moveTo>
                <a:cubicBezTo>
                  <a:pt x="4217" y="104"/>
                  <a:pt x="3024" y="562"/>
                  <a:pt x="2656" y="668"/>
                </a:cubicBezTo>
                <a:cubicBezTo>
                  <a:pt x="2288" y="774"/>
                  <a:pt x="1066" y="1215"/>
                  <a:pt x="0" y="726"/>
                </a:cubicBezTo>
                <a:cubicBezTo>
                  <a:pt x="0" y="726"/>
                  <a:pt x="12" y="292"/>
                  <a:pt x="12" y="6"/>
                </a:cubicBezTo>
                <a:cubicBezTo>
                  <a:pt x="2901" y="5"/>
                  <a:pt x="5778" y="0"/>
                  <a:pt x="5778" y="0"/>
                </a:cubicBezTo>
                <a:cubicBezTo>
                  <a:pt x="5778" y="227"/>
                  <a:pt x="5778" y="413"/>
                  <a:pt x="5778" y="64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23"/>
          <p:cNvSpPr>
            <a:spLocks/>
          </p:cNvSpPr>
          <p:nvPr/>
        </p:nvSpPr>
        <p:spPr bwMode="gray">
          <a:xfrm flipH="1">
            <a:off x="-3175" y="-3175"/>
            <a:ext cx="3862388" cy="1435100"/>
          </a:xfrm>
          <a:custGeom>
            <a:avLst/>
            <a:gdLst>
              <a:gd name="T0" fmla="*/ 2147483647 w 2426"/>
              <a:gd name="T1" fmla="*/ 2147483647 h 1095"/>
              <a:gd name="T2" fmla="*/ 2147483647 w 2426"/>
              <a:gd name="T3" fmla="*/ 2147483647 h 1095"/>
              <a:gd name="T4" fmla="*/ 0 w 2426"/>
              <a:gd name="T5" fmla="*/ 0 h 1095"/>
              <a:gd name="T6" fmla="*/ 2147483647 w 2426"/>
              <a:gd name="T7" fmla="*/ 2147483647 h 10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26" h="1095">
                <a:moveTo>
                  <a:pt x="2426" y="1"/>
                </a:moveTo>
                <a:cubicBezTo>
                  <a:pt x="2426" y="232"/>
                  <a:pt x="2426" y="464"/>
                  <a:pt x="2426" y="464"/>
                </a:cubicBezTo>
                <a:cubicBezTo>
                  <a:pt x="1216" y="1095"/>
                  <a:pt x="584" y="162"/>
                  <a:pt x="0" y="0"/>
                </a:cubicBezTo>
                <a:cubicBezTo>
                  <a:pt x="0" y="0"/>
                  <a:pt x="1213" y="0"/>
                  <a:pt x="2426" y="1"/>
                </a:cubicBezTo>
                <a:close/>
              </a:path>
            </a:pathLst>
          </a:custGeom>
          <a:gradFill rotWithShape="1">
            <a:gsLst>
              <a:gs pos="0">
                <a:schemeClr val="bg1">
                  <a:alpha val="0"/>
                </a:schemeClr>
              </a:gs>
              <a:gs pos="100000">
                <a:schemeClr val="tx2">
                  <a:alpha val="7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2"/>
          <p:cNvSpPr>
            <a:spLocks/>
          </p:cNvSpPr>
          <p:nvPr/>
        </p:nvSpPr>
        <p:spPr bwMode="gray">
          <a:xfrm flipH="1">
            <a:off x="-4763" y="258763"/>
            <a:ext cx="6643688" cy="1225550"/>
          </a:xfrm>
          <a:custGeom>
            <a:avLst/>
            <a:gdLst>
              <a:gd name="T0" fmla="*/ 2147483647 w 4173"/>
              <a:gd name="T1" fmla="*/ 2147483647 h 936"/>
              <a:gd name="T2" fmla="*/ 2147483647 w 4173"/>
              <a:gd name="T3" fmla="*/ 2147483647 h 936"/>
              <a:gd name="T4" fmla="*/ 2147483647 w 4173"/>
              <a:gd name="T5" fmla="*/ 2147483647 h 936"/>
              <a:gd name="T6" fmla="*/ 2147483647 w 4173"/>
              <a:gd name="T7" fmla="*/ 2147483647 h 936"/>
              <a:gd name="T8" fmla="*/ 2147483647 w 4173"/>
              <a:gd name="T9" fmla="*/ 2147483647 h 936"/>
              <a:gd name="T10" fmla="*/ 2147483647 w 4173"/>
              <a:gd name="T11" fmla="*/ 2147483647 h 936"/>
              <a:gd name="T12" fmla="*/ 0 w 4173"/>
              <a:gd name="T13" fmla="*/ 2147483647 h 936"/>
              <a:gd name="T14" fmla="*/ 2147483647 w 4173"/>
              <a:gd name="T15" fmla="*/ 2147483647 h 9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 h="936">
                <a:moveTo>
                  <a:pt x="669" y="179"/>
                </a:moveTo>
                <a:cubicBezTo>
                  <a:pt x="1122" y="287"/>
                  <a:pt x="1351" y="360"/>
                  <a:pt x="1538" y="422"/>
                </a:cubicBezTo>
                <a:cubicBezTo>
                  <a:pt x="1725" y="484"/>
                  <a:pt x="3122" y="936"/>
                  <a:pt x="4173" y="374"/>
                </a:cubicBezTo>
                <a:cubicBezTo>
                  <a:pt x="4173" y="374"/>
                  <a:pt x="4173" y="387"/>
                  <a:pt x="4173" y="306"/>
                </a:cubicBezTo>
                <a:cubicBezTo>
                  <a:pt x="3957" y="435"/>
                  <a:pt x="3346" y="626"/>
                  <a:pt x="2845" y="589"/>
                </a:cubicBezTo>
                <a:cubicBezTo>
                  <a:pt x="2344" y="552"/>
                  <a:pt x="1639" y="170"/>
                  <a:pt x="1165" y="85"/>
                </a:cubicBezTo>
                <a:cubicBezTo>
                  <a:pt x="691" y="0"/>
                  <a:pt x="261" y="21"/>
                  <a:pt x="0" y="77"/>
                </a:cubicBezTo>
                <a:cubicBezTo>
                  <a:pt x="2" y="84"/>
                  <a:pt x="261" y="92"/>
                  <a:pt x="669" y="179"/>
                </a:cubicBezTo>
                <a:close/>
              </a:path>
            </a:pathLst>
          </a:custGeom>
          <a:gradFill rotWithShape="1">
            <a:gsLst>
              <a:gs pos="0">
                <a:schemeClr val="bg2">
                  <a:alpha val="0"/>
                </a:schemeClr>
              </a:gs>
              <a:gs pos="100000">
                <a:schemeClr val="tx2">
                  <a:alpha val="50000"/>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AutoShape 59"/>
          <p:cNvSpPr>
            <a:spLocks noChangeArrowheads="1"/>
          </p:cNvSpPr>
          <p:nvPr/>
        </p:nvSpPr>
        <p:spPr bwMode="gray">
          <a:xfrm>
            <a:off x="228600" y="12192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10" name="AutoShape 60"/>
          <p:cNvSpPr>
            <a:spLocks noChangeArrowheads="1"/>
          </p:cNvSpPr>
          <p:nvPr/>
        </p:nvSpPr>
        <p:spPr bwMode="gray">
          <a:xfrm>
            <a:off x="685800" y="1447800"/>
            <a:ext cx="155575" cy="155575"/>
          </a:xfrm>
          <a:prstGeom prst="star4">
            <a:avLst>
              <a:gd name="adj" fmla="val 12500"/>
            </a:avLst>
          </a:prstGeom>
          <a:solidFill>
            <a:schemeClr val="tx2">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11" name="AutoShape 61"/>
          <p:cNvSpPr>
            <a:spLocks noChangeArrowheads="1"/>
          </p:cNvSpPr>
          <p:nvPr/>
        </p:nvSpPr>
        <p:spPr bwMode="gray">
          <a:xfrm>
            <a:off x="4648200" y="8382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12" name="AutoShape 62"/>
          <p:cNvSpPr>
            <a:spLocks noChangeArrowheads="1"/>
          </p:cNvSpPr>
          <p:nvPr/>
        </p:nvSpPr>
        <p:spPr bwMode="gray">
          <a:xfrm>
            <a:off x="4876800" y="990600"/>
            <a:ext cx="155575" cy="155575"/>
          </a:xfrm>
          <a:prstGeom prst="star4">
            <a:avLst>
              <a:gd name="adj" fmla="val 12500"/>
            </a:avLst>
          </a:prstGeom>
          <a:solidFill>
            <a:schemeClr val="tx2">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13" name="AutoShape 63"/>
          <p:cNvSpPr>
            <a:spLocks noChangeArrowheads="1"/>
          </p:cNvSpPr>
          <p:nvPr/>
        </p:nvSpPr>
        <p:spPr bwMode="gray">
          <a:xfrm>
            <a:off x="7239000" y="5334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14" name="AutoShape 64"/>
          <p:cNvSpPr>
            <a:spLocks noChangeArrowheads="1"/>
          </p:cNvSpPr>
          <p:nvPr/>
        </p:nvSpPr>
        <p:spPr bwMode="gray">
          <a:xfrm>
            <a:off x="8839200" y="11430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15" name="AutoShape 65"/>
          <p:cNvSpPr>
            <a:spLocks noChangeArrowheads="1"/>
          </p:cNvSpPr>
          <p:nvPr/>
        </p:nvSpPr>
        <p:spPr bwMode="gray">
          <a:xfrm>
            <a:off x="2895600" y="1447800"/>
            <a:ext cx="155575" cy="155575"/>
          </a:xfrm>
          <a:prstGeom prst="star4">
            <a:avLst>
              <a:gd name="adj" fmla="val 12500"/>
            </a:avLst>
          </a:prstGeom>
          <a:solidFill>
            <a:schemeClr val="tx2">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16" name="AutoShape 66"/>
          <p:cNvSpPr>
            <a:spLocks noChangeArrowheads="1"/>
          </p:cNvSpPr>
          <p:nvPr/>
        </p:nvSpPr>
        <p:spPr bwMode="gray">
          <a:xfrm>
            <a:off x="3429000" y="11430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17" name="AutoShape 67"/>
          <p:cNvSpPr>
            <a:spLocks noChangeArrowheads="1"/>
          </p:cNvSpPr>
          <p:nvPr/>
        </p:nvSpPr>
        <p:spPr bwMode="gray">
          <a:xfrm>
            <a:off x="6248400" y="9144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18" name="AutoShape 68"/>
          <p:cNvSpPr>
            <a:spLocks noChangeArrowheads="1"/>
          </p:cNvSpPr>
          <p:nvPr/>
        </p:nvSpPr>
        <p:spPr bwMode="gray">
          <a:xfrm>
            <a:off x="7924800" y="990600"/>
            <a:ext cx="155575" cy="155575"/>
          </a:xfrm>
          <a:prstGeom prst="star4">
            <a:avLst>
              <a:gd name="adj" fmla="val 12500"/>
            </a:avLst>
          </a:prstGeom>
          <a:solidFill>
            <a:schemeClr val="tx2">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19" name="AutoShape 69"/>
          <p:cNvSpPr>
            <a:spLocks noChangeArrowheads="1"/>
          </p:cNvSpPr>
          <p:nvPr/>
        </p:nvSpPr>
        <p:spPr bwMode="gray">
          <a:xfrm>
            <a:off x="1828800" y="12954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20" name="AutoShape 70"/>
          <p:cNvSpPr>
            <a:spLocks noChangeArrowheads="1"/>
          </p:cNvSpPr>
          <p:nvPr/>
        </p:nvSpPr>
        <p:spPr bwMode="gray">
          <a:xfrm>
            <a:off x="0" y="16764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21" name="AutoShape 71"/>
          <p:cNvSpPr>
            <a:spLocks noChangeArrowheads="1"/>
          </p:cNvSpPr>
          <p:nvPr/>
        </p:nvSpPr>
        <p:spPr bwMode="gray">
          <a:xfrm>
            <a:off x="457200" y="16002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22" name="AutoShape 72"/>
          <p:cNvSpPr>
            <a:spLocks noChangeArrowheads="1"/>
          </p:cNvSpPr>
          <p:nvPr/>
        </p:nvSpPr>
        <p:spPr bwMode="gray">
          <a:xfrm>
            <a:off x="6477000" y="609600"/>
            <a:ext cx="155575" cy="155575"/>
          </a:xfrm>
          <a:prstGeom prst="star4">
            <a:avLst>
              <a:gd name="adj" fmla="val 12500"/>
            </a:avLst>
          </a:prstGeom>
          <a:solidFill>
            <a:schemeClr val="tx2">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23" name="AutoShape 73"/>
          <p:cNvSpPr>
            <a:spLocks noChangeArrowheads="1"/>
          </p:cNvSpPr>
          <p:nvPr/>
        </p:nvSpPr>
        <p:spPr bwMode="gray">
          <a:xfrm>
            <a:off x="8458200" y="14478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24" name="AutoShape 74"/>
          <p:cNvSpPr>
            <a:spLocks noChangeArrowheads="1"/>
          </p:cNvSpPr>
          <p:nvPr/>
        </p:nvSpPr>
        <p:spPr bwMode="gray">
          <a:xfrm>
            <a:off x="4267200" y="17526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25" name="AutoShape 75"/>
          <p:cNvSpPr>
            <a:spLocks noChangeArrowheads="1"/>
          </p:cNvSpPr>
          <p:nvPr/>
        </p:nvSpPr>
        <p:spPr bwMode="gray">
          <a:xfrm>
            <a:off x="5791200" y="609600"/>
            <a:ext cx="155575" cy="155575"/>
          </a:xfrm>
          <a:prstGeom prst="star4">
            <a:avLst>
              <a:gd name="adj" fmla="val 12500"/>
            </a:avLst>
          </a:prstGeom>
          <a:solidFill>
            <a:schemeClr val="tx2">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26" name="AutoShape 76"/>
          <p:cNvSpPr>
            <a:spLocks noChangeArrowheads="1"/>
          </p:cNvSpPr>
          <p:nvPr/>
        </p:nvSpPr>
        <p:spPr bwMode="gray">
          <a:xfrm>
            <a:off x="1295400" y="1371600"/>
            <a:ext cx="155575" cy="155575"/>
          </a:xfrm>
          <a:prstGeom prst="star4">
            <a:avLst>
              <a:gd name="adj" fmla="val 12500"/>
            </a:avLst>
          </a:prstGeom>
          <a:solidFill>
            <a:schemeClr val="tx2">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27" name="AutoShape 78"/>
          <p:cNvSpPr>
            <a:spLocks noChangeArrowheads="1"/>
          </p:cNvSpPr>
          <p:nvPr/>
        </p:nvSpPr>
        <p:spPr bwMode="gray">
          <a:xfrm>
            <a:off x="7543800" y="1295400"/>
            <a:ext cx="155575" cy="155575"/>
          </a:xfrm>
          <a:prstGeom prst="star4">
            <a:avLst>
              <a:gd name="adj" fmla="val 12500"/>
            </a:avLst>
          </a:prstGeom>
          <a:solidFill>
            <a:schemeClr val="tx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sp>
        <p:nvSpPr>
          <p:cNvPr id="28" name="Rectangle 84"/>
          <p:cNvSpPr>
            <a:spLocks noChangeArrowheads="1"/>
          </p:cNvSpPr>
          <p:nvPr/>
        </p:nvSpPr>
        <p:spPr bwMode="auto">
          <a:xfrm>
            <a:off x="0" y="0"/>
            <a:ext cx="9144000" cy="6858000"/>
          </a:xfrm>
          <a:prstGeom prst="rect">
            <a:avLst/>
          </a:prstGeom>
          <a:solidFill>
            <a:srgbClr val="47452D">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1pPr>
            <a:lvl2pPr marL="742950" indent="-28575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2pPr>
            <a:lvl3pPr marL="11430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3pPr>
            <a:lvl4pPr marL="16002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4pPr>
            <a:lvl5pPr marL="2057400" indent="-228600" eaLnBrk="0" hangingPunct="0">
              <a:lnSpc>
                <a:spcPct val="150000"/>
              </a:lnSpc>
              <a:spcBef>
                <a:spcPct val="50000"/>
              </a:spcBef>
              <a:spcAft>
                <a:spcPct val="50000"/>
              </a:spcAft>
              <a:buChar char="•"/>
              <a:defRPr>
                <a:solidFill>
                  <a:srgbClr val="000000"/>
                </a:solidFill>
                <a:latin typeface="黑体" pitchFamily="49" charset="-122"/>
                <a:ea typeface="黑体" pitchFamily="49" charset="-122"/>
              </a:defRPr>
            </a:lvl5pPr>
            <a:lvl6pPr marL="25146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6pPr>
            <a:lvl7pPr marL="29718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7pPr>
            <a:lvl8pPr marL="34290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8pPr>
            <a:lvl9pPr marL="3886200" indent="-228600" eaLnBrk="0" fontAlgn="base" hangingPunct="0">
              <a:lnSpc>
                <a:spcPct val="150000"/>
              </a:lnSpc>
              <a:spcBef>
                <a:spcPct val="50000"/>
              </a:spcBef>
              <a:spcAft>
                <a:spcPct val="50000"/>
              </a:spcAft>
              <a:buChar char="•"/>
              <a:defRPr>
                <a:solidFill>
                  <a:srgbClr val="000000"/>
                </a:solidFill>
                <a:latin typeface="黑体" pitchFamily="49" charset="-122"/>
                <a:ea typeface="黑体" pitchFamily="49" charset="-122"/>
              </a:defRPr>
            </a:lvl9pPr>
          </a:lstStyle>
          <a:p>
            <a:pPr eaLnBrk="1" hangingPunct="1">
              <a:defRPr/>
            </a:pPr>
            <a:endParaRPr lang="zh-CN" altLang="en-US"/>
          </a:p>
        </p:txBody>
      </p:sp>
      <p:pic>
        <p:nvPicPr>
          <p:cNvPr id="29" name="Picture 85" descr="5289560_180644594242_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5222875"/>
            <a:ext cx="1582738" cy="1635125"/>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bwMode="gray">
          <a:xfrm>
            <a:off x="76200" y="1524000"/>
            <a:ext cx="6629400" cy="1473200"/>
          </a:xfrm>
          <a:prstGeom prst="rect">
            <a:avLst/>
          </a:prstGeom>
          <a:noFill/>
          <a:extLst/>
        </p:spPr>
        <p:txBody>
          <a:bodyPr vert="horz" wrap="square" lIns="91440" tIns="45720" rIns="91440" bIns="45720" numCol="1" anchor="ctr" anchorCtr="0" compatLnSpc="1">
            <a:prstTxWarp prst="textNoShape">
              <a:avLst/>
            </a:prstTxWarp>
          </a:bodyPr>
          <a:lstStyle>
            <a:lvl1pPr>
              <a:defRPr sz="5500">
                <a:latin typeface="Times New Roman" pitchFamily="18" charset="0"/>
              </a:defRPr>
            </a:lvl1pPr>
          </a:lstStyle>
          <a:p>
            <a:pPr lvl="0"/>
            <a:r>
              <a:rPr lang="en-US" altLang="zh-CN" noProof="0"/>
              <a:t>Click to edit Master title style</a:t>
            </a:r>
          </a:p>
        </p:txBody>
      </p:sp>
      <p:sp>
        <p:nvSpPr>
          <p:cNvPr id="4099" name="Rectangle 3"/>
          <p:cNvSpPr>
            <a:spLocks noGrp="1" noChangeArrowheads="1"/>
          </p:cNvSpPr>
          <p:nvPr>
            <p:ph type="subTitle" idx="1"/>
          </p:nvPr>
        </p:nvSpPr>
        <p:spPr bwMode="gray">
          <a:xfrm>
            <a:off x="76200" y="3124200"/>
            <a:ext cx="3733800" cy="400050"/>
          </a:xfrm>
          <a:prstGeom prst="rect">
            <a:avLst/>
          </a:prstGeom>
          <a:noFill/>
          <a:extLst/>
        </p:spPr>
        <p:txBody>
          <a:bodyPr vert="horz" wrap="square" lIns="91440" tIns="45720" rIns="91440" bIns="45720" numCol="1" anchor="t" anchorCtr="0" compatLnSpc="1">
            <a:prstTxWarp prst="textNoShape">
              <a:avLst/>
            </a:prstTxWarp>
          </a:bodyPr>
          <a:lstStyle>
            <a:lvl1pPr marL="0" indent="0">
              <a:buFontTx/>
              <a:buNone/>
              <a:defRPr sz="2000" b="1" i="1">
                <a:latin typeface="Times New Roman" pitchFamily="18" charset="0"/>
              </a:defRPr>
            </a:lvl1pPr>
          </a:lstStyle>
          <a:p>
            <a:pPr lvl="0"/>
            <a:r>
              <a:rPr lang="en-US" altLang="zh-CN" noProof="0"/>
              <a:t>Click to edit Master subtitle style</a:t>
            </a:r>
          </a:p>
        </p:txBody>
      </p:sp>
      <p:sp>
        <p:nvSpPr>
          <p:cNvPr id="30" name="Rectangle 6"/>
          <p:cNvSpPr>
            <a:spLocks noGrp="1" noChangeArrowheads="1"/>
          </p:cNvSpPr>
          <p:nvPr>
            <p:ph type="sldNum" sz="quarter" idx="10"/>
          </p:nvPr>
        </p:nvSpPr>
        <p:spPr bwMode="gray">
          <a:xfrm>
            <a:off x="3352800" y="6305550"/>
            <a:ext cx="1600200" cy="476250"/>
          </a:xfrm>
          <a:prstGeom prst="rect">
            <a:avLst/>
          </a:prstGeom>
          <a:ex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FontTx/>
              <a:buNone/>
              <a:defRPr sz="1400">
                <a:solidFill>
                  <a:srgbClr val="FFFFFF"/>
                </a:solidFill>
                <a:latin typeface="+mn-lt"/>
                <a:ea typeface="宋体" charset="-122"/>
              </a:defRPr>
            </a:lvl1pPr>
          </a:lstStyle>
          <a:p>
            <a:pPr>
              <a:defRPr/>
            </a:pPr>
            <a:fld id="{C04A1FB0-5CBC-4F79-9CF3-AE7EBA4C5D75}" type="slidenum">
              <a:rPr lang="zh-CN" altLang="en-US"/>
              <a:pPr>
                <a:defRPr/>
              </a:pPr>
              <a:t>‹#›</a:t>
            </a:fld>
            <a:endParaRPr lang="en-US" altLang="zh-CN"/>
          </a:p>
        </p:txBody>
      </p:sp>
      <p:sp>
        <p:nvSpPr>
          <p:cNvPr id="31" name="Rectangle 5"/>
          <p:cNvSpPr>
            <a:spLocks noGrp="1" noChangeArrowheads="1"/>
          </p:cNvSpPr>
          <p:nvPr>
            <p:ph type="ftr" sz="quarter" idx="11"/>
          </p:nvPr>
        </p:nvSpPr>
        <p:spPr bwMode="gray">
          <a:xfrm>
            <a:off x="1612900" y="6305550"/>
            <a:ext cx="1651000" cy="476250"/>
          </a:xfrm>
          <a:prstGeom prst="rect">
            <a:avLst/>
          </a:prstGeom>
          <a:extLst/>
        </p:spPr>
        <p:txBody>
          <a:bodyPr vert="horz" wrap="square" lIns="91440" tIns="45720" rIns="91440" bIns="45720" numCol="1" anchor="t" anchorCtr="0" compatLnSpc="1">
            <a:prstTxWarp prst="textNoShape">
              <a:avLst/>
            </a:prstTxWarp>
          </a:bodyPr>
          <a:lstStyle>
            <a:lvl1pPr algn="ctr">
              <a:lnSpc>
                <a:spcPct val="100000"/>
              </a:lnSpc>
              <a:spcBef>
                <a:spcPct val="0"/>
              </a:spcBef>
              <a:spcAft>
                <a:spcPct val="0"/>
              </a:spcAft>
              <a:buFontTx/>
              <a:buNone/>
              <a:defRPr sz="1400">
                <a:solidFill>
                  <a:srgbClr val="FFFFFF"/>
                </a:solidFill>
                <a:latin typeface="+mn-lt"/>
                <a:ea typeface="宋体" charset="-122"/>
              </a:defRPr>
            </a:lvl1pPr>
          </a:lstStyle>
          <a:p>
            <a:pPr>
              <a:defRPr/>
            </a:pPr>
            <a:endParaRPr lang="en-US" altLang="zh-CN"/>
          </a:p>
        </p:txBody>
      </p:sp>
      <p:sp>
        <p:nvSpPr>
          <p:cNvPr id="32" name="Rectangle 4"/>
          <p:cNvSpPr>
            <a:spLocks noGrp="1" noChangeArrowheads="1"/>
          </p:cNvSpPr>
          <p:nvPr>
            <p:ph type="dt" sz="half" idx="12"/>
          </p:nvPr>
        </p:nvSpPr>
        <p:spPr bwMode="gray">
          <a:xfrm>
            <a:off x="152400" y="6305550"/>
            <a:ext cx="1371600" cy="476250"/>
          </a:xfrm>
          <a:prstGeom prst="rect">
            <a:avLst/>
          </a:prstGeom>
          <a:extLst/>
        </p:spPr>
        <p:txBody>
          <a:bodyPr vert="horz" wrap="square" lIns="91440" tIns="45720" rIns="91440" bIns="45720" numCol="1" anchor="t" anchorCtr="0" compatLnSpc="1">
            <a:prstTxWarp prst="textNoShape">
              <a:avLst/>
            </a:prstTxWarp>
          </a:bodyPr>
          <a:lstStyle>
            <a:lvl1pPr>
              <a:lnSpc>
                <a:spcPct val="100000"/>
              </a:lnSpc>
              <a:spcBef>
                <a:spcPct val="0"/>
              </a:spcBef>
              <a:spcAft>
                <a:spcPct val="0"/>
              </a:spcAft>
              <a:buFontTx/>
              <a:buNone/>
              <a:defRPr sz="1400">
                <a:solidFill>
                  <a:srgbClr val="FFFFFF"/>
                </a:solidFill>
                <a:latin typeface="+mn-lt"/>
                <a:ea typeface="宋体" charset="-122"/>
              </a:defRPr>
            </a:lvl1pPr>
          </a:lstStyle>
          <a:p>
            <a:pPr>
              <a:defRPr/>
            </a:pPr>
            <a:endParaRPr lang="en-US" altLang="zh-CN"/>
          </a:p>
        </p:txBody>
      </p:sp>
    </p:spTree>
    <p:extLst>
      <p:ext uri="{BB962C8B-B14F-4D97-AF65-F5344CB8AC3E}">
        <p14:creationId xmlns:p14="http://schemas.microsoft.com/office/powerpoint/2010/main" val="225390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764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3059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17945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27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99169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1995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4923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9020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0282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71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2036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11303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tx1"/>
          </a:fgClr>
          <a:bgClr>
            <a:srgbClr val="FFFFFF"/>
          </a:bgClr>
        </a:patt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4397" r:id="rId1"/>
    <p:sldLayoutId id="2147484385" r:id="rId2"/>
    <p:sldLayoutId id="2147484386"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 id="2147484395" r:id="rId12"/>
    <p:sldLayoutId id="2147484396" r:id="rId13"/>
  </p:sldLayoutIdLst>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sz="4400" b="1">
          <a:solidFill>
            <a:schemeClr val="tx1"/>
          </a:solidFill>
          <a:latin typeface="Arial" charset="0"/>
        </a:defRPr>
      </a:lvl6pPr>
      <a:lvl7pPr marL="914400" algn="l" rtl="0" fontAlgn="base">
        <a:spcBef>
          <a:spcPct val="0"/>
        </a:spcBef>
        <a:spcAft>
          <a:spcPct val="0"/>
        </a:spcAft>
        <a:defRPr sz="4400" b="1">
          <a:solidFill>
            <a:schemeClr val="tx1"/>
          </a:solidFill>
          <a:latin typeface="Arial" charset="0"/>
        </a:defRPr>
      </a:lvl7pPr>
      <a:lvl8pPr marL="1371600" algn="l" rtl="0" fontAlgn="base">
        <a:spcBef>
          <a:spcPct val="0"/>
        </a:spcBef>
        <a:spcAft>
          <a:spcPct val="0"/>
        </a:spcAft>
        <a:defRPr sz="4400" b="1">
          <a:solidFill>
            <a:schemeClr val="tx1"/>
          </a:solidFill>
          <a:latin typeface="Arial" charset="0"/>
        </a:defRPr>
      </a:lvl8pPr>
      <a:lvl9pPr marL="1828800" algn="l" rtl="0" fontAlgn="base">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1371600"/>
            <a:ext cx="9144000" cy="1295399"/>
          </a:xfrm>
          <a:prstGeom prst="rect">
            <a:avLst/>
          </a:prstGeom>
          <a:solidFill>
            <a:srgbClr val="254872">
              <a:alpha val="81961"/>
            </a:srgbClr>
          </a:solidFill>
          <a:ln w="25400" algn="ctr">
            <a:noFill/>
            <a:miter lim="800000"/>
            <a:headEnd/>
            <a:tailEnd/>
          </a:ln>
          <a:extLst/>
        </p:spPr>
        <p:txBody>
          <a:bodyPr anchor="ctr"/>
          <a:lstStyle/>
          <a:p>
            <a:pPr>
              <a:buClr>
                <a:srgbClr val="FF3300"/>
              </a:buClr>
              <a:buFont typeface="Wingdings" pitchFamily="2" charset="2"/>
              <a:buNone/>
            </a:pPr>
            <a:endParaRPr lang="zh-CN" altLang="en-US" sz="3200" b="1">
              <a:solidFill>
                <a:srgbClr val="FFFF00"/>
              </a:solidFill>
              <a:ea typeface="黑体" pitchFamily="49" charset="-122"/>
            </a:endParaRPr>
          </a:p>
        </p:txBody>
      </p:sp>
      <p:sp>
        <p:nvSpPr>
          <p:cNvPr id="2050" name="Rectangle 10"/>
          <p:cNvSpPr>
            <a:spLocks noChangeArrowheads="1"/>
          </p:cNvSpPr>
          <p:nvPr/>
        </p:nvSpPr>
        <p:spPr bwMode="auto">
          <a:xfrm>
            <a:off x="900112" y="1623053"/>
            <a:ext cx="7253288" cy="743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algn="ctr">
              <a:lnSpc>
                <a:spcPct val="150000"/>
              </a:lnSpc>
              <a:tabLst>
                <a:tab pos="266700" algn="l"/>
              </a:tabLst>
            </a:pPr>
            <a:r>
              <a:rPr lang="zh-CN" altLang="en-US" sz="3200" b="1" dirty="0">
                <a:solidFill>
                  <a:schemeClr val="tx1"/>
                </a:solidFill>
                <a:latin typeface="微软雅黑" panose="020B0503020204020204" pitchFamily="34" charset="-122"/>
                <a:ea typeface="微软雅黑" panose="020B0503020204020204" pitchFamily="34" charset="-122"/>
              </a:rPr>
              <a:t>城市交通政策 课程研讨</a:t>
            </a:r>
            <a:endParaRPr lang="zh-CN" altLang="zh-CN" sz="3200" b="1" dirty="0">
              <a:solidFill>
                <a:schemeClr val="tx1"/>
              </a:solidFill>
              <a:latin typeface="微软雅黑" panose="020B0503020204020204" pitchFamily="34" charset="-122"/>
              <a:ea typeface="微软雅黑" panose="020B0503020204020204" pitchFamily="34" charset="-122"/>
            </a:endParaRPr>
          </a:p>
        </p:txBody>
      </p:sp>
      <p:sp>
        <p:nvSpPr>
          <p:cNvPr id="2051" name="Rectangle 12"/>
          <p:cNvSpPr>
            <a:spLocks noChangeArrowheads="1"/>
          </p:cNvSpPr>
          <p:nvPr/>
        </p:nvSpPr>
        <p:spPr bwMode="auto">
          <a:xfrm>
            <a:off x="2819400" y="5004115"/>
            <a:ext cx="3505200"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marL="179388">
              <a:lnSpc>
                <a:spcPct val="150000"/>
              </a:lnSpc>
              <a:tabLst>
                <a:tab pos="266700" algn="l"/>
              </a:tabLst>
            </a:pPr>
            <a:r>
              <a:rPr lang="zh-CN" altLang="en-US" sz="2000" b="1" dirty="0">
                <a:latin typeface="宋体" panose="02010600030101010101" pitchFamily="2" charset="-122"/>
                <a:ea typeface="宋体" panose="02010600030101010101" pitchFamily="2" charset="-122"/>
              </a:rPr>
              <a:t>组员：张放 耿冬冬 戴铃</a:t>
            </a:r>
            <a:endParaRPr lang="en-US" altLang="zh-CN" sz="2000" b="1" dirty="0">
              <a:latin typeface="宋体" panose="02010600030101010101" pitchFamily="2" charset="-122"/>
              <a:ea typeface="宋体" panose="02010600030101010101" pitchFamily="2" charset="-122"/>
            </a:endParaRPr>
          </a:p>
          <a:p>
            <a:pPr marL="179388">
              <a:lnSpc>
                <a:spcPct val="150000"/>
              </a:lnSpc>
              <a:tabLst>
                <a:tab pos="266700" algn="l"/>
              </a:tabLst>
            </a:pPr>
            <a:r>
              <a:rPr lang="zh-CN" altLang="en-US" sz="2000" b="1" dirty="0">
                <a:latin typeface="宋体" panose="02010600030101010101" pitchFamily="2" charset="-122"/>
                <a:ea typeface="宋体" panose="02010600030101010101" pitchFamily="2" charset="-122"/>
              </a:rPr>
              <a:t>汇 报 人：张放</a:t>
            </a:r>
            <a:endParaRPr lang="en-US" altLang="zh-CN" sz="2000" b="1" dirty="0">
              <a:latin typeface="宋体" panose="02010600030101010101" pitchFamily="2" charset="-122"/>
              <a:ea typeface="宋体" panose="02010600030101010101" pitchFamily="2" charset="-122"/>
            </a:endParaRPr>
          </a:p>
        </p:txBody>
      </p:sp>
      <p:pic>
        <p:nvPicPr>
          <p:cNvPr id="5" name="图片 2" descr="E:\其它\东南大学图标.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27000"/>
            <a:ext cx="15843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交通需求管理</a:t>
            </a:r>
          </a:p>
        </p:txBody>
      </p:sp>
      <p:sp>
        <p:nvSpPr>
          <p:cNvPr id="2" name="矩形 1"/>
          <p:cNvSpPr/>
          <p:nvPr/>
        </p:nvSpPr>
        <p:spPr>
          <a:xfrm>
            <a:off x="152400" y="751701"/>
            <a:ext cx="8839200" cy="581057"/>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交通需求管理政策</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8E6A173-C6CC-4B2C-80AE-52AF5E5DBB6A}"/>
              </a:ext>
            </a:extLst>
          </p:cNvPr>
          <p:cNvPicPr>
            <a:picLocks noChangeAspect="1"/>
          </p:cNvPicPr>
          <p:nvPr/>
        </p:nvPicPr>
        <p:blipFill rotWithShape="1">
          <a:blip r:embed="rId3">
            <a:clrChange>
              <a:clrFrom>
                <a:srgbClr val="FFFFFF"/>
              </a:clrFrom>
              <a:clrTo>
                <a:srgbClr val="FFFFFF">
                  <a:alpha val="0"/>
                </a:srgbClr>
              </a:clrTo>
            </a:clrChange>
          </a:blip>
          <a:srcRect l="1472"/>
          <a:stretch/>
        </p:blipFill>
        <p:spPr>
          <a:xfrm>
            <a:off x="3200400" y="957103"/>
            <a:ext cx="5410200" cy="5900897"/>
          </a:xfrm>
          <a:prstGeom prst="rect">
            <a:avLst/>
          </a:prstGeom>
        </p:spPr>
      </p:pic>
      <p:sp>
        <p:nvSpPr>
          <p:cNvPr id="4" name="文本框 3">
            <a:extLst>
              <a:ext uri="{FF2B5EF4-FFF2-40B4-BE49-F238E27FC236}">
                <a16:creationId xmlns:a16="http://schemas.microsoft.com/office/drawing/2014/main" id="{A0C99601-442F-487C-BC07-6AADB32B0982}"/>
              </a:ext>
            </a:extLst>
          </p:cNvPr>
          <p:cNvSpPr txBox="1"/>
          <p:nvPr/>
        </p:nvSpPr>
        <p:spPr>
          <a:xfrm>
            <a:off x="1371600" y="2895600"/>
            <a:ext cx="1828800" cy="369332"/>
          </a:xfrm>
          <a:prstGeom prst="rect">
            <a:avLst/>
          </a:prstGeom>
          <a:noFill/>
          <a:ln w="9525">
            <a:solidFill>
              <a:srgbClr val="000000"/>
            </a:solidFill>
          </a:ln>
        </p:spPr>
        <p:txBody>
          <a:bodyPr wrap="square" rtlCol="0">
            <a:spAutoFit/>
          </a:bodyPr>
          <a:lstStyle/>
          <a:p>
            <a:pPr algn="ctr"/>
            <a:r>
              <a:rPr lang="zh-CN" altLang="en-US" b="1" dirty="0"/>
              <a:t>交通需求管理</a:t>
            </a:r>
          </a:p>
        </p:txBody>
      </p:sp>
    </p:spTree>
    <p:extLst>
      <p:ext uri="{BB962C8B-B14F-4D97-AF65-F5344CB8AC3E}">
        <p14:creationId xmlns:p14="http://schemas.microsoft.com/office/powerpoint/2010/main" val="2459291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交通需求管理</a:t>
            </a:r>
          </a:p>
        </p:txBody>
      </p:sp>
      <p:sp>
        <p:nvSpPr>
          <p:cNvPr id="2" name="矩形 1"/>
          <p:cNvSpPr/>
          <p:nvPr/>
        </p:nvSpPr>
        <p:spPr>
          <a:xfrm>
            <a:off x="152400" y="751701"/>
            <a:ext cx="8839200" cy="7136697"/>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交通需求管理政策</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以北京市为例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机动车摇号限购</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en-US" altLang="zh-CN" sz="2400" b="1" dirty="0">
                <a:solidFill>
                  <a:srgbClr val="002060"/>
                </a:solidFill>
                <a:latin typeface="微软雅黑" panose="020B0503020204020204" pitchFamily="34" charset="-122"/>
                <a:ea typeface="微软雅黑" panose="020B0503020204020204" pitchFamily="34" charset="-122"/>
              </a:rPr>
              <a:t>2010</a:t>
            </a:r>
            <a:r>
              <a:rPr lang="zh-CN" altLang="en-US" sz="2400" b="1" dirty="0">
                <a:solidFill>
                  <a:srgbClr val="002060"/>
                </a:solidFill>
                <a:latin typeface="微软雅黑" panose="020B0503020204020204" pitchFamily="34" charset="-122"/>
                <a:ea typeface="微软雅黑" panose="020B0503020204020204" pitchFamily="34" charset="-122"/>
              </a:rPr>
              <a:t>年</a:t>
            </a:r>
            <a:r>
              <a:rPr lang="en-US" altLang="zh-CN" sz="2400" b="1" dirty="0">
                <a:solidFill>
                  <a:srgbClr val="002060"/>
                </a:solidFill>
                <a:latin typeface="微软雅黑" panose="020B0503020204020204" pitchFamily="34" charset="-122"/>
                <a:ea typeface="微软雅黑" panose="020B0503020204020204" pitchFamily="34" charset="-122"/>
              </a:rPr>
              <a:t>12</a:t>
            </a:r>
            <a:r>
              <a:rPr lang="zh-CN" altLang="en-US" sz="2400" b="1" dirty="0">
                <a:solidFill>
                  <a:srgbClr val="002060"/>
                </a:solidFill>
                <a:latin typeface="微软雅黑" panose="020B0503020204020204" pitchFamily="34" charset="-122"/>
                <a:ea typeface="微软雅黑" panose="020B0503020204020204" pitchFamily="34" charset="-122"/>
              </a:rPr>
              <a:t>月</a:t>
            </a:r>
            <a:r>
              <a:rPr lang="en-US" altLang="zh-CN" sz="2400" b="1" dirty="0">
                <a:solidFill>
                  <a:srgbClr val="002060"/>
                </a:solidFill>
                <a:latin typeface="微软雅黑" panose="020B0503020204020204" pitchFamily="34" charset="-122"/>
                <a:ea typeface="微软雅黑" panose="020B0503020204020204" pitchFamily="34" charset="-122"/>
              </a:rPr>
              <a:t>23</a:t>
            </a:r>
            <a:r>
              <a:rPr lang="zh-CN" altLang="en-US" sz="2400" b="1" dirty="0">
                <a:solidFill>
                  <a:srgbClr val="002060"/>
                </a:solidFill>
                <a:latin typeface="微软雅黑" panose="020B0503020204020204" pitchFamily="34" charset="-122"/>
                <a:ea typeface="微软雅黑" panose="020B0503020204020204" pitchFamily="34" charset="-122"/>
              </a:rPr>
              <a:t>日，</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北京市小客车数量调控暂行规定</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宣布正式实施。小客车配置指标将以摇号方式无偿分配。从源头上控制交通需求，对机动车的数量进行控制。</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机动车尾号限行</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北京市人民政府关于实施工作日高峰时段区域限行交通管理措施的通告</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规定，将</a:t>
            </a:r>
            <a:r>
              <a:rPr lang="en-US" altLang="zh-CN" sz="2400" b="1" dirty="0">
                <a:solidFill>
                  <a:srgbClr val="002060"/>
                </a:solidFill>
                <a:latin typeface="微软雅黑" panose="020B0503020204020204" pitchFamily="34" charset="-122"/>
                <a:ea typeface="微软雅黑" panose="020B0503020204020204" pitchFamily="34" charset="-122"/>
              </a:rPr>
              <a:t>2011</a:t>
            </a:r>
            <a:r>
              <a:rPr lang="zh-CN" altLang="en-US" sz="2400" b="1" dirty="0">
                <a:solidFill>
                  <a:srgbClr val="002060"/>
                </a:solidFill>
                <a:latin typeface="微软雅黑" panose="020B0503020204020204" pitchFamily="34" charset="-122"/>
                <a:ea typeface="微软雅黑" panose="020B0503020204020204" pitchFamily="34" charset="-122"/>
              </a:rPr>
              <a:t>年</a:t>
            </a:r>
            <a:r>
              <a:rPr lang="en-US" altLang="zh-CN" sz="2400" b="1" dirty="0">
                <a:solidFill>
                  <a:srgbClr val="002060"/>
                </a:solidFill>
                <a:latin typeface="微软雅黑" panose="020B0503020204020204" pitchFamily="34" charset="-122"/>
                <a:ea typeface="微软雅黑" panose="020B0503020204020204" pitchFamily="34" charset="-122"/>
              </a:rPr>
              <a:t>4</a:t>
            </a:r>
            <a:r>
              <a:rPr lang="zh-CN" altLang="en-US" sz="2400" b="1" dirty="0">
                <a:solidFill>
                  <a:srgbClr val="002060"/>
                </a:solidFill>
                <a:latin typeface="微软雅黑" panose="020B0503020204020204" pitchFamily="34" charset="-122"/>
                <a:ea typeface="微软雅黑" panose="020B0503020204020204" pitchFamily="34" charset="-122"/>
              </a:rPr>
              <a:t>月</a:t>
            </a:r>
            <a:r>
              <a:rPr lang="en-US" altLang="zh-CN" sz="2400" b="1" dirty="0">
                <a:solidFill>
                  <a:srgbClr val="002060"/>
                </a:solidFill>
                <a:latin typeface="微软雅黑" panose="020B0503020204020204" pitchFamily="34" charset="-122"/>
                <a:ea typeface="微软雅黑" panose="020B0503020204020204" pitchFamily="34" charset="-122"/>
              </a:rPr>
              <a:t>10</a:t>
            </a:r>
            <a:r>
              <a:rPr lang="zh-CN" altLang="en-US" sz="2400" b="1" dirty="0">
                <a:solidFill>
                  <a:srgbClr val="002060"/>
                </a:solidFill>
                <a:latin typeface="微软雅黑" panose="020B0503020204020204" pitchFamily="34" charset="-122"/>
                <a:ea typeface="微软雅黑" panose="020B0503020204020204" pitchFamily="34" charset="-122"/>
              </a:rPr>
              <a:t>日至</a:t>
            </a:r>
            <a:r>
              <a:rPr lang="en-US" altLang="zh-CN" sz="2400" b="1" dirty="0">
                <a:solidFill>
                  <a:srgbClr val="002060"/>
                </a:solidFill>
                <a:latin typeface="微软雅黑" panose="020B0503020204020204" pitchFamily="34" charset="-122"/>
                <a:ea typeface="微软雅黑" panose="020B0503020204020204" pitchFamily="34" charset="-122"/>
              </a:rPr>
              <a:t>2012</a:t>
            </a:r>
            <a:r>
              <a:rPr lang="zh-CN" altLang="en-US" sz="2400" b="1" dirty="0">
                <a:solidFill>
                  <a:srgbClr val="002060"/>
                </a:solidFill>
                <a:latin typeface="微软雅黑" panose="020B0503020204020204" pitchFamily="34" charset="-122"/>
                <a:ea typeface="微软雅黑" panose="020B0503020204020204" pitchFamily="34" charset="-122"/>
              </a:rPr>
              <a:t>年</a:t>
            </a:r>
            <a:r>
              <a:rPr lang="en-US" altLang="zh-CN" sz="2400" b="1" dirty="0">
                <a:solidFill>
                  <a:srgbClr val="002060"/>
                </a:solidFill>
                <a:latin typeface="微软雅黑" panose="020B0503020204020204" pitchFamily="34" charset="-122"/>
                <a:ea typeface="微软雅黑" panose="020B0503020204020204" pitchFamily="34" charset="-122"/>
              </a:rPr>
              <a:t>4</a:t>
            </a:r>
            <a:r>
              <a:rPr lang="zh-CN" altLang="en-US" sz="2400" b="1" dirty="0">
                <a:solidFill>
                  <a:srgbClr val="002060"/>
                </a:solidFill>
                <a:latin typeface="微软雅黑" panose="020B0503020204020204" pitchFamily="34" charset="-122"/>
                <a:ea typeface="微软雅黑" panose="020B0503020204020204" pitchFamily="34" charset="-122"/>
              </a:rPr>
              <a:t>月</a:t>
            </a:r>
            <a:r>
              <a:rPr lang="en-US" altLang="zh-CN" sz="2400" b="1" dirty="0">
                <a:solidFill>
                  <a:srgbClr val="002060"/>
                </a:solidFill>
                <a:latin typeface="微软雅黑" panose="020B0503020204020204" pitchFamily="34" charset="-122"/>
                <a:ea typeface="微软雅黑" panose="020B0503020204020204" pitchFamily="34" charset="-122"/>
              </a:rPr>
              <a:t>10</a:t>
            </a:r>
            <a:r>
              <a:rPr lang="zh-CN" altLang="en-US" sz="2400" b="1" dirty="0">
                <a:solidFill>
                  <a:srgbClr val="002060"/>
                </a:solidFill>
                <a:latin typeface="微软雅黑" panose="020B0503020204020204" pitchFamily="34" charset="-122"/>
                <a:ea typeface="微软雅黑" panose="020B0503020204020204" pitchFamily="34" charset="-122"/>
              </a:rPr>
              <a:t>日期间按车牌尾号工作日高峰时段区域限行的机动车车牌尾号分为五组，每</a:t>
            </a:r>
            <a:r>
              <a:rPr lang="en-US" altLang="zh-CN" sz="2400" b="1" dirty="0">
                <a:solidFill>
                  <a:srgbClr val="002060"/>
                </a:solidFill>
                <a:latin typeface="微软雅黑" panose="020B0503020204020204" pitchFamily="34" charset="-122"/>
                <a:ea typeface="微软雅黑" panose="020B0503020204020204" pitchFamily="34" charset="-122"/>
              </a:rPr>
              <a:t>13</a:t>
            </a:r>
            <a:r>
              <a:rPr lang="zh-CN" altLang="en-US" sz="2400" b="1" dirty="0">
                <a:solidFill>
                  <a:srgbClr val="002060"/>
                </a:solidFill>
                <a:latin typeface="微软雅黑" panose="020B0503020204020204" pitchFamily="34" charset="-122"/>
                <a:ea typeface="微软雅黑" panose="020B0503020204020204" pitchFamily="34" charset="-122"/>
              </a:rPr>
              <a:t>周轮换一次限行日。</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914400" lvl="3">
              <a:lnSpc>
                <a:spcPct val="150000"/>
              </a:lnSpc>
              <a:spcBef>
                <a:spcPts val="0"/>
              </a:spcBef>
              <a:spcAft>
                <a:spcPts val="600"/>
              </a:spcAft>
              <a:buClr>
                <a:srgbClr val="000000"/>
              </a:buClr>
              <a:defRPr/>
            </a:pPr>
            <a:endParaRPr lang="en-US" altLang="zh-CN" sz="2400" b="1" dirty="0">
              <a:solidFill>
                <a:srgbClr val="002060"/>
              </a:solidFill>
              <a:latin typeface="微软雅黑" panose="020B0503020204020204" pitchFamily="34" charset="-122"/>
              <a:ea typeface="微软雅黑" panose="020B0503020204020204" pitchFamily="34" charset="-122"/>
            </a:endParaRPr>
          </a:p>
          <a:p>
            <a:pPr marL="457200" lvl="2">
              <a:lnSpc>
                <a:spcPct val="150000"/>
              </a:lnSpc>
              <a:spcBef>
                <a:spcPts val="0"/>
              </a:spcBef>
              <a:spcAft>
                <a:spcPts val="600"/>
              </a:spcAft>
              <a:buClr>
                <a:srgbClr val="000000"/>
              </a:buClr>
              <a:defRPr/>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10453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交通需求管理</a:t>
            </a:r>
          </a:p>
        </p:txBody>
      </p:sp>
      <p:sp>
        <p:nvSpPr>
          <p:cNvPr id="2" name="矩形 1"/>
          <p:cNvSpPr/>
          <p:nvPr/>
        </p:nvSpPr>
        <p:spPr>
          <a:xfrm>
            <a:off x="152400" y="751701"/>
            <a:ext cx="8839200" cy="5951758"/>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交通需求管理政策</a:t>
            </a:r>
            <a:r>
              <a:rPr lang="en-US" altLang="zh-CN" sz="2400" b="1" dirty="0">
                <a:solidFill>
                  <a:srgbClr val="002060"/>
                </a:solidFill>
                <a:latin typeface="微软雅黑" panose="020B0503020204020204" pitchFamily="34" charset="-122"/>
                <a:ea typeface="微软雅黑" panose="020B0503020204020204" pitchFamily="34" charset="-122"/>
              </a:rPr>
              <a:t>——</a:t>
            </a:r>
            <a:r>
              <a:rPr lang="zh-CN" altLang="en-US" sz="2400" b="1" dirty="0">
                <a:solidFill>
                  <a:srgbClr val="002060"/>
                </a:solidFill>
                <a:latin typeface="微软雅黑" panose="020B0503020204020204" pitchFamily="34" charset="-122"/>
                <a:ea typeface="微软雅黑" panose="020B0503020204020204" pitchFamily="34" charset="-122"/>
              </a:rPr>
              <a:t>以北京市为例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错时上下班</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en-US" altLang="zh-CN" sz="2400" b="1" dirty="0">
                <a:solidFill>
                  <a:srgbClr val="002060"/>
                </a:solidFill>
                <a:latin typeface="微软雅黑" panose="020B0503020204020204" pitchFamily="34" charset="-122"/>
                <a:ea typeface="微软雅黑" panose="020B0503020204020204" pitchFamily="34" charset="-122"/>
              </a:rPr>
              <a:t>2010</a:t>
            </a:r>
            <a:r>
              <a:rPr lang="zh-CN" altLang="en-US" sz="2400" b="1" dirty="0">
                <a:solidFill>
                  <a:srgbClr val="002060"/>
                </a:solidFill>
                <a:latin typeface="微软雅黑" panose="020B0503020204020204" pitchFamily="34" charset="-122"/>
                <a:ea typeface="微软雅黑" panose="020B0503020204020204" pitchFamily="34" charset="-122"/>
              </a:rPr>
              <a:t>年</a:t>
            </a:r>
            <a:r>
              <a:rPr lang="en-US" altLang="zh-CN" sz="2400" b="1" dirty="0">
                <a:solidFill>
                  <a:srgbClr val="002060"/>
                </a:solidFill>
                <a:latin typeface="微软雅黑" panose="020B0503020204020204" pitchFamily="34" charset="-122"/>
                <a:ea typeface="微软雅黑" panose="020B0503020204020204" pitchFamily="34" charset="-122"/>
              </a:rPr>
              <a:t>4</a:t>
            </a:r>
            <a:r>
              <a:rPr lang="zh-CN" altLang="en-US" sz="2400" b="1" dirty="0">
                <a:solidFill>
                  <a:srgbClr val="002060"/>
                </a:solidFill>
                <a:latin typeface="微软雅黑" panose="020B0503020204020204" pitchFamily="34" charset="-122"/>
                <a:ea typeface="微软雅黑" panose="020B0503020204020204" pitchFamily="34" charset="-122"/>
              </a:rPr>
              <a:t>月</a:t>
            </a:r>
            <a:r>
              <a:rPr lang="en-US" altLang="zh-CN" sz="2400" b="1" dirty="0">
                <a:solidFill>
                  <a:srgbClr val="002060"/>
                </a:solidFill>
                <a:latin typeface="微软雅黑" panose="020B0503020204020204" pitchFamily="34" charset="-122"/>
                <a:ea typeface="微软雅黑" panose="020B0503020204020204" pitchFamily="34" charset="-122"/>
              </a:rPr>
              <a:t>12</a:t>
            </a:r>
            <a:r>
              <a:rPr lang="zh-CN" altLang="en-US" sz="2400" b="1" dirty="0">
                <a:solidFill>
                  <a:srgbClr val="002060"/>
                </a:solidFill>
                <a:latin typeface="微软雅黑" panose="020B0503020204020204" pitchFamily="34" charset="-122"/>
                <a:ea typeface="微软雅黑" panose="020B0503020204020204" pitchFamily="34" charset="-122"/>
              </a:rPr>
              <a:t>日起，全市党政机关、事业单位、国有企业等单位的上班时间由之前的</a:t>
            </a:r>
            <a:r>
              <a:rPr lang="en-US" altLang="zh-CN" sz="2400" b="1" dirty="0">
                <a:solidFill>
                  <a:srgbClr val="002060"/>
                </a:solidFill>
                <a:latin typeface="微软雅黑" panose="020B0503020204020204" pitchFamily="34" charset="-122"/>
                <a:ea typeface="微软雅黑" panose="020B0503020204020204" pitchFamily="34" charset="-122"/>
              </a:rPr>
              <a:t>8</a:t>
            </a:r>
            <a:r>
              <a:rPr lang="zh-CN" altLang="en-US" sz="2400" b="1" dirty="0">
                <a:solidFill>
                  <a:srgbClr val="002060"/>
                </a:solidFill>
                <a:latin typeface="微软雅黑" panose="020B0503020204020204" pitchFamily="34" charset="-122"/>
                <a:ea typeface="微软雅黑" panose="020B0503020204020204" pitchFamily="34" charset="-122"/>
              </a:rPr>
              <a:t>时</a:t>
            </a:r>
            <a:r>
              <a:rPr lang="en-US" altLang="zh-CN" sz="2400" b="1" dirty="0">
                <a:solidFill>
                  <a:srgbClr val="002060"/>
                </a:solidFill>
                <a:latin typeface="微软雅黑" panose="020B0503020204020204" pitchFamily="34" charset="-122"/>
                <a:ea typeface="微软雅黑" panose="020B0503020204020204" pitchFamily="34" charset="-122"/>
              </a:rPr>
              <a:t>30</a:t>
            </a:r>
            <a:r>
              <a:rPr lang="zh-CN" altLang="en-US" sz="2400" b="1" dirty="0">
                <a:solidFill>
                  <a:srgbClr val="002060"/>
                </a:solidFill>
                <a:latin typeface="微软雅黑" panose="020B0503020204020204" pitchFamily="34" charset="-122"/>
                <a:ea typeface="微软雅黑" panose="020B0503020204020204" pitchFamily="34" charset="-122"/>
              </a:rPr>
              <a:t>分调整为</a:t>
            </a:r>
            <a:r>
              <a:rPr lang="en-US" altLang="zh-CN" sz="2400" b="1" dirty="0">
                <a:solidFill>
                  <a:srgbClr val="002060"/>
                </a:solidFill>
                <a:latin typeface="微软雅黑" panose="020B0503020204020204" pitchFamily="34" charset="-122"/>
                <a:ea typeface="微软雅黑" panose="020B0503020204020204" pitchFamily="34" charset="-122"/>
              </a:rPr>
              <a:t>9</a:t>
            </a:r>
            <a:r>
              <a:rPr lang="zh-CN" altLang="en-US" sz="2400" b="1" dirty="0">
                <a:solidFill>
                  <a:srgbClr val="002060"/>
                </a:solidFill>
                <a:latin typeface="微软雅黑" panose="020B0503020204020204" pitchFamily="34" charset="-122"/>
                <a:ea typeface="微软雅黑" panose="020B0503020204020204" pitchFamily="34" charset="-122"/>
              </a:rPr>
              <a:t>时，下班时间由</a:t>
            </a:r>
            <a:r>
              <a:rPr lang="en-US" altLang="zh-CN" sz="2400" b="1" dirty="0">
                <a:solidFill>
                  <a:srgbClr val="002060"/>
                </a:solidFill>
                <a:latin typeface="微软雅黑" panose="020B0503020204020204" pitchFamily="34" charset="-122"/>
                <a:ea typeface="微软雅黑" panose="020B0503020204020204" pitchFamily="34" charset="-122"/>
              </a:rPr>
              <a:t>17</a:t>
            </a:r>
            <a:r>
              <a:rPr lang="zh-CN" altLang="en-US" sz="2400" b="1" dirty="0">
                <a:solidFill>
                  <a:srgbClr val="002060"/>
                </a:solidFill>
                <a:latin typeface="微软雅黑" panose="020B0503020204020204" pitchFamily="34" charset="-122"/>
                <a:ea typeface="微软雅黑" panose="020B0503020204020204" pitchFamily="34" charset="-122"/>
              </a:rPr>
              <a:t>时</a:t>
            </a:r>
            <a:r>
              <a:rPr lang="en-US" altLang="zh-CN" sz="2400" b="1" dirty="0">
                <a:solidFill>
                  <a:srgbClr val="002060"/>
                </a:solidFill>
                <a:latin typeface="微软雅黑" panose="020B0503020204020204" pitchFamily="34" charset="-122"/>
                <a:ea typeface="微软雅黑" panose="020B0503020204020204" pitchFamily="34" charset="-122"/>
              </a:rPr>
              <a:t>30</a:t>
            </a:r>
            <a:r>
              <a:rPr lang="zh-CN" altLang="en-US" sz="2400" b="1" dirty="0">
                <a:solidFill>
                  <a:srgbClr val="002060"/>
                </a:solidFill>
                <a:latin typeface="微软雅黑" panose="020B0503020204020204" pitchFamily="34" charset="-122"/>
                <a:ea typeface="微软雅黑" panose="020B0503020204020204" pitchFamily="34" charset="-122"/>
              </a:rPr>
              <a:t>分调整为</a:t>
            </a:r>
            <a:r>
              <a:rPr lang="en-US" altLang="zh-CN" sz="2400" b="1" dirty="0">
                <a:solidFill>
                  <a:srgbClr val="002060"/>
                </a:solidFill>
                <a:latin typeface="微软雅黑" panose="020B0503020204020204" pitchFamily="34" charset="-122"/>
                <a:ea typeface="微软雅黑" panose="020B0503020204020204" pitchFamily="34" charset="-122"/>
              </a:rPr>
              <a:t>18</a:t>
            </a:r>
            <a:r>
              <a:rPr lang="zh-CN" altLang="en-US" sz="2400" b="1" dirty="0">
                <a:solidFill>
                  <a:srgbClr val="002060"/>
                </a:solidFill>
                <a:latin typeface="微软雅黑" panose="020B0503020204020204" pitchFamily="34" charset="-122"/>
                <a:ea typeface="微软雅黑" panose="020B0503020204020204" pitchFamily="34" charset="-122"/>
              </a:rPr>
              <a:t>时；</a:t>
            </a: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提高城市中心区停车收费</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 </a:t>
            </a:r>
            <a:r>
              <a:rPr lang="en-US" altLang="zh-CN" sz="2400" b="1" dirty="0">
                <a:solidFill>
                  <a:srgbClr val="002060"/>
                </a:solidFill>
                <a:latin typeface="微软雅黑" panose="020B0503020204020204" pitchFamily="34" charset="-122"/>
                <a:ea typeface="微软雅黑" panose="020B0503020204020204" pitchFamily="34" charset="-122"/>
              </a:rPr>
              <a:t>2011</a:t>
            </a:r>
            <a:r>
              <a:rPr lang="zh-CN" altLang="en-US" sz="2400" b="1" dirty="0">
                <a:solidFill>
                  <a:srgbClr val="002060"/>
                </a:solidFill>
                <a:latin typeface="微软雅黑" panose="020B0503020204020204" pitchFamily="34" charset="-122"/>
                <a:ea typeface="微软雅黑" panose="020B0503020204020204" pitchFamily="34" charset="-122"/>
              </a:rPr>
              <a:t>年</a:t>
            </a:r>
            <a:r>
              <a:rPr lang="en-US" altLang="zh-CN" sz="2400" b="1" dirty="0">
                <a:solidFill>
                  <a:srgbClr val="002060"/>
                </a:solidFill>
                <a:latin typeface="微软雅黑" panose="020B0503020204020204" pitchFamily="34" charset="-122"/>
                <a:ea typeface="微软雅黑" panose="020B0503020204020204" pitchFamily="34" charset="-122"/>
              </a:rPr>
              <a:t>4</a:t>
            </a:r>
            <a:r>
              <a:rPr lang="zh-CN" altLang="en-US" sz="2400" b="1" dirty="0">
                <a:solidFill>
                  <a:srgbClr val="002060"/>
                </a:solidFill>
                <a:latin typeface="微软雅黑" panose="020B0503020204020204" pitchFamily="34" charset="-122"/>
                <a:ea typeface="微软雅黑" panose="020B0503020204020204" pitchFamily="34" charset="-122"/>
              </a:rPr>
              <a:t>月</a:t>
            </a:r>
            <a:r>
              <a:rPr lang="en-US" altLang="zh-CN" sz="2400" b="1" dirty="0">
                <a:solidFill>
                  <a:srgbClr val="002060"/>
                </a:solidFill>
                <a:latin typeface="微软雅黑" panose="020B0503020204020204" pitchFamily="34" charset="-122"/>
                <a:ea typeface="微软雅黑" panose="020B0503020204020204" pitchFamily="34" charset="-122"/>
              </a:rPr>
              <a:t>1</a:t>
            </a:r>
            <a:r>
              <a:rPr lang="zh-CN" altLang="en-US" sz="2400" b="1" dirty="0">
                <a:solidFill>
                  <a:srgbClr val="002060"/>
                </a:solidFill>
                <a:latin typeface="微软雅黑" panose="020B0503020204020204" pitchFamily="34" charset="-122"/>
                <a:ea typeface="微软雅黑" panose="020B0503020204020204" pitchFamily="34" charset="-122"/>
              </a:rPr>
              <a:t>日起，北京开始实施新的停车收费标准，对不同区域实行差别化停车收费，大幅提高中心城区停车费，以缓解北京城区内日益严重的交通拥堵。</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57200" lvl="2">
              <a:lnSpc>
                <a:spcPct val="150000"/>
              </a:lnSpc>
              <a:spcBef>
                <a:spcPts val="0"/>
              </a:spcBef>
              <a:spcAft>
                <a:spcPts val="600"/>
              </a:spcAft>
              <a:buClr>
                <a:srgbClr val="000000"/>
              </a:buClr>
              <a:defRPr/>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21263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保障</a:t>
            </a:r>
          </a:p>
        </p:txBody>
      </p:sp>
      <p:sp>
        <p:nvSpPr>
          <p:cNvPr id="2" name="矩形 1"/>
          <p:cNvSpPr/>
          <p:nvPr/>
        </p:nvSpPr>
        <p:spPr>
          <a:xfrm>
            <a:off x="152400" y="751701"/>
            <a:ext cx="8839200" cy="5347105"/>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000" b="1" dirty="0">
                <a:solidFill>
                  <a:srgbClr val="002060"/>
                </a:solidFill>
                <a:latin typeface="微软雅黑" panose="020B0503020204020204" pitchFamily="34" charset="-122"/>
                <a:ea typeface="微软雅黑" panose="020B0503020204020204" pitchFamily="34" charset="-122"/>
              </a:rPr>
              <a:t>如何保障交通政策预期效果</a:t>
            </a: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000" b="1" dirty="0">
                <a:solidFill>
                  <a:srgbClr val="FF0000"/>
                </a:solidFill>
                <a:latin typeface="微软雅黑" panose="020B0503020204020204" pitchFamily="34" charset="-122"/>
                <a:ea typeface="微软雅黑" panose="020B0503020204020204" pitchFamily="34" charset="-122"/>
              </a:rPr>
              <a:t>完善综合交通法律法规体系和技术标准体系。</a:t>
            </a:r>
            <a:r>
              <a:rPr lang="zh-CN" altLang="en-US" sz="2000" b="1" dirty="0">
                <a:solidFill>
                  <a:srgbClr val="002060"/>
                </a:solidFill>
                <a:latin typeface="微软雅黑" panose="020B0503020204020204" pitchFamily="34" charset="-122"/>
                <a:ea typeface="微软雅黑" panose="020B0503020204020204" pitchFamily="34" charset="-122"/>
              </a:rPr>
              <a:t>不断完善各项管理制度和各类规范性文件，充分利用法制手段规范交通规划、建设、运营、管理和服务工作。</a:t>
            </a: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000" b="1" dirty="0">
                <a:solidFill>
                  <a:srgbClr val="FF0000"/>
                </a:solidFill>
                <a:latin typeface="微软雅黑" panose="020B0503020204020204" pitchFamily="34" charset="-122"/>
                <a:ea typeface="微软雅黑" panose="020B0503020204020204" pitchFamily="34" charset="-122"/>
              </a:rPr>
              <a:t>规范和加强交通依法行政。</a:t>
            </a:r>
            <a:r>
              <a:rPr lang="zh-CN" altLang="en-US" sz="2000" b="1" dirty="0">
                <a:solidFill>
                  <a:srgbClr val="002060"/>
                </a:solidFill>
                <a:latin typeface="微软雅黑" panose="020B0503020204020204" pitchFamily="34" charset="-122"/>
                <a:ea typeface="微软雅黑" panose="020B0503020204020204" pitchFamily="34" charset="-122"/>
              </a:rPr>
              <a:t>严格规范执法程序，细化行政执法工作流程，改进行政执法方式，科学执法、文明执法，全面实行行政执法责任制。</a:t>
            </a: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000" b="1" dirty="0">
                <a:solidFill>
                  <a:srgbClr val="FF0000"/>
                </a:solidFill>
                <a:latin typeface="微软雅黑" panose="020B0503020204020204" pitchFamily="34" charset="-122"/>
                <a:ea typeface="微软雅黑" panose="020B0503020204020204" pitchFamily="34" charset="-122"/>
              </a:rPr>
              <a:t>健全、完善科学的交通决策制度。</a:t>
            </a:r>
            <a:r>
              <a:rPr lang="zh-CN" altLang="en-US" sz="2000" b="1" dirty="0">
                <a:solidFill>
                  <a:srgbClr val="002060"/>
                </a:solidFill>
                <a:latin typeface="微软雅黑" panose="020B0503020204020204" pitchFamily="34" charset="-122"/>
                <a:ea typeface="微软雅黑" panose="020B0503020204020204" pitchFamily="34" charset="-122"/>
              </a:rPr>
              <a:t>建立社会公众与管理职能部门之间双向传递和信息交流通道，提倡并促进社会公众对交通管理从决策、实施到监督的全过程参与，并在决策、实施过程中加强各部门间的协调，提高与政府和社会的协调能力。</a:t>
            </a:r>
            <a:endParaRPr lang="en-US" altLang="zh-CN" sz="20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457999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7"/>
          <p:cNvSpPr>
            <a:spLocks noChangeArrowheads="1"/>
          </p:cNvSpPr>
          <p:nvPr/>
        </p:nvSpPr>
        <p:spPr bwMode="auto">
          <a:xfrm>
            <a:off x="-152400" y="711200"/>
            <a:ext cx="32766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179388" lvl="1">
              <a:lnSpc>
                <a:spcPct val="190000"/>
              </a:lnSpc>
              <a:spcAft>
                <a:spcPct val="20000"/>
              </a:spcAft>
              <a:buFontTx/>
              <a:buChar char="•"/>
              <a:tabLst>
                <a:tab pos="266700" algn="l"/>
              </a:tabLst>
            </a:pPr>
            <a:endParaRPr lang="zh-CN" altLang="en-US">
              <a:ea typeface="黑体" pitchFamily="49" charset="-122"/>
            </a:endParaRPr>
          </a:p>
        </p:txBody>
      </p:sp>
      <p:sp>
        <p:nvSpPr>
          <p:cNvPr id="52227" name="Rectangle 57"/>
          <p:cNvSpPr>
            <a:spLocks noChangeArrowheads="1"/>
          </p:cNvSpPr>
          <p:nvPr/>
        </p:nvSpPr>
        <p:spPr bwMode="auto">
          <a:xfrm>
            <a:off x="685800" y="1491177"/>
            <a:ext cx="8001000" cy="168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179388" lvl="1" algn="ctr">
              <a:lnSpc>
                <a:spcPct val="190000"/>
              </a:lnSpc>
              <a:spcAft>
                <a:spcPct val="20000"/>
              </a:spcAft>
              <a:tabLst>
                <a:tab pos="266700" algn="l"/>
              </a:tabLst>
            </a:pPr>
            <a:r>
              <a:rPr lang="zh-CN" altLang="en-US" sz="6600" b="1" dirty="0">
                <a:solidFill>
                  <a:srgbClr val="002060"/>
                </a:solidFill>
                <a:ea typeface="黑体" panose="02010609060101010101" pitchFamily="49" charset="-122"/>
              </a:rPr>
              <a:t> 感 谢 聆 听！</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功能</a:t>
            </a:r>
          </a:p>
        </p:txBody>
      </p:sp>
      <p:sp>
        <p:nvSpPr>
          <p:cNvPr id="2" name="矩形 1"/>
          <p:cNvSpPr/>
          <p:nvPr/>
        </p:nvSpPr>
        <p:spPr>
          <a:xfrm>
            <a:off x="152400" y="751701"/>
            <a:ext cx="8839200" cy="4366708"/>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城市交通政策功能</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导向功能</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包括直接的行为引导，也有间接的观念引导；</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协调功能</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对城市交通发展中的失衡状态具有制约和调节能力；</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控制功能</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对城市交通的发展和运行也能起到控制或促进作用。</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708891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分类</a:t>
            </a:r>
          </a:p>
        </p:txBody>
      </p:sp>
      <p:sp>
        <p:nvSpPr>
          <p:cNvPr id="2" name="矩形 1"/>
          <p:cNvSpPr/>
          <p:nvPr/>
        </p:nvSpPr>
        <p:spPr>
          <a:xfrm>
            <a:off x="152400" y="751701"/>
            <a:ext cx="8839200" cy="4366708"/>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城市交通政策分类</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用地发展政策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交通投资政策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交通设施建设政策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交通运营市场政策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交通需求管理政策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交通环境政策</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4" name="右大括号 3">
            <a:extLst>
              <a:ext uri="{FF2B5EF4-FFF2-40B4-BE49-F238E27FC236}">
                <a16:creationId xmlns:a16="http://schemas.microsoft.com/office/drawing/2014/main" id="{2FB7EAD2-76DF-40F3-A186-657522B01D8E}"/>
              </a:ext>
            </a:extLst>
          </p:cNvPr>
          <p:cNvSpPr/>
          <p:nvPr/>
        </p:nvSpPr>
        <p:spPr bwMode="auto">
          <a:xfrm>
            <a:off x="3657600" y="1633151"/>
            <a:ext cx="304800" cy="838200"/>
          </a:xfrm>
          <a:prstGeom prst="rightBrace">
            <a:avLst/>
          </a:pr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179388" marR="0" indent="0" algn="l" defTabSz="914400" rtl="0" eaLnBrk="1" fontAlgn="base" latinLnBrk="0" hangingPunct="1">
              <a:lnSpc>
                <a:spcPct val="150000"/>
              </a:lnSpc>
              <a:spcBef>
                <a:spcPct val="50000"/>
              </a:spcBef>
              <a:spcAft>
                <a:spcPct val="50000"/>
              </a:spcAft>
              <a:buClrTx/>
              <a:buSzTx/>
              <a:buFontTx/>
              <a:buChar char="•"/>
              <a:tabLst>
                <a:tab pos="266700" algn="l"/>
              </a:tabLst>
            </a:pPr>
            <a:endParaRPr kumimoji="0" lang="zh-CN" altLang="en-US" sz="1800" b="0" i="0" u="none" strike="noStrike" cap="none" normalizeH="0" baseline="0">
              <a:ln>
                <a:noFill/>
              </a:ln>
              <a:solidFill>
                <a:srgbClr val="000000"/>
              </a:solidFill>
              <a:effectLst/>
              <a:latin typeface="黑体" pitchFamily="49" charset="-122"/>
              <a:ea typeface="黑体" pitchFamily="49" charset="-122"/>
            </a:endParaRPr>
          </a:p>
        </p:txBody>
      </p:sp>
      <p:sp>
        <p:nvSpPr>
          <p:cNvPr id="6" name="右大括号 5">
            <a:extLst>
              <a:ext uri="{FF2B5EF4-FFF2-40B4-BE49-F238E27FC236}">
                <a16:creationId xmlns:a16="http://schemas.microsoft.com/office/drawing/2014/main" id="{84F5FFFE-8768-41E1-B3A8-2636E6FD662B}"/>
              </a:ext>
            </a:extLst>
          </p:cNvPr>
          <p:cNvSpPr/>
          <p:nvPr/>
        </p:nvSpPr>
        <p:spPr bwMode="auto">
          <a:xfrm>
            <a:off x="3657600" y="4191000"/>
            <a:ext cx="304800" cy="838200"/>
          </a:xfrm>
          <a:prstGeom prst="rightBrace">
            <a:avLst/>
          </a:pr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spAutoFit/>
          </a:bodyPr>
          <a:lstStyle/>
          <a:p>
            <a:pPr marL="179388" marR="0" indent="0" algn="l" defTabSz="914400" rtl="0" eaLnBrk="1" fontAlgn="base" latinLnBrk="0" hangingPunct="1">
              <a:lnSpc>
                <a:spcPct val="150000"/>
              </a:lnSpc>
              <a:spcBef>
                <a:spcPct val="50000"/>
              </a:spcBef>
              <a:spcAft>
                <a:spcPct val="50000"/>
              </a:spcAft>
              <a:buClrTx/>
              <a:buSzTx/>
              <a:buFontTx/>
              <a:buChar char="•"/>
              <a:tabLst>
                <a:tab pos="266700" algn="l"/>
              </a:tabLst>
            </a:pPr>
            <a:endParaRPr kumimoji="0" lang="zh-CN" altLang="en-US" sz="1800" b="0" i="0" u="none" strike="noStrike" cap="none" normalizeH="0" baseline="0">
              <a:ln>
                <a:noFill/>
              </a:ln>
              <a:solidFill>
                <a:srgbClr val="000000"/>
              </a:solidFill>
              <a:effectLst/>
              <a:latin typeface="黑体" pitchFamily="49" charset="-122"/>
              <a:ea typeface="黑体" pitchFamily="49" charset="-122"/>
            </a:endParaRPr>
          </a:p>
        </p:txBody>
      </p:sp>
      <p:sp>
        <p:nvSpPr>
          <p:cNvPr id="5" name="文本框 4">
            <a:extLst>
              <a:ext uri="{FF2B5EF4-FFF2-40B4-BE49-F238E27FC236}">
                <a16:creationId xmlns:a16="http://schemas.microsoft.com/office/drawing/2014/main" id="{56489FE8-51B2-4CF6-96D9-080D0992E50E}"/>
              </a:ext>
            </a:extLst>
          </p:cNvPr>
          <p:cNvSpPr txBox="1"/>
          <p:nvPr/>
        </p:nvSpPr>
        <p:spPr>
          <a:xfrm>
            <a:off x="4103455" y="1790641"/>
            <a:ext cx="1143000" cy="523220"/>
          </a:xfrm>
          <a:prstGeom prst="rect">
            <a:avLst/>
          </a:prstGeom>
          <a:noFill/>
        </p:spPr>
        <p:txBody>
          <a:bodyPr wrap="square" rtlCol="0">
            <a:spAutoFit/>
          </a:bodyPr>
          <a:lstStyle/>
          <a:p>
            <a:pPr algn="ctr"/>
            <a:r>
              <a:rPr lang="zh-CN" altLang="en-US" sz="2800" b="1" spc="300" dirty="0">
                <a:solidFill>
                  <a:srgbClr val="0070C0"/>
                </a:solidFill>
                <a:latin typeface="微软雅黑" panose="020B0503020204020204" pitchFamily="34" charset="-122"/>
                <a:ea typeface="微软雅黑" panose="020B0503020204020204" pitchFamily="34" charset="-122"/>
              </a:rPr>
              <a:t>规划</a:t>
            </a:r>
          </a:p>
        </p:txBody>
      </p:sp>
      <p:sp>
        <p:nvSpPr>
          <p:cNvPr id="9" name="文本框 8">
            <a:extLst>
              <a:ext uri="{FF2B5EF4-FFF2-40B4-BE49-F238E27FC236}">
                <a16:creationId xmlns:a16="http://schemas.microsoft.com/office/drawing/2014/main" id="{BE8F6CED-789C-4F1B-B758-9E91B29C97F7}"/>
              </a:ext>
            </a:extLst>
          </p:cNvPr>
          <p:cNvSpPr txBox="1"/>
          <p:nvPr/>
        </p:nvSpPr>
        <p:spPr>
          <a:xfrm>
            <a:off x="4103455" y="2673445"/>
            <a:ext cx="1143000" cy="523220"/>
          </a:xfrm>
          <a:prstGeom prst="rect">
            <a:avLst/>
          </a:prstGeom>
          <a:noFill/>
        </p:spPr>
        <p:txBody>
          <a:bodyPr wrap="square" rtlCol="0">
            <a:spAutoFit/>
          </a:bodyPr>
          <a:lstStyle/>
          <a:p>
            <a:pPr algn="ctr"/>
            <a:r>
              <a:rPr lang="zh-CN" altLang="en-US" sz="2800" b="1" spc="300" dirty="0">
                <a:solidFill>
                  <a:srgbClr val="0070C0"/>
                </a:solidFill>
                <a:latin typeface="微软雅黑" panose="020B0503020204020204" pitchFamily="34" charset="-122"/>
                <a:ea typeface="微软雅黑" panose="020B0503020204020204" pitchFamily="34" charset="-122"/>
              </a:rPr>
              <a:t>建设</a:t>
            </a:r>
          </a:p>
        </p:txBody>
      </p:sp>
      <p:sp>
        <p:nvSpPr>
          <p:cNvPr id="10" name="文本框 9">
            <a:extLst>
              <a:ext uri="{FF2B5EF4-FFF2-40B4-BE49-F238E27FC236}">
                <a16:creationId xmlns:a16="http://schemas.microsoft.com/office/drawing/2014/main" id="{D02265D1-9DD1-4131-9400-C1DE3E2B1590}"/>
              </a:ext>
            </a:extLst>
          </p:cNvPr>
          <p:cNvSpPr txBox="1"/>
          <p:nvPr/>
        </p:nvSpPr>
        <p:spPr>
          <a:xfrm>
            <a:off x="4103455" y="3372707"/>
            <a:ext cx="1143000" cy="523220"/>
          </a:xfrm>
          <a:prstGeom prst="rect">
            <a:avLst/>
          </a:prstGeom>
          <a:noFill/>
        </p:spPr>
        <p:txBody>
          <a:bodyPr wrap="square" rtlCol="0">
            <a:spAutoFit/>
          </a:bodyPr>
          <a:lstStyle/>
          <a:p>
            <a:pPr algn="ctr"/>
            <a:r>
              <a:rPr lang="zh-CN" altLang="en-US" sz="2800" b="1" spc="300" dirty="0">
                <a:solidFill>
                  <a:srgbClr val="0070C0"/>
                </a:solidFill>
                <a:latin typeface="微软雅黑" panose="020B0503020204020204" pitchFamily="34" charset="-122"/>
                <a:ea typeface="微软雅黑" panose="020B0503020204020204" pitchFamily="34" charset="-122"/>
              </a:rPr>
              <a:t>运营</a:t>
            </a:r>
          </a:p>
        </p:txBody>
      </p:sp>
      <p:sp>
        <p:nvSpPr>
          <p:cNvPr id="11" name="文本框 10">
            <a:extLst>
              <a:ext uri="{FF2B5EF4-FFF2-40B4-BE49-F238E27FC236}">
                <a16:creationId xmlns:a16="http://schemas.microsoft.com/office/drawing/2014/main" id="{B96C2E42-15BB-49D8-A68C-BD5F43E4665A}"/>
              </a:ext>
            </a:extLst>
          </p:cNvPr>
          <p:cNvSpPr txBox="1"/>
          <p:nvPr/>
        </p:nvSpPr>
        <p:spPr>
          <a:xfrm>
            <a:off x="4103455" y="4348490"/>
            <a:ext cx="1143000" cy="523220"/>
          </a:xfrm>
          <a:prstGeom prst="rect">
            <a:avLst/>
          </a:prstGeom>
          <a:noFill/>
        </p:spPr>
        <p:txBody>
          <a:bodyPr wrap="square" rtlCol="0">
            <a:spAutoFit/>
          </a:bodyPr>
          <a:lstStyle/>
          <a:p>
            <a:pPr algn="ctr"/>
            <a:r>
              <a:rPr lang="zh-CN" altLang="en-US" sz="2800" b="1" spc="300" dirty="0">
                <a:solidFill>
                  <a:srgbClr val="0070C0"/>
                </a:solidFill>
                <a:latin typeface="微软雅黑" panose="020B0503020204020204" pitchFamily="34" charset="-122"/>
                <a:ea typeface="微软雅黑" panose="020B0503020204020204" pitchFamily="34" charset="-122"/>
              </a:rPr>
              <a:t>管理</a:t>
            </a:r>
          </a:p>
        </p:txBody>
      </p:sp>
      <p:cxnSp>
        <p:nvCxnSpPr>
          <p:cNvPr id="12" name="直接连接符 11">
            <a:extLst>
              <a:ext uri="{FF2B5EF4-FFF2-40B4-BE49-F238E27FC236}">
                <a16:creationId xmlns:a16="http://schemas.microsoft.com/office/drawing/2014/main" id="{FF745A48-AF56-4BF3-9752-04AB88D78367}"/>
              </a:ext>
            </a:extLst>
          </p:cNvPr>
          <p:cNvCxnSpPr/>
          <p:nvPr/>
        </p:nvCxnSpPr>
        <p:spPr bwMode="auto">
          <a:xfrm>
            <a:off x="3587072" y="2935055"/>
            <a:ext cx="445855" cy="0"/>
          </a:xfrm>
          <a:prstGeom prst="line">
            <a:avLst/>
          </a:prstGeom>
          <a:noFill/>
          <a:ln w="2857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直接连接符 13">
            <a:extLst>
              <a:ext uri="{FF2B5EF4-FFF2-40B4-BE49-F238E27FC236}">
                <a16:creationId xmlns:a16="http://schemas.microsoft.com/office/drawing/2014/main" id="{5C0DED7B-9F5C-4C19-88A6-546EE72A87C9}"/>
              </a:ext>
            </a:extLst>
          </p:cNvPr>
          <p:cNvCxnSpPr/>
          <p:nvPr/>
        </p:nvCxnSpPr>
        <p:spPr bwMode="auto">
          <a:xfrm>
            <a:off x="3587071" y="3631619"/>
            <a:ext cx="445855" cy="0"/>
          </a:xfrm>
          <a:prstGeom prst="line">
            <a:avLst/>
          </a:prstGeom>
          <a:noFill/>
          <a:ln w="2857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作用</a:t>
            </a:r>
          </a:p>
        </p:txBody>
      </p:sp>
      <p:sp>
        <p:nvSpPr>
          <p:cNvPr id="2" name="矩形 1"/>
          <p:cNvSpPr/>
          <p:nvPr/>
        </p:nvSpPr>
        <p:spPr>
          <a:xfrm>
            <a:off x="152400" y="751701"/>
            <a:ext cx="8839200" cy="4135876"/>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城市交通政策分类</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用地发展政策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用地形态优化布局、</a:t>
            </a:r>
            <a:r>
              <a:rPr lang="en-US" altLang="zh-CN" sz="2400" b="1" dirty="0">
                <a:solidFill>
                  <a:srgbClr val="002060"/>
                </a:solidFill>
                <a:latin typeface="微软雅黑" panose="020B0503020204020204" pitchFamily="34" charset="-122"/>
                <a:ea typeface="微软雅黑" panose="020B0503020204020204" pitchFamily="34" charset="-122"/>
              </a:rPr>
              <a:t>TOD</a:t>
            </a:r>
            <a:r>
              <a:rPr lang="zh-CN" altLang="en-US" sz="2400" b="1" dirty="0">
                <a:solidFill>
                  <a:srgbClr val="002060"/>
                </a:solidFill>
                <a:latin typeface="微软雅黑" panose="020B0503020204020204" pitchFamily="34" charset="-122"/>
                <a:ea typeface="微软雅黑" panose="020B0503020204020204" pitchFamily="34" charset="-122"/>
              </a:rPr>
              <a:t>模式等</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一方面，可通过集约型的土地利用规划缩短通勤出行距离，实现职住平衡；另一方面，可通过</a:t>
            </a:r>
            <a:r>
              <a:rPr lang="en-US" altLang="zh-CN" sz="2400" b="1" dirty="0">
                <a:solidFill>
                  <a:srgbClr val="002060"/>
                </a:solidFill>
                <a:latin typeface="微软雅黑" panose="020B0503020204020204" pitchFamily="34" charset="-122"/>
                <a:ea typeface="微软雅黑" panose="020B0503020204020204" pitchFamily="34" charset="-122"/>
              </a:rPr>
              <a:t>TOD</a:t>
            </a:r>
            <a:r>
              <a:rPr lang="zh-CN" altLang="en-US" sz="2400" b="1" dirty="0">
                <a:solidFill>
                  <a:srgbClr val="002060"/>
                </a:solidFill>
                <a:latin typeface="微软雅黑" panose="020B0503020204020204" pitchFamily="34" charset="-122"/>
                <a:ea typeface="微软雅黑" panose="020B0503020204020204" pitchFamily="34" charset="-122"/>
              </a:rPr>
              <a:t>模式提升用地效率，同时优先保障公共交通和枢纽用地，鼓励用地开发和交通建设的良性循环。</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732826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作用</a:t>
            </a:r>
          </a:p>
        </p:txBody>
      </p:sp>
      <p:sp>
        <p:nvSpPr>
          <p:cNvPr id="2" name="矩形 1"/>
          <p:cNvSpPr/>
          <p:nvPr/>
        </p:nvSpPr>
        <p:spPr>
          <a:xfrm>
            <a:off x="152400" y="751701"/>
            <a:ext cx="8839200" cy="4135876"/>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城市交通政策分类</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交通投资政策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税费改革、设立专项资金等</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进一步调整城市交通投资结构，继续加大对公共交通建设的投入；扶持和引导城市重大交通项目建设资金或政策性补贴；创造条件鼓励投资结构多元化，参与交通系统建设和运营。</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08469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作用</a:t>
            </a:r>
          </a:p>
        </p:txBody>
      </p:sp>
      <p:sp>
        <p:nvSpPr>
          <p:cNvPr id="2" name="矩形 1"/>
          <p:cNvSpPr/>
          <p:nvPr/>
        </p:nvSpPr>
        <p:spPr>
          <a:xfrm>
            <a:off x="152400" y="751701"/>
            <a:ext cx="8839200" cy="3581878"/>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城市交通政策分类</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交通设施建设政策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道路建设、路侧基础设施建设、停车场建设等</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体现不同片区的发展差异性，引导道路、公交、停车等交通子系统建设，强化子系统之间的关联性，在差异化交通发展模式的基础上合理分配设施资源和建设资金。</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80764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作用</a:t>
            </a:r>
          </a:p>
        </p:txBody>
      </p:sp>
      <p:sp>
        <p:nvSpPr>
          <p:cNvPr id="2" name="矩形 1"/>
          <p:cNvSpPr/>
          <p:nvPr/>
        </p:nvSpPr>
        <p:spPr>
          <a:xfrm>
            <a:off x="152400" y="751701"/>
            <a:ext cx="8839200" cy="4135876"/>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城市交通政策分类</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交通运营市场政策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车辆使用收费、分区停车、票价补贴等</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充分发挥市场运行作用，形成合理的价格机制；制定更加合理的公交票价和补贴机制，体现公共交通的公益属性；基于政策出台拥堵收费或车辆使用收费措施，通过价格杠杆调整交通运行。</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01656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作用</a:t>
            </a:r>
          </a:p>
        </p:txBody>
      </p:sp>
      <p:sp>
        <p:nvSpPr>
          <p:cNvPr id="2" name="矩形 1"/>
          <p:cNvSpPr/>
          <p:nvPr/>
        </p:nvSpPr>
        <p:spPr>
          <a:xfrm>
            <a:off x="152400" y="751701"/>
            <a:ext cx="8839200" cy="4212820"/>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城市交通政策分类</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交通需求管理政策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拥堵收费、弹性工作制等</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从宏观层面调控交通需求分布，综合采用错时出行、引导交通结构、共享出行等手段，达到不同类型交通流在时空分布上均衡分布，降低交通系统运行负荷，提升交通承载力。</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49544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4"/>
          <p:cNvSpPr>
            <a:spLocks noChangeArrowheads="1"/>
          </p:cNvSpPr>
          <p:nvPr/>
        </p:nvSpPr>
        <p:spPr bwMode="auto">
          <a:xfrm>
            <a:off x="0" y="0"/>
            <a:ext cx="9144000" cy="642938"/>
          </a:xfrm>
          <a:prstGeom prst="rect">
            <a:avLst/>
          </a:prstGeom>
          <a:gradFill rotWithShape="1">
            <a:gsLst>
              <a:gs pos="0">
                <a:srgbClr val="254872"/>
              </a:gs>
              <a:gs pos="50000">
                <a:srgbClr val="3A6BA5"/>
              </a:gs>
              <a:gs pos="100000">
                <a:srgbClr val="4780C5"/>
              </a:gs>
            </a:gsLst>
            <a:lin ang="0" scaled="1"/>
          </a:gradFill>
          <a:ln w="25400" algn="ctr">
            <a:solidFill>
              <a:srgbClr val="385D8A"/>
            </a:solidFill>
            <a:miter lim="800000"/>
            <a:headEnd/>
            <a:tailEnd/>
          </a:ln>
        </p:spPr>
        <p:txBody>
          <a:bodyPr anchor="ctr"/>
          <a:lstStyle/>
          <a:p>
            <a:pPr>
              <a:buClr>
                <a:srgbClr val="FF3300"/>
              </a:buClr>
              <a:buFont typeface="Wingdings" pitchFamily="2" charset="2"/>
              <a:buNone/>
            </a:pPr>
            <a:r>
              <a:rPr lang="zh-CN" altLang="en-US" sz="2800" b="1" dirty="0">
                <a:solidFill>
                  <a:srgbClr val="FFCC00"/>
                </a:solidFill>
                <a:ea typeface="黑体" pitchFamily="49" charset="-122"/>
              </a:rPr>
              <a:t>城市交通政策</a:t>
            </a:r>
            <a:r>
              <a:rPr lang="en-US" altLang="zh-CN" sz="2800" b="1" dirty="0">
                <a:solidFill>
                  <a:srgbClr val="FFCC00"/>
                </a:solidFill>
                <a:ea typeface="黑体" pitchFamily="49" charset="-122"/>
              </a:rPr>
              <a:t>——</a:t>
            </a:r>
            <a:r>
              <a:rPr lang="zh-CN" altLang="en-US" sz="2800" b="1" dirty="0">
                <a:solidFill>
                  <a:srgbClr val="FFCC00"/>
                </a:solidFill>
                <a:ea typeface="黑体" pitchFamily="49" charset="-122"/>
              </a:rPr>
              <a:t>作用</a:t>
            </a:r>
          </a:p>
        </p:txBody>
      </p:sp>
      <p:sp>
        <p:nvSpPr>
          <p:cNvPr id="2" name="矩形 1"/>
          <p:cNvSpPr/>
          <p:nvPr/>
        </p:nvSpPr>
        <p:spPr>
          <a:xfrm>
            <a:off x="152400" y="751701"/>
            <a:ext cx="8839200" cy="4135876"/>
          </a:xfrm>
          <a:prstGeom prst="rect">
            <a:avLst/>
          </a:prstGeom>
        </p:spPr>
        <p:txBody>
          <a:bodyPr wrap="square">
            <a:spAutoFit/>
          </a:bodyPr>
          <a:lstStyle/>
          <a:p>
            <a:pPr marL="342900" lvl="1" indent="-342900">
              <a:lnSpc>
                <a:spcPct val="150000"/>
              </a:lnSpc>
              <a:spcBef>
                <a:spcPts val="0"/>
              </a:spcBef>
              <a:spcAft>
                <a:spcPts val="600"/>
              </a:spcAft>
              <a:buClr>
                <a:srgbClr val="000000"/>
              </a:buClr>
              <a:buFont typeface="Wingdings" panose="05000000000000000000" pitchFamily="2" charset="2"/>
              <a:buChar char="n"/>
              <a:defRPr/>
            </a:pPr>
            <a:r>
              <a:rPr lang="zh-CN" altLang="en-US" sz="2400" b="1" dirty="0">
                <a:solidFill>
                  <a:srgbClr val="002060"/>
                </a:solidFill>
                <a:latin typeface="微软雅黑" panose="020B0503020204020204" pitchFamily="34" charset="-122"/>
                <a:ea typeface="微软雅黑" panose="020B0503020204020204" pitchFamily="34" charset="-122"/>
              </a:rPr>
              <a:t>城市交通政策分类</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800100" lvl="2" indent="-342900">
              <a:lnSpc>
                <a:spcPct val="150000"/>
              </a:lnSpc>
              <a:spcBef>
                <a:spcPts val="0"/>
              </a:spcBef>
              <a:spcAft>
                <a:spcPts val="600"/>
              </a:spcAft>
              <a:buClr>
                <a:srgbClr val="000000"/>
              </a:buClr>
              <a:buFont typeface="Wingdings" panose="05000000000000000000" pitchFamily="2" charset="2"/>
              <a:buChar char="p"/>
              <a:defRPr/>
            </a:pPr>
            <a:r>
              <a:rPr lang="zh-CN" altLang="en-US" sz="2400" b="1" dirty="0">
                <a:solidFill>
                  <a:srgbClr val="002060"/>
                </a:solidFill>
                <a:latin typeface="微软雅黑" panose="020B0503020204020204" pitchFamily="34" charset="-122"/>
                <a:ea typeface="微软雅黑" panose="020B0503020204020204" pitchFamily="34" charset="-122"/>
              </a:rPr>
              <a:t>交通环境政策</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绿色出行、新能源汽车等</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1257300" lvl="3" indent="-342900">
              <a:lnSpc>
                <a:spcPct val="150000"/>
              </a:lnSpc>
              <a:spcBef>
                <a:spcPts val="0"/>
              </a:spcBef>
              <a:spcAft>
                <a:spcPts val="600"/>
              </a:spcAft>
              <a:buClr>
                <a:srgbClr val="000000"/>
              </a:buClr>
              <a:buFont typeface="Wingdings" panose="05000000000000000000" pitchFamily="2" charset="2"/>
              <a:buChar char="u"/>
              <a:defRPr/>
            </a:pPr>
            <a:r>
              <a:rPr lang="zh-CN" altLang="en-US" sz="2400" b="1" dirty="0">
                <a:solidFill>
                  <a:srgbClr val="002060"/>
                </a:solidFill>
                <a:latin typeface="微软雅黑" panose="020B0503020204020204" pitchFamily="34" charset="-122"/>
                <a:ea typeface="微软雅黑" panose="020B0503020204020204" pitchFamily="34" charset="-122"/>
              </a:rPr>
              <a:t>协同交警、环保、城管等多部门加大对交通环境的治理，完善重大交通基础设施环境影响评价机制，从能源消耗和尾气排放两方面降低机动车出行对环境的负面效应，落实绿色交通发展。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4120496"/>
      </p:ext>
    </p:extLst>
  </p:cSld>
  <p:clrMapOvr>
    <a:masterClrMapping/>
  </p:clrMapOvr>
  <p:transition/>
</p:sld>
</file>

<file path=ppt/theme/theme1.xml><?xml version="1.0" encoding="utf-8"?>
<a:theme xmlns:a="http://schemas.openxmlformats.org/drawingml/2006/main" name="Default Design">
  <a:themeElements>
    <a:clrScheme name="Default Design 2">
      <a:dk1>
        <a:srgbClr val="47452D"/>
      </a:dk1>
      <a:lt1>
        <a:srgbClr val="FFFFFF"/>
      </a:lt1>
      <a:dk2>
        <a:srgbClr val="988B3A"/>
      </a:dk2>
      <a:lt2>
        <a:srgbClr val="E8C972"/>
      </a:lt2>
      <a:accent1>
        <a:srgbClr val="EF8D21"/>
      </a:accent1>
      <a:accent2>
        <a:srgbClr val="6FB157"/>
      </a:accent2>
      <a:accent3>
        <a:srgbClr val="CAC4AE"/>
      </a:accent3>
      <a:accent4>
        <a:srgbClr val="DADADA"/>
      </a:accent4>
      <a:accent5>
        <a:srgbClr val="F6C5AB"/>
      </a:accent5>
      <a:accent6>
        <a:srgbClr val="64A04E"/>
      </a:accent6>
      <a:hlink>
        <a:srgbClr val="D54F6F"/>
      </a:hlink>
      <a:folHlink>
        <a:srgbClr val="5AC2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8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179388" marR="0" indent="0" algn="l" defTabSz="914400" rtl="0" eaLnBrk="1" fontAlgn="base" latinLnBrk="0" hangingPunct="1">
          <a:lnSpc>
            <a:spcPct val="150000"/>
          </a:lnSpc>
          <a:spcBef>
            <a:spcPct val="50000"/>
          </a:spcBef>
          <a:spcAft>
            <a:spcPct val="50000"/>
          </a:spcAft>
          <a:buClrTx/>
          <a:buSzTx/>
          <a:buFontTx/>
          <a:buChar char="•"/>
          <a:tabLst>
            <a:tab pos="266700" algn="l"/>
          </a:tabLst>
          <a:defRPr kumimoji="0" lang="en-US" sz="1800" b="0" i="0" u="none" strike="noStrike" cap="none" normalizeH="0" baseline="0" smtClean="0">
            <a:ln>
              <a:noFill/>
            </a:ln>
            <a:solidFill>
              <a:srgbClr val="000000"/>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w="9525" cap="flat" cmpd="sng" algn="ctr">
          <a:solidFill>
            <a:srgbClr val="008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spAutoFit/>
      </a:bodyPr>
      <a:lstStyle>
        <a:defPPr marL="179388" marR="0" indent="0" algn="l" defTabSz="914400" rtl="0" eaLnBrk="1" fontAlgn="base" latinLnBrk="0" hangingPunct="1">
          <a:lnSpc>
            <a:spcPct val="150000"/>
          </a:lnSpc>
          <a:spcBef>
            <a:spcPct val="50000"/>
          </a:spcBef>
          <a:spcAft>
            <a:spcPct val="50000"/>
          </a:spcAft>
          <a:buClrTx/>
          <a:buSzTx/>
          <a:buFontTx/>
          <a:buChar char="•"/>
          <a:tabLst>
            <a:tab pos="266700" algn="l"/>
          </a:tabLst>
          <a:defRPr kumimoji="0" lang="en-US" sz="1800" b="0" i="0" u="none" strike="noStrike" cap="none" normalizeH="0" baseline="0" smtClean="0">
            <a:ln>
              <a:noFill/>
            </a:ln>
            <a:solidFill>
              <a:srgbClr val="000000"/>
            </a:solidFill>
            <a:effectLst/>
            <a:latin typeface="黑体" pitchFamily="49" charset="-122"/>
            <a:ea typeface="黑体" pitchFamily="49" charset="-122"/>
          </a:defRPr>
        </a:defPPr>
      </a:lstStyle>
    </a:lnDef>
  </a:objectDefaults>
  <a:extraClrSchemeLst>
    <a:extraClrScheme>
      <a:clrScheme name="Default Design 1">
        <a:dk1>
          <a:srgbClr val="462300"/>
        </a:dk1>
        <a:lt1>
          <a:srgbClr val="FFFFFF"/>
        </a:lt1>
        <a:dk2>
          <a:srgbClr val="B64C1C"/>
        </a:dk2>
        <a:lt2>
          <a:srgbClr val="F7A707"/>
        </a:lt2>
        <a:accent1>
          <a:srgbClr val="5FB858"/>
        </a:accent1>
        <a:accent2>
          <a:srgbClr val="465BC2"/>
        </a:accent2>
        <a:accent3>
          <a:srgbClr val="D7B2AB"/>
        </a:accent3>
        <a:accent4>
          <a:srgbClr val="DADADA"/>
        </a:accent4>
        <a:accent5>
          <a:srgbClr val="B6D8B4"/>
        </a:accent5>
        <a:accent6>
          <a:srgbClr val="3F52B0"/>
        </a:accent6>
        <a:hlink>
          <a:srgbClr val="5594AB"/>
        </a:hlink>
        <a:folHlink>
          <a:srgbClr val="CC5062"/>
        </a:folHlink>
      </a:clrScheme>
      <a:clrMap bg1="dk2" tx1="lt1" bg2="dk1" tx2="lt2" accent1="accent1" accent2="accent2" accent3="accent3" accent4="accent4" accent5="accent5" accent6="accent6" hlink="hlink" folHlink="folHlink"/>
    </a:extraClrScheme>
    <a:extraClrScheme>
      <a:clrScheme name="Default Design 2">
        <a:dk1>
          <a:srgbClr val="47452D"/>
        </a:dk1>
        <a:lt1>
          <a:srgbClr val="FFFFFF"/>
        </a:lt1>
        <a:dk2>
          <a:srgbClr val="988B3A"/>
        </a:dk2>
        <a:lt2>
          <a:srgbClr val="E8C972"/>
        </a:lt2>
        <a:accent1>
          <a:srgbClr val="EF8D21"/>
        </a:accent1>
        <a:accent2>
          <a:srgbClr val="6FB157"/>
        </a:accent2>
        <a:accent3>
          <a:srgbClr val="CAC4AE"/>
        </a:accent3>
        <a:accent4>
          <a:srgbClr val="DADADA"/>
        </a:accent4>
        <a:accent5>
          <a:srgbClr val="F6C5AB"/>
        </a:accent5>
        <a:accent6>
          <a:srgbClr val="64A04E"/>
        </a:accent6>
        <a:hlink>
          <a:srgbClr val="D54F6F"/>
        </a:hlink>
        <a:folHlink>
          <a:srgbClr val="5AC2C2"/>
        </a:folHlink>
      </a:clrScheme>
      <a:clrMap bg1="dk2" tx1="lt1" bg2="dk1" tx2="lt2" accent1="accent1" accent2="accent2" accent3="accent3" accent4="accent4" accent5="accent5" accent6="accent6" hlink="hlink" folHlink="folHlink"/>
    </a:extraClrScheme>
    <a:extraClrScheme>
      <a:clrScheme name="Default Design 3">
        <a:dk1>
          <a:srgbClr val="00264C"/>
        </a:dk1>
        <a:lt1>
          <a:srgbClr val="FFFFFF"/>
        </a:lt1>
        <a:dk2>
          <a:srgbClr val="357D9D"/>
        </a:dk2>
        <a:lt2>
          <a:srgbClr val="73D1E7"/>
        </a:lt2>
        <a:accent1>
          <a:srgbClr val="D64E4E"/>
        </a:accent1>
        <a:accent2>
          <a:srgbClr val="EE7A1A"/>
        </a:accent2>
        <a:accent3>
          <a:srgbClr val="AEBFCC"/>
        </a:accent3>
        <a:accent4>
          <a:srgbClr val="DADADA"/>
        </a:accent4>
        <a:accent5>
          <a:srgbClr val="E8B2B2"/>
        </a:accent5>
        <a:accent6>
          <a:srgbClr val="D86E16"/>
        </a:accent6>
        <a:hlink>
          <a:srgbClr val="2ED270"/>
        </a:hlink>
        <a:folHlink>
          <a:srgbClr val="A74CD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33438</TotalTime>
  <Words>900</Words>
  <Application>Microsoft Office PowerPoint</Application>
  <PresentationFormat>全屏显示(4:3)</PresentationFormat>
  <Paragraphs>87</Paragraphs>
  <Slides>14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黑体</vt:lpstr>
      <vt:lpstr>宋体</vt:lpstr>
      <vt:lpstr>微软雅黑</vt:lpstr>
      <vt:lpstr>Arial</vt:lpstr>
      <vt:lpstr>Times New Roman</vt:lpstr>
      <vt:lpstr>Wingdings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 Design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 Template</dc:title>
  <dc:creator>www.themegallery.com</dc:creator>
  <cp:lastModifiedBy>Fang</cp:lastModifiedBy>
  <cp:revision>1306</cp:revision>
  <cp:lastPrinted>2012-11-15T01:59:37Z</cp:lastPrinted>
  <dcterms:created xsi:type="dcterms:W3CDTF">2008-01-16T07:17:38Z</dcterms:created>
  <dcterms:modified xsi:type="dcterms:W3CDTF">2019-05-29T13:47:04Z</dcterms:modified>
</cp:coreProperties>
</file>