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zh-CN" altLang="zh-CN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《工程伦理》课程论文要求</a:t>
            </a:r>
            <a:endParaRPr lang="zh-CN" altLang="en-US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3285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利用课程所学的工程伦理原理、原则分析所在专业领域的工程伦理案例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，撰写</a:t>
            </a:r>
            <a:r>
              <a:rPr lang="zh-CN" altLang="en-US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案例分析报告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原则上以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我国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各行业领域的工程事件进行伦理分析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20000"/>
              </a:lnSpc>
              <a:buClr>
                <a:srgbClr val="002060"/>
              </a:buCl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对事件的时间、地点、发生的原因、过程、处理措施以及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后果的阐述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力求准确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、翔实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伦理原则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、规范须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阐述清晰、引述得当、论证合理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；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提倡独立思考、深刻剖析；严禁抄袭、剽窃，一经发现，以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不及格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处理（</a:t>
            </a:r>
            <a:r>
              <a:rPr lang="zh-CN" altLang="zh-CN" sz="3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可自带查重报告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）；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论文需分别提交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纸质版、电子版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给所在班级任课老师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zh-CN" sz="3000" dirty="0" smtClean="0">
                <a:latin typeface="华文中宋" pitchFamily="2" charset="-122"/>
                <a:ea typeface="华文中宋" pitchFamily="2" charset="-122"/>
              </a:rPr>
              <a:t>注明</a:t>
            </a:r>
            <a:r>
              <a:rPr lang="zh-CN" altLang="zh-CN" sz="3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姓名、学号、所在学院</a:t>
            </a:r>
            <a:r>
              <a:rPr lang="zh-CN" altLang="zh-CN" sz="3000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zh-CN" sz="3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专业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）。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论文提交截止时间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2019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6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16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日</a:t>
            </a:r>
            <a:r>
              <a:rPr lang="en-US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24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时（第</a:t>
            </a:r>
            <a:r>
              <a:rPr lang="en-US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16</a:t>
            </a:r>
            <a:r>
              <a:rPr lang="zh-CN" altLang="zh-CN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周）</a:t>
            </a:r>
            <a:r>
              <a:rPr lang="zh-CN" altLang="zh-CN" dirty="0" smtClean="0">
                <a:latin typeface="华文中宋" pitchFamily="2" charset="-122"/>
                <a:ea typeface="华文中宋" pitchFamily="2" charset="-122"/>
              </a:rPr>
              <a:t>，具体联系任课老师。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Clr>
                <a:srgbClr val="002060"/>
              </a:buClr>
              <a:buFont typeface="Wingdings" pitchFamily="2" charset="2"/>
              <a:buChar char="u"/>
            </a:pPr>
            <a:endParaRPr lang="zh-CN" altLang="en-US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任课教师一览表</a:t>
            </a:r>
            <a:endParaRPr lang="zh-CN" altLang="en-US" sz="4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17110"/>
              </p:ext>
            </p:extLst>
          </p:nvPr>
        </p:nvGraphicFramePr>
        <p:xfrm>
          <a:off x="0" y="980730"/>
          <a:ext cx="9144000" cy="613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4"/>
                <a:gridCol w="2104234"/>
                <a:gridCol w="1280142"/>
                <a:gridCol w="1872208"/>
                <a:gridCol w="2699792"/>
              </a:tblGrid>
              <a:tr h="10924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任课教师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主    题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负责校区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联系电话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邮   箱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73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夏保华</a:t>
                      </a:r>
                      <a:endParaRPr lang="zh-CN" altLang="en-US" sz="2400" b="1" dirty="0">
                        <a:solidFill>
                          <a:srgbClr val="00206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工程与伦理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九龙湖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13584030909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xiabaohua111@sina.com</a:t>
                      </a:r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33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张学义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工程的风险与责任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苏州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13675182751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zxynj0928@126.com</a:t>
                      </a:r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33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何浩平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  <a:cs typeface="Times New Roman"/>
                        </a:rPr>
                        <a:t>工程的利益与公平</a:t>
                      </a:r>
                      <a:endParaRPr lang="zh-CN" altLang="zh-CN" sz="1800" b="1" kern="100" dirty="0" smtClean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  <a:cs typeface="Times New Roman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无锡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18705154699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hehaoping@163.com</a:t>
                      </a:r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33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黄婷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  <a:cs typeface="Times New Roman"/>
                        </a:rPr>
                        <a:t>工程诚信问题</a:t>
                      </a: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九龙湖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15895820956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puppyhting@163.com</a:t>
                      </a:r>
                      <a:endParaRPr lang="zh-CN" altLang="zh-CN" sz="1600" b="1" kern="1200" dirty="0" smtClean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  <a:cs typeface="+mn-cs"/>
                      </a:endParaRPr>
                    </a:p>
                    <a:p>
                      <a:pPr algn="ctr"/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33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刘敏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  <a:cs typeface="Times New Roman"/>
                        </a:rPr>
                        <a:t>工程环境伦理</a:t>
                      </a: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四牌楼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13905142452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min_seu@163.com</a:t>
                      </a:r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  <a:tr h="833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武小西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C00000"/>
                          </a:solidFill>
                          <a:latin typeface="华文中宋" pitchFamily="2" charset="-122"/>
                          <a:ea typeface="华文中宋" pitchFamily="2" charset="-122"/>
                          <a:cs typeface="Times New Roman"/>
                        </a:rPr>
                        <a:t>工程国际化问题</a:t>
                      </a: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九龙湖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136215810</a:t>
                      </a:r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b="1" kern="1200" dirty="0" smtClean="0">
                          <a:solidFill>
                            <a:srgbClr val="0070C0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437D47"/>
                          </a:solidFill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wu_xiaoxi@hotmail.com</a:t>
                      </a:r>
                      <a:endParaRPr lang="zh-CN" altLang="en-US" sz="1600" b="1" dirty="0">
                        <a:solidFill>
                          <a:srgbClr val="437D47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6264696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35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4000-5000</a:t>
            </a:r>
            <a:r>
              <a:rPr lang="zh-CN" altLang="zh-CN" sz="35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字</a:t>
            </a:r>
            <a:r>
              <a:rPr lang="zh-CN" altLang="en-US" sz="35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为基准</a:t>
            </a:r>
            <a:r>
              <a:rPr lang="zh-CN" altLang="zh-CN" sz="35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，具体要求如下</a:t>
            </a:r>
            <a:r>
              <a:rPr lang="zh-CN" altLang="zh-CN" sz="3500" dirty="0" smtClean="0"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pPr lvl="0">
              <a:buFont typeface="Wingdings" pitchFamily="2" charset="2"/>
              <a:buChar char="Ø"/>
            </a:pPr>
            <a:r>
              <a:rPr lang="zh-CN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题目居中，正文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号或小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字体，固定值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18-20</a:t>
            </a:r>
            <a:r>
              <a:rPr lang="zh-CN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磅行距</a:t>
            </a:r>
          </a:p>
          <a:p>
            <a:pPr lvl="0">
              <a:buFont typeface="Wingdings" pitchFamily="2" charset="2"/>
              <a:buChar char="Ø"/>
            </a:pPr>
            <a:r>
              <a:rPr lang="zh-CN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文献引用要求，一律以脚注标出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：</a:t>
            </a:r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①图书著作：作者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书名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出版社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出版年份，引文页码：</a:t>
            </a:r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②期刊论文：作者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篇名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期刊名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发表年份（卷期号），起止页码：</a:t>
            </a:r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③学位论文：作者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篇名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学校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时间</a:t>
            </a:r>
            <a:r>
              <a:rPr lang="zh-CN" altLang="en-US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：页码</a:t>
            </a:r>
            <a:endParaRPr lang="zh-CN" altLang="zh-CN" b="1" dirty="0" smtClean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④报纸：作者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篇名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报纸名称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刊出年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日（版面号或页码：）</a:t>
            </a:r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⑤网络文献：作者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篇名</a:t>
            </a:r>
            <a:r>
              <a:rPr lang="en-US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zh-CN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网址：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全屏显示(4:3)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《工程伦理》课程论文要求</vt:lpstr>
      <vt:lpstr>任课教师一览表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《工程伦理》课程论文要求</dc:title>
  <dc:creator>Apple</dc:creator>
  <cp:lastModifiedBy>apple apple</cp:lastModifiedBy>
  <cp:revision>2</cp:revision>
  <dcterms:created xsi:type="dcterms:W3CDTF">2019-04-10T17:29:59Z</dcterms:created>
  <dcterms:modified xsi:type="dcterms:W3CDTF">2019-05-05T02:58:13Z</dcterms:modified>
</cp:coreProperties>
</file>