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4"/>
  </p:notesMasterIdLst>
  <p:sldIdLst>
    <p:sldId id="277" r:id="rId3"/>
    <p:sldId id="257" r:id="rId4"/>
    <p:sldId id="266" r:id="rId5"/>
    <p:sldId id="286" r:id="rId6"/>
    <p:sldId id="261" r:id="rId7"/>
    <p:sldId id="256" r:id="rId8"/>
    <p:sldId id="258" r:id="rId9"/>
    <p:sldId id="259" r:id="rId10"/>
    <p:sldId id="267" r:id="rId11"/>
    <p:sldId id="260" r:id="rId12"/>
    <p:sldId id="263" r:id="rId13"/>
    <p:sldId id="271" r:id="rId14"/>
    <p:sldId id="276" r:id="rId15"/>
    <p:sldId id="268" r:id="rId16"/>
    <p:sldId id="287" r:id="rId17"/>
    <p:sldId id="265" r:id="rId18"/>
    <p:sldId id="264" r:id="rId19"/>
    <p:sldId id="269" r:id="rId20"/>
    <p:sldId id="270" r:id="rId21"/>
    <p:sldId id="273" r:id="rId22"/>
    <p:sldId id="262" r:id="rId23"/>
    <p:sldId id="275" r:id="rId24"/>
    <p:sldId id="274" r:id="rId25"/>
    <p:sldId id="278" r:id="rId26"/>
    <p:sldId id="272" r:id="rId27"/>
    <p:sldId id="280" r:id="rId28"/>
    <p:sldId id="279" r:id="rId29"/>
    <p:sldId id="282" r:id="rId30"/>
    <p:sldId id="283" r:id="rId31"/>
    <p:sldId id="284" r:id="rId32"/>
    <p:sldId id="28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68335" autoAdjust="0"/>
  </p:normalViewPr>
  <p:slideViewPr>
    <p:cSldViewPr snapToGrid="0" showGuides="1">
      <p:cViewPr varScale="1">
        <p:scale>
          <a:sx n="59" d="100"/>
          <a:sy n="59" d="100"/>
        </p:scale>
        <p:origin x="1491" y="6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rgbClr val="002B4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400" b="0" i="0" u="none" strike="noStrike" kern="1200" baseline="0">
                    <a:solidFill>
                      <a:schemeClr val="bg1">
                        <a:lumMod val="95000"/>
                      </a:schemeClr>
                    </a:solidFill>
                    <a:latin typeface="微软雅黑" panose="020B0503020204020204" pitchFamily="34" charset="-122"/>
                    <a:ea typeface="微软雅黑" panose="020B0503020204020204" pitchFamily="34" charset="-122"/>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56-4BD2-B6EE-E48C18F07ABC}"/>
            </c:ext>
          </c:extLst>
        </c:ser>
        <c:dLbls>
          <c:showLegendKey val="0"/>
          <c:showVal val="0"/>
          <c:showCatName val="0"/>
          <c:showSerName val="0"/>
          <c:showPercent val="0"/>
          <c:showBubbleSize val="0"/>
        </c:dLbls>
        <c:gapWidth val="254"/>
        <c:overlap val="100"/>
        <c:axId val="36981376"/>
        <c:axId val="36987264"/>
      </c:barChart>
      <c:catAx>
        <c:axId val="369813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600" b="0" i="0" u="none" strike="noStrike" kern="1200" baseline="0">
                <a:solidFill>
                  <a:srgbClr val="002B41"/>
                </a:solidFill>
                <a:latin typeface="微软雅黑" panose="020B0503020204020204" pitchFamily="34" charset="-122"/>
                <a:ea typeface="微软雅黑" panose="020B0503020204020204" pitchFamily="34" charset="-122"/>
                <a:cs typeface="+mn-cs"/>
              </a:defRPr>
            </a:pPr>
            <a:endParaRPr lang="zh-CN"/>
          </a:p>
        </c:txPr>
        <c:crossAx val="36987264"/>
        <c:crosses val="autoZero"/>
        <c:auto val="1"/>
        <c:lblAlgn val="ctr"/>
        <c:lblOffset val="100"/>
        <c:noMultiLvlLbl val="0"/>
      </c:catAx>
      <c:valAx>
        <c:axId val="36987264"/>
        <c:scaling>
          <c:orientation val="minMax"/>
        </c:scaling>
        <c:delete val="1"/>
        <c:axPos val="b"/>
        <c:majorGridlines>
          <c:spPr>
            <a:ln w="9525" cap="flat" cmpd="sng" algn="ctr">
              <a:noFill/>
              <a:round/>
            </a:ln>
            <a:effectLst/>
          </c:spPr>
        </c:majorGridlines>
        <c:numFmt formatCode="General" sourceLinked="1"/>
        <c:majorTickMark val="none"/>
        <c:minorTickMark val="none"/>
        <c:tickLblPos val="nextTo"/>
        <c:crossAx val="36981376"/>
        <c:crosses val="autoZero"/>
        <c:crossBetween val="between"/>
      </c:valAx>
      <c:spPr>
        <a:solidFill>
          <a:srgbClr val="F1F1F1"/>
        </a:solidFill>
        <a:ln>
          <a:noFill/>
        </a:ln>
        <a:effectLst/>
      </c:spPr>
    </c:plotArea>
    <c:plotVisOnly val="1"/>
    <c:dispBlanksAs val="gap"/>
    <c:showDLblsOverMax val="0"/>
  </c:chart>
  <c:spPr>
    <a:noFill/>
    <a:ln>
      <a:noFill/>
    </a:ln>
    <a:effectLst/>
  </c:spPr>
  <c:txPr>
    <a:bodyPr/>
    <a:lstStyle/>
    <a:p>
      <a:pPr>
        <a:defRPr lang="zh-CN">
          <a:solidFill>
            <a:schemeClr val="bg1">
              <a:lumMod val="95000"/>
            </a:schemeClr>
          </a:solidFill>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728086782409901"/>
          <c:y val="1.29887263991262E-2"/>
          <c:w val="0.60316615795107698"/>
          <c:h val="0.90474933973974203"/>
        </c:manualLayout>
      </c:layout>
      <c:doughnutChart>
        <c:varyColors val="1"/>
        <c:ser>
          <c:idx val="0"/>
          <c:order val="0"/>
          <c:tx>
            <c:strRef>
              <c:f>Sheet1!$B$1</c:f>
              <c:strCache>
                <c:ptCount val="1"/>
                <c:pt idx="0">
                  <c:v>销售额</c:v>
                </c:pt>
              </c:strCache>
            </c:strRef>
          </c:tx>
          <c:spPr>
            <a:noFill/>
            <a:ln w="19050">
              <a:solidFill>
                <a:srgbClr val="079FB6"/>
              </a:solidFill>
            </a:ln>
          </c:spPr>
          <c:dPt>
            <c:idx val="0"/>
            <c:bubble3D val="0"/>
            <c:spPr>
              <a:noFill/>
              <a:ln w="19050">
                <a:solidFill>
                  <a:srgbClr val="002B41"/>
                </a:solidFill>
              </a:ln>
              <a:effectLst/>
            </c:spPr>
            <c:extLst>
              <c:ext xmlns:c16="http://schemas.microsoft.com/office/drawing/2014/chart" uri="{C3380CC4-5D6E-409C-BE32-E72D297353CC}">
                <c16:uniqueId val="{00000001-16ED-400A-AE50-F0EAE7DC5556}"/>
              </c:ext>
            </c:extLst>
          </c:dPt>
          <c:dPt>
            <c:idx val="1"/>
            <c:bubble3D val="0"/>
            <c:spPr>
              <a:solidFill>
                <a:srgbClr val="002B41"/>
              </a:solidFill>
              <a:ln w="19050">
                <a:solidFill>
                  <a:srgbClr val="002B41"/>
                </a:solidFill>
              </a:ln>
              <a:effectLst/>
            </c:spPr>
            <c:extLst>
              <c:ext xmlns:c16="http://schemas.microsoft.com/office/drawing/2014/chart" uri="{C3380CC4-5D6E-409C-BE32-E72D297353CC}">
                <c16:uniqueId val="{00000003-16ED-400A-AE50-F0EAE7DC5556}"/>
              </c:ext>
            </c:extLst>
          </c:dPt>
          <c:cat>
            <c:strRef>
              <c:f>Sheet1!$A$2:$A$3</c:f>
              <c:strCache>
                <c:ptCount val="2"/>
                <c:pt idx="0">
                  <c:v>第一季度</c:v>
                </c:pt>
                <c:pt idx="1">
                  <c:v>第二季度</c:v>
                </c:pt>
              </c:strCache>
            </c:strRef>
          </c:cat>
          <c:val>
            <c:numRef>
              <c:f>Sheet1!$B$2:$B$3</c:f>
              <c:numCache>
                <c:formatCode>0%</c:formatCode>
                <c:ptCount val="2"/>
                <c:pt idx="0">
                  <c:v>0.4</c:v>
                </c:pt>
                <c:pt idx="1">
                  <c:v>0.6</c:v>
                </c:pt>
              </c:numCache>
            </c:numRef>
          </c:val>
          <c:extLst>
            <c:ext xmlns:c16="http://schemas.microsoft.com/office/drawing/2014/chart" uri="{C3380CC4-5D6E-409C-BE32-E72D297353CC}">
              <c16:uniqueId val="{00000004-16ED-400A-AE50-F0EAE7DC5556}"/>
            </c:ext>
          </c:extLst>
        </c:ser>
        <c:dLbls>
          <c:showLegendKey val="0"/>
          <c:showVal val="0"/>
          <c:showCatName val="0"/>
          <c:showSerName val="0"/>
          <c:showPercent val="0"/>
          <c:showBubbleSize val="0"/>
          <c:showLeaderLines val="1"/>
        </c:dLbls>
        <c:firstSliceAng val="0"/>
        <c:holeSize val="66"/>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728086782409901"/>
          <c:y val="1.29887263991262E-2"/>
          <c:w val="0.60316615795107698"/>
          <c:h val="0.90474933973974203"/>
        </c:manualLayout>
      </c:layout>
      <c:doughnutChart>
        <c:varyColors val="1"/>
        <c:ser>
          <c:idx val="0"/>
          <c:order val="0"/>
          <c:tx>
            <c:strRef>
              <c:f>Sheet1!$B$1</c:f>
              <c:strCache>
                <c:ptCount val="1"/>
                <c:pt idx="0">
                  <c:v>销售额</c:v>
                </c:pt>
              </c:strCache>
            </c:strRef>
          </c:tx>
          <c:spPr>
            <a:noFill/>
            <a:ln w="19050">
              <a:solidFill>
                <a:srgbClr val="002B41"/>
              </a:solidFill>
            </a:ln>
          </c:spPr>
          <c:dPt>
            <c:idx val="0"/>
            <c:bubble3D val="0"/>
            <c:spPr>
              <a:noFill/>
              <a:ln w="19050">
                <a:solidFill>
                  <a:srgbClr val="002B41"/>
                </a:solidFill>
              </a:ln>
              <a:effectLst/>
            </c:spPr>
            <c:extLst>
              <c:ext xmlns:c16="http://schemas.microsoft.com/office/drawing/2014/chart" uri="{C3380CC4-5D6E-409C-BE32-E72D297353CC}">
                <c16:uniqueId val="{00000001-2D95-4041-A412-78A6F06BB54B}"/>
              </c:ext>
            </c:extLst>
          </c:dPt>
          <c:dPt>
            <c:idx val="1"/>
            <c:bubble3D val="0"/>
            <c:spPr>
              <a:solidFill>
                <a:srgbClr val="002B41"/>
              </a:solidFill>
              <a:ln w="19050">
                <a:solidFill>
                  <a:srgbClr val="002B41"/>
                </a:solidFill>
              </a:ln>
              <a:effectLst/>
            </c:spPr>
            <c:extLst>
              <c:ext xmlns:c16="http://schemas.microsoft.com/office/drawing/2014/chart" uri="{C3380CC4-5D6E-409C-BE32-E72D297353CC}">
                <c16:uniqueId val="{00000003-2D95-4041-A412-78A6F06BB54B}"/>
              </c:ext>
            </c:extLst>
          </c:dPt>
          <c:cat>
            <c:strRef>
              <c:f>Sheet1!$A$2:$A$3</c:f>
              <c:strCache>
                <c:ptCount val="2"/>
                <c:pt idx="0">
                  <c:v>第一季度</c:v>
                </c:pt>
                <c:pt idx="1">
                  <c:v>第二季度</c:v>
                </c:pt>
              </c:strCache>
            </c:strRef>
          </c:cat>
          <c:val>
            <c:numRef>
              <c:f>Sheet1!$B$2:$B$3</c:f>
              <c:numCache>
                <c:formatCode>0%</c:formatCode>
                <c:ptCount val="2"/>
                <c:pt idx="0">
                  <c:v>0.64</c:v>
                </c:pt>
                <c:pt idx="1">
                  <c:v>0.36</c:v>
                </c:pt>
              </c:numCache>
            </c:numRef>
          </c:val>
          <c:extLst>
            <c:ext xmlns:c16="http://schemas.microsoft.com/office/drawing/2014/chart" uri="{C3380CC4-5D6E-409C-BE32-E72D297353CC}">
              <c16:uniqueId val="{00000004-2D95-4041-A412-78A6F06BB54B}"/>
            </c:ext>
          </c:extLst>
        </c:ser>
        <c:dLbls>
          <c:showLegendKey val="0"/>
          <c:showVal val="0"/>
          <c:showCatName val="0"/>
          <c:showSerName val="0"/>
          <c:showPercent val="0"/>
          <c:showBubbleSize val="0"/>
          <c:showLeaderLines val="1"/>
        </c:dLbls>
        <c:firstSliceAng val="0"/>
        <c:holeSize val="66"/>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002B41"/>
            </a:solidFill>
            <a:ln>
              <a:solidFill>
                <a:srgbClr val="002B41"/>
              </a:solidFill>
            </a:ln>
            <a:effectLst>
              <a:outerShdw blurRad="635000" dist="254000" dir="2700000" algn="tl" rotWithShape="0">
                <a:prstClr val="black">
                  <a:alpha val="20000"/>
                </a:prstClr>
              </a:outerShdw>
            </a:effectLst>
          </c:spPr>
          <c:invertIfNegative val="0"/>
          <c:dPt>
            <c:idx val="0"/>
            <c:invertIfNegative val="0"/>
            <c:bubble3D val="0"/>
            <c:extLst>
              <c:ext xmlns:c16="http://schemas.microsoft.com/office/drawing/2014/chart" uri="{C3380CC4-5D6E-409C-BE32-E72D297353CC}">
                <c16:uniqueId val="{00000001-DA8C-449B-B55E-5074769C6543}"/>
              </c:ext>
            </c:extLst>
          </c:dPt>
          <c:dPt>
            <c:idx val="2"/>
            <c:invertIfNegative val="0"/>
            <c:bubble3D val="0"/>
            <c:spPr>
              <a:solidFill>
                <a:srgbClr val="002B41"/>
              </a:solidFill>
              <a:ln>
                <a:solidFill>
                  <a:srgbClr val="002B41"/>
                </a:solidFill>
              </a:ln>
              <a:effectLst>
                <a:outerShdw blurRad="635000" dist="254000" dir="2700000" algn="tl" rotWithShape="0">
                  <a:prstClr val="black">
                    <a:alpha val="20000"/>
                  </a:prstClr>
                </a:outerShdw>
              </a:effectLst>
            </c:spPr>
            <c:extLst>
              <c:ext xmlns:c16="http://schemas.microsoft.com/office/drawing/2014/chart" uri="{C3380CC4-5D6E-409C-BE32-E72D297353CC}">
                <c16:uniqueId val="{00000003-DA8C-449B-B55E-5074769C6543}"/>
              </c:ext>
            </c:extLst>
          </c:dPt>
          <c:dPt>
            <c:idx val="4"/>
            <c:invertIfNegative val="0"/>
            <c:bubble3D val="0"/>
            <c:spPr>
              <a:solidFill>
                <a:srgbClr val="002B41"/>
              </a:solidFill>
              <a:ln>
                <a:solidFill>
                  <a:srgbClr val="002B41"/>
                </a:solidFill>
              </a:ln>
              <a:effectLst>
                <a:outerShdw blurRad="635000" dist="254000" dir="2700000" algn="tl" rotWithShape="0">
                  <a:prstClr val="black">
                    <a:alpha val="20000"/>
                  </a:prstClr>
                </a:outerShdw>
              </a:effectLst>
            </c:spPr>
            <c:extLst>
              <c:ext xmlns:c16="http://schemas.microsoft.com/office/drawing/2014/chart" uri="{C3380CC4-5D6E-409C-BE32-E72D297353CC}">
                <c16:uniqueId val="{00000005-DA8C-449B-B55E-5074769C6543}"/>
              </c:ext>
            </c:extLst>
          </c:dPt>
          <c:dPt>
            <c:idx val="6"/>
            <c:invertIfNegative val="0"/>
            <c:bubble3D val="0"/>
            <c:spPr>
              <a:solidFill>
                <a:srgbClr val="002B41"/>
              </a:solidFill>
              <a:ln>
                <a:solidFill>
                  <a:srgbClr val="002B41"/>
                </a:solidFill>
              </a:ln>
              <a:effectLst>
                <a:outerShdw blurRad="635000" dist="254000" dir="2700000" algn="tl" rotWithShape="0">
                  <a:prstClr val="black">
                    <a:alpha val="20000"/>
                  </a:prstClr>
                </a:outerShdw>
              </a:effectLst>
            </c:spPr>
            <c:extLst>
              <c:ext xmlns:c16="http://schemas.microsoft.com/office/drawing/2014/chart" uri="{C3380CC4-5D6E-409C-BE32-E72D297353CC}">
                <c16:uniqueId val="{00000007-DA8C-449B-B55E-5074769C6543}"/>
              </c:ext>
            </c:extLst>
          </c:dPt>
          <c:cat>
            <c:numRef>
              <c:f>Sheet1!$A$2:$A$8</c:f>
              <c:numCache>
                <c:formatCode>General</c:formatCode>
                <c:ptCount val="7"/>
                <c:pt idx="0">
                  <c:v>2010</c:v>
                </c:pt>
                <c:pt idx="1">
                  <c:v>2011</c:v>
                </c:pt>
                <c:pt idx="2">
                  <c:v>2012</c:v>
                </c:pt>
                <c:pt idx="3">
                  <c:v>2013</c:v>
                </c:pt>
                <c:pt idx="4">
                  <c:v>2014</c:v>
                </c:pt>
                <c:pt idx="5">
                  <c:v>2015</c:v>
                </c:pt>
                <c:pt idx="6">
                  <c:v>2016</c:v>
                </c:pt>
              </c:numCache>
            </c:numRef>
          </c:cat>
          <c:val>
            <c:numRef>
              <c:f>Sheet1!$B$2:$B$8</c:f>
              <c:numCache>
                <c:formatCode>General</c:formatCode>
                <c:ptCount val="7"/>
                <c:pt idx="0">
                  <c:v>1.3</c:v>
                </c:pt>
                <c:pt idx="1">
                  <c:v>2.5</c:v>
                </c:pt>
                <c:pt idx="2">
                  <c:v>3.5</c:v>
                </c:pt>
                <c:pt idx="3">
                  <c:v>4.5</c:v>
                </c:pt>
                <c:pt idx="4">
                  <c:v>5</c:v>
                </c:pt>
                <c:pt idx="5">
                  <c:v>6.9</c:v>
                </c:pt>
                <c:pt idx="6">
                  <c:v>7.2</c:v>
                </c:pt>
              </c:numCache>
            </c:numRef>
          </c:val>
          <c:extLst>
            <c:ext xmlns:c16="http://schemas.microsoft.com/office/drawing/2014/chart" uri="{C3380CC4-5D6E-409C-BE32-E72D297353CC}">
              <c16:uniqueId val="{00000008-DA8C-449B-B55E-5074769C6543}"/>
            </c:ext>
          </c:extLst>
        </c:ser>
        <c:dLbls>
          <c:showLegendKey val="0"/>
          <c:showVal val="0"/>
          <c:showCatName val="0"/>
          <c:showSerName val="0"/>
          <c:showPercent val="0"/>
          <c:showBubbleSize val="0"/>
        </c:dLbls>
        <c:gapWidth val="220"/>
        <c:overlap val="-22"/>
        <c:axId val="137191808"/>
        <c:axId val="137193344"/>
      </c:barChart>
      <c:catAx>
        <c:axId val="137191808"/>
        <c:scaling>
          <c:orientation val="minMax"/>
        </c:scaling>
        <c:delete val="0"/>
        <c:axPos val="b"/>
        <c:numFmt formatCode="General" sourceLinked="1"/>
        <c:majorTickMark val="none"/>
        <c:minorTickMark val="none"/>
        <c:tickLblPos val="nextTo"/>
        <c:spPr>
          <a:solidFill>
            <a:srgbClr val="F1F1F1"/>
          </a:solidFill>
          <a:ln w="9525" cap="flat" cmpd="sng" algn="ctr">
            <a:solidFill>
              <a:srgbClr val="002B41"/>
            </a:solidFill>
            <a:round/>
          </a:ln>
          <a:effectLst/>
        </c:spPr>
        <c:txPr>
          <a:bodyPr rot="-60000000" spcFirstLastPara="1" vertOverflow="ellipsis" vert="horz" wrap="square" anchor="ctr" anchorCtr="1"/>
          <a:lstStyle/>
          <a:p>
            <a:pPr>
              <a:defRPr lang="zh-CN" sz="1195" b="0" i="0" u="none" strike="noStrike" kern="1200" baseline="0">
                <a:solidFill>
                  <a:srgbClr val="002B41"/>
                </a:solidFill>
                <a:latin typeface="微软雅黑" panose="020B0503020204020204" pitchFamily="34" charset="-122"/>
                <a:ea typeface="微软雅黑" panose="020B0503020204020204" pitchFamily="34" charset="-122"/>
                <a:cs typeface="+mn-cs"/>
              </a:defRPr>
            </a:pPr>
            <a:endParaRPr lang="zh-CN"/>
          </a:p>
        </c:txPr>
        <c:crossAx val="137193344"/>
        <c:crosses val="autoZero"/>
        <c:auto val="1"/>
        <c:lblAlgn val="ctr"/>
        <c:lblOffset val="100"/>
        <c:noMultiLvlLbl val="0"/>
      </c:catAx>
      <c:valAx>
        <c:axId val="137193344"/>
        <c:scaling>
          <c:orientation val="minMax"/>
        </c:scaling>
        <c:delete val="0"/>
        <c:axPos val="l"/>
        <c:majorGridlines>
          <c:spPr>
            <a:ln w="9525" cap="flat" cmpd="sng" algn="ctr">
              <a:solidFill>
                <a:srgbClr val="002B41">
                  <a:alpha val="20000"/>
                </a:srgbClr>
              </a:solidFill>
              <a:round/>
            </a:ln>
            <a:effectLst/>
          </c:spPr>
        </c:majorGridlines>
        <c:numFmt formatCode="General" sourceLinked="1"/>
        <c:majorTickMark val="none"/>
        <c:minorTickMark val="none"/>
        <c:tickLblPos val="nextTo"/>
        <c:spPr>
          <a:solidFill>
            <a:srgbClr val="F1F1F1"/>
          </a:solidFill>
          <a:ln>
            <a:solidFill>
              <a:srgbClr val="002B41"/>
            </a:solidFill>
          </a:ln>
          <a:effectLst/>
        </c:spPr>
        <c:txPr>
          <a:bodyPr rot="-60000000" spcFirstLastPara="1" vertOverflow="ellipsis" vert="horz" wrap="square" anchor="ctr" anchorCtr="1"/>
          <a:lstStyle/>
          <a:p>
            <a:pPr>
              <a:defRPr lang="zh-CN" sz="1195" b="0" i="0" u="none" strike="noStrike" kern="1200" baseline="0">
                <a:solidFill>
                  <a:srgbClr val="002B41"/>
                </a:solidFill>
                <a:latin typeface="微软雅黑" panose="020B0503020204020204" pitchFamily="34" charset="-122"/>
                <a:ea typeface="微软雅黑" panose="020B0503020204020204" pitchFamily="34" charset="-122"/>
                <a:cs typeface="+mn-cs"/>
              </a:defRPr>
            </a:pPr>
            <a:endParaRPr lang="zh-CN"/>
          </a:p>
        </c:txPr>
        <c:crossAx val="137191808"/>
        <c:crosses val="autoZero"/>
        <c:crossBetween val="between"/>
      </c:valAx>
      <c:spPr>
        <a:noFill/>
        <a:ln>
          <a:solidFill>
            <a:srgbClr val="F1F1F1">
              <a:alpha val="20000"/>
            </a:srgbClr>
          </a:solidFill>
        </a:ln>
        <a:effectLst/>
      </c:spPr>
    </c:plotArea>
    <c:plotVisOnly val="1"/>
    <c:dispBlanksAs val="gap"/>
    <c:showDLblsOverMax val="0"/>
  </c:chart>
  <c:spPr>
    <a:noFill/>
    <a:ln>
      <a:solidFill>
        <a:srgbClr val="F1F1F1"/>
      </a:solidFill>
    </a:ln>
    <a:effectLst/>
  </c:spPr>
  <c:txPr>
    <a:bodyPr/>
    <a:lstStyle/>
    <a:p>
      <a:pPr>
        <a:defRPr lang="zh-CN">
          <a:solidFill>
            <a:schemeClr val="bg1">
              <a:lumMod val="95000"/>
            </a:schemeClr>
          </a:solidFill>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2019/6/13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extLst>
      <p:ext uri="{BB962C8B-B14F-4D97-AF65-F5344CB8AC3E}">
        <p14:creationId xmlns:p14="http://schemas.microsoft.com/office/powerpoint/2010/main" val="24265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Hello everyone, my name is </a:t>
            </a:r>
            <a:r>
              <a:rPr lang="zh-CN" altLang="zh-CN" sz="1200" kern="1200" dirty="0">
                <a:solidFill>
                  <a:schemeClr val="tx1"/>
                </a:solidFill>
                <a:effectLst/>
                <a:latin typeface="+mn-lt"/>
                <a:ea typeface="+mn-ea"/>
                <a:cs typeface="+mn-cs"/>
              </a:rPr>
              <a:t>耿冬冬</a:t>
            </a:r>
            <a:r>
              <a:rPr lang="en-US" altLang="zh-CN" sz="1200" kern="1200" dirty="0">
                <a:solidFill>
                  <a:schemeClr val="tx1"/>
                </a:solidFill>
                <a:effectLst/>
                <a:latin typeface="+mn-lt"/>
                <a:ea typeface="+mn-ea"/>
                <a:cs typeface="+mn-cs"/>
              </a:rPr>
              <a:t>, let me introduce the fifth part—Suggestions.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95043DD-9C8A-432D-8FD9-15B0804A3EB1}" type="slidenum">
              <a:rPr lang="zh-CN" altLang="en-US" smtClean="0"/>
              <a:t>1</a:t>
            </a:fld>
            <a:endParaRPr lang="zh-CN" altLang="en-US"/>
          </a:p>
        </p:txBody>
      </p:sp>
    </p:spTree>
    <p:extLst>
      <p:ext uri="{BB962C8B-B14F-4D97-AF65-F5344CB8AC3E}">
        <p14:creationId xmlns:p14="http://schemas.microsoft.com/office/powerpoint/2010/main" val="161117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Below, I will put forward to some suggestions for solving the problem from the aspects of Platform Supervision, Content Production and User participation.</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95043DD-9C8A-432D-8FD9-15B0804A3EB1}" type="slidenum">
              <a:rPr lang="zh-CN" altLang="en-US" smtClean="0"/>
              <a:t>2</a:t>
            </a:fld>
            <a:endParaRPr lang="zh-CN" altLang="en-US"/>
          </a:p>
        </p:txBody>
      </p:sp>
    </p:spTree>
    <p:extLst>
      <p:ext uri="{BB962C8B-B14F-4D97-AF65-F5344CB8AC3E}">
        <p14:creationId xmlns:p14="http://schemas.microsoft.com/office/powerpoint/2010/main" val="705549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terms of platform supervision. First of all, we must strengthen the platform supervision mechanism and implement relevant laws and regulations. Secondly, supervision should be implemented in all aspects, such as increasing video review efforts to ensure the health of the overall short video environment. Finally, the regulatory power should be distributed to users to cultivate the awareness of users to maintain the platform environment.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95043DD-9C8A-432D-8FD9-15B0804A3EB1}" type="slidenum">
              <a:rPr lang="zh-CN" altLang="en-US" smtClean="0"/>
              <a:t>3</a:t>
            </a:fld>
            <a:endParaRPr lang="zh-CN" altLang="en-US"/>
          </a:p>
        </p:txBody>
      </p:sp>
    </p:spTree>
    <p:extLst>
      <p:ext uri="{BB962C8B-B14F-4D97-AF65-F5344CB8AC3E}">
        <p14:creationId xmlns:p14="http://schemas.microsoft.com/office/powerpoint/2010/main" val="4001121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terms of content . First of all, we advocate both UGC mode and PGC mode. High-quality content is the core requirement of users. Secondly, we must pay attention to the combination with traditional culture and value leadership. Make traditional culture more popular. Finally, the integration of the platform should be realized. Take advantages of the Internet plus. Create a new development ecology.</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95043DD-9C8A-432D-8FD9-15B0804A3EB1}" type="slidenum">
              <a:rPr lang="zh-CN" altLang="en-US" smtClean="0"/>
              <a:t>4</a:t>
            </a:fld>
            <a:endParaRPr lang="zh-CN" altLang="en-US"/>
          </a:p>
        </p:txBody>
      </p:sp>
    </p:spTree>
    <p:extLst>
      <p:ext uri="{BB962C8B-B14F-4D97-AF65-F5344CB8AC3E}">
        <p14:creationId xmlns:p14="http://schemas.microsoft.com/office/powerpoint/2010/main" val="4071202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terms of User participation. First of all, we pay attention to strengthening the people‘s own quality and social responsibility, learning to reasonably judge and reasonably analyze, resisting video without nutrition and spreading positive energy. Secondly, to mobilize the user's participation, you can set rewards to attract users to participate in the production of positive energy videos.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95043DD-9C8A-432D-8FD9-15B0804A3EB1}" type="slidenum">
              <a:rPr lang="zh-CN" altLang="en-US" smtClean="0"/>
              <a:t>5</a:t>
            </a:fld>
            <a:endParaRPr lang="zh-CN" altLang="en-US"/>
          </a:p>
        </p:txBody>
      </p:sp>
    </p:spTree>
    <p:extLst>
      <p:ext uri="{BB962C8B-B14F-4D97-AF65-F5344CB8AC3E}">
        <p14:creationId xmlns:p14="http://schemas.microsoft.com/office/powerpoint/2010/main" val="264909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2019/6/13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2516505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913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140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5322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7898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7235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6247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388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33638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081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36827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811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2019/6/13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2019/6/13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2019/6/13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2019/6/13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2019/6/13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2019/6/13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2019/6/13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2019/6/13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68175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slideLayout" Target="../slideLayouts/slideLayout2.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 Type="http://schemas.openxmlformats.org/officeDocument/2006/relationships/tags" Target="../tags/tag10.xml"/><Relationship Id="rId16" Type="http://schemas.openxmlformats.org/officeDocument/2006/relationships/tags" Target="../tags/tag24.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tags" Target="../tags/tag2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3.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2705202" y="3429000"/>
            <a:ext cx="5873724"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Ⅴ.	 Suggestions</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Rectangle 3"/>
          <p:cNvSpPr/>
          <p:nvPr/>
        </p:nvSpPr>
        <p:spPr>
          <a:xfrm>
            <a:off x="1088504" y="2102360"/>
            <a:ext cx="2127697" cy="2127697"/>
          </a:xfrm>
          <a:prstGeom prst="ellipse">
            <a:avLst/>
          </a:prstGeom>
          <a:blipFill>
            <a:blip r:embed="rId2" cstate="screen">
              <a:extLst>
                <a:ext uri="{28A0092B-C50C-407E-A947-70E740481C1C}">
                  <a14:useLocalDpi xmlns:a14="http://schemas.microsoft.com/office/drawing/2010/main"/>
                </a:ext>
              </a:extLst>
            </a:blip>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5" name="Rectangle 5"/>
          <p:cNvSpPr/>
          <p:nvPr/>
        </p:nvSpPr>
        <p:spPr>
          <a:xfrm>
            <a:off x="3743059" y="2102360"/>
            <a:ext cx="2127697" cy="2127697"/>
          </a:xfrm>
          <a:prstGeom prst="ellipse">
            <a:avLst/>
          </a:prstGeom>
          <a:blipFill>
            <a:blip r:embed="rId3" cstate="screen">
              <a:extLst>
                <a:ext uri="{28A0092B-C50C-407E-A947-70E740481C1C}">
                  <a14:useLocalDpi xmlns:a14="http://schemas.microsoft.com/office/drawing/2010/main"/>
                </a:ext>
              </a:extLst>
            </a:blip>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6" name="Rectangle 6"/>
          <p:cNvSpPr/>
          <p:nvPr/>
        </p:nvSpPr>
        <p:spPr>
          <a:xfrm>
            <a:off x="6377350" y="2104049"/>
            <a:ext cx="2127697" cy="2127697"/>
          </a:xfrm>
          <a:prstGeom prst="ellipse">
            <a:avLst/>
          </a:prstGeom>
          <a:blipFill>
            <a:blip r:embed="rId4" cstate="screen">
              <a:extLst>
                <a:ext uri="{28A0092B-C50C-407E-A947-70E740481C1C}">
                  <a14:useLocalDpi xmlns:a14="http://schemas.microsoft.com/office/drawing/2010/main"/>
                </a:ext>
              </a:extLst>
            </a:blip>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7" name="Rectangle 7"/>
          <p:cNvSpPr/>
          <p:nvPr/>
        </p:nvSpPr>
        <p:spPr>
          <a:xfrm>
            <a:off x="9092696" y="2104049"/>
            <a:ext cx="2127697" cy="2127697"/>
          </a:xfrm>
          <a:prstGeom prst="ellipse">
            <a:avLst/>
          </a:prstGeom>
          <a:blipFill>
            <a:blip r:embed="rId5" cstate="screen">
              <a:extLst>
                <a:ext uri="{28A0092B-C50C-407E-A947-70E740481C1C}">
                  <a14:useLocalDpi xmlns:a14="http://schemas.microsoft.com/office/drawing/2010/main"/>
                </a:ext>
              </a:extLst>
            </a:blip>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8" name="TextBox 76"/>
          <p:cNvSpPr txBox="1"/>
          <p:nvPr/>
        </p:nvSpPr>
        <p:spPr>
          <a:xfrm>
            <a:off x="1388697" y="4009787"/>
            <a:ext cx="1733670" cy="400110"/>
          </a:xfrm>
          <a:prstGeom prst="rect">
            <a:avLst/>
          </a:prstGeom>
          <a:solidFill>
            <a:srgbClr val="002B41"/>
          </a:solidFill>
          <a:ln w="28575">
            <a:noFill/>
          </a:ln>
          <a:effectLst>
            <a:outerShdw blurRad="254000" dist="127000" dir="2700000" algn="tl" rotWithShape="0">
              <a:prstClr val="black">
                <a:alpha val="40000"/>
              </a:prstClr>
            </a:outerShdw>
          </a:effectLst>
        </p:spPr>
        <p:txBody>
          <a:bodyPr anchor="ctr"/>
          <a:lstStyle>
            <a:defPPr>
              <a:defRPr lang="zh-CN"/>
            </a:defPPr>
            <a:lvl1pPr algn="ctr">
              <a:defRPr sz="2000">
                <a:solidFill>
                  <a:schemeClr val="bg1">
                    <a:lumMod val="95000"/>
                  </a:schemeClr>
                </a:solidFill>
                <a:latin typeface="Calibri" panose="020F0502020204030204" pitchFamily="34" charset="0"/>
                <a:ea typeface="宋体" panose="02010600030101010101" pitchFamily="2" charset="-122"/>
              </a:defRPr>
            </a:lvl1pPr>
          </a:lstStyle>
          <a:p>
            <a:r>
              <a:rPr lang="zh-CN" altLang="en-US" dirty="0">
                <a:latin typeface="微软雅黑" panose="020B0503020204020204" pitchFamily="34" charset="-122"/>
                <a:ea typeface="微软雅黑" panose="020B0503020204020204" pitchFamily="34" charset="-122"/>
              </a:rPr>
              <a:t>添加标题</a:t>
            </a:r>
          </a:p>
        </p:txBody>
      </p:sp>
      <p:sp>
        <p:nvSpPr>
          <p:cNvPr id="19" name="文本框 18"/>
          <p:cNvSpPr txBox="1"/>
          <p:nvPr/>
        </p:nvSpPr>
        <p:spPr>
          <a:xfrm>
            <a:off x="1216525" y="4766302"/>
            <a:ext cx="2078015" cy="625171"/>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0" name="TextBox 76"/>
          <p:cNvSpPr txBox="1"/>
          <p:nvPr/>
        </p:nvSpPr>
        <p:spPr>
          <a:xfrm>
            <a:off x="3915231" y="4009787"/>
            <a:ext cx="1733670" cy="400110"/>
          </a:xfrm>
          <a:prstGeom prst="rect">
            <a:avLst/>
          </a:prstGeom>
          <a:solidFill>
            <a:srgbClr val="002B41"/>
          </a:solidFill>
          <a:ln w="28575">
            <a:noFill/>
          </a:ln>
          <a:effectLst>
            <a:outerShdw blurRad="254000" dist="127000" dir="2700000" algn="tl" rotWithShape="0">
              <a:prstClr val="black">
                <a:alpha val="40000"/>
              </a:prstClr>
            </a:outerShdw>
          </a:effectLst>
        </p:spPr>
        <p:txBody>
          <a:bodyPr anchor="ctr"/>
          <a:lstStyle>
            <a:defPPr>
              <a:defRPr lang="zh-CN"/>
            </a:defPPr>
            <a:lvl1pPr algn="ctr">
              <a:defRPr sz="2000">
                <a:solidFill>
                  <a:schemeClr val="bg1">
                    <a:lumMod val="95000"/>
                  </a:schemeClr>
                </a:solidFill>
                <a:latin typeface="Calibri" panose="020F0502020204030204" pitchFamily="34" charset="0"/>
                <a:ea typeface="宋体" panose="02010600030101010101" pitchFamily="2" charset="-122"/>
              </a:defRPr>
            </a:lvl1pPr>
          </a:lstStyle>
          <a:p>
            <a:r>
              <a:rPr lang="zh-CN" altLang="en-US" dirty="0">
                <a:latin typeface="微软雅黑" panose="020B0503020204020204" pitchFamily="34" charset="-122"/>
                <a:ea typeface="微软雅黑" panose="020B0503020204020204" pitchFamily="34" charset="-122"/>
              </a:rPr>
              <a:t>添加标题</a:t>
            </a:r>
          </a:p>
        </p:txBody>
      </p:sp>
      <p:sp>
        <p:nvSpPr>
          <p:cNvPr id="21" name="文本框 20"/>
          <p:cNvSpPr txBox="1"/>
          <p:nvPr/>
        </p:nvSpPr>
        <p:spPr>
          <a:xfrm>
            <a:off x="3743059" y="4766302"/>
            <a:ext cx="2078015" cy="625171"/>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2" name="TextBox 76"/>
          <p:cNvSpPr txBox="1"/>
          <p:nvPr/>
        </p:nvSpPr>
        <p:spPr>
          <a:xfrm>
            <a:off x="6599204" y="4009787"/>
            <a:ext cx="1733670" cy="400110"/>
          </a:xfrm>
          <a:prstGeom prst="rect">
            <a:avLst/>
          </a:prstGeom>
          <a:solidFill>
            <a:srgbClr val="002B41"/>
          </a:solidFill>
          <a:ln w="28575">
            <a:noFill/>
          </a:ln>
          <a:effectLst>
            <a:outerShdw blurRad="254000" dist="127000" dir="2700000" algn="tl" rotWithShape="0">
              <a:prstClr val="black">
                <a:alpha val="40000"/>
              </a:prstClr>
            </a:outerShdw>
          </a:effectLst>
        </p:spPr>
        <p:txBody>
          <a:bodyPr anchor="ctr"/>
          <a:lstStyle>
            <a:defPPr>
              <a:defRPr lang="zh-CN"/>
            </a:defPPr>
            <a:lvl1pPr algn="ctr">
              <a:defRPr sz="2000">
                <a:solidFill>
                  <a:schemeClr val="bg1">
                    <a:lumMod val="95000"/>
                  </a:schemeClr>
                </a:solidFill>
                <a:latin typeface="Calibri" panose="020F0502020204030204" pitchFamily="34" charset="0"/>
                <a:ea typeface="宋体" panose="02010600030101010101" pitchFamily="2" charset="-122"/>
              </a:defRPr>
            </a:lvl1pPr>
          </a:lstStyle>
          <a:p>
            <a:r>
              <a:rPr lang="zh-CN" altLang="en-US" dirty="0">
                <a:latin typeface="微软雅黑" panose="020B0503020204020204" pitchFamily="34" charset="-122"/>
                <a:ea typeface="微软雅黑" panose="020B0503020204020204" pitchFamily="34" charset="-122"/>
              </a:rPr>
              <a:t>添加标题</a:t>
            </a:r>
          </a:p>
        </p:txBody>
      </p:sp>
      <p:sp>
        <p:nvSpPr>
          <p:cNvPr id="23" name="文本框 22"/>
          <p:cNvSpPr txBox="1"/>
          <p:nvPr/>
        </p:nvSpPr>
        <p:spPr>
          <a:xfrm>
            <a:off x="6427032" y="4766302"/>
            <a:ext cx="2078015" cy="625171"/>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4" name="TextBox 76"/>
          <p:cNvSpPr txBox="1"/>
          <p:nvPr/>
        </p:nvSpPr>
        <p:spPr>
          <a:xfrm>
            <a:off x="9264868" y="4009787"/>
            <a:ext cx="1733670" cy="400110"/>
          </a:xfrm>
          <a:prstGeom prst="rect">
            <a:avLst/>
          </a:prstGeom>
          <a:solidFill>
            <a:srgbClr val="002B41"/>
          </a:solidFill>
          <a:ln w="28575">
            <a:noFill/>
          </a:ln>
          <a:effectLst>
            <a:outerShdw blurRad="254000" dist="127000" dir="2700000" algn="tl" rotWithShape="0">
              <a:prstClr val="black">
                <a:alpha val="40000"/>
              </a:prstClr>
            </a:outerShdw>
          </a:effectLst>
        </p:spPr>
        <p:txBody>
          <a:bodyPr anchor="ctr"/>
          <a:lstStyle>
            <a:defPPr>
              <a:defRPr lang="zh-CN"/>
            </a:defPPr>
            <a:lvl1pPr algn="ctr">
              <a:defRPr sz="2000">
                <a:solidFill>
                  <a:schemeClr val="bg1">
                    <a:lumMod val="95000"/>
                  </a:schemeClr>
                </a:solidFill>
                <a:latin typeface="Calibri" panose="020F0502020204030204" pitchFamily="34" charset="0"/>
                <a:ea typeface="宋体" panose="02010600030101010101" pitchFamily="2" charset="-122"/>
              </a:defRPr>
            </a:lvl1pPr>
          </a:lstStyle>
          <a:p>
            <a:r>
              <a:rPr lang="zh-CN" altLang="en-US" dirty="0">
                <a:latin typeface="微软雅黑" panose="020B0503020204020204" pitchFamily="34" charset="-122"/>
                <a:ea typeface="微软雅黑" panose="020B0503020204020204" pitchFamily="34" charset="-122"/>
              </a:rPr>
              <a:t>添加标题</a:t>
            </a:r>
          </a:p>
        </p:txBody>
      </p:sp>
      <p:sp>
        <p:nvSpPr>
          <p:cNvPr id="25" name="文本框 24"/>
          <p:cNvSpPr txBox="1"/>
          <p:nvPr/>
        </p:nvSpPr>
        <p:spPr>
          <a:xfrm>
            <a:off x="9092696" y="4766302"/>
            <a:ext cx="2078015" cy="625171"/>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稻壳儿小白白(http://dwz.cn/Wu2UP)"/>
          <p:cNvSpPr>
            <a:spLocks noChangeArrowheads="1"/>
          </p:cNvSpPr>
          <p:nvPr/>
        </p:nvSpPr>
        <p:spPr bwMode="auto">
          <a:xfrm flipV="1">
            <a:off x="2146223" y="1543937"/>
            <a:ext cx="862013" cy="862012"/>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280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稻壳儿小白白(http://dwz.cn/Wu2UP)"/>
          <p:cNvSpPr>
            <a:spLocks noChangeArrowheads="1"/>
          </p:cNvSpPr>
          <p:nvPr/>
        </p:nvSpPr>
        <p:spPr bwMode="auto">
          <a:xfrm flipV="1">
            <a:off x="5662539" y="1543937"/>
            <a:ext cx="862013" cy="862012"/>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280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稻壳儿小白白(http://dwz.cn/Wu2UP)"/>
          <p:cNvSpPr>
            <a:spLocks noChangeArrowheads="1"/>
          </p:cNvSpPr>
          <p:nvPr/>
        </p:nvSpPr>
        <p:spPr bwMode="auto">
          <a:xfrm flipV="1">
            <a:off x="9158280" y="1543937"/>
            <a:ext cx="860425" cy="862012"/>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280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稻壳儿小白白(http://dwz.cn/Wu2UP)"/>
          <p:cNvSpPr>
            <a:spLocks noChangeArrowheads="1"/>
          </p:cNvSpPr>
          <p:nvPr/>
        </p:nvSpPr>
        <p:spPr bwMode="auto">
          <a:xfrm flipV="1">
            <a:off x="2146223" y="3906137"/>
            <a:ext cx="862013" cy="862012"/>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280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稻壳儿小白白(http://dwz.cn/Wu2UP)"/>
          <p:cNvSpPr>
            <a:spLocks noChangeArrowheads="1"/>
          </p:cNvSpPr>
          <p:nvPr/>
        </p:nvSpPr>
        <p:spPr bwMode="auto">
          <a:xfrm flipV="1">
            <a:off x="5662539" y="3906137"/>
            <a:ext cx="862013" cy="862012"/>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280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稻壳儿小白白(http://dwz.cn/Wu2UP)"/>
          <p:cNvSpPr>
            <a:spLocks noChangeArrowheads="1"/>
          </p:cNvSpPr>
          <p:nvPr/>
        </p:nvSpPr>
        <p:spPr bwMode="auto">
          <a:xfrm flipV="1">
            <a:off x="9158280" y="3906137"/>
            <a:ext cx="860425" cy="862012"/>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280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稻壳儿小白白(http://dwz.cn/Wu2UP)"/>
          <p:cNvSpPr/>
          <p:nvPr/>
        </p:nvSpPr>
        <p:spPr bwMode="auto">
          <a:xfrm>
            <a:off x="9382117" y="4139499"/>
            <a:ext cx="412750" cy="369888"/>
          </a:xfrm>
          <a:custGeom>
            <a:avLst/>
            <a:gdLst>
              <a:gd name="T0" fmla="*/ 305537980 w 497"/>
              <a:gd name="T1" fmla="*/ 48581956 h 444"/>
              <a:gd name="T2" fmla="*/ 305537980 w 497"/>
              <a:gd name="T3" fmla="*/ 48581956 h 444"/>
              <a:gd name="T4" fmla="*/ 293813222 w 497"/>
              <a:gd name="T5" fmla="*/ 48581956 h 444"/>
              <a:gd name="T6" fmla="*/ 293813222 w 497"/>
              <a:gd name="T7" fmla="*/ 307452738 h 444"/>
              <a:gd name="T8" fmla="*/ 305537980 w 497"/>
              <a:gd name="T9" fmla="*/ 307452738 h 444"/>
              <a:gd name="T10" fmla="*/ 342092515 w 497"/>
              <a:gd name="T11" fmla="*/ 276221362 h 444"/>
              <a:gd name="T12" fmla="*/ 342092515 w 497"/>
              <a:gd name="T13" fmla="*/ 86058942 h 444"/>
              <a:gd name="T14" fmla="*/ 305537980 w 497"/>
              <a:gd name="T15" fmla="*/ 48581956 h 444"/>
              <a:gd name="T16" fmla="*/ 0 w 497"/>
              <a:gd name="T17" fmla="*/ 86058942 h 444"/>
              <a:gd name="T18" fmla="*/ 0 w 497"/>
              <a:gd name="T19" fmla="*/ 86058942 h 444"/>
              <a:gd name="T20" fmla="*/ 0 w 497"/>
              <a:gd name="T21" fmla="*/ 276221362 h 444"/>
              <a:gd name="T22" fmla="*/ 36554535 w 497"/>
              <a:gd name="T23" fmla="*/ 307452738 h 444"/>
              <a:gd name="T24" fmla="*/ 48968594 w 497"/>
              <a:gd name="T25" fmla="*/ 307452738 h 444"/>
              <a:gd name="T26" fmla="*/ 48968594 w 497"/>
              <a:gd name="T27" fmla="*/ 48581956 h 444"/>
              <a:gd name="T28" fmla="*/ 36554535 w 497"/>
              <a:gd name="T29" fmla="*/ 48581956 h 444"/>
              <a:gd name="T30" fmla="*/ 0 w 497"/>
              <a:gd name="T31" fmla="*/ 86058942 h 444"/>
              <a:gd name="T32" fmla="*/ 232429740 w 497"/>
              <a:gd name="T33" fmla="*/ 18044536 h 444"/>
              <a:gd name="T34" fmla="*/ 232429740 w 497"/>
              <a:gd name="T35" fmla="*/ 18044536 h 444"/>
              <a:gd name="T36" fmla="*/ 171046258 w 497"/>
              <a:gd name="T37" fmla="*/ 0 h 444"/>
              <a:gd name="T38" fmla="*/ 110352076 w 497"/>
              <a:gd name="T39" fmla="*/ 18044536 h 444"/>
              <a:gd name="T40" fmla="*/ 110352076 w 497"/>
              <a:gd name="T41" fmla="*/ 48581956 h 444"/>
              <a:gd name="T42" fmla="*/ 73798371 w 497"/>
              <a:gd name="T43" fmla="*/ 48581956 h 444"/>
              <a:gd name="T44" fmla="*/ 73798371 w 497"/>
              <a:gd name="T45" fmla="*/ 307452738 h 444"/>
              <a:gd name="T46" fmla="*/ 268983445 w 497"/>
              <a:gd name="T47" fmla="*/ 307452738 h 444"/>
              <a:gd name="T48" fmla="*/ 268983445 w 497"/>
              <a:gd name="T49" fmla="*/ 48581956 h 444"/>
              <a:gd name="T50" fmla="*/ 232429740 w 497"/>
              <a:gd name="T51" fmla="*/ 48581956 h 444"/>
              <a:gd name="T52" fmla="*/ 232429740 w 497"/>
              <a:gd name="T53" fmla="*/ 18044536 h 444"/>
              <a:gd name="T54" fmla="*/ 207599962 w 497"/>
              <a:gd name="T55" fmla="*/ 48581956 h 444"/>
              <a:gd name="T56" fmla="*/ 207599962 w 497"/>
              <a:gd name="T57" fmla="*/ 48581956 h 444"/>
              <a:gd name="T58" fmla="*/ 134491722 w 497"/>
              <a:gd name="T59" fmla="*/ 48581956 h 444"/>
              <a:gd name="T60" fmla="*/ 134491722 w 497"/>
              <a:gd name="T61" fmla="*/ 30537420 h 444"/>
              <a:gd name="T62" fmla="*/ 171046258 w 497"/>
              <a:gd name="T63" fmla="*/ 18044536 h 444"/>
              <a:gd name="T64" fmla="*/ 207599962 w 497"/>
              <a:gd name="T65" fmla="*/ 30537420 h 444"/>
              <a:gd name="T66" fmla="*/ 207599962 w 497"/>
              <a:gd name="T67" fmla="*/ 4858195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bg1">
              <a:lumMod val="95000"/>
            </a:schemeClr>
          </a:solidFill>
          <a:ln>
            <a:noFill/>
          </a:ln>
        </p:spPr>
        <p:txBody>
          <a:bodyPr wrap="none" anchor="ctr"/>
          <a:lstStyle/>
          <a:p>
            <a:endParaRPr lang="zh-CN" altLang="en-US">
              <a:solidFill>
                <a:schemeClr val="bg1">
                  <a:lumMod val="95000"/>
                </a:schemeClr>
              </a:solidFill>
            </a:endParaRPr>
          </a:p>
        </p:txBody>
      </p:sp>
      <p:sp>
        <p:nvSpPr>
          <p:cNvPr id="12" name="稻壳儿小白白(http://dwz.cn/Wu2UP)"/>
          <p:cNvSpPr/>
          <p:nvPr/>
        </p:nvSpPr>
        <p:spPr bwMode="auto">
          <a:xfrm>
            <a:off x="2392286" y="4198237"/>
            <a:ext cx="369887" cy="311150"/>
          </a:xfrm>
          <a:custGeom>
            <a:avLst/>
            <a:gdLst>
              <a:gd name="T0" fmla="*/ 301204649 w 444"/>
              <a:gd name="T1" fmla="*/ 148218346 h 373"/>
              <a:gd name="T2" fmla="*/ 301204649 w 444"/>
              <a:gd name="T3" fmla="*/ 148218346 h 373"/>
              <a:gd name="T4" fmla="*/ 245683277 w 444"/>
              <a:gd name="T5" fmla="*/ 18788288 h 373"/>
              <a:gd name="T6" fmla="*/ 221392365 w 444"/>
              <a:gd name="T7" fmla="*/ 0 h 373"/>
              <a:gd name="T8" fmla="*/ 86058709 w 444"/>
              <a:gd name="T9" fmla="*/ 0 h 373"/>
              <a:gd name="T10" fmla="*/ 55521372 w 444"/>
              <a:gd name="T11" fmla="*/ 18788288 h 373"/>
              <a:gd name="T12" fmla="*/ 6246425 w 444"/>
              <a:gd name="T13" fmla="*/ 148218346 h 373"/>
              <a:gd name="T14" fmla="*/ 0 w 444"/>
              <a:gd name="T15" fmla="*/ 178836174 h 373"/>
              <a:gd name="T16" fmla="*/ 12492017 w 444"/>
              <a:gd name="T17" fmla="*/ 240071828 h 373"/>
              <a:gd name="T18" fmla="*/ 31231292 w 444"/>
              <a:gd name="T19" fmla="*/ 258860116 h 373"/>
              <a:gd name="T20" fmla="*/ 276913737 w 444"/>
              <a:gd name="T21" fmla="*/ 258860116 h 373"/>
              <a:gd name="T22" fmla="*/ 294959057 w 444"/>
              <a:gd name="T23" fmla="*/ 240071828 h 373"/>
              <a:gd name="T24" fmla="*/ 307451074 w 444"/>
              <a:gd name="T25" fmla="*/ 178836174 h 373"/>
              <a:gd name="T26" fmla="*/ 301204649 w 444"/>
              <a:gd name="T27" fmla="*/ 148218346 h 373"/>
              <a:gd name="T28" fmla="*/ 276913737 w 444"/>
              <a:gd name="T29" fmla="*/ 191361421 h 373"/>
              <a:gd name="T30" fmla="*/ 276913737 w 444"/>
              <a:gd name="T31" fmla="*/ 191361421 h 373"/>
              <a:gd name="T32" fmla="*/ 276913737 w 444"/>
              <a:gd name="T33" fmla="*/ 215717042 h 373"/>
              <a:gd name="T34" fmla="*/ 258175294 w 444"/>
              <a:gd name="T35" fmla="*/ 234504496 h 373"/>
              <a:gd name="T36" fmla="*/ 49275780 w 444"/>
              <a:gd name="T37" fmla="*/ 234504496 h 373"/>
              <a:gd name="T38" fmla="*/ 31231292 w 444"/>
              <a:gd name="T39" fmla="*/ 215717042 h 373"/>
              <a:gd name="T40" fmla="*/ 24290912 w 444"/>
              <a:gd name="T41" fmla="*/ 191361421 h 373"/>
              <a:gd name="T42" fmla="*/ 43029355 w 444"/>
              <a:gd name="T43" fmla="*/ 172573133 h 373"/>
              <a:gd name="T44" fmla="*/ 264421720 w 444"/>
              <a:gd name="T45" fmla="*/ 172573133 h 373"/>
              <a:gd name="T46" fmla="*/ 276913737 w 444"/>
              <a:gd name="T47" fmla="*/ 191361421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bg1">
              <a:lumMod val="95000"/>
            </a:schemeClr>
          </a:solidFill>
          <a:ln>
            <a:noFill/>
          </a:ln>
        </p:spPr>
        <p:txBody>
          <a:bodyPr wrap="none" anchor="ctr"/>
          <a:lstStyle/>
          <a:p>
            <a:endParaRPr lang="zh-CN" altLang="en-US">
              <a:solidFill>
                <a:schemeClr val="bg1">
                  <a:lumMod val="95000"/>
                </a:schemeClr>
              </a:solidFill>
            </a:endParaRPr>
          </a:p>
        </p:txBody>
      </p:sp>
      <p:sp>
        <p:nvSpPr>
          <p:cNvPr id="13" name="稻壳儿小白白(http://dwz.cn/Wu2UP)"/>
          <p:cNvSpPr/>
          <p:nvPr/>
        </p:nvSpPr>
        <p:spPr bwMode="auto">
          <a:xfrm>
            <a:off x="5880027" y="4179187"/>
            <a:ext cx="376237" cy="384175"/>
          </a:xfrm>
          <a:custGeom>
            <a:avLst/>
            <a:gdLst>
              <a:gd name="T0" fmla="*/ 190536572 w 452"/>
              <a:gd name="T1" fmla="*/ 208133043 h 462"/>
              <a:gd name="T2" fmla="*/ 190536572 w 452"/>
              <a:gd name="T3" fmla="*/ 208133043 h 462"/>
              <a:gd name="T4" fmla="*/ 300701596 w 452"/>
              <a:gd name="T5" fmla="*/ 17978060 h 462"/>
              <a:gd name="T6" fmla="*/ 300701596 w 452"/>
              <a:gd name="T7" fmla="*/ 12446605 h 462"/>
              <a:gd name="T8" fmla="*/ 294466216 w 452"/>
              <a:gd name="T9" fmla="*/ 12446605 h 462"/>
              <a:gd name="T10" fmla="*/ 110165024 w 452"/>
              <a:gd name="T11" fmla="*/ 123081521 h 462"/>
              <a:gd name="T12" fmla="*/ 6235379 w 452"/>
              <a:gd name="T13" fmla="*/ 208133043 h 462"/>
              <a:gd name="T14" fmla="*/ 24249806 w 452"/>
              <a:gd name="T15" fmla="*/ 226802950 h 462"/>
              <a:gd name="T16" fmla="*/ 60972036 w 452"/>
              <a:gd name="T17" fmla="*/ 214356345 h 462"/>
              <a:gd name="T18" fmla="*/ 104622187 w 452"/>
              <a:gd name="T19" fmla="*/ 257227614 h 462"/>
              <a:gd name="T20" fmla="*/ 92150596 w 452"/>
              <a:gd name="T21" fmla="*/ 293875581 h 462"/>
              <a:gd name="T22" fmla="*/ 104622187 w 452"/>
              <a:gd name="T23" fmla="*/ 312545488 h 462"/>
              <a:gd name="T24" fmla="*/ 190536572 w 452"/>
              <a:gd name="T25" fmla="*/ 208133043 h 462"/>
              <a:gd name="T26" fmla="*/ 208550999 w 452"/>
              <a:gd name="T27" fmla="*/ 103720598 h 462"/>
              <a:gd name="T28" fmla="*/ 208550999 w 452"/>
              <a:gd name="T29" fmla="*/ 103720598 h 462"/>
              <a:gd name="T30" fmla="*/ 208550999 w 452"/>
              <a:gd name="T31" fmla="*/ 67072631 h 462"/>
              <a:gd name="T32" fmla="*/ 245272396 w 452"/>
              <a:gd name="T33" fmla="*/ 67072631 h 462"/>
              <a:gd name="T34" fmla="*/ 245272396 w 452"/>
              <a:gd name="T35" fmla="*/ 103720598 h 462"/>
              <a:gd name="T36" fmla="*/ 208550999 w 452"/>
              <a:gd name="T37" fmla="*/ 103720598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lumMod val="95000"/>
            </a:schemeClr>
          </a:solidFill>
          <a:ln>
            <a:noFill/>
          </a:ln>
        </p:spPr>
        <p:txBody>
          <a:bodyPr wrap="none" anchor="ctr"/>
          <a:lstStyle/>
          <a:p>
            <a:endParaRPr lang="zh-CN" altLang="en-US">
              <a:solidFill>
                <a:schemeClr val="bg1">
                  <a:lumMod val="95000"/>
                </a:schemeClr>
              </a:solidFill>
            </a:endParaRPr>
          </a:p>
        </p:txBody>
      </p:sp>
      <p:sp>
        <p:nvSpPr>
          <p:cNvPr id="14" name="稻壳儿小白白(http://dwz.cn/Wu2UP)"/>
          <p:cNvSpPr/>
          <p:nvPr/>
        </p:nvSpPr>
        <p:spPr bwMode="auto">
          <a:xfrm>
            <a:off x="5880027" y="1763012"/>
            <a:ext cx="428625" cy="412750"/>
          </a:xfrm>
          <a:custGeom>
            <a:avLst/>
            <a:gdLst>
              <a:gd name="T0" fmla="*/ 54722512 w 515"/>
              <a:gd name="T1" fmla="*/ 231497219 h 498"/>
              <a:gd name="T2" fmla="*/ 54722512 w 515"/>
              <a:gd name="T3" fmla="*/ 231497219 h 498"/>
              <a:gd name="T4" fmla="*/ 12468410 w 515"/>
              <a:gd name="T5" fmla="*/ 322859183 h 498"/>
              <a:gd name="T6" fmla="*/ 117065394 w 515"/>
              <a:gd name="T7" fmla="*/ 298129822 h 498"/>
              <a:gd name="T8" fmla="*/ 110830773 w 515"/>
              <a:gd name="T9" fmla="*/ 237679352 h 498"/>
              <a:gd name="T10" fmla="*/ 54722512 w 515"/>
              <a:gd name="T11" fmla="*/ 231497219 h 498"/>
              <a:gd name="T12" fmla="*/ 343575813 w 515"/>
              <a:gd name="T13" fmla="*/ 12365095 h 498"/>
              <a:gd name="T14" fmla="*/ 343575813 w 515"/>
              <a:gd name="T15" fmla="*/ 12365095 h 498"/>
              <a:gd name="T16" fmla="*/ 135075135 w 515"/>
              <a:gd name="T17" fmla="*/ 158681655 h 498"/>
              <a:gd name="T18" fmla="*/ 97669905 w 515"/>
              <a:gd name="T19" fmla="*/ 201271984 h 498"/>
              <a:gd name="T20" fmla="*/ 103903694 w 515"/>
              <a:gd name="T21" fmla="*/ 206767030 h 498"/>
              <a:gd name="T22" fmla="*/ 128840514 w 515"/>
              <a:gd name="T23" fmla="*/ 225314258 h 498"/>
              <a:gd name="T24" fmla="*/ 141308924 w 515"/>
              <a:gd name="T25" fmla="*/ 243175226 h 498"/>
              <a:gd name="T26" fmla="*/ 147543545 w 515"/>
              <a:gd name="T27" fmla="*/ 249357359 h 498"/>
              <a:gd name="T28" fmla="*/ 190490105 w 515"/>
              <a:gd name="T29" fmla="*/ 212949991 h 498"/>
              <a:gd name="T30" fmla="*/ 343575813 w 515"/>
              <a:gd name="T31" fmla="*/ 12365095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bg1">
              <a:lumMod val="95000"/>
            </a:schemeClr>
          </a:solidFill>
          <a:ln>
            <a:noFill/>
          </a:ln>
        </p:spPr>
        <p:txBody>
          <a:bodyPr wrap="none" anchor="ctr"/>
          <a:lstStyle/>
          <a:p>
            <a:endParaRPr lang="zh-CN" altLang="en-US">
              <a:solidFill>
                <a:schemeClr val="bg1">
                  <a:lumMod val="95000"/>
                </a:schemeClr>
              </a:solidFill>
            </a:endParaRPr>
          </a:p>
        </p:txBody>
      </p:sp>
      <p:sp>
        <p:nvSpPr>
          <p:cNvPr id="15" name="稻壳儿小白白(http://dwz.cn/Wu2UP)"/>
          <p:cNvSpPr/>
          <p:nvPr/>
        </p:nvSpPr>
        <p:spPr bwMode="auto">
          <a:xfrm>
            <a:off x="9382117" y="1799524"/>
            <a:ext cx="412750" cy="376238"/>
          </a:xfrm>
          <a:custGeom>
            <a:avLst/>
            <a:gdLst>
              <a:gd name="T0" fmla="*/ 170356126 w 497"/>
              <a:gd name="T1" fmla="*/ 189844534 h 452"/>
              <a:gd name="T2" fmla="*/ 170356126 w 497"/>
              <a:gd name="T3" fmla="*/ 189844534 h 452"/>
              <a:gd name="T4" fmla="*/ 250361527 w 497"/>
              <a:gd name="T5" fmla="*/ 159359267 h 452"/>
              <a:gd name="T6" fmla="*/ 232429740 w 497"/>
              <a:gd name="T7" fmla="*/ 104622465 h 452"/>
              <a:gd name="T8" fmla="*/ 170356126 w 497"/>
              <a:gd name="T9" fmla="*/ 128873168 h 452"/>
              <a:gd name="T10" fmla="*/ 115869804 w 497"/>
              <a:gd name="T11" fmla="*/ 104622465 h 452"/>
              <a:gd name="T12" fmla="*/ 91730158 w 497"/>
              <a:gd name="T13" fmla="*/ 159359267 h 452"/>
              <a:gd name="T14" fmla="*/ 170356126 w 497"/>
              <a:gd name="T15" fmla="*/ 189844534 h 452"/>
              <a:gd name="T16" fmla="*/ 170356126 w 497"/>
              <a:gd name="T17" fmla="*/ 73443822 h 452"/>
              <a:gd name="T18" fmla="*/ 170356126 w 497"/>
              <a:gd name="T19" fmla="*/ 73443822 h 452"/>
              <a:gd name="T20" fmla="*/ 213117691 w 497"/>
              <a:gd name="T21" fmla="*/ 60972198 h 452"/>
              <a:gd name="T22" fmla="*/ 195875205 w 497"/>
              <a:gd name="T23" fmla="*/ 11779080 h 452"/>
              <a:gd name="T24" fmla="*/ 170356126 w 497"/>
              <a:gd name="T25" fmla="*/ 0 h 452"/>
              <a:gd name="T26" fmla="*/ 146216480 w 497"/>
              <a:gd name="T27" fmla="*/ 11779080 h 452"/>
              <a:gd name="T28" fmla="*/ 128284693 w 497"/>
              <a:gd name="T29" fmla="*/ 60972198 h 452"/>
              <a:gd name="T30" fmla="*/ 170356126 w 497"/>
              <a:gd name="T31" fmla="*/ 73443822 h 452"/>
              <a:gd name="T32" fmla="*/ 323469767 w 497"/>
              <a:gd name="T33" fmla="*/ 208552386 h 452"/>
              <a:gd name="T34" fmla="*/ 323469767 w 497"/>
              <a:gd name="T35" fmla="*/ 208552386 h 452"/>
              <a:gd name="T36" fmla="*/ 256569386 w 497"/>
              <a:gd name="T37" fmla="*/ 184301683 h 452"/>
              <a:gd name="T38" fmla="*/ 262776415 w 497"/>
              <a:gd name="T39" fmla="*/ 202316158 h 452"/>
              <a:gd name="T40" fmla="*/ 170356126 w 497"/>
              <a:gd name="T41" fmla="*/ 239038485 h 452"/>
              <a:gd name="T42" fmla="*/ 79316100 w 497"/>
              <a:gd name="T43" fmla="*/ 202316158 h 452"/>
              <a:gd name="T44" fmla="*/ 85523129 w 497"/>
              <a:gd name="T45" fmla="*/ 184301683 h 452"/>
              <a:gd name="T46" fmla="*/ 17932617 w 497"/>
              <a:gd name="T47" fmla="*/ 208552386 h 452"/>
              <a:gd name="T48" fmla="*/ 17932617 w 497"/>
              <a:gd name="T49" fmla="*/ 239038485 h 452"/>
              <a:gd name="T50" fmla="*/ 140009451 w 497"/>
              <a:gd name="T51" fmla="*/ 300703227 h 452"/>
              <a:gd name="T52" fmla="*/ 201392933 w 497"/>
              <a:gd name="T53" fmla="*/ 300703227 h 452"/>
              <a:gd name="T54" fmla="*/ 323469767 w 497"/>
              <a:gd name="T55" fmla="*/ 239038485 h 452"/>
              <a:gd name="T56" fmla="*/ 323469767 w 497"/>
              <a:gd name="T57" fmla="*/ 20855238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bg1">
              <a:lumMod val="95000"/>
            </a:schemeClr>
          </a:solidFill>
          <a:ln>
            <a:noFill/>
          </a:ln>
        </p:spPr>
        <p:txBody>
          <a:bodyPr wrap="none" anchor="ctr"/>
          <a:lstStyle/>
          <a:p>
            <a:endParaRPr lang="zh-CN" altLang="en-US">
              <a:solidFill>
                <a:schemeClr val="bg1">
                  <a:lumMod val="95000"/>
                </a:schemeClr>
              </a:solidFill>
            </a:endParaRPr>
          </a:p>
        </p:txBody>
      </p:sp>
      <p:sp>
        <p:nvSpPr>
          <p:cNvPr id="16" name="稻壳儿小白白(http://dwz.cn/Wu2UP)"/>
          <p:cNvSpPr/>
          <p:nvPr/>
        </p:nvSpPr>
        <p:spPr bwMode="auto">
          <a:xfrm>
            <a:off x="2428798" y="1799524"/>
            <a:ext cx="277813" cy="339725"/>
          </a:xfrm>
          <a:custGeom>
            <a:avLst/>
            <a:gdLst>
              <a:gd name="T0" fmla="*/ 114170426 w 337"/>
              <a:gd name="T1" fmla="*/ 0 h 409"/>
              <a:gd name="T2" fmla="*/ 114170426 w 337"/>
              <a:gd name="T3" fmla="*/ 0 h 409"/>
              <a:gd name="T4" fmla="*/ 0 w 337"/>
              <a:gd name="T5" fmla="*/ 42776278 h 409"/>
              <a:gd name="T6" fmla="*/ 23785574 w 337"/>
              <a:gd name="T7" fmla="*/ 250446267 h 409"/>
              <a:gd name="T8" fmla="*/ 114170426 w 337"/>
              <a:gd name="T9" fmla="*/ 281493311 h 409"/>
              <a:gd name="T10" fmla="*/ 204556103 w 337"/>
              <a:gd name="T11" fmla="*/ 250446267 h 409"/>
              <a:gd name="T12" fmla="*/ 228341677 w 337"/>
              <a:gd name="T13" fmla="*/ 42776278 h 409"/>
              <a:gd name="T14" fmla="*/ 114170426 w 337"/>
              <a:gd name="T15" fmla="*/ 0 h 409"/>
              <a:gd name="T16" fmla="*/ 114170426 w 337"/>
              <a:gd name="T17" fmla="*/ 73823322 h 409"/>
              <a:gd name="T18" fmla="*/ 114170426 w 337"/>
              <a:gd name="T19" fmla="*/ 73823322 h 409"/>
              <a:gd name="T20" fmla="*/ 23785574 w 337"/>
              <a:gd name="T21" fmla="*/ 48985189 h 409"/>
              <a:gd name="T22" fmla="*/ 114170426 w 337"/>
              <a:gd name="T23" fmla="*/ 24837303 h 409"/>
              <a:gd name="T24" fmla="*/ 204556103 w 337"/>
              <a:gd name="T25" fmla="*/ 48985189 h 409"/>
              <a:gd name="T26" fmla="*/ 114170426 w 337"/>
              <a:gd name="T27" fmla="*/ 73823322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bg1">
              <a:lumMod val="95000"/>
            </a:schemeClr>
          </a:solidFill>
          <a:ln>
            <a:noFill/>
          </a:ln>
        </p:spPr>
        <p:txBody>
          <a:bodyPr wrap="none" anchor="ctr"/>
          <a:lstStyle/>
          <a:p>
            <a:endParaRPr lang="zh-CN" altLang="en-US">
              <a:solidFill>
                <a:schemeClr val="bg1">
                  <a:lumMod val="95000"/>
                </a:schemeClr>
              </a:solidFill>
            </a:endParaRPr>
          </a:p>
        </p:txBody>
      </p:sp>
      <p:sp>
        <p:nvSpPr>
          <p:cNvPr id="17" name="TextBox 76"/>
          <p:cNvSpPr txBox="1"/>
          <p:nvPr/>
        </p:nvSpPr>
        <p:spPr>
          <a:xfrm>
            <a:off x="1731744" y="2583917"/>
            <a:ext cx="1733670" cy="400110"/>
          </a:xfrm>
          <a:prstGeom prst="rect">
            <a:avLst/>
          </a:prstGeom>
          <a:noFill/>
          <a:effectLst/>
        </p:spPr>
        <p:txBody>
          <a:bodyPr wrap="square" rtlCol="0">
            <a:spAutoFit/>
          </a:bodyPr>
          <a:lstStyle/>
          <a:p>
            <a:pPr algn="ctr"/>
            <a:r>
              <a:rPr lang="zh-CN" altLang="en-US" sz="2000" dirty="0">
                <a:solidFill>
                  <a:srgbClr val="002B41"/>
                </a:solidFill>
                <a:latin typeface="微软雅黑" panose="020B0503020204020204" pitchFamily="34" charset="-122"/>
                <a:ea typeface="微软雅黑" panose="020B0503020204020204" pitchFamily="34" charset="-122"/>
              </a:rPr>
              <a:t>添加标题</a:t>
            </a:r>
          </a:p>
        </p:txBody>
      </p:sp>
      <p:sp>
        <p:nvSpPr>
          <p:cNvPr id="18" name="文本框 17"/>
          <p:cNvSpPr txBox="1"/>
          <p:nvPr/>
        </p:nvSpPr>
        <p:spPr>
          <a:xfrm>
            <a:off x="1387399" y="2960030"/>
            <a:ext cx="2424892" cy="625171"/>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9" name="TextBox 76"/>
          <p:cNvSpPr txBox="1"/>
          <p:nvPr/>
        </p:nvSpPr>
        <p:spPr>
          <a:xfrm>
            <a:off x="1731744" y="4970114"/>
            <a:ext cx="1733670" cy="400110"/>
          </a:xfrm>
          <a:prstGeom prst="rect">
            <a:avLst/>
          </a:prstGeom>
          <a:noFill/>
          <a:effectLst/>
        </p:spPr>
        <p:txBody>
          <a:bodyPr wrap="square" rtlCol="0">
            <a:spAutoFit/>
          </a:bodyPr>
          <a:lstStyle/>
          <a:p>
            <a:pPr algn="ctr"/>
            <a:r>
              <a:rPr lang="zh-CN" altLang="en-US" sz="2000" dirty="0">
                <a:solidFill>
                  <a:srgbClr val="002B41"/>
                </a:solidFill>
                <a:latin typeface="微软雅黑" panose="020B0503020204020204" pitchFamily="34" charset="-122"/>
                <a:ea typeface="微软雅黑" panose="020B0503020204020204" pitchFamily="34" charset="-122"/>
              </a:rPr>
              <a:t>添加标题</a:t>
            </a:r>
          </a:p>
        </p:txBody>
      </p:sp>
      <p:sp>
        <p:nvSpPr>
          <p:cNvPr id="20" name="文本框 19"/>
          <p:cNvSpPr txBox="1"/>
          <p:nvPr/>
        </p:nvSpPr>
        <p:spPr>
          <a:xfrm>
            <a:off x="1387399" y="5346227"/>
            <a:ext cx="2424892" cy="625171"/>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1" name="TextBox 76"/>
          <p:cNvSpPr txBox="1"/>
          <p:nvPr/>
        </p:nvSpPr>
        <p:spPr>
          <a:xfrm>
            <a:off x="5231041" y="2583917"/>
            <a:ext cx="1733670" cy="400110"/>
          </a:xfrm>
          <a:prstGeom prst="rect">
            <a:avLst/>
          </a:prstGeom>
          <a:noFill/>
          <a:effectLst/>
        </p:spPr>
        <p:txBody>
          <a:bodyPr wrap="square" rtlCol="0">
            <a:spAutoFit/>
          </a:bodyPr>
          <a:lstStyle/>
          <a:p>
            <a:pPr algn="ctr"/>
            <a:r>
              <a:rPr lang="zh-CN" altLang="en-US" sz="2000" dirty="0">
                <a:solidFill>
                  <a:srgbClr val="002B41"/>
                </a:solidFill>
                <a:latin typeface="微软雅黑" panose="020B0503020204020204" pitchFamily="34" charset="-122"/>
                <a:ea typeface="微软雅黑" panose="020B0503020204020204" pitchFamily="34" charset="-122"/>
              </a:rPr>
              <a:t>添加标题</a:t>
            </a:r>
          </a:p>
        </p:txBody>
      </p:sp>
      <p:sp>
        <p:nvSpPr>
          <p:cNvPr id="22" name="文本框 21"/>
          <p:cNvSpPr txBox="1"/>
          <p:nvPr/>
        </p:nvSpPr>
        <p:spPr>
          <a:xfrm>
            <a:off x="4886696" y="2960030"/>
            <a:ext cx="2424892" cy="625171"/>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3" name="TextBox 76"/>
          <p:cNvSpPr txBox="1"/>
          <p:nvPr/>
        </p:nvSpPr>
        <p:spPr>
          <a:xfrm>
            <a:off x="5231041" y="4970114"/>
            <a:ext cx="1733670" cy="400110"/>
          </a:xfrm>
          <a:prstGeom prst="rect">
            <a:avLst/>
          </a:prstGeom>
          <a:noFill/>
          <a:effectLst/>
        </p:spPr>
        <p:txBody>
          <a:bodyPr wrap="square" rtlCol="0">
            <a:spAutoFit/>
          </a:bodyPr>
          <a:lstStyle/>
          <a:p>
            <a:pPr algn="ctr"/>
            <a:r>
              <a:rPr lang="zh-CN" altLang="en-US" sz="2000" dirty="0">
                <a:solidFill>
                  <a:srgbClr val="002B41"/>
                </a:solidFill>
                <a:latin typeface="微软雅黑" panose="020B0503020204020204" pitchFamily="34" charset="-122"/>
                <a:ea typeface="微软雅黑" panose="020B0503020204020204" pitchFamily="34" charset="-122"/>
              </a:rPr>
              <a:t>添加标题</a:t>
            </a:r>
          </a:p>
        </p:txBody>
      </p:sp>
      <p:sp>
        <p:nvSpPr>
          <p:cNvPr id="24" name="文本框 23"/>
          <p:cNvSpPr txBox="1"/>
          <p:nvPr/>
        </p:nvSpPr>
        <p:spPr>
          <a:xfrm>
            <a:off x="4886696" y="5346227"/>
            <a:ext cx="2424892" cy="625171"/>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5" name="TextBox 76"/>
          <p:cNvSpPr txBox="1"/>
          <p:nvPr/>
        </p:nvSpPr>
        <p:spPr>
          <a:xfrm>
            <a:off x="8727806" y="2583917"/>
            <a:ext cx="1733670" cy="400110"/>
          </a:xfrm>
          <a:prstGeom prst="rect">
            <a:avLst/>
          </a:prstGeom>
          <a:noFill/>
          <a:effectLst/>
        </p:spPr>
        <p:txBody>
          <a:bodyPr wrap="square" rtlCol="0">
            <a:spAutoFit/>
          </a:bodyPr>
          <a:lstStyle/>
          <a:p>
            <a:pPr algn="ctr"/>
            <a:r>
              <a:rPr lang="zh-CN" altLang="en-US" sz="2000" dirty="0">
                <a:solidFill>
                  <a:srgbClr val="002B41"/>
                </a:solidFill>
                <a:latin typeface="微软雅黑" panose="020B0503020204020204" pitchFamily="34" charset="-122"/>
                <a:ea typeface="微软雅黑" panose="020B0503020204020204" pitchFamily="34" charset="-122"/>
              </a:rPr>
              <a:t>添加标题</a:t>
            </a:r>
          </a:p>
        </p:txBody>
      </p:sp>
      <p:sp>
        <p:nvSpPr>
          <p:cNvPr id="26" name="文本框 25"/>
          <p:cNvSpPr txBox="1"/>
          <p:nvPr/>
        </p:nvSpPr>
        <p:spPr>
          <a:xfrm>
            <a:off x="8383461" y="2960030"/>
            <a:ext cx="2424892" cy="625171"/>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7" name="TextBox 76"/>
          <p:cNvSpPr txBox="1"/>
          <p:nvPr/>
        </p:nvSpPr>
        <p:spPr>
          <a:xfrm>
            <a:off x="8727806" y="4970114"/>
            <a:ext cx="1733670" cy="400110"/>
          </a:xfrm>
          <a:prstGeom prst="rect">
            <a:avLst/>
          </a:prstGeom>
          <a:noFill/>
          <a:effectLst/>
        </p:spPr>
        <p:txBody>
          <a:bodyPr wrap="square" rtlCol="0">
            <a:spAutoFit/>
          </a:bodyPr>
          <a:lstStyle/>
          <a:p>
            <a:pPr algn="ctr"/>
            <a:r>
              <a:rPr lang="zh-CN" altLang="en-US" sz="2000" dirty="0">
                <a:solidFill>
                  <a:srgbClr val="002B41"/>
                </a:solidFill>
                <a:latin typeface="微软雅黑" panose="020B0503020204020204" pitchFamily="34" charset="-122"/>
                <a:ea typeface="微软雅黑" panose="020B0503020204020204" pitchFamily="34" charset="-122"/>
              </a:rPr>
              <a:t>添加标题</a:t>
            </a:r>
          </a:p>
        </p:txBody>
      </p:sp>
      <p:sp>
        <p:nvSpPr>
          <p:cNvPr id="28" name="文本框 27"/>
          <p:cNvSpPr txBox="1"/>
          <p:nvPr/>
        </p:nvSpPr>
        <p:spPr>
          <a:xfrm>
            <a:off x="8383461" y="5346227"/>
            <a:ext cx="2424892" cy="625171"/>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18" name="图表 17"/>
          <p:cNvGraphicFramePr/>
          <p:nvPr>
            <p:extLst>
              <p:ext uri="{D42A27DB-BD31-4B8C-83A1-F6EECF244321}">
                <p14:modId xmlns:p14="http://schemas.microsoft.com/office/powerpoint/2010/main" val="2775044598"/>
              </p:ext>
            </p:extLst>
          </p:nvPr>
        </p:nvGraphicFramePr>
        <p:xfrm>
          <a:off x="967130" y="1736202"/>
          <a:ext cx="10306612" cy="4525701"/>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76"/>
          <p:cNvSpPr txBox="1"/>
          <p:nvPr/>
        </p:nvSpPr>
        <p:spPr>
          <a:xfrm>
            <a:off x="5253465" y="1380400"/>
            <a:ext cx="1685069" cy="461665"/>
          </a:xfrm>
          <a:prstGeom prst="rect">
            <a:avLst/>
          </a:prstGeom>
          <a:noFill/>
          <a:effectLst/>
        </p:spPr>
        <p:txBody>
          <a:bodyPr wrap="square" rtlCol="0">
            <a:spAutoFit/>
          </a:bodyPr>
          <a:lstStyle/>
          <a:p>
            <a:pPr algn="ctr"/>
            <a:r>
              <a:rPr lang="zh-CN" altLang="en-US" sz="2400" b="1" dirty="0">
                <a:solidFill>
                  <a:srgbClr val="002B41"/>
                </a:solidFill>
                <a:latin typeface="微软雅黑" panose="020B0503020204020204" pitchFamily="34" charset="-122"/>
                <a:ea typeface="微软雅黑" panose="020B0503020204020204" pitchFamily="34" charset="-122"/>
              </a:rPr>
              <a:t>添加标题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第二部分</a:t>
            </a:r>
          </a:p>
        </p:txBody>
      </p:sp>
      <p:sp>
        <p:nvSpPr>
          <p:cNvPr id="7" name="文本框 21"/>
          <p:cNvSpPr txBox="1"/>
          <p:nvPr/>
        </p:nvSpPr>
        <p:spPr>
          <a:xfrm>
            <a:off x="2336422" y="4494307"/>
            <a:ext cx="7519154" cy="492443"/>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1000" dirty="0">
                <a:solidFill>
                  <a:prstClr val="white">
                    <a:lumMod val="95000"/>
                  </a:prstClr>
                </a:solidFill>
                <a:latin typeface="微软雅黑" panose="020B0503020204020204" pitchFamily="34" charset="-122"/>
                <a:ea typeface="微软雅黑" panose="020B0503020204020204" pitchFamily="34" charset="-122"/>
              </a:rPr>
              <a:t>Fresh business general template</a:t>
            </a:r>
          </a:p>
          <a:p>
            <a:pPr algn="ctr">
              <a:lnSpc>
                <a:spcPct val="130000"/>
              </a:lnSpc>
            </a:pPr>
            <a:r>
              <a:rPr lang="en-US" altLang="zh-CN" sz="1000" dirty="0">
                <a:solidFill>
                  <a:prstClr val="white">
                    <a:lumMod val="95000"/>
                  </a:prstClr>
                </a:solidFill>
                <a:latin typeface="微软雅黑" panose="020B0503020204020204" pitchFamily="34" charset="-122"/>
                <a:ea typeface="微软雅黑" panose="020B0503020204020204" pitchFamily="34" charset="-122"/>
              </a:rPr>
              <a:t>Applicable to enterprise introduction, summary report, sales marketing, chart </a:t>
            </a:r>
            <a:r>
              <a:rPr lang="en-US" altLang="zh-CN" sz="1000" dirty="0" err="1">
                <a:solidFill>
                  <a:prstClr val="white">
                    <a:lumMod val="95000"/>
                  </a:prstClr>
                </a:solidFill>
                <a:latin typeface="微软雅黑" panose="020B0503020204020204" pitchFamily="34" charset="-122"/>
                <a:ea typeface="微软雅黑" panose="020B0503020204020204" pitchFamily="34" charset="-122"/>
              </a:rPr>
              <a:t>dataa</a:t>
            </a:r>
            <a:endParaRPr lang="zh-CN" altLang="en-US" sz="1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4223307" y="3909532"/>
            <a:ext cx="3745385" cy="461665"/>
          </a:xfrm>
          <a:prstGeom prst="rect">
            <a:avLst/>
          </a:prstGeom>
          <a:effectLst/>
        </p:spPr>
        <p:txBody>
          <a:bodyPr wrap="none">
            <a:spAutoFit/>
          </a:bodyPr>
          <a:lstStyle/>
          <a:p>
            <a:pPr algn="ctr">
              <a:spcBef>
                <a:spcPct val="0"/>
              </a:spcBef>
            </a:pPr>
            <a:r>
              <a:rPr lang="en-US" altLang="zh-CN" sz="2400" dirty="0">
                <a:solidFill>
                  <a:prstClr val="white">
                    <a:lumMod val="95000"/>
                  </a:prstClr>
                </a:solidFill>
                <a:latin typeface="微软雅黑" panose="020B0503020204020204" pitchFamily="34" charset="-122"/>
                <a:ea typeface="微软雅黑" panose="020B0503020204020204" pitchFamily="34" charset="-122"/>
              </a:rPr>
              <a:t>Please add the title here</a:t>
            </a: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请在此添加标题</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5" name="组合 4"/>
          <p:cNvGrpSpPr/>
          <p:nvPr/>
        </p:nvGrpSpPr>
        <p:grpSpPr>
          <a:xfrm>
            <a:off x="1155934" y="1886673"/>
            <a:ext cx="4721785" cy="4116236"/>
            <a:chOff x="2098355" y="789986"/>
            <a:chExt cx="4201275" cy="3662479"/>
          </a:xfrm>
        </p:grpSpPr>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40339" y="944468"/>
              <a:ext cx="3917305" cy="2297694"/>
            </a:xfrm>
            <a:prstGeom prst="rect">
              <a:avLst/>
            </a:prstGeom>
          </p:spPr>
        </p:pic>
        <p:grpSp>
          <p:nvGrpSpPr>
            <p:cNvPr id="7" name="组合 6"/>
            <p:cNvGrpSpPr/>
            <p:nvPr/>
          </p:nvGrpSpPr>
          <p:grpSpPr>
            <a:xfrm>
              <a:off x="2098355" y="789986"/>
              <a:ext cx="4201275" cy="3662479"/>
              <a:chOff x="3552668" y="726551"/>
              <a:chExt cx="5148000" cy="4487791"/>
            </a:xfrm>
          </p:grpSpPr>
          <p:sp>
            <p:nvSpPr>
              <p:cNvPr id="8" name="椭圆 7"/>
              <p:cNvSpPr/>
              <p:nvPr/>
            </p:nvSpPr>
            <p:spPr>
              <a:xfrm>
                <a:off x="3726648" y="4871204"/>
                <a:ext cx="4800040" cy="343138"/>
              </a:xfrm>
              <a:prstGeom prst="ellipse">
                <a:avLst/>
              </a:prstGeom>
              <a:gradFill flip="none" rotWithShape="1">
                <a:gsLst>
                  <a:gs pos="0">
                    <a:schemeClr val="tx1">
                      <a:alpha val="60000"/>
                      <a:lumMod val="85000"/>
                      <a:lumOff val="15000"/>
                    </a:schemeClr>
                  </a:gs>
                  <a:gs pos="100000">
                    <a:srgbClr val="0D0D0D">
                      <a:alpha val="0"/>
                      <a:lumMod val="85000"/>
                      <a:lumOff val="1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552668" y="726551"/>
                <a:ext cx="5148000" cy="3132000"/>
              </a:xfrm>
              <a:custGeom>
                <a:avLst/>
                <a:gdLst>
                  <a:gd name="connsiteX0" fmla="*/ 216000 w 5148000"/>
                  <a:gd name="connsiteY0" fmla="*/ 216000 h 3132000"/>
                  <a:gd name="connsiteX1" fmla="*/ 216000 w 5148000"/>
                  <a:gd name="connsiteY1" fmla="*/ 2916000 h 3132000"/>
                  <a:gd name="connsiteX2" fmla="*/ 4932000 w 5148000"/>
                  <a:gd name="connsiteY2" fmla="*/ 2916000 h 3132000"/>
                  <a:gd name="connsiteX3" fmla="*/ 4932000 w 5148000"/>
                  <a:gd name="connsiteY3" fmla="*/ 216000 h 3132000"/>
                  <a:gd name="connsiteX4" fmla="*/ 181341 w 5148000"/>
                  <a:gd name="connsiteY4" fmla="*/ 0 h 3132000"/>
                  <a:gd name="connsiteX5" fmla="*/ 4966659 w 5148000"/>
                  <a:gd name="connsiteY5" fmla="*/ 0 h 3132000"/>
                  <a:gd name="connsiteX6" fmla="*/ 5148000 w 5148000"/>
                  <a:gd name="connsiteY6" fmla="*/ 181341 h 3132000"/>
                  <a:gd name="connsiteX7" fmla="*/ 5148000 w 5148000"/>
                  <a:gd name="connsiteY7" fmla="*/ 3132000 h 3132000"/>
                  <a:gd name="connsiteX8" fmla="*/ 0 w 5148000"/>
                  <a:gd name="connsiteY8" fmla="*/ 3132000 h 3132000"/>
                  <a:gd name="connsiteX9" fmla="*/ 0 w 5148000"/>
                  <a:gd name="connsiteY9" fmla="*/ 181341 h 3132000"/>
                  <a:gd name="connsiteX10" fmla="*/ 181341 w 5148000"/>
                  <a:gd name="connsiteY10" fmla="*/ 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8000" h="3132000">
                    <a:moveTo>
                      <a:pt x="216000" y="216000"/>
                    </a:moveTo>
                    <a:lnTo>
                      <a:pt x="216000" y="2916000"/>
                    </a:lnTo>
                    <a:lnTo>
                      <a:pt x="4932000" y="2916000"/>
                    </a:lnTo>
                    <a:lnTo>
                      <a:pt x="4932000" y="216000"/>
                    </a:lnTo>
                    <a:close/>
                    <a:moveTo>
                      <a:pt x="181341" y="0"/>
                    </a:moveTo>
                    <a:lnTo>
                      <a:pt x="4966659" y="0"/>
                    </a:lnTo>
                    <a:cubicBezTo>
                      <a:pt x="5066811" y="0"/>
                      <a:pt x="5148000" y="81189"/>
                      <a:pt x="5148000" y="181341"/>
                    </a:cubicBezTo>
                    <a:lnTo>
                      <a:pt x="5148000" y="3132000"/>
                    </a:lnTo>
                    <a:lnTo>
                      <a:pt x="0" y="3132000"/>
                    </a:lnTo>
                    <a:lnTo>
                      <a:pt x="0" y="181341"/>
                    </a:lnTo>
                    <a:cubicBezTo>
                      <a:pt x="0" y="81189"/>
                      <a:pt x="81189" y="0"/>
                      <a:pt x="18134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任意多边形 9"/>
              <p:cNvSpPr/>
              <p:nvPr/>
            </p:nvSpPr>
            <p:spPr>
              <a:xfrm>
                <a:off x="3552668" y="3858551"/>
                <a:ext cx="5148000" cy="509665"/>
              </a:xfrm>
              <a:custGeom>
                <a:avLst/>
                <a:gdLst>
                  <a:gd name="connsiteX0" fmla="*/ 0 w 5148000"/>
                  <a:gd name="connsiteY0" fmla="*/ 0 h 509665"/>
                  <a:gd name="connsiteX1" fmla="*/ 5148000 w 5148000"/>
                  <a:gd name="connsiteY1" fmla="*/ 0 h 509665"/>
                  <a:gd name="connsiteX2" fmla="*/ 5148000 w 5148000"/>
                  <a:gd name="connsiteY2" fmla="*/ 328324 h 509665"/>
                  <a:gd name="connsiteX3" fmla="*/ 4966659 w 5148000"/>
                  <a:gd name="connsiteY3" fmla="*/ 509665 h 509665"/>
                  <a:gd name="connsiteX4" fmla="*/ 181341 w 5148000"/>
                  <a:gd name="connsiteY4" fmla="*/ 509665 h 509665"/>
                  <a:gd name="connsiteX5" fmla="*/ 0 w 5148000"/>
                  <a:gd name="connsiteY5" fmla="*/ 328324 h 5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8000" h="509665">
                    <a:moveTo>
                      <a:pt x="0" y="0"/>
                    </a:moveTo>
                    <a:lnTo>
                      <a:pt x="5148000" y="0"/>
                    </a:lnTo>
                    <a:lnTo>
                      <a:pt x="5148000" y="328324"/>
                    </a:lnTo>
                    <a:cubicBezTo>
                      <a:pt x="5148000" y="428476"/>
                      <a:pt x="5066811" y="509665"/>
                      <a:pt x="4966659" y="509665"/>
                    </a:cubicBezTo>
                    <a:lnTo>
                      <a:pt x="181341" y="509665"/>
                    </a:lnTo>
                    <a:cubicBezTo>
                      <a:pt x="81189" y="509665"/>
                      <a:pt x="0" y="428476"/>
                      <a:pt x="0" y="328324"/>
                    </a:cubicBezTo>
                    <a:close/>
                  </a:path>
                </a:pathLst>
              </a:custGeom>
              <a:gradFill>
                <a:gsLst>
                  <a:gs pos="0">
                    <a:srgbClr val="929398"/>
                  </a:gs>
                  <a:gs pos="100000">
                    <a:srgbClr val="D0D2D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5126730" y="4368216"/>
                <a:ext cx="1999876" cy="674557"/>
              </a:xfrm>
              <a:custGeom>
                <a:avLst/>
                <a:gdLst>
                  <a:gd name="connsiteX0" fmla="*/ 485189 w 2612038"/>
                  <a:gd name="connsiteY0" fmla="*/ 0 h 1054155"/>
                  <a:gd name="connsiteX1" fmla="*/ 2126847 w 2612038"/>
                  <a:gd name="connsiteY1" fmla="*/ 0 h 1054155"/>
                  <a:gd name="connsiteX2" fmla="*/ 2346146 w 2612038"/>
                  <a:gd name="connsiteY2" fmla="*/ 776937 h 1054155"/>
                  <a:gd name="connsiteX3" fmla="*/ 2612036 w 2612038"/>
                  <a:gd name="connsiteY3" fmla="*/ 974364 h 1054155"/>
                  <a:gd name="connsiteX4" fmla="*/ 2564864 w 2612038"/>
                  <a:gd name="connsiteY4" fmla="*/ 974364 h 1054155"/>
                  <a:gd name="connsiteX5" fmla="*/ 2585504 w 2612038"/>
                  <a:gd name="connsiteY5" fmla="*/ 977608 h 1054155"/>
                  <a:gd name="connsiteX6" fmla="*/ 2612038 w 2612038"/>
                  <a:gd name="connsiteY6" fmla="*/ 990447 h 1054155"/>
                  <a:gd name="connsiteX7" fmla="*/ 1306019 w 2612038"/>
                  <a:gd name="connsiteY7" fmla="*/ 1054155 h 1054155"/>
                  <a:gd name="connsiteX8" fmla="*/ 0 w 2612038"/>
                  <a:gd name="connsiteY8" fmla="*/ 990447 h 1054155"/>
                  <a:gd name="connsiteX9" fmla="*/ 26534 w 2612038"/>
                  <a:gd name="connsiteY9" fmla="*/ 977608 h 1054155"/>
                  <a:gd name="connsiteX10" fmla="*/ 47175 w 2612038"/>
                  <a:gd name="connsiteY10" fmla="*/ 974364 h 1054155"/>
                  <a:gd name="connsiteX11" fmla="*/ 0 w 2612038"/>
                  <a:gd name="connsiteY11" fmla="*/ 974364 h 1054155"/>
                  <a:gd name="connsiteX12" fmla="*/ 265890 w 2612038"/>
                  <a:gd name="connsiteY12" fmla="*/ 776937 h 105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2038" h="1054155">
                    <a:moveTo>
                      <a:pt x="485189" y="0"/>
                    </a:moveTo>
                    <a:lnTo>
                      <a:pt x="2126847" y="0"/>
                    </a:lnTo>
                    <a:lnTo>
                      <a:pt x="2346146" y="776937"/>
                    </a:lnTo>
                    <a:lnTo>
                      <a:pt x="2612036" y="974364"/>
                    </a:lnTo>
                    <a:lnTo>
                      <a:pt x="2564864" y="974364"/>
                    </a:lnTo>
                    <a:lnTo>
                      <a:pt x="2585504" y="977608"/>
                    </a:lnTo>
                    <a:cubicBezTo>
                      <a:pt x="2602902" y="981755"/>
                      <a:pt x="2612038" y="986049"/>
                      <a:pt x="2612038" y="990447"/>
                    </a:cubicBezTo>
                    <a:cubicBezTo>
                      <a:pt x="2612038" y="1025632"/>
                      <a:pt x="2027313" y="1054155"/>
                      <a:pt x="1306019" y="1054155"/>
                    </a:cubicBezTo>
                    <a:cubicBezTo>
                      <a:pt x="584725" y="1054155"/>
                      <a:pt x="0" y="1025632"/>
                      <a:pt x="0" y="990447"/>
                    </a:cubicBezTo>
                    <a:cubicBezTo>
                      <a:pt x="0" y="986049"/>
                      <a:pt x="9136" y="981755"/>
                      <a:pt x="26534" y="977608"/>
                    </a:cubicBezTo>
                    <a:lnTo>
                      <a:pt x="47175" y="974364"/>
                    </a:lnTo>
                    <a:lnTo>
                      <a:pt x="0" y="974364"/>
                    </a:lnTo>
                    <a:lnTo>
                      <a:pt x="265890" y="776937"/>
                    </a:lnTo>
                    <a:close/>
                  </a:path>
                </a:pathLst>
              </a:custGeom>
              <a:gradFill>
                <a:gsLst>
                  <a:gs pos="31000">
                    <a:srgbClr val="F2F2F2"/>
                  </a:gs>
                  <a:gs pos="13000">
                    <a:srgbClr val="929398"/>
                  </a:gs>
                  <a:gs pos="67000">
                    <a:srgbClr val="CCCCCE"/>
                  </a:gs>
                  <a:gs pos="100000">
                    <a:srgbClr val="929398"/>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26730" y="5006773"/>
                <a:ext cx="1999876" cy="36000"/>
              </a:xfrm>
              <a:prstGeom prst="rect">
                <a:avLst/>
              </a:prstGeom>
              <a:gradFill>
                <a:gsLst>
                  <a:gs pos="0">
                    <a:srgbClr val="262626"/>
                  </a:gs>
                  <a:gs pos="50000">
                    <a:srgbClr val="404040"/>
                  </a:gs>
                  <a:gs pos="100000">
                    <a:srgbClr val="262626"/>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424414" y="726551"/>
                <a:ext cx="2276254" cy="3132000"/>
              </a:xfrm>
              <a:custGeom>
                <a:avLst/>
                <a:gdLst>
                  <a:gd name="connsiteX0" fmla="*/ 0 w 2276254"/>
                  <a:gd name="connsiteY0" fmla="*/ 0 h 3132000"/>
                  <a:gd name="connsiteX1" fmla="*/ 777237 w 2276254"/>
                  <a:gd name="connsiteY1" fmla="*/ 0 h 3132000"/>
                  <a:gd name="connsiteX2" fmla="*/ 1768840 w 2276254"/>
                  <a:gd name="connsiteY2" fmla="*/ 0 h 3132000"/>
                  <a:gd name="connsiteX3" fmla="*/ 2054039 w 2276254"/>
                  <a:gd name="connsiteY3" fmla="*/ 0 h 3132000"/>
                  <a:gd name="connsiteX4" fmla="*/ 2276254 w 2276254"/>
                  <a:gd name="connsiteY4" fmla="*/ 222215 h 3132000"/>
                  <a:gd name="connsiteX5" fmla="*/ 2276254 w 2276254"/>
                  <a:gd name="connsiteY5" fmla="*/ 2909785 h 3132000"/>
                  <a:gd name="connsiteX6" fmla="*/ 2054039 w 2276254"/>
                  <a:gd name="connsiteY6" fmla="*/ 3132000 h 3132000"/>
                  <a:gd name="connsiteX7" fmla="*/ 1326630 w 2276254"/>
                  <a:gd name="connsiteY7" fmla="*/ 3132000 h 3132000"/>
                  <a:gd name="connsiteX8" fmla="*/ 777237 w 2276254"/>
                  <a:gd name="connsiteY8" fmla="*/ 3132000 h 3132000"/>
                  <a:gd name="connsiteX9" fmla="*/ 442210 w 2276254"/>
                  <a:gd name="connsiteY9" fmla="*/ 313200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6254" h="3132000">
                    <a:moveTo>
                      <a:pt x="0" y="0"/>
                    </a:moveTo>
                    <a:lnTo>
                      <a:pt x="777237" y="0"/>
                    </a:lnTo>
                    <a:lnTo>
                      <a:pt x="1768840" y="0"/>
                    </a:lnTo>
                    <a:lnTo>
                      <a:pt x="2054039" y="0"/>
                    </a:lnTo>
                    <a:cubicBezTo>
                      <a:pt x="2176765" y="0"/>
                      <a:pt x="2276254" y="99489"/>
                      <a:pt x="2276254" y="222215"/>
                    </a:cubicBezTo>
                    <a:lnTo>
                      <a:pt x="2276254" y="2909785"/>
                    </a:lnTo>
                    <a:cubicBezTo>
                      <a:pt x="2276254" y="3032511"/>
                      <a:pt x="2176765" y="3132000"/>
                      <a:pt x="2054039" y="3132000"/>
                    </a:cubicBezTo>
                    <a:lnTo>
                      <a:pt x="1326630" y="3132000"/>
                    </a:lnTo>
                    <a:lnTo>
                      <a:pt x="777237" y="3132000"/>
                    </a:lnTo>
                    <a:lnTo>
                      <a:pt x="442210" y="3132000"/>
                    </a:lnTo>
                    <a:close/>
                  </a:path>
                </a:pathLst>
              </a:custGeom>
              <a:gradFill>
                <a:gsLst>
                  <a:gs pos="0">
                    <a:srgbClr val="FFFFFF">
                      <a:alpha val="60000"/>
                    </a:srgbClr>
                  </a:gs>
                  <a:gs pos="67000">
                    <a:srgbClr val="FFFFFF">
                      <a:alpha val="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03655" y="3959266"/>
                <a:ext cx="246025" cy="299843"/>
              </a:xfrm>
              <a:prstGeom prst="rect">
                <a:avLst/>
              </a:prstGeom>
            </p:spPr>
          </p:pic>
        </p:grpSp>
      </p:grpSp>
      <p:sp>
        <p:nvSpPr>
          <p:cNvPr id="15" name="文本框 14"/>
          <p:cNvSpPr txBox="1"/>
          <p:nvPr/>
        </p:nvSpPr>
        <p:spPr>
          <a:xfrm>
            <a:off x="6908390" y="2900271"/>
            <a:ext cx="4350636" cy="2052870"/>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endParaRPr lang="en-US" altLang="zh-CN" sz="14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6" name="TextBox 76"/>
          <p:cNvSpPr txBox="1"/>
          <p:nvPr/>
        </p:nvSpPr>
        <p:spPr>
          <a:xfrm>
            <a:off x="7169647" y="2282043"/>
            <a:ext cx="1775042" cy="523220"/>
          </a:xfrm>
          <a:prstGeom prst="rect">
            <a:avLst/>
          </a:prstGeom>
          <a:no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添加标题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6" name="Freeform 7"/>
          <p:cNvSpPr/>
          <p:nvPr/>
        </p:nvSpPr>
        <p:spPr bwMode="auto">
          <a:xfrm rot="16200000">
            <a:off x="5641574" y="2813571"/>
            <a:ext cx="1138016" cy="1486068"/>
          </a:xfrm>
          <a:custGeom>
            <a:avLst/>
            <a:gdLst>
              <a:gd name="T0" fmla="*/ 0 w 309"/>
              <a:gd name="T1" fmla="*/ 402 h 403"/>
              <a:gd name="T2" fmla="*/ 35 w 309"/>
              <a:gd name="T3" fmla="*/ 344 h 403"/>
              <a:gd name="T4" fmla="*/ 167 w 309"/>
              <a:gd name="T5" fmla="*/ 36 h 403"/>
              <a:gd name="T6" fmla="*/ 196 w 309"/>
              <a:gd name="T7" fmla="*/ 4 h 403"/>
              <a:gd name="T8" fmla="*/ 226 w 309"/>
              <a:gd name="T9" fmla="*/ 38 h 403"/>
              <a:gd name="T10" fmla="*/ 305 w 309"/>
              <a:gd name="T11" fmla="*/ 227 h 403"/>
              <a:gd name="T12" fmla="*/ 305 w 309"/>
              <a:gd name="T13" fmla="*/ 261 h 403"/>
              <a:gd name="T14" fmla="*/ 261 w 309"/>
              <a:gd name="T15" fmla="*/ 359 h 403"/>
              <a:gd name="T16" fmla="*/ 194 w 309"/>
              <a:gd name="T17" fmla="*/ 402 h 403"/>
              <a:gd name="T18" fmla="*/ 0 w 309"/>
              <a:gd name="T19"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403">
                <a:moveTo>
                  <a:pt x="0" y="402"/>
                </a:moveTo>
                <a:cubicBezTo>
                  <a:pt x="12" y="382"/>
                  <a:pt x="26" y="364"/>
                  <a:pt x="35" y="344"/>
                </a:cubicBezTo>
                <a:cubicBezTo>
                  <a:pt x="80" y="242"/>
                  <a:pt x="123" y="139"/>
                  <a:pt x="167" y="36"/>
                </a:cubicBezTo>
                <a:cubicBezTo>
                  <a:pt x="173" y="22"/>
                  <a:pt x="178" y="0"/>
                  <a:pt x="196" y="4"/>
                </a:cubicBezTo>
                <a:cubicBezTo>
                  <a:pt x="208" y="6"/>
                  <a:pt x="220" y="24"/>
                  <a:pt x="226" y="38"/>
                </a:cubicBezTo>
                <a:cubicBezTo>
                  <a:pt x="254" y="100"/>
                  <a:pt x="280" y="163"/>
                  <a:pt x="305" y="227"/>
                </a:cubicBezTo>
                <a:cubicBezTo>
                  <a:pt x="309" y="237"/>
                  <a:pt x="309" y="251"/>
                  <a:pt x="305" y="261"/>
                </a:cubicBezTo>
                <a:cubicBezTo>
                  <a:pt x="292" y="294"/>
                  <a:pt x="276" y="326"/>
                  <a:pt x="261" y="359"/>
                </a:cubicBezTo>
                <a:cubicBezTo>
                  <a:pt x="248" y="388"/>
                  <a:pt x="227" y="403"/>
                  <a:pt x="194" y="402"/>
                </a:cubicBezTo>
                <a:cubicBezTo>
                  <a:pt x="128" y="401"/>
                  <a:pt x="62" y="402"/>
                  <a:pt x="0" y="402"/>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27" name="组合 26"/>
          <p:cNvGrpSpPr>
            <a:grpSpLocks noChangeAspect="1"/>
          </p:cNvGrpSpPr>
          <p:nvPr/>
        </p:nvGrpSpPr>
        <p:grpSpPr>
          <a:xfrm>
            <a:off x="6235792" y="3280549"/>
            <a:ext cx="236350" cy="211798"/>
            <a:chOff x="7384500" y="4999605"/>
            <a:chExt cx="576302" cy="516437"/>
          </a:xfrm>
          <a:solidFill>
            <a:schemeClr val="bg1">
              <a:lumMod val="95000"/>
            </a:schemeClr>
          </a:solidFill>
        </p:grpSpPr>
        <p:sp>
          <p:nvSpPr>
            <p:cNvPr id="28" name="Freeform 387"/>
            <p:cNvSpPr/>
            <p:nvPr/>
          </p:nvSpPr>
          <p:spPr bwMode="auto">
            <a:xfrm>
              <a:off x="7691044" y="5267200"/>
              <a:ext cx="269758" cy="248842"/>
            </a:xfrm>
            <a:custGeom>
              <a:avLst/>
              <a:gdLst>
                <a:gd name="T0" fmla="*/ 139 w 158"/>
                <a:gd name="T1" fmla="*/ 74 h 146"/>
                <a:gd name="T2" fmla="*/ 46 w 158"/>
                <a:gd name="T3" fmla="*/ 0 h 146"/>
                <a:gd name="T4" fmla="*/ 28 w 158"/>
                <a:gd name="T5" fmla="*/ 33 h 146"/>
                <a:gd name="T6" fmla="*/ 0 w 158"/>
                <a:gd name="T7" fmla="*/ 58 h 146"/>
                <a:gd name="T8" fmla="*/ 91 w 158"/>
                <a:gd name="T9" fmla="*/ 131 h 146"/>
                <a:gd name="T10" fmla="*/ 138 w 158"/>
                <a:gd name="T11" fmla="*/ 121 h 146"/>
                <a:gd name="T12" fmla="*/ 139 w 158"/>
                <a:gd name="T13" fmla="*/ 74 h 146"/>
              </a:gdLst>
              <a:ahLst/>
              <a:cxnLst>
                <a:cxn ang="0">
                  <a:pos x="T0" y="T1"/>
                </a:cxn>
                <a:cxn ang="0">
                  <a:pos x="T2" y="T3"/>
                </a:cxn>
                <a:cxn ang="0">
                  <a:pos x="T4" y="T5"/>
                </a:cxn>
                <a:cxn ang="0">
                  <a:pos x="T6" y="T7"/>
                </a:cxn>
                <a:cxn ang="0">
                  <a:pos x="T8" y="T9"/>
                </a:cxn>
                <a:cxn ang="0">
                  <a:pos x="T10" y="T11"/>
                </a:cxn>
                <a:cxn ang="0">
                  <a:pos x="T12" y="T13"/>
                </a:cxn>
              </a:cxnLst>
              <a:rect l="0" t="0" r="r" b="b"/>
              <a:pathLst>
                <a:path w="158" h="146">
                  <a:moveTo>
                    <a:pt x="139" y="74"/>
                  </a:moveTo>
                  <a:cubicBezTo>
                    <a:pt x="46" y="0"/>
                    <a:pt x="46" y="0"/>
                    <a:pt x="46" y="0"/>
                  </a:cubicBezTo>
                  <a:cubicBezTo>
                    <a:pt x="42" y="11"/>
                    <a:pt x="36" y="22"/>
                    <a:pt x="28" y="33"/>
                  </a:cubicBezTo>
                  <a:cubicBezTo>
                    <a:pt x="19" y="43"/>
                    <a:pt x="10" y="51"/>
                    <a:pt x="0" y="58"/>
                  </a:cubicBezTo>
                  <a:cubicBezTo>
                    <a:pt x="91" y="131"/>
                    <a:pt x="91" y="131"/>
                    <a:pt x="91" y="131"/>
                  </a:cubicBezTo>
                  <a:cubicBezTo>
                    <a:pt x="91" y="131"/>
                    <a:pt x="117" y="146"/>
                    <a:pt x="138" y="121"/>
                  </a:cubicBezTo>
                  <a:cubicBezTo>
                    <a:pt x="158" y="95"/>
                    <a:pt x="139" y="74"/>
                    <a:pt x="13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9" name="Freeform 388"/>
            <p:cNvSpPr/>
            <p:nvPr/>
          </p:nvSpPr>
          <p:spPr bwMode="auto">
            <a:xfrm>
              <a:off x="7384500" y="4999605"/>
              <a:ext cx="386606" cy="385163"/>
            </a:xfrm>
            <a:custGeom>
              <a:avLst/>
              <a:gdLst>
                <a:gd name="T0" fmla="*/ 195 w 227"/>
                <a:gd name="T1" fmla="*/ 180 h 226"/>
                <a:gd name="T2" fmla="*/ 213 w 227"/>
                <a:gd name="T3" fmla="*/ 146 h 226"/>
                <a:gd name="T4" fmla="*/ 179 w 227"/>
                <a:gd name="T5" fmla="*/ 30 h 226"/>
                <a:gd name="T6" fmla="*/ 65 w 227"/>
                <a:gd name="T7" fmla="*/ 18 h 226"/>
                <a:gd name="T8" fmla="*/ 119 w 227"/>
                <a:gd name="T9" fmla="*/ 61 h 226"/>
                <a:gd name="T10" fmla="*/ 112 w 227"/>
                <a:gd name="T11" fmla="*/ 113 h 226"/>
                <a:gd name="T12" fmla="*/ 62 w 227"/>
                <a:gd name="T13" fmla="*/ 135 h 226"/>
                <a:gd name="T14" fmla="*/ 8 w 227"/>
                <a:gd name="T15" fmla="*/ 91 h 226"/>
                <a:gd name="T16" fmla="*/ 46 w 227"/>
                <a:gd name="T17" fmla="*/ 196 h 226"/>
                <a:gd name="T18" fmla="*/ 166 w 227"/>
                <a:gd name="T19" fmla="*/ 204 h 226"/>
                <a:gd name="T20" fmla="*/ 195 w 227"/>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26">
                  <a:moveTo>
                    <a:pt x="195" y="180"/>
                  </a:moveTo>
                  <a:cubicBezTo>
                    <a:pt x="203" y="169"/>
                    <a:pt x="209" y="158"/>
                    <a:pt x="213" y="146"/>
                  </a:cubicBezTo>
                  <a:cubicBezTo>
                    <a:pt x="227" y="105"/>
                    <a:pt x="214" y="58"/>
                    <a:pt x="179" y="30"/>
                  </a:cubicBezTo>
                  <a:cubicBezTo>
                    <a:pt x="145" y="3"/>
                    <a:pt x="101" y="0"/>
                    <a:pt x="65" y="18"/>
                  </a:cubicBezTo>
                  <a:cubicBezTo>
                    <a:pt x="119" y="61"/>
                    <a:pt x="119" y="61"/>
                    <a:pt x="119" y="61"/>
                  </a:cubicBezTo>
                  <a:cubicBezTo>
                    <a:pt x="112" y="113"/>
                    <a:pt x="112" y="113"/>
                    <a:pt x="112" y="113"/>
                  </a:cubicBezTo>
                  <a:cubicBezTo>
                    <a:pt x="62" y="135"/>
                    <a:pt x="62" y="135"/>
                    <a:pt x="62" y="135"/>
                  </a:cubicBezTo>
                  <a:cubicBezTo>
                    <a:pt x="8" y="91"/>
                    <a:pt x="8" y="91"/>
                    <a:pt x="8" y="91"/>
                  </a:cubicBezTo>
                  <a:cubicBezTo>
                    <a:pt x="0" y="129"/>
                    <a:pt x="13" y="170"/>
                    <a:pt x="46" y="196"/>
                  </a:cubicBezTo>
                  <a:cubicBezTo>
                    <a:pt x="81" y="225"/>
                    <a:pt x="129" y="226"/>
                    <a:pt x="166" y="204"/>
                  </a:cubicBezTo>
                  <a:cubicBezTo>
                    <a:pt x="177" y="198"/>
                    <a:pt x="187" y="190"/>
                    <a:pt x="195"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sp>
        <p:nvSpPr>
          <p:cNvPr id="30" name="Freeform 5"/>
          <p:cNvSpPr/>
          <p:nvPr/>
        </p:nvSpPr>
        <p:spPr bwMode="auto">
          <a:xfrm rot="16200000">
            <a:off x="5304275" y="1660889"/>
            <a:ext cx="1605347" cy="1693335"/>
          </a:xfrm>
          <a:custGeom>
            <a:avLst/>
            <a:gdLst>
              <a:gd name="T0" fmla="*/ 436 w 436"/>
              <a:gd name="T1" fmla="*/ 458 h 459"/>
              <a:gd name="T2" fmla="*/ 305 w 436"/>
              <a:gd name="T3" fmla="*/ 458 h 459"/>
              <a:gd name="T4" fmla="*/ 225 w 436"/>
              <a:gd name="T5" fmla="*/ 458 h 459"/>
              <a:gd name="T6" fmla="*/ 195 w 436"/>
              <a:gd name="T7" fmla="*/ 439 h 459"/>
              <a:gd name="T8" fmla="*/ 37 w 436"/>
              <a:gd name="T9" fmla="*/ 66 h 459"/>
              <a:gd name="T10" fmla="*/ 0 w 436"/>
              <a:gd name="T11" fmla="*/ 2 h 459"/>
              <a:gd name="T12" fmla="*/ 63 w 436"/>
              <a:gd name="T13" fmla="*/ 2 h 459"/>
              <a:gd name="T14" fmla="*/ 191 w 436"/>
              <a:gd name="T15" fmla="*/ 2 h 459"/>
              <a:gd name="T16" fmla="*/ 261 w 436"/>
              <a:gd name="T17" fmla="*/ 48 h 459"/>
              <a:gd name="T18" fmla="*/ 306 w 436"/>
              <a:gd name="T19" fmla="*/ 151 h 459"/>
              <a:gd name="T20" fmla="*/ 428 w 436"/>
              <a:gd name="T21" fmla="*/ 435 h 459"/>
              <a:gd name="T22" fmla="*/ 436 w 436"/>
              <a:gd name="T23" fmla="*/ 458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6" h="459">
                <a:moveTo>
                  <a:pt x="436" y="458"/>
                </a:moveTo>
                <a:cubicBezTo>
                  <a:pt x="390" y="458"/>
                  <a:pt x="347" y="458"/>
                  <a:pt x="305" y="458"/>
                </a:cubicBezTo>
                <a:cubicBezTo>
                  <a:pt x="278" y="458"/>
                  <a:pt x="251" y="457"/>
                  <a:pt x="225" y="458"/>
                </a:cubicBezTo>
                <a:cubicBezTo>
                  <a:pt x="209" y="459"/>
                  <a:pt x="201" y="454"/>
                  <a:pt x="195" y="439"/>
                </a:cubicBezTo>
                <a:cubicBezTo>
                  <a:pt x="143" y="314"/>
                  <a:pt x="91" y="190"/>
                  <a:pt x="37" y="66"/>
                </a:cubicBezTo>
                <a:cubicBezTo>
                  <a:pt x="28" y="43"/>
                  <a:pt x="13" y="23"/>
                  <a:pt x="0" y="2"/>
                </a:cubicBezTo>
                <a:cubicBezTo>
                  <a:pt x="18" y="2"/>
                  <a:pt x="41" y="2"/>
                  <a:pt x="63" y="2"/>
                </a:cubicBezTo>
                <a:cubicBezTo>
                  <a:pt x="105" y="2"/>
                  <a:pt x="148" y="4"/>
                  <a:pt x="191" y="2"/>
                </a:cubicBezTo>
                <a:cubicBezTo>
                  <a:pt x="227" y="0"/>
                  <a:pt x="248" y="17"/>
                  <a:pt x="261" y="48"/>
                </a:cubicBezTo>
                <a:cubicBezTo>
                  <a:pt x="276" y="82"/>
                  <a:pt x="291" y="117"/>
                  <a:pt x="306" y="151"/>
                </a:cubicBezTo>
                <a:cubicBezTo>
                  <a:pt x="346" y="246"/>
                  <a:pt x="387" y="340"/>
                  <a:pt x="428" y="435"/>
                </a:cubicBezTo>
                <a:cubicBezTo>
                  <a:pt x="430" y="441"/>
                  <a:pt x="432" y="447"/>
                  <a:pt x="436" y="458"/>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31" name="组合 30"/>
          <p:cNvGrpSpPr/>
          <p:nvPr/>
        </p:nvGrpSpPr>
        <p:grpSpPr>
          <a:xfrm>
            <a:off x="6069810" y="2339503"/>
            <a:ext cx="193903" cy="236350"/>
            <a:chOff x="6069810" y="2547847"/>
            <a:chExt cx="193903" cy="236350"/>
          </a:xfrm>
          <a:solidFill>
            <a:schemeClr val="bg1">
              <a:lumMod val="95000"/>
            </a:schemeClr>
          </a:solidFill>
        </p:grpSpPr>
        <p:sp>
          <p:nvSpPr>
            <p:cNvPr id="32" name="Freeform 34"/>
            <p:cNvSpPr>
              <a:spLocks noEditPoints="1"/>
            </p:cNvSpPr>
            <p:nvPr/>
          </p:nvSpPr>
          <p:spPr bwMode="auto">
            <a:xfrm>
              <a:off x="6069810" y="2547847"/>
              <a:ext cx="193903" cy="236350"/>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3" name="Freeform 35"/>
            <p:cNvSpPr>
              <a:spLocks noEditPoints="1"/>
            </p:cNvSpPr>
            <p:nvPr/>
          </p:nvSpPr>
          <p:spPr bwMode="auto">
            <a:xfrm>
              <a:off x="6097370" y="2601367"/>
              <a:ext cx="138783" cy="145919"/>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sp>
        <p:nvSpPr>
          <p:cNvPr id="34" name="Freeform 6"/>
          <p:cNvSpPr/>
          <p:nvPr/>
        </p:nvSpPr>
        <p:spPr bwMode="auto">
          <a:xfrm rot="16200000">
            <a:off x="5663083" y="4415006"/>
            <a:ext cx="1094999" cy="1478247"/>
          </a:xfrm>
          <a:custGeom>
            <a:avLst/>
            <a:gdLst>
              <a:gd name="T0" fmla="*/ 0 w 297"/>
              <a:gd name="T1" fmla="*/ 397 h 401"/>
              <a:gd name="T2" fmla="*/ 34 w 297"/>
              <a:gd name="T3" fmla="*/ 315 h 401"/>
              <a:gd name="T4" fmla="*/ 155 w 297"/>
              <a:gd name="T5" fmla="*/ 35 h 401"/>
              <a:gd name="T6" fmla="*/ 183 w 297"/>
              <a:gd name="T7" fmla="*/ 3 h 401"/>
              <a:gd name="T8" fmla="*/ 213 w 297"/>
              <a:gd name="T9" fmla="*/ 35 h 401"/>
              <a:gd name="T10" fmla="*/ 291 w 297"/>
              <a:gd name="T11" fmla="*/ 223 h 401"/>
              <a:gd name="T12" fmla="*/ 292 w 297"/>
              <a:gd name="T13" fmla="*/ 259 h 401"/>
              <a:gd name="T14" fmla="*/ 237 w 297"/>
              <a:gd name="T15" fmla="*/ 386 h 401"/>
              <a:gd name="T16" fmla="*/ 220 w 297"/>
              <a:gd name="T17" fmla="*/ 400 h 401"/>
              <a:gd name="T18" fmla="*/ 6 w 297"/>
              <a:gd name="T19" fmla="*/ 400 h 401"/>
              <a:gd name="T20" fmla="*/ 0 w 297"/>
              <a:gd name="T21" fmla="*/ 397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401">
                <a:moveTo>
                  <a:pt x="0" y="397"/>
                </a:moveTo>
                <a:cubicBezTo>
                  <a:pt x="11" y="369"/>
                  <a:pt x="23" y="342"/>
                  <a:pt x="34" y="315"/>
                </a:cubicBezTo>
                <a:cubicBezTo>
                  <a:pt x="74" y="222"/>
                  <a:pt x="114" y="128"/>
                  <a:pt x="155" y="35"/>
                </a:cubicBezTo>
                <a:cubicBezTo>
                  <a:pt x="160" y="22"/>
                  <a:pt x="172" y="5"/>
                  <a:pt x="183" y="3"/>
                </a:cubicBezTo>
                <a:cubicBezTo>
                  <a:pt x="201" y="0"/>
                  <a:pt x="207" y="21"/>
                  <a:pt x="213" y="35"/>
                </a:cubicBezTo>
                <a:cubicBezTo>
                  <a:pt x="239" y="98"/>
                  <a:pt x="265" y="161"/>
                  <a:pt x="291" y="223"/>
                </a:cubicBezTo>
                <a:cubicBezTo>
                  <a:pt x="297" y="236"/>
                  <a:pt x="297" y="246"/>
                  <a:pt x="292" y="259"/>
                </a:cubicBezTo>
                <a:cubicBezTo>
                  <a:pt x="273" y="301"/>
                  <a:pt x="256" y="344"/>
                  <a:pt x="237" y="386"/>
                </a:cubicBezTo>
                <a:cubicBezTo>
                  <a:pt x="235" y="392"/>
                  <a:pt x="226" y="400"/>
                  <a:pt x="220" y="400"/>
                </a:cubicBezTo>
                <a:cubicBezTo>
                  <a:pt x="149" y="401"/>
                  <a:pt x="77" y="400"/>
                  <a:pt x="6" y="400"/>
                </a:cubicBezTo>
                <a:cubicBezTo>
                  <a:pt x="5" y="400"/>
                  <a:pt x="4" y="399"/>
                  <a:pt x="0" y="397"/>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35" name="组合 34"/>
          <p:cNvGrpSpPr>
            <a:grpSpLocks noChangeAspect="1"/>
          </p:cNvGrpSpPr>
          <p:nvPr/>
        </p:nvGrpSpPr>
        <p:grpSpPr>
          <a:xfrm>
            <a:off x="6250921" y="4956462"/>
            <a:ext cx="236350" cy="234763"/>
            <a:chOff x="6463926" y="2278309"/>
            <a:chExt cx="708057" cy="703302"/>
          </a:xfrm>
          <a:solidFill>
            <a:schemeClr val="bg1">
              <a:lumMod val="95000"/>
            </a:schemeClr>
          </a:solidFill>
        </p:grpSpPr>
        <p:sp>
          <p:nvSpPr>
            <p:cNvPr id="36"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7"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8" name="Freeform 32"/>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9"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sp>
        <p:nvSpPr>
          <p:cNvPr id="40" name="Freeform 8"/>
          <p:cNvSpPr/>
          <p:nvPr/>
        </p:nvSpPr>
        <p:spPr bwMode="auto">
          <a:xfrm rot="16200000">
            <a:off x="5439196" y="3608423"/>
            <a:ext cx="1134105" cy="1519310"/>
          </a:xfrm>
          <a:custGeom>
            <a:avLst/>
            <a:gdLst>
              <a:gd name="T0" fmla="*/ 0 w 308"/>
              <a:gd name="T1" fmla="*/ 6 h 412"/>
              <a:gd name="T2" fmla="*/ 166 w 308"/>
              <a:gd name="T3" fmla="*/ 5 h 412"/>
              <a:gd name="T4" fmla="*/ 273 w 308"/>
              <a:gd name="T5" fmla="*/ 76 h 412"/>
              <a:gd name="T6" fmla="*/ 304 w 308"/>
              <a:gd name="T7" fmla="*/ 150 h 412"/>
              <a:gd name="T8" fmla="*/ 305 w 308"/>
              <a:gd name="T9" fmla="*/ 180 h 412"/>
              <a:gd name="T10" fmla="*/ 225 w 308"/>
              <a:gd name="T11" fmla="*/ 375 h 412"/>
              <a:gd name="T12" fmla="*/ 220 w 308"/>
              <a:gd name="T13" fmla="*/ 386 h 412"/>
              <a:gd name="T14" fmla="*/ 170 w 308"/>
              <a:gd name="T15" fmla="*/ 382 h 412"/>
              <a:gd name="T16" fmla="*/ 142 w 308"/>
              <a:gd name="T17" fmla="*/ 314 h 412"/>
              <a:gd name="T18" fmla="*/ 34 w 308"/>
              <a:gd name="T19" fmla="*/ 60 h 412"/>
              <a:gd name="T20" fmla="*/ 0 w 308"/>
              <a:gd name="T21" fmla="*/ 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8" h="412">
                <a:moveTo>
                  <a:pt x="0" y="6"/>
                </a:moveTo>
                <a:cubicBezTo>
                  <a:pt x="53" y="6"/>
                  <a:pt x="110" y="10"/>
                  <a:pt x="166" y="5"/>
                </a:cubicBezTo>
                <a:cubicBezTo>
                  <a:pt x="224" y="0"/>
                  <a:pt x="256" y="23"/>
                  <a:pt x="273" y="76"/>
                </a:cubicBezTo>
                <a:cubicBezTo>
                  <a:pt x="281" y="101"/>
                  <a:pt x="295" y="125"/>
                  <a:pt x="304" y="150"/>
                </a:cubicBezTo>
                <a:cubicBezTo>
                  <a:pt x="308" y="159"/>
                  <a:pt x="308" y="171"/>
                  <a:pt x="305" y="180"/>
                </a:cubicBezTo>
                <a:cubicBezTo>
                  <a:pt x="279" y="245"/>
                  <a:pt x="252" y="310"/>
                  <a:pt x="225" y="375"/>
                </a:cubicBezTo>
                <a:cubicBezTo>
                  <a:pt x="224" y="379"/>
                  <a:pt x="222" y="383"/>
                  <a:pt x="220" y="386"/>
                </a:cubicBezTo>
                <a:cubicBezTo>
                  <a:pt x="203" y="412"/>
                  <a:pt x="184" y="411"/>
                  <a:pt x="170" y="382"/>
                </a:cubicBezTo>
                <a:cubicBezTo>
                  <a:pt x="159" y="360"/>
                  <a:pt x="152" y="336"/>
                  <a:pt x="142" y="314"/>
                </a:cubicBezTo>
                <a:cubicBezTo>
                  <a:pt x="106" y="229"/>
                  <a:pt x="71" y="144"/>
                  <a:pt x="34" y="60"/>
                </a:cubicBezTo>
                <a:cubicBezTo>
                  <a:pt x="26" y="41"/>
                  <a:pt x="12" y="25"/>
                  <a:pt x="0" y="6"/>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41" name="组合 40"/>
          <p:cNvGrpSpPr>
            <a:grpSpLocks noChangeAspect="1"/>
          </p:cNvGrpSpPr>
          <p:nvPr/>
        </p:nvGrpSpPr>
        <p:grpSpPr>
          <a:xfrm>
            <a:off x="5801517" y="4112566"/>
            <a:ext cx="177662" cy="236350"/>
            <a:chOff x="8776738" y="4901987"/>
            <a:chExt cx="528116" cy="702571"/>
          </a:xfrm>
          <a:solidFill>
            <a:schemeClr val="bg1">
              <a:lumMod val="95000"/>
            </a:schemeClr>
          </a:solidFill>
        </p:grpSpPr>
        <p:sp>
          <p:nvSpPr>
            <p:cNvPr id="42" name="Freeform 23"/>
            <p:cNvSpPr>
              <a:spLocks noEditPoints="1"/>
            </p:cNvSpPr>
            <p:nvPr/>
          </p:nvSpPr>
          <p:spPr bwMode="auto">
            <a:xfrm>
              <a:off x="8776738" y="4901987"/>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3" name="Freeform 24"/>
            <p:cNvSpPr/>
            <p:nvPr/>
          </p:nvSpPr>
          <p:spPr bwMode="auto">
            <a:xfrm>
              <a:off x="8785515" y="5009147"/>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sp>
        <p:nvSpPr>
          <p:cNvPr id="44" name="文本框 43"/>
          <p:cNvSpPr txBox="1"/>
          <p:nvPr/>
        </p:nvSpPr>
        <p:spPr>
          <a:xfrm>
            <a:off x="7037727" y="5191225"/>
            <a:ext cx="3888774" cy="625171"/>
          </a:xfrm>
          <a:prstGeom prst="rect">
            <a:avLst/>
          </a:prstGeom>
          <a:noFill/>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45" name="TextBox 76"/>
          <p:cNvSpPr txBox="1"/>
          <p:nvPr/>
        </p:nvSpPr>
        <p:spPr>
          <a:xfrm>
            <a:off x="7037727" y="4824506"/>
            <a:ext cx="1337024" cy="400110"/>
          </a:xfrm>
          <a:prstGeom prst="rect">
            <a:avLst/>
          </a:prstGeom>
          <a:noFill/>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46" name="文本框 45"/>
          <p:cNvSpPr txBox="1"/>
          <p:nvPr/>
        </p:nvSpPr>
        <p:spPr>
          <a:xfrm>
            <a:off x="7037727" y="3552233"/>
            <a:ext cx="3888774" cy="625171"/>
          </a:xfrm>
          <a:prstGeom prst="rect">
            <a:avLst/>
          </a:prstGeom>
          <a:noFill/>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47" name="TextBox 76"/>
          <p:cNvSpPr txBox="1"/>
          <p:nvPr/>
        </p:nvSpPr>
        <p:spPr>
          <a:xfrm>
            <a:off x="7037727" y="3185514"/>
            <a:ext cx="1337024" cy="400110"/>
          </a:xfrm>
          <a:prstGeom prst="rect">
            <a:avLst/>
          </a:prstGeom>
          <a:noFill/>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48" name="文本框 47"/>
          <p:cNvSpPr txBox="1"/>
          <p:nvPr/>
        </p:nvSpPr>
        <p:spPr>
          <a:xfrm>
            <a:off x="1190835" y="4296736"/>
            <a:ext cx="3888774" cy="625171"/>
          </a:xfrm>
          <a:prstGeom prst="rect">
            <a:avLst/>
          </a:prstGeom>
          <a:noFill/>
        </p:spPr>
        <p:txBody>
          <a:bodyPr wrap="square" rtlCol="0">
            <a:spAutoFit/>
          </a:bodyPr>
          <a:lstStyle/>
          <a:p>
            <a:pPr algn="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49" name="TextBox 76"/>
          <p:cNvSpPr txBox="1"/>
          <p:nvPr/>
        </p:nvSpPr>
        <p:spPr>
          <a:xfrm>
            <a:off x="3742585" y="3930017"/>
            <a:ext cx="1337024" cy="400110"/>
          </a:xfrm>
          <a:prstGeom prst="rect">
            <a:avLst/>
          </a:prstGeom>
          <a:noFill/>
        </p:spPr>
        <p:txBody>
          <a:bodyPr wrap="square" rtlCol="0">
            <a:spAutoFit/>
          </a:bodyPr>
          <a:lstStyle/>
          <a:p>
            <a:pPr algn="r"/>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50" name="文本框 49"/>
          <p:cNvSpPr txBox="1"/>
          <p:nvPr/>
        </p:nvSpPr>
        <p:spPr>
          <a:xfrm>
            <a:off x="1190835" y="2657744"/>
            <a:ext cx="3888774" cy="625171"/>
          </a:xfrm>
          <a:prstGeom prst="rect">
            <a:avLst/>
          </a:prstGeom>
          <a:noFill/>
        </p:spPr>
        <p:txBody>
          <a:bodyPr wrap="square" rtlCol="0">
            <a:spAutoFit/>
          </a:bodyPr>
          <a:lstStyle/>
          <a:p>
            <a:pPr algn="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51" name="TextBox 76"/>
          <p:cNvSpPr txBox="1"/>
          <p:nvPr/>
        </p:nvSpPr>
        <p:spPr>
          <a:xfrm>
            <a:off x="3742585" y="2291025"/>
            <a:ext cx="1337024" cy="400110"/>
          </a:xfrm>
          <a:prstGeom prst="rect">
            <a:avLst/>
          </a:prstGeom>
          <a:noFill/>
        </p:spPr>
        <p:txBody>
          <a:bodyPr wrap="square" rtlCol="0">
            <a:spAutoFit/>
          </a:bodyPr>
          <a:lstStyle/>
          <a:p>
            <a:pPr algn="r"/>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Tree>
    <p:extLst>
      <p:ext uri="{BB962C8B-B14F-4D97-AF65-F5344CB8AC3E}">
        <p14:creationId xmlns:p14="http://schemas.microsoft.com/office/powerpoint/2010/main" val="425454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矩形 4"/>
          <p:cNvSpPr/>
          <p:nvPr/>
        </p:nvSpPr>
        <p:spPr>
          <a:xfrm>
            <a:off x="1326107" y="2260191"/>
            <a:ext cx="9539785" cy="2781884"/>
          </a:xfrm>
          <a:prstGeom prst="rect">
            <a:avLst/>
          </a:prstGeom>
          <a:noFill/>
          <a:ln w="28575">
            <a:solidFill>
              <a:srgbClr val="002B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25309" y="1677650"/>
            <a:ext cx="4189122" cy="3033247"/>
          </a:xfrm>
          <a:prstGeom prst="rect">
            <a:avLst/>
          </a:prstGeom>
        </p:spPr>
      </p:pic>
      <p:sp>
        <p:nvSpPr>
          <p:cNvPr id="7" name="TextBox 76"/>
          <p:cNvSpPr txBox="1"/>
          <p:nvPr/>
        </p:nvSpPr>
        <p:spPr>
          <a:xfrm>
            <a:off x="1698622" y="2562608"/>
            <a:ext cx="1733670" cy="400110"/>
          </a:xfrm>
          <a:prstGeom prst="rect">
            <a:avLst/>
          </a:prstGeom>
          <a:noFill/>
          <a:effectLst/>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8" name="文本框 7"/>
          <p:cNvSpPr txBox="1"/>
          <p:nvPr/>
        </p:nvSpPr>
        <p:spPr>
          <a:xfrm>
            <a:off x="1698622" y="2962718"/>
            <a:ext cx="3938249" cy="932563"/>
          </a:xfrm>
          <a:prstGeom prst="rect">
            <a:avLst/>
          </a:prstGeom>
          <a:noFill/>
          <a:effectLst/>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椭圆 6"/>
          <p:cNvSpPr/>
          <p:nvPr/>
        </p:nvSpPr>
        <p:spPr>
          <a:xfrm flipH="1" flipV="1">
            <a:off x="6165595" y="3582383"/>
            <a:ext cx="1639889" cy="1888738"/>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7" name="椭圆 61"/>
          <p:cNvSpPr/>
          <p:nvPr/>
        </p:nvSpPr>
        <p:spPr>
          <a:xfrm flipH="1" flipV="1">
            <a:off x="4386515" y="3831007"/>
            <a:ext cx="1888738" cy="1640112"/>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8" name="椭圆 6"/>
          <p:cNvSpPr/>
          <p:nvPr/>
        </p:nvSpPr>
        <p:spPr>
          <a:xfrm>
            <a:off x="4386515" y="2063656"/>
            <a:ext cx="1639889" cy="1888738"/>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i="0" u="none" strike="noStrike" kern="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9" name="椭圆 61"/>
          <p:cNvSpPr/>
          <p:nvPr/>
        </p:nvSpPr>
        <p:spPr>
          <a:xfrm>
            <a:off x="5904673" y="2051594"/>
            <a:ext cx="1888738" cy="1640112"/>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0" name="TextBox 121"/>
          <p:cNvSpPr txBox="1"/>
          <p:nvPr/>
        </p:nvSpPr>
        <p:spPr>
          <a:xfrm>
            <a:off x="4698240" y="2597245"/>
            <a:ext cx="1072026" cy="67710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400" kern="0" dirty="0">
                <a:solidFill>
                  <a:schemeClr val="bg1">
                    <a:lumMod val="95000"/>
                  </a:schemeClr>
                </a:solidFill>
                <a:latin typeface="微软雅黑" panose="020B0503020204020204" pitchFamily="34" charset="-122"/>
                <a:ea typeface="微软雅黑" panose="020B0503020204020204" pitchFamily="34" charset="-122"/>
              </a:rPr>
              <a:t>S</a:t>
            </a:r>
            <a:endParaRPr kumimoji="0" lang="zh-CN" altLang="en-US" sz="4400" i="0" u="none" strike="noStrike" kern="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1" name="TextBox 122"/>
          <p:cNvSpPr txBox="1"/>
          <p:nvPr/>
        </p:nvSpPr>
        <p:spPr>
          <a:xfrm>
            <a:off x="6376977" y="2572958"/>
            <a:ext cx="987843" cy="67710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400" i="0" u="none" strike="noStrike" kern="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rPr>
              <a:t>W</a:t>
            </a:r>
            <a:endParaRPr kumimoji="0" lang="zh-CN" altLang="en-US" sz="4400" i="0" u="none" strike="noStrike" kern="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2" name="TextBox 123"/>
          <p:cNvSpPr txBox="1"/>
          <p:nvPr/>
        </p:nvSpPr>
        <p:spPr>
          <a:xfrm>
            <a:off x="4752714" y="4298304"/>
            <a:ext cx="1104809" cy="67710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400" i="0" u="none" strike="noStrike" kern="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rPr>
              <a:t>T</a:t>
            </a:r>
            <a:endParaRPr kumimoji="0" lang="zh-CN" altLang="en-US" sz="4400" i="0" u="none" strike="noStrike" kern="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3" name="TextBox 124"/>
          <p:cNvSpPr txBox="1"/>
          <p:nvPr/>
        </p:nvSpPr>
        <p:spPr>
          <a:xfrm>
            <a:off x="6500763" y="4225672"/>
            <a:ext cx="1021143" cy="67710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400" kern="0" dirty="0">
                <a:solidFill>
                  <a:schemeClr val="bg1">
                    <a:lumMod val="95000"/>
                  </a:schemeClr>
                </a:solidFill>
                <a:latin typeface="微软雅黑" panose="020B0503020204020204" pitchFamily="34" charset="-122"/>
                <a:ea typeface="微软雅黑" panose="020B0503020204020204" pitchFamily="34" charset="-122"/>
              </a:rPr>
              <a:t>O</a:t>
            </a:r>
            <a:endParaRPr kumimoji="0" lang="zh-CN" altLang="en-US" sz="4400" i="0" u="none" strike="noStrike" kern="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4" name="TextBox 76"/>
          <p:cNvSpPr txBox="1"/>
          <p:nvPr/>
        </p:nvSpPr>
        <p:spPr>
          <a:xfrm>
            <a:off x="7942998" y="4290827"/>
            <a:ext cx="1733670" cy="400110"/>
          </a:xfrm>
          <a:prstGeom prst="rect">
            <a:avLst/>
          </a:prstGeom>
          <a:noFill/>
          <a:effectLst/>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7942998" y="4690937"/>
            <a:ext cx="3084393" cy="625171"/>
          </a:xfrm>
          <a:prstGeom prst="rect">
            <a:avLst/>
          </a:prstGeom>
          <a:noFill/>
          <a:effectLst/>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6" name="TextBox 76"/>
          <p:cNvSpPr txBox="1"/>
          <p:nvPr/>
        </p:nvSpPr>
        <p:spPr>
          <a:xfrm>
            <a:off x="7942998" y="1838527"/>
            <a:ext cx="1733670" cy="400110"/>
          </a:xfrm>
          <a:prstGeom prst="rect">
            <a:avLst/>
          </a:prstGeom>
          <a:noFill/>
          <a:effectLst/>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17" name="文本框 16"/>
          <p:cNvSpPr txBox="1"/>
          <p:nvPr/>
        </p:nvSpPr>
        <p:spPr>
          <a:xfrm>
            <a:off x="7942998" y="2238637"/>
            <a:ext cx="3084393" cy="625171"/>
          </a:xfrm>
          <a:prstGeom prst="rect">
            <a:avLst/>
          </a:prstGeom>
          <a:noFill/>
          <a:effectLst/>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8" name="TextBox 76"/>
          <p:cNvSpPr txBox="1"/>
          <p:nvPr/>
        </p:nvSpPr>
        <p:spPr>
          <a:xfrm>
            <a:off x="2441511" y="4290827"/>
            <a:ext cx="1733670" cy="400110"/>
          </a:xfrm>
          <a:prstGeom prst="rect">
            <a:avLst/>
          </a:prstGeom>
          <a:noFill/>
          <a:effectLst/>
        </p:spPr>
        <p:txBody>
          <a:bodyPr wrap="square" rtlCol="0">
            <a:spAutoFit/>
          </a:bodyPr>
          <a:lstStyle/>
          <a:p>
            <a:pPr algn="r"/>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19" name="文本框 18"/>
          <p:cNvSpPr txBox="1"/>
          <p:nvPr/>
        </p:nvSpPr>
        <p:spPr>
          <a:xfrm>
            <a:off x="1090788" y="4690937"/>
            <a:ext cx="3084393" cy="625171"/>
          </a:xfrm>
          <a:prstGeom prst="rect">
            <a:avLst/>
          </a:prstGeom>
          <a:noFill/>
          <a:effectLst/>
        </p:spPr>
        <p:txBody>
          <a:bodyPr wrap="square" rtlCol="0">
            <a:spAutoFit/>
          </a:bodyPr>
          <a:lstStyle/>
          <a:p>
            <a:pPr algn="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0" name="TextBox 76"/>
          <p:cNvSpPr txBox="1"/>
          <p:nvPr/>
        </p:nvSpPr>
        <p:spPr>
          <a:xfrm>
            <a:off x="2441511" y="1838527"/>
            <a:ext cx="1733670" cy="400110"/>
          </a:xfrm>
          <a:prstGeom prst="rect">
            <a:avLst/>
          </a:prstGeom>
          <a:noFill/>
          <a:effectLst/>
        </p:spPr>
        <p:txBody>
          <a:bodyPr wrap="square" rtlCol="0">
            <a:spAutoFit/>
          </a:bodyPr>
          <a:lstStyle/>
          <a:p>
            <a:pPr algn="r"/>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21" name="文本框 20"/>
          <p:cNvSpPr txBox="1"/>
          <p:nvPr/>
        </p:nvSpPr>
        <p:spPr>
          <a:xfrm>
            <a:off x="1090788" y="2238637"/>
            <a:ext cx="3084393" cy="625171"/>
          </a:xfrm>
          <a:prstGeom prst="rect">
            <a:avLst/>
          </a:prstGeom>
          <a:noFill/>
          <a:effectLst/>
        </p:spPr>
        <p:txBody>
          <a:bodyPr wrap="square" rtlCol="0">
            <a:spAutoFit/>
          </a:bodyPr>
          <a:lstStyle/>
          <a:p>
            <a:pPr algn="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5" name="组合 4"/>
          <p:cNvGrpSpPr/>
          <p:nvPr/>
        </p:nvGrpSpPr>
        <p:grpSpPr>
          <a:xfrm>
            <a:off x="958419" y="3173927"/>
            <a:ext cx="4041656" cy="2694437"/>
            <a:chOff x="230126" y="2180286"/>
            <a:chExt cx="4399970" cy="2933313"/>
          </a:xfrm>
        </p:grpSpPr>
        <p:graphicFrame>
          <p:nvGraphicFramePr>
            <p:cNvPr id="6" name="图表 5"/>
            <p:cNvGraphicFramePr/>
            <p:nvPr>
              <p:extLst>
                <p:ext uri="{D42A27DB-BD31-4B8C-83A1-F6EECF244321}">
                  <p14:modId xmlns:p14="http://schemas.microsoft.com/office/powerpoint/2010/main" val="1075541688"/>
                </p:ext>
              </p:extLst>
            </p:nvPr>
          </p:nvGraphicFramePr>
          <p:xfrm>
            <a:off x="230126" y="2180286"/>
            <a:ext cx="4399970" cy="29333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3"/>
            <p:cNvSpPr txBox="1"/>
            <p:nvPr/>
          </p:nvSpPr>
          <p:spPr>
            <a:xfrm>
              <a:off x="2027648" y="3171446"/>
              <a:ext cx="1014262" cy="703632"/>
            </a:xfrm>
            <a:prstGeom prst="rect">
              <a:avLst/>
            </a:prstGeom>
            <a:noFill/>
          </p:spPr>
          <p:txBody>
            <a:bodyPr wrap="none" rtlCol="0">
              <a:spAutoFit/>
            </a:bodyPr>
            <a:lstStyle/>
            <a:p>
              <a:r>
                <a:rPr lang="en-US" altLang="zh-CN" sz="3600" dirty="0">
                  <a:solidFill>
                    <a:srgbClr val="002B41"/>
                  </a:solidFill>
                  <a:latin typeface="微软雅黑" panose="020B0503020204020204" pitchFamily="34" charset="-122"/>
                  <a:ea typeface="微软雅黑" panose="020B0503020204020204" pitchFamily="34" charset="-122"/>
                </a:rPr>
                <a:t>60</a:t>
              </a:r>
              <a:r>
                <a:rPr lang="en-US" altLang="zh-CN" dirty="0">
                  <a:solidFill>
                    <a:srgbClr val="002B41"/>
                  </a:solidFill>
                  <a:latin typeface="微软雅黑" panose="020B0503020204020204" pitchFamily="34" charset="-122"/>
                  <a:ea typeface="微软雅黑" panose="020B0503020204020204" pitchFamily="34" charset="-122"/>
                </a:rPr>
                <a:t>%</a:t>
              </a:r>
              <a:endParaRPr lang="zh-CN" altLang="en-US" sz="3600" dirty="0">
                <a:solidFill>
                  <a:srgbClr val="002B4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6577978" y="3173927"/>
            <a:ext cx="4041656" cy="2694437"/>
            <a:chOff x="230126" y="2180286"/>
            <a:chExt cx="4399970" cy="2933313"/>
          </a:xfrm>
        </p:grpSpPr>
        <p:graphicFrame>
          <p:nvGraphicFramePr>
            <p:cNvPr id="9" name="图表 8"/>
            <p:cNvGraphicFramePr/>
            <p:nvPr>
              <p:extLst>
                <p:ext uri="{D42A27DB-BD31-4B8C-83A1-F6EECF244321}">
                  <p14:modId xmlns:p14="http://schemas.microsoft.com/office/powerpoint/2010/main" val="4065947450"/>
                </p:ext>
              </p:extLst>
            </p:nvPr>
          </p:nvGraphicFramePr>
          <p:xfrm>
            <a:off x="230126" y="2180286"/>
            <a:ext cx="4399970" cy="293331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3"/>
            <p:cNvSpPr txBox="1"/>
            <p:nvPr/>
          </p:nvSpPr>
          <p:spPr>
            <a:xfrm>
              <a:off x="2080841" y="3171446"/>
              <a:ext cx="1014262" cy="703632"/>
            </a:xfrm>
            <a:prstGeom prst="rect">
              <a:avLst/>
            </a:prstGeom>
            <a:noFill/>
          </p:spPr>
          <p:txBody>
            <a:bodyPr wrap="none" rtlCol="0">
              <a:spAutoFit/>
            </a:bodyPr>
            <a:lstStyle/>
            <a:p>
              <a:r>
                <a:rPr lang="en-US" altLang="zh-CN" sz="3600" dirty="0">
                  <a:solidFill>
                    <a:srgbClr val="002B41"/>
                  </a:solidFill>
                  <a:latin typeface="微软雅黑" panose="020B0503020204020204" pitchFamily="34" charset="-122"/>
                  <a:ea typeface="微软雅黑" panose="020B0503020204020204" pitchFamily="34" charset="-122"/>
                </a:rPr>
                <a:t>36</a:t>
              </a:r>
              <a:r>
                <a:rPr lang="en-US" altLang="zh-CN" dirty="0">
                  <a:solidFill>
                    <a:srgbClr val="002B41"/>
                  </a:solidFill>
                  <a:latin typeface="微软雅黑" panose="020B0503020204020204" pitchFamily="34" charset="-122"/>
                  <a:ea typeface="微软雅黑" panose="020B0503020204020204" pitchFamily="34" charset="-122"/>
                </a:rPr>
                <a:t>%</a:t>
              </a:r>
              <a:endParaRPr lang="zh-CN" altLang="en-US" sz="3600" dirty="0">
                <a:solidFill>
                  <a:srgbClr val="002B41"/>
                </a:solidFill>
                <a:latin typeface="微软雅黑" panose="020B0503020204020204" pitchFamily="34" charset="-122"/>
                <a:ea typeface="微软雅黑" panose="020B0503020204020204" pitchFamily="34" charset="-122"/>
              </a:endParaRPr>
            </a:p>
          </p:txBody>
        </p:sp>
      </p:grpSp>
      <p:sp>
        <p:nvSpPr>
          <p:cNvPr id="11" name="TextBox 76"/>
          <p:cNvSpPr txBox="1"/>
          <p:nvPr/>
        </p:nvSpPr>
        <p:spPr>
          <a:xfrm>
            <a:off x="1628358" y="1565595"/>
            <a:ext cx="1098541" cy="369332"/>
          </a:xfrm>
          <a:prstGeom prst="rect">
            <a:avLst/>
          </a:prstGeom>
          <a:noFill/>
          <a:effectLst/>
        </p:spPr>
        <p:txBody>
          <a:bodyPr wrap="square" rtlCol="0">
            <a:spAutoFit/>
          </a:bodyPr>
          <a:lstStyle/>
          <a:p>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12" name="文本框 11"/>
          <p:cNvSpPr txBox="1"/>
          <p:nvPr/>
        </p:nvSpPr>
        <p:spPr>
          <a:xfrm>
            <a:off x="1628358" y="1934927"/>
            <a:ext cx="2932068" cy="625171"/>
          </a:xfrm>
          <a:prstGeom prst="rect">
            <a:avLst/>
          </a:prstGeom>
          <a:noFill/>
          <a:effectLst/>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3" name="TextBox 76"/>
          <p:cNvSpPr txBox="1"/>
          <p:nvPr/>
        </p:nvSpPr>
        <p:spPr>
          <a:xfrm>
            <a:off x="7308460" y="1565595"/>
            <a:ext cx="1098541" cy="369332"/>
          </a:xfrm>
          <a:prstGeom prst="rect">
            <a:avLst/>
          </a:prstGeom>
          <a:noFill/>
          <a:effectLst/>
        </p:spPr>
        <p:txBody>
          <a:bodyPr wrap="square" rtlCol="0">
            <a:spAutoFit/>
          </a:bodyPr>
          <a:lstStyle/>
          <a:p>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14" name="文本框 13"/>
          <p:cNvSpPr txBox="1"/>
          <p:nvPr/>
        </p:nvSpPr>
        <p:spPr>
          <a:xfrm>
            <a:off x="7308460" y="1934927"/>
            <a:ext cx="2932068" cy="625171"/>
          </a:xfrm>
          <a:prstGeom prst="rect">
            <a:avLst/>
          </a:prstGeom>
          <a:noFill/>
          <a:effectLst/>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Rectangle 58"/>
          <p:cNvSpPr>
            <a:spLocks noChangeArrowheads="1"/>
          </p:cNvSpPr>
          <p:nvPr/>
        </p:nvSpPr>
        <p:spPr bwMode="auto">
          <a:xfrm rot="2700000">
            <a:off x="3737952" y="2246012"/>
            <a:ext cx="1440000" cy="1440000"/>
          </a:xfrm>
          <a:prstGeom prst="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Rectangle 58"/>
          <p:cNvSpPr>
            <a:spLocks noChangeArrowheads="1"/>
          </p:cNvSpPr>
          <p:nvPr/>
        </p:nvSpPr>
        <p:spPr bwMode="auto">
          <a:xfrm rot="2700000">
            <a:off x="5376000" y="2246012"/>
            <a:ext cx="1440000" cy="1440000"/>
          </a:xfrm>
          <a:prstGeom prst="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Rectangle 58"/>
          <p:cNvSpPr>
            <a:spLocks noChangeArrowheads="1"/>
          </p:cNvSpPr>
          <p:nvPr/>
        </p:nvSpPr>
        <p:spPr bwMode="auto">
          <a:xfrm rot="2700000">
            <a:off x="7084003" y="2246012"/>
            <a:ext cx="1440000" cy="1440000"/>
          </a:xfrm>
          <a:prstGeom prst="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Freeform 28"/>
          <p:cNvSpPr>
            <a:spLocks noEditPoints="1"/>
          </p:cNvSpPr>
          <p:nvPr/>
        </p:nvSpPr>
        <p:spPr bwMode="auto">
          <a:xfrm>
            <a:off x="5723670" y="2607118"/>
            <a:ext cx="721832" cy="688172"/>
          </a:xfrm>
          <a:custGeom>
            <a:avLst/>
            <a:gdLst>
              <a:gd name="T0" fmla="*/ 188 w 490"/>
              <a:gd name="T1" fmla="*/ 199 h 467"/>
              <a:gd name="T2" fmla="*/ 162 w 490"/>
              <a:gd name="T3" fmla="*/ 123 h 467"/>
              <a:gd name="T4" fmla="*/ 162 w 490"/>
              <a:gd name="T5" fmla="*/ 117 h 467"/>
              <a:gd name="T6" fmla="*/ 329 w 490"/>
              <a:gd name="T7" fmla="*/ 117 h 467"/>
              <a:gd name="T8" fmla="*/ 329 w 490"/>
              <a:gd name="T9" fmla="*/ 123 h 467"/>
              <a:gd name="T10" fmla="*/ 303 w 490"/>
              <a:gd name="T11" fmla="*/ 199 h 467"/>
              <a:gd name="T12" fmla="*/ 391 w 490"/>
              <a:gd name="T13" fmla="*/ 244 h 467"/>
              <a:gd name="T14" fmla="*/ 445 w 490"/>
              <a:gd name="T15" fmla="*/ 172 h 467"/>
              <a:gd name="T16" fmla="*/ 445 w 490"/>
              <a:gd name="T17" fmla="*/ 172 h 467"/>
              <a:gd name="T18" fmla="*/ 407 w 490"/>
              <a:gd name="T19" fmla="*/ 94 h 467"/>
              <a:gd name="T20" fmla="*/ 375 w 490"/>
              <a:gd name="T21" fmla="*/ 93 h 467"/>
              <a:gd name="T22" fmla="*/ 337 w 490"/>
              <a:gd name="T23" fmla="*/ 172 h 467"/>
              <a:gd name="T24" fmla="*/ 337 w 490"/>
              <a:gd name="T25" fmla="*/ 172 h 467"/>
              <a:gd name="T26" fmla="*/ 391 w 490"/>
              <a:gd name="T27" fmla="*/ 244 h 467"/>
              <a:gd name="T28" fmla="*/ 344 w 490"/>
              <a:gd name="T29" fmla="*/ 173 h 467"/>
              <a:gd name="T30" fmla="*/ 349 w 490"/>
              <a:gd name="T31" fmla="*/ 148 h 467"/>
              <a:gd name="T32" fmla="*/ 430 w 490"/>
              <a:gd name="T33" fmla="*/ 134 h 467"/>
              <a:gd name="T34" fmla="*/ 434 w 490"/>
              <a:gd name="T35" fmla="*/ 160 h 467"/>
              <a:gd name="T36" fmla="*/ 422 w 490"/>
              <a:gd name="T37" fmla="*/ 217 h 467"/>
              <a:gd name="T38" fmla="*/ 360 w 490"/>
              <a:gd name="T39" fmla="*/ 217 h 467"/>
              <a:gd name="T40" fmla="*/ 137 w 490"/>
              <a:gd name="T41" fmla="*/ 221 h 467"/>
              <a:gd name="T42" fmla="*/ 154 w 490"/>
              <a:gd name="T43" fmla="*/ 172 h 467"/>
              <a:gd name="T44" fmla="*/ 154 w 490"/>
              <a:gd name="T45" fmla="*/ 168 h 467"/>
              <a:gd name="T46" fmla="*/ 99 w 490"/>
              <a:gd name="T47" fmla="*/ 92 h 467"/>
              <a:gd name="T48" fmla="*/ 46 w 490"/>
              <a:gd name="T49" fmla="*/ 168 h 467"/>
              <a:gd name="T50" fmla="*/ 46 w 490"/>
              <a:gd name="T51" fmla="*/ 172 h 467"/>
              <a:gd name="T52" fmla="*/ 62 w 490"/>
              <a:gd name="T53" fmla="*/ 221 h 467"/>
              <a:gd name="T54" fmla="*/ 68 w 490"/>
              <a:gd name="T55" fmla="*/ 217 h 467"/>
              <a:gd name="T56" fmla="*/ 56 w 490"/>
              <a:gd name="T57" fmla="*/ 160 h 467"/>
              <a:gd name="T58" fmla="*/ 61 w 490"/>
              <a:gd name="T59" fmla="*/ 134 h 467"/>
              <a:gd name="T60" fmla="*/ 142 w 490"/>
              <a:gd name="T61" fmla="*/ 148 h 467"/>
              <a:gd name="T62" fmla="*/ 146 w 490"/>
              <a:gd name="T63" fmla="*/ 173 h 467"/>
              <a:gd name="T64" fmla="*/ 100 w 490"/>
              <a:gd name="T65" fmla="*/ 237 h 467"/>
              <a:gd name="T66" fmla="*/ 262 w 490"/>
              <a:gd name="T67" fmla="*/ 291 h 467"/>
              <a:gd name="T68" fmla="*/ 252 w 490"/>
              <a:gd name="T69" fmla="*/ 313 h 467"/>
              <a:gd name="T70" fmla="*/ 314 w 490"/>
              <a:gd name="T71" fmla="*/ 264 h 467"/>
              <a:gd name="T72" fmla="*/ 402 w 490"/>
              <a:gd name="T73" fmla="*/ 437 h 467"/>
              <a:gd name="T74" fmla="*/ 119 w 490"/>
              <a:gd name="T75" fmla="*/ 467 h 467"/>
              <a:gd name="T76" fmla="*/ 88 w 490"/>
              <a:gd name="T77" fmla="*/ 334 h 467"/>
              <a:gd name="T78" fmla="*/ 231 w 490"/>
              <a:gd name="T79" fmla="*/ 413 h 467"/>
              <a:gd name="T80" fmla="*/ 238 w 490"/>
              <a:gd name="T81" fmla="*/ 308 h 467"/>
              <a:gd name="T82" fmla="*/ 229 w 490"/>
              <a:gd name="T83" fmla="*/ 288 h 467"/>
              <a:gd name="T84" fmla="*/ 259 w 490"/>
              <a:gd name="T85" fmla="*/ 286 h 467"/>
              <a:gd name="T86" fmla="*/ 262 w 490"/>
              <a:gd name="T87" fmla="*/ 291 h 467"/>
              <a:gd name="T88" fmla="*/ 490 w 490"/>
              <a:gd name="T89" fmla="*/ 305 h 467"/>
              <a:gd name="T90" fmla="*/ 412 w 490"/>
              <a:gd name="T91" fmla="*/ 312 h 467"/>
              <a:gd name="T92" fmla="*/ 416 w 490"/>
              <a:gd name="T93" fmla="*/ 388 h 467"/>
              <a:gd name="T94" fmla="*/ 490 w 490"/>
              <a:gd name="T95" fmla="*/ 371 h 467"/>
              <a:gd name="T96" fmla="*/ 16 w 490"/>
              <a:gd name="T97" fmla="*/ 388 h 467"/>
              <a:gd name="T98" fmla="*/ 74 w 490"/>
              <a:gd name="T99" fmla="*/ 334 h 467"/>
              <a:gd name="T100" fmla="*/ 139 w 490"/>
              <a:gd name="T101" fmla="*/ 260 h 467"/>
              <a:gd name="T102" fmla="*/ 0 w 490"/>
              <a:gd name="T103" fmla="*/ 371 h 467"/>
              <a:gd name="T104" fmla="*/ 245 w 490"/>
              <a:gd name="T105" fmla="*/ 223 h 467"/>
              <a:gd name="T106" fmla="*/ 317 w 490"/>
              <a:gd name="T107" fmla="*/ 124 h 467"/>
              <a:gd name="T108" fmla="*/ 310 w 490"/>
              <a:gd name="T109" fmla="*/ 85 h 467"/>
              <a:gd name="T110" fmla="*/ 274 w 490"/>
              <a:gd name="T111" fmla="*/ 61 h 467"/>
              <a:gd name="T112" fmla="*/ 216 w 490"/>
              <a:gd name="T113" fmla="*/ 61 h 467"/>
              <a:gd name="T114" fmla="*/ 185 w 490"/>
              <a:gd name="T115" fmla="*/ 64 h 467"/>
              <a:gd name="T116" fmla="*/ 178 w 490"/>
              <a:gd name="T117" fmla="*/ 105 h 467"/>
              <a:gd name="T118" fmla="*/ 197 w 490"/>
              <a:gd name="T119" fmla="*/ 192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0" h="467">
                <a:moveTo>
                  <a:pt x="245" y="235"/>
                </a:moveTo>
                <a:cubicBezTo>
                  <a:pt x="224" y="235"/>
                  <a:pt x="203" y="220"/>
                  <a:pt x="188" y="199"/>
                </a:cubicBezTo>
                <a:cubicBezTo>
                  <a:pt x="172" y="178"/>
                  <a:pt x="162" y="150"/>
                  <a:pt x="162" y="123"/>
                </a:cubicBezTo>
                <a:cubicBezTo>
                  <a:pt x="162" y="123"/>
                  <a:pt x="162" y="123"/>
                  <a:pt x="162" y="123"/>
                </a:cubicBezTo>
                <a:cubicBezTo>
                  <a:pt x="162" y="122"/>
                  <a:pt x="162" y="122"/>
                  <a:pt x="162" y="122"/>
                </a:cubicBezTo>
                <a:cubicBezTo>
                  <a:pt x="162" y="121"/>
                  <a:pt x="162" y="119"/>
                  <a:pt x="162" y="117"/>
                </a:cubicBezTo>
                <a:cubicBezTo>
                  <a:pt x="162" y="52"/>
                  <a:pt x="151" y="0"/>
                  <a:pt x="245" y="0"/>
                </a:cubicBezTo>
                <a:cubicBezTo>
                  <a:pt x="340" y="0"/>
                  <a:pt x="329" y="52"/>
                  <a:pt x="329" y="117"/>
                </a:cubicBezTo>
                <a:cubicBezTo>
                  <a:pt x="329" y="119"/>
                  <a:pt x="329" y="121"/>
                  <a:pt x="329" y="122"/>
                </a:cubicBezTo>
                <a:cubicBezTo>
                  <a:pt x="329" y="123"/>
                  <a:pt x="329" y="123"/>
                  <a:pt x="329" y="123"/>
                </a:cubicBezTo>
                <a:cubicBezTo>
                  <a:pt x="329" y="123"/>
                  <a:pt x="329" y="123"/>
                  <a:pt x="329" y="123"/>
                </a:cubicBezTo>
                <a:cubicBezTo>
                  <a:pt x="329" y="150"/>
                  <a:pt x="318" y="178"/>
                  <a:pt x="303" y="199"/>
                </a:cubicBezTo>
                <a:cubicBezTo>
                  <a:pt x="287" y="220"/>
                  <a:pt x="266" y="235"/>
                  <a:pt x="245" y="235"/>
                </a:cubicBezTo>
                <a:close/>
                <a:moveTo>
                  <a:pt x="391" y="244"/>
                </a:moveTo>
                <a:cubicBezTo>
                  <a:pt x="404" y="244"/>
                  <a:pt x="418" y="235"/>
                  <a:pt x="428" y="221"/>
                </a:cubicBezTo>
                <a:cubicBezTo>
                  <a:pt x="438" y="208"/>
                  <a:pt x="445" y="190"/>
                  <a:pt x="445" y="172"/>
                </a:cubicBezTo>
                <a:cubicBezTo>
                  <a:pt x="445" y="172"/>
                  <a:pt x="445" y="172"/>
                  <a:pt x="445" y="172"/>
                </a:cubicBezTo>
                <a:cubicBezTo>
                  <a:pt x="445" y="172"/>
                  <a:pt x="445" y="172"/>
                  <a:pt x="445" y="172"/>
                </a:cubicBezTo>
                <a:cubicBezTo>
                  <a:pt x="445" y="170"/>
                  <a:pt x="445" y="169"/>
                  <a:pt x="445" y="168"/>
                </a:cubicBezTo>
                <a:cubicBezTo>
                  <a:pt x="445" y="131"/>
                  <a:pt x="451" y="99"/>
                  <a:pt x="407" y="94"/>
                </a:cubicBezTo>
                <a:cubicBezTo>
                  <a:pt x="402" y="93"/>
                  <a:pt x="397" y="92"/>
                  <a:pt x="391" y="92"/>
                </a:cubicBezTo>
                <a:cubicBezTo>
                  <a:pt x="385" y="92"/>
                  <a:pt x="380" y="93"/>
                  <a:pt x="375" y="93"/>
                </a:cubicBezTo>
                <a:cubicBezTo>
                  <a:pt x="331" y="99"/>
                  <a:pt x="337" y="130"/>
                  <a:pt x="337" y="168"/>
                </a:cubicBezTo>
                <a:cubicBezTo>
                  <a:pt x="337" y="169"/>
                  <a:pt x="337" y="170"/>
                  <a:pt x="337" y="172"/>
                </a:cubicBezTo>
                <a:cubicBezTo>
                  <a:pt x="337" y="172"/>
                  <a:pt x="337" y="172"/>
                  <a:pt x="337" y="172"/>
                </a:cubicBezTo>
                <a:cubicBezTo>
                  <a:pt x="337" y="172"/>
                  <a:pt x="337" y="172"/>
                  <a:pt x="337" y="172"/>
                </a:cubicBezTo>
                <a:cubicBezTo>
                  <a:pt x="337" y="190"/>
                  <a:pt x="344" y="208"/>
                  <a:pt x="354" y="221"/>
                </a:cubicBezTo>
                <a:cubicBezTo>
                  <a:pt x="364" y="235"/>
                  <a:pt x="377" y="244"/>
                  <a:pt x="391" y="244"/>
                </a:cubicBezTo>
                <a:close/>
                <a:moveTo>
                  <a:pt x="360" y="217"/>
                </a:moveTo>
                <a:cubicBezTo>
                  <a:pt x="351" y="204"/>
                  <a:pt x="345" y="188"/>
                  <a:pt x="344" y="173"/>
                </a:cubicBezTo>
                <a:cubicBezTo>
                  <a:pt x="348" y="160"/>
                  <a:pt x="348" y="160"/>
                  <a:pt x="348" y="160"/>
                </a:cubicBezTo>
                <a:cubicBezTo>
                  <a:pt x="349" y="156"/>
                  <a:pt x="349" y="152"/>
                  <a:pt x="349" y="148"/>
                </a:cubicBezTo>
                <a:cubicBezTo>
                  <a:pt x="349" y="142"/>
                  <a:pt x="349" y="138"/>
                  <a:pt x="352" y="134"/>
                </a:cubicBezTo>
                <a:cubicBezTo>
                  <a:pt x="354" y="127"/>
                  <a:pt x="429" y="127"/>
                  <a:pt x="430" y="134"/>
                </a:cubicBezTo>
                <a:cubicBezTo>
                  <a:pt x="433" y="138"/>
                  <a:pt x="433" y="142"/>
                  <a:pt x="433" y="148"/>
                </a:cubicBezTo>
                <a:cubicBezTo>
                  <a:pt x="433" y="152"/>
                  <a:pt x="433" y="156"/>
                  <a:pt x="434" y="160"/>
                </a:cubicBezTo>
                <a:cubicBezTo>
                  <a:pt x="437" y="173"/>
                  <a:pt x="437" y="173"/>
                  <a:pt x="437" y="173"/>
                </a:cubicBezTo>
                <a:cubicBezTo>
                  <a:pt x="437" y="188"/>
                  <a:pt x="431" y="204"/>
                  <a:pt x="422" y="217"/>
                </a:cubicBezTo>
                <a:cubicBezTo>
                  <a:pt x="413" y="229"/>
                  <a:pt x="402" y="237"/>
                  <a:pt x="391" y="237"/>
                </a:cubicBezTo>
                <a:cubicBezTo>
                  <a:pt x="380" y="237"/>
                  <a:pt x="368" y="229"/>
                  <a:pt x="360" y="217"/>
                </a:cubicBezTo>
                <a:close/>
                <a:moveTo>
                  <a:pt x="100" y="244"/>
                </a:moveTo>
                <a:cubicBezTo>
                  <a:pt x="113" y="244"/>
                  <a:pt x="127" y="235"/>
                  <a:pt x="137" y="221"/>
                </a:cubicBezTo>
                <a:cubicBezTo>
                  <a:pt x="147" y="208"/>
                  <a:pt x="154" y="190"/>
                  <a:pt x="154" y="172"/>
                </a:cubicBezTo>
                <a:cubicBezTo>
                  <a:pt x="154" y="172"/>
                  <a:pt x="154" y="172"/>
                  <a:pt x="154" y="172"/>
                </a:cubicBezTo>
                <a:cubicBezTo>
                  <a:pt x="154" y="172"/>
                  <a:pt x="154" y="172"/>
                  <a:pt x="154" y="172"/>
                </a:cubicBezTo>
                <a:cubicBezTo>
                  <a:pt x="154" y="170"/>
                  <a:pt x="154" y="169"/>
                  <a:pt x="154" y="168"/>
                </a:cubicBezTo>
                <a:cubicBezTo>
                  <a:pt x="154" y="130"/>
                  <a:pt x="160" y="99"/>
                  <a:pt x="114" y="93"/>
                </a:cubicBezTo>
                <a:cubicBezTo>
                  <a:pt x="110" y="92"/>
                  <a:pt x="105" y="92"/>
                  <a:pt x="99" y="92"/>
                </a:cubicBezTo>
                <a:cubicBezTo>
                  <a:pt x="93" y="92"/>
                  <a:pt x="87" y="93"/>
                  <a:pt x="82" y="94"/>
                </a:cubicBezTo>
                <a:cubicBezTo>
                  <a:pt x="40" y="100"/>
                  <a:pt x="46" y="131"/>
                  <a:pt x="46" y="168"/>
                </a:cubicBezTo>
                <a:cubicBezTo>
                  <a:pt x="46" y="169"/>
                  <a:pt x="46" y="170"/>
                  <a:pt x="46" y="172"/>
                </a:cubicBezTo>
                <a:cubicBezTo>
                  <a:pt x="46" y="172"/>
                  <a:pt x="46" y="172"/>
                  <a:pt x="46" y="172"/>
                </a:cubicBezTo>
                <a:cubicBezTo>
                  <a:pt x="46" y="172"/>
                  <a:pt x="46" y="172"/>
                  <a:pt x="46" y="172"/>
                </a:cubicBezTo>
                <a:cubicBezTo>
                  <a:pt x="46" y="190"/>
                  <a:pt x="52" y="208"/>
                  <a:pt x="62" y="221"/>
                </a:cubicBezTo>
                <a:cubicBezTo>
                  <a:pt x="72" y="235"/>
                  <a:pt x="86" y="244"/>
                  <a:pt x="100" y="244"/>
                </a:cubicBezTo>
                <a:close/>
                <a:moveTo>
                  <a:pt x="68" y="217"/>
                </a:moveTo>
                <a:cubicBezTo>
                  <a:pt x="59" y="204"/>
                  <a:pt x="53" y="188"/>
                  <a:pt x="53" y="173"/>
                </a:cubicBezTo>
                <a:cubicBezTo>
                  <a:pt x="56" y="160"/>
                  <a:pt x="56" y="160"/>
                  <a:pt x="56" y="160"/>
                </a:cubicBezTo>
                <a:cubicBezTo>
                  <a:pt x="57" y="156"/>
                  <a:pt x="57" y="152"/>
                  <a:pt x="58" y="148"/>
                </a:cubicBezTo>
                <a:cubicBezTo>
                  <a:pt x="58" y="142"/>
                  <a:pt x="58" y="138"/>
                  <a:pt x="61" y="134"/>
                </a:cubicBezTo>
                <a:cubicBezTo>
                  <a:pt x="63" y="127"/>
                  <a:pt x="138" y="127"/>
                  <a:pt x="139" y="134"/>
                </a:cubicBezTo>
                <a:cubicBezTo>
                  <a:pt x="141" y="138"/>
                  <a:pt x="142" y="142"/>
                  <a:pt x="142" y="148"/>
                </a:cubicBezTo>
                <a:cubicBezTo>
                  <a:pt x="142" y="152"/>
                  <a:pt x="142" y="156"/>
                  <a:pt x="143" y="160"/>
                </a:cubicBezTo>
                <a:cubicBezTo>
                  <a:pt x="146" y="173"/>
                  <a:pt x="146" y="173"/>
                  <a:pt x="146" y="173"/>
                </a:cubicBezTo>
                <a:cubicBezTo>
                  <a:pt x="146" y="188"/>
                  <a:pt x="140" y="204"/>
                  <a:pt x="131" y="217"/>
                </a:cubicBezTo>
                <a:cubicBezTo>
                  <a:pt x="122" y="229"/>
                  <a:pt x="111" y="237"/>
                  <a:pt x="100" y="237"/>
                </a:cubicBezTo>
                <a:cubicBezTo>
                  <a:pt x="89" y="237"/>
                  <a:pt x="77" y="229"/>
                  <a:pt x="68" y="217"/>
                </a:cubicBezTo>
                <a:close/>
                <a:moveTo>
                  <a:pt x="262" y="291"/>
                </a:moveTo>
                <a:cubicBezTo>
                  <a:pt x="253" y="308"/>
                  <a:pt x="253" y="308"/>
                  <a:pt x="253" y="308"/>
                </a:cubicBezTo>
                <a:cubicBezTo>
                  <a:pt x="252" y="310"/>
                  <a:pt x="251" y="311"/>
                  <a:pt x="252" y="313"/>
                </a:cubicBezTo>
                <a:cubicBezTo>
                  <a:pt x="260" y="412"/>
                  <a:pt x="260" y="412"/>
                  <a:pt x="260" y="412"/>
                </a:cubicBezTo>
                <a:cubicBezTo>
                  <a:pt x="285" y="360"/>
                  <a:pt x="299" y="326"/>
                  <a:pt x="314" y="264"/>
                </a:cubicBezTo>
                <a:cubicBezTo>
                  <a:pt x="364" y="275"/>
                  <a:pt x="402" y="298"/>
                  <a:pt x="402" y="334"/>
                </a:cubicBezTo>
                <a:cubicBezTo>
                  <a:pt x="402" y="437"/>
                  <a:pt x="402" y="437"/>
                  <a:pt x="402" y="437"/>
                </a:cubicBezTo>
                <a:cubicBezTo>
                  <a:pt x="402" y="454"/>
                  <a:pt x="388" y="467"/>
                  <a:pt x="371" y="467"/>
                </a:cubicBezTo>
                <a:cubicBezTo>
                  <a:pt x="287" y="467"/>
                  <a:pt x="203" y="467"/>
                  <a:pt x="119" y="467"/>
                </a:cubicBezTo>
                <a:cubicBezTo>
                  <a:pt x="102" y="467"/>
                  <a:pt x="88" y="454"/>
                  <a:pt x="88" y="437"/>
                </a:cubicBezTo>
                <a:cubicBezTo>
                  <a:pt x="88" y="402"/>
                  <a:pt x="88" y="368"/>
                  <a:pt x="88" y="334"/>
                </a:cubicBezTo>
                <a:cubicBezTo>
                  <a:pt x="88" y="298"/>
                  <a:pt x="126" y="275"/>
                  <a:pt x="176" y="264"/>
                </a:cubicBezTo>
                <a:cubicBezTo>
                  <a:pt x="191" y="327"/>
                  <a:pt x="206" y="360"/>
                  <a:pt x="231" y="413"/>
                </a:cubicBezTo>
                <a:cubicBezTo>
                  <a:pt x="239" y="313"/>
                  <a:pt x="239" y="313"/>
                  <a:pt x="239" y="313"/>
                </a:cubicBezTo>
                <a:cubicBezTo>
                  <a:pt x="239" y="311"/>
                  <a:pt x="239" y="310"/>
                  <a:pt x="238" y="308"/>
                </a:cubicBezTo>
                <a:cubicBezTo>
                  <a:pt x="229" y="291"/>
                  <a:pt x="229" y="291"/>
                  <a:pt x="229" y="291"/>
                </a:cubicBezTo>
                <a:cubicBezTo>
                  <a:pt x="228" y="290"/>
                  <a:pt x="228" y="289"/>
                  <a:pt x="229" y="288"/>
                </a:cubicBezTo>
                <a:cubicBezTo>
                  <a:pt x="229" y="287"/>
                  <a:pt x="230" y="286"/>
                  <a:pt x="231" y="286"/>
                </a:cubicBezTo>
                <a:cubicBezTo>
                  <a:pt x="241" y="286"/>
                  <a:pt x="250" y="286"/>
                  <a:pt x="259" y="286"/>
                </a:cubicBezTo>
                <a:cubicBezTo>
                  <a:pt x="261" y="286"/>
                  <a:pt x="262" y="287"/>
                  <a:pt x="262" y="288"/>
                </a:cubicBezTo>
                <a:cubicBezTo>
                  <a:pt x="263" y="289"/>
                  <a:pt x="263" y="290"/>
                  <a:pt x="262" y="291"/>
                </a:cubicBezTo>
                <a:close/>
                <a:moveTo>
                  <a:pt x="490" y="371"/>
                </a:moveTo>
                <a:cubicBezTo>
                  <a:pt x="490" y="305"/>
                  <a:pt x="490" y="305"/>
                  <a:pt x="490" y="305"/>
                </a:cubicBezTo>
                <a:cubicBezTo>
                  <a:pt x="490" y="263"/>
                  <a:pt x="410" y="248"/>
                  <a:pt x="351" y="260"/>
                </a:cubicBezTo>
                <a:cubicBezTo>
                  <a:pt x="376" y="269"/>
                  <a:pt x="402" y="286"/>
                  <a:pt x="412" y="312"/>
                </a:cubicBezTo>
                <a:cubicBezTo>
                  <a:pt x="415" y="319"/>
                  <a:pt x="416" y="326"/>
                  <a:pt x="416" y="334"/>
                </a:cubicBezTo>
                <a:cubicBezTo>
                  <a:pt x="416" y="388"/>
                  <a:pt x="416" y="388"/>
                  <a:pt x="416" y="388"/>
                </a:cubicBezTo>
                <a:cubicBezTo>
                  <a:pt x="435" y="388"/>
                  <a:pt x="454" y="388"/>
                  <a:pt x="474" y="388"/>
                </a:cubicBezTo>
                <a:cubicBezTo>
                  <a:pt x="483" y="388"/>
                  <a:pt x="490" y="380"/>
                  <a:pt x="490" y="371"/>
                </a:cubicBezTo>
                <a:close/>
                <a:moveTo>
                  <a:pt x="0" y="371"/>
                </a:moveTo>
                <a:cubicBezTo>
                  <a:pt x="0" y="380"/>
                  <a:pt x="7" y="388"/>
                  <a:pt x="16" y="388"/>
                </a:cubicBezTo>
                <a:cubicBezTo>
                  <a:pt x="36" y="388"/>
                  <a:pt x="55" y="388"/>
                  <a:pt x="74" y="388"/>
                </a:cubicBezTo>
                <a:cubicBezTo>
                  <a:pt x="74" y="334"/>
                  <a:pt x="74" y="334"/>
                  <a:pt x="74" y="334"/>
                </a:cubicBezTo>
                <a:cubicBezTo>
                  <a:pt x="74" y="326"/>
                  <a:pt x="75" y="319"/>
                  <a:pt x="78" y="312"/>
                </a:cubicBezTo>
                <a:cubicBezTo>
                  <a:pt x="88" y="286"/>
                  <a:pt x="114" y="269"/>
                  <a:pt x="139" y="260"/>
                </a:cubicBezTo>
                <a:cubicBezTo>
                  <a:pt x="80" y="248"/>
                  <a:pt x="0" y="263"/>
                  <a:pt x="0" y="305"/>
                </a:cubicBezTo>
                <a:cubicBezTo>
                  <a:pt x="0" y="327"/>
                  <a:pt x="0" y="349"/>
                  <a:pt x="0" y="371"/>
                </a:cubicBezTo>
                <a:close/>
                <a:moveTo>
                  <a:pt x="197" y="192"/>
                </a:moveTo>
                <a:cubicBezTo>
                  <a:pt x="211" y="210"/>
                  <a:pt x="228" y="223"/>
                  <a:pt x="245" y="223"/>
                </a:cubicBezTo>
                <a:cubicBezTo>
                  <a:pt x="262" y="223"/>
                  <a:pt x="280" y="210"/>
                  <a:pt x="293" y="192"/>
                </a:cubicBezTo>
                <a:cubicBezTo>
                  <a:pt x="307" y="173"/>
                  <a:pt x="317" y="148"/>
                  <a:pt x="317" y="124"/>
                </a:cubicBezTo>
                <a:cubicBezTo>
                  <a:pt x="312" y="105"/>
                  <a:pt x="312" y="105"/>
                  <a:pt x="312" y="105"/>
                </a:cubicBezTo>
                <a:cubicBezTo>
                  <a:pt x="310" y="98"/>
                  <a:pt x="310" y="91"/>
                  <a:pt x="310" y="85"/>
                </a:cubicBezTo>
                <a:cubicBezTo>
                  <a:pt x="310" y="77"/>
                  <a:pt x="310" y="70"/>
                  <a:pt x="305" y="64"/>
                </a:cubicBezTo>
                <a:cubicBezTo>
                  <a:pt x="298" y="54"/>
                  <a:pt x="287" y="57"/>
                  <a:pt x="274" y="61"/>
                </a:cubicBezTo>
                <a:cubicBezTo>
                  <a:pt x="265" y="64"/>
                  <a:pt x="256" y="66"/>
                  <a:pt x="245" y="66"/>
                </a:cubicBezTo>
                <a:cubicBezTo>
                  <a:pt x="235" y="66"/>
                  <a:pt x="225" y="64"/>
                  <a:pt x="216" y="61"/>
                </a:cubicBezTo>
                <a:cubicBezTo>
                  <a:pt x="216" y="61"/>
                  <a:pt x="216" y="61"/>
                  <a:pt x="216" y="61"/>
                </a:cubicBezTo>
                <a:cubicBezTo>
                  <a:pt x="203" y="57"/>
                  <a:pt x="192" y="54"/>
                  <a:pt x="185" y="64"/>
                </a:cubicBezTo>
                <a:cubicBezTo>
                  <a:pt x="181" y="70"/>
                  <a:pt x="180" y="77"/>
                  <a:pt x="180" y="85"/>
                </a:cubicBezTo>
                <a:cubicBezTo>
                  <a:pt x="180" y="91"/>
                  <a:pt x="180" y="98"/>
                  <a:pt x="178" y="105"/>
                </a:cubicBezTo>
                <a:cubicBezTo>
                  <a:pt x="174" y="124"/>
                  <a:pt x="174" y="124"/>
                  <a:pt x="174" y="124"/>
                </a:cubicBezTo>
                <a:cubicBezTo>
                  <a:pt x="174" y="148"/>
                  <a:pt x="183" y="173"/>
                  <a:pt x="197" y="192"/>
                </a:cubicBez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29"/>
          <p:cNvSpPr>
            <a:spLocks noEditPoints="1"/>
          </p:cNvSpPr>
          <p:nvPr/>
        </p:nvSpPr>
        <p:spPr bwMode="auto">
          <a:xfrm>
            <a:off x="4193165" y="2651859"/>
            <a:ext cx="506744" cy="598693"/>
          </a:xfrm>
          <a:custGeom>
            <a:avLst/>
            <a:gdLst>
              <a:gd name="T0" fmla="*/ 344 w 420"/>
              <a:gd name="T1" fmla="*/ 0 h 496"/>
              <a:gd name="T2" fmla="*/ 332 w 420"/>
              <a:gd name="T3" fmla="*/ 79 h 496"/>
              <a:gd name="T4" fmla="*/ 347 w 420"/>
              <a:gd name="T5" fmla="*/ 92 h 496"/>
              <a:gd name="T6" fmla="*/ 360 w 420"/>
              <a:gd name="T7" fmla="*/ 13 h 496"/>
              <a:gd name="T8" fmla="*/ 193 w 420"/>
              <a:gd name="T9" fmla="*/ 362 h 496"/>
              <a:gd name="T10" fmla="*/ 145 w 420"/>
              <a:gd name="T11" fmla="*/ 410 h 496"/>
              <a:gd name="T12" fmla="*/ 193 w 420"/>
              <a:gd name="T13" fmla="*/ 362 h 496"/>
              <a:gd name="T14" fmla="*/ 229 w 420"/>
              <a:gd name="T15" fmla="*/ 362 h 496"/>
              <a:gd name="T16" fmla="*/ 276 w 420"/>
              <a:gd name="T17" fmla="*/ 410 h 496"/>
              <a:gd name="T18" fmla="*/ 110 w 420"/>
              <a:gd name="T19" fmla="*/ 362 h 496"/>
              <a:gd name="T20" fmla="*/ 62 w 420"/>
              <a:gd name="T21" fmla="*/ 410 h 496"/>
              <a:gd name="T22" fmla="*/ 110 w 420"/>
              <a:gd name="T23" fmla="*/ 362 h 496"/>
              <a:gd name="T24" fmla="*/ 312 w 420"/>
              <a:gd name="T25" fmla="*/ 291 h 496"/>
              <a:gd name="T26" fmla="*/ 360 w 420"/>
              <a:gd name="T27" fmla="*/ 338 h 496"/>
              <a:gd name="T28" fmla="*/ 193 w 420"/>
              <a:gd name="T29" fmla="*/ 291 h 496"/>
              <a:gd name="T30" fmla="*/ 145 w 420"/>
              <a:gd name="T31" fmla="*/ 338 h 496"/>
              <a:gd name="T32" fmla="*/ 193 w 420"/>
              <a:gd name="T33" fmla="*/ 291 h 496"/>
              <a:gd name="T34" fmla="*/ 229 w 420"/>
              <a:gd name="T35" fmla="*/ 291 h 496"/>
              <a:gd name="T36" fmla="*/ 276 w 420"/>
              <a:gd name="T37" fmla="*/ 338 h 496"/>
              <a:gd name="T38" fmla="*/ 110 w 420"/>
              <a:gd name="T39" fmla="*/ 291 h 496"/>
              <a:gd name="T40" fmla="*/ 62 w 420"/>
              <a:gd name="T41" fmla="*/ 338 h 496"/>
              <a:gd name="T42" fmla="*/ 110 w 420"/>
              <a:gd name="T43" fmla="*/ 291 h 496"/>
              <a:gd name="T44" fmla="*/ 312 w 420"/>
              <a:gd name="T45" fmla="*/ 219 h 496"/>
              <a:gd name="T46" fmla="*/ 360 w 420"/>
              <a:gd name="T47" fmla="*/ 267 h 496"/>
              <a:gd name="T48" fmla="*/ 193 w 420"/>
              <a:gd name="T49" fmla="*/ 219 h 496"/>
              <a:gd name="T50" fmla="*/ 145 w 420"/>
              <a:gd name="T51" fmla="*/ 267 h 496"/>
              <a:gd name="T52" fmla="*/ 193 w 420"/>
              <a:gd name="T53" fmla="*/ 219 h 496"/>
              <a:gd name="T54" fmla="*/ 229 w 420"/>
              <a:gd name="T55" fmla="*/ 219 h 496"/>
              <a:gd name="T56" fmla="*/ 276 w 420"/>
              <a:gd name="T57" fmla="*/ 267 h 496"/>
              <a:gd name="T58" fmla="*/ 77 w 420"/>
              <a:gd name="T59" fmla="*/ 0 h 496"/>
              <a:gd name="T60" fmla="*/ 62 w 420"/>
              <a:gd name="T61" fmla="*/ 13 h 496"/>
              <a:gd name="T62" fmla="*/ 75 w 420"/>
              <a:gd name="T63" fmla="*/ 92 h 496"/>
              <a:gd name="T64" fmla="*/ 90 w 420"/>
              <a:gd name="T65" fmla="*/ 79 h 496"/>
              <a:gd name="T66" fmla="*/ 77 w 420"/>
              <a:gd name="T67" fmla="*/ 0 h 496"/>
              <a:gd name="T68" fmla="*/ 392 w 420"/>
              <a:gd name="T69" fmla="*/ 441 h 496"/>
              <a:gd name="T70" fmla="*/ 34 w 420"/>
              <a:gd name="T71" fmla="*/ 446 h 496"/>
              <a:gd name="T72" fmla="*/ 28 w 420"/>
              <a:gd name="T73" fmla="*/ 185 h 496"/>
              <a:gd name="T74" fmla="*/ 386 w 420"/>
              <a:gd name="T75" fmla="*/ 180 h 496"/>
              <a:gd name="T76" fmla="*/ 392 w 420"/>
              <a:gd name="T77" fmla="*/ 460 h 496"/>
              <a:gd name="T78" fmla="*/ 28 w 420"/>
              <a:gd name="T79" fmla="*/ 463 h 496"/>
              <a:gd name="T80" fmla="*/ 392 w 420"/>
              <a:gd name="T81" fmla="*/ 460 h 496"/>
              <a:gd name="T82" fmla="*/ 392 w 420"/>
              <a:gd name="T83" fmla="*/ 481 h 496"/>
              <a:gd name="T84" fmla="*/ 28 w 420"/>
              <a:gd name="T85" fmla="*/ 478 h 496"/>
              <a:gd name="T86" fmla="*/ 386 w 420"/>
              <a:gd name="T87" fmla="*/ 41 h 496"/>
              <a:gd name="T88" fmla="*/ 420 w 420"/>
              <a:gd name="T89" fmla="*/ 463 h 496"/>
              <a:gd name="T90" fmla="*/ 34 w 420"/>
              <a:gd name="T91" fmla="*/ 496 h 496"/>
              <a:gd name="T92" fmla="*/ 0 w 420"/>
              <a:gd name="T93" fmla="*/ 75 h 496"/>
              <a:gd name="T94" fmla="*/ 51 w 420"/>
              <a:gd name="T95" fmla="*/ 41 h 496"/>
              <a:gd name="T96" fmla="*/ 69 w 420"/>
              <a:gd name="T97" fmla="*/ 106 h 496"/>
              <a:gd name="T98" fmla="*/ 101 w 420"/>
              <a:gd name="T99" fmla="*/ 88 h 496"/>
              <a:gd name="T100" fmla="*/ 321 w 420"/>
              <a:gd name="T101" fmla="*/ 41 h 496"/>
              <a:gd name="T102" fmla="*/ 339 w 420"/>
              <a:gd name="T103" fmla="*/ 106 h 496"/>
              <a:gd name="T104" fmla="*/ 370 w 420"/>
              <a:gd name="T105" fmla="*/ 88 h 496"/>
              <a:gd name="T106" fmla="*/ 386 w 420"/>
              <a:gd name="T107" fmla="*/ 41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0" h="496">
                <a:moveTo>
                  <a:pt x="347" y="0"/>
                </a:moveTo>
                <a:cubicBezTo>
                  <a:pt x="346" y="0"/>
                  <a:pt x="345" y="0"/>
                  <a:pt x="344" y="0"/>
                </a:cubicBezTo>
                <a:cubicBezTo>
                  <a:pt x="337" y="0"/>
                  <a:pt x="332" y="6"/>
                  <a:pt x="332" y="13"/>
                </a:cubicBezTo>
                <a:cubicBezTo>
                  <a:pt x="332" y="79"/>
                  <a:pt x="332" y="79"/>
                  <a:pt x="332" y="79"/>
                </a:cubicBezTo>
                <a:cubicBezTo>
                  <a:pt x="332" y="87"/>
                  <a:pt x="337" y="92"/>
                  <a:pt x="344" y="92"/>
                </a:cubicBezTo>
                <a:cubicBezTo>
                  <a:pt x="345" y="92"/>
                  <a:pt x="346" y="92"/>
                  <a:pt x="347" y="92"/>
                </a:cubicBezTo>
                <a:cubicBezTo>
                  <a:pt x="354" y="92"/>
                  <a:pt x="360" y="87"/>
                  <a:pt x="360" y="79"/>
                </a:cubicBezTo>
                <a:cubicBezTo>
                  <a:pt x="360" y="13"/>
                  <a:pt x="360" y="13"/>
                  <a:pt x="360" y="13"/>
                </a:cubicBezTo>
                <a:cubicBezTo>
                  <a:pt x="360" y="6"/>
                  <a:pt x="354" y="0"/>
                  <a:pt x="347" y="0"/>
                </a:cubicBezTo>
                <a:close/>
                <a:moveTo>
                  <a:pt x="193" y="362"/>
                </a:moveTo>
                <a:cubicBezTo>
                  <a:pt x="177" y="362"/>
                  <a:pt x="161" y="362"/>
                  <a:pt x="145" y="362"/>
                </a:cubicBezTo>
                <a:cubicBezTo>
                  <a:pt x="145" y="378"/>
                  <a:pt x="145" y="394"/>
                  <a:pt x="145" y="410"/>
                </a:cubicBezTo>
                <a:cubicBezTo>
                  <a:pt x="161" y="410"/>
                  <a:pt x="177" y="410"/>
                  <a:pt x="193" y="410"/>
                </a:cubicBezTo>
                <a:cubicBezTo>
                  <a:pt x="193" y="394"/>
                  <a:pt x="193" y="378"/>
                  <a:pt x="193" y="362"/>
                </a:cubicBezTo>
                <a:close/>
                <a:moveTo>
                  <a:pt x="276" y="362"/>
                </a:moveTo>
                <a:cubicBezTo>
                  <a:pt x="260" y="362"/>
                  <a:pt x="245" y="362"/>
                  <a:pt x="229" y="362"/>
                </a:cubicBezTo>
                <a:cubicBezTo>
                  <a:pt x="229" y="378"/>
                  <a:pt x="229" y="394"/>
                  <a:pt x="229" y="410"/>
                </a:cubicBezTo>
                <a:cubicBezTo>
                  <a:pt x="245" y="410"/>
                  <a:pt x="260" y="410"/>
                  <a:pt x="276" y="410"/>
                </a:cubicBezTo>
                <a:cubicBezTo>
                  <a:pt x="276" y="394"/>
                  <a:pt x="276" y="378"/>
                  <a:pt x="276" y="362"/>
                </a:cubicBezTo>
                <a:close/>
                <a:moveTo>
                  <a:pt x="110" y="362"/>
                </a:moveTo>
                <a:cubicBezTo>
                  <a:pt x="62" y="362"/>
                  <a:pt x="62" y="362"/>
                  <a:pt x="62" y="362"/>
                </a:cubicBezTo>
                <a:cubicBezTo>
                  <a:pt x="62" y="410"/>
                  <a:pt x="62" y="410"/>
                  <a:pt x="62" y="410"/>
                </a:cubicBezTo>
                <a:cubicBezTo>
                  <a:pt x="110" y="410"/>
                  <a:pt x="110" y="410"/>
                  <a:pt x="110" y="410"/>
                </a:cubicBezTo>
                <a:cubicBezTo>
                  <a:pt x="110" y="362"/>
                  <a:pt x="110" y="362"/>
                  <a:pt x="110" y="362"/>
                </a:cubicBezTo>
                <a:close/>
                <a:moveTo>
                  <a:pt x="360" y="291"/>
                </a:moveTo>
                <a:cubicBezTo>
                  <a:pt x="312" y="291"/>
                  <a:pt x="312" y="291"/>
                  <a:pt x="312" y="291"/>
                </a:cubicBezTo>
                <a:cubicBezTo>
                  <a:pt x="312" y="338"/>
                  <a:pt x="312" y="338"/>
                  <a:pt x="312" y="338"/>
                </a:cubicBezTo>
                <a:cubicBezTo>
                  <a:pt x="360" y="338"/>
                  <a:pt x="360" y="338"/>
                  <a:pt x="360" y="338"/>
                </a:cubicBezTo>
                <a:cubicBezTo>
                  <a:pt x="360" y="291"/>
                  <a:pt x="360" y="291"/>
                  <a:pt x="360" y="291"/>
                </a:cubicBezTo>
                <a:close/>
                <a:moveTo>
                  <a:pt x="193" y="291"/>
                </a:moveTo>
                <a:cubicBezTo>
                  <a:pt x="177" y="291"/>
                  <a:pt x="161" y="291"/>
                  <a:pt x="145" y="291"/>
                </a:cubicBezTo>
                <a:cubicBezTo>
                  <a:pt x="145" y="306"/>
                  <a:pt x="145" y="322"/>
                  <a:pt x="145" y="338"/>
                </a:cubicBezTo>
                <a:cubicBezTo>
                  <a:pt x="161" y="338"/>
                  <a:pt x="177" y="338"/>
                  <a:pt x="193" y="338"/>
                </a:cubicBezTo>
                <a:cubicBezTo>
                  <a:pt x="193" y="322"/>
                  <a:pt x="193" y="306"/>
                  <a:pt x="193" y="291"/>
                </a:cubicBezTo>
                <a:close/>
                <a:moveTo>
                  <a:pt x="276" y="291"/>
                </a:moveTo>
                <a:cubicBezTo>
                  <a:pt x="260" y="291"/>
                  <a:pt x="245" y="291"/>
                  <a:pt x="229" y="291"/>
                </a:cubicBezTo>
                <a:cubicBezTo>
                  <a:pt x="229" y="306"/>
                  <a:pt x="229" y="322"/>
                  <a:pt x="229" y="338"/>
                </a:cubicBezTo>
                <a:cubicBezTo>
                  <a:pt x="245" y="338"/>
                  <a:pt x="260" y="338"/>
                  <a:pt x="276" y="338"/>
                </a:cubicBezTo>
                <a:cubicBezTo>
                  <a:pt x="276" y="322"/>
                  <a:pt x="276" y="306"/>
                  <a:pt x="276" y="291"/>
                </a:cubicBezTo>
                <a:close/>
                <a:moveTo>
                  <a:pt x="110" y="291"/>
                </a:moveTo>
                <a:cubicBezTo>
                  <a:pt x="62" y="291"/>
                  <a:pt x="62" y="291"/>
                  <a:pt x="62" y="291"/>
                </a:cubicBezTo>
                <a:cubicBezTo>
                  <a:pt x="62" y="338"/>
                  <a:pt x="62" y="338"/>
                  <a:pt x="62" y="338"/>
                </a:cubicBezTo>
                <a:cubicBezTo>
                  <a:pt x="110" y="338"/>
                  <a:pt x="110" y="338"/>
                  <a:pt x="110" y="338"/>
                </a:cubicBezTo>
                <a:cubicBezTo>
                  <a:pt x="110" y="291"/>
                  <a:pt x="110" y="291"/>
                  <a:pt x="110" y="291"/>
                </a:cubicBezTo>
                <a:close/>
                <a:moveTo>
                  <a:pt x="360" y="219"/>
                </a:moveTo>
                <a:cubicBezTo>
                  <a:pt x="312" y="219"/>
                  <a:pt x="312" y="219"/>
                  <a:pt x="312" y="219"/>
                </a:cubicBezTo>
                <a:cubicBezTo>
                  <a:pt x="312" y="267"/>
                  <a:pt x="312" y="267"/>
                  <a:pt x="312" y="267"/>
                </a:cubicBezTo>
                <a:cubicBezTo>
                  <a:pt x="360" y="267"/>
                  <a:pt x="360" y="267"/>
                  <a:pt x="360" y="267"/>
                </a:cubicBezTo>
                <a:cubicBezTo>
                  <a:pt x="360" y="219"/>
                  <a:pt x="360" y="219"/>
                  <a:pt x="360" y="219"/>
                </a:cubicBezTo>
                <a:close/>
                <a:moveTo>
                  <a:pt x="193" y="219"/>
                </a:moveTo>
                <a:cubicBezTo>
                  <a:pt x="177" y="219"/>
                  <a:pt x="161" y="219"/>
                  <a:pt x="145" y="219"/>
                </a:cubicBezTo>
                <a:cubicBezTo>
                  <a:pt x="145" y="235"/>
                  <a:pt x="145" y="251"/>
                  <a:pt x="145" y="267"/>
                </a:cubicBezTo>
                <a:cubicBezTo>
                  <a:pt x="161" y="267"/>
                  <a:pt x="177" y="267"/>
                  <a:pt x="193" y="267"/>
                </a:cubicBezTo>
                <a:cubicBezTo>
                  <a:pt x="193" y="251"/>
                  <a:pt x="193" y="235"/>
                  <a:pt x="193" y="219"/>
                </a:cubicBezTo>
                <a:close/>
                <a:moveTo>
                  <a:pt x="276" y="219"/>
                </a:moveTo>
                <a:cubicBezTo>
                  <a:pt x="260" y="219"/>
                  <a:pt x="245" y="219"/>
                  <a:pt x="229" y="219"/>
                </a:cubicBezTo>
                <a:cubicBezTo>
                  <a:pt x="229" y="235"/>
                  <a:pt x="229" y="251"/>
                  <a:pt x="229" y="267"/>
                </a:cubicBezTo>
                <a:cubicBezTo>
                  <a:pt x="245" y="267"/>
                  <a:pt x="260" y="267"/>
                  <a:pt x="276" y="267"/>
                </a:cubicBezTo>
                <a:cubicBezTo>
                  <a:pt x="276" y="251"/>
                  <a:pt x="276" y="235"/>
                  <a:pt x="276" y="219"/>
                </a:cubicBezTo>
                <a:close/>
                <a:moveTo>
                  <a:pt x="77" y="0"/>
                </a:moveTo>
                <a:cubicBezTo>
                  <a:pt x="76" y="0"/>
                  <a:pt x="76" y="0"/>
                  <a:pt x="75" y="0"/>
                </a:cubicBezTo>
                <a:cubicBezTo>
                  <a:pt x="68" y="0"/>
                  <a:pt x="62" y="6"/>
                  <a:pt x="62" y="13"/>
                </a:cubicBezTo>
                <a:cubicBezTo>
                  <a:pt x="62" y="79"/>
                  <a:pt x="62" y="79"/>
                  <a:pt x="62" y="79"/>
                </a:cubicBezTo>
                <a:cubicBezTo>
                  <a:pt x="62" y="87"/>
                  <a:pt x="68" y="92"/>
                  <a:pt x="75" y="92"/>
                </a:cubicBezTo>
                <a:cubicBezTo>
                  <a:pt x="76" y="92"/>
                  <a:pt x="76" y="92"/>
                  <a:pt x="77" y="92"/>
                </a:cubicBezTo>
                <a:cubicBezTo>
                  <a:pt x="84" y="92"/>
                  <a:pt x="90" y="87"/>
                  <a:pt x="90" y="79"/>
                </a:cubicBezTo>
                <a:cubicBezTo>
                  <a:pt x="90" y="13"/>
                  <a:pt x="90" y="13"/>
                  <a:pt x="90" y="13"/>
                </a:cubicBezTo>
                <a:cubicBezTo>
                  <a:pt x="90" y="6"/>
                  <a:pt x="84" y="0"/>
                  <a:pt x="77" y="0"/>
                </a:cubicBezTo>
                <a:close/>
                <a:moveTo>
                  <a:pt x="392" y="185"/>
                </a:moveTo>
                <a:cubicBezTo>
                  <a:pt x="392" y="441"/>
                  <a:pt x="392" y="441"/>
                  <a:pt x="392" y="441"/>
                </a:cubicBezTo>
                <a:cubicBezTo>
                  <a:pt x="392" y="443"/>
                  <a:pt x="389" y="446"/>
                  <a:pt x="386" y="446"/>
                </a:cubicBezTo>
                <a:cubicBezTo>
                  <a:pt x="34" y="446"/>
                  <a:pt x="34" y="446"/>
                  <a:pt x="34" y="446"/>
                </a:cubicBezTo>
                <a:cubicBezTo>
                  <a:pt x="31" y="446"/>
                  <a:pt x="28" y="443"/>
                  <a:pt x="28" y="441"/>
                </a:cubicBezTo>
                <a:cubicBezTo>
                  <a:pt x="28" y="185"/>
                  <a:pt x="28" y="185"/>
                  <a:pt x="28" y="185"/>
                </a:cubicBezTo>
                <a:cubicBezTo>
                  <a:pt x="28" y="182"/>
                  <a:pt x="31" y="180"/>
                  <a:pt x="34" y="180"/>
                </a:cubicBezTo>
                <a:cubicBezTo>
                  <a:pt x="386" y="180"/>
                  <a:pt x="386" y="180"/>
                  <a:pt x="386" y="180"/>
                </a:cubicBezTo>
                <a:cubicBezTo>
                  <a:pt x="389" y="180"/>
                  <a:pt x="392" y="182"/>
                  <a:pt x="392" y="185"/>
                </a:cubicBezTo>
                <a:close/>
                <a:moveTo>
                  <a:pt x="392" y="460"/>
                </a:moveTo>
                <a:cubicBezTo>
                  <a:pt x="392" y="463"/>
                  <a:pt x="392" y="463"/>
                  <a:pt x="392" y="463"/>
                </a:cubicBezTo>
                <a:cubicBezTo>
                  <a:pt x="28" y="463"/>
                  <a:pt x="28" y="463"/>
                  <a:pt x="28" y="463"/>
                </a:cubicBezTo>
                <a:cubicBezTo>
                  <a:pt x="28" y="460"/>
                  <a:pt x="28" y="460"/>
                  <a:pt x="28" y="460"/>
                </a:cubicBezTo>
                <a:cubicBezTo>
                  <a:pt x="392" y="460"/>
                  <a:pt x="392" y="460"/>
                  <a:pt x="392" y="460"/>
                </a:cubicBezTo>
                <a:close/>
                <a:moveTo>
                  <a:pt x="392" y="478"/>
                </a:moveTo>
                <a:cubicBezTo>
                  <a:pt x="392" y="481"/>
                  <a:pt x="392" y="481"/>
                  <a:pt x="392" y="481"/>
                </a:cubicBezTo>
                <a:cubicBezTo>
                  <a:pt x="28" y="481"/>
                  <a:pt x="28" y="481"/>
                  <a:pt x="28" y="481"/>
                </a:cubicBezTo>
                <a:cubicBezTo>
                  <a:pt x="28" y="478"/>
                  <a:pt x="28" y="478"/>
                  <a:pt x="28" y="478"/>
                </a:cubicBezTo>
                <a:cubicBezTo>
                  <a:pt x="392" y="478"/>
                  <a:pt x="392" y="478"/>
                  <a:pt x="392" y="478"/>
                </a:cubicBezTo>
                <a:close/>
                <a:moveTo>
                  <a:pt x="386" y="41"/>
                </a:moveTo>
                <a:cubicBezTo>
                  <a:pt x="405" y="41"/>
                  <a:pt x="420" y="56"/>
                  <a:pt x="420" y="75"/>
                </a:cubicBezTo>
                <a:cubicBezTo>
                  <a:pt x="420" y="463"/>
                  <a:pt x="420" y="463"/>
                  <a:pt x="420" y="463"/>
                </a:cubicBezTo>
                <a:cubicBezTo>
                  <a:pt x="420" y="481"/>
                  <a:pt x="405" y="496"/>
                  <a:pt x="386" y="496"/>
                </a:cubicBezTo>
                <a:cubicBezTo>
                  <a:pt x="269" y="496"/>
                  <a:pt x="151" y="496"/>
                  <a:pt x="34" y="496"/>
                </a:cubicBezTo>
                <a:cubicBezTo>
                  <a:pt x="15" y="496"/>
                  <a:pt x="0" y="481"/>
                  <a:pt x="0" y="463"/>
                </a:cubicBezTo>
                <a:cubicBezTo>
                  <a:pt x="0" y="75"/>
                  <a:pt x="0" y="75"/>
                  <a:pt x="0" y="75"/>
                </a:cubicBezTo>
                <a:cubicBezTo>
                  <a:pt x="0" y="56"/>
                  <a:pt x="15" y="41"/>
                  <a:pt x="34" y="41"/>
                </a:cubicBezTo>
                <a:cubicBezTo>
                  <a:pt x="51" y="41"/>
                  <a:pt x="51" y="41"/>
                  <a:pt x="51" y="41"/>
                </a:cubicBezTo>
                <a:cubicBezTo>
                  <a:pt x="51" y="57"/>
                  <a:pt x="51" y="72"/>
                  <a:pt x="51" y="88"/>
                </a:cubicBezTo>
                <a:cubicBezTo>
                  <a:pt x="51" y="98"/>
                  <a:pt x="59" y="106"/>
                  <a:pt x="69" y="106"/>
                </a:cubicBezTo>
                <a:cubicBezTo>
                  <a:pt x="74" y="106"/>
                  <a:pt x="78" y="106"/>
                  <a:pt x="83" y="106"/>
                </a:cubicBezTo>
                <a:cubicBezTo>
                  <a:pt x="93" y="106"/>
                  <a:pt x="101" y="98"/>
                  <a:pt x="101" y="88"/>
                </a:cubicBezTo>
                <a:cubicBezTo>
                  <a:pt x="101" y="72"/>
                  <a:pt x="101" y="57"/>
                  <a:pt x="101" y="41"/>
                </a:cubicBezTo>
                <a:cubicBezTo>
                  <a:pt x="321" y="41"/>
                  <a:pt x="321" y="41"/>
                  <a:pt x="321" y="41"/>
                </a:cubicBezTo>
                <a:cubicBezTo>
                  <a:pt x="321" y="57"/>
                  <a:pt x="321" y="72"/>
                  <a:pt x="321" y="88"/>
                </a:cubicBezTo>
                <a:cubicBezTo>
                  <a:pt x="321" y="98"/>
                  <a:pt x="329" y="106"/>
                  <a:pt x="339" y="106"/>
                </a:cubicBezTo>
                <a:cubicBezTo>
                  <a:pt x="343" y="106"/>
                  <a:pt x="348" y="106"/>
                  <a:pt x="352" y="106"/>
                </a:cubicBezTo>
                <a:cubicBezTo>
                  <a:pt x="362" y="106"/>
                  <a:pt x="370" y="98"/>
                  <a:pt x="370" y="88"/>
                </a:cubicBezTo>
                <a:cubicBezTo>
                  <a:pt x="370" y="72"/>
                  <a:pt x="370" y="57"/>
                  <a:pt x="370" y="41"/>
                </a:cubicBezTo>
                <a:lnTo>
                  <a:pt x="386" y="41"/>
                </a:ln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30"/>
          <p:cNvSpPr>
            <a:spLocks noEditPoints="1"/>
          </p:cNvSpPr>
          <p:nvPr/>
        </p:nvSpPr>
        <p:spPr bwMode="auto">
          <a:xfrm>
            <a:off x="7516809" y="2606482"/>
            <a:ext cx="551558" cy="689448"/>
          </a:xfrm>
          <a:custGeom>
            <a:avLst/>
            <a:gdLst>
              <a:gd name="T0" fmla="*/ 100 w 408"/>
              <a:gd name="T1" fmla="*/ 18 h 510"/>
              <a:gd name="T2" fmla="*/ 290 w 408"/>
              <a:gd name="T3" fmla="*/ 368 h 510"/>
              <a:gd name="T4" fmla="*/ 345 w 408"/>
              <a:gd name="T5" fmla="*/ 332 h 510"/>
              <a:gd name="T6" fmla="*/ 259 w 408"/>
              <a:gd name="T7" fmla="*/ 464 h 510"/>
              <a:gd name="T8" fmla="*/ 267 w 408"/>
              <a:gd name="T9" fmla="*/ 397 h 510"/>
              <a:gd name="T10" fmla="*/ 241 w 408"/>
              <a:gd name="T11" fmla="*/ 345 h 510"/>
              <a:gd name="T12" fmla="*/ 216 w 408"/>
              <a:gd name="T13" fmla="*/ 319 h 510"/>
              <a:gd name="T14" fmla="*/ 320 w 408"/>
              <a:gd name="T15" fmla="*/ 474 h 510"/>
              <a:gd name="T16" fmla="*/ 159 w 408"/>
              <a:gd name="T17" fmla="*/ 386 h 510"/>
              <a:gd name="T18" fmla="*/ 196 w 408"/>
              <a:gd name="T19" fmla="*/ 298 h 510"/>
              <a:gd name="T20" fmla="*/ 229 w 408"/>
              <a:gd name="T21" fmla="*/ 381 h 510"/>
              <a:gd name="T22" fmla="*/ 338 w 408"/>
              <a:gd name="T23" fmla="*/ 391 h 510"/>
              <a:gd name="T24" fmla="*/ 278 w 408"/>
              <a:gd name="T25" fmla="*/ 440 h 510"/>
              <a:gd name="T26" fmla="*/ 289 w 408"/>
              <a:gd name="T27" fmla="*/ 332 h 510"/>
              <a:gd name="T28" fmla="*/ 126 w 408"/>
              <a:gd name="T29" fmla="*/ 86 h 510"/>
              <a:gd name="T30" fmla="*/ 138 w 408"/>
              <a:gd name="T31" fmla="*/ 19 h 510"/>
              <a:gd name="T32" fmla="*/ 217 w 408"/>
              <a:gd name="T33" fmla="*/ 61 h 510"/>
              <a:gd name="T34" fmla="*/ 127 w 408"/>
              <a:gd name="T35" fmla="*/ 22 h 510"/>
              <a:gd name="T36" fmla="*/ 244 w 408"/>
              <a:gd name="T37" fmla="*/ 59 h 510"/>
              <a:gd name="T38" fmla="*/ 134 w 408"/>
              <a:gd name="T39" fmla="*/ 343 h 510"/>
              <a:gd name="T40" fmla="*/ 87 w 408"/>
              <a:gd name="T41" fmla="*/ 290 h 510"/>
              <a:gd name="T42" fmla="*/ 86 w 408"/>
              <a:gd name="T43" fmla="*/ 290 h 510"/>
              <a:gd name="T44" fmla="*/ 85 w 408"/>
              <a:gd name="T45" fmla="*/ 290 h 510"/>
              <a:gd name="T46" fmla="*/ 84 w 408"/>
              <a:gd name="T47" fmla="*/ 289 h 510"/>
              <a:gd name="T48" fmla="*/ 83 w 408"/>
              <a:gd name="T49" fmla="*/ 289 h 510"/>
              <a:gd name="T50" fmla="*/ 83 w 408"/>
              <a:gd name="T51" fmla="*/ 289 h 510"/>
              <a:gd name="T52" fmla="*/ 82 w 408"/>
              <a:gd name="T53" fmla="*/ 289 h 510"/>
              <a:gd name="T54" fmla="*/ 81 w 408"/>
              <a:gd name="T55" fmla="*/ 288 h 510"/>
              <a:gd name="T56" fmla="*/ 81 w 408"/>
              <a:gd name="T57" fmla="*/ 288 h 510"/>
              <a:gd name="T58" fmla="*/ 80 w 408"/>
              <a:gd name="T59" fmla="*/ 287 h 510"/>
              <a:gd name="T60" fmla="*/ 80 w 408"/>
              <a:gd name="T61" fmla="*/ 287 h 510"/>
              <a:gd name="T62" fmla="*/ 79 w 408"/>
              <a:gd name="T63" fmla="*/ 286 h 510"/>
              <a:gd name="T64" fmla="*/ 79 w 408"/>
              <a:gd name="T65" fmla="*/ 285 h 510"/>
              <a:gd name="T66" fmla="*/ 78 w 408"/>
              <a:gd name="T67" fmla="*/ 284 h 510"/>
              <a:gd name="T68" fmla="*/ 78 w 408"/>
              <a:gd name="T69" fmla="*/ 284 h 510"/>
              <a:gd name="T70" fmla="*/ 78 w 408"/>
              <a:gd name="T71" fmla="*/ 283 h 510"/>
              <a:gd name="T72" fmla="*/ 78 w 408"/>
              <a:gd name="T73" fmla="*/ 282 h 510"/>
              <a:gd name="T74" fmla="*/ 77 w 408"/>
              <a:gd name="T75" fmla="*/ 281 h 510"/>
              <a:gd name="T76" fmla="*/ 77 w 408"/>
              <a:gd name="T77" fmla="*/ 281 h 510"/>
              <a:gd name="T78" fmla="*/ 77 w 408"/>
              <a:gd name="T79" fmla="*/ 280 h 510"/>
              <a:gd name="T80" fmla="*/ 77 w 408"/>
              <a:gd name="T81" fmla="*/ 279 h 510"/>
              <a:gd name="T82" fmla="*/ 78 w 408"/>
              <a:gd name="T83" fmla="*/ 278 h 510"/>
              <a:gd name="T84" fmla="*/ 78 w 408"/>
              <a:gd name="T85" fmla="*/ 278 h 510"/>
              <a:gd name="T86" fmla="*/ 78 w 408"/>
              <a:gd name="T87" fmla="*/ 277 h 510"/>
              <a:gd name="T88" fmla="*/ 79 w 408"/>
              <a:gd name="T89" fmla="*/ 276 h 510"/>
              <a:gd name="T90" fmla="*/ 79 w 408"/>
              <a:gd name="T91" fmla="*/ 275 h 510"/>
              <a:gd name="T92" fmla="*/ 80 w 408"/>
              <a:gd name="T93" fmla="*/ 274 h 510"/>
              <a:gd name="T94" fmla="*/ 80 w 408"/>
              <a:gd name="T95" fmla="*/ 274 h 510"/>
              <a:gd name="T96" fmla="*/ 81 w 408"/>
              <a:gd name="T97" fmla="*/ 273 h 510"/>
              <a:gd name="T98" fmla="*/ 82 w 408"/>
              <a:gd name="T99" fmla="*/ 272 h 510"/>
              <a:gd name="T100" fmla="*/ 83 w 408"/>
              <a:gd name="T101" fmla="*/ 272 h 510"/>
              <a:gd name="T102" fmla="*/ 84 w 408"/>
              <a:gd name="T103" fmla="*/ 272 h 510"/>
              <a:gd name="T104" fmla="*/ 86 w 408"/>
              <a:gd name="T105" fmla="*/ 271 h 510"/>
              <a:gd name="T106" fmla="*/ 77 w 408"/>
              <a:gd name="T107" fmla="*/ 280 h 510"/>
              <a:gd name="T108" fmla="*/ 87 w 408"/>
              <a:gd name="T109" fmla="*/ 237 h 510"/>
              <a:gd name="T110" fmla="*/ 267 w 408"/>
              <a:gd name="T111" fmla="*/ 175 h 510"/>
              <a:gd name="T112" fmla="*/ 258 w 408"/>
              <a:gd name="T113" fmla="*/ 115 h 510"/>
              <a:gd name="T114" fmla="*/ 87 w 408"/>
              <a:gd name="T115" fmla="*/ 115 h 510"/>
              <a:gd name="T116" fmla="*/ 212 w 408"/>
              <a:gd name="T117" fmla="*/ 28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8" h="510">
                <a:moveTo>
                  <a:pt x="23" y="460"/>
                </a:moveTo>
                <a:cubicBezTo>
                  <a:pt x="147" y="460"/>
                  <a:pt x="147" y="460"/>
                  <a:pt x="147" y="460"/>
                </a:cubicBezTo>
                <a:cubicBezTo>
                  <a:pt x="140" y="447"/>
                  <a:pt x="135" y="434"/>
                  <a:pt x="132" y="419"/>
                </a:cubicBezTo>
                <a:cubicBezTo>
                  <a:pt x="43" y="419"/>
                  <a:pt x="43" y="419"/>
                  <a:pt x="43" y="419"/>
                </a:cubicBezTo>
                <a:cubicBezTo>
                  <a:pt x="43" y="59"/>
                  <a:pt x="43" y="59"/>
                  <a:pt x="43" y="59"/>
                </a:cubicBezTo>
                <a:cubicBezTo>
                  <a:pt x="100" y="59"/>
                  <a:pt x="100" y="59"/>
                  <a:pt x="100" y="59"/>
                </a:cubicBezTo>
                <a:cubicBezTo>
                  <a:pt x="100" y="18"/>
                  <a:pt x="100" y="18"/>
                  <a:pt x="100" y="18"/>
                </a:cubicBezTo>
                <a:cubicBezTo>
                  <a:pt x="23" y="18"/>
                  <a:pt x="23" y="18"/>
                  <a:pt x="23" y="18"/>
                </a:cubicBezTo>
                <a:cubicBezTo>
                  <a:pt x="11" y="18"/>
                  <a:pt x="0" y="28"/>
                  <a:pt x="0" y="41"/>
                </a:cubicBezTo>
                <a:cubicBezTo>
                  <a:pt x="0" y="437"/>
                  <a:pt x="0" y="437"/>
                  <a:pt x="0" y="437"/>
                </a:cubicBezTo>
                <a:cubicBezTo>
                  <a:pt x="0" y="450"/>
                  <a:pt x="11" y="460"/>
                  <a:pt x="23" y="460"/>
                </a:cubicBezTo>
                <a:close/>
                <a:moveTo>
                  <a:pt x="286" y="370"/>
                </a:moveTo>
                <a:cubicBezTo>
                  <a:pt x="286" y="370"/>
                  <a:pt x="287" y="369"/>
                  <a:pt x="287" y="369"/>
                </a:cubicBezTo>
                <a:cubicBezTo>
                  <a:pt x="288" y="368"/>
                  <a:pt x="289" y="368"/>
                  <a:pt x="290" y="368"/>
                </a:cubicBezTo>
                <a:cubicBezTo>
                  <a:pt x="291" y="369"/>
                  <a:pt x="291" y="369"/>
                  <a:pt x="291" y="370"/>
                </a:cubicBezTo>
                <a:cubicBezTo>
                  <a:pt x="292" y="370"/>
                  <a:pt x="292" y="370"/>
                  <a:pt x="292" y="370"/>
                </a:cubicBezTo>
                <a:cubicBezTo>
                  <a:pt x="337" y="325"/>
                  <a:pt x="337" y="325"/>
                  <a:pt x="337" y="325"/>
                </a:cubicBezTo>
                <a:cubicBezTo>
                  <a:pt x="338" y="324"/>
                  <a:pt x="340" y="323"/>
                  <a:pt x="341" y="323"/>
                </a:cubicBezTo>
                <a:cubicBezTo>
                  <a:pt x="342" y="323"/>
                  <a:pt x="344" y="324"/>
                  <a:pt x="345" y="325"/>
                </a:cubicBezTo>
                <a:cubicBezTo>
                  <a:pt x="346" y="326"/>
                  <a:pt x="346" y="327"/>
                  <a:pt x="346" y="329"/>
                </a:cubicBezTo>
                <a:cubicBezTo>
                  <a:pt x="346" y="330"/>
                  <a:pt x="346" y="331"/>
                  <a:pt x="345" y="332"/>
                </a:cubicBezTo>
                <a:cubicBezTo>
                  <a:pt x="293" y="384"/>
                  <a:pt x="293" y="384"/>
                  <a:pt x="293" y="384"/>
                </a:cubicBezTo>
                <a:cubicBezTo>
                  <a:pt x="300" y="389"/>
                  <a:pt x="300" y="389"/>
                  <a:pt x="300" y="389"/>
                </a:cubicBezTo>
                <a:cubicBezTo>
                  <a:pt x="302" y="391"/>
                  <a:pt x="303" y="392"/>
                  <a:pt x="303" y="394"/>
                </a:cubicBezTo>
                <a:cubicBezTo>
                  <a:pt x="304" y="398"/>
                  <a:pt x="301" y="402"/>
                  <a:pt x="297" y="403"/>
                </a:cubicBezTo>
                <a:cubicBezTo>
                  <a:pt x="295" y="403"/>
                  <a:pt x="293" y="403"/>
                  <a:pt x="291" y="401"/>
                </a:cubicBezTo>
                <a:cubicBezTo>
                  <a:pt x="283" y="396"/>
                  <a:pt x="283" y="396"/>
                  <a:pt x="283" y="396"/>
                </a:cubicBezTo>
                <a:cubicBezTo>
                  <a:pt x="259" y="464"/>
                  <a:pt x="259" y="464"/>
                  <a:pt x="259" y="464"/>
                </a:cubicBezTo>
                <a:cubicBezTo>
                  <a:pt x="259" y="465"/>
                  <a:pt x="258" y="465"/>
                  <a:pt x="258" y="466"/>
                </a:cubicBezTo>
                <a:cubicBezTo>
                  <a:pt x="256" y="466"/>
                  <a:pt x="254" y="466"/>
                  <a:pt x="253" y="464"/>
                </a:cubicBezTo>
                <a:cubicBezTo>
                  <a:pt x="253" y="463"/>
                  <a:pt x="253" y="463"/>
                  <a:pt x="253" y="462"/>
                </a:cubicBezTo>
                <a:cubicBezTo>
                  <a:pt x="274" y="402"/>
                  <a:pt x="274" y="402"/>
                  <a:pt x="274" y="402"/>
                </a:cubicBezTo>
                <a:cubicBezTo>
                  <a:pt x="274" y="402"/>
                  <a:pt x="273" y="403"/>
                  <a:pt x="272" y="403"/>
                </a:cubicBezTo>
                <a:cubicBezTo>
                  <a:pt x="271" y="403"/>
                  <a:pt x="270" y="402"/>
                  <a:pt x="269" y="401"/>
                </a:cubicBezTo>
                <a:cubicBezTo>
                  <a:pt x="268" y="400"/>
                  <a:pt x="267" y="399"/>
                  <a:pt x="267" y="397"/>
                </a:cubicBezTo>
                <a:cubicBezTo>
                  <a:pt x="267" y="396"/>
                  <a:pt x="268" y="394"/>
                  <a:pt x="269" y="393"/>
                </a:cubicBezTo>
                <a:cubicBezTo>
                  <a:pt x="274" y="388"/>
                  <a:pt x="274" y="388"/>
                  <a:pt x="274" y="388"/>
                </a:cubicBezTo>
                <a:cubicBezTo>
                  <a:pt x="232" y="357"/>
                  <a:pt x="232" y="357"/>
                  <a:pt x="232" y="357"/>
                </a:cubicBezTo>
                <a:cubicBezTo>
                  <a:pt x="231" y="356"/>
                  <a:pt x="230" y="354"/>
                  <a:pt x="229" y="352"/>
                </a:cubicBezTo>
                <a:cubicBezTo>
                  <a:pt x="229" y="350"/>
                  <a:pt x="230" y="348"/>
                  <a:pt x="231" y="347"/>
                </a:cubicBezTo>
                <a:cubicBezTo>
                  <a:pt x="232" y="345"/>
                  <a:pt x="234" y="344"/>
                  <a:pt x="236" y="344"/>
                </a:cubicBezTo>
                <a:cubicBezTo>
                  <a:pt x="238" y="344"/>
                  <a:pt x="240" y="344"/>
                  <a:pt x="241" y="345"/>
                </a:cubicBezTo>
                <a:cubicBezTo>
                  <a:pt x="283" y="377"/>
                  <a:pt x="283" y="377"/>
                  <a:pt x="283" y="377"/>
                </a:cubicBezTo>
                <a:cubicBezTo>
                  <a:pt x="286" y="370"/>
                  <a:pt x="286" y="370"/>
                  <a:pt x="286" y="370"/>
                </a:cubicBezTo>
                <a:close/>
                <a:moveTo>
                  <a:pt x="350" y="319"/>
                </a:moveTo>
                <a:cubicBezTo>
                  <a:pt x="342" y="310"/>
                  <a:pt x="331" y="303"/>
                  <a:pt x="320" y="299"/>
                </a:cubicBezTo>
                <a:cubicBezTo>
                  <a:pt x="309" y="294"/>
                  <a:pt x="296" y="291"/>
                  <a:pt x="283" y="291"/>
                </a:cubicBezTo>
                <a:cubicBezTo>
                  <a:pt x="271" y="291"/>
                  <a:pt x="258" y="294"/>
                  <a:pt x="247" y="299"/>
                </a:cubicBezTo>
                <a:cubicBezTo>
                  <a:pt x="236" y="303"/>
                  <a:pt x="225" y="310"/>
                  <a:pt x="216" y="319"/>
                </a:cubicBezTo>
                <a:cubicBezTo>
                  <a:pt x="208" y="328"/>
                  <a:pt x="201" y="338"/>
                  <a:pt x="196" y="350"/>
                </a:cubicBezTo>
                <a:cubicBezTo>
                  <a:pt x="191" y="361"/>
                  <a:pt x="189" y="373"/>
                  <a:pt x="189" y="386"/>
                </a:cubicBezTo>
                <a:cubicBezTo>
                  <a:pt x="189" y="399"/>
                  <a:pt x="191" y="411"/>
                  <a:pt x="196" y="422"/>
                </a:cubicBezTo>
                <a:cubicBezTo>
                  <a:pt x="201" y="434"/>
                  <a:pt x="208" y="444"/>
                  <a:pt x="216" y="453"/>
                </a:cubicBezTo>
                <a:cubicBezTo>
                  <a:pt x="225" y="462"/>
                  <a:pt x="236" y="469"/>
                  <a:pt x="247" y="474"/>
                </a:cubicBezTo>
                <a:cubicBezTo>
                  <a:pt x="258" y="478"/>
                  <a:pt x="271" y="481"/>
                  <a:pt x="283" y="481"/>
                </a:cubicBezTo>
                <a:cubicBezTo>
                  <a:pt x="296" y="481"/>
                  <a:pt x="309" y="478"/>
                  <a:pt x="320" y="474"/>
                </a:cubicBezTo>
                <a:cubicBezTo>
                  <a:pt x="331" y="469"/>
                  <a:pt x="342" y="462"/>
                  <a:pt x="350" y="453"/>
                </a:cubicBezTo>
                <a:cubicBezTo>
                  <a:pt x="359" y="444"/>
                  <a:pt x="366" y="434"/>
                  <a:pt x="371" y="422"/>
                </a:cubicBezTo>
                <a:cubicBezTo>
                  <a:pt x="376" y="411"/>
                  <a:pt x="378" y="399"/>
                  <a:pt x="378" y="386"/>
                </a:cubicBezTo>
                <a:cubicBezTo>
                  <a:pt x="378" y="373"/>
                  <a:pt x="376" y="361"/>
                  <a:pt x="371" y="350"/>
                </a:cubicBezTo>
                <a:cubicBezTo>
                  <a:pt x="366" y="338"/>
                  <a:pt x="359" y="328"/>
                  <a:pt x="350" y="319"/>
                </a:cubicBezTo>
                <a:close/>
                <a:moveTo>
                  <a:pt x="196" y="298"/>
                </a:moveTo>
                <a:cubicBezTo>
                  <a:pt x="173" y="321"/>
                  <a:pt x="159" y="352"/>
                  <a:pt x="159" y="386"/>
                </a:cubicBezTo>
                <a:cubicBezTo>
                  <a:pt x="159" y="420"/>
                  <a:pt x="173" y="451"/>
                  <a:pt x="196" y="474"/>
                </a:cubicBezTo>
                <a:cubicBezTo>
                  <a:pt x="218" y="496"/>
                  <a:pt x="249" y="510"/>
                  <a:pt x="283" y="510"/>
                </a:cubicBezTo>
                <a:cubicBezTo>
                  <a:pt x="318" y="510"/>
                  <a:pt x="349" y="496"/>
                  <a:pt x="371" y="474"/>
                </a:cubicBezTo>
                <a:cubicBezTo>
                  <a:pt x="394" y="451"/>
                  <a:pt x="408" y="420"/>
                  <a:pt x="408" y="386"/>
                </a:cubicBezTo>
                <a:cubicBezTo>
                  <a:pt x="408" y="352"/>
                  <a:pt x="394" y="321"/>
                  <a:pt x="371" y="298"/>
                </a:cubicBezTo>
                <a:cubicBezTo>
                  <a:pt x="349" y="276"/>
                  <a:pt x="318" y="262"/>
                  <a:pt x="283" y="262"/>
                </a:cubicBezTo>
                <a:cubicBezTo>
                  <a:pt x="249" y="262"/>
                  <a:pt x="218" y="276"/>
                  <a:pt x="196" y="298"/>
                </a:cubicBezTo>
                <a:close/>
                <a:moveTo>
                  <a:pt x="229" y="381"/>
                </a:moveTo>
                <a:cubicBezTo>
                  <a:pt x="202" y="381"/>
                  <a:pt x="202" y="381"/>
                  <a:pt x="202" y="381"/>
                </a:cubicBezTo>
                <a:cubicBezTo>
                  <a:pt x="199" y="381"/>
                  <a:pt x="197" y="383"/>
                  <a:pt x="197" y="386"/>
                </a:cubicBezTo>
                <a:cubicBezTo>
                  <a:pt x="197" y="389"/>
                  <a:pt x="199" y="391"/>
                  <a:pt x="202" y="391"/>
                </a:cubicBezTo>
                <a:cubicBezTo>
                  <a:pt x="229" y="391"/>
                  <a:pt x="229" y="391"/>
                  <a:pt x="229" y="391"/>
                </a:cubicBezTo>
                <a:cubicBezTo>
                  <a:pt x="232" y="391"/>
                  <a:pt x="235" y="389"/>
                  <a:pt x="235" y="386"/>
                </a:cubicBezTo>
                <a:cubicBezTo>
                  <a:pt x="235" y="383"/>
                  <a:pt x="232" y="381"/>
                  <a:pt x="229" y="381"/>
                </a:cubicBezTo>
                <a:close/>
                <a:moveTo>
                  <a:pt x="338" y="391"/>
                </a:moveTo>
                <a:cubicBezTo>
                  <a:pt x="365" y="391"/>
                  <a:pt x="365" y="391"/>
                  <a:pt x="365" y="391"/>
                </a:cubicBezTo>
                <a:cubicBezTo>
                  <a:pt x="368" y="391"/>
                  <a:pt x="370" y="389"/>
                  <a:pt x="370" y="386"/>
                </a:cubicBezTo>
                <a:cubicBezTo>
                  <a:pt x="370" y="383"/>
                  <a:pt x="368" y="381"/>
                  <a:pt x="365" y="381"/>
                </a:cubicBezTo>
                <a:cubicBezTo>
                  <a:pt x="338" y="381"/>
                  <a:pt x="338" y="381"/>
                  <a:pt x="338" y="381"/>
                </a:cubicBezTo>
                <a:cubicBezTo>
                  <a:pt x="335" y="381"/>
                  <a:pt x="332" y="383"/>
                  <a:pt x="332" y="386"/>
                </a:cubicBezTo>
                <a:cubicBezTo>
                  <a:pt x="332" y="389"/>
                  <a:pt x="335" y="391"/>
                  <a:pt x="338" y="391"/>
                </a:cubicBezTo>
                <a:close/>
                <a:moveTo>
                  <a:pt x="278" y="440"/>
                </a:moveTo>
                <a:cubicBezTo>
                  <a:pt x="278" y="467"/>
                  <a:pt x="278" y="467"/>
                  <a:pt x="278" y="467"/>
                </a:cubicBezTo>
                <a:cubicBezTo>
                  <a:pt x="278" y="470"/>
                  <a:pt x="280" y="473"/>
                  <a:pt x="283" y="473"/>
                </a:cubicBezTo>
                <a:cubicBezTo>
                  <a:pt x="286" y="473"/>
                  <a:pt x="289" y="470"/>
                  <a:pt x="289" y="467"/>
                </a:cubicBezTo>
                <a:cubicBezTo>
                  <a:pt x="289" y="440"/>
                  <a:pt x="289" y="440"/>
                  <a:pt x="289" y="440"/>
                </a:cubicBezTo>
                <a:cubicBezTo>
                  <a:pt x="289" y="437"/>
                  <a:pt x="286" y="435"/>
                  <a:pt x="283" y="435"/>
                </a:cubicBezTo>
                <a:cubicBezTo>
                  <a:pt x="280" y="435"/>
                  <a:pt x="278" y="437"/>
                  <a:pt x="278" y="440"/>
                </a:cubicBezTo>
                <a:close/>
                <a:moveTo>
                  <a:pt x="289" y="332"/>
                </a:moveTo>
                <a:cubicBezTo>
                  <a:pt x="289" y="305"/>
                  <a:pt x="289" y="305"/>
                  <a:pt x="289" y="305"/>
                </a:cubicBezTo>
                <a:cubicBezTo>
                  <a:pt x="289" y="302"/>
                  <a:pt x="286" y="299"/>
                  <a:pt x="283" y="299"/>
                </a:cubicBezTo>
                <a:cubicBezTo>
                  <a:pt x="280" y="299"/>
                  <a:pt x="278" y="302"/>
                  <a:pt x="278" y="305"/>
                </a:cubicBezTo>
                <a:cubicBezTo>
                  <a:pt x="278" y="332"/>
                  <a:pt x="278" y="332"/>
                  <a:pt x="278" y="332"/>
                </a:cubicBezTo>
                <a:cubicBezTo>
                  <a:pt x="278" y="335"/>
                  <a:pt x="280" y="337"/>
                  <a:pt x="283" y="337"/>
                </a:cubicBezTo>
                <a:cubicBezTo>
                  <a:pt x="286" y="337"/>
                  <a:pt x="289" y="335"/>
                  <a:pt x="289" y="332"/>
                </a:cubicBezTo>
                <a:close/>
                <a:moveTo>
                  <a:pt x="218" y="0"/>
                </a:moveTo>
                <a:cubicBezTo>
                  <a:pt x="224" y="0"/>
                  <a:pt x="228" y="2"/>
                  <a:pt x="232" y="4"/>
                </a:cubicBezTo>
                <a:cubicBezTo>
                  <a:pt x="235" y="7"/>
                  <a:pt x="237" y="11"/>
                  <a:pt x="237" y="14"/>
                </a:cubicBezTo>
                <a:cubicBezTo>
                  <a:pt x="237" y="72"/>
                  <a:pt x="237" y="72"/>
                  <a:pt x="237" y="72"/>
                </a:cubicBezTo>
                <a:cubicBezTo>
                  <a:pt x="237" y="75"/>
                  <a:pt x="235" y="79"/>
                  <a:pt x="232" y="82"/>
                </a:cubicBezTo>
                <a:cubicBezTo>
                  <a:pt x="228" y="84"/>
                  <a:pt x="224" y="86"/>
                  <a:pt x="218" y="86"/>
                </a:cubicBezTo>
                <a:cubicBezTo>
                  <a:pt x="126" y="86"/>
                  <a:pt x="126" y="86"/>
                  <a:pt x="126" y="86"/>
                </a:cubicBezTo>
                <a:cubicBezTo>
                  <a:pt x="121" y="86"/>
                  <a:pt x="116" y="84"/>
                  <a:pt x="113" y="82"/>
                </a:cubicBezTo>
                <a:cubicBezTo>
                  <a:pt x="110" y="79"/>
                  <a:pt x="108" y="75"/>
                  <a:pt x="108" y="72"/>
                </a:cubicBezTo>
                <a:cubicBezTo>
                  <a:pt x="108" y="14"/>
                  <a:pt x="108" y="14"/>
                  <a:pt x="108" y="14"/>
                </a:cubicBezTo>
                <a:cubicBezTo>
                  <a:pt x="108" y="11"/>
                  <a:pt x="110" y="7"/>
                  <a:pt x="113" y="4"/>
                </a:cubicBezTo>
                <a:cubicBezTo>
                  <a:pt x="116" y="2"/>
                  <a:pt x="121" y="0"/>
                  <a:pt x="126" y="0"/>
                </a:cubicBezTo>
                <a:cubicBezTo>
                  <a:pt x="218" y="0"/>
                  <a:pt x="218" y="0"/>
                  <a:pt x="218" y="0"/>
                </a:cubicBezTo>
                <a:close/>
                <a:moveTo>
                  <a:pt x="138" y="19"/>
                </a:moveTo>
                <a:cubicBezTo>
                  <a:pt x="206" y="19"/>
                  <a:pt x="206" y="19"/>
                  <a:pt x="206" y="19"/>
                </a:cubicBezTo>
                <a:cubicBezTo>
                  <a:pt x="210" y="19"/>
                  <a:pt x="214" y="20"/>
                  <a:pt x="217" y="22"/>
                </a:cubicBezTo>
                <a:cubicBezTo>
                  <a:pt x="217" y="22"/>
                  <a:pt x="217" y="22"/>
                  <a:pt x="217" y="22"/>
                </a:cubicBezTo>
                <a:cubicBezTo>
                  <a:pt x="220" y="25"/>
                  <a:pt x="222" y="29"/>
                  <a:pt x="222" y="33"/>
                </a:cubicBezTo>
                <a:cubicBezTo>
                  <a:pt x="222" y="51"/>
                  <a:pt x="222" y="51"/>
                  <a:pt x="222" y="51"/>
                </a:cubicBezTo>
                <a:cubicBezTo>
                  <a:pt x="222" y="55"/>
                  <a:pt x="220" y="58"/>
                  <a:pt x="217" y="61"/>
                </a:cubicBezTo>
                <a:cubicBezTo>
                  <a:pt x="217" y="61"/>
                  <a:pt x="217" y="61"/>
                  <a:pt x="217" y="61"/>
                </a:cubicBezTo>
                <a:cubicBezTo>
                  <a:pt x="214" y="63"/>
                  <a:pt x="210" y="65"/>
                  <a:pt x="206" y="65"/>
                </a:cubicBezTo>
                <a:cubicBezTo>
                  <a:pt x="138" y="65"/>
                  <a:pt x="138" y="65"/>
                  <a:pt x="138" y="65"/>
                </a:cubicBezTo>
                <a:cubicBezTo>
                  <a:pt x="134" y="65"/>
                  <a:pt x="130" y="63"/>
                  <a:pt x="127" y="61"/>
                </a:cubicBezTo>
                <a:cubicBezTo>
                  <a:pt x="127" y="61"/>
                  <a:pt x="127" y="61"/>
                  <a:pt x="127" y="61"/>
                </a:cubicBezTo>
                <a:cubicBezTo>
                  <a:pt x="124" y="58"/>
                  <a:pt x="122" y="55"/>
                  <a:pt x="122" y="51"/>
                </a:cubicBezTo>
                <a:cubicBezTo>
                  <a:pt x="122" y="33"/>
                  <a:pt x="122" y="33"/>
                  <a:pt x="122" y="33"/>
                </a:cubicBezTo>
                <a:cubicBezTo>
                  <a:pt x="122" y="29"/>
                  <a:pt x="124" y="25"/>
                  <a:pt x="127" y="22"/>
                </a:cubicBezTo>
                <a:cubicBezTo>
                  <a:pt x="127" y="22"/>
                  <a:pt x="127" y="22"/>
                  <a:pt x="127" y="22"/>
                </a:cubicBezTo>
                <a:cubicBezTo>
                  <a:pt x="130" y="20"/>
                  <a:pt x="134" y="19"/>
                  <a:pt x="138" y="19"/>
                </a:cubicBezTo>
                <a:close/>
                <a:moveTo>
                  <a:pt x="344" y="243"/>
                </a:moveTo>
                <a:cubicBezTo>
                  <a:pt x="344" y="41"/>
                  <a:pt x="344" y="41"/>
                  <a:pt x="344" y="41"/>
                </a:cubicBezTo>
                <a:cubicBezTo>
                  <a:pt x="344" y="28"/>
                  <a:pt x="334" y="18"/>
                  <a:pt x="321" y="18"/>
                </a:cubicBezTo>
                <a:cubicBezTo>
                  <a:pt x="244" y="18"/>
                  <a:pt x="244" y="18"/>
                  <a:pt x="244" y="18"/>
                </a:cubicBezTo>
                <a:cubicBezTo>
                  <a:pt x="244" y="59"/>
                  <a:pt x="244" y="59"/>
                  <a:pt x="244" y="59"/>
                </a:cubicBezTo>
                <a:cubicBezTo>
                  <a:pt x="302" y="59"/>
                  <a:pt x="302" y="59"/>
                  <a:pt x="302" y="59"/>
                </a:cubicBezTo>
                <a:cubicBezTo>
                  <a:pt x="302" y="92"/>
                  <a:pt x="302" y="92"/>
                  <a:pt x="302" y="92"/>
                </a:cubicBezTo>
                <a:cubicBezTo>
                  <a:pt x="302" y="232"/>
                  <a:pt x="302" y="232"/>
                  <a:pt x="302" y="232"/>
                </a:cubicBezTo>
                <a:cubicBezTo>
                  <a:pt x="317" y="234"/>
                  <a:pt x="331" y="238"/>
                  <a:pt x="344" y="243"/>
                </a:cubicBezTo>
                <a:close/>
                <a:moveTo>
                  <a:pt x="87" y="324"/>
                </a:moveTo>
                <a:cubicBezTo>
                  <a:pt x="141" y="324"/>
                  <a:pt x="141" y="324"/>
                  <a:pt x="141" y="324"/>
                </a:cubicBezTo>
                <a:cubicBezTo>
                  <a:pt x="139" y="330"/>
                  <a:pt x="136" y="336"/>
                  <a:pt x="134" y="343"/>
                </a:cubicBezTo>
                <a:cubicBezTo>
                  <a:pt x="87" y="343"/>
                  <a:pt x="87" y="343"/>
                  <a:pt x="87" y="343"/>
                </a:cubicBezTo>
                <a:cubicBezTo>
                  <a:pt x="82" y="343"/>
                  <a:pt x="77" y="339"/>
                  <a:pt x="77" y="333"/>
                </a:cubicBezTo>
                <a:cubicBezTo>
                  <a:pt x="77" y="333"/>
                  <a:pt x="77" y="333"/>
                  <a:pt x="77" y="333"/>
                </a:cubicBezTo>
                <a:cubicBezTo>
                  <a:pt x="77" y="328"/>
                  <a:pt x="82" y="324"/>
                  <a:pt x="87" y="324"/>
                </a:cubicBezTo>
                <a:close/>
                <a:moveTo>
                  <a:pt x="162" y="290"/>
                </a:moveTo>
                <a:cubicBezTo>
                  <a:pt x="87" y="290"/>
                  <a:pt x="87" y="290"/>
                  <a:pt x="87" y="290"/>
                </a:cubicBezTo>
                <a:cubicBezTo>
                  <a:pt x="87" y="290"/>
                  <a:pt x="87" y="290"/>
                  <a:pt x="87"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2" y="289"/>
                  <a:pt x="82" y="289"/>
                  <a:pt x="82" y="289"/>
                </a:cubicBezTo>
                <a:cubicBezTo>
                  <a:pt x="82" y="289"/>
                  <a:pt x="82" y="289"/>
                  <a:pt x="82" y="289"/>
                </a:cubicBezTo>
                <a:cubicBezTo>
                  <a:pt x="82" y="289"/>
                  <a:pt x="82" y="289"/>
                  <a:pt x="82" y="289"/>
                </a:cubicBezTo>
                <a:cubicBezTo>
                  <a:pt x="82" y="289"/>
                  <a:pt x="82" y="289"/>
                  <a:pt x="82" y="289"/>
                </a:cubicBezTo>
                <a:cubicBezTo>
                  <a:pt x="82" y="289"/>
                  <a:pt x="82" y="289"/>
                  <a:pt x="82" y="289"/>
                </a:cubicBezTo>
                <a:cubicBezTo>
                  <a:pt x="82" y="289"/>
                  <a:pt x="82" y="289"/>
                  <a:pt x="82" y="289"/>
                </a:cubicBezTo>
                <a:cubicBezTo>
                  <a:pt x="82" y="288"/>
                  <a:pt x="82" y="288"/>
                  <a:pt x="82" y="288"/>
                </a:cubicBezTo>
                <a:cubicBezTo>
                  <a:pt x="82" y="288"/>
                  <a:pt x="82" y="288"/>
                  <a:pt x="82" y="288"/>
                </a:cubicBezTo>
                <a:cubicBezTo>
                  <a:pt x="82" y="288"/>
                  <a:pt x="82" y="288"/>
                  <a:pt x="82" y="288"/>
                </a:cubicBezTo>
                <a:cubicBezTo>
                  <a:pt x="82" y="288"/>
                  <a:pt x="82" y="288"/>
                  <a:pt x="82"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7"/>
                  <a:pt x="81" y="287"/>
                  <a:pt x="81" y="287"/>
                </a:cubicBezTo>
                <a:cubicBezTo>
                  <a:pt x="81" y="287"/>
                  <a:pt x="81" y="287"/>
                  <a:pt x="81"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6"/>
                  <a:pt x="80" y="286"/>
                  <a:pt x="80" y="286"/>
                </a:cubicBezTo>
                <a:cubicBezTo>
                  <a:pt x="80" y="286"/>
                  <a:pt x="80" y="286"/>
                  <a:pt x="80"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5"/>
                  <a:pt x="79" y="285"/>
                  <a:pt x="79" y="285"/>
                </a:cubicBezTo>
                <a:cubicBezTo>
                  <a:pt x="79" y="285"/>
                  <a:pt x="79" y="285"/>
                  <a:pt x="79" y="285"/>
                </a:cubicBezTo>
                <a:cubicBezTo>
                  <a:pt x="79" y="285"/>
                  <a:pt x="79" y="285"/>
                  <a:pt x="79" y="285"/>
                </a:cubicBezTo>
                <a:cubicBezTo>
                  <a:pt x="79" y="285"/>
                  <a:pt x="79" y="285"/>
                  <a:pt x="79" y="285"/>
                </a:cubicBezTo>
                <a:cubicBezTo>
                  <a:pt x="79" y="285"/>
                  <a:pt x="79" y="285"/>
                  <a:pt x="79" y="285"/>
                </a:cubicBezTo>
                <a:cubicBezTo>
                  <a:pt x="79" y="285"/>
                  <a:pt x="79" y="285"/>
                  <a:pt x="79" y="285"/>
                </a:cubicBezTo>
                <a:cubicBezTo>
                  <a:pt x="78" y="285"/>
                  <a:pt x="78" y="285"/>
                  <a:pt x="78" y="285"/>
                </a:cubicBezTo>
                <a:cubicBezTo>
                  <a:pt x="78" y="285"/>
                  <a:pt x="78" y="285"/>
                  <a:pt x="78" y="285"/>
                </a:cubicBezTo>
                <a:cubicBezTo>
                  <a:pt x="78" y="285"/>
                  <a:pt x="78" y="285"/>
                  <a:pt x="78" y="285"/>
                </a:cubicBezTo>
                <a:cubicBezTo>
                  <a:pt x="78" y="285"/>
                  <a:pt x="78" y="285"/>
                  <a:pt x="78" y="285"/>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2"/>
                  <a:pt x="78" y="282"/>
                  <a:pt x="78" y="282"/>
                </a:cubicBezTo>
                <a:cubicBezTo>
                  <a:pt x="78" y="282"/>
                  <a:pt x="78" y="282"/>
                  <a:pt x="78" y="282"/>
                </a:cubicBezTo>
                <a:cubicBezTo>
                  <a:pt x="78" y="282"/>
                  <a:pt x="78" y="282"/>
                  <a:pt x="78" y="282"/>
                </a:cubicBezTo>
                <a:cubicBezTo>
                  <a:pt x="78" y="282"/>
                  <a:pt x="78" y="282"/>
                  <a:pt x="78" y="282"/>
                </a:cubicBezTo>
                <a:cubicBezTo>
                  <a:pt x="77" y="282"/>
                  <a:pt x="77" y="282"/>
                  <a:pt x="77" y="282"/>
                </a:cubicBezTo>
                <a:cubicBezTo>
                  <a:pt x="77" y="282"/>
                  <a:pt x="77" y="282"/>
                  <a:pt x="77" y="282"/>
                </a:cubicBezTo>
                <a:cubicBezTo>
                  <a:pt x="77" y="282"/>
                  <a:pt x="77" y="282"/>
                  <a:pt x="77" y="282"/>
                </a:cubicBezTo>
                <a:cubicBezTo>
                  <a:pt x="77" y="282"/>
                  <a:pt x="77" y="282"/>
                  <a:pt x="77" y="282"/>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79"/>
                  <a:pt x="77" y="279"/>
                  <a:pt x="77" y="279"/>
                </a:cubicBezTo>
                <a:cubicBezTo>
                  <a:pt x="77" y="279"/>
                  <a:pt x="77" y="279"/>
                  <a:pt x="77" y="279"/>
                </a:cubicBezTo>
                <a:cubicBezTo>
                  <a:pt x="77" y="279"/>
                  <a:pt x="77" y="279"/>
                  <a:pt x="77" y="279"/>
                </a:cubicBezTo>
                <a:cubicBezTo>
                  <a:pt x="77" y="279"/>
                  <a:pt x="77" y="279"/>
                  <a:pt x="77" y="279"/>
                </a:cubicBezTo>
                <a:cubicBezTo>
                  <a:pt x="78" y="279"/>
                  <a:pt x="78" y="279"/>
                  <a:pt x="78" y="279"/>
                </a:cubicBezTo>
                <a:cubicBezTo>
                  <a:pt x="78" y="279"/>
                  <a:pt x="78" y="279"/>
                  <a:pt x="78" y="279"/>
                </a:cubicBezTo>
                <a:cubicBezTo>
                  <a:pt x="78" y="279"/>
                  <a:pt x="78" y="279"/>
                  <a:pt x="78" y="279"/>
                </a:cubicBezTo>
                <a:cubicBezTo>
                  <a:pt x="78" y="279"/>
                  <a:pt x="78" y="279"/>
                  <a:pt x="78" y="279"/>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6"/>
                  <a:pt x="78" y="276"/>
                  <a:pt x="78" y="276"/>
                </a:cubicBezTo>
                <a:cubicBezTo>
                  <a:pt x="78" y="276"/>
                  <a:pt x="78" y="276"/>
                  <a:pt x="78" y="276"/>
                </a:cubicBezTo>
                <a:cubicBezTo>
                  <a:pt x="78" y="276"/>
                  <a:pt x="78" y="276"/>
                  <a:pt x="78" y="276"/>
                </a:cubicBezTo>
                <a:cubicBezTo>
                  <a:pt x="78" y="276"/>
                  <a:pt x="78" y="276"/>
                  <a:pt x="78" y="276"/>
                </a:cubicBezTo>
                <a:cubicBezTo>
                  <a:pt x="78" y="276"/>
                  <a:pt x="78" y="276"/>
                  <a:pt x="78" y="276"/>
                </a:cubicBezTo>
                <a:cubicBezTo>
                  <a:pt x="79" y="276"/>
                  <a:pt x="79" y="276"/>
                  <a:pt x="79" y="276"/>
                </a:cubicBezTo>
                <a:cubicBezTo>
                  <a:pt x="79" y="276"/>
                  <a:pt x="79" y="276"/>
                  <a:pt x="79" y="276"/>
                </a:cubicBezTo>
                <a:cubicBezTo>
                  <a:pt x="79" y="276"/>
                  <a:pt x="79" y="276"/>
                  <a:pt x="79" y="276"/>
                </a:cubicBezTo>
                <a:cubicBezTo>
                  <a:pt x="79" y="276"/>
                  <a:pt x="79" y="276"/>
                  <a:pt x="79" y="276"/>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80" y="275"/>
                  <a:pt x="80" y="275"/>
                  <a:pt x="80" y="275"/>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2" y="273"/>
                  <a:pt x="82" y="273"/>
                  <a:pt x="82" y="273"/>
                </a:cubicBezTo>
                <a:cubicBezTo>
                  <a:pt x="82" y="273"/>
                  <a:pt x="82" y="273"/>
                  <a:pt x="82" y="273"/>
                </a:cubicBezTo>
                <a:cubicBezTo>
                  <a:pt x="82" y="273"/>
                  <a:pt x="82" y="273"/>
                  <a:pt x="82" y="273"/>
                </a:cubicBezTo>
                <a:cubicBezTo>
                  <a:pt x="82" y="272"/>
                  <a:pt x="82" y="272"/>
                  <a:pt x="82" y="272"/>
                </a:cubicBezTo>
                <a:cubicBezTo>
                  <a:pt x="82" y="272"/>
                  <a:pt x="82" y="272"/>
                  <a:pt x="82" y="272"/>
                </a:cubicBezTo>
                <a:cubicBezTo>
                  <a:pt x="82" y="272"/>
                  <a:pt x="82" y="272"/>
                  <a:pt x="82" y="272"/>
                </a:cubicBezTo>
                <a:cubicBezTo>
                  <a:pt x="82" y="272"/>
                  <a:pt x="82" y="272"/>
                  <a:pt x="82"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4" y="272"/>
                  <a:pt x="84" y="272"/>
                  <a:pt x="84" y="272"/>
                </a:cubicBezTo>
                <a:cubicBezTo>
                  <a:pt x="84" y="272"/>
                  <a:pt x="84" y="272"/>
                  <a:pt x="84" y="272"/>
                </a:cubicBezTo>
                <a:cubicBezTo>
                  <a:pt x="84" y="272"/>
                  <a:pt x="84" y="272"/>
                  <a:pt x="84" y="272"/>
                </a:cubicBezTo>
                <a:cubicBezTo>
                  <a:pt x="84" y="272"/>
                  <a:pt x="84" y="272"/>
                  <a:pt x="84" y="272"/>
                </a:cubicBezTo>
                <a:cubicBezTo>
                  <a:pt x="84" y="272"/>
                  <a:pt x="84" y="272"/>
                  <a:pt x="84" y="272"/>
                </a:cubicBezTo>
                <a:cubicBezTo>
                  <a:pt x="85" y="271"/>
                  <a:pt x="85" y="271"/>
                  <a:pt x="85" y="271"/>
                </a:cubicBezTo>
                <a:cubicBezTo>
                  <a:pt x="85" y="271"/>
                  <a:pt x="85" y="271"/>
                  <a:pt x="85" y="271"/>
                </a:cubicBezTo>
                <a:cubicBezTo>
                  <a:pt x="85" y="271"/>
                  <a:pt x="85" y="271"/>
                  <a:pt x="85" y="271"/>
                </a:cubicBezTo>
                <a:cubicBezTo>
                  <a:pt x="85" y="271"/>
                  <a:pt x="85" y="271"/>
                  <a:pt x="85" y="271"/>
                </a:cubicBezTo>
                <a:cubicBezTo>
                  <a:pt x="85" y="271"/>
                  <a:pt x="85" y="271"/>
                  <a:pt x="85" y="271"/>
                </a:cubicBezTo>
                <a:cubicBezTo>
                  <a:pt x="86" y="271"/>
                  <a:pt x="86" y="271"/>
                  <a:pt x="86" y="271"/>
                </a:cubicBezTo>
                <a:cubicBezTo>
                  <a:pt x="86" y="271"/>
                  <a:pt x="86" y="271"/>
                  <a:pt x="86" y="271"/>
                </a:cubicBezTo>
                <a:cubicBezTo>
                  <a:pt x="86" y="271"/>
                  <a:pt x="86" y="271"/>
                  <a:pt x="86" y="271"/>
                </a:cubicBezTo>
                <a:cubicBezTo>
                  <a:pt x="86" y="271"/>
                  <a:pt x="86" y="271"/>
                  <a:pt x="86" y="271"/>
                </a:cubicBezTo>
                <a:cubicBezTo>
                  <a:pt x="87" y="271"/>
                  <a:pt x="87" y="271"/>
                  <a:pt x="87" y="271"/>
                </a:cubicBezTo>
                <a:cubicBezTo>
                  <a:pt x="179" y="271"/>
                  <a:pt x="179" y="271"/>
                  <a:pt x="179" y="271"/>
                </a:cubicBezTo>
                <a:cubicBezTo>
                  <a:pt x="173" y="277"/>
                  <a:pt x="167" y="283"/>
                  <a:pt x="162" y="290"/>
                </a:cubicBezTo>
                <a:close/>
                <a:moveTo>
                  <a:pt x="77" y="280"/>
                </a:moveTo>
                <a:cubicBezTo>
                  <a:pt x="77" y="280"/>
                  <a:pt x="77" y="280"/>
                  <a:pt x="77" y="280"/>
                </a:cubicBezTo>
                <a:close/>
                <a:moveTo>
                  <a:pt x="87" y="218"/>
                </a:moveTo>
                <a:cubicBezTo>
                  <a:pt x="258" y="218"/>
                  <a:pt x="258" y="218"/>
                  <a:pt x="258" y="218"/>
                </a:cubicBezTo>
                <a:cubicBezTo>
                  <a:pt x="263" y="218"/>
                  <a:pt x="267" y="222"/>
                  <a:pt x="267" y="228"/>
                </a:cubicBezTo>
                <a:cubicBezTo>
                  <a:pt x="267" y="228"/>
                  <a:pt x="267" y="228"/>
                  <a:pt x="267" y="228"/>
                </a:cubicBezTo>
                <a:cubicBezTo>
                  <a:pt x="267" y="229"/>
                  <a:pt x="267" y="231"/>
                  <a:pt x="266" y="232"/>
                </a:cubicBezTo>
                <a:cubicBezTo>
                  <a:pt x="257" y="233"/>
                  <a:pt x="249" y="235"/>
                  <a:pt x="241" y="237"/>
                </a:cubicBezTo>
                <a:cubicBezTo>
                  <a:pt x="87" y="237"/>
                  <a:pt x="87" y="237"/>
                  <a:pt x="87" y="237"/>
                </a:cubicBezTo>
                <a:cubicBezTo>
                  <a:pt x="82" y="237"/>
                  <a:pt x="77" y="233"/>
                  <a:pt x="77" y="228"/>
                </a:cubicBezTo>
                <a:cubicBezTo>
                  <a:pt x="77" y="228"/>
                  <a:pt x="77" y="228"/>
                  <a:pt x="77" y="228"/>
                </a:cubicBezTo>
                <a:cubicBezTo>
                  <a:pt x="77" y="222"/>
                  <a:pt x="82" y="218"/>
                  <a:pt x="87" y="218"/>
                </a:cubicBezTo>
                <a:close/>
                <a:moveTo>
                  <a:pt x="87" y="165"/>
                </a:moveTo>
                <a:cubicBezTo>
                  <a:pt x="258" y="165"/>
                  <a:pt x="258" y="165"/>
                  <a:pt x="258" y="165"/>
                </a:cubicBezTo>
                <a:cubicBezTo>
                  <a:pt x="263" y="165"/>
                  <a:pt x="267" y="170"/>
                  <a:pt x="267" y="175"/>
                </a:cubicBezTo>
                <a:cubicBezTo>
                  <a:pt x="267" y="175"/>
                  <a:pt x="267" y="175"/>
                  <a:pt x="267" y="175"/>
                </a:cubicBezTo>
                <a:cubicBezTo>
                  <a:pt x="267" y="180"/>
                  <a:pt x="263" y="184"/>
                  <a:pt x="258" y="184"/>
                </a:cubicBezTo>
                <a:cubicBezTo>
                  <a:pt x="87" y="184"/>
                  <a:pt x="87" y="184"/>
                  <a:pt x="87" y="184"/>
                </a:cubicBezTo>
                <a:cubicBezTo>
                  <a:pt x="82" y="184"/>
                  <a:pt x="77" y="180"/>
                  <a:pt x="77" y="175"/>
                </a:cubicBezTo>
                <a:cubicBezTo>
                  <a:pt x="77" y="175"/>
                  <a:pt x="77" y="175"/>
                  <a:pt x="77" y="175"/>
                </a:cubicBezTo>
                <a:cubicBezTo>
                  <a:pt x="77" y="170"/>
                  <a:pt x="82" y="165"/>
                  <a:pt x="87" y="165"/>
                </a:cubicBezTo>
                <a:close/>
                <a:moveTo>
                  <a:pt x="87" y="115"/>
                </a:moveTo>
                <a:cubicBezTo>
                  <a:pt x="258" y="115"/>
                  <a:pt x="258" y="115"/>
                  <a:pt x="258" y="115"/>
                </a:cubicBezTo>
                <a:cubicBezTo>
                  <a:pt x="263" y="115"/>
                  <a:pt x="267" y="120"/>
                  <a:pt x="267" y="125"/>
                </a:cubicBezTo>
                <a:cubicBezTo>
                  <a:pt x="267" y="125"/>
                  <a:pt x="267" y="125"/>
                  <a:pt x="267" y="125"/>
                </a:cubicBezTo>
                <a:cubicBezTo>
                  <a:pt x="267" y="130"/>
                  <a:pt x="263" y="134"/>
                  <a:pt x="258" y="134"/>
                </a:cubicBezTo>
                <a:cubicBezTo>
                  <a:pt x="87" y="134"/>
                  <a:pt x="87" y="134"/>
                  <a:pt x="87" y="134"/>
                </a:cubicBezTo>
                <a:cubicBezTo>
                  <a:pt x="82" y="134"/>
                  <a:pt x="77" y="130"/>
                  <a:pt x="77" y="125"/>
                </a:cubicBezTo>
                <a:cubicBezTo>
                  <a:pt x="77" y="125"/>
                  <a:pt x="77" y="125"/>
                  <a:pt x="77" y="125"/>
                </a:cubicBezTo>
                <a:cubicBezTo>
                  <a:pt x="77" y="120"/>
                  <a:pt x="82" y="115"/>
                  <a:pt x="87" y="115"/>
                </a:cubicBezTo>
                <a:close/>
                <a:moveTo>
                  <a:pt x="130" y="59"/>
                </a:moveTo>
                <a:cubicBezTo>
                  <a:pt x="130" y="33"/>
                  <a:pt x="130" y="33"/>
                  <a:pt x="130" y="33"/>
                </a:cubicBezTo>
                <a:cubicBezTo>
                  <a:pt x="130" y="31"/>
                  <a:pt x="131" y="29"/>
                  <a:pt x="132" y="28"/>
                </a:cubicBezTo>
                <a:cubicBezTo>
                  <a:pt x="132" y="28"/>
                  <a:pt x="132" y="28"/>
                  <a:pt x="132" y="28"/>
                </a:cubicBezTo>
                <a:cubicBezTo>
                  <a:pt x="134" y="27"/>
                  <a:pt x="136" y="26"/>
                  <a:pt x="138" y="26"/>
                </a:cubicBezTo>
                <a:cubicBezTo>
                  <a:pt x="206" y="26"/>
                  <a:pt x="206" y="26"/>
                  <a:pt x="206" y="26"/>
                </a:cubicBezTo>
                <a:cubicBezTo>
                  <a:pt x="208" y="26"/>
                  <a:pt x="211" y="27"/>
                  <a:pt x="212" y="28"/>
                </a:cubicBezTo>
                <a:cubicBezTo>
                  <a:pt x="212" y="28"/>
                  <a:pt x="212" y="28"/>
                  <a:pt x="212" y="28"/>
                </a:cubicBezTo>
                <a:cubicBezTo>
                  <a:pt x="214" y="29"/>
                  <a:pt x="215" y="31"/>
                  <a:pt x="215" y="33"/>
                </a:cubicBezTo>
                <a:cubicBezTo>
                  <a:pt x="215" y="59"/>
                  <a:pt x="215" y="59"/>
                  <a:pt x="215" y="59"/>
                </a:cubicBezTo>
                <a:lnTo>
                  <a:pt x="130" y="59"/>
                </a:ln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Rectangle 58"/>
          <p:cNvSpPr>
            <a:spLocks noChangeArrowheads="1"/>
          </p:cNvSpPr>
          <p:nvPr/>
        </p:nvSpPr>
        <p:spPr bwMode="auto">
          <a:xfrm rot="2700000">
            <a:off x="2655457" y="2650490"/>
            <a:ext cx="631043" cy="631043"/>
          </a:xfrm>
          <a:prstGeom prst="rect">
            <a:avLst/>
          </a:prstGeom>
          <a:noFill/>
          <a:ln w="25400" cap="flat" cmpd="sng" algn="ctr">
            <a:solidFill>
              <a:srgbClr val="002B41"/>
            </a:solidFill>
            <a:prstDash val="solid"/>
          </a:ln>
          <a:effectLst>
            <a:outerShdw blurRad="254000" dist="127000" dir="2700000" algn="tl" rotWithShape="0">
              <a:prstClr val="black">
                <a:alpha val="40000"/>
              </a:prstClr>
            </a:outerShdw>
          </a:effectLst>
        </p:spPr>
        <p:txBody>
          <a:bodyPr rtlCol="0" anchor="ctr"/>
          <a:lstStyle/>
          <a:p>
            <a:pPr algn="ctr"/>
            <a:endParaRPr 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2" name="Rectangle 58"/>
          <p:cNvSpPr>
            <a:spLocks noChangeArrowheads="1"/>
          </p:cNvSpPr>
          <p:nvPr/>
        </p:nvSpPr>
        <p:spPr bwMode="auto">
          <a:xfrm rot="2700000">
            <a:off x="8987566" y="2650490"/>
            <a:ext cx="631043" cy="631043"/>
          </a:xfrm>
          <a:prstGeom prst="rect">
            <a:avLst/>
          </a:prstGeom>
          <a:noFill/>
          <a:ln w="25400" cap="flat" cmpd="sng" algn="ctr">
            <a:solidFill>
              <a:srgbClr val="002B41"/>
            </a:solidFill>
            <a:prstDash val="solid"/>
          </a:ln>
          <a:effectLst>
            <a:outerShdw blurRad="254000" dist="127000" dir="2700000" algn="tl" rotWithShape="0">
              <a:prstClr val="black">
                <a:alpha val="40000"/>
              </a:prstClr>
            </a:outerShdw>
          </a:effectLst>
        </p:spPr>
        <p:txBody>
          <a:bodyPr rtlCol="0" anchor="ctr"/>
          <a:lstStyle/>
          <a:p>
            <a:pPr algn="ctr"/>
            <a:endParaRPr 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TextBox 76"/>
          <p:cNvSpPr txBox="1"/>
          <p:nvPr/>
        </p:nvSpPr>
        <p:spPr>
          <a:xfrm>
            <a:off x="1300299" y="4825775"/>
            <a:ext cx="1733670" cy="400110"/>
          </a:xfrm>
          <a:prstGeom prst="rect">
            <a:avLst/>
          </a:prstGeom>
          <a:noFill/>
          <a:effectLst/>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14" name="文本框 13"/>
          <p:cNvSpPr txBox="1"/>
          <p:nvPr/>
        </p:nvSpPr>
        <p:spPr>
          <a:xfrm>
            <a:off x="1300299" y="5225885"/>
            <a:ext cx="9721411" cy="625171"/>
          </a:xfrm>
          <a:prstGeom prst="rect">
            <a:avLst/>
          </a:prstGeom>
          <a:noFill/>
          <a:effectLst/>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 y="2415427"/>
            <a:ext cx="2846642"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Suggestions</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5158BB8-FEE9-43A4-841E-BE3F04623BAA}"/>
              </a:ext>
            </a:extLst>
          </p:cNvPr>
          <p:cNvGrpSpPr/>
          <p:nvPr/>
        </p:nvGrpSpPr>
        <p:grpSpPr>
          <a:xfrm>
            <a:off x="5407878" y="1752477"/>
            <a:ext cx="5733598" cy="3219658"/>
            <a:chOff x="6348911" y="1257313"/>
            <a:chExt cx="4180005" cy="3219658"/>
          </a:xfrm>
        </p:grpSpPr>
        <p:sp>
          <p:nvSpPr>
            <p:cNvPr id="9" name="椭圆 1"/>
            <p:cNvSpPr>
              <a:spLocks noChangeArrowheads="1"/>
            </p:cNvSpPr>
            <p:nvPr/>
          </p:nvSpPr>
          <p:spPr bwMode="auto">
            <a:xfrm>
              <a:off x="6348911" y="125731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6493588" y="1335488"/>
              <a:ext cx="4384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256976" y="1376379"/>
              <a:ext cx="3271940" cy="523220"/>
            </a:xfrm>
            <a:prstGeom prst="rect">
              <a:avLst/>
            </a:prstGeom>
            <a:solidFill>
              <a:srgbClr val="F1F1F1"/>
            </a:solidFill>
          </p:spPr>
          <p:txBody>
            <a:bodyPr wrap="square" rtlCol="0">
              <a:spAutoFit/>
            </a:bodyPr>
            <a:lstStyle/>
            <a:p>
              <a:r>
                <a:rPr lang="en-US" altLang="zh-CN" sz="2800" b="1" dirty="0">
                  <a:solidFill>
                    <a:srgbClr val="002B41"/>
                  </a:solidFill>
                  <a:latin typeface="微软雅黑" panose="020B0503020204020204" pitchFamily="34" charset="-122"/>
                  <a:ea typeface="微软雅黑" panose="020B0503020204020204" pitchFamily="34" charset="-122"/>
                </a:rPr>
                <a:t>Platform Supervision</a:t>
              </a:r>
              <a:endParaRPr lang="zh-CN" altLang="en-US" sz="2800" b="1" dirty="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6348911" y="250177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6493588" y="2579953"/>
              <a:ext cx="4384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256976" y="2610730"/>
              <a:ext cx="2897077" cy="523220"/>
            </a:xfrm>
            <a:prstGeom prst="rect">
              <a:avLst/>
            </a:prstGeom>
            <a:solidFill>
              <a:srgbClr val="F1F1F1"/>
            </a:solidFill>
          </p:spPr>
          <p:txBody>
            <a:bodyPr wrap="square" rtlCol="0">
              <a:spAutoFit/>
            </a:bodyPr>
            <a:lstStyle/>
            <a:p>
              <a:r>
                <a:rPr lang="en-US" altLang="zh-CN" sz="2800" b="1" dirty="0">
                  <a:solidFill>
                    <a:srgbClr val="002B41"/>
                  </a:solidFill>
                  <a:latin typeface="微软雅黑" panose="020B0503020204020204" pitchFamily="34" charset="-122"/>
                  <a:ea typeface="微软雅黑" panose="020B0503020204020204" pitchFamily="34" charset="-122"/>
                </a:rPr>
                <a:t>Content Production</a:t>
              </a:r>
              <a:endParaRPr lang="zh-CN" altLang="en-US" sz="2800" b="1" dirty="0">
                <a:solidFill>
                  <a:srgbClr val="002B41"/>
                </a:solidFill>
                <a:latin typeface="微软雅黑" panose="020B0503020204020204" pitchFamily="34" charset="-122"/>
                <a:ea typeface="微软雅黑" panose="020B0503020204020204" pitchFamily="34" charset="-122"/>
              </a:endParaRPr>
            </a:p>
          </p:txBody>
        </p:sp>
        <p:sp>
          <p:nvSpPr>
            <p:cNvPr id="17" name="椭圆 1"/>
            <p:cNvSpPr>
              <a:spLocks noChangeArrowheads="1"/>
            </p:cNvSpPr>
            <p:nvPr/>
          </p:nvSpPr>
          <p:spPr bwMode="auto">
            <a:xfrm>
              <a:off x="6348911" y="374914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6493588" y="3827315"/>
              <a:ext cx="4384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256976" y="3851445"/>
              <a:ext cx="2897077" cy="523220"/>
            </a:xfrm>
            <a:prstGeom prst="rect">
              <a:avLst/>
            </a:prstGeom>
            <a:solidFill>
              <a:srgbClr val="F1F1F1"/>
            </a:solidFill>
          </p:spPr>
          <p:txBody>
            <a:bodyPr wrap="square" rtlCol="0">
              <a:spAutoFit/>
            </a:bodyPr>
            <a:lstStyle/>
            <a:p>
              <a:r>
                <a:rPr lang="en-US" altLang="zh-CN" sz="2800" b="1" dirty="0">
                  <a:solidFill>
                    <a:srgbClr val="002B41"/>
                  </a:solidFill>
                  <a:latin typeface="微软雅黑" panose="020B0503020204020204" pitchFamily="34" charset="-122"/>
                  <a:ea typeface="微软雅黑" panose="020B0503020204020204" pitchFamily="34" charset="-122"/>
                </a:rPr>
                <a:t>User participation</a:t>
              </a:r>
              <a:endParaRPr lang="zh-CN" altLang="en-US" sz="2800" b="1"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1390733" y="1884192"/>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bwMode="auto">
          <a:xfrm>
            <a:off x="6798305" y="1884192"/>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1390733" y="3302986"/>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bwMode="auto">
          <a:xfrm>
            <a:off x="6798305" y="3302986"/>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bwMode="auto">
          <a:xfrm>
            <a:off x="1390733" y="472178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bwMode="auto">
          <a:xfrm>
            <a:off x="6798305" y="472178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875384" y="1814619"/>
            <a:ext cx="1098541" cy="369332"/>
          </a:xfrm>
          <a:prstGeom prst="rect">
            <a:avLst/>
          </a:prstGeom>
          <a:noFill/>
        </p:spPr>
        <p:txBody>
          <a:bodyPr wrap="square" rtlCol="0">
            <a:spAutoFit/>
          </a:bodyPr>
          <a:lstStyle/>
          <a:p>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12" name="文本框 11"/>
          <p:cNvSpPr txBox="1"/>
          <p:nvPr/>
        </p:nvSpPr>
        <p:spPr>
          <a:xfrm>
            <a:off x="1261596" y="2164968"/>
            <a:ext cx="4623163" cy="625171"/>
          </a:xfrm>
          <a:prstGeom prst="rect">
            <a:avLst/>
          </a:prstGeom>
          <a:noFill/>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3" name="TextBox 76"/>
          <p:cNvSpPr txBox="1"/>
          <p:nvPr/>
        </p:nvSpPr>
        <p:spPr>
          <a:xfrm>
            <a:off x="1875384" y="3224794"/>
            <a:ext cx="1098541" cy="369332"/>
          </a:xfrm>
          <a:prstGeom prst="rect">
            <a:avLst/>
          </a:prstGeom>
          <a:noFill/>
        </p:spPr>
        <p:txBody>
          <a:bodyPr wrap="square" rtlCol="0">
            <a:spAutoFit/>
          </a:bodyPr>
          <a:lstStyle/>
          <a:p>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14" name="文本框 13"/>
          <p:cNvSpPr txBox="1"/>
          <p:nvPr/>
        </p:nvSpPr>
        <p:spPr>
          <a:xfrm>
            <a:off x="1261596" y="3575143"/>
            <a:ext cx="4623163" cy="625171"/>
          </a:xfrm>
          <a:prstGeom prst="rect">
            <a:avLst/>
          </a:prstGeom>
          <a:noFill/>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5" name="TextBox 76"/>
          <p:cNvSpPr txBox="1"/>
          <p:nvPr/>
        </p:nvSpPr>
        <p:spPr>
          <a:xfrm>
            <a:off x="1875384" y="4652207"/>
            <a:ext cx="1098541" cy="369332"/>
          </a:xfrm>
          <a:prstGeom prst="rect">
            <a:avLst/>
          </a:prstGeom>
          <a:noFill/>
        </p:spPr>
        <p:txBody>
          <a:bodyPr wrap="square" rtlCol="0">
            <a:spAutoFit/>
          </a:bodyPr>
          <a:lstStyle/>
          <a:p>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16" name="文本框 15"/>
          <p:cNvSpPr txBox="1"/>
          <p:nvPr/>
        </p:nvSpPr>
        <p:spPr>
          <a:xfrm>
            <a:off x="1261596" y="4985318"/>
            <a:ext cx="4623163" cy="625171"/>
          </a:xfrm>
          <a:prstGeom prst="rect">
            <a:avLst/>
          </a:prstGeom>
          <a:noFill/>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7" name="TextBox 76"/>
          <p:cNvSpPr txBox="1"/>
          <p:nvPr/>
        </p:nvSpPr>
        <p:spPr>
          <a:xfrm>
            <a:off x="7280761" y="1814619"/>
            <a:ext cx="1098541" cy="369332"/>
          </a:xfrm>
          <a:prstGeom prst="rect">
            <a:avLst/>
          </a:prstGeom>
          <a:noFill/>
        </p:spPr>
        <p:txBody>
          <a:bodyPr wrap="square" rtlCol="0">
            <a:spAutoFit/>
          </a:bodyPr>
          <a:lstStyle/>
          <a:p>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18" name="文本框 17"/>
          <p:cNvSpPr txBox="1"/>
          <p:nvPr/>
        </p:nvSpPr>
        <p:spPr>
          <a:xfrm>
            <a:off x="6666973" y="2164968"/>
            <a:ext cx="4623163" cy="625171"/>
          </a:xfrm>
          <a:prstGeom prst="rect">
            <a:avLst/>
          </a:prstGeom>
          <a:noFill/>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9" name="TextBox 76"/>
          <p:cNvSpPr txBox="1"/>
          <p:nvPr/>
        </p:nvSpPr>
        <p:spPr>
          <a:xfrm>
            <a:off x="7280761" y="3224794"/>
            <a:ext cx="1098541" cy="369332"/>
          </a:xfrm>
          <a:prstGeom prst="rect">
            <a:avLst/>
          </a:prstGeom>
          <a:noFill/>
        </p:spPr>
        <p:txBody>
          <a:bodyPr wrap="square" rtlCol="0">
            <a:spAutoFit/>
          </a:bodyPr>
          <a:lstStyle/>
          <a:p>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20" name="文本框 19"/>
          <p:cNvSpPr txBox="1"/>
          <p:nvPr/>
        </p:nvSpPr>
        <p:spPr>
          <a:xfrm>
            <a:off x="6666973" y="3575143"/>
            <a:ext cx="4623163" cy="625171"/>
          </a:xfrm>
          <a:prstGeom prst="rect">
            <a:avLst/>
          </a:prstGeom>
          <a:noFill/>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1" name="TextBox 76"/>
          <p:cNvSpPr txBox="1"/>
          <p:nvPr/>
        </p:nvSpPr>
        <p:spPr>
          <a:xfrm>
            <a:off x="7280761" y="4652207"/>
            <a:ext cx="1098541" cy="369332"/>
          </a:xfrm>
          <a:prstGeom prst="rect">
            <a:avLst/>
          </a:prstGeom>
          <a:noFill/>
        </p:spPr>
        <p:txBody>
          <a:bodyPr wrap="square" rtlCol="0">
            <a:spAutoFit/>
          </a:bodyPr>
          <a:lstStyle/>
          <a:p>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22" name="文本框 21"/>
          <p:cNvSpPr txBox="1"/>
          <p:nvPr/>
        </p:nvSpPr>
        <p:spPr>
          <a:xfrm>
            <a:off x="6666973" y="4985318"/>
            <a:ext cx="4623163" cy="625171"/>
          </a:xfrm>
          <a:prstGeom prst="rect">
            <a:avLst/>
          </a:prstGeom>
          <a:noFill/>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椭圆 45"/>
          <p:cNvSpPr>
            <a:spLocks noChangeArrowheads="1"/>
          </p:cNvSpPr>
          <p:nvPr/>
        </p:nvSpPr>
        <p:spPr bwMode="auto">
          <a:xfrm>
            <a:off x="8331228" y="2114747"/>
            <a:ext cx="2952750" cy="2952750"/>
          </a:xfrm>
          <a:prstGeom prst="ellipse">
            <a:avLst/>
          </a:prstGeom>
          <a:blipFill dpi="0" rotWithShape="1">
            <a:blip r:embed="rId2" cstate="screen">
              <a:extLst>
                <a:ext uri="{28A0092B-C50C-407E-A947-70E740481C1C}">
                  <a14:useLocalDpi xmlns:a14="http://schemas.microsoft.com/office/drawing/2010/main"/>
                </a:ext>
              </a:extLst>
            </a:blip>
            <a:srcRect/>
            <a:stretch>
              <a:fillRect/>
            </a:stretch>
          </a:blipFill>
          <a:ln w="25400" cap="flat" cmpd="sng">
            <a:noFill/>
            <a:bevel/>
          </a:ln>
        </p:spPr>
        <p:txBody>
          <a:bodyPr anchor="ctr"/>
          <a:lstStyle/>
          <a:p>
            <a:pPr algn="ctr"/>
            <a:endParaRPr lang="zh-CN" altLang="zh-CN">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椭圆 44"/>
          <p:cNvSpPr>
            <a:spLocks noChangeArrowheads="1"/>
          </p:cNvSpPr>
          <p:nvPr/>
        </p:nvSpPr>
        <p:spPr bwMode="auto">
          <a:xfrm>
            <a:off x="790711" y="2114747"/>
            <a:ext cx="2951162" cy="2952750"/>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25400" cap="flat" cmpd="sng">
            <a:noFill/>
            <a:bevel/>
          </a:ln>
        </p:spPr>
        <p:txBody>
          <a:bodyPr anchor="ctr"/>
          <a:lstStyle/>
          <a:p>
            <a:pPr algn="ctr"/>
            <a:endParaRPr lang="zh-CN" altLang="zh-CN">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椭圆 45"/>
          <p:cNvSpPr>
            <a:spLocks noChangeArrowheads="1"/>
          </p:cNvSpPr>
          <p:nvPr/>
        </p:nvSpPr>
        <p:spPr bwMode="auto">
          <a:xfrm>
            <a:off x="4678498" y="2114747"/>
            <a:ext cx="2952750" cy="2952750"/>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25400" cap="flat" cmpd="sng">
            <a:noFill/>
            <a:bevel/>
          </a:ln>
        </p:spPr>
        <p:txBody>
          <a:bodyPr anchor="ctr"/>
          <a:lstStyle/>
          <a:p>
            <a:pPr algn="ctr"/>
            <a:endParaRPr lang="zh-CN" altLang="zh-CN">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 name="椭圆 46"/>
          <p:cNvSpPr>
            <a:spLocks noChangeArrowheads="1"/>
          </p:cNvSpPr>
          <p:nvPr/>
        </p:nvSpPr>
        <p:spPr bwMode="auto">
          <a:xfrm>
            <a:off x="3454536" y="2835472"/>
            <a:ext cx="1512887" cy="1511300"/>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标题</a:t>
            </a:r>
          </a:p>
        </p:txBody>
      </p:sp>
      <p:sp>
        <p:nvSpPr>
          <p:cNvPr id="9" name="椭圆 46"/>
          <p:cNvSpPr>
            <a:spLocks noChangeArrowheads="1"/>
          </p:cNvSpPr>
          <p:nvPr/>
        </p:nvSpPr>
        <p:spPr bwMode="auto">
          <a:xfrm>
            <a:off x="7119810" y="2835472"/>
            <a:ext cx="1512887" cy="1511300"/>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标题</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10" name="MH_Other_6"/>
          <p:cNvSpPr/>
          <p:nvPr>
            <p:custDataLst>
              <p:tags r:id="rId1"/>
            </p:custDataLst>
          </p:nvPr>
        </p:nvSpPr>
        <p:spPr>
          <a:xfrm>
            <a:off x="2685015" y="1940549"/>
            <a:ext cx="920750" cy="292100"/>
          </a:xfrm>
          <a:prstGeom prst="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MH_Other_7"/>
          <p:cNvSpPr/>
          <p:nvPr>
            <p:custDataLst>
              <p:tags r:id="rId2"/>
            </p:custDataLst>
          </p:nvPr>
        </p:nvSpPr>
        <p:spPr>
          <a:xfrm>
            <a:off x="2685015" y="3070849"/>
            <a:ext cx="1554162" cy="292100"/>
          </a:xfrm>
          <a:prstGeom prst="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2" name="MH_Other_8"/>
          <p:cNvSpPr/>
          <p:nvPr>
            <p:custDataLst>
              <p:tags r:id="rId3"/>
            </p:custDataLst>
          </p:nvPr>
        </p:nvSpPr>
        <p:spPr>
          <a:xfrm>
            <a:off x="2685016" y="4201150"/>
            <a:ext cx="2160587" cy="293687"/>
          </a:xfrm>
          <a:prstGeom prst="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MH_Other_9"/>
          <p:cNvSpPr/>
          <p:nvPr>
            <p:custDataLst>
              <p:tags r:id="rId4"/>
            </p:custDataLst>
          </p:nvPr>
        </p:nvSpPr>
        <p:spPr>
          <a:xfrm>
            <a:off x="2685015" y="5333036"/>
            <a:ext cx="2965450" cy="292100"/>
          </a:xfrm>
          <a:prstGeom prst="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cxnSp>
        <p:nvCxnSpPr>
          <p:cNvPr id="5" name="MH_Other_1"/>
          <p:cNvCxnSpPr/>
          <p:nvPr>
            <p:custDataLst>
              <p:tags r:id="rId5"/>
            </p:custDataLst>
          </p:nvPr>
        </p:nvCxnSpPr>
        <p:spPr>
          <a:xfrm>
            <a:off x="2265915" y="1553199"/>
            <a:ext cx="0" cy="4451350"/>
          </a:xfrm>
          <a:prstGeom prst="line">
            <a:avLst/>
          </a:prstGeom>
          <a:ln w="22225">
            <a:solidFill>
              <a:srgbClr val="002B41"/>
            </a:solidFill>
          </a:ln>
        </p:spPr>
        <p:style>
          <a:lnRef idx="1">
            <a:schemeClr val="accent1"/>
          </a:lnRef>
          <a:fillRef idx="0">
            <a:schemeClr val="accent1"/>
          </a:fillRef>
          <a:effectRef idx="0">
            <a:schemeClr val="accent1"/>
          </a:effectRef>
          <a:fontRef idx="minor">
            <a:schemeClr val="tx1"/>
          </a:fontRef>
        </p:style>
      </p:cxnSp>
      <p:sp>
        <p:nvSpPr>
          <p:cNvPr id="6" name="MH_Other_2"/>
          <p:cNvSpPr/>
          <p:nvPr>
            <p:custDataLst>
              <p:tags r:id="rId6"/>
            </p:custDataLst>
          </p:nvPr>
        </p:nvSpPr>
        <p:spPr>
          <a:xfrm>
            <a:off x="2250041" y="1865937"/>
            <a:ext cx="441325" cy="441325"/>
          </a:xfrm>
          <a:prstGeom prst="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MH_Other_3"/>
          <p:cNvSpPr/>
          <p:nvPr>
            <p:custDataLst>
              <p:tags r:id="rId7"/>
            </p:custDataLst>
          </p:nvPr>
        </p:nvSpPr>
        <p:spPr>
          <a:xfrm>
            <a:off x="2250041" y="2996237"/>
            <a:ext cx="441325" cy="441325"/>
          </a:xfrm>
          <a:prstGeom prst="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MH_Other_4"/>
          <p:cNvSpPr/>
          <p:nvPr>
            <p:custDataLst>
              <p:tags r:id="rId8"/>
            </p:custDataLst>
          </p:nvPr>
        </p:nvSpPr>
        <p:spPr>
          <a:xfrm>
            <a:off x="2250041" y="4126537"/>
            <a:ext cx="441325" cy="442913"/>
          </a:xfrm>
          <a:prstGeom prst="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MH_Other_5"/>
          <p:cNvSpPr/>
          <p:nvPr>
            <p:custDataLst>
              <p:tags r:id="rId9"/>
            </p:custDataLst>
          </p:nvPr>
        </p:nvSpPr>
        <p:spPr>
          <a:xfrm>
            <a:off x="2250041" y="5258425"/>
            <a:ext cx="441325" cy="441325"/>
          </a:xfrm>
          <a:prstGeom prst="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MH_SubTitle_1"/>
          <p:cNvSpPr txBox="1">
            <a:spLocks noChangeArrowheads="1"/>
          </p:cNvSpPr>
          <p:nvPr>
            <p:custDataLst>
              <p:tags r:id="rId10"/>
            </p:custDataLst>
          </p:nvPr>
        </p:nvSpPr>
        <p:spPr bwMode="auto">
          <a:xfrm>
            <a:off x="1165778" y="1762749"/>
            <a:ext cx="1076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02B41"/>
                </a:solidFill>
                <a:latin typeface="微软雅黑" panose="020B0503020204020204" pitchFamily="34" charset="-122"/>
                <a:ea typeface="微软雅黑" panose="020B0503020204020204" pitchFamily="34" charset="-122"/>
              </a:rPr>
              <a:t>标题一</a:t>
            </a:r>
          </a:p>
        </p:txBody>
      </p:sp>
      <p:sp>
        <p:nvSpPr>
          <p:cNvPr id="15" name="MH_SubTitle_2"/>
          <p:cNvSpPr txBox="1">
            <a:spLocks noChangeArrowheads="1"/>
          </p:cNvSpPr>
          <p:nvPr>
            <p:custDataLst>
              <p:tags r:id="rId11"/>
            </p:custDataLst>
          </p:nvPr>
        </p:nvSpPr>
        <p:spPr bwMode="auto">
          <a:xfrm>
            <a:off x="1165778" y="2894637"/>
            <a:ext cx="1076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02B41"/>
                </a:solidFill>
                <a:latin typeface="微软雅黑" panose="020B0503020204020204" pitchFamily="34" charset="-122"/>
                <a:ea typeface="微软雅黑" panose="020B0503020204020204" pitchFamily="34" charset="-122"/>
              </a:rPr>
              <a:t>标题二</a:t>
            </a:r>
          </a:p>
        </p:txBody>
      </p:sp>
      <p:sp>
        <p:nvSpPr>
          <p:cNvPr id="16" name="MH_SubTitle_3"/>
          <p:cNvSpPr txBox="1">
            <a:spLocks noChangeArrowheads="1"/>
          </p:cNvSpPr>
          <p:nvPr>
            <p:custDataLst>
              <p:tags r:id="rId12"/>
            </p:custDataLst>
          </p:nvPr>
        </p:nvSpPr>
        <p:spPr bwMode="auto">
          <a:xfrm>
            <a:off x="1165778" y="4026524"/>
            <a:ext cx="1076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02B41"/>
                </a:solidFill>
                <a:latin typeface="微软雅黑" panose="020B0503020204020204" pitchFamily="34" charset="-122"/>
                <a:ea typeface="微软雅黑" panose="020B0503020204020204" pitchFamily="34" charset="-122"/>
              </a:rPr>
              <a:t>标题三</a:t>
            </a:r>
          </a:p>
        </p:txBody>
      </p:sp>
      <p:sp>
        <p:nvSpPr>
          <p:cNvPr id="17" name="MH_SubTitle_4"/>
          <p:cNvSpPr txBox="1">
            <a:spLocks noChangeArrowheads="1"/>
          </p:cNvSpPr>
          <p:nvPr>
            <p:custDataLst>
              <p:tags r:id="rId13"/>
            </p:custDataLst>
          </p:nvPr>
        </p:nvSpPr>
        <p:spPr bwMode="auto">
          <a:xfrm>
            <a:off x="1165778" y="5158412"/>
            <a:ext cx="1076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02B41"/>
                </a:solidFill>
                <a:latin typeface="微软雅黑" panose="020B0503020204020204" pitchFamily="34" charset="-122"/>
                <a:ea typeface="微软雅黑" panose="020B0503020204020204" pitchFamily="34" charset="-122"/>
              </a:rPr>
              <a:t>标题四</a:t>
            </a:r>
          </a:p>
        </p:txBody>
      </p:sp>
      <p:sp>
        <p:nvSpPr>
          <p:cNvPr id="18" name="MH_Text_1"/>
          <p:cNvSpPr txBox="1">
            <a:spLocks noChangeArrowheads="1"/>
          </p:cNvSpPr>
          <p:nvPr>
            <p:custDataLst>
              <p:tags r:id="rId14"/>
            </p:custDataLst>
          </p:nvPr>
        </p:nvSpPr>
        <p:spPr bwMode="auto">
          <a:xfrm>
            <a:off x="3769278" y="1865936"/>
            <a:ext cx="849021"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rgbClr val="002B41"/>
                </a:solidFill>
                <a:latin typeface="微软雅黑" panose="020B0503020204020204" pitchFamily="34" charset="-122"/>
                <a:ea typeface="微软雅黑" panose="020B0503020204020204" pitchFamily="34" charset="-122"/>
              </a:rPr>
              <a:t>20%</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19" name="MH_Text_2"/>
          <p:cNvSpPr txBox="1">
            <a:spLocks noChangeArrowheads="1"/>
          </p:cNvSpPr>
          <p:nvPr>
            <p:custDataLst>
              <p:tags r:id="rId15"/>
            </p:custDataLst>
          </p:nvPr>
        </p:nvSpPr>
        <p:spPr bwMode="auto">
          <a:xfrm>
            <a:off x="4423328" y="2997825"/>
            <a:ext cx="849021"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002B41"/>
                </a:solidFill>
                <a:latin typeface="微软雅黑" panose="020B0503020204020204" pitchFamily="34" charset="-122"/>
                <a:ea typeface="微软雅黑" panose="020B0503020204020204" pitchFamily="34" charset="-122"/>
              </a:rPr>
              <a:t>40%</a:t>
            </a:r>
            <a:endParaRPr lang="zh-CN" altLang="en-US">
              <a:solidFill>
                <a:srgbClr val="002B41"/>
              </a:solidFill>
              <a:latin typeface="微软雅黑" panose="020B0503020204020204" pitchFamily="34" charset="-122"/>
              <a:ea typeface="微软雅黑" panose="020B0503020204020204" pitchFamily="34" charset="-122"/>
            </a:endParaRPr>
          </a:p>
        </p:txBody>
      </p:sp>
      <p:sp>
        <p:nvSpPr>
          <p:cNvPr id="20" name="MH_Text_3"/>
          <p:cNvSpPr txBox="1">
            <a:spLocks noChangeArrowheads="1"/>
          </p:cNvSpPr>
          <p:nvPr>
            <p:custDataLst>
              <p:tags r:id="rId16"/>
            </p:custDataLst>
          </p:nvPr>
        </p:nvSpPr>
        <p:spPr bwMode="auto">
          <a:xfrm>
            <a:off x="5037691" y="4129711"/>
            <a:ext cx="849021"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002B41"/>
                </a:solidFill>
                <a:latin typeface="微软雅黑" panose="020B0503020204020204" pitchFamily="34" charset="-122"/>
                <a:ea typeface="微软雅黑" panose="020B0503020204020204" pitchFamily="34" charset="-122"/>
              </a:rPr>
              <a:t>60%</a:t>
            </a:r>
            <a:endParaRPr lang="zh-CN" altLang="en-US">
              <a:solidFill>
                <a:srgbClr val="002B41"/>
              </a:solidFill>
              <a:latin typeface="微软雅黑" panose="020B0503020204020204" pitchFamily="34" charset="-122"/>
              <a:ea typeface="微软雅黑" panose="020B0503020204020204" pitchFamily="34" charset="-122"/>
            </a:endParaRPr>
          </a:p>
        </p:txBody>
      </p:sp>
      <p:sp>
        <p:nvSpPr>
          <p:cNvPr id="21" name="MH_Text_4"/>
          <p:cNvSpPr txBox="1">
            <a:spLocks noChangeArrowheads="1"/>
          </p:cNvSpPr>
          <p:nvPr>
            <p:custDataLst>
              <p:tags r:id="rId17"/>
            </p:custDataLst>
          </p:nvPr>
        </p:nvSpPr>
        <p:spPr bwMode="auto">
          <a:xfrm>
            <a:off x="5858428" y="5261600"/>
            <a:ext cx="849021"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002B41"/>
                </a:solidFill>
                <a:latin typeface="微软雅黑" panose="020B0503020204020204" pitchFamily="34" charset="-122"/>
                <a:ea typeface="微软雅黑" panose="020B0503020204020204" pitchFamily="34" charset="-122"/>
              </a:rPr>
              <a:t>80%</a:t>
            </a:r>
            <a:endParaRPr lang="zh-CN" altLang="en-US">
              <a:solidFill>
                <a:srgbClr val="002B4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934753" y="3646244"/>
            <a:ext cx="4506667" cy="1052596"/>
          </a:xfrm>
          <a:prstGeom prst="rect">
            <a:avLst/>
          </a:prstGeom>
          <a:noFill/>
        </p:spPr>
        <p:txBody>
          <a:bodyPr wrap="square" rtlCol="0">
            <a:spAutoFit/>
          </a:bodyPr>
          <a:lstStyle/>
          <a:p>
            <a:pPr>
              <a:lnSpc>
                <a:spcPct val="130000"/>
              </a:lnSpc>
            </a:pPr>
            <a:r>
              <a:rPr lang="zh-CN" altLang="en-US" sz="12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请在此添加文字说明，编辑文字。请在此添加文字说明，编辑文字。请在此添加文字说明，编辑文字。请在此添加文字说明，编辑文字。请在此添加文字说明，编辑文字。请在此添加文字说明，编辑文字。</a:t>
            </a:r>
            <a:endParaRPr lang="en-US" altLang="zh-CN" sz="1200" dirty="0">
              <a:solidFill>
                <a:srgbClr val="002B41"/>
              </a:solidFill>
              <a:latin typeface="微软雅黑" panose="020B0503020204020204" pitchFamily="34" charset="-122"/>
              <a:ea typeface="微软雅黑" panose="020B0503020204020204" pitchFamily="34" charset="-122"/>
            </a:endParaRPr>
          </a:p>
        </p:txBody>
      </p:sp>
      <p:sp>
        <p:nvSpPr>
          <p:cNvPr id="23" name="TextBox 76"/>
          <p:cNvSpPr txBox="1"/>
          <p:nvPr/>
        </p:nvSpPr>
        <p:spPr>
          <a:xfrm>
            <a:off x="7045256" y="2189397"/>
            <a:ext cx="2555790" cy="806840"/>
          </a:xfrm>
          <a:prstGeom prst="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defPPr>
              <a:defRPr lang="zh-CN"/>
            </a:defPPr>
            <a:lvl1pPr algn="ctr">
              <a:defRPr sz="1600" kern="0">
                <a:solidFill>
                  <a:schemeClr val="bg1">
                    <a:lumMod val="95000"/>
                  </a:schemeClr>
                </a:solidFill>
                <a:latin typeface="微软雅黑" panose="020B0503020204020204" pitchFamily="34" charset="-122"/>
                <a:ea typeface="微软雅黑" panose="020B0503020204020204" pitchFamily="34" charset="-122"/>
              </a:defRPr>
            </a:lvl1pPr>
          </a:lstStyle>
          <a:p>
            <a:r>
              <a:rPr lang="zh-CN" altLang="en-US" sz="3600" b="1" dirty="0"/>
              <a:t>添加标题</a:t>
            </a:r>
          </a:p>
        </p:txBody>
      </p:sp>
      <p:sp>
        <p:nvSpPr>
          <p:cNvPr id="24" name="TextBox 76"/>
          <p:cNvSpPr txBox="1"/>
          <p:nvPr/>
        </p:nvSpPr>
        <p:spPr>
          <a:xfrm>
            <a:off x="6934753" y="3149367"/>
            <a:ext cx="3261845" cy="461665"/>
          </a:xfrm>
          <a:prstGeom prst="rect">
            <a:avLst/>
          </a:prstGeom>
          <a:noFill/>
        </p:spPr>
        <p:txBody>
          <a:bodyPr wrap="square" rtlCol="0">
            <a:spAutoFit/>
          </a:bodyPr>
          <a:lstStyle/>
          <a:p>
            <a:r>
              <a:rPr lang="zh-CN" altLang="en-US" sz="2400" dirty="0">
                <a:solidFill>
                  <a:srgbClr val="002B41"/>
                </a:solidFill>
                <a:latin typeface="微软雅黑" panose="020B0503020204020204" pitchFamily="34" charset="-122"/>
                <a:ea typeface="微软雅黑" panose="020B0503020204020204" pitchFamily="34" charset="-122"/>
              </a:rPr>
              <a:t>此处添加您的副标题</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12" y="2590091"/>
            <a:ext cx="7726891" cy="2699537"/>
          </a:xfrm>
          <a:prstGeom prst="rect">
            <a:avLst/>
          </a:prstGeom>
        </p:spPr>
      </p:pic>
      <p:sp>
        <p:nvSpPr>
          <p:cNvPr id="6" name="矩形 5"/>
          <p:cNvSpPr/>
          <p:nvPr/>
        </p:nvSpPr>
        <p:spPr>
          <a:xfrm>
            <a:off x="7585276" y="2590092"/>
            <a:ext cx="4606724" cy="2699537"/>
          </a:xfrm>
          <a:prstGeom prst="rect">
            <a:avLst/>
          </a:prstGeom>
          <a:solidFill>
            <a:srgbClr val="002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5"/>
          <p:cNvSpPr>
            <a:spLocks noChangeArrowheads="1"/>
          </p:cNvSpPr>
          <p:nvPr/>
        </p:nvSpPr>
        <p:spPr bwMode="auto">
          <a:xfrm>
            <a:off x="8248339" y="2864708"/>
            <a:ext cx="751508" cy="749972"/>
          </a:xfrm>
          <a:prstGeom prst="roundRect">
            <a:avLst/>
          </a:prstGeom>
          <a:solidFill>
            <a:schemeClr val="bg1">
              <a:lumMod val="95000"/>
            </a:schemeClr>
          </a:solidFill>
          <a:ln>
            <a:noFill/>
          </a:ln>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sz="3100">
              <a:solidFill>
                <a:srgbClr val="079FB6"/>
              </a:solidFill>
              <a:latin typeface="微软雅黑" panose="020B0503020204020204" pitchFamily="34" charset="-122"/>
            </a:endParaRPr>
          </a:p>
        </p:txBody>
      </p:sp>
      <p:sp>
        <p:nvSpPr>
          <p:cNvPr id="8" name="Freeform 7"/>
          <p:cNvSpPr>
            <a:spLocks noEditPoints="1"/>
          </p:cNvSpPr>
          <p:nvPr/>
        </p:nvSpPr>
        <p:spPr bwMode="auto">
          <a:xfrm>
            <a:off x="8427591" y="3043593"/>
            <a:ext cx="393004" cy="39220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rgbClr val="002B41"/>
          </a:solidFill>
          <a:ln>
            <a:noFill/>
          </a:ln>
        </p:spPr>
        <p:txBody>
          <a:bodyPr lIns="121682" tIns="60841" rIns="121682" bIns="60841"/>
          <a:lstStyle/>
          <a:p>
            <a:endParaRPr lang="zh-CN" altLang="en-US">
              <a:solidFill>
                <a:srgbClr val="079FB6"/>
              </a:solidFill>
            </a:endParaRPr>
          </a:p>
        </p:txBody>
      </p:sp>
      <p:sp>
        <p:nvSpPr>
          <p:cNvPr id="9" name="Oval 26"/>
          <p:cNvSpPr>
            <a:spLocks noChangeArrowheads="1"/>
          </p:cNvSpPr>
          <p:nvPr/>
        </p:nvSpPr>
        <p:spPr bwMode="auto">
          <a:xfrm>
            <a:off x="8248338" y="4147638"/>
            <a:ext cx="751509" cy="751508"/>
          </a:xfrm>
          <a:prstGeom prst="roundRect">
            <a:avLst/>
          </a:prstGeom>
          <a:solidFill>
            <a:schemeClr val="bg1">
              <a:lumMod val="95000"/>
            </a:schemeClr>
          </a:solidFill>
          <a:ln>
            <a:noFill/>
          </a:ln>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sz="3100">
              <a:solidFill>
                <a:srgbClr val="079FB6"/>
              </a:solidFill>
              <a:latin typeface="微软雅黑" panose="020B0503020204020204" pitchFamily="34" charset="-122"/>
            </a:endParaRPr>
          </a:p>
        </p:txBody>
      </p:sp>
      <p:sp>
        <p:nvSpPr>
          <p:cNvPr id="10" name="Freeform 6"/>
          <p:cNvSpPr>
            <a:spLocks noEditPoints="1"/>
          </p:cNvSpPr>
          <p:nvPr/>
        </p:nvSpPr>
        <p:spPr bwMode="auto">
          <a:xfrm>
            <a:off x="8389684" y="4283506"/>
            <a:ext cx="468818" cy="479775"/>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rgbClr val="002B41"/>
          </a:solidFill>
          <a:ln>
            <a:noFill/>
          </a:ln>
        </p:spPr>
        <p:txBody>
          <a:bodyPr lIns="121682" tIns="60841" rIns="121682" bIns="60841"/>
          <a:lstStyle/>
          <a:p>
            <a:endParaRPr lang="zh-CN" altLang="en-US">
              <a:solidFill>
                <a:srgbClr val="079FB6"/>
              </a:solidFill>
            </a:endParaRPr>
          </a:p>
        </p:txBody>
      </p:sp>
      <p:sp>
        <p:nvSpPr>
          <p:cNvPr id="11" name="TextBox 76"/>
          <p:cNvSpPr txBox="1"/>
          <p:nvPr/>
        </p:nvSpPr>
        <p:spPr>
          <a:xfrm>
            <a:off x="9109652" y="2861578"/>
            <a:ext cx="1098541" cy="369332"/>
          </a:xfrm>
          <a:prstGeom prst="rect">
            <a:avLst/>
          </a:prstGeom>
          <a:noFill/>
          <a:effectLst/>
        </p:spPr>
        <p:txBody>
          <a:bodyPr wrap="squar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12" name="文本框 11"/>
          <p:cNvSpPr txBox="1"/>
          <p:nvPr/>
        </p:nvSpPr>
        <p:spPr>
          <a:xfrm>
            <a:off x="9109651" y="3149561"/>
            <a:ext cx="2829359" cy="332399"/>
          </a:xfrm>
          <a:prstGeom prst="rect">
            <a:avLst/>
          </a:prstGeom>
          <a:noFill/>
          <a:effectLst/>
        </p:spPr>
        <p:txBody>
          <a:bodyPr wrap="square" rtlCol="0">
            <a:spAutoFit/>
          </a:bodyPr>
          <a:lstStyle/>
          <a:p>
            <a:pPr>
              <a:lnSpc>
                <a:spcPct val="130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请在此添加文字说明，编辑文字。</a:t>
            </a:r>
            <a:endParaRPr lang="en-US" altLang="zh-CN"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TextBox 76"/>
          <p:cNvSpPr txBox="1"/>
          <p:nvPr/>
        </p:nvSpPr>
        <p:spPr>
          <a:xfrm>
            <a:off x="9109652" y="4097684"/>
            <a:ext cx="1098541" cy="369332"/>
          </a:xfrm>
          <a:prstGeom prst="rect">
            <a:avLst/>
          </a:prstGeom>
          <a:noFill/>
          <a:effectLst/>
        </p:spPr>
        <p:txBody>
          <a:bodyPr wrap="square" rtlCol="0">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14" name="文本框 13"/>
          <p:cNvSpPr txBox="1"/>
          <p:nvPr/>
        </p:nvSpPr>
        <p:spPr>
          <a:xfrm>
            <a:off x="9109651" y="4385667"/>
            <a:ext cx="2829359" cy="332399"/>
          </a:xfrm>
          <a:prstGeom prst="rect">
            <a:avLst/>
          </a:prstGeom>
          <a:noFill/>
          <a:effectLst/>
        </p:spPr>
        <p:txBody>
          <a:bodyPr wrap="square" rtlCol="0">
            <a:spAutoFit/>
          </a:bodyPr>
          <a:lstStyle/>
          <a:p>
            <a:pPr>
              <a:lnSpc>
                <a:spcPct val="130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请在此添加文字说明，编辑文字。</a:t>
            </a:r>
            <a:endParaRPr lang="en-US" altLang="zh-CN" sz="1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第四部分</a:t>
            </a:r>
          </a:p>
        </p:txBody>
      </p:sp>
      <p:sp>
        <p:nvSpPr>
          <p:cNvPr id="7" name="文本框 21"/>
          <p:cNvSpPr txBox="1"/>
          <p:nvPr/>
        </p:nvSpPr>
        <p:spPr>
          <a:xfrm>
            <a:off x="2336422" y="4494307"/>
            <a:ext cx="7519154" cy="492443"/>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1000" dirty="0">
                <a:solidFill>
                  <a:prstClr val="white">
                    <a:lumMod val="95000"/>
                  </a:prstClr>
                </a:solidFill>
                <a:latin typeface="微软雅黑" panose="020B0503020204020204" pitchFamily="34" charset="-122"/>
                <a:ea typeface="微软雅黑" panose="020B0503020204020204" pitchFamily="34" charset="-122"/>
              </a:rPr>
              <a:t>Fresh business general template</a:t>
            </a:r>
          </a:p>
          <a:p>
            <a:pPr algn="ctr">
              <a:lnSpc>
                <a:spcPct val="130000"/>
              </a:lnSpc>
            </a:pPr>
            <a:r>
              <a:rPr lang="en-US" altLang="zh-CN" sz="1000" dirty="0">
                <a:solidFill>
                  <a:prstClr val="white">
                    <a:lumMod val="95000"/>
                  </a:prstClr>
                </a:solidFill>
                <a:latin typeface="微软雅黑" panose="020B0503020204020204" pitchFamily="34" charset="-122"/>
                <a:ea typeface="微软雅黑" panose="020B0503020204020204" pitchFamily="34" charset="-122"/>
              </a:rPr>
              <a:t>Applicable to enterprise introduction, summary report, sales marketing, chart </a:t>
            </a:r>
            <a:r>
              <a:rPr lang="en-US" altLang="zh-CN" sz="1000" dirty="0" err="1">
                <a:solidFill>
                  <a:prstClr val="white">
                    <a:lumMod val="95000"/>
                  </a:prstClr>
                </a:solidFill>
                <a:latin typeface="微软雅黑" panose="020B0503020204020204" pitchFamily="34" charset="-122"/>
                <a:ea typeface="微软雅黑" panose="020B0503020204020204" pitchFamily="34" charset="-122"/>
              </a:rPr>
              <a:t>dataa</a:t>
            </a:r>
            <a:endParaRPr lang="zh-CN" altLang="en-US" sz="1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4223307" y="3909532"/>
            <a:ext cx="3745385" cy="461665"/>
          </a:xfrm>
          <a:prstGeom prst="rect">
            <a:avLst/>
          </a:prstGeom>
          <a:effectLst/>
        </p:spPr>
        <p:txBody>
          <a:bodyPr wrap="none">
            <a:spAutoFit/>
          </a:bodyPr>
          <a:lstStyle/>
          <a:p>
            <a:pPr algn="ctr">
              <a:spcBef>
                <a:spcPct val="0"/>
              </a:spcBef>
            </a:pPr>
            <a:r>
              <a:rPr lang="en-US" altLang="zh-CN" sz="2400" dirty="0">
                <a:solidFill>
                  <a:prstClr val="white">
                    <a:lumMod val="95000"/>
                  </a:prstClr>
                </a:solidFill>
                <a:latin typeface="微软雅黑" panose="020B0503020204020204" pitchFamily="34" charset="-122"/>
                <a:ea typeface="微软雅黑" panose="020B0503020204020204" pitchFamily="34" charset="-122"/>
              </a:rPr>
              <a:t>Please add the title here</a:t>
            </a: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请在此添加标题</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Freeform 6"/>
          <p:cNvSpPr/>
          <p:nvPr/>
        </p:nvSpPr>
        <p:spPr bwMode="auto">
          <a:xfrm>
            <a:off x="6730633" y="3053229"/>
            <a:ext cx="1182018" cy="1364059"/>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Freeform 7"/>
          <p:cNvSpPr/>
          <p:nvPr/>
        </p:nvSpPr>
        <p:spPr bwMode="auto">
          <a:xfrm>
            <a:off x="4279345" y="3053229"/>
            <a:ext cx="1180655" cy="1364059"/>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Freeform 8"/>
          <p:cNvSpPr/>
          <p:nvPr/>
        </p:nvSpPr>
        <p:spPr bwMode="auto">
          <a:xfrm>
            <a:off x="4891486" y="1987898"/>
            <a:ext cx="1180655" cy="136542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Freeform 9"/>
          <p:cNvSpPr/>
          <p:nvPr/>
        </p:nvSpPr>
        <p:spPr bwMode="auto">
          <a:xfrm>
            <a:off x="6119857" y="1987898"/>
            <a:ext cx="1180655" cy="136542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Freeform 10"/>
          <p:cNvSpPr/>
          <p:nvPr/>
        </p:nvSpPr>
        <p:spPr bwMode="auto">
          <a:xfrm>
            <a:off x="4891486" y="4111738"/>
            <a:ext cx="1180655" cy="1365423"/>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Freeform 11"/>
          <p:cNvSpPr/>
          <p:nvPr/>
        </p:nvSpPr>
        <p:spPr bwMode="auto">
          <a:xfrm>
            <a:off x="6119857" y="4111738"/>
            <a:ext cx="1180655" cy="1365423"/>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Freeform 13"/>
          <p:cNvSpPr>
            <a:spLocks noEditPoints="1"/>
          </p:cNvSpPr>
          <p:nvPr/>
        </p:nvSpPr>
        <p:spPr bwMode="auto">
          <a:xfrm>
            <a:off x="4628361" y="3477450"/>
            <a:ext cx="526251" cy="519707"/>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endParaRPr>
          </a:p>
        </p:txBody>
      </p:sp>
      <p:sp>
        <p:nvSpPr>
          <p:cNvPr id="12" name="Freeform 14"/>
          <p:cNvSpPr>
            <a:spLocks noEditPoints="1"/>
          </p:cNvSpPr>
          <p:nvPr/>
        </p:nvSpPr>
        <p:spPr bwMode="auto">
          <a:xfrm>
            <a:off x="5311395" y="2357559"/>
            <a:ext cx="377646" cy="515614"/>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endParaRPr>
          </a:p>
        </p:txBody>
      </p:sp>
      <p:sp>
        <p:nvSpPr>
          <p:cNvPr id="13" name="Freeform 15"/>
          <p:cNvSpPr>
            <a:spLocks noEditPoints="1"/>
          </p:cNvSpPr>
          <p:nvPr/>
        </p:nvSpPr>
        <p:spPr bwMode="auto">
          <a:xfrm>
            <a:off x="6411612" y="2414849"/>
            <a:ext cx="599870" cy="514251"/>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endParaRPr>
          </a:p>
        </p:txBody>
      </p:sp>
      <p:sp>
        <p:nvSpPr>
          <p:cNvPr id="14" name="Freeform 17"/>
          <p:cNvSpPr>
            <a:spLocks noEditPoints="1"/>
          </p:cNvSpPr>
          <p:nvPr/>
        </p:nvSpPr>
        <p:spPr bwMode="auto">
          <a:xfrm>
            <a:off x="7043691" y="3474722"/>
            <a:ext cx="526251" cy="527891"/>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endParaRPr>
          </a:p>
        </p:txBody>
      </p:sp>
      <p:grpSp>
        <p:nvGrpSpPr>
          <p:cNvPr id="15" name="组合 14"/>
          <p:cNvGrpSpPr/>
          <p:nvPr/>
        </p:nvGrpSpPr>
        <p:grpSpPr>
          <a:xfrm>
            <a:off x="6421528" y="4525290"/>
            <a:ext cx="580037" cy="538318"/>
            <a:chOff x="5928340" y="670992"/>
            <a:chExt cx="506444" cy="470018"/>
          </a:xfrm>
          <a:solidFill>
            <a:schemeClr val="bg1">
              <a:lumMod val="95000"/>
            </a:schemeClr>
          </a:solidFill>
        </p:grpSpPr>
        <p:sp>
          <p:nvSpPr>
            <p:cNvPr id="16" name="Freeform 36"/>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lumMod val="95000"/>
                  </a:schemeClr>
                </a:solidFill>
              </a:endParaRPr>
            </a:p>
          </p:txBody>
        </p:sp>
        <p:sp>
          <p:nvSpPr>
            <p:cNvPr id="17" name="Freeform 37"/>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lumMod val="95000"/>
                  </a:schemeClr>
                </a:solidFill>
              </a:endParaRPr>
            </a:p>
          </p:txBody>
        </p:sp>
        <p:sp>
          <p:nvSpPr>
            <p:cNvPr id="18" name="Freeform 38"/>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lumMod val="95000"/>
                  </a:schemeClr>
                </a:solidFill>
              </a:endParaRPr>
            </a:p>
          </p:txBody>
        </p:sp>
      </p:grpSp>
      <p:grpSp>
        <p:nvGrpSpPr>
          <p:cNvPr id="19" name="组合 18"/>
          <p:cNvGrpSpPr/>
          <p:nvPr/>
        </p:nvGrpSpPr>
        <p:grpSpPr>
          <a:xfrm>
            <a:off x="5199891" y="4517161"/>
            <a:ext cx="490612" cy="536441"/>
            <a:chOff x="697828" y="4453123"/>
            <a:chExt cx="229831" cy="251300"/>
          </a:xfrm>
          <a:solidFill>
            <a:schemeClr val="bg1">
              <a:lumMod val="95000"/>
            </a:schemeClr>
          </a:solidFill>
        </p:grpSpPr>
        <p:sp>
          <p:nvSpPr>
            <p:cNvPr id="20" name="Freeform 665"/>
            <p:cNvSpPr/>
            <p:nvPr/>
          </p:nvSpPr>
          <p:spPr bwMode="auto">
            <a:xfrm>
              <a:off x="697828" y="4453123"/>
              <a:ext cx="229831" cy="17745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grpFill/>
            <a:ln>
              <a:noFill/>
            </a:ln>
          </p:spPr>
          <p:txBody>
            <a:bodyPr vert="horz" wrap="square" lIns="68589" tIns="34295" rIns="68589" bIns="34295" numCol="1" anchor="t" anchorCtr="0" compatLnSpc="1"/>
            <a:lstStyle/>
            <a:p>
              <a:endParaRPr lang="zh-CN" altLang="en-US">
                <a:solidFill>
                  <a:schemeClr val="bg1">
                    <a:lumMod val="95000"/>
                  </a:schemeClr>
                </a:solidFill>
              </a:endParaRPr>
            </a:p>
          </p:txBody>
        </p:sp>
        <p:sp>
          <p:nvSpPr>
            <p:cNvPr id="21" name="Rectangle 666"/>
            <p:cNvSpPr>
              <a:spLocks noChangeArrowheads="1"/>
            </p:cNvSpPr>
            <p:nvPr/>
          </p:nvSpPr>
          <p:spPr bwMode="auto">
            <a:xfrm>
              <a:off x="718073" y="4643682"/>
              <a:ext cx="33343" cy="60741"/>
            </a:xfrm>
            <a:prstGeom prst="rect">
              <a:avLst/>
            </a:prstGeom>
            <a:grpFill/>
            <a:ln>
              <a:noFill/>
            </a:ln>
          </p:spPr>
          <p:txBody>
            <a:bodyPr vert="horz" wrap="square" lIns="68589" tIns="34295" rIns="68589" bIns="34295" numCol="1" anchor="t" anchorCtr="0" compatLnSpc="1"/>
            <a:lstStyle/>
            <a:p>
              <a:endParaRPr lang="zh-CN" altLang="en-US">
                <a:solidFill>
                  <a:schemeClr val="bg1">
                    <a:lumMod val="95000"/>
                  </a:schemeClr>
                </a:solidFill>
              </a:endParaRPr>
            </a:p>
          </p:txBody>
        </p:sp>
        <p:sp>
          <p:nvSpPr>
            <p:cNvPr id="22" name="Rectangle 667"/>
            <p:cNvSpPr>
              <a:spLocks noChangeArrowheads="1"/>
            </p:cNvSpPr>
            <p:nvPr/>
          </p:nvSpPr>
          <p:spPr bwMode="auto">
            <a:xfrm>
              <a:off x="772851" y="4613906"/>
              <a:ext cx="33343" cy="90515"/>
            </a:xfrm>
            <a:prstGeom prst="rect">
              <a:avLst/>
            </a:prstGeom>
            <a:grpFill/>
            <a:ln>
              <a:noFill/>
            </a:ln>
          </p:spPr>
          <p:txBody>
            <a:bodyPr vert="horz" wrap="square" lIns="68589" tIns="34295" rIns="68589" bIns="34295" numCol="1" anchor="t" anchorCtr="0" compatLnSpc="1"/>
            <a:lstStyle/>
            <a:p>
              <a:endParaRPr lang="zh-CN" altLang="en-US">
                <a:solidFill>
                  <a:schemeClr val="bg1">
                    <a:lumMod val="95000"/>
                  </a:schemeClr>
                </a:solidFill>
              </a:endParaRPr>
            </a:p>
          </p:txBody>
        </p:sp>
        <p:sp>
          <p:nvSpPr>
            <p:cNvPr id="23" name="Rectangle 668"/>
            <p:cNvSpPr>
              <a:spLocks noChangeArrowheads="1"/>
            </p:cNvSpPr>
            <p:nvPr/>
          </p:nvSpPr>
          <p:spPr bwMode="auto">
            <a:xfrm>
              <a:off x="828820" y="4584131"/>
              <a:ext cx="33343" cy="120291"/>
            </a:xfrm>
            <a:prstGeom prst="rect">
              <a:avLst/>
            </a:prstGeom>
            <a:grpFill/>
            <a:ln>
              <a:noFill/>
            </a:ln>
          </p:spPr>
          <p:txBody>
            <a:bodyPr vert="horz" wrap="square" lIns="68589" tIns="34295" rIns="68589" bIns="34295" numCol="1" anchor="t" anchorCtr="0" compatLnSpc="1"/>
            <a:lstStyle/>
            <a:p>
              <a:endParaRPr lang="zh-CN" altLang="en-US">
                <a:solidFill>
                  <a:schemeClr val="bg1">
                    <a:lumMod val="95000"/>
                  </a:schemeClr>
                </a:solidFill>
              </a:endParaRPr>
            </a:p>
          </p:txBody>
        </p:sp>
        <p:sp>
          <p:nvSpPr>
            <p:cNvPr id="24" name="Rectangle 669"/>
            <p:cNvSpPr>
              <a:spLocks noChangeArrowheads="1"/>
            </p:cNvSpPr>
            <p:nvPr/>
          </p:nvSpPr>
          <p:spPr bwMode="auto">
            <a:xfrm>
              <a:off x="883598" y="4554357"/>
              <a:ext cx="33343" cy="150065"/>
            </a:xfrm>
            <a:prstGeom prst="rect">
              <a:avLst/>
            </a:prstGeom>
            <a:grpFill/>
            <a:ln>
              <a:noFill/>
            </a:ln>
          </p:spPr>
          <p:txBody>
            <a:bodyPr vert="horz" wrap="square" lIns="68589" tIns="34295" rIns="68589" bIns="34295" numCol="1" anchor="t" anchorCtr="0" compatLnSpc="1"/>
            <a:lstStyle/>
            <a:p>
              <a:endParaRPr lang="zh-CN" altLang="en-US">
                <a:solidFill>
                  <a:schemeClr val="bg1">
                    <a:lumMod val="95000"/>
                  </a:schemeClr>
                </a:solidFill>
              </a:endParaRPr>
            </a:p>
          </p:txBody>
        </p:sp>
      </p:grpSp>
      <p:sp>
        <p:nvSpPr>
          <p:cNvPr id="25" name="TextBox 76"/>
          <p:cNvSpPr txBox="1"/>
          <p:nvPr/>
        </p:nvSpPr>
        <p:spPr>
          <a:xfrm>
            <a:off x="7729326" y="1739713"/>
            <a:ext cx="1098541" cy="369332"/>
          </a:xfrm>
          <a:prstGeom prst="rect">
            <a:avLst/>
          </a:prstGeom>
          <a:noFill/>
        </p:spPr>
        <p:txBody>
          <a:bodyPr wrap="square" rtlCol="0">
            <a:spAutoFit/>
          </a:bodyPr>
          <a:lstStyle/>
          <a:p>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26" name="文本框 25"/>
          <p:cNvSpPr txBox="1"/>
          <p:nvPr/>
        </p:nvSpPr>
        <p:spPr>
          <a:xfrm>
            <a:off x="7729326" y="2109045"/>
            <a:ext cx="2398522" cy="625171"/>
          </a:xfrm>
          <a:prstGeom prst="rect">
            <a:avLst/>
          </a:prstGeom>
          <a:noFill/>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7" name="TextBox 76"/>
          <p:cNvSpPr txBox="1"/>
          <p:nvPr/>
        </p:nvSpPr>
        <p:spPr>
          <a:xfrm>
            <a:off x="7729326" y="4795244"/>
            <a:ext cx="1098541" cy="369332"/>
          </a:xfrm>
          <a:prstGeom prst="rect">
            <a:avLst/>
          </a:prstGeom>
          <a:noFill/>
        </p:spPr>
        <p:txBody>
          <a:bodyPr wrap="square" rtlCol="0">
            <a:spAutoFit/>
          </a:bodyPr>
          <a:lstStyle/>
          <a:p>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28" name="文本框 27"/>
          <p:cNvSpPr txBox="1"/>
          <p:nvPr/>
        </p:nvSpPr>
        <p:spPr>
          <a:xfrm>
            <a:off x="7729326" y="5164576"/>
            <a:ext cx="2398522" cy="625171"/>
          </a:xfrm>
          <a:prstGeom prst="rect">
            <a:avLst/>
          </a:prstGeom>
          <a:noFill/>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9" name="TextBox 76"/>
          <p:cNvSpPr txBox="1"/>
          <p:nvPr/>
        </p:nvSpPr>
        <p:spPr>
          <a:xfrm>
            <a:off x="8458531" y="3226731"/>
            <a:ext cx="1098541" cy="369332"/>
          </a:xfrm>
          <a:prstGeom prst="rect">
            <a:avLst/>
          </a:prstGeom>
          <a:noFill/>
        </p:spPr>
        <p:txBody>
          <a:bodyPr wrap="square" rtlCol="0">
            <a:spAutoFit/>
          </a:bodyPr>
          <a:lstStyle/>
          <a:p>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30" name="文本框 29"/>
          <p:cNvSpPr txBox="1"/>
          <p:nvPr/>
        </p:nvSpPr>
        <p:spPr>
          <a:xfrm>
            <a:off x="8458531" y="3596063"/>
            <a:ext cx="2398522" cy="625171"/>
          </a:xfrm>
          <a:prstGeom prst="rect">
            <a:avLst/>
          </a:prstGeom>
          <a:noFill/>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31" name="TextBox 76"/>
          <p:cNvSpPr txBox="1"/>
          <p:nvPr/>
        </p:nvSpPr>
        <p:spPr>
          <a:xfrm>
            <a:off x="3311281" y="1739713"/>
            <a:ext cx="1098541" cy="369332"/>
          </a:xfrm>
          <a:prstGeom prst="rect">
            <a:avLst/>
          </a:prstGeom>
          <a:noFill/>
        </p:spPr>
        <p:txBody>
          <a:bodyPr wrap="square" rtlCol="0">
            <a:spAutoFit/>
          </a:bodyPr>
          <a:lstStyle/>
          <a:p>
            <a:pPr algn="r"/>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32" name="文本框 31"/>
          <p:cNvSpPr txBox="1"/>
          <p:nvPr/>
        </p:nvSpPr>
        <p:spPr>
          <a:xfrm>
            <a:off x="2011300" y="2109045"/>
            <a:ext cx="2398522" cy="625171"/>
          </a:xfrm>
          <a:prstGeom prst="rect">
            <a:avLst/>
          </a:prstGeom>
          <a:noFill/>
        </p:spPr>
        <p:txBody>
          <a:bodyPr wrap="square" rtlCol="0">
            <a:spAutoFit/>
          </a:bodyPr>
          <a:lstStyle/>
          <a:p>
            <a:pPr algn="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33" name="TextBox 76"/>
          <p:cNvSpPr txBox="1"/>
          <p:nvPr/>
        </p:nvSpPr>
        <p:spPr>
          <a:xfrm>
            <a:off x="3311281" y="4795244"/>
            <a:ext cx="1098541" cy="369332"/>
          </a:xfrm>
          <a:prstGeom prst="rect">
            <a:avLst/>
          </a:prstGeom>
          <a:noFill/>
        </p:spPr>
        <p:txBody>
          <a:bodyPr wrap="square" rtlCol="0">
            <a:spAutoFit/>
          </a:bodyPr>
          <a:lstStyle/>
          <a:p>
            <a:pPr algn="r"/>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34" name="文本框 33"/>
          <p:cNvSpPr txBox="1"/>
          <p:nvPr/>
        </p:nvSpPr>
        <p:spPr>
          <a:xfrm>
            <a:off x="2011300" y="5164576"/>
            <a:ext cx="2398522" cy="625171"/>
          </a:xfrm>
          <a:prstGeom prst="rect">
            <a:avLst/>
          </a:prstGeom>
          <a:noFill/>
        </p:spPr>
        <p:txBody>
          <a:bodyPr wrap="square" rtlCol="0">
            <a:spAutoFit/>
          </a:bodyPr>
          <a:lstStyle/>
          <a:p>
            <a:pPr algn="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35" name="TextBox 76"/>
          <p:cNvSpPr txBox="1"/>
          <p:nvPr/>
        </p:nvSpPr>
        <p:spPr>
          <a:xfrm>
            <a:off x="2576990" y="3226731"/>
            <a:ext cx="1098541" cy="369332"/>
          </a:xfrm>
          <a:prstGeom prst="rect">
            <a:avLst/>
          </a:prstGeom>
          <a:noFill/>
        </p:spPr>
        <p:txBody>
          <a:bodyPr wrap="square" rtlCol="0">
            <a:spAutoFit/>
          </a:bodyPr>
          <a:lstStyle/>
          <a:p>
            <a:pPr algn="r"/>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36" name="文本框 35"/>
          <p:cNvSpPr txBox="1"/>
          <p:nvPr/>
        </p:nvSpPr>
        <p:spPr>
          <a:xfrm>
            <a:off x="1277009" y="3596063"/>
            <a:ext cx="2398522" cy="625171"/>
          </a:xfrm>
          <a:prstGeom prst="rect">
            <a:avLst/>
          </a:prstGeom>
          <a:noFill/>
        </p:spPr>
        <p:txBody>
          <a:bodyPr wrap="square" rtlCol="0">
            <a:spAutoFit/>
          </a:bodyPr>
          <a:lstStyle/>
          <a:p>
            <a:pPr algn="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25" name="图表 24" descr="e7d195523061f1c0214d268728035a112e1f1a63855fa0d5B3BC3571FB2346650E40B27C71D4ADB669896543E409C0762562804D99F14164E036E91A4D200FB459B9C67F1066513BDCC2663F2655ED5AA9618F765BE8607DCDB09562FAFA4232570E2E28D39E1B618081BD5977B4E543F72C741DF89EB4AA9CD95725188D909F84E0E92DFCBBB76E"/>
          <p:cNvGraphicFramePr/>
          <p:nvPr>
            <p:extLst>
              <p:ext uri="{D42A27DB-BD31-4B8C-83A1-F6EECF244321}">
                <p14:modId xmlns:p14="http://schemas.microsoft.com/office/powerpoint/2010/main" val="907777936"/>
              </p:ext>
            </p:extLst>
          </p:nvPr>
        </p:nvGraphicFramePr>
        <p:xfrm>
          <a:off x="992722" y="2652773"/>
          <a:ext cx="10206555" cy="3597555"/>
        </p:xfrm>
        <a:graphic>
          <a:graphicData uri="http://schemas.openxmlformats.org/drawingml/2006/chart">
            <c:chart xmlns:c="http://schemas.openxmlformats.org/drawingml/2006/chart" xmlns:r="http://schemas.openxmlformats.org/officeDocument/2006/relationships" r:id="rId2"/>
          </a:graphicData>
        </a:graphic>
      </p:graphicFrame>
      <p:sp>
        <p:nvSpPr>
          <p:cNvPr id="26" name="TextBox 76"/>
          <p:cNvSpPr txBox="1"/>
          <p:nvPr/>
        </p:nvSpPr>
        <p:spPr>
          <a:xfrm>
            <a:off x="1235294" y="1325703"/>
            <a:ext cx="1733670" cy="369332"/>
          </a:xfrm>
          <a:prstGeom prst="rect">
            <a:avLst/>
          </a:prstGeom>
          <a:noFill/>
          <a:effectLst/>
        </p:spPr>
        <p:txBody>
          <a:bodyPr wrap="square" rtlCol="0">
            <a:spAutoFit/>
          </a:bodyPr>
          <a:lstStyle/>
          <a:p>
            <a:r>
              <a:rPr lang="zh-CN" altLang="en-US" b="1" dirty="0">
                <a:solidFill>
                  <a:srgbClr val="002B41"/>
                </a:solidFill>
                <a:latin typeface="微软雅黑" panose="020B0503020204020204" pitchFamily="34" charset="-122"/>
                <a:ea typeface="微软雅黑" panose="020B0503020204020204" pitchFamily="34" charset="-122"/>
              </a:rPr>
              <a:t>添加标题</a:t>
            </a:r>
          </a:p>
        </p:txBody>
      </p:sp>
      <p:sp>
        <p:nvSpPr>
          <p:cNvPr id="27" name="文本框 26"/>
          <p:cNvSpPr txBox="1"/>
          <p:nvPr/>
        </p:nvSpPr>
        <p:spPr>
          <a:xfrm>
            <a:off x="1235294" y="1695035"/>
            <a:ext cx="9721411" cy="308995"/>
          </a:xfrm>
          <a:prstGeom prst="rect">
            <a:avLst/>
          </a:prstGeom>
          <a:noFill/>
          <a:effectLst/>
        </p:spPr>
        <p:txBody>
          <a:bodyPr wrap="square" rtlCol="0">
            <a:spAutoFit/>
          </a:bodyPr>
          <a:lstStyle/>
          <a:p>
            <a:pPr>
              <a:lnSpc>
                <a:spcPct val="130000"/>
              </a:lnSpc>
            </a:pPr>
            <a:r>
              <a:rPr lang="zh-CN" altLang="en-US" sz="12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请在此添加文字说明，编辑文字。请在此添加文字说明，编辑文字。请在此添加文字说明，编辑文字。请在此添加文字说明，编辑文字。</a:t>
            </a:r>
            <a:endParaRPr lang="en-US" altLang="zh-CN" sz="12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740874" y="2997736"/>
            <a:ext cx="5500619" cy="1200329"/>
          </a:xfrm>
          <a:prstGeom prst="rect">
            <a:avLst/>
          </a:prstGeom>
          <a:noFill/>
        </p:spPr>
        <p:txBody>
          <a:bodyPr wrap="square" rtlCol="0">
            <a:spAutoFit/>
          </a:bodyPr>
          <a:lstStyle/>
          <a:p>
            <a:r>
              <a:rPr lang="zh-CN" altLang="en-US" sz="72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Freeform 11"/>
          <p:cNvSpPr>
            <a:spLocks noEditPoints="1"/>
          </p:cNvSpPr>
          <p:nvPr/>
        </p:nvSpPr>
        <p:spPr bwMode="auto">
          <a:xfrm>
            <a:off x="1417638" y="5470525"/>
            <a:ext cx="417512" cy="417513"/>
          </a:xfrm>
          <a:custGeom>
            <a:avLst/>
            <a:gdLst/>
            <a:ahLst/>
            <a:cxnLst>
              <a:cxn ang="0">
                <a:pos x="263" y="275"/>
              </a:cxn>
              <a:cxn ang="0">
                <a:pos x="234" y="270"/>
              </a:cxn>
              <a:cxn ang="0">
                <a:pos x="172" y="232"/>
              </a:cxn>
              <a:cxn ang="0">
                <a:pos x="121" y="243"/>
              </a:cxn>
              <a:cxn ang="0">
                <a:pos x="98" y="241"/>
              </a:cxn>
              <a:cxn ang="0">
                <a:pos x="63" y="228"/>
              </a:cxn>
              <a:cxn ang="0">
                <a:pos x="36" y="208"/>
              </a:cxn>
              <a:cxn ang="0">
                <a:pos x="15" y="179"/>
              </a:cxn>
              <a:cxn ang="0">
                <a:pos x="2" y="147"/>
              </a:cxn>
              <a:cxn ang="0">
                <a:pos x="0" y="121"/>
              </a:cxn>
              <a:cxn ang="0">
                <a:pos x="5" y="85"/>
              </a:cxn>
              <a:cxn ang="0">
                <a:pos x="22" y="52"/>
              </a:cxn>
              <a:cxn ang="0">
                <a:pos x="45" y="27"/>
              </a:cxn>
              <a:cxn ang="0">
                <a:pos x="74" y="9"/>
              </a:cxn>
              <a:cxn ang="0">
                <a:pos x="111" y="0"/>
              </a:cxn>
              <a:cxn ang="0">
                <a:pos x="134" y="0"/>
              </a:cxn>
              <a:cxn ang="0">
                <a:pos x="170" y="9"/>
              </a:cxn>
              <a:cxn ang="0">
                <a:pos x="199" y="27"/>
              </a:cxn>
              <a:cxn ang="0">
                <a:pos x="223" y="52"/>
              </a:cxn>
              <a:cxn ang="0">
                <a:pos x="239" y="85"/>
              </a:cxn>
              <a:cxn ang="0">
                <a:pos x="245" y="121"/>
              </a:cxn>
              <a:cxn ang="0">
                <a:pos x="239" y="156"/>
              </a:cxn>
              <a:cxn ang="0">
                <a:pos x="272" y="234"/>
              </a:cxn>
              <a:cxn ang="0">
                <a:pos x="279" y="252"/>
              </a:cxn>
              <a:cxn ang="0">
                <a:pos x="272" y="270"/>
              </a:cxn>
              <a:cxn ang="0">
                <a:pos x="105" y="36"/>
              </a:cxn>
              <a:cxn ang="0">
                <a:pos x="60" y="60"/>
              </a:cxn>
              <a:cxn ang="0">
                <a:pos x="36" y="103"/>
              </a:cxn>
              <a:cxn ang="0">
                <a:pos x="36" y="139"/>
              </a:cxn>
              <a:cxn ang="0">
                <a:pos x="60" y="183"/>
              </a:cxn>
              <a:cxn ang="0">
                <a:pos x="105" y="206"/>
              </a:cxn>
              <a:cxn ang="0">
                <a:pos x="140" y="206"/>
              </a:cxn>
              <a:cxn ang="0">
                <a:pos x="183" y="183"/>
              </a:cxn>
              <a:cxn ang="0">
                <a:pos x="208" y="139"/>
              </a:cxn>
              <a:cxn ang="0">
                <a:pos x="208" y="103"/>
              </a:cxn>
              <a:cxn ang="0">
                <a:pos x="183" y="60"/>
              </a:cxn>
              <a:cxn ang="0">
                <a:pos x="140" y="36"/>
              </a:cxn>
              <a:cxn ang="0">
                <a:pos x="158" y="139"/>
              </a:cxn>
              <a:cxn ang="0">
                <a:pos x="80" y="138"/>
              </a:cxn>
              <a:cxn ang="0">
                <a:pos x="71" y="121"/>
              </a:cxn>
              <a:cxn ang="0">
                <a:pos x="74" y="109"/>
              </a:cxn>
              <a:cxn ang="0">
                <a:pos x="158" y="103"/>
              </a:cxn>
              <a:cxn ang="0">
                <a:pos x="170" y="109"/>
              </a:cxn>
              <a:cxn ang="0">
                <a:pos x="174" y="121"/>
              </a:cxn>
              <a:cxn ang="0">
                <a:pos x="163" y="138"/>
              </a:cxn>
            </a:cxnLst>
            <a:rect l="0" t="0" r="r" b="b"/>
            <a:pathLst>
              <a:path w="279" h="277">
                <a:moveTo>
                  <a:pt x="272" y="270"/>
                </a:moveTo>
                <a:lnTo>
                  <a:pt x="272" y="270"/>
                </a:lnTo>
                <a:lnTo>
                  <a:pt x="263" y="275"/>
                </a:lnTo>
                <a:lnTo>
                  <a:pt x="252" y="277"/>
                </a:lnTo>
                <a:lnTo>
                  <a:pt x="243" y="275"/>
                </a:lnTo>
                <a:lnTo>
                  <a:pt x="234" y="270"/>
                </a:lnTo>
                <a:lnTo>
                  <a:pt x="189" y="225"/>
                </a:lnTo>
                <a:lnTo>
                  <a:pt x="189" y="225"/>
                </a:lnTo>
                <a:lnTo>
                  <a:pt x="172" y="232"/>
                </a:lnTo>
                <a:lnTo>
                  <a:pt x="158" y="239"/>
                </a:lnTo>
                <a:lnTo>
                  <a:pt x="140" y="243"/>
                </a:lnTo>
                <a:lnTo>
                  <a:pt x="121" y="243"/>
                </a:lnTo>
                <a:lnTo>
                  <a:pt x="121" y="243"/>
                </a:lnTo>
                <a:lnTo>
                  <a:pt x="111" y="243"/>
                </a:lnTo>
                <a:lnTo>
                  <a:pt x="98" y="241"/>
                </a:lnTo>
                <a:lnTo>
                  <a:pt x="85" y="237"/>
                </a:lnTo>
                <a:lnTo>
                  <a:pt x="74" y="234"/>
                </a:lnTo>
                <a:lnTo>
                  <a:pt x="63" y="228"/>
                </a:lnTo>
                <a:lnTo>
                  <a:pt x="54" y="223"/>
                </a:lnTo>
                <a:lnTo>
                  <a:pt x="45" y="216"/>
                </a:lnTo>
                <a:lnTo>
                  <a:pt x="36" y="208"/>
                </a:lnTo>
                <a:lnTo>
                  <a:pt x="27" y="199"/>
                </a:lnTo>
                <a:lnTo>
                  <a:pt x="22" y="190"/>
                </a:lnTo>
                <a:lnTo>
                  <a:pt x="15" y="179"/>
                </a:lnTo>
                <a:lnTo>
                  <a:pt x="9" y="168"/>
                </a:lnTo>
                <a:lnTo>
                  <a:pt x="5" y="157"/>
                </a:lnTo>
                <a:lnTo>
                  <a:pt x="2" y="147"/>
                </a:lnTo>
                <a:lnTo>
                  <a:pt x="0" y="134"/>
                </a:lnTo>
                <a:lnTo>
                  <a:pt x="0" y="121"/>
                </a:lnTo>
                <a:lnTo>
                  <a:pt x="0" y="121"/>
                </a:lnTo>
                <a:lnTo>
                  <a:pt x="0" y="109"/>
                </a:lnTo>
                <a:lnTo>
                  <a:pt x="2" y="96"/>
                </a:lnTo>
                <a:lnTo>
                  <a:pt x="5" y="85"/>
                </a:lnTo>
                <a:lnTo>
                  <a:pt x="9" y="74"/>
                </a:lnTo>
                <a:lnTo>
                  <a:pt x="15" y="63"/>
                </a:lnTo>
                <a:lnTo>
                  <a:pt x="22" y="52"/>
                </a:lnTo>
                <a:lnTo>
                  <a:pt x="27" y="43"/>
                </a:lnTo>
                <a:lnTo>
                  <a:pt x="36" y="34"/>
                </a:lnTo>
                <a:lnTo>
                  <a:pt x="45" y="27"/>
                </a:lnTo>
                <a:lnTo>
                  <a:pt x="54" y="20"/>
                </a:lnTo>
                <a:lnTo>
                  <a:pt x="63" y="14"/>
                </a:lnTo>
                <a:lnTo>
                  <a:pt x="74" y="9"/>
                </a:lnTo>
                <a:lnTo>
                  <a:pt x="85" y="5"/>
                </a:lnTo>
                <a:lnTo>
                  <a:pt x="98" y="2"/>
                </a:lnTo>
                <a:lnTo>
                  <a:pt x="111" y="0"/>
                </a:lnTo>
                <a:lnTo>
                  <a:pt x="121" y="0"/>
                </a:lnTo>
                <a:lnTo>
                  <a:pt x="121" y="0"/>
                </a:lnTo>
                <a:lnTo>
                  <a:pt x="134" y="0"/>
                </a:lnTo>
                <a:lnTo>
                  <a:pt x="147" y="2"/>
                </a:lnTo>
                <a:lnTo>
                  <a:pt x="158" y="5"/>
                </a:lnTo>
                <a:lnTo>
                  <a:pt x="170" y="9"/>
                </a:lnTo>
                <a:lnTo>
                  <a:pt x="181" y="14"/>
                </a:lnTo>
                <a:lnTo>
                  <a:pt x="190" y="20"/>
                </a:lnTo>
                <a:lnTo>
                  <a:pt x="199" y="27"/>
                </a:lnTo>
                <a:lnTo>
                  <a:pt x="208" y="34"/>
                </a:lnTo>
                <a:lnTo>
                  <a:pt x="216" y="43"/>
                </a:lnTo>
                <a:lnTo>
                  <a:pt x="223" y="52"/>
                </a:lnTo>
                <a:lnTo>
                  <a:pt x="230" y="63"/>
                </a:lnTo>
                <a:lnTo>
                  <a:pt x="236" y="74"/>
                </a:lnTo>
                <a:lnTo>
                  <a:pt x="239" y="85"/>
                </a:lnTo>
                <a:lnTo>
                  <a:pt x="241" y="96"/>
                </a:lnTo>
                <a:lnTo>
                  <a:pt x="243" y="109"/>
                </a:lnTo>
                <a:lnTo>
                  <a:pt x="245" y="121"/>
                </a:lnTo>
                <a:lnTo>
                  <a:pt x="245" y="121"/>
                </a:lnTo>
                <a:lnTo>
                  <a:pt x="243" y="139"/>
                </a:lnTo>
                <a:lnTo>
                  <a:pt x="239" y="156"/>
                </a:lnTo>
                <a:lnTo>
                  <a:pt x="234" y="172"/>
                </a:lnTo>
                <a:lnTo>
                  <a:pt x="225" y="187"/>
                </a:lnTo>
                <a:lnTo>
                  <a:pt x="272" y="234"/>
                </a:lnTo>
                <a:lnTo>
                  <a:pt x="272" y="234"/>
                </a:lnTo>
                <a:lnTo>
                  <a:pt x="277" y="243"/>
                </a:lnTo>
                <a:lnTo>
                  <a:pt x="279" y="252"/>
                </a:lnTo>
                <a:lnTo>
                  <a:pt x="277" y="261"/>
                </a:lnTo>
                <a:lnTo>
                  <a:pt x="272" y="270"/>
                </a:lnTo>
                <a:lnTo>
                  <a:pt x="272" y="270"/>
                </a:lnTo>
                <a:close/>
                <a:moveTo>
                  <a:pt x="121" y="34"/>
                </a:moveTo>
                <a:lnTo>
                  <a:pt x="121" y="34"/>
                </a:lnTo>
                <a:lnTo>
                  <a:pt x="105" y="36"/>
                </a:lnTo>
                <a:lnTo>
                  <a:pt x="89" y="41"/>
                </a:lnTo>
                <a:lnTo>
                  <a:pt x="74" y="49"/>
                </a:lnTo>
                <a:lnTo>
                  <a:pt x="60" y="60"/>
                </a:lnTo>
                <a:lnTo>
                  <a:pt x="51" y="72"/>
                </a:lnTo>
                <a:lnTo>
                  <a:pt x="42" y="87"/>
                </a:lnTo>
                <a:lnTo>
                  <a:pt x="36" y="103"/>
                </a:lnTo>
                <a:lnTo>
                  <a:pt x="34" y="121"/>
                </a:lnTo>
                <a:lnTo>
                  <a:pt x="34" y="121"/>
                </a:lnTo>
                <a:lnTo>
                  <a:pt x="36" y="139"/>
                </a:lnTo>
                <a:lnTo>
                  <a:pt x="42" y="156"/>
                </a:lnTo>
                <a:lnTo>
                  <a:pt x="51" y="170"/>
                </a:lnTo>
                <a:lnTo>
                  <a:pt x="60" y="183"/>
                </a:lnTo>
                <a:lnTo>
                  <a:pt x="74" y="194"/>
                </a:lnTo>
                <a:lnTo>
                  <a:pt x="89" y="201"/>
                </a:lnTo>
                <a:lnTo>
                  <a:pt x="105" y="206"/>
                </a:lnTo>
                <a:lnTo>
                  <a:pt x="121" y="208"/>
                </a:lnTo>
                <a:lnTo>
                  <a:pt x="121" y="208"/>
                </a:lnTo>
                <a:lnTo>
                  <a:pt x="140" y="206"/>
                </a:lnTo>
                <a:lnTo>
                  <a:pt x="156" y="201"/>
                </a:lnTo>
                <a:lnTo>
                  <a:pt x="170" y="194"/>
                </a:lnTo>
                <a:lnTo>
                  <a:pt x="183" y="183"/>
                </a:lnTo>
                <a:lnTo>
                  <a:pt x="194" y="170"/>
                </a:lnTo>
                <a:lnTo>
                  <a:pt x="203" y="156"/>
                </a:lnTo>
                <a:lnTo>
                  <a:pt x="208" y="139"/>
                </a:lnTo>
                <a:lnTo>
                  <a:pt x="210" y="121"/>
                </a:lnTo>
                <a:lnTo>
                  <a:pt x="210" y="121"/>
                </a:lnTo>
                <a:lnTo>
                  <a:pt x="208" y="103"/>
                </a:lnTo>
                <a:lnTo>
                  <a:pt x="203" y="87"/>
                </a:lnTo>
                <a:lnTo>
                  <a:pt x="194" y="72"/>
                </a:lnTo>
                <a:lnTo>
                  <a:pt x="183" y="60"/>
                </a:lnTo>
                <a:lnTo>
                  <a:pt x="170" y="49"/>
                </a:lnTo>
                <a:lnTo>
                  <a:pt x="156" y="41"/>
                </a:lnTo>
                <a:lnTo>
                  <a:pt x="140" y="36"/>
                </a:lnTo>
                <a:lnTo>
                  <a:pt x="121" y="34"/>
                </a:lnTo>
                <a:lnTo>
                  <a:pt x="121" y="34"/>
                </a:lnTo>
                <a:close/>
                <a:moveTo>
                  <a:pt x="158" y="139"/>
                </a:moveTo>
                <a:lnTo>
                  <a:pt x="87" y="139"/>
                </a:lnTo>
                <a:lnTo>
                  <a:pt x="87" y="139"/>
                </a:lnTo>
                <a:lnTo>
                  <a:pt x="80" y="138"/>
                </a:lnTo>
                <a:lnTo>
                  <a:pt x="74" y="134"/>
                </a:lnTo>
                <a:lnTo>
                  <a:pt x="71" y="128"/>
                </a:lnTo>
                <a:lnTo>
                  <a:pt x="71" y="121"/>
                </a:lnTo>
                <a:lnTo>
                  <a:pt x="71" y="121"/>
                </a:lnTo>
                <a:lnTo>
                  <a:pt x="71" y="114"/>
                </a:lnTo>
                <a:lnTo>
                  <a:pt x="74" y="109"/>
                </a:lnTo>
                <a:lnTo>
                  <a:pt x="80" y="105"/>
                </a:lnTo>
                <a:lnTo>
                  <a:pt x="87" y="103"/>
                </a:lnTo>
                <a:lnTo>
                  <a:pt x="158" y="103"/>
                </a:lnTo>
                <a:lnTo>
                  <a:pt x="158" y="103"/>
                </a:lnTo>
                <a:lnTo>
                  <a:pt x="163" y="105"/>
                </a:lnTo>
                <a:lnTo>
                  <a:pt x="170" y="109"/>
                </a:lnTo>
                <a:lnTo>
                  <a:pt x="174" y="114"/>
                </a:lnTo>
                <a:lnTo>
                  <a:pt x="174" y="121"/>
                </a:lnTo>
                <a:lnTo>
                  <a:pt x="174" y="121"/>
                </a:lnTo>
                <a:lnTo>
                  <a:pt x="174" y="128"/>
                </a:lnTo>
                <a:lnTo>
                  <a:pt x="170" y="134"/>
                </a:lnTo>
                <a:lnTo>
                  <a:pt x="163" y="138"/>
                </a:lnTo>
                <a:lnTo>
                  <a:pt x="158" y="139"/>
                </a:lnTo>
                <a:lnTo>
                  <a:pt x="158" y="139"/>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3" name="Group 83"/>
          <p:cNvGrpSpPr/>
          <p:nvPr/>
        </p:nvGrpSpPr>
        <p:grpSpPr>
          <a:xfrm>
            <a:off x="2616303" y="5465180"/>
            <a:ext cx="429624" cy="429624"/>
            <a:chOff x="1787872" y="3796481"/>
            <a:chExt cx="296916" cy="296916"/>
          </a:xfrm>
          <a:solidFill>
            <a:srgbClr val="002B41"/>
          </a:solidFill>
        </p:grpSpPr>
        <p:sp>
          <p:nvSpPr>
            <p:cNvPr id="4" name="Freeform 12"/>
            <p:cNvSpPr>
              <a:spLocks noEditPoints="1"/>
            </p:cNvSpPr>
            <p:nvPr/>
          </p:nvSpPr>
          <p:spPr bwMode="auto">
            <a:xfrm>
              <a:off x="1787872" y="3796481"/>
              <a:ext cx="296916" cy="296916"/>
            </a:xfrm>
            <a:custGeom>
              <a:avLst/>
              <a:gdLst/>
              <a:ahLst/>
              <a:cxnLst>
                <a:cxn ang="0">
                  <a:pos x="221" y="189"/>
                </a:cxn>
                <a:cxn ang="0">
                  <a:pos x="241" y="140"/>
                </a:cxn>
                <a:cxn ang="0">
                  <a:pos x="243" y="109"/>
                </a:cxn>
                <a:cxn ang="0">
                  <a:pos x="234" y="73"/>
                </a:cxn>
                <a:cxn ang="0">
                  <a:pos x="221" y="53"/>
                </a:cxn>
                <a:cxn ang="0">
                  <a:pos x="207" y="35"/>
                </a:cxn>
                <a:cxn ang="0">
                  <a:pos x="179" y="15"/>
                </a:cxn>
                <a:cxn ang="0">
                  <a:pos x="158" y="6"/>
                </a:cxn>
                <a:cxn ang="0">
                  <a:pos x="121" y="0"/>
                </a:cxn>
                <a:cxn ang="0">
                  <a:pos x="98" y="2"/>
                </a:cxn>
                <a:cxn ang="0">
                  <a:pos x="74" y="9"/>
                </a:cxn>
                <a:cxn ang="0">
                  <a:pos x="44" y="27"/>
                </a:cxn>
                <a:cxn ang="0">
                  <a:pos x="27" y="44"/>
                </a:cxn>
                <a:cxn ang="0">
                  <a:pos x="9" y="73"/>
                </a:cxn>
                <a:cxn ang="0">
                  <a:pos x="2" y="96"/>
                </a:cxn>
                <a:cxn ang="0">
                  <a:pos x="0" y="120"/>
                </a:cxn>
                <a:cxn ang="0">
                  <a:pos x="5" y="156"/>
                </a:cxn>
                <a:cxn ang="0">
                  <a:pos x="15" y="178"/>
                </a:cxn>
                <a:cxn ang="0">
                  <a:pos x="36" y="207"/>
                </a:cxn>
                <a:cxn ang="0">
                  <a:pos x="53" y="221"/>
                </a:cxn>
                <a:cxn ang="0">
                  <a:pos x="74" y="232"/>
                </a:cxn>
                <a:cxn ang="0">
                  <a:pos x="109" y="241"/>
                </a:cxn>
                <a:cxn ang="0">
                  <a:pos x="140" y="241"/>
                </a:cxn>
                <a:cxn ang="0">
                  <a:pos x="190" y="220"/>
                </a:cxn>
                <a:cxn ang="0">
                  <a:pos x="256" y="285"/>
                </a:cxn>
                <a:cxn ang="0">
                  <a:pos x="274" y="285"/>
                </a:cxn>
                <a:cxn ang="0">
                  <a:pos x="285" y="272"/>
                </a:cxn>
                <a:cxn ang="0">
                  <a:pos x="285" y="256"/>
                </a:cxn>
                <a:cxn ang="0">
                  <a:pos x="176" y="174"/>
                </a:cxn>
                <a:cxn ang="0">
                  <a:pos x="150" y="192"/>
                </a:cxn>
                <a:cxn ang="0">
                  <a:pos x="121" y="198"/>
                </a:cxn>
                <a:cxn ang="0">
                  <a:pos x="80" y="185"/>
                </a:cxn>
                <a:cxn ang="0">
                  <a:pos x="56" y="163"/>
                </a:cxn>
                <a:cxn ang="0">
                  <a:pos x="44" y="120"/>
                </a:cxn>
                <a:cxn ang="0">
                  <a:pos x="51" y="91"/>
                </a:cxn>
                <a:cxn ang="0">
                  <a:pos x="67" y="65"/>
                </a:cxn>
                <a:cxn ang="0">
                  <a:pos x="107" y="45"/>
                </a:cxn>
                <a:cxn ang="0">
                  <a:pos x="136" y="45"/>
                </a:cxn>
                <a:cxn ang="0">
                  <a:pos x="176" y="65"/>
                </a:cxn>
                <a:cxn ang="0">
                  <a:pos x="192" y="91"/>
                </a:cxn>
                <a:cxn ang="0">
                  <a:pos x="199" y="120"/>
                </a:cxn>
                <a:cxn ang="0">
                  <a:pos x="187" y="163"/>
                </a:cxn>
              </a:cxnLst>
              <a:rect l="0" t="0" r="r" b="b"/>
              <a:pathLst>
                <a:path w="286" h="287">
                  <a:moveTo>
                    <a:pt x="281" y="249"/>
                  </a:moveTo>
                  <a:lnTo>
                    <a:pt x="221" y="189"/>
                  </a:lnTo>
                  <a:lnTo>
                    <a:pt x="221" y="189"/>
                  </a:lnTo>
                  <a:lnTo>
                    <a:pt x="230" y="174"/>
                  </a:lnTo>
                  <a:lnTo>
                    <a:pt x="237" y="156"/>
                  </a:lnTo>
                  <a:lnTo>
                    <a:pt x="241" y="140"/>
                  </a:lnTo>
                  <a:lnTo>
                    <a:pt x="243" y="120"/>
                  </a:lnTo>
                  <a:lnTo>
                    <a:pt x="243" y="120"/>
                  </a:lnTo>
                  <a:lnTo>
                    <a:pt x="243" y="109"/>
                  </a:lnTo>
                  <a:lnTo>
                    <a:pt x="241" y="96"/>
                  </a:lnTo>
                  <a:lnTo>
                    <a:pt x="237" y="85"/>
                  </a:lnTo>
                  <a:lnTo>
                    <a:pt x="234" y="73"/>
                  </a:lnTo>
                  <a:lnTo>
                    <a:pt x="234" y="73"/>
                  </a:lnTo>
                  <a:lnTo>
                    <a:pt x="228" y="62"/>
                  </a:lnTo>
                  <a:lnTo>
                    <a:pt x="221" y="53"/>
                  </a:lnTo>
                  <a:lnTo>
                    <a:pt x="216" y="44"/>
                  </a:lnTo>
                  <a:lnTo>
                    <a:pt x="207" y="35"/>
                  </a:lnTo>
                  <a:lnTo>
                    <a:pt x="207" y="35"/>
                  </a:lnTo>
                  <a:lnTo>
                    <a:pt x="199" y="27"/>
                  </a:lnTo>
                  <a:lnTo>
                    <a:pt x="190" y="20"/>
                  </a:lnTo>
                  <a:lnTo>
                    <a:pt x="179" y="15"/>
                  </a:lnTo>
                  <a:lnTo>
                    <a:pt x="169" y="9"/>
                  </a:lnTo>
                  <a:lnTo>
                    <a:pt x="169" y="9"/>
                  </a:lnTo>
                  <a:lnTo>
                    <a:pt x="158" y="6"/>
                  </a:lnTo>
                  <a:lnTo>
                    <a:pt x="145" y="2"/>
                  </a:lnTo>
                  <a:lnTo>
                    <a:pt x="134" y="0"/>
                  </a:lnTo>
                  <a:lnTo>
                    <a:pt x="121" y="0"/>
                  </a:lnTo>
                  <a:lnTo>
                    <a:pt x="121" y="0"/>
                  </a:lnTo>
                  <a:lnTo>
                    <a:pt x="109" y="0"/>
                  </a:lnTo>
                  <a:lnTo>
                    <a:pt x="98" y="2"/>
                  </a:lnTo>
                  <a:lnTo>
                    <a:pt x="85" y="6"/>
                  </a:lnTo>
                  <a:lnTo>
                    <a:pt x="74" y="9"/>
                  </a:lnTo>
                  <a:lnTo>
                    <a:pt x="74" y="9"/>
                  </a:lnTo>
                  <a:lnTo>
                    <a:pt x="63" y="15"/>
                  </a:lnTo>
                  <a:lnTo>
                    <a:pt x="53" y="20"/>
                  </a:lnTo>
                  <a:lnTo>
                    <a:pt x="44" y="27"/>
                  </a:lnTo>
                  <a:lnTo>
                    <a:pt x="36" y="35"/>
                  </a:lnTo>
                  <a:lnTo>
                    <a:pt x="36" y="35"/>
                  </a:lnTo>
                  <a:lnTo>
                    <a:pt x="27" y="44"/>
                  </a:lnTo>
                  <a:lnTo>
                    <a:pt x="22" y="53"/>
                  </a:lnTo>
                  <a:lnTo>
                    <a:pt x="15" y="62"/>
                  </a:lnTo>
                  <a:lnTo>
                    <a:pt x="9" y="73"/>
                  </a:lnTo>
                  <a:lnTo>
                    <a:pt x="9" y="73"/>
                  </a:lnTo>
                  <a:lnTo>
                    <a:pt x="5" y="85"/>
                  </a:lnTo>
                  <a:lnTo>
                    <a:pt x="2" y="96"/>
                  </a:lnTo>
                  <a:lnTo>
                    <a:pt x="0" y="109"/>
                  </a:lnTo>
                  <a:lnTo>
                    <a:pt x="0" y="120"/>
                  </a:lnTo>
                  <a:lnTo>
                    <a:pt x="0" y="120"/>
                  </a:lnTo>
                  <a:lnTo>
                    <a:pt x="0" y="132"/>
                  </a:lnTo>
                  <a:lnTo>
                    <a:pt x="2" y="145"/>
                  </a:lnTo>
                  <a:lnTo>
                    <a:pt x="5" y="156"/>
                  </a:lnTo>
                  <a:lnTo>
                    <a:pt x="9" y="167"/>
                  </a:lnTo>
                  <a:lnTo>
                    <a:pt x="9" y="167"/>
                  </a:lnTo>
                  <a:lnTo>
                    <a:pt x="15" y="178"/>
                  </a:lnTo>
                  <a:lnTo>
                    <a:pt x="22" y="189"/>
                  </a:lnTo>
                  <a:lnTo>
                    <a:pt x="27" y="198"/>
                  </a:lnTo>
                  <a:lnTo>
                    <a:pt x="36" y="207"/>
                  </a:lnTo>
                  <a:lnTo>
                    <a:pt x="36" y="207"/>
                  </a:lnTo>
                  <a:lnTo>
                    <a:pt x="44" y="214"/>
                  </a:lnTo>
                  <a:lnTo>
                    <a:pt x="53" y="221"/>
                  </a:lnTo>
                  <a:lnTo>
                    <a:pt x="63" y="227"/>
                  </a:lnTo>
                  <a:lnTo>
                    <a:pt x="74" y="232"/>
                  </a:lnTo>
                  <a:lnTo>
                    <a:pt x="74" y="232"/>
                  </a:lnTo>
                  <a:lnTo>
                    <a:pt x="85" y="236"/>
                  </a:lnTo>
                  <a:lnTo>
                    <a:pt x="98" y="239"/>
                  </a:lnTo>
                  <a:lnTo>
                    <a:pt x="109" y="241"/>
                  </a:lnTo>
                  <a:lnTo>
                    <a:pt x="121" y="241"/>
                  </a:lnTo>
                  <a:lnTo>
                    <a:pt x="121" y="241"/>
                  </a:lnTo>
                  <a:lnTo>
                    <a:pt x="140" y="241"/>
                  </a:lnTo>
                  <a:lnTo>
                    <a:pt x="158" y="236"/>
                  </a:lnTo>
                  <a:lnTo>
                    <a:pt x="174" y="230"/>
                  </a:lnTo>
                  <a:lnTo>
                    <a:pt x="190" y="220"/>
                  </a:lnTo>
                  <a:lnTo>
                    <a:pt x="248" y="279"/>
                  </a:lnTo>
                  <a:lnTo>
                    <a:pt x="248" y="279"/>
                  </a:lnTo>
                  <a:lnTo>
                    <a:pt x="256" y="285"/>
                  </a:lnTo>
                  <a:lnTo>
                    <a:pt x="265" y="287"/>
                  </a:lnTo>
                  <a:lnTo>
                    <a:pt x="265" y="287"/>
                  </a:lnTo>
                  <a:lnTo>
                    <a:pt x="274" y="285"/>
                  </a:lnTo>
                  <a:lnTo>
                    <a:pt x="281" y="279"/>
                  </a:lnTo>
                  <a:lnTo>
                    <a:pt x="281" y="279"/>
                  </a:lnTo>
                  <a:lnTo>
                    <a:pt x="285" y="272"/>
                  </a:lnTo>
                  <a:lnTo>
                    <a:pt x="286" y="263"/>
                  </a:lnTo>
                  <a:lnTo>
                    <a:pt x="286" y="263"/>
                  </a:lnTo>
                  <a:lnTo>
                    <a:pt x="285" y="256"/>
                  </a:lnTo>
                  <a:lnTo>
                    <a:pt x="281" y="249"/>
                  </a:lnTo>
                  <a:lnTo>
                    <a:pt x="281" y="249"/>
                  </a:lnTo>
                  <a:close/>
                  <a:moveTo>
                    <a:pt x="176" y="174"/>
                  </a:moveTo>
                  <a:lnTo>
                    <a:pt x="176" y="174"/>
                  </a:lnTo>
                  <a:lnTo>
                    <a:pt x="163" y="185"/>
                  </a:lnTo>
                  <a:lnTo>
                    <a:pt x="150" y="192"/>
                  </a:lnTo>
                  <a:lnTo>
                    <a:pt x="136" y="196"/>
                  </a:lnTo>
                  <a:lnTo>
                    <a:pt x="121" y="198"/>
                  </a:lnTo>
                  <a:lnTo>
                    <a:pt x="121" y="198"/>
                  </a:lnTo>
                  <a:lnTo>
                    <a:pt x="107" y="196"/>
                  </a:lnTo>
                  <a:lnTo>
                    <a:pt x="92" y="192"/>
                  </a:lnTo>
                  <a:lnTo>
                    <a:pt x="80" y="185"/>
                  </a:lnTo>
                  <a:lnTo>
                    <a:pt x="67" y="174"/>
                  </a:lnTo>
                  <a:lnTo>
                    <a:pt x="67" y="174"/>
                  </a:lnTo>
                  <a:lnTo>
                    <a:pt x="56" y="163"/>
                  </a:lnTo>
                  <a:lnTo>
                    <a:pt x="51" y="151"/>
                  </a:lnTo>
                  <a:lnTo>
                    <a:pt x="45" y="136"/>
                  </a:lnTo>
                  <a:lnTo>
                    <a:pt x="44" y="120"/>
                  </a:lnTo>
                  <a:lnTo>
                    <a:pt x="44" y="120"/>
                  </a:lnTo>
                  <a:lnTo>
                    <a:pt x="45" y="105"/>
                  </a:lnTo>
                  <a:lnTo>
                    <a:pt x="51" y="91"/>
                  </a:lnTo>
                  <a:lnTo>
                    <a:pt x="56" y="78"/>
                  </a:lnTo>
                  <a:lnTo>
                    <a:pt x="67" y="65"/>
                  </a:lnTo>
                  <a:lnTo>
                    <a:pt x="67" y="65"/>
                  </a:lnTo>
                  <a:lnTo>
                    <a:pt x="80" y="56"/>
                  </a:lnTo>
                  <a:lnTo>
                    <a:pt x="92" y="49"/>
                  </a:lnTo>
                  <a:lnTo>
                    <a:pt x="107" y="45"/>
                  </a:lnTo>
                  <a:lnTo>
                    <a:pt x="121" y="44"/>
                  </a:lnTo>
                  <a:lnTo>
                    <a:pt x="121" y="44"/>
                  </a:lnTo>
                  <a:lnTo>
                    <a:pt x="136" y="45"/>
                  </a:lnTo>
                  <a:lnTo>
                    <a:pt x="150" y="49"/>
                  </a:lnTo>
                  <a:lnTo>
                    <a:pt x="163" y="56"/>
                  </a:lnTo>
                  <a:lnTo>
                    <a:pt x="176" y="65"/>
                  </a:lnTo>
                  <a:lnTo>
                    <a:pt x="176" y="65"/>
                  </a:lnTo>
                  <a:lnTo>
                    <a:pt x="187" y="78"/>
                  </a:lnTo>
                  <a:lnTo>
                    <a:pt x="192" y="91"/>
                  </a:lnTo>
                  <a:lnTo>
                    <a:pt x="198" y="105"/>
                  </a:lnTo>
                  <a:lnTo>
                    <a:pt x="199" y="120"/>
                  </a:lnTo>
                  <a:lnTo>
                    <a:pt x="199" y="120"/>
                  </a:lnTo>
                  <a:lnTo>
                    <a:pt x="198" y="136"/>
                  </a:lnTo>
                  <a:lnTo>
                    <a:pt x="192" y="151"/>
                  </a:lnTo>
                  <a:lnTo>
                    <a:pt x="187" y="163"/>
                  </a:lnTo>
                  <a:lnTo>
                    <a:pt x="176" y="174"/>
                  </a:lnTo>
                  <a:lnTo>
                    <a:pt x="176" y="17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 name="Freeform 13"/>
            <p:cNvSpPr/>
            <p:nvPr/>
          </p:nvSpPr>
          <p:spPr bwMode="auto">
            <a:xfrm>
              <a:off x="1858467" y="3864999"/>
              <a:ext cx="112122" cy="114199"/>
            </a:xfrm>
            <a:custGeom>
              <a:avLst/>
              <a:gdLst/>
              <a:ahLst/>
              <a:cxnLst>
                <a:cxn ang="0">
                  <a:pos x="103" y="44"/>
                </a:cxn>
                <a:cxn ang="0">
                  <a:pos x="65" y="44"/>
                </a:cxn>
                <a:cxn ang="0">
                  <a:pos x="65" y="6"/>
                </a:cxn>
                <a:cxn ang="0">
                  <a:pos x="65" y="6"/>
                </a:cxn>
                <a:cxn ang="0">
                  <a:pos x="64" y="2"/>
                </a:cxn>
                <a:cxn ang="0">
                  <a:pos x="64" y="2"/>
                </a:cxn>
                <a:cxn ang="0">
                  <a:pos x="60" y="0"/>
                </a:cxn>
                <a:cxn ang="0">
                  <a:pos x="49" y="0"/>
                </a:cxn>
                <a:cxn ang="0">
                  <a:pos x="49" y="0"/>
                </a:cxn>
                <a:cxn ang="0">
                  <a:pos x="45" y="2"/>
                </a:cxn>
                <a:cxn ang="0">
                  <a:pos x="45" y="2"/>
                </a:cxn>
                <a:cxn ang="0">
                  <a:pos x="44" y="6"/>
                </a:cxn>
                <a:cxn ang="0">
                  <a:pos x="44" y="44"/>
                </a:cxn>
                <a:cxn ang="0">
                  <a:pos x="6" y="44"/>
                </a:cxn>
                <a:cxn ang="0">
                  <a:pos x="6" y="44"/>
                </a:cxn>
                <a:cxn ang="0">
                  <a:pos x="2" y="46"/>
                </a:cxn>
                <a:cxn ang="0">
                  <a:pos x="2" y="46"/>
                </a:cxn>
                <a:cxn ang="0">
                  <a:pos x="0" y="49"/>
                </a:cxn>
                <a:cxn ang="0">
                  <a:pos x="0" y="60"/>
                </a:cxn>
                <a:cxn ang="0">
                  <a:pos x="0" y="60"/>
                </a:cxn>
                <a:cxn ang="0">
                  <a:pos x="2" y="66"/>
                </a:cxn>
                <a:cxn ang="0">
                  <a:pos x="2" y="66"/>
                </a:cxn>
                <a:cxn ang="0">
                  <a:pos x="6" y="66"/>
                </a:cxn>
                <a:cxn ang="0">
                  <a:pos x="44" y="66"/>
                </a:cxn>
                <a:cxn ang="0">
                  <a:pos x="44" y="106"/>
                </a:cxn>
                <a:cxn ang="0">
                  <a:pos x="44" y="106"/>
                </a:cxn>
                <a:cxn ang="0">
                  <a:pos x="45" y="109"/>
                </a:cxn>
                <a:cxn ang="0">
                  <a:pos x="45" y="109"/>
                </a:cxn>
                <a:cxn ang="0">
                  <a:pos x="49" y="111"/>
                </a:cxn>
                <a:cxn ang="0">
                  <a:pos x="60" y="111"/>
                </a:cxn>
                <a:cxn ang="0">
                  <a:pos x="60" y="111"/>
                </a:cxn>
                <a:cxn ang="0">
                  <a:pos x="64" y="109"/>
                </a:cxn>
                <a:cxn ang="0">
                  <a:pos x="64" y="109"/>
                </a:cxn>
                <a:cxn ang="0">
                  <a:pos x="65" y="106"/>
                </a:cxn>
                <a:cxn ang="0">
                  <a:pos x="65" y="66"/>
                </a:cxn>
                <a:cxn ang="0">
                  <a:pos x="103" y="66"/>
                </a:cxn>
                <a:cxn ang="0">
                  <a:pos x="103" y="66"/>
                </a:cxn>
                <a:cxn ang="0">
                  <a:pos x="107" y="66"/>
                </a:cxn>
                <a:cxn ang="0">
                  <a:pos x="107" y="66"/>
                </a:cxn>
                <a:cxn ang="0">
                  <a:pos x="109" y="60"/>
                </a:cxn>
                <a:cxn ang="0">
                  <a:pos x="109" y="49"/>
                </a:cxn>
                <a:cxn ang="0">
                  <a:pos x="109" y="49"/>
                </a:cxn>
                <a:cxn ang="0">
                  <a:pos x="107" y="46"/>
                </a:cxn>
                <a:cxn ang="0">
                  <a:pos x="107" y="46"/>
                </a:cxn>
                <a:cxn ang="0">
                  <a:pos x="103" y="44"/>
                </a:cxn>
                <a:cxn ang="0">
                  <a:pos x="103" y="44"/>
                </a:cxn>
              </a:cxnLst>
              <a:rect l="0" t="0" r="r" b="b"/>
              <a:pathLst>
                <a:path w="109" h="111">
                  <a:moveTo>
                    <a:pt x="103" y="44"/>
                  </a:moveTo>
                  <a:lnTo>
                    <a:pt x="65" y="44"/>
                  </a:lnTo>
                  <a:lnTo>
                    <a:pt x="65" y="6"/>
                  </a:lnTo>
                  <a:lnTo>
                    <a:pt x="65" y="6"/>
                  </a:lnTo>
                  <a:lnTo>
                    <a:pt x="64" y="2"/>
                  </a:lnTo>
                  <a:lnTo>
                    <a:pt x="64" y="2"/>
                  </a:lnTo>
                  <a:lnTo>
                    <a:pt x="60" y="0"/>
                  </a:lnTo>
                  <a:lnTo>
                    <a:pt x="49" y="0"/>
                  </a:lnTo>
                  <a:lnTo>
                    <a:pt x="49" y="0"/>
                  </a:lnTo>
                  <a:lnTo>
                    <a:pt x="45" y="2"/>
                  </a:lnTo>
                  <a:lnTo>
                    <a:pt x="45" y="2"/>
                  </a:lnTo>
                  <a:lnTo>
                    <a:pt x="44" y="6"/>
                  </a:lnTo>
                  <a:lnTo>
                    <a:pt x="44" y="44"/>
                  </a:lnTo>
                  <a:lnTo>
                    <a:pt x="6" y="44"/>
                  </a:lnTo>
                  <a:lnTo>
                    <a:pt x="6" y="44"/>
                  </a:lnTo>
                  <a:lnTo>
                    <a:pt x="2" y="46"/>
                  </a:lnTo>
                  <a:lnTo>
                    <a:pt x="2" y="46"/>
                  </a:lnTo>
                  <a:lnTo>
                    <a:pt x="0" y="49"/>
                  </a:lnTo>
                  <a:lnTo>
                    <a:pt x="0" y="60"/>
                  </a:lnTo>
                  <a:lnTo>
                    <a:pt x="0" y="60"/>
                  </a:lnTo>
                  <a:lnTo>
                    <a:pt x="2" y="66"/>
                  </a:lnTo>
                  <a:lnTo>
                    <a:pt x="2" y="66"/>
                  </a:lnTo>
                  <a:lnTo>
                    <a:pt x="6" y="66"/>
                  </a:lnTo>
                  <a:lnTo>
                    <a:pt x="44" y="66"/>
                  </a:lnTo>
                  <a:lnTo>
                    <a:pt x="44" y="106"/>
                  </a:lnTo>
                  <a:lnTo>
                    <a:pt x="44" y="106"/>
                  </a:lnTo>
                  <a:lnTo>
                    <a:pt x="45" y="109"/>
                  </a:lnTo>
                  <a:lnTo>
                    <a:pt x="45" y="109"/>
                  </a:lnTo>
                  <a:lnTo>
                    <a:pt x="49" y="111"/>
                  </a:lnTo>
                  <a:lnTo>
                    <a:pt x="60" y="111"/>
                  </a:lnTo>
                  <a:lnTo>
                    <a:pt x="60" y="111"/>
                  </a:lnTo>
                  <a:lnTo>
                    <a:pt x="64" y="109"/>
                  </a:lnTo>
                  <a:lnTo>
                    <a:pt x="64" y="109"/>
                  </a:lnTo>
                  <a:lnTo>
                    <a:pt x="65" y="106"/>
                  </a:lnTo>
                  <a:lnTo>
                    <a:pt x="65" y="66"/>
                  </a:lnTo>
                  <a:lnTo>
                    <a:pt x="103" y="66"/>
                  </a:lnTo>
                  <a:lnTo>
                    <a:pt x="103" y="66"/>
                  </a:lnTo>
                  <a:lnTo>
                    <a:pt x="107" y="66"/>
                  </a:lnTo>
                  <a:lnTo>
                    <a:pt x="107" y="66"/>
                  </a:lnTo>
                  <a:lnTo>
                    <a:pt x="109" y="60"/>
                  </a:lnTo>
                  <a:lnTo>
                    <a:pt x="109" y="49"/>
                  </a:lnTo>
                  <a:lnTo>
                    <a:pt x="109" y="49"/>
                  </a:lnTo>
                  <a:lnTo>
                    <a:pt x="107" y="46"/>
                  </a:lnTo>
                  <a:lnTo>
                    <a:pt x="107" y="46"/>
                  </a:lnTo>
                  <a:lnTo>
                    <a:pt x="103" y="44"/>
                  </a:lnTo>
                  <a:lnTo>
                    <a:pt x="103" y="4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6" name="Group 84"/>
          <p:cNvGrpSpPr/>
          <p:nvPr/>
        </p:nvGrpSpPr>
        <p:grpSpPr>
          <a:xfrm>
            <a:off x="3854561" y="5477198"/>
            <a:ext cx="429624" cy="405589"/>
            <a:chOff x="2578955" y="3804786"/>
            <a:chExt cx="296915" cy="280306"/>
          </a:xfrm>
          <a:solidFill>
            <a:srgbClr val="002B41"/>
          </a:solidFill>
        </p:grpSpPr>
        <p:sp>
          <p:nvSpPr>
            <p:cNvPr id="7" name="Freeform 14"/>
            <p:cNvSpPr>
              <a:spLocks noEditPoints="1"/>
            </p:cNvSpPr>
            <p:nvPr/>
          </p:nvSpPr>
          <p:spPr bwMode="auto">
            <a:xfrm>
              <a:off x="2578955" y="3914831"/>
              <a:ext cx="85130" cy="170259"/>
            </a:xfrm>
            <a:custGeom>
              <a:avLst/>
              <a:gdLst/>
              <a:ahLst/>
              <a:cxnLst>
                <a:cxn ang="0">
                  <a:pos x="64" y="20"/>
                </a:cxn>
                <a:cxn ang="0">
                  <a:pos x="64" y="71"/>
                </a:cxn>
                <a:cxn ang="0">
                  <a:pos x="20" y="71"/>
                </a:cxn>
                <a:cxn ang="0">
                  <a:pos x="20" y="20"/>
                </a:cxn>
                <a:cxn ang="0">
                  <a:pos x="64" y="20"/>
                </a:cxn>
                <a:cxn ang="0">
                  <a:pos x="76" y="0"/>
                </a:cxn>
                <a:cxn ang="0">
                  <a:pos x="8" y="0"/>
                </a:cxn>
                <a:cxn ang="0">
                  <a:pos x="8" y="0"/>
                </a:cxn>
                <a:cxn ang="0">
                  <a:pos x="2" y="2"/>
                </a:cxn>
                <a:cxn ang="0">
                  <a:pos x="0" y="8"/>
                </a:cxn>
                <a:cxn ang="0">
                  <a:pos x="0" y="158"/>
                </a:cxn>
                <a:cxn ang="0">
                  <a:pos x="0" y="158"/>
                </a:cxn>
                <a:cxn ang="0">
                  <a:pos x="2" y="162"/>
                </a:cxn>
                <a:cxn ang="0">
                  <a:pos x="8" y="164"/>
                </a:cxn>
                <a:cxn ang="0">
                  <a:pos x="76" y="164"/>
                </a:cxn>
                <a:cxn ang="0">
                  <a:pos x="76" y="164"/>
                </a:cxn>
                <a:cxn ang="0">
                  <a:pos x="82" y="162"/>
                </a:cxn>
                <a:cxn ang="0">
                  <a:pos x="84" y="158"/>
                </a:cxn>
                <a:cxn ang="0">
                  <a:pos x="84" y="8"/>
                </a:cxn>
                <a:cxn ang="0">
                  <a:pos x="84" y="8"/>
                </a:cxn>
                <a:cxn ang="0">
                  <a:pos x="82" y="2"/>
                </a:cxn>
                <a:cxn ang="0">
                  <a:pos x="76" y="0"/>
                </a:cxn>
                <a:cxn ang="0">
                  <a:pos x="76" y="0"/>
                </a:cxn>
              </a:cxnLst>
              <a:rect l="0" t="0" r="r" b="b"/>
              <a:pathLst>
                <a:path w="84" h="164">
                  <a:moveTo>
                    <a:pt x="64" y="20"/>
                  </a:moveTo>
                  <a:lnTo>
                    <a:pt x="64" y="71"/>
                  </a:lnTo>
                  <a:lnTo>
                    <a:pt x="20" y="71"/>
                  </a:lnTo>
                  <a:lnTo>
                    <a:pt x="20" y="20"/>
                  </a:lnTo>
                  <a:lnTo>
                    <a:pt x="64" y="20"/>
                  </a:lnTo>
                  <a:close/>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 name="Rectangle 15"/>
            <p:cNvSpPr>
              <a:spLocks noChangeArrowheads="1"/>
            </p:cNvSpPr>
            <p:nvPr/>
          </p:nvSpPr>
          <p:spPr bwMode="auto">
            <a:xfrm>
              <a:off x="2599718" y="3935595"/>
              <a:ext cx="43604" cy="5398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 name="Freeform 16"/>
            <p:cNvSpPr/>
            <p:nvPr/>
          </p:nvSpPr>
          <p:spPr bwMode="auto">
            <a:xfrm>
              <a:off x="2578955" y="3914831"/>
              <a:ext cx="85130" cy="170259"/>
            </a:xfrm>
            <a:custGeom>
              <a:avLst/>
              <a:gdLst/>
              <a:ahLst/>
              <a:cxnLst>
                <a:cxn ang="0">
                  <a:pos x="76" y="0"/>
                </a:cxn>
                <a:cxn ang="0">
                  <a:pos x="8" y="0"/>
                </a:cxn>
                <a:cxn ang="0">
                  <a:pos x="8" y="0"/>
                </a:cxn>
                <a:cxn ang="0">
                  <a:pos x="2" y="2"/>
                </a:cxn>
                <a:cxn ang="0">
                  <a:pos x="0" y="8"/>
                </a:cxn>
                <a:cxn ang="0">
                  <a:pos x="0" y="158"/>
                </a:cxn>
                <a:cxn ang="0">
                  <a:pos x="0" y="158"/>
                </a:cxn>
                <a:cxn ang="0">
                  <a:pos x="2" y="162"/>
                </a:cxn>
                <a:cxn ang="0">
                  <a:pos x="8" y="164"/>
                </a:cxn>
                <a:cxn ang="0">
                  <a:pos x="76" y="164"/>
                </a:cxn>
                <a:cxn ang="0">
                  <a:pos x="76" y="164"/>
                </a:cxn>
                <a:cxn ang="0">
                  <a:pos x="82" y="162"/>
                </a:cxn>
                <a:cxn ang="0">
                  <a:pos x="84" y="158"/>
                </a:cxn>
                <a:cxn ang="0">
                  <a:pos x="84" y="8"/>
                </a:cxn>
                <a:cxn ang="0">
                  <a:pos x="84" y="8"/>
                </a:cxn>
                <a:cxn ang="0">
                  <a:pos x="82" y="2"/>
                </a:cxn>
                <a:cxn ang="0">
                  <a:pos x="76" y="0"/>
                </a:cxn>
                <a:cxn ang="0">
                  <a:pos x="76" y="0"/>
                </a:cxn>
              </a:cxnLst>
              <a:rect l="0" t="0" r="r" b="b"/>
              <a:pathLst>
                <a:path w="84" h="164">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 name="Freeform 17"/>
            <p:cNvSpPr>
              <a:spLocks noEditPoints="1"/>
            </p:cNvSpPr>
            <p:nvPr/>
          </p:nvSpPr>
          <p:spPr bwMode="auto">
            <a:xfrm>
              <a:off x="2682771" y="3875382"/>
              <a:ext cx="87206" cy="209710"/>
            </a:xfrm>
            <a:custGeom>
              <a:avLst/>
              <a:gdLst/>
              <a:ahLst/>
              <a:cxnLst>
                <a:cxn ang="0">
                  <a:pos x="63" y="18"/>
                </a:cxn>
                <a:cxn ang="0">
                  <a:pos x="63" y="120"/>
                </a:cxn>
                <a:cxn ang="0">
                  <a:pos x="20" y="120"/>
                </a:cxn>
                <a:cxn ang="0">
                  <a:pos x="20" y="18"/>
                </a:cxn>
                <a:cxn ang="0">
                  <a:pos x="63" y="18"/>
                </a:cxn>
                <a:cxn ang="0">
                  <a:pos x="76" y="0"/>
                </a:cxn>
                <a:cxn ang="0">
                  <a:pos x="7" y="0"/>
                </a:cxn>
                <a:cxn ang="0">
                  <a:pos x="7" y="0"/>
                </a:cxn>
                <a:cxn ang="0">
                  <a:pos x="2" y="2"/>
                </a:cxn>
                <a:cxn ang="0">
                  <a:pos x="0" y="6"/>
                </a:cxn>
                <a:cxn ang="0">
                  <a:pos x="0" y="196"/>
                </a:cxn>
                <a:cxn ang="0">
                  <a:pos x="0" y="196"/>
                </a:cxn>
                <a:cxn ang="0">
                  <a:pos x="2" y="200"/>
                </a:cxn>
                <a:cxn ang="0">
                  <a:pos x="7" y="202"/>
                </a:cxn>
                <a:cxn ang="0">
                  <a:pos x="76" y="202"/>
                </a:cxn>
                <a:cxn ang="0">
                  <a:pos x="76" y="202"/>
                </a:cxn>
                <a:cxn ang="0">
                  <a:pos x="81" y="200"/>
                </a:cxn>
                <a:cxn ang="0">
                  <a:pos x="83" y="196"/>
                </a:cxn>
                <a:cxn ang="0">
                  <a:pos x="83" y="6"/>
                </a:cxn>
                <a:cxn ang="0">
                  <a:pos x="83" y="6"/>
                </a:cxn>
                <a:cxn ang="0">
                  <a:pos x="81" y="2"/>
                </a:cxn>
                <a:cxn ang="0">
                  <a:pos x="76" y="0"/>
                </a:cxn>
                <a:cxn ang="0">
                  <a:pos x="76" y="0"/>
                </a:cxn>
              </a:cxnLst>
              <a:rect l="0" t="0" r="r" b="b"/>
              <a:pathLst>
                <a:path w="83" h="202">
                  <a:moveTo>
                    <a:pt x="63" y="18"/>
                  </a:moveTo>
                  <a:lnTo>
                    <a:pt x="63" y="120"/>
                  </a:lnTo>
                  <a:lnTo>
                    <a:pt x="20" y="120"/>
                  </a:lnTo>
                  <a:lnTo>
                    <a:pt x="20" y="18"/>
                  </a:lnTo>
                  <a:lnTo>
                    <a:pt x="63" y="18"/>
                  </a:lnTo>
                  <a:close/>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 name="Rectangle 18"/>
            <p:cNvSpPr>
              <a:spLocks noChangeArrowheads="1"/>
            </p:cNvSpPr>
            <p:nvPr/>
          </p:nvSpPr>
          <p:spPr bwMode="auto">
            <a:xfrm>
              <a:off x="2703534" y="3894068"/>
              <a:ext cx="45679" cy="105894"/>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2" name="Freeform 19"/>
            <p:cNvSpPr/>
            <p:nvPr/>
          </p:nvSpPr>
          <p:spPr bwMode="auto">
            <a:xfrm>
              <a:off x="2682771" y="3875382"/>
              <a:ext cx="87206" cy="209710"/>
            </a:xfrm>
            <a:custGeom>
              <a:avLst/>
              <a:gdLst/>
              <a:ahLst/>
              <a:cxnLst>
                <a:cxn ang="0">
                  <a:pos x="76" y="0"/>
                </a:cxn>
                <a:cxn ang="0">
                  <a:pos x="7" y="0"/>
                </a:cxn>
                <a:cxn ang="0">
                  <a:pos x="7" y="0"/>
                </a:cxn>
                <a:cxn ang="0">
                  <a:pos x="2" y="2"/>
                </a:cxn>
                <a:cxn ang="0">
                  <a:pos x="0" y="6"/>
                </a:cxn>
                <a:cxn ang="0">
                  <a:pos x="0" y="196"/>
                </a:cxn>
                <a:cxn ang="0">
                  <a:pos x="0" y="196"/>
                </a:cxn>
                <a:cxn ang="0">
                  <a:pos x="2" y="200"/>
                </a:cxn>
                <a:cxn ang="0">
                  <a:pos x="7" y="202"/>
                </a:cxn>
                <a:cxn ang="0">
                  <a:pos x="76" y="202"/>
                </a:cxn>
                <a:cxn ang="0">
                  <a:pos x="76" y="202"/>
                </a:cxn>
                <a:cxn ang="0">
                  <a:pos x="81" y="200"/>
                </a:cxn>
                <a:cxn ang="0">
                  <a:pos x="83" y="196"/>
                </a:cxn>
                <a:cxn ang="0">
                  <a:pos x="83" y="6"/>
                </a:cxn>
                <a:cxn ang="0">
                  <a:pos x="83" y="6"/>
                </a:cxn>
                <a:cxn ang="0">
                  <a:pos x="81" y="2"/>
                </a:cxn>
                <a:cxn ang="0">
                  <a:pos x="76" y="0"/>
                </a:cxn>
                <a:cxn ang="0">
                  <a:pos x="76" y="0"/>
                </a:cxn>
              </a:cxnLst>
              <a:rect l="0" t="0" r="r" b="b"/>
              <a:pathLst>
                <a:path w="83" h="202">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3" name="Freeform 20"/>
            <p:cNvSpPr>
              <a:spLocks noEditPoints="1"/>
            </p:cNvSpPr>
            <p:nvPr/>
          </p:nvSpPr>
          <p:spPr bwMode="auto">
            <a:xfrm>
              <a:off x="2790740" y="3804786"/>
              <a:ext cx="85130" cy="280305"/>
            </a:xfrm>
            <a:custGeom>
              <a:avLst/>
              <a:gdLst/>
              <a:ahLst/>
              <a:cxnLst>
                <a:cxn ang="0">
                  <a:pos x="64" y="20"/>
                </a:cxn>
                <a:cxn ang="0">
                  <a:pos x="64" y="145"/>
                </a:cxn>
                <a:cxn ang="0">
                  <a:pos x="20" y="145"/>
                </a:cxn>
                <a:cxn ang="0">
                  <a:pos x="20" y="20"/>
                </a:cxn>
                <a:cxn ang="0">
                  <a:pos x="64" y="20"/>
                </a:cxn>
                <a:cxn ang="0">
                  <a:pos x="76" y="0"/>
                </a:cxn>
                <a:cxn ang="0">
                  <a:pos x="7" y="0"/>
                </a:cxn>
                <a:cxn ang="0">
                  <a:pos x="7" y="0"/>
                </a:cxn>
                <a:cxn ang="0">
                  <a:pos x="2" y="2"/>
                </a:cxn>
                <a:cxn ang="0">
                  <a:pos x="0" y="6"/>
                </a:cxn>
                <a:cxn ang="0">
                  <a:pos x="0" y="265"/>
                </a:cxn>
                <a:cxn ang="0">
                  <a:pos x="0" y="265"/>
                </a:cxn>
                <a:cxn ang="0">
                  <a:pos x="2" y="269"/>
                </a:cxn>
                <a:cxn ang="0">
                  <a:pos x="7" y="271"/>
                </a:cxn>
                <a:cxn ang="0">
                  <a:pos x="76" y="271"/>
                </a:cxn>
                <a:cxn ang="0">
                  <a:pos x="76" y="271"/>
                </a:cxn>
                <a:cxn ang="0">
                  <a:pos x="80" y="269"/>
                </a:cxn>
                <a:cxn ang="0">
                  <a:pos x="82" y="265"/>
                </a:cxn>
                <a:cxn ang="0">
                  <a:pos x="82" y="6"/>
                </a:cxn>
                <a:cxn ang="0">
                  <a:pos x="82" y="6"/>
                </a:cxn>
                <a:cxn ang="0">
                  <a:pos x="80" y="2"/>
                </a:cxn>
                <a:cxn ang="0">
                  <a:pos x="76" y="0"/>
                </a:cxn>
                <a:cxn ang="0">
                  <a:pos x="76" y="0"/>
                </a:cxn>
              </a:cxnLst>
              <a:rect l="0" t="0" r="r" b="b"/>
              <a:pathLst>
                <a:path w="82" h="271">
                  <a:moveTo>
                    <a:pt x="64" y="20"/>
                  </a:moveTo>
                  <a:lnTo>
                    <a:pt x="64" y="145"/>
                  </a:lnTo>
                  <a:lnTo>
                    <a:pt x="20" y="145"/>
                  </a:lnTo>
                  <a:lnTo>
                    <a:pt x="20" y="20"/>
                  </a:lnTo>
                  <a:lnTo>
                    <a:pt x="64" y="20"/>
                  </a:lnTo>
                  <a:close/>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4" name="Rectangle 21"/>
            <p:cNvSpPr>
              <a:spLocks noChangeArrowheads="1"/>
            </p:cNvSpPr>
            <p:nvPr/>
          </p:nvSpPr>
          <p:spPr bwMode="auto">
            <a:xfrm>
              <a:off x="2811504" y="3825550"/>
              <a:ext cx="45679" cy="128733"/>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5" name="Freeform 22"/>
            <p:cNvSpPr/>
            <p:nvPr/>
          </p:nvSpPr>
          <p:spPr bwMode="auto">
            <a:xfrm>
              <a:off x="2790740" y="3804786"/>
              <a:ext cx="85130" cy="280305"/>
            </a:xfrm>
            <a:custGeom>
              <a:avLst/>
              <a:gdLst/>
              <a:ahLst/>
              <a:cxnLst>
                <a:cxn ang="0">
                  <a:pos x="76" y="0"/>
                </a:cxn>
                <a:cxn ang="0">
                  <a:pos x="7" y="0"/>
                </a:cxn>
                <a:cxn ang="0">
                  <a:pos x="7" y="0"/>
                </a:cxn>
                <a:cxn ang="0">
                  <a:pos x="2" y="2"/>
                </a:cxn>
                <a:cxn ang="0">
                  <a:pos x="0" y="6"/>
                </a:cxn>
                <a:cxn ang="0">
                  <a:pos x="0" y="265"/>
                </a:cxn>
                <a:cxn ang="0">
                  <a:pos x="0" y="265"/>
                </a:cxn>
                <a:cxn ang="0">
                  <a:pos x="2" y="269"/>
                </a:cxn>
                <a:cxn ang="0">
                  <a:pos x="7" y="271"/>
                </a:cxn>
                <a:cxn ang="0">
                  <a:pos x="76" y="271"/>
                </a:cxn>
                <a:cxn ang="0">
                  <a:pos x="76" y="271"/>
                </a:cxn>
                <a:cxn ang="0">
                  <a:pos x="80" y="269"/>
                </a:cxn>
                <a:cxn ang="0">
                  <a:pos x="82" y="265"/>
                </a:cxn>
                <a:cxn ang="0">
                  <a:pos x="82" y="6"/>
                </a:cxn>
                <a:cxn ang="0">
                  <a:pos x="82" y="6"/>
                </a:cxn>
                <a:cxn ang="0">
                  <a:pos x="80" y="2"/>
                </a:cxn>
                <a:cxn ang="0">
                  <a:pos x="76" y="0"/>
                </a:cxn>
                <a:cxn ang="0">
                  <a:pos x="76" y="0"/>
                </a:cxn>
              </a:cxnLst>
              <a:rect l="0" t="0" r="r" b="b"/>
              <a:pathLst>
                <a:path w="82" h="271">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16" name="Freeform 23"/>
          <p:cNvSpPr>
            <a:spLocks noEditPoints="1"/>
          </p:cNvSpPr>
          <p:nvPr/>
        </p:nvSpPr>
        <p:spPr bwMode="auto">
          <a:xfrm>
            <a:off x="5010150" y="5453063"/>
            <a:ext cx="546100" cy="454025"/>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7" name="Freeform 24"/>
          <p:cNvSpPr>
            <a:spLocks noEditPoints="1"/>
          </p:cNvSpPr>
          <p:nvPr/>
        </p:nvSpPr>
        <p:spPr bwMode="auto">
          <a:xfrm>
            <a:off x="6330950" y="5527675"/>
            <a:ext cx="430213" cy="369888"/>
          </a:xfrm>
          <a:custGeom>
            <a:avLst/>
            <a:gdLst/>
            <a:ahLst/>
            <a:cxnLst>
              <a:cxn ang="0">
                <a:pos x="13" y="1"/>
              </a:cxn>
              <a:cxn ang="0">
                <a:pos x="0" y="3"/>
              </a:cxn>
              <a:cxn ang="0">
                <a:pos x="0" y="54"/>
              </a:cxn>
              <a:cxn ang="0">
                <a:pos x="8" y="63"/>
              </a:cxn>
              <a:cxn ang="0">
                <a:pos x="48" y="40"/>
              </a:cxn>
              <a:cxn ang="0">
                <a:pos x="51" y="29"/>
              </a:cxn>
              <a:cxn ang="0">
                <a:pos x="272" y="9"/>
              </a:cxn>
              <a:cxn ang="0">
                <a:pos x="86" y="11"/>
              </a:cxn>
              <a:cxn ang="0">
                <a:pos x="75" y="25"/>
              </a:cxn>
              <a:cxn ang="0">
                <a:pos x="77" y="45"/>
              </a:cxn>
              <a:cxn ang="0">
                <a:pos x="91" y="54"/>
              </a:cxn>
              <a:cxn ang="0">
                <a:pos x="278" y="54"/>
              </a:cxn>
              <a:cxn ang="0">
                <a:pos x="287" y="40"/>
              </a:cxn>
              <a:cxn ang="0">
                <a:pos x="287" y="18"/>
              </a:cxn>
              <a:cxn ang="0">
                <a:pos x="272" y="9"/>
              </a:cxn>
              <a:cxn ang="0">
                <a:pos x="48" y="130"/>
              </a:cxn>
              <a:cxn ang="0">
                <a:pos x="53" y="123"/>
              </a:cxn>
              <a:cxn ang="0">
                <a:pos x="13" y="99"/>
              </a:cxn>
              <a:cxn ang="0">
                <a:pos x="4" y="99"/>
              </a:cxn>
              <a:cxn ang="0">
                <a:pos x="0" y="147"/>
              </a:cxn>
              <a:cxn ang="0">
                <a:pos x="4" y="154"/>
              </a:cxn>
              <a:cxn ang="0">
                <a:pos x="13" y="154"/>
              </a:cxn>
              <a:cxn ang="0">
                <a:pos x="91" y="99"/>
              </a:cxn>
              <a:cxn ang="0">
                <a:pos x="77" y="110"/>
              </a:cxn>
              <a:cxn ang="0">
                <a:pos x="75" y="130"/>
              </a:cxn>
              <a:cxn ang="0">
                <a:pos x="86" y="145"/>
              </a:cxn>
              <a:cxn ang="0">
                <a:pos x="272" y="147"/>
              </a:cxn>
              <a:cxn ang="0">
                <a:pos x="287" y="136"/>
              </a:cxn>
              <a:cxn ang="0">
                <a:pos x="287" y="116"/>
              </a:cxn>
              <a:cxn ang="0">
                <a:pos x="278" y="101"/>
              </a:cxn>
              <a:cxn ang="0">
                <a:pos x="48" y="206"/>
              </a:cxn>
              <a:cxn ang="0">
                <a:pos x="8" y="183"/>
              </a:cxn>
              <a:cxn ang="0">
                <a:pos x="0" y="192"/>
              </a:cxn>
              <a:cxn ang="0">
                <a:pos x="0" y="243"/>
              </a:cxn>
              <a:cxn ang="0">
                <a:pos x="13" y="244"/>
              </a:cxn>
              <a:cxn ang="0">
                <a:pos x="51" y="219"/>
              </a:cxn>
              <a:cxn ang="0">
                <a:pos x="48" y="206"/>
              </a:cxn>
              <a:cxn ang="0">
                <a:pos x="91" y="192"/>
              </a:cxn>
              <a:cxn ang="0">
                <a:pos x="80" y="195"/>
              </a:cxn>
              <a:cxn ang="0">
                <a:pos x="75" y="221"/>
              </a:cxn>
              <a:cxn ang="0">
                <a:pos x="80" y="232"/>
              </a:cxn>
              <a:cxn ang="0">
                <a:pos x="272" y="237"/>
              </a:cxn>
              <a:cxn ang="0">
                <a:pos x="283" y="232"/>
              </a:cxn>
              <a:cxn ang="0">
                <a:pos x="287" y="206"/>
              </a:cxn>
              <a:cxn ang="0">
                <a:pos x="283" y="195"/>
              </a:cxn>
              <a:cxn ang="0">
                <a:pos x="272" y="192"/>
              </a:cxn>
            </a:cxnLst>
            <a:rect l="0" t="0" r="r" b="b"/>
            <a:pathLst>
              <a:path w="287" h="246">
                <a:moveTo>
                  <a:pt x="48" y="23"/>
                </a:moveTo>
                <a:lnTo>
                  <a:pt x="13" y="1"/>
                </a:lnTo>
                <a:lnTo>
                  <a:pt x="13" y="1"/>
                </a:lnTo>
                <a:lnTo>
                  <a:pt x="8" y="0"/>
                </a:lnTo>
                <a:lnTo>
                  <a:pt x="4" y="1"/>
                </a:lnTo>
                <a:lnTo>
                  <a:pt x="0" y="3"/>
                </a:lnTo>
                <a:lnTo>
                  <a:pt x="0" y="9"/>
                </a:lnTo>
                <a:lnTo>
                  <a:pt x="0" y="54"/>
                </a:lnTo>
                <a:lnTo>
                  <a:pt x="0" y="54"/>
                </a:lnTo>
                <a:lnTo>
                  <a:pt x="0" y="59"/>
                </a:lnTo>
                <a:lnTo>
                  <a:pt x="4" y="63"/>
                </a:lnTo>
                <a:lnTo>
                  <a:pt x="8" y="63"/>
                </a:lnTo>
                <a:lnTo>
                  <a:pt x="13" y="61"/>
                </a:lnTo>
                <a:lnTo>
                  <a:pt x="48" y="40"/>
                </a:lnTo>
                <a:lnTo>
                  <a:pt x="48" y="40"/>
                </a:lnTo>
                <a:lnTo>
                  <a:pt x="51" y="36"/>
                </a:lnTo>
                <a:lnTo>
                  <a:pt x="53" y="32"/>
                </a:lnTo>
                <a:lnTo>
                  <a:pt x="51" y="29"/>
                </a:lnTo>
                <a:lnTo>
                  <a:pt x="48" y="23"/>
                </a:lnTo>
                <a:lnTo>
                  <a:pt x="48" y="23"/>
                </a:lnTo>
                <a:close/>
                <a:moveTo>
                  <a:pt x="272" y="9"/>
                </a:moveTo>
                <a:lnTo>
                  <a:pt x="91" y="9"/>
                </a:lnTo>
                <a:lnTo>
                  <a:pt x="91" y="9"/>
                </a:lnTo>
                <a:lnTo>
                  <a:pt x="86" y="11"/>
                </a:lnTo>
                <a:lnTo>
                  <a:pt x="80" y="14"/>
                </a:lnTo>
                <a:lnTo>
                  <a:pt x="77" y="18"/>
                </a:lnTo>
                <a:lnTo>
                  <a:pt x="75" y="25"/>
                </a:lnTo>
                <a:lnTo>
                  <a:pt x="75" y="40"/>
                </a:lnTo>
                <a:lnTo>
                  <a:pt x="75" y="40"/>
                </a:lnTo>
                <a:lnTo>
                  <a:pt x="77" y="45"/>
                </a:lnTo>
                <a:lnTo>
                  <a:pt x="80" y="50"/>
                </a:lnTo>
                <a:lnTo>
                  <a:pt x="86" y="54"/>
                </a:lnTo>
                <a:lnTo>
                  <a:pt x="91" y="54"/>
                </a:lnTo>
                <a:lnTo>
                  <a:pt x="272" y="54"/>
                </a:lnTo>
                <a:lnTo>
                  <a:pt x="272" y="54"/>
                </a:lnTo>
                <a:lnTo>
                  <a:pt x="278" y="54"/>
                </a:lnTo>
                <a:lnTo>
                  <a:pt x="283" y="50"/>
                </a:lnTo>
                <a:lnTo>
                  <a:pt x="287" y="45"/>
                </a:lnTo>
                <a:lnTo>
                  <a:pt x="287" y="40"/>
                </a:lnTo>
                <a:lnTo>
                  <a:pt x="287" y="25"/>
                </a:lnTo>
                <a:lnTo>
                  <a:pt x="287" y="25"/>
                </a:lnTo>
                <a:lnTo>
                  <a:pt x="287" y="18"/>
                </a:lnTo>
                <a:lnTo>
                  <a:pt x="283" y="14"/>
                </a:lnTo>
                <a:lnTo>
                  <a:pt x="278" y="11"/>
                </a:lnTo>
                <a:lnTo>
                  <a:pt x="272" y="9"/>
                </a:lnTo>
                <a:lnTo>
                  <a:pt x="272" y="9"/>
                </a:lnTo>
                <a:close/>
                <a:moveTo>
                  <a:pt x="13" y="154"/>
                </a:moveTo>
                <a:lnTo>
                  <a:pt x="48" y="130"/>
                </a:lnTo>
                <a:lnTo>
                  <a:pt x="48" y="130"/>
                </a:lnTo>
                <a:lnTo>
                  <a:pt x="51" y="127"/>
                </a:lnTo>
                <a:lnTo>
                  <a:pt x="53" y="123"/>
                </a:lnTo>
                <a:lnTo>
                  <a:pt x="51" y="119"/>
                </a:lnTo>
                <a:lnTo>
                  <a:pt x="48" y="116"/>
                </a:lnTo>
                <a:lnTo>
                  <a:pt x="13" y="99"/>
                </a:lnTo>
                <a:lnTo>
                  <a:pt x="13" y="99"/>
                </a:lnTo>
                <a:lnTo>
                  <a:pt x="8" y="98"/>
                </a:lnTo>
                <a:lnTo>
                  <a:pt x="4" y="99"/>
                </a:lnTo>
                <a:lnTo>
                  <a:pt x="0" y="103"/>
                </a:lnTo>
                <a:lnTo>
                  <a:pt x="0" y="108"/>
                </a:lnTo>
                <a:lnTo>
                  <a:pt x="0" y="147"/>
                </a:lnTo>
                <a:lnTo>
                  <a:pt x="0" y="147"/>
                </a:lnTo>
                <a:lnTo>
                  <a:pt x="0" y="150"/>
                </a:lnTo>
                <a:lnTo>
                  <a:pt x="4" y="154"/>
                </a:lnTo>
                <a:lnTo>
                  <a:pt x="8" y="156"/>
                </a:lnTo>
                <a:lnTo>
                  <a:pt x="13" y="154"/>
                </a:lnTo>
                <a:lnTo>
                  <a:pt x="13" y="154"/>
                </a:lnTo>
                <a:close/>
                <a:moveTo>
                  <a:pt x="272" y="99"/>
                </a:moveTo>
                <a:lnTo>
                  <a:pt x="91" y="99"/>
                </a:lnTo>
                <a:lnTo>
                  <a:pt x="91" y="99"/>
                </a:lnTo>
                <a:lnTo>
                  <a:pt x="86" y="101"/>
                </a:lnTo>
                <a:lnTo>
                  <a:pt x="80" y="105"/>
                </a:lnTo>
                <a:lnTo>
                  <a:pt x="77" y="110"/>
                </a:lnTo>
                <a:lnTo>
                  <a:pt x="75" y="116"/>
                </a:lnTo>
                <a:lnTo>
                  <a:pt x="75" y="130"/>
                </a:lnTo>
                <a:lnTo>
                  <a:pt x="75" y="130"/>
                </a:lnTo>
                <a:lnTo>
                  <a:pt x="77" y="136"/>
                </a:lnTo>
                <a:lnTo>
                  <a:pt x="80" y="141"/>
                </a:lnTo>
                <a:lnTo>
                  <a:pt x="86" y="145"/>
                </a:lnTo>
                <a:lnTo>
                  <a:pt x="91" y="147"/>
                </a:lnTo>
                <a:lnTo>
                  <a:pt x="272" y="147"/>
                </a:lnTo>
                <a:lnTo>
                  <a:pt x="272" y="147"/>
                </a:lnTo>
                <a:lnTo>
                  <a:pt x="278" y="145"/>
                </a:lnTo>
                <a:lnTo>
                  <a:pt x="283" y="141"/>
                </a:lnTo>
                <a:lnTo>
                  <a:pt x="287" y="136"/>
                </a:lnTo>
                <a:lnTo>
                  <a:pt x="287" y="130"/>
                </a:lnTo>
                <a:lnTo>
                  <a:pt x="287" y="116"/>
                </a:lnTo>
                <a:lnTo>
                  <a:pt x="287" y="116"/>
                </a:lnTo>
                <a:lnTo>
                  <a:pt x="287" y="110"/>
                </a:lnTo>
                <a:lnTo>
                  <a:pt x="283" y="105"/>
                </a:lnTo>
                <a:lnTo>
                  <a:pt x="278" y="101"/>
                </a:lnTo>
                <a:lnTo>
                  <a:pt x="272" y="99"/>
                </a:lnTo>
                <a:lnTo>
                  <a:pt x="272" y="99"/>
                </a:lnTo>
                <a:close/>
                <a:moveTo>
                  <a:pt x="48" y="206"/>
                </a:moveTo>
                <a:lnTo>
                  <a:pt x="13" y="185"/>
                </a:lnTo>
                <a:lnTo>
                  <a:pt x="13" y="185"/>
                </a:lnTo>
                <a:lnTo>
                  <a:pt x="8" y="183"/>
                </a:lnTo>
                <a:lnTo>
                  <a:pt x="4" y="183"/>
                </a:lnTo>
                <a:lnTo>
                  <a:pt x="0" y="186"/>
                </a:lnTo>
                <a:lnTo>
                  <a:pt x="0" y="192"/>
                </a:lnTo>
                <a:lnTo>
                  <a:pt x="0" y="237"/>
                </a:lnTo>
                <a:lnTo>
                  <a:pt x="0" y="237"/>
                </a:lnTo>
                <a:lnTo>
                  <a:pt x="0" y="243"/>
                </a:lnTo>
                <a:lnTo>
                  <a:pt x="4" y="244"/>
                </a:lnTo>
                <a:lnTo>
                  <a:pt x="8" y="246"/>
                </a:lnTo>
                <a:lnTo>
                  <a:pt x="13" y="244"/>
                </a:lnTo>
                <a:lnTo>
                  <a:pt x="48" y="223"/>
                </a:lnTo>
                <a:lnTo>
                  <a:pt x="48" y="223"/>
                </a:lnTo>
                <a:lnTo>
                  <a:pt x="51" y="219"/>
                </a:lnTo>
                <a:lnTo>
                  <a:pt x="53" y="214"/>
                </a:lnTo>
                <a:lnTo>
                  <a:pt x="51" y="210"/>
                </a:lnTo>
                <a:lnTo>
                  <a:pt x="48" y="206"/>
                </a:lnTo>
                <a:lnTo>
                  <a:pt x="48" y="206"/>
                </a:lnTo>
                <a:close/>
                <a:moveTo>
                  <a:pt x="272" y="192"/>
                </a:moveTo>
                <a:lnTo>
                  <a:pt x="91" y="192"/>
                </a:lnTo>
                <a:lnTo>
                  <a:pt x="91" y="192"/>
                </a:lnTo>
                <a:lnTo>
                  <a:pt x="86" y="192"/>
                </a:lnTo>
                <a:lnTo>
                  <a:pt x="80" y="195"/>
                </a:lnTo>
                <a:lnTo>
                  <a:pt x="77" y="201"/>
                </a:lnTo>
                <a:lnTo>
                  <a:pt x="75" y="206"/>
                </a:lnTo>
                <a:lnTo>
                  <a:pt x="75" y="221"/>
                </a:lnTo>
                <a:lnTo>
                  <a:pt x="75" y="221"/>
                </a:lnTo>
                <a:lnTo>
                  <a:pt x="77" y="228"/>
                </a:lnTo>
                <a:lnTo>
                  <a:pt x="80" y="232"/>
                </a:lnTo>
                <a:lnTo>
                  <a:pt x="86" y="235"/>
                </a:lnTo>
                <a:lnTo>
                  <a:pt x="91" y="237"/>
                </a:lnTo>
                <a:lnTo>
                  <a:pt x="272" y="237"/>
                </a:lnTo>
                <a:lnTo>
                  <a:pt x="272" y="237"/>
                </a:lnTo>
                <a:lnTo>
                  <a:pt x="278" y="235"/>
                </a:lnTo>
                <a:lnTo>
                  <a:pt x="283" y="232"/>
                </a:lnTo>
                <a:lnTo>
                  <a:pt x="287" y="228"/>
                </a:lnTo>
                <a:lnTo>
                  <a:pt x="287" y="221"/>
                </a:lnTo>
                <a:lnTo>
                  <a:pt x="287" y="206"/>
                </a:lnTo>
                <a:lnTo>
                  <a:pt x="287" y="206"/>
                </a:lnTo>
                <a:lnTo>
                  <a:pt x="287" y="201"/>
                </a:lnTo>
                <a:lnTo>
                  <a:pt x="283" y="195"/>
                </a:lnTo>
                <a:lnTo>
                  <a:pt x="278" y="192"/>
                </a:lnTo>
                <a:lnTo>
                  <a:pt x="272" y="192"/>
                </a:lnTo>
                <a:lnTo>
                  <a:pt x="272" y="192"/>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8" name="Freeform 30"/>
          <p:cNvSpPr/>
          <p:nvPr/>
        </p:nvSpPr>
        <p:spPr bwMode="auto">
          <a:xfrm>
            <a:off x="1427163" y="4492625"/>
            <a:ext cx="396875" cy="433388"/>
          </a:xfrm>
          <a:custGeom>
            <a:avLst/>
            <a:gdLst/>
            <a:ahLst/>
            <a:cxnLst>
              <a:cxn ang="0">
                <a:pos x="111" y="39"/>
              </a:cxn>
              <a:cxn ang="0">
                <a:pos x="100" y="45"/>
              </a:cxn>
              <a:cxn ang="0">
                <a:pos x="85" y="63"/>
              </a:cxn>
              <a:cxn ang="0">
                <a:pos x="84" y="204"/>
              </a:cxn>
              <a:cxn ang="0">
                <a:pos x="84" y="206"/>
              </a:cxn>
              <a:cxn ang="0">
                <a:pos x="67" y="203"/>
              </a:cxn>
              <a:cxn ang="0">
                <a:pos x="55" y="203"/>
              </a:cxn>
              <a:cxn ang="0">
                <a:pos x="35" y="210"/>
              </a:cxn>
              <a:cxn ang="0">
                <a:pos x="17" y="221"/>
              </a:cxn>
              <a:cxn ang="0">
                <a:pos x="6" y="237"/>
              </a:cxn>
              <a:cxn ang="0">
                <a:pos x="0" y="253"/>
              </a:cxn>
              <a:cxn ang="0">
                <a:pos x="2" y="262"/>
              </a:cxn>
              <a:cxn ang="0">
                <a:pos x="11" y="277"/>
              </a:cxn>
              <a:cxn ang="0">
                <a:pos x="26" y="286"/>
              </a:cxn>
              <a:cxn ang="0">
                <a:pos x="44" y="288"/>
              </a:cxn>
              <a:cxn ang="0">
                <a:pos x="55" y="288"/>
              </a:cxn>
              <a:cxn ang="0">
                <a:pos x="75" y="282"/>
              </a:cxn>
              <a:cxn ang="0">
                <a:pos x="91" y="270"/>
              </a:cxn>
              <a:cxn ang="0">
                <a:pos x="102" y="255"/>
              </a:cxn>
              <a:cxn ang="0">
                <a:pos x="105" y="237"/>
              </a:cxn>
              <a:cxn ang="0">
                <a:pos x="105" y="125"/>
              </a:cxn>
              <a:cxn ang="0">
                <a:pos x="107" y="121"/>
              </a:cxn>
              <a:cxn ang="0">
                <a:pos x="113" y="114"/>
              </a:cxn>
              <a:cxn ang="0">
                <a:pos x="229" y="76"/>
              </a:cxn>
              <a:cxn ang="0">
                <a:pos x="236" y="76"/>
              </a:cxn>
              <a:cxn ang="0">
                <a:pos x="241" y="79"/>
              </a:cxn>
              <a:cxn ang="0">
                <a:pos x="241" y="83"/>
              </a:cxn>
              <a:cxn ang="0">
                <a:pos x="241" y="174"/>
              </a:cxn>
              <a:cxn ang="0">
                <a:pos x="234" y="170"/>
              </a:cxn>
              <a:cxn ang="0">
                <a:pos x="211" y="170"/>
              </a:cxn>
              <a:cxn ang="0">
                <a:pos x="200" y="172"/>
              </a:cxn>
              <a:cxn ang="0">
                <a:pos x="180" y="181"/>
              </a:cxn>
              <a:cxn ang="0">
                <a:pos x="165" y="194"/>
              </a:cxn>
              <a:cxn ang="0">
                <a:pos x="158" y="210"/>
              </a:cxn>
              <a:cxn ang="0">
                <a:pos x="156" y="219"/>
              </a:cxn>
              <a:cxn ang="0">
                <a:pos x="162" y="235"/>
              </a:cxn>
              <a:cxn ang="0">
                <a:pos x="172" y="246"/>
              </a:cxn>
              <a:cxn ang="0">
                <a:pos x="189" y="253"/>
              </a:cxn>
              <a:cxn ang="0">
                <a:pos x="211" y="253"/>
              </a:cxn>
              <a:cxn ang="0">
                <a:pos x="221" y="252"/>
              </a:cxn>
              <a:cxn ang="0">
                <a:pos x="240" y="242"/>
              </a:cxn>
              <a:cxn ang="0">
                <a:pos x="254" y="230"/>
              </a:cxn>
              <a:cxn ang="0">
                <a:pos x="263" y="213"/>
              </a:cxn>
              <a:cxn ang="0">
                <a:pos x="263" y="19"/>
              </a:cxn>
              <a:cxn ang="0">
                <a:pos x="263" y="16"/>
              </a:cxn>
              <a:cxn ang="0">
                <a:pos x="259" y="7"/>
              </a:cxn>
              <a:cxn ang="0">
                <a:pos x="252" y="1"/>
              </a:cxn>
              <a:cxn ang="0">
                <a:pos x="241" y="0"/>
              </a:cxn>
              <a:cxn ang="0">
                <a:pos x="236" y="1"/>
              </a:cxn>
            </a:cxnLst>
            <a:rect l="0" t="0" r="r" b="b"/>
            <a:pathLst>
              <a:path w="263" h="288">
                <a:moveTo>
                  <a:pt x="236" y="1"/>
                </a:moveTo>
                <a:lnTo>
                  <a:pt x="111" y="39"/>
                </a:lnTo>
                <a:lnTo>
                  <a:pt x="111" y="39"/>
                </a:lnTo>
                <a:lnTo>
                  <a:pt x="100" y="45"/>
                </a:lnTo>
                <a:lnTo>
                  <a:pt x="93" y="52"/>
                </a:lnTo>
                <a:lnTo>
                  <a:pt x="85" y="63"/>
                </a:lnTo>
                <a:lnTo>
                  <a:pt x="84" y="74"/>
                </a:lnTo>
                <a:lnTo>
                  <a:pt x="84" y="204"/>
                </a:lnTo>
                <a:lnTo>
                  <a:pt x="84" y="206"/>
                </a:lnTo>
                <a:lnTo>
                  <a:pt x="84" y="206"/>
                </a:lnTo>
                <a:lnTo>
                  <a:pt x="76" y="203"/>
                </a:lnTo>
                <a:lnTo>
                  <a:pt x="67" y="203"/>
                </a:lnTo>
                <a:lnTo>
                  <a:pt x="55" y="203"/>
                </a:lnTo>
                <a:lnTo>
                  <a:pt x="55" y="203"/>
                </a:lnTo>
                <a:lnTo>
                  <a:pt x="44" y="204"/>
                </a:lnTo>
                <a:lnTo>
                  <a:pt x="35" y="210"/>
                </a:lnTo>
                <a:lnTo>
                  <a:pt x="26" y="215"/>
                </a:lnTo>
                <a:lnTo>
                  <a:pt x="17" y="221"/>
                </a:lnTo>
                <a:lnTo>
                  <a:pt x="11" y="228"/>
                </a:lnTo>
                <a:lnTo>
                  <a:pt x="6" y="237"/>
                </a:lnTo>
                <a:lnTo>
                  <a:pt x="2" y="244"/>
                </a:lnTo>
                <a:lnTo>
                  <a:pt x="0" y="253"/>
                </a:lnTo>
                <a:lnTo>
                  <a:pt x="0" y="253"/>
                </a:lnTo>
                <a:lnTo>
                  <a:pt x="2" y="262"/>
                </a:lnTo>
                <a:lnTo>
                  <a:pt x="6" y="270"/>
                </a:lnTo>
                <a:lnTo>
                  <a:pt x="11" y="277"/>
                </a:lnTo>
                <a:lnTo>
                  <a:pt x="17" y="281"/>
                </a:lnTo>
                <a:lnTo>
                  <a:pt x="26" y="286"/>
                </a:lnTo>
                <a:lnTo>
                  <a:pt x="35" y="288"/>
                </a:lnTo>
                <a:lnTo>
                  <a:pt x="44" y="288"/>
                </a:lnTo>
                <a:lnTo>
                  <a:pt x="55" y="288"/>
                </a:lnTo>
                <a:lnTo>
                  <a:pt x="55" y="288"/>
                </a:lnTo>
                <a:lnTo>
                  <a:pt x="66" y="286"/>
                </a:lnTo>
                <a:lnTo>
                  <a:pt x="75" y="282"/>
                </a:lnTo>
                <a:lnTo>
                  <a:pt x="84" y="277"/>
                </a:lnTo>
                <a:lnTo>
                  <a:pt x="91" y="270"/>
                </a:lnTo>
                <a:lnTo>
                  <a:pt x="98" y="262"/>
                </a:lnTo>
                <a:lnTo>
                  <a:pt x="102" y="255"/>
                </a:lnTo>
                <a:lnTo>
                  <a:pt x="105" y="246"/>
                </a:lnTo>
                <a:lnTo>
                  <a:pt x="105" y="237"/>
                </a:lnTo>
                <a:lnTo>
                  <a:pt x="105" y="237"/>
                </a:lnTo>
                <a:lnTo>
                  <a:pt x="105" y="125"/>
                </a:lnTo>
                <a:lnTo>
                  <a:pt x="105" y="125"/>
                </a:lnTo>
                <a:lnTo>
                  <a:pt x="107" y="121"/>
                </a:lnTo>
                <a:lnTo>
                  <a:pt x="109" y="119"/>
                </a:lnTo>
                <a:lnTo>
                  <a:pt x="113" y="114"/>
                </a:lnTo>
                <a:lnTo>
                  <a:pt x="118" y="110"/>
                </a:lnTo>
                <a:lnTo>
                  <a:pt x="229" y="76"/>
                </a:lnTo>
                <a:lnTo>
                  <a:pt x="229" y="76"/>
                </a:lnTo>
                <a:lnTo>
                  <a:pt x="236" y="76"/>
                </a:lnTo>
                <a:lnTo>
                  <a:pt x="240" y="77"/>
                </a:lnTo>
                <a:lnTo>
                  <a:pt x="241" y="79"/>
                </a:lnTo>
                <a:lnTo>
                  <a:pt x="241" y="83"/>
                </a:lnTo>
                <a:lnTo>
                  <a:pt x="241" y="83"/>
                </a:lnTo>
                <a:lnTo>
                  <a:pt x="241" y="174"/>
                </a:lnTo>
                <a:lnTo>
                  <a:pt x="241" y="174"/>
                </a:lnTo>
                <a:lnTo>
                  <a:pt x="241" y="174"/>
                </a:lnTo>
                <a:lnTo>
                  <a:pt x="234" y="170"/>
                </a:lnTo>
                <a:lnTo>
                  <a:pt x="223" y="168"/>
                </a:lnTo>
                <a:lnTo>
                  <a:pt x="211" y="170"/>
                </a:lnTo>
                <a:lnTo>
                  <a:pt x="211" y="170"/>
                </a:lnTo>
                <a:lnTo>
                  <a:pt x="200" y="172"/>
                </a:lnTo>
                <a:lnTo>
                  <a:pt x="189" y="175"/>
                </a:lnTo>
                <a:lnTo>
                  <a:pt x="180" y="181"/>
                </a:lnTo>
                <a:lnTo>
                  <a:pt x="172" y="186"/>
                </a:lnTo>
                <a:lnTo>
                  <a:pt x="165" y="194"/>
                </a:lnTo>
                <a:lnTo>
                  <a:pt x="162" y="201"/>
                </a:lnTo>
                <a:lnTo>
                  <a:pt x="158" y="210"/>
                </a:lnTo>
                <a:lnTo>
                  <a:pt x="156" y="219"/>
                </a:lnTo>
                <a:lnTo>
                  <a:pt x="156" y="219"/>
                </a:lnTo>
                <a:lnTo>
                  <a:pt x="158" y="228"/>
                </a:lnTo>
                <a:lnTo>
                  <a:pt x="162" y="235"/>
                </a:lnTo>
                <a:lnTo>
                  <a:pt x="165" y="241"/>
                </a:lnTo>
                <a:lnTo>
                  <a:pt x="172" y="246"/>
                </a:lnTo>
                <a:lnTo>
                  <a:pt x="180" y="252"/>
                </a:lnTo>
                <a:lnTo>
                  <a:pt x="189" y="253"/>
                </a:lnTo>
                <a:lnTo>
                  <a:pt x="200" y="255"/>
                </a:lnTo>
                <a:lnTo>
                  <a:pt x="211" y="253"/>
                </a:lnTo>
                <a:lnTo>
                  <a:pt x="211" y="253"/>
                </a:lnTo>
                <a:lnTo>
                  <a:pt x="221" y="252"/>
                </a:lnTo>
                <a:lnTo>
                  <a:pt x="230" y="248"/>
                </a:lnTo>
                <a:lnTo>
                  <a:pt x="240" y="242"/>
                </a:lnTo>
                <a:lnTo>
                  <a:pt x="249" y="237"/>
                </a:lnTo>
                <a:lnTo>
                  <a:pt x="254" y="230"/>
                </a:lnTo>
                <a:lnTo>
                  <a:pt x="259" y="223"/>
                </a:lnTo>
                <a:lnTo>
                  <a:pt x="263" y="213"/>
                </a:lnTo>
                <a:lnTo>
                  <a:pt x="263" y="204"/>
                </a:lnTo>
                <a:lnTo>
                  <a:pt x="263" y="19"/>
                </a:lnTo>
                <a:lnTo>
                  <a:pt x="263" y="19"/>
                </a:lnTo>
                <a:lnTo>
                  <a:pt x="263" y="16"/>
                </a:lnTo>
                <a:lnTo>
                  <a:pt x="261" y="10"/>
                </a:lnTo>
                <a:lnTo>
                  <a:pt x="259" y="7"/>
                </a:lnTo>
                <a:lnTo>
                  <a:pt x="256" y="3"/>
                </a:lnTo>
                <a:lnTo>
                  <a:pt x="252" y="1"/>
                </a:lnTo>
                <a:lnTo>
                  <a:pt x="247" y="0"/>
                </a:lnTo>
                <a:lnTo>
                  <a:pt x="241" y="0"/>
                </a:lnTo>
                <a:lnTo>
                  <a:pt x="236" y="1"/>
                </a:lnTo>
                <a:lnTo>
                  <a:pt x="236" y="1"/>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9" name="Freeform 31"/>
          <p:cNvSpPr/>
          <p:nvPr/>
        </p:nvSpPr>
        <p:spPr bwMode="auto">
          <a:xfrm>
            <a:off x="3878263" y="4451350"/>
            <a:ext cx="382587" cy="381000"/>
          </a:xfrm>
          <a:custGeom>
            <a:avLst/>
            <a:gdLst/>
            <a:ahLst/>
            <a:cxnLst>
              <a:cxn ang="0">
                <a:pos x="253" y="201"/>
              </a:cxn>
              <a:cxn ang="0">
                <a:pos x="250" y="212"/>
              </a:cxn>
              <a:cxn ang="0">
                <a:pos x="214" y="246"/>
              </a:cxn>
              <a:cxn ang="0">
                <a:pos x="208" y="252"/>
              </a:cxn>
              <a:cxn ang="0">
                <a:pos x="201" y="254"/>
              </a:cxn>
              <a:cxn ang="0">
                <a:pos x="199" y="254"/>
              </a:cxn>
              <a:cxn ang="0">
                <a:pos x="195" y="254"/>
              </a:cxn>
              <a:cxn ang="0">
                <a:pos x="179" y="252"/>
              </a:cxn>
              <a:cxn ang="0">
                <a:pos x="150" y="245"/>
              </a:cxn>
              <a:cxn ang="0">
                <a:pos x="134" y="236"/>
              </a:cxn>
              <a:cxn ang="0">
                <a:pos x="114" y="223"/>
              </a:cxn>
              <a:cxn ang="0">
                <a:pos x="69" y="187"/>
              </a:cxn>
              <a:cxn ang="0">
                <a:pos x="52" y="169"/>
              </a:cxn>
              <a:cxn ang="0">
                <a:pos x="38" y="150"/>
              </a:cxn>
              <a:cxn ang="0">
                <a:pos x="18" y="120"/>
              </a:cxn>
              <a:cxn ang="0">
                <a:pos x="11" y="105"/>
              </a:cxn>
              <a:cxn ang="0">
                <a:pos x="7" y="92"/>
              </a:cxn>
              <a:cxn ang="0">
                <a:pos x="1" y="72"/>
              </a:cxn>
              <a:cxn ang="0">
                <a:pos x="0" y="60"/>
              </a:cxn>
              <a:cxn ang="0">
                <a:pos x="1" y="54"/>
              </a:cxn>
              <a:cxn ang="0">
                <a:pos x="3" y="47"/>
              </a:cxn>
              <a:cxn ang="0">
                <a:pos x="43" y="5"/>
              </a:cxn>
              <a:cxn ang="0">
                <a:pos x="47" y="2"/>
              </a:cxn>
              <a:cxn ang="0">
                <a:pos x="52" y="0"/>
              </a:cxn>
              <a:cxn ang="0">
                <a:pos x="58" y="4"/>
              </a:cxn>
              <a:cxn ang="0">
                <a:pos x="63" y="7"/>
              </a:cxn>
              <a:cxn ang="0">
                <a:pos x="92" y="62"/>
              </a:cxn>
              <a:cxn ang="0">
                <a:pos x="92" y="72"/>
              </a:cxn>
              <a:cxn ang="0">
                <a:pos x="90" y="76"/>
              </a:cxn>
              <a:cxn ang="0">
                <a:pos x="76" y="94"/>
              </a:cxn>
              <a:cxn ang="0">
                <a:pos x="74" y="96"/>
              </a:cxn>
              <a:cxn ang="0">
                <a:pos x="74" y="98"/>
              </a:cxn>
              <a:cxn ang="0">
                <a:pos x="79" y="110"/>
              </a:cxn>
              <a:cxn ang="0">
                <a:pos x="88" y="125"/>
              </a:cxn>
              <a:cxn ang="0">
                <a:pos x="96" y="136"/>
              </a:cxn>
              <a:cxn ang="0">
                <a:pos x="108" y="147"/>
              </a:cxn>
              <a:cxn ang="0">
                <a:pos x="128" y="167"/>
              </a:cxn>
              <a:cxn ang="0">
                <a:pos x="145" y="176"/>
              </a:cxn>
              <a:cxn ang="0">
                <a:pos x="154" y="181"/>
              </a:cxn>
              <a:cxn ang="0">
                <a:pos x="157" y="181"/>
              </a:cxn>
              <a:cxn ang="0">
                <a:pos x="159" y="181"/>
              </a:cxn>
              <a:cxn ang="0">
                <a:pos x="177" y="165"/>
              </a:cxn>
              <a:cxn ang="0">
                <a:pos x="181" y="161"/>
              </a:cxn>
              <a:cxn ang="0">
                <a:pos x="188" y="159"/>
              </a:cxn>
              <a:cxn ang="0">
                <a:pos x="195" y="161"/>
              </a:cxn>
              <a:cxn ang="0">
                <a:pos x="248" y="192"/>
              </a:cxn>
              <a:cxn ang="0">
                <a:pos x="253" y="201"/>
              </a:cxn>
            </a:cxnLst>
            <a:rect l="0" t="0" r="r" b="b"/>
            <a:pathLst>
              <a:path w="253" h="254">
                <a:moveTo>
                  <a:pt x="253" y="201"/>
                </a:moveTo>
                <a:lnTo>
                  <a:pt x="253" y="201"/>
                </a:lnTo>
                <a:lnTo>
                  <a:pt x="253" y="207"/>
                </a:lnTo>
                <a:lnTo>
                  <a:pt x="250" y="212"/>
                </a:lnTo>
                <a:lnTo>
                  <a:pt x="214" y="246"/>
                </a:lnTo>
                <a:lnTo>
                  <a:pt x="214" y="246"/>
                </a:lnTo>
                <a:lnTo>
                  <a:pt x="208" y="252"/>
                </a:lnTo>
                <a:lnTo>
                  <a:pt x="208" y="252"/>
                </a:lnTo>
                <a:lnTo>
                  <a:pt x="201" y="254"/>
                </a:lnTo>
                <a:lnTo>
                  <a:pt x="201" y="254"/>
                </a:lnTo>
                <a:lnTo>
                  <a:pt x="199" y="254"/>
                </a:lnTo>
                <a:lnTo>
                  <a:pt x="199" y="254"/>
                </a:lnTo>
                <a:lnTo>
                  <a:pt x="195" y="254"/>
                </a:lnTo>
                <a:lnTo>
                  <a:pt x="195" y="254"/>
                </a:lnTo>
                <a:lnTo>
                  <a:pt x="179" y="252"/>
                </a:lnTo>
                <a:lnTo>
                  <a:pt x="179" y="252"/>
                </a:lnTo>
                <a:lnTo>
                  <a:pt x="166" y="250"/>
                </a:lnTo>
                <a:lnTo>
                  <a:pt x="150" y="245"/>
                </a:lnTo>
                <a:lnTo>
                  <a:pt x="150" y="245"/>
                </a:lnTo>
                <a:lnTo>
                  <a:pt x="134" y="236"/>
                </a:lnTo>
                <a:lnTo>
                  <a:pt x="114" y="223"/>
                </a:lnTo>
                <a:lnTo>
                  <a:pt x="114" y="223"/>
                </a:lnTo>
                <a:lnTo>
                  <a:pt x="92" y="207"/>
                </a:lnTo>
                <a:lnTo>
                  <a:pt x="69" y="187"/>
                </a:lnTo>
                <a:lnTo>
                  <a:pt x="69" y="187"/>
                </a:lnTo>
                <a:lnTo>
                  <a:pt x="52" y="169"/>
                </a:lnTo>
                <a:lnTo>
                  <a:pt x="38" y="150"/>
                </a:lnTo>
                <a:lnTo>
                  <a:pt x="38" y="150"/>
                </a:lnTo>
                <a:lnTo>
                  <a:pt x="27" y="134"/>
                </a:lnTo>
                <a:lnTo>
                  <a:pt x="18" y="120"/>
                </a:lnTo>
                <a:lnTo>
                  <a:pt x="18" y="120"/>
                </a:lnTo>
                <a:lnTo>
                  <a:pt x="11" y="105"/>
                </a:lnTo>
                <a:lnTo>
                  <a:pt x="7" y="92"/>
                </a:lnTo>
                <a:lnTo>
                  <a:pt x="7" y="92"/>
                </a:lnTo>
                <a:lnTo>
                  <a:pt x="1" y="72"/>
                </a:lnTo>
                <a:lnTo>
                  <a:pt x="1" y="72"/>
                </a:lnTo>
                <a:lnTo>
                  <a:pt x="0" y="60"/>
                </a:lnTo>
                <a:lnTo>
                  <a:pt x="0" y="60"/>
                </a:lnTo>
                <a:lnTo>
                  <a:pt x="1" y="54"/>
                </a:lnTo>
                <a:lnTo>
                  <a:pt x="1" y="54"/>
                </a:lnTo>
                <a:lnTo>
                  <a:pt x="3" y="47"/>
                </a:lnTo>
                <a:lnTo>
                  <a:pt x="3" y="47"/>
                </a:lnTo>
                <a:lnTo>
                  <a:pt x="7" y="40"/>
                </a:lnTo>
                <a:lnTo>
                  <a:pt x="43" y="5"/>
                </a:lnTo>
                <a:lnTo>
                  <a:pt x="43" y="5"/>
                </a:lnTo>
                <a:lnTo>
                  <a:pt x="47" y="2"/>
                </a:lnTo>
                <a:lnTo>
                  <a:pt x="52" y="0"/>
                </a:lnTo>
                <a:lnTo>
                  <a:pt x="52" y="0"/>
                </a:lnTo>
                <a:lnTo>
                  <a:pt x="56" y="2"/>
                </a:lnTo>
                <a:lnTo>
                  <a:pt x="58" y="4"/>
                </a:lnTo>
                <a:lnTo>
                  <a:pt x="58" y="4"/>
                </a:lnTo>
                <a:lnTo>
                  <a:pt x="63" y="7"/>
                </a:lnTo>
                <a:lnTo>
                  <a:pt x="92" y="62"/>
                </a:lnTo>
                <a:lnTo>
                  <a:pt x="92" y="62"/>
                </a:lnTo>
                <a:lnTo>
                  <a:pt x="92" y="67"/>
                </a:lnTo>
                <a:lnTo>
                  <a:pt x="92" y="72"/>
                </a:lnTo>
                <a:lnTo>
                  <a:pt x="92" y="72"/>
                </a:lnTo>
                <a:lnTo>
                  <a:pt x="90" y="76"/>
                </a:lnTo>
                <a:lnTo>
                  <a:pt x="88" y="80"/>
                </a:lnTo>
                <a:lnTo>
                  <a:pt x="76" y="94"/>
                </a:lnTo>
                <a:lnTo>
                  <a:pt x="76" y="94"/>
                </a:lnTo>
                <a:lnTo>
                  <a:pt x="74" y="96"/>
                </a:lnTo>
                <a:lnTo>
                  <a:pt x="74" y="96"/>
                </a:lnTo>
                <a:lnTo>
                  <a:pt x="74" y="98"/>
                </a:lnTo>
                <a:lnTo>
                  <a:pt x="74" y="98"/>
                </a:lnTo>
                <a:lnTo>
                  <a:pt x="79" y="110"/>
                </a:lnTo>
                <a:lnTo>
                  <a:pt x="79" y="110"/>
                </a:lnTo>
                <a:lnTo>
                  <a:pt x="88" y="125"/>
                </a:lnTo>
                <a:lnTo>
                  <a:pt x="88" y="125"/>
                </a:lnTo>
                <a:lnTo>
                  <a:pt x="96" y="136"/>
                </a:lnTo>
                <a:lnTo>
                  <a:pt x="108" y="147"/>
                </a:lnTo>
                <a:lnTo>
                  <a:pt x="108" y="147"/>
                </a:lnTo>
                <a:lnTo>
                  <a:pt x="119" y="158"/>
                </a:lnTo>
                <a:lnTo>
                  <a:pt x="128" y="167"/>
                </a:lnTo>
                <a:lnTo>
                  <a:pt x="128" y="167"/>
                </a:lnTo>
                <a:lnTo>
                  <a:pt x="145" y="176"/>
                </a:lnTo>
                <a:lnTo>
                  <a:pt x="145" y="176"/>
                </a:lnTo>
                <a:lnTo>
                  <a:pt x="154" y="181"/>
                </a:lnTo>
                <a:lnTo>
                  <a:pt x="157" y="181"/>
                </a:lnTo>
                <a:lnTo>
                  <a:pt x="157" y="181"/>
                </a:lnTo>
                <a:lnTo>
                  <a:pt x="159" y="181"/>
                </a:lnTo>
                <a:lnTo>
                  <a:pt x="159" y="181"/>
                </a:lnTo>
                <a:lnTo>
                  <a:pt x="161" y="179"/>
                </a:lnTo>
                <a:lnTo>
                  <a:pt x="177" y="165"/>
                </a:lnTo>
                <a:lnTo>
                  <a:pt x="177" y="165"/>
                </a:lnTo>
                <a:lnTo>
                  <a:pt x="181" y="161"/>
                </a:lnTo>
                <a:lnTo>
                  <a:pt x="188" y="159"/>
                </a:lnTo>
                <a:lnTo>
                  <a:pt x="188" y="159"/>
                </a:lnTo>
                <a:lnTo>
                  <a:pt x="195" y="161"/>
                </a:lnTo>
                <a:lnTo>
                  <a:pt x="195" y="161"/>
                </a:lnTo>
                <a:lnTo>
                  <a:pt x="248" y="192"/>
                </a:lnTo>
                <a:lnTo>
                  <a:pt x="248" y="192"/>
                </a:lnTo>
                <a:lnTo>
                  <a:pt x="252" y="196"/>
                </a:lnTo>
                <a:lnTo>
                  <a:pt x="253" y="201"/>
                </a:lnTo>
                <a:lnTo>
                  <a:pt x="253" y="201"/>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0" name="Freeform 32"/>
          <p:cNvSpPr>
            <a:spLocks noEditPoints="1"/>
          </p:cNvSpPr>
          <p:nvPr/>
        </p:nvSpPr>
        <p:spPr bwMode="auto">
          <a:xfrm>
            <a:off x="5010150" y="4459288"/>
            <a:ext cx="542925" cy="444500"/>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21" name="Group 82"/>
          <p:cNvGrpSpPr/>
          <p:nvPr/>
        </p:nvGrpSpPr>
        <p:grpSpPr>
          <a:xfrm>
            <a:off x="6292020" y="4458465"/>
            <a:ext cx="507739" cy="474691"/>
            <a:chOff x="4067683" y="3042772"/>
            <a:chExt cx="350901" cy="328061"/>
          </a:xfrm>
          <a:solidFill>
            <a:srgbClr val="002B41"/>
          </a:solidFill>
        </p:grpSpPr>
        <p:sp>
          <p:nvSpPr>
            <p:cNvPr id="22" name="Freeform 33"/>
            <p:cNvSpPr>
              <a:spLocks noEditPoints="1"/>
            </p:cNvSpPr>
            <p:nvPr/>
          </p:nvSpPr>
          <p:spPr bwMode="auto">
            <a:xfrm>
              <a:off x="4156966" y="3260787"/>
              <a:ext cx="174412" cy="110046"/>
            </a:xfrm>
            <a:custGeom>
              <a:avLst/>
              <a:gdLst/>
              <a:ahLst/>
              <a:cxnLst>
                <a:cxn ang="0">
                  <a:pos x="0" y="44"/>
                </a:cxn>
                <a:cxn ang="0">
                  <a:pos x="0" y="107"/>
                </a:cxn>
                <a:cxn ang="0">
                  <a:pos x="169" y="107"/>
                </a:cxn>
                <a:cxn ang="0">
                  <a:pos x="169" y="44"/>
                </a:cxn>
                <a:cxn ang="0">
                  <a:pos x="169" y="0"/>
                </a:cxn>
                <a:cxn ang="0">
                  <a:pos x="0" y="0"/>
                </a:cxn>
                <a:cxn ang="0">
                  <a:pos x="0" y="44"/>
                </a:cxn>
                <a:cxn ang="0">
                  <a:pos x="20" y="22"/>
                </a:cxn>
                <a:cxn ang="0">
                  <a:pos x="147" y="22"/>
                </a:cxn>
                <a:cxn ang="0">
                  <a:pos x="147" y="44"/>
                </a:cxn>
                <a:cxn ang="0">
                  <a:pos x="20" y="44"/>
                </a:cxn>
                <a:cxn ang="0">
                  <a:pos x="20" y="22"/>
                </a:cxn>
                <a:cxn ang="0">
                  <a:pos x="20" y="64"/>
                </a:cxn>
                <a:cxn ang="0">
                  <a:pos x="147" y="64"/>
                </a:cxn>
                <a:cxn ang="0">
                  <a:pos x="147" y="86"/>
                </a:cxn>
                <a:cxn ang="0">
                  <a:pos x="20" y="86"/>
                </a:cxn>
                <a:cxn ang="0">
                  <a:pos x="20" y="64"/>
                </a:cxn>
              </a:cxnLst>
              <a:rect l="0" t="0" r="r" b="b"/>
              <a:pathLst>
                <a:path w="169" h="107">
                  <a:moveTo>
                    <a:pt x="0" y="44"/>
                  </a:moveTo>
                  <a:lnTo>
                    <a:pt x="0" y="107"/>
                  </a:lnTo>
                  <a:lnTo>
                    <a:pt x="169" y="107"/>
                  </a:lnTo>
                  <a:lnTo>
                    <a:pt x="169" y="44"/>
                  </a:lnTo>
                  <a:lnTo>
                    <a:pt x="169" y="0"/>
                  </a:lnTo>
                  <a:lnTo>
                    <a:pt x="0" y="0"/>
                  </a:lnTo>
                  <a:lnTo>
                    <a:pt x="0" y="44"/>
                  </a:lnTo>
                  <a:close/>
                  <a:moveTo>
                    <a:pt x="20" y="22"/>
                  </a:moveTo>
                  <a:lnTo>
                    <a:pt x="147" y="22"/>
                  </a:lnTo>
                  <a:lnTo>
                    <a:pt x="147" y="44"/>
                  </a:lnTo>
                  <a:lnTo>
                    <a:pt x="20" y="44"/>
                  </a:lnTo>
                  <a:lnTo>
                    <a:pt x="20" y="22"/>
                  </a:lnTo>
                  <a:close/>
                  <a:moveTo>
                    <a:pt x="20" y="64"/>
                  </a:moveTo>
                  <a:lnTo>
                    <a:pt x="147" y="64"/>
                  </a:lnTo>
                  <a:lnTo>
                    <a:pt x="147" y="86"/>
                  </a:lnTo>
                  <a:lnTo>
                    <a:pt x="20" y="86"/>
                  </a:lnTo>
                  <a:lnTo>
                    <a:pt x="20" y="6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3" name="Freeform 34"/>
            <p:cNvSpPr/>
            <p:nvPr/>
          </p:nvSpPr>
          <p:spPr bwMode="auto">
            <a:xfrm>
              <a:off x="4156966" y="3042772"/>
              <a:ext cx="174412" cy="107969"/>
            </a:xfrm>
            <a:custGeom>
              <a:avLst/>
              <a:gdLst/>
              <a:ahLst/>
              <a:cxnLst>
                <a:cxn ang="0">
                  <a:pos x="169" y="64"/>
                </a:cxn>
                <a:cxn ang="0">
                  <a:pos x="169" y="0"/>
                </a:cxn>
                <a:cxn ang="0">
                  <a:pos x="0" y="0"/>
                </a:cxn>
                <a:cxn ang="0">
                  <a:pos x="0" y="64"/>
                </a:cxn>
                <a:cxn ang="0">
                  <a:pos x="0" y="105"/>
                </a:cxn>
                <a:cxn ang="0">
                  <a:pos x="169" y="105"/>
                </a:cxn>
                <a:cxn ang="0">
                  <a:pos x="169" y="64"/>
                </a:cxn>
              </a:cxnLst>
              <a:rect l="0" t="0" r="r" b="b"/>
              <a:pathLst>
                <a:path w="169" h="105">
                  <a:moveTo>
                    <a:pt x="169" y="64"/>
                  </a:moveTo>
                  <a:lnTo>
                    <a:pt x="169" y="0"/>
                  </a:lnTo>
                  <a:lnTo>
                    <a:pt x="0" y="0"/>
                  </a:lnTo>
                  <a:lnTo>
                    <a:pt x="0" y="64"/>
                  </a:lnTo>
                  <a:lnTo>
                    <a:pt x="0" y="105"/>
                  </a:lnTo>
                  <a:lnTo>
                    <a:pt x="169" y="105"/>
                  </a:lnTo>
                  <a:lnTo>
                    <a:pt x="169" y="6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4" name="Freeform 35"/>
            <p:cNvSpPr/>
            <p:nvPr/>
          </p:nvSpPr>
          <p:spPr bwMode="auto">
            <a:xfrm>
              <a:off x="4067683" y="3107139"/>
              <a:ext cx="350901" cy="197252"/>
            </a:xfrm>
            <a:custGeom>
              <a:avLst/>
              <a:gdLst/>
              <a:ahLst/>
              <a:cxnLst>
                <a:cxn ang="0">
                  <a:pos x="295" y="0"/>
                </a:cxn>
                <a:cxn ang="0">
                  <a:pos x="274" y="0"/>
                </a:cxn>
                <a:cxn ang="0">
                  <a:pos x="274" y="41"/>
                </a:cxn>
                <a:cxn ang="0">
                  <a:pos x="274" y="63"/>
                </a:cxn>
                <a:cxn ang="0">
                  <a:pos x="63" y="63"/>
                </a:cxn>
                <a:cxn ang="0">
                  <a:pos x="63" y="41"/>
                </a:cxn>
                <a:cxn ang="0">
                  <a:pos x="63" y="0"/>
                </a:cxn>
                <a:cxn ang="0">
                  <a:pos x="42" y="0"/>
                </a:cxn>
                <a:cxn ang="0">
                  <a:pos x="42" y="0"/>
                </a:cxn>
                <a:cxn ang="0">
                  <a:pos x="34" y="1"/>
                </a:cxn>
                <a:cxn ang="0">
                  <a:pos x="27" y="3"/>
                </a:cxn>
                <a:cxn ang="0">
                  <a:pos x="20" y="7"/>
                </a:cxn>
                <a:cxn ang="0">
                  <a:pos x="13" y="12"/>
                </a:cxn>
                <a:cxn ang="0">
                  <a:pos x="7" y="20"/>
                </a:cxn>
                <a:cxn ang="0">
                  <a:pos x="4" y="27"/>
                </a:cxn>
                <a:cxn ang="0">
                  <a:pos x="2" y="34"/>
                </a:cxn>
                <a:cxn ang="0">
                  <a:pos x="0" y="41"/>
                </a:cxn>
                <a:cxn ang="0">
                  <a:pos x="0" y="146"/>
                </a:cxn>
                <a:cxn ang="0">
                  <a:pos x="0" y="146"/>
                </a:cxn>
                <a:cxn ang="0">
                  <a:pos x="2" y="156"/>
                </a:cxn>
                <a:cxn ang="0">
                  <a:pos x="4" y="163"/>
                </a:cxn>
                <a:cxn ang="0">
                  <a:pos x="7" y="170"/>
                </a:cxn>
                <a:cxn ang="0">
                  <a:pos x="13" y="175"/>
                </a:cxn>
                <a:cxn ang="0">
                  <a:pos x="20" y="181"/>
                </a:cxn>
                <a:cxn ang="0">
                  <a:pos x="27" y="186"/>
                </a:cxn>
                <a:cxn ang="0">
                  <a:pos x="34" y="188"/>
                </a:cxn>
                <a:cxn ang="0">
                  <a:pos x="42" y="190"/>
                </a:cxn>
                <a:cxn ang="0">
                  <a:pos x="63" y="190"/>
                </a:cxn>
                <a:cxn ang="0">
                  <a:pos x="63" y="146"/>
                </a:cxn>
                <a:cxn ang="0">
                  <a:pos x="63" y="127"/>
                </a:cxn>
                <a:cxn ang="0">
                  <a:pos x="274" y="127"/>
                </a:cxn>
                <a:cxn ang="0">
                  <a:pos x="274" y="146"/>
                </a:cxn>
                <a:cxn ang="0">
                  <a:pos x="274" y="190"/>
                </a:cxn>
                <a:cxn ang="0">
                  <a:pos x="295" y="190"/>
                </a:cxn>
                <a:cxn ang="0">
                  <a:pos x="295" y="190"/>
                </a:cxn>
                <a:cxn ang="0">
                  <a:pos x="303" y="188"/>
                </a:cxn>
                <a:cxn ang="0">
                  <a:pos x="310" y="186"/>
                </a:cxn>
                <a:cxn ang="0">
                  <a:pos x="317" y="181"/>
                </a:cxn>
                <a:cxn ang="0">
                  <a:pos x="324" y="175"/>
                </a:cxn>
                <a:cxn ang="0">
                  <a:pos x="330" y="170"/>
                </a:cxn>
                <a:cxn ang="0">
                  <a:pos x="334" y="163"/>
                </a:cxn>
                <a:cxn ang="0">
                  <a:pos x="337" y="156"/>
                </a:cxn>
                <a:cxn ang="0">
                  <a:pos x="337" y="146"/>
                </a:cxn>
                <a:cxn ang="0">
                  <a:pos x="337" y="41"/>
                </a:cxn>
                <a:cxn ang="0">
                  <a:pos x="337" y="41"/>
                </a:cxn>
                <a:cxn ang="0">
                  <a:pos x="337" y="34"/>
                </a:cxn>
                <a:cxn ang="0">
                  <a:pos x="334" y="27"/>
                </a:cxn>
                <a:cxn ang="0">
                  <a:pos x="330" y="20"/>
                </a:cxn>
                <a:cxn ang="0">
                  <a:pos x="324" y="12"/>
                </a:cxn>
                <a:cxn ang="0">
                  <a:pos x="317" y="7"/>
                </a:cxn>
                <a:cxn ang="0">
                  <a:pos x="310" y="3"/>
                </a:cxn>
                <a:cxn ang="0">
                  <a:pos x="303" y="1"/>
                </a:cxn>
                <a:cxn ang="0">
                  <a:pos x="295" y="0"/>
                </a:cxn>
                <a:cxn ang="0">
                  <a:pos x="295" y="0"/>
                </a:cxn>
              </a:cxnLst>
              <a:rect l="0" t="0" r="r" b="b"/>
              <a:pathLst>
                <a:path w="337" h="190">
                  <a:moveTo>
                    <a:pt x="295" y="0"/>
                  </a:moveTo>
                  <a:lnTo>
                    <a:pt x="274" y="0"/>
                  </a:lnTo>
                  <a:lnTo>
                    <a:pt x="274" y="41"/>
                  </a:lnTo>
                  <a:lnTo>
                    <a:pt x="274" y="63"/>
                  </a:lnTo>
                  <a:lnTo>
                    <a:pt x="63" y="63"/>
                  </a:lnTo>
                  <a:lnTo>
                    <a:pt x="63" y="41"/>
                  </a:lnTo>
                  <a:lnTo>
                    <a:pt x="63" y="0"/>
                  </a:lnTo>
                  <a:lnTo>
                    <a:pt x="42" y="0"/>
                  </a:lnTo>
                  <a:lnTo>
                    <a:pt x="42" y="0"/>
                  </a:lnTo>
                  <a:lnTo>
                    <a:pt x="34" y="1"/>
                  </a:lnTo>
                  <a:lnTo>
                    <a:pt x="27" y="3"/>
                  </a:lnTo>
                  <a:lnTo>
                    <a:pt x="20" y="7"/>
                  </a:lnTo>
                  <a:lnTo>
                    <a:pt x="13" y="12"/>
                  </a:lnTo>
                  <a:lnTo>
                    <a:pt x="7" y="20"/>
                  </a:lnTo>
                  <a:lnTo>
                    <a:pt x="4" y="27"/>
                  </a:lnTo>
                  <a:lnTo>
                    <a:pt x="2" y="34"/>
                  </a:lnTo>
                  <a:lnTo>
                    <a:pt x="0" y="41"/>
                  </a:lnTo>
                  <a:lnTo>
                    <a:pt x="0" y="146"/>
                  </a:lnTo>
                  <a:lnTo>
                    <a:pt x="0" y="146"/>
                  </a:lnTo>
                  <a:lnTo>
                    <a:pt x="2" y="156"/>
                  </a:lnTo>
                  <a:lnTo>
                    <a:pt x="4" y="163"/>
                  </a:lnTo>
                  <a:lnTo>
                    <a:pt x="7" y="170"/>
                  </a:lnTo>
                  <a:lnTo>
                    <a:pt x="13" y="175"/>
                  </a:lnTo>
                  <a:lnTo>
                    <a:pt x="20" y="181"/>
                  </a:lnTo>
                  <a:lnTo>
                    <a:pt x="27" y="186"/>
                  </a:lnTo>
                  <a:lnTo>
                    <a:pt x="34" y="188"/>
                  </a:lnTo>
                  <a:lnTo>
                    <a:pt x="42" y="190"/>
                  </a:lnTo>
                  <a:lnTo>
                    <a:pt x="63" y="190"/>
                  </a:lnTo>
                  <a:lnTo>
                    <a:pt x="63" y="146"/>
                  </a:lnTo>
                  <a:lnTo>
                    <a:pt x="63" y="127"/>
                  </a:lnTo>
                  <a:lnTo>
                    <a:pt x="274" y="127"/>
                  </a:lnTo>
                  <a:lnTo>
                    <a:pt x="274" y="146"/>
                  </a:lnTo>
                  <a:lnTo>
                    <a:pt x="274" y="190"/>
                  </a:lnTo>
                  <a:lnTo>
                    <a:pt x="295" y="190"/>
                  </a:lnTo>
                  <a:lnTo>
                    <a:pt x="295" y="190"/>
                  </a:lnTo>
                  <a:lnTo>
                    <a:pt x="303" y="188"/>
                  </a:lnTo>
                  <a:lnTo>
                    <a:pt x="310" y="186"/>
                  </a:lnTo>
                  <a:lnTo>
                    <a:pt x="317" y="181"/>
                  </a:lnTo>
                  <a:lnTo>
                    <a:pt x="324" y="175"/>
                  </a:lnTo>
                  <a:lnTo>
                    <a:pt x="330" y="170"/>
                  </a:lnTo>
                  <a:lnTo>
                    <a:pt x="334" y="163"/>
                  </a:lnTo>
                  <a:lnTo>
                    <a:pt x="337" y="156"/>
                  </a:lnTo>
                  <a:lnTo>
                    <a:pt x="337" y="146"/>
                  </a:lnTo>
                  <a:lnTo>
                    <a:pt x="337" y="41"/>
                  </a:lnTo>
                  <a:lnTo>
                    <a:pt x="337" y="41"/>
                  </a:lnTo>
                  <a:lnTo>
                    <a:pt x="337" y="34"/>
                  </a:lnTo>
                  <a:lnTo>
                    <a:pt x="334" y="27"/>
                  </a:lnTo>
                  <a:lnTo>
                    <a:pt x="330" y="20"/>
                  </a:lnTo>
                  <a:lnTo>
                    <a:pt x="324" y="12"/>
                  </a:lnTo>
                  <a:lnTo>
                    <a:pt x="317" y="7"/>
                  </a:lnTo>
                  <a:lnTo>
                    <a:pt x="310" y="3"/>
                  </a:lnTo>
                  <a:lnTo>
                    <a:pt x="303" y="1"/>
                  </a:lnTo>
                  <a:lnTo>
                    <a:pt x="295" y="0"/>
                  </a:lnTo>
                  <a:lnTo>
                    <a:pt x="29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25" name="Group 79"/>
          <p:cNvGrpSpPr/>
          <p:nvPr/>
        </p:nvGrpSpPr>
        <p:grpSpPr>
          <a:xfrm>
            <a:off x="1441893" y="3438972"/>
            <a:ext cx="369536" cy="492715"/>
            <a:chOff x="1092301" y="2278682"/>
            <a:chExt cx="255389" cy="340519"/>
          </a:xfrm>
          <a:solidFill>
            <a:srgbClr val="002B41"/>
          </a:solidFill>
        </p:grpSpPr>
        <p:sp>
          <p:nvSpPr>
            <p:cNvPr id="26" name="Freeform 41"/>
            <p:cNvSpPr>
              <a:spLocks noEditPoints="1"/>
            </p:cNvSpPr>
            <p:nvPr/>
          </p:nvSpPr>
          <p:spPr bwMode="auto">
            <a:xfrm>
              <a:off x="1092301" y="2278682"/>
              <a:ext cx="255389" cy="340518"/>
            </a:xfrm>
            <a:custGeom>
              <a:avLst/>
              <a:gdLst/>
              <a:ahLst/>
              <a:cxnLst>
                <a:cxn ang="0">
                  <a:pos x="31" y="42"/>
                </a:cxn>
                <a:cxn ang="0">
                  <a:pos x="26" y="42"/>
                </a:cxn>
                <a:cxn ang="0">
                  <a:pos x="15" y="47"/>
                </a:cxn>
                <a:cxn ang="0">
                  <a:pos x="6" y="54"/>
                </a:cxn>
                <a:cxn ang="0">
                  <a:pos x="2" y="65"/>
                </a:cxn>
                <a:cxn ang="0">
                  <a:pos x="0" y="82"/>
                </a:cxn>
                <a:cxn ang="0">
                  <a:pos x="247" y="73"/>
                </a:cxn>
                <a:cxn ang="0">
                  <a:pos x="245" y="65"/>
                </a:cxn>
                <a:cxn ang="0">
                  <a:pos x="241" y="54"/>
                </a:cxn>
                <a:cxn ang="0">
                  <a:pos x="232" y="47"/>
                </a:cxn>
                <a:cxn ang="0">
                  <a:pos x="221" y="42"/>
                </a:cxn>
                <a:cxn ang="0">
                  <a:pos x="216" y="42"/>
                </a:cxn>
                <a:cxn ang="0">
                  <a:pos x="167" y="53"/>
                </a:cxn>
                <a:cxn ang="0">
                  <a:pos x="86" y="22"/>
                </a:cxn>
                <a:cxn ang="0">
                  <a:pos x="163" y="0"/>
                </a:cxn>
                <a:cxn ang="0">
                  <a:pos x="82" y="0"/>
                </a:cxn>
                <a:cxn ang="0">
                  <a:pos x="71" y="6"/>
                </a:cxn>
                <a:cxn ang="0">
                  <a:pos x="66" y="16"/>
                </a:cxn>
                <a:cxn ang="0">
                  <a:pos x="58" y="58"/>
                </a:cxn>
                <a:cxn ang="0">
                  <a:pos x="62" y="69"/>
                </a:cxn>
                <a:cxn ang="0">
                  <a:pos x="73" y="74"/>
                </a:cxn>
                <a:cxn ang="0">
                  <a:pos x="174" y="74"/>
                </a:cxn>
                <a:cxn ang="0">
                  <a:pos x="185" y="69"/>
                </a:cxn>
                <a:cxn ang="0">
                  <a:pos x="187" y="58"/>
                </a:cxn>
                <a:cxn ang="0">
                  <a:pos x="182" y="16"/>
                </a:cxn>
                <a:cxn ang="0">
                  <a:pos x="176" y="6"/>
                </a:cxn>
                <a:cxn ang="0">
                  <a:pos x="163" y="0"/>
                </a:cxn>
                <a:cxn ang="0">
                  <a:pos x="220" y="103"/>
                </a:cxn>
                <a:cxn ang="0">
                  <a:pos x="26" y="103"/>
                </a:cxn>
                <a:cxn ang="0">
                  <a:pos x="13" y="109"/>
                </a:cxn>
                <a:cxn ang="0">
                  <a:pos x="8" y="123"/>
                </a:cxn>
                <a:cxn ang="0">
                  <a:pos x="24" y="306"/>
                </a:cxn>
                <a:cxn ang="0">
                  <a:pos x="31" y="321"/>
                </a:cxn>
                <a:cxn ang="0">
                  <a:pos x="47" y="328"/>
                </a:cxn>
                <a:cxn ang="0">
                  <a:pos x="200" y="328"/>
                </a:cxn>
                <a:cxn ang="0">
                  <a:pos x="214" y="321"/>
                </a:cxn>
                <a:cxn ang="0">
                  <a:pos x="221" y="306"/>
                </a:cxn>
                <a:cxn ang="0">
                  <a:pos x="240" y="123"/>
                </a:cxn>
                <a:cxn ang="0">
                  <a:pos x="234" y="109"/>
                </a:cxn>
                <a:cxn ang="0">
                  <a:pos x="220" y="103"/>
                </a:cxn>
                <a:cxn ang="0">
                  <a:pos x="82" y="287"/>
                </a:cxn>
                <a:cxn ang="0">
                  <a:pos x="42" y="143"/>
                </a:cxn>
                <a:cxn ang="0">
                  <a:pos x="82" y="287"/>
                </a:cxn>
                <a:cxn ang="0">
                  <a:pos x="104" y="287"/>
                </a:cxn>
                <a:cxn ang="0">
                  <a:pos x="144" y="143"/>
                </a:cxn>
                <a:cxn ang="0">
                  <a:pos x="194" y="287"/>
                </a:cxn>
                <a:cxn ang="0">
                  <a:pos x="163" y="143"/>
                </a:cxn>
                <a:cxn ang="0">
                  <a:pos x="194" y="287"/>
                </a:cxn>
              </a:cxnLst>
              <a:rect l="0" t="0" r="r" b="b"/>
              <a:pathLst>
                <a:path w="247" h="328">
                  <a:moveTo>
                    <a:pt x="216" y="42"/>
                  </a:moveTo>
                  <a:lnTo>
                    <a:pt x="31" y="42"/>
                  </a:lnTo>
                  <a:lnTo>
                    <a:pt x="31" y="42"/>
                  </a:lnTo>
                  <a:lnTo>
                    <a:pt x="26" y="42"/>
                  </a:lnTo>
                  <a:lnTo>
                    <a:pt x="20" y="44"/>
                  </a:lnTo>
                  <a:lnTo>
                    <a:pt x="15" y="47"/>
                  </a:lnTo>
                  <a:lnTo>
                    <a:pt x="9" y="51"/>
                  </a:lnTo>
                  <a:lnTo>
                    <a:pt x="6" y="54"/>
                  </a:lnTo>
                  <a:lnTo>
                    <a:pt x="4" y="60"/>
                  </a:lnTo>
                  <a:lnTo>
                    <a:pt x="2" y="65"/>
                  </a:lnTo>
                  <a:lnTo>
                    <a:pt x="0" y="73"/>
                  </a:lnTo>
                  <a:lnTo>
                    <a:pt x="0" y="82"/>
                  </a:lnTo>
                  <a:lnTo>
                    <a:pt x="247" y="82"/>
                  </a:lnTo>
                  <a:lnTo>
                    <a:pt x="247" y="73"/>
                  </a:lnTo>
                  <a:lnTo>
                    <a:pt x="247" y="73"/>
                  </a:lnTo>
                  <a:lnTo>
                    <a:pt x="245" y="65"/>
                  </a:lnTo>
                  <a:lnTo>
                    <a:pt x="243" y="60"/>
                  </a:lnTo>
                  <a:lnTo>
                    <a:pt x="241" y="54"/>
                  </a:lnTo>
                  <a:lnTo>
                    <a:pt x="238" y="51"/>
                  </a:lnTo>
                  <a:lnTo>
                    <a:pt x="232" y="47"/>
                  </a:lnTo>
                  <a:lnTo>
                    <a:pt x="227" y="44"/>
                  </a:lnTo>
                  <a:lnTo>
                    <a:pt x="221" y="42"/>
                  </a:lnTo>
                  <a:lnTo>
                    <a:pt x="216" y="42"/>
                  </a:lnTo>
                  <a:lnTo>
                    <a:pt x="216" y="42"/>
                  </a:lnTo>
                  <a:close/>
                  <a:moveTo>
                    <a:pt x="162" y="22"/>
                  </a:moveTo>
                  <a:lnTo>
                    <a:pt x="167" y="53"/>
                  </a:lnTo>
                  <a:lnTo>
                    <a:pt x="80" y="53"/>
                  </a:lnTo>
                  <a:lnTo>
                    <a:pt x="86" y="22"/>
                  </a:lnTo>
                  <a:lnTo>
                    <a:pt x="162" y="22"/>
                  </a:lnTo>
                  <a:close/>
                  <a:moveTo>
                    <a:pt x="163" y="0"/>
                  </a:moveTo>
                  <a:lnTo>
                    <a:pt x="82" y="0"/>
                  </a:lnTo>
                  <a:lnTo>
                    <a:pt x="82" y="0"/>
                  </a:lnTo>
                  <a:lnTo>
                    <a:pt x="76" y="2"/>
                  </a:lnTo>
                  <a:lnTo>
                    <a:pt x="71" y="6"/>
                  </a:lnTo>
                  <a:lnTo>
                    <a:pt x="67" y="9"/>
                  </a:lnTo>
                  <a:lnTo>
                    <a:pt x="66" y="16"/>
                  </a:lnTo>
                  <a:lnTo>
                    <a:pt x="58" y="58"/>
                  </a:lnTo>
                  <a:lnTo>
                    <a:pt x="58" y="58"/>
                  </a:lnTo>
                  <a:lnTo>
                    <a:pt x="60" y="65"/>
                  </a:lnTo>
                  <a:lnTo>
                    <a:pt x="62" y="69"/>
                  </a:lnTo>
                  <a:lnTo>
                    <a:pt x="67" y="73"/>
                  </a:lnTo>
                  <a:lnTo>
                    <a:pt x="73" y="74"/>
                  </a:lnTo>
                  <a:lnTo>
                    <a:pt x="174" y="74"/>
                  </a:lnTo>
                  <a:lnTo>
                    <a:pt x="174" y="74"/>
                  </a:lnTo>
                  <a:lnTo>
                    <a:pt x="180" y="73"/>
                  </a:lnTo>
                  <a:lnTo>
                    <a:pt x="185" y="69"/>
                  </a:lnTo>
                  <a:lnTo>
                    <a:pt x="187" y="65"/>
                  </a:lnTo>
                  <a:lnTo>
                    <a:pt x="187" y="58"/>
                  </a:lnTo>
                  <a:lnTo>
                    <a:pt x="182" y="16"/>
                  </a:lnTo>
                  <a:lnTo>
                    <a:pt x="182" y="16"/>
                  </a:lnTo>
                  <a:lnTo>
                    <a:pt x="180" y="9"/>
                  </a:lnTo>
                  <a:lnTo>
                    <a:pt x="176" y="6"/>
                  </a:lnTo>
                  <a:lnTo>
                    <a:pt x="171" y="2"/>
                  </a:lnTo>
                  <a:lnTo>
                    <a:pt x="163" y="0"/>
                  </a:lnTo>
                  <a:lnTo>
                    <a:pt x="163" y="0"/>
                  </a:lnTo>
                  <a:close/>
                  <a:moveTo>
                    <a:pt x="220" y="103"/>
                  </a:moveTo>
                  <a:lnTo>
                    <a:pt x="26" y="103"/>
                  </a:lnTo>
                  <a:lnTo>
                    <a:pt x="26" y="103"/>
                  </a:lnTo>
                  <a:lnTo>
                    <a:pt x="18" y="105"/>
                  </a:lnTo>
                  <a:lnTo>
                    <a:pt x="13" y="109"/>
                  </a:lnTo>
                  <a:lnTo>
                    <a:pt x="9" y="116"/>
                  </a:lnTo>
                  <a:lnTo>
                    <a:pt x="8" y="123"/>
                  </a:lnTo>
                  <a:lnTo>
                    <a:pt x="24" y="306"/>
                  </a:lnTo>
                  <a:lnTo>
                    <a:pt x="24" y="306"/>
                  </a:lnTo>
                  <a:lnTo>
                    <a:pt x="28" y="316"/>
                  </a:lnTo>
                  <a:lnTo>
                    <a:pt x="31" y="321"/>
                  </a:lnTo>
                  <a:lnTo>
                    <a:pt x="38" y="326"/>
                  </a:lnTo>
                  <a:lnTo>
                    <a:pt x="47" y="328"/>
                  </a:lnTo>
                  <a:lnTo>
                    <a:pt x="200" y="328"/>
                  </a:lnTo>
                  <a:lnTo>
                    <a:pt x="200" y="328"/>
                  </a:lnTo>
                  <a:lnTo>
                    <a:pt x="209" y="326"/>
                  </a:lnTo>
                  <a:lnTo>
                    <a:pt x="214" y="321"/>
                  </a:lnTo>
                  <a:lnTo>
                    <a:pt x="220" y="316"/>
                  </a:lnTo>
                  <a:lnTo>
                    <a:pt x="221" y="306"/>
                  </a:lnTo>
                  <a:lnTo>
                    <a:pt x="240" y="123"/>
                  </a:lnTo>
                  <a:lnTo>
                    <a:pt x="240" y="123"/>
                  </a:lnTo>
                  <a:lnTo>
                    <a:pt x="238" y="116"/>
                  </a:lnTo>
                  <a:lnTo>
                    <a:pt x="234" y="109"/>
                  </a:lnTo>
                  <a:lnTo>
                    <a:pt x="229" y="105"/>
                  </a:lnTo>
                  <a:lnTo>
                    <a:pt x="220" y="103"/>
                  </a:lnTo>
                  <a:lnTo>
                    <a:pt x="220" y="103"/>
                  </a:lnTo>
                  <a:close/>
                  <a:moveTo>
                    <a:pt x="82" y="287"/>
                  </a:moveTo>
                  <a:lnTo>
                    <a:pt x="51" y="287"/>
                  </a:lnTo>
                  <a:lnTo>
                    <a:pt x="42" y="143"/>
                  </a:lnTo>
                  <a:lnTo>
                    <a:pt x="82" y="143"/>
                  </a:lnTo>
                  <a:lnTo>
                    <a:pt x="82" y="287"/>
                  </a:lnTo>
                  <a:close/>
                  <a:moveTo>
                    <a:pt x="144" y="287"/>
                  </a:moveTo>
                  <a:lnTo>
                    <a:pt x="104" y="287"/>
                  </a:lnTo>
                  <a:lnTo>
                    <a:pt x="104" y="143"/>
                  </a:lnTo>
                  <a:lnTo>
                    <a:pt x="144" y="143"/>
                  </a:lnTo>
                  <a:lnTo>
                    <a:pt x="144" y="287"/>
                  </a:lnTo>
                  <a:close/>
                  <a:moveTo>
                    <a:pt x="194" y="287"/>
                  </a:moveTo>
                  <a:lnTo>
                    <a:pt x="163" y="287"/>
                  </a:lnTo>
                  <a:lnTo>
                    <a:pt x="163" y="143"/>
                  </a:lnTo>
                  <a:lnTo>
                    <a:pt x="205" y="143"/>
                  </a:lnTo>
                  <a:lnTo>
                    <a:pt x="194" y="287"/>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7" name="Freeform 42"/>
            <p:cNvSpPr/>
            <p:nvPr/>
          </p:nvSpPr>
          <p:spPr bwMode="auto">
            <a:xfrm>
              <a:off x="1092301" y="2320208"/>
              <a:ext cx="255389" cy="41527"/>
            </a:xfrm>
            <a:custGeom>
              <a:avLst/>
              <a:gdLst/>
              <a:ahLst/>
              <a:cxnLst>
                <a:cxn ang="0">
                  <a:pos x="216" y="0"/>
                </a:cxn>
                <a:cxn ang="0">
                  <a:pos x="31" y="0"/>
                </a:cxn>
                <a:cxn ang="0">
                  <a:pos x="31" y="0"/>
                </a:cxn>
                <a:cxn ang="0">
                  <a:pos x="26" y="0"/>
                </a:cxn>
                <a:cxn ang="0">
                  <a:pos x="20" y="2"/>
                </a:cxn>
                <a:cxn ang="0">
                  <a:pos x="15" y="5"/>
                </a:cxn>
                <a:cxn ang="0">
                  <a:pos x="9" y="9"/>
                </a:cxn>
                <a:cxn ang="0">
                  <a:pos x="6" y="12"/>
                </a:cxn>
                <a:cxn ang="0">
                  <a:pos x="4" y="18"/>
                </a:cxn>
                <a:cxn ang="0">
                  <a:pos x="2" y="23"/>
                </a:cxn>
                <a:cxn ang="0">
                  <a:pos x="0" y="31"/>
                </a:cxn>
                <a:cxn ang="0">
                  <a:pos x="0" y="40"/>
                </a:cxn>
                <a:cxn ang="0">
                  <a:pos x="247" y="40"/>
                </a:cxn>
                <a:cxn ang="0">
                  <a:pos x="247" y="31"/>
                </a:cxn>
                <a:cxn ang="0">
                  <a:pos x="247" y="31"/>
                </a:cxn>
                <a:cxn ang="0">
                  <a:pos x="245" y="23"/>
                </a:cxn>
                <a:cxn ang="0">
                  <a:pos x="243" y="18"/>
                </a:cxn>
                <a:cxn ang="0">
                  <a:pos x="241" y="12"/>
                </a:cxn>
                <a:cxn ang="0">
                  <a:pos x="238" y="9"/>
                </a:cxn>
                <a:cxn ang="0">
                  <a:pos x="232" y="5"/>
                </a:cxn>
                <a:cxn ang="0">
                  <a:pos x="227" y="2"/>
                </a:cxn>
                <a:cxn ang="0">
                  <a:pos x="221" y="0"/>
                </a:cxn>
                <a:cxn ang="0">
                  <a:pos x="216" y="0"/>
                </a:cxn>
                <a:cxn ang="0">
                  <a:pos x="216" y="0"/>
                </a:cxn>
              </a:cxnLst>
              <a:rect l="0" t="0" r="r" b="b"/>
              <a:pathLst>
                <a:path w="247" h="40">
                  <a:moveTo>
                    <a:pt x="216" y="0"/>
                  </a:moveTo>
                  <a:lnTo>
                    <a:pt x="31" y="0"/>
                  </a:lnTo>
                  <a:lnTo>
                    <a:pt x="31" y="0"/>
                  </a:lnTo>
                  <a:lnTo>
                    <a:pt x="26" y="0"/>
                  </a:lnTo>
                  <a:lnTo>
                    <a:pt x="20" y="2"/>
                  </a:lnTo>
                  <a:lnTo>
                    <a:pt x="15" y="5"/>
                  </a:lnTo>
                  <a:lnTo>
                    <a:pt x="9" y="9"/>
                  </a:lnTo>
                  <a:lnTo>
                    <a:pt x="6" y="12"/>
                  </a:lnTo>
                  <a:lnTo>
                    <a:pt x="4" y="18"/>
                  </a:lnTo>
                  <a:lnTo>
                    <a:pt x="2" y="23"/>
                  </a:lnTo>
                  <a:lnTo>
                    <a:pt x="0" y="31"/>
                  </a:lnTo>
                  <a:lnTo>
                    <a:pt x="0" y="40"/>
                  </a:lnTo>
                  <a:lnTo>
                    <a:pt x="247" y="40"/>
                  </a:lnTo>
                  <a:lnTo>
                    <a:pt x="247" y="31"/>
                  </a:lnTo>
                  <a:lnTo>
                    <a:pt x="247" y="31"/>
                  </a:lnTo>
                  <a:lnTo>
                    <a:pt x="245" y="23"/>
                  </a:lnTo>
                  <a:lnTo>
                    <a:pt x="243" y="18"/>
                  </a:lnTo>
                  <a:lnTo>
                    <a:pt x="241" y="12"/>
                  </a:lnTo>
                  <a:lnTo>
                    <a:pt x="238" y="9"/>
                  </a:lnTo>
                  <a:lnTo>
                    <a:pt x="232" y="5"/>
                  </a:lnTo>
                  <a:lnTo>
                    <a:pt x="227" y="2"/>
                  </a:lnTo>
                  <a:lnTo>
                    <a:pt x="221" y="0"/>
                  </a:lnTo>
                  <a:lnTo>
                    <a:pt x="216" y="0"/>
                  </a:lnTo>
                  <a:lnTo>
                    <a:pt x="21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8" name="Freeform 43"/>
            <p:cNvSpPr/>
            <p:nvPr/>
          </p:nvSpPr>
          <p:spPr bwMode="auto">
            <a:xfrm>
              <a:off x="1175355" y="2299445"/>
              <a:ext cx="89283" cy="33221"/>
            </a:xfrm>
            <a:custGeom>
              <a:avLst/>
              <a:gdLst/>
              <a:ahLst/>
              <a:cxnLst>
                <a:cxn ang="0">
                  <a:pos x="82" y="0"/>
                </a:cxn>
                <a:cxn ang="0">
                  <a:pos x="87" y="31"/>
                </a:cxn>
                <a:cxn ang="0">
                  <a:pos x="0" y="31"/>
                </a:cxn>
                <a:cxn ang="0">
                  <a:pos x="6" y="0"/>
                </a:cxn>
                <a:cxn ang="0">
                  <a:pos x="82" y="0"/>
                </a:cxn>
              </a:cxnLst>
              <a:rect l="0" t="0" r="r" b="b"/>
              <a:pathLst>
                <a:path w="87" h="31">
                  <a:moveTo>
                    <a:pt x="82" y="0"/>
                  </a:moveTo>
                  <a:lnTo>
                    <a:pt x="87" y="31"/>
                  </a:lnTo>
                  <a:lnTo>
                    <a:pt x="0" y="31"/>
                  </a:lnTo>
                  <a:lnTo>
                    <a:pt x="6" y="0"/>
                  </a:lnTo>
                  <a:lnTo>
                    <a:pt x="82"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9" name="Freeform 44"/>
            <p:cNvSpPr/>
            <p:nvPr/>
          </p:nvSpPr>
          <p:spPr bwMode="auto">
            <a:xfrm>
              <a:off x="1152514" y="2278682"/>
              <a:ext cx="132885" cy="76825"/>
            </a:xfrm>
            <a:custGeom>
              <a:avLst/>
              <a:gdLst/>
              <a:ahLst/>
              <a:cxnLst>
                <a:cxn ang="0">
                  <a:pos x="105" y="0"/>
                </a:cxn>
                <a:cxn ang="0">
                  <a:pos x="24" y="0"/>
                </a:cxn>
                <a:cxn ang="0">
                  <a:pos x="24" y="0"/>
                </a:cxn>
                <a:cxn ang="0">
                  <a:pos x="18" y="2"/>
                </a:cxn>
                <a:cxn ang="0">
                  <a:pos x="13" y="6"/>
                </a:cxn>
                <a:cxn ang="0">
                  <a:pos x="9" y="9"/>
                </a:cxn>
                <a:cxn ang="0">
                  <a:pos x="8" y="16"/>
                </a:cxn>
                <a:cxn ang="0">
                  <a:pos x="0" y="58"/>
                </a:cxn>
                <a:cxn ang="0">
                  <a:pos x="0" y="58"/>
                </a:cxn>
                <a:cxn ang="0">
                  <a:pos x="2" y="65"/>
                </a:cxn>
                <a:cxn ang="0">
                  <a:pos x="4" y="69"/>
                </a:cxn>
                <a:cxn ang="0">
                  <a:pos x="9" y="73"/>
                </a:cxn>
                <a:cxn ang="0">
                  <a:pos x="15" y="74"/>
                </a:cxn>
                <a:cxn ang="0">
                  <a:pos x="116" y="74"/>
                </a:cxn>
                <a:cxn ang="0">
                  <a:pos x="116" y="74"/>
                </a:cxn>
                <a:cxn ang="0">
                  <a:pos x="122" y="73"/>
                </a:cxn>
                <a:cxn ang="0">
                  <a:pos x="127" y="69"/>
                </a:cxn>
                <a:cxn ang="0">
                  <a:pos x="129" y="65"/>
                </a:cxn>
                <a:cxn ang="0">
                  <a:pos x="129" y="58"/>
                </a:cxn>
                <a:cxn ang="0">
                  <a:pos x="124" y="16"/>
                </a:cxn>
                <a:cxn ang="0">
                  <a:pos x="124" y="16"/>
                </a:cxn>
                <a:cxn ang="0">
                  <a:pos x="122" y="9"/>
                </a:cxn>
                <a:cxn ang="0">
                  <a:pos x="118" y="6"/>
                </a:cxn>
                <a:cxn ang="0">
                  <a:pos x="113" y="2"/>
                </a:cxn>
                <a:cxn ang="0">
                  <a:pos x="105" y="0"/>
                </a:cxn>
                <a:cxn ang="0">
                  <a:pos x="105" y="0"/>
                </a:cxn>
              </a:cxnLst>
              <a:rect l="0" t="0" r="r" b="b"/>
              <a:pathLst>
                <a:path w="129" h="74">
                  <a:moveTo>
                    <a:pt x="105" y="0"/>
                  </a:moveTo>
                  <a:lnTo>
                    <a:pt x="24" y="0"/>
                  </a:lnTo>
                  <a:lnTo>
                    <a:pt x="24" y="0"/>
                  </a:lnTo>
                  <a:lnTo>
                    <a:pt x="18" y="2"/>
                  </a:lnTo>
                  <a:lnTo>
                    <a:pt x="13" y="6"/>
                  </a:lnTo>
                  <a:lnTo>
                    <a:pt x="9" y="9"/>
                  </a:lnTo>
                  <a:lnTo>
                    <a:pt x="8" y="16"/>
                  </a:lnTo>
                  <a:lnTo>
                    <a:pt x="0" y="58"/>
                  </a:lnTo>
                  <a:lnTo>
                    <a:pt x="0" y="58"/>
                  </a:lnTo>
                  <a:lnTo>
                    <a:pt x="2" y="65"/>
                  </a:lnTo>
                  <a:lnTo>
                    <a:pt x="4" y="69"/>
                  </a:lnTo>
                  <a:lnTo>
                    <a:pt x="9" y="73"/>
                  </a:lnTo>
                  <a:lnTo>
                    <a:pt x="15" y="74"/>
                  </a:lnTo>
                  <a:lnTo>
                    <a:pt x="116" y="74"/>
                  </a:lnTo>
                  <a:lnTo>
                    <a:pt x="116" y="74"/>
                  </a:lnTo>
                  <a:lnTo>
                    <a:pt x="122" y="73"/>
                  </a:lnTo>
                  <a:lnTo>
                    <a:pt x="127" y="69"/>
                  </a:lnTo>
                  <a:lnTo>
                    <a:pt x="129" y="65"/>
                  </a:lnTo>
                  <a:lnTo>
                    <a:pt x="129" y="58"/>
                  </a:lnTo>
                  <a:lnTo>
                    <a:pt x="124" y="16"/>
                  </a:lnTo>
                  <a:lnTo>
                    <a:pt x="124" y="16"/>
                  </a:lnTo>
                  <a:lnTo>
                    <a:pt x="122" y="9"/>
                  </a:lnTo>
                  <a:lnTo>
                    <a:pt x="118" y="6"/>
                  </a:lnTo>
                  <a:lnTo>
                    <a:pt x="113" y="2"/>
                  </a:lnTo>
                  <a:lnTo>
                    <a:pt x="105" y="0"/>
                  </a:lnTo>
                  <a:lnTo>
                    <a:pt x="105"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0" name="Freeform 45"/>
            <p:cNvSpPr/>
            <p:nvPr/>
          </p:nvSpPr>
          <p:spPr bwMode="auto">
            <a:xfrm>
              <a:off x="1098530" y="2384575"/>
              <a:ext cx="240854" cy="234626"/>
            </a:xfrm>
            <a:custGeom>
              <a:avLst/>
              <a:gdLst/>
              <a:ahLst/>
              <a:cxnLst>
                <a:cxn ang="0">
                  <a:pos x="212" y="0"/>
                </a:cxn>
                <a:cxn ang="0">
                  <a:pos x="18" y="0"/>
                </a:cxn>
                <a:cxn ang="0">
                  <a:pos x="18" y="0"/>
                </a:cxn>
                <a:cxn ang="0">
                  <a:pos x="10" y="2"/>
                </a:cxn>
                <a:cxn ang="0">
                  <a:pos x="5" y="6"/>
                </a:cxn>
                <a:cxn ang="0">
                  <a:pos x="1" y="13"/>
                </a:cxn>
                <a:cxn ang="0">
                  <a:pos x="0" y="20"/>
                </a:cxn>
                <a:cxn ang="0">
                  <a:pos x="16" y="203"/>
                </a:cxn>
                <a:cxn ang="0">
                  <a:pos x="16" y="203"/>
                </a:cxn>
                <a:cxn ang="0">
                  <a:pos x="20" y="213"/>
                </a:cxn>
                <a:cxn ang="0">
                  <a:pos x="23" y="218"/>
                </a:cxn>
                <a:cxn ang="0">
                  <a:pos x="30" y="223"/>
                </a:cxn>
                <a:cxn ang="0">
                  <a:pos x="39" y="225"/>
                </a:cxn>
                <a:cxn ang="0">
                  <a:pos x="192" y="225"/>
                </a:cxn>
                <a:cxn ang="0">
                  <a:pos x="192" y="225"/>
                </a:cxn>
                <a:cxn ang="0">
                  <a:pos x="201" y="223"/>
                </a:cxn>
                <a:cxn ang="0">
                  <a:pos x="206" y="218"/>
                </a:cxn>
                <a:cxn ang="0">
                  <a:pos x="212" y="213"/>
                </a:cxn>
                <a:cxn ang="0">
                  <a:pos x="213" y="203"/>
                </a:cxn>
                <a:cxn ang="0">
                  <a:pos x="232" y="20"/>
                </a:cxn>
                <a:cxn ang="0">
                  <a:pos x="232" y="20"/>
                </a:cxn>
                <a:cxn ang="0">
                  <a:pos x="230" y="13"/>
                </a:cxn>
                <a:cxn ang="0">
                  <a:pos x="226" y="6"/>
                </a:cxn>
                <a:cxn ang="0">
                  <a:pos x="221" y="2"/>
                </a:cxn>
                <a:cxn ang="0">
                  <a:pos x="212" y="0"/>
                </a:cxn>
                <a:cxn ang="0">
                  <a:pos x="212" y="0"/>
                </a:cxn>
              </a:cxnLst>
              <a:rect l="0" t="0" r="r" b="b"/>
              <a:pathLst>
                <a:path w="232" h="225">
                  <a:moveTo>
                    <a:pt x="212" y="0"/>
                  </a:moveTo>
                  <a:lnTo>
                    <a:pt x="18" y="0"/>
                  </a:lnTo>
                  <a:lnTo>
                    <a:pt x="18" y="0"/>
                  </a:lnTo>
                  <a:lnTo>
                    <a:pt x="10" y="2"/>
                  </a:lnTo>
                  <a:lnTo>
                    <a:pt x="5" y="6"/>
                  </a:lnTo>
                  <a:lnTo>
                    <a:pt x="1" y="13"/>
                  </a:lnTo>
                  <a:lnTo>
                    <a:pt x="0" y="20"/>
                  </a:lnTo>
                  <a:lnTo>
                    <a:pt x="16" y="203"/>
                  </a:lnTo>
                  <a:lnTo>
                    <a:pt x="16" y="203"/>
                  </a:lnTo>
                  <a:lnTo>
                    <a:pt x="20" y="213"/>
                  </a:lnTo>
                  <a:lnTo>
                    <a:pt x="23" y="218"/>
                  </a:lnTo>
                  <a:lnTo>
                    <a:pt x="30" y="223"/>
                  </a:lnTo>
                  <a:lnTo>
                    <a:pt x="39" y="225"/>
                  </a:lnTo>
                  <a:lnTo>
                    <a:pt x="192" y="225"/>
                  </a:lnTo>
                  <a:lnTo>
                    <a:pt x="192" y="225"/>
                  </a:lnTo>
                  <a:lnTo>
                    <a:pt x="201" y="223"/>
                  </a:lnTo>
                  <a:lnTo>
                    <a:pt x="206" y="218"/>
                  </a:lnTo>
                  <a:lnTo>
                    <a:pt x="212" y="213"/>
                  </a:lnTo>
                  <a:lnTo>
                    <a:pt x="213" y="203"/>
                  </a:lnTo>
                  <a:lnTo>
                    <a:pt x="232" y="20"/>
                  </a:lnTo>
                  <a:lnTo>
                    <a:pt x="232" y="20"/>
                  </a:lnTo>
                  <a:lnTo>
                    <a:pt x="230" y="13"/>
                  </a:lnTo>
                  <a:lnTo>
                    <a:pt x="226" y="6"/>
                  </a:lnTo>
                  <a:lnTo>
                    <a:pt x="221" y="2"/>
                  </a:lnTo>
                  <a:lnTo>
                    <a:pt x="212" y="0"/>
                  </a:lnTo>
                  <a:lnTo>
                    <a:pt x="212"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1" name="Freeform 46"/>
            <p:cNvSpPr/>
            <p:nvPr/>
          </p:nvSpPr>
          <p:spPr bwMode="auto">
            <a:xfrm>
              <a:off x="1135904" y="2426102"/>
              <a:ext cx="39451" cy="149496"/>
            </a:xfrm>
            <a:custGeom>
              <a:avLst/>
              <a:gdLst/>
              <a:ahLst/>
              <a:cxnLst>
                <a:cxn ang="0">
                  <a:pos x="40" y="144"/>
                </a:cxn>
                <a:cxn ang="0">
                  <a:pos x="9" y="144"/>
                </a:cxn>
                <a:cxn ang="0">
                  <a:pos x="0" y="0"/>
                </a:cxn>
                <a:cxn ang="0">
                  <a:pos x="40" y="0"/>
                </a:cxn>
                <a:cxn ang="0">
                  <a:pos x="40" y="144"/>
                </a:cxn>
              </a:cxnLst>
              <a:rect l="0" t="0" r="r" b="b"/>
              <a:pathLst>
                <a:path w="40" h="144">
                  <a:moveTo>
                    <a:pt x="40" y="144"/>
                  </a:moveTo>
                  <a:lnTo>
                    <a:pt x="9" y="144"/>
                  </a:lnTo>
                  <a:lnTo>
                    <a:pt x="0" y="0"/>
                  </a:lnTo>
                  <a:lnTo>
                    <a:pt x="40" y="0"/>
                  </a:lnTo>
                  <a:lnTo>
                    <a:pt x="40" y="144"/>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2" name="Rectangle 47"/>
            <p:cNvSpPr>
              <a:spLocks noChangeArrowheads="1"/>
            </p:cNvSpPr>
            <p:nvPr/>
          </p:nvSpPr>
          <p:spPr bwMode="auto">
            <a:xfrm>
              <a:off x="1198194" y="2426102"/>
              <a:ext cx="41527" cy="149496"/>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3" name="Freeform 48"/>
            <p:cNvSpPr/>
            <p:nvPr/>
          </p:nvSpPr>
          <p:spPr bwMode="auto">
            <a:xfrm>
              <a:off x="1260483" y="2426102"/>
              <a:ext cx="43604" cy="149496"/>
            </a:xfrm>
            <a:custGeom>
              <a:avLst/>
              <a:gdLst/>
              <a:ahLst/>
              <a:cxnLst>
                <a:cxn ang="0">
                  <a:pos x="31" y="144"/>
                </a:cxn>
                <a:cxn ang="0">
                  <a:pos x="0" y="144"/>
                </a:cxn>
                <a:cxn ang="0">
                  <a:pos x="0" y="0"/>
                </a:cxn>
                <a:cxn ang="0">
                  <a:pos x="42" y="0"/>
                </a:cxn>
                <a:cxn ang="0">
                  <a:pos x="31" y="144"/>
                </a:cxn>
              </a:cxnLst>
              <a:rect l="0" t="0" r="r" b="b"/>
              <a:pathLst>
                <a:path w="42" h="144">
                  <a:moveTo>
                    <a:pt x="31" y="144"/>
                  </a:moveTo>
                  <a:lnTo>
                    <a:pt x="0" y="144"/>
                  </a:lnTo>
                  <a:lnTo>
                    <a:pt x="0" y="0"/>
                  </a:lnTo>
                  <a:lnTo>
                    <a:pt x="42" y="0"/>
                  </a:lnTo>
                  <a:lnTo>
                    <a:pt x="31" y="144"/>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34" name="Group 80"/>
          <p:cNvGrpSpPr/>
          <p:nvPr/>
        </p:nvGrpSpPr>
        <p:grpSpPr>
          <a:xfrm>
            <a:off x="3836536" y="3517202"/>
            <a:ext cx="465675" cy="333485"/>
            <a:chOff x="2566497" y="2332666"/>
            <a:chExt cx="321832" cy="230473"/>
          </a:xfrm>
          <a:solidFill>
            <a:srgbClr val="002B41"/>
          </a:solidFill>
        </p:grpSpPr>
        <p:sp>
          <p:nvSpPr>
            <p:cNvPr id="35" name="Freeform 49"/>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6" name="Freeform 50"/>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7" name="Freeform 51"/>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38" name="Freeform 52"/>
          <p:cNvSpPr>
            <a:spLocks noEditPoints="1"/>
          </p:cNvSpPr>
          <p:nvPr/>
        </p:nvSpPr>
        <p:spPr bwMode="auto">
          <a:xfrm>
            <a:off x="6345238" y="3408363"/>
            <a:ext cx="403225" cy="550862"/>
          </a:xfrm>
          <a:custGeom>
            <a:avLst/>
            <a:gdLst/>
            <a:ahLst/>
            <a:cxnLst>
              <a:cxn ang="0">
                <a:pos x="22" y="0"/>
              </a:cxn>
              <a:cxn ang="0">
                <a:pos x="2" y="13"/>
              </a:cxn>
              <a:cxn ang="0">
                <a:pos x="0" y="343"/>
              </a:cxn>
              <a:cxn ang="0">
                <a:pos x="13" y="363"/>
              </a:cxn>
              <a:cxn ang="0">
                <a:pos x="247" y="364"/>
              </a:cxn>
              <a:cxn ang="0">
                <a:pos x="269" y="352"/>
              </a:cxn>
              <a:cxn ang="0">
                <a:pos x="205" y="0"/>
              </a:cxn>
              <a:cxn ang="0">
                <a:pos x="211" y="63"/>
              </a:cxn>
              <a:cxn ang="0">
                <a:pos x="251" y="343"/>
              </a:cxn>
              <a:cxn ang="0">
                <a:pos x="22" y="346"/>
              </a:cxn>
              <a:cxn ang="0">
                <a:pos x="19" y="343"/>
              </a:cxn>
              <a:cxn ang="0">
                <a:pos x="20" y="20"/>
              </a:cxn>
              <a:cxn ang="0">
                <a:pos x="193" y="72"/>
              </a:cxn>
              <a:cxn ang="0">
                <a:pos x="194" y="80"/>
              </a:cxn>
              <a:cxn ang="0">
                <a:pos x="251" y="82"/>
              </a:cxn>
              <a:cxn ang="0">
                <a:pos x="211" y="100"/>
              </a:cxn>
              <a:cxn ang="0">
                <a:pos x="216" y="101"/>
              </a:cxn>
              <a:cxn ang="0">
                <a:pos x="218" y="107"/>
              </a:cxn>
              <a:cxn ang="0">
                <a:pos x="214" y="112"/>
              </a:cxn>
              <a:cxn ang="0">
                <a:pos x="51" y="114"/>
              </a:cxn>
              <a:cxn ang="0">
                <a:pos x="46" y="109"/>
              </a:cxn>
              <a:cxn ang="0">
                <a:pos x="46" y="103"/>
              </a:cxn>
              <a:cxn ang="0">
                <a:pos x="51" y="100"/>
              </a:cxn>
              <a:cxn ang="0">
                <a:pos x="218" y="154"/>
              </a:cxn>
              <a:cxn ang="0">
                <a:pos x="214" y="161"/>
              </a:cxn>
              <a:cxn ang="0">
                <a:pos x="51" y="161"/>
              </a:cxn>
              <a:cxn ang="0">
                <a:pos x="46" y="156"/>
              </a:cxn>
              <a:cxn ang="0">
                <a:pos x="46" y="150"/>
              </a:cxn>
              <a:cxn ang="0">
                <a:pos x="51" y="147"/>
              </a:cxn>
              <a:cxn ang="0">
                <a:pos x="214" y="147"/>
              </a:cxn>
              <a:cxn ang="0">
                <a:pos x="218" y="154"/>
              </a:cxn>
              <a:cxn ang="0">
                <a:pos x="218" y="199"/>
              </a:cxn>
              <a:cxn ang="0">
                <a:pos x="214" y="207"/>
              </a:cxn>
              <a:cxn ang="0">
                <a:pos x="51" y="207"/>
              </a:cxn>
              <a:cxn ang="0">
                <a:pos x="46" y="203"/>
              </a:cxn>
              <a:cxn ang="0">
                <a:pos x="46" y="198"/>
              </a:cxn>
              <a:cxn ang="0">
                <a:pos x="51" y="192"/>
              </a:cxn>
              <a:cxn ang="0">
                <a:pos x="214" y="194"/>
              </a:cxn>
              <a:cxn ang="0">
                <a:pos x="218" y="199"/>
              </a:cxn>
              <a:cxn ang="0">
                <a:pos x="218" y="247"/>
              </a:cxn>
              <a:cxn ang="0">
                <a:pos x="214" y="252"/>
              </a:cxn>
              <a:cxn ang="0">
                <a:pos x="51" y="254"/>
              </a:cxn>
              <a:cxn ang="0">
                <a:pos x="46" y="248"/>
              </a:cxn>
              <a:cxn ang="0">
                <a:pos x="46" y="243"/>
              </a:cxn>
              <a:cxn ang="0">
                <a:pos x="51" y="239"/>
              </a:cxn>
              <a:cxn ang="0">
                <a:pos x="214" y="239"/>
              </a:cxn>
              <a:cxn ang="0">
                <a:pos x="218" y="247"/>
              </a:cxn>
            </a:cxnLst>
            <a:rect l="0" t="0" r="r" b="b"/>
            <a:pathLst>
              <a:path w="269" h="364">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9" name="Freeform 53"/>
          <p:cNvSpPr>
            <a:spLocks noEditPoints="1"/>
          </p:cNvSpPr>
          <p:nvPr/>
        </p:nvSpPr>
        <p:spPr bwMode="auto">
          <a:xfrm>
            <a:off x="5073650" y="3454400"/>
            <a:ext cx="417513" cy="458788"/>
          </a:xfrm>
          <a:custGeom>
            <a:avLst/>
            <a:gdLst/>
            <a:ahLst/>
            <a:cxnLst>
              <a:cxn ang="0">
                <a:pos x="61" y="230"/>
              </a:cxn>
              <a:cxn ang="0">
                <a:pos x="39" y="201"/>
              </a:cxn>
              <a:cxn ang="0">
                <a:pos x="29" y="167"/>
              </a:cxn>
              <a:cxn ang="0">
                <a:pos x="30" y="134"/>
              </a:cxn>
              <a:cxn ang="0">
                <a:pos x="52" y="85"/>
              </a:cxn>
              <a:cxn ang="0">
                <a:pos x="94" y="53"/>
              </a:cxn>
              <a:cxn ang="0">
                <a:pos x="110" y="18"/>
              </a:cxn>
              <a:cxn ang="0">
                <a:pos x="49" y="49"/>
              </a:cxn>
              <a:cxn ang="0">
                <a:pos x="9" y="105"/>
              </a:cxn>
              <a:cxn ang="0">
                <a:pos x="0" y="152"/>
              </a:cxn>
              <a:cxn ang="0">
                <a:pos x="3" y="183"/>
              </a:cxn>
              <a:cxn ang="0">
                <a:pos x="20" y="223"/>
              </a:cxn>
              <a:cxn ang="0">
                <a:pos x="47" y="257"/>
              </a:cxn>
              <a:cxn ang="0">
                <a:pos x="61" y="265"/>
              </a:cxn>
              <a:cxn ang="0">
                <a:pos x="74" y="256"/>
              </a:cxn>
              <a:cxn ang="0">
                <a:pos x="68" y="239"/>
              </a:cxn>
              <a:cxn ang="0">
                <a:pos x="228" y="49"/>
              </a:cxn>
              <a:cxn ang="0">
                <a:pos x="212" y="45"/>
              </a:cxn>
              <a:cxn ang="0">
                <a:pos x="203" y="58"/>
              </a:cxn>
              <a:cxn ang="0">
                <a:pos x="208" y="67"/>
              </a:cxn>
              <a:cxn ang="0">
                <a:pos x="232" y="94"/>
              </a:cxn>
              <a:cxn ang="0">
                <a:pos x="246" y="127"/>
              </a:cxn>
              <a:cxn ang="0">
                <a:pos x="250" y="152"/>
              </a:cxn>
              <a:cxn ang="0">
                <a:pos x="235" y="207"/>
              </a:cxn>
              <a:cxn ang="0">
                <a:pos x="199" y="245"/>
              </a:cxn>
              <a:cxn ang="0">
                <a:pos x="166" y="288"/>
              </a:cxn>
              <a:cxn ang="0">
                <a:pos x="210" y="272"/>
              </a:cxn>
              <a:cxn ang="0">
                <a:pos x="259" y="221"/>
              </a:cxn>
              <a:cxn ang="0">
                <a:pos x="277" y="165"/>
              </a:cxn>
              <a:cxn ang="0">
                <a:pos x="275" y="138"/>
              </a:cxn>
              <a:cxn ang="0">
                <a:pos x="264" y="94"/>
              </a:cxn>
              <a:cxn ang="0">
                <a:pos x="239" y="58"/>
              </a:cxn>
              <a:cxn ang="0">
                <a:pos x="123" y="71"/>
              </a:cxn>
              <a:cxn ang="0">
                <a:pos x="172" y="40"/>
              </a:cxn>
              <a:cxn ang="0">
                <a:pos x="168" y="29"/>
              </a:cxn>
              <a:cxn ang="0">
                <a:pos x="117" y="0"/>
              </a:cxn>
              <a:cxn ang="0">
                <a:pos x="110" y="9"/>
              </a:cxn>
              <a:cxn ang="0">
                <a:pos x="112" y="69"/>
              </a:cxn>
              <a:cxn ang="0">
                <a:pos x="123" y="71"/>
              </a:cxn>
              <a:cxn ang="0">
                <a:pos x="108" y="263"/>
              </a:cxn>
              <a:cxn ang="0">
                <a:pos x="105" y="270"/>
              </a:cxn>
              <a:cxn ang="0">
                <a:pos x="154" y="305"/>
              </a:cxn>
              <a:cxn ang="0">
                <a:pos x="163" y="306"/>
              </a:cxn>
              <a:cxn ang="0">
                <a:pos x="166" y="243"/>
              </a:cxn>
              <a:cxn ang="0">
                <a:pos x="163" y="236"/>
              </a:cxn>
              <a:cxn ang="0">
                <a:pos x="154" y="236"/>
              </a:cxn>
            </a:cxnLst>
            <a:rect l="0" t="0" r="r" b="b"/>
            <a:pathLst>
              <a:path w="277" h="306">
                <a:moveTo>
                  <a:pt x="68" y="239"/>
                </a:moveTo>
                <a:lnTo>
                  <a:pt x="68" y="239"/>
                </a:lnTo>
                <a:lnTo>
                  <a:pt x="61" y="230"/>
                </a:lnTo>
                <a:lnTo>
                  <a:pt x="52" y="223"/>
                </a:lnTo>
                <a:lnTo>
                  <a:pt x="45" y="212"/>
                </a:lnTo>
                <a:lnTo>
                  <a:pt x="39" y="201"/>
                </a:lnTo>
                <a:lnTo>
                  <a:pt x="34" y="190"/>
                </a:lnTo>
                <a:lnTo>
                  <a:pt x="30" y="178"/>
                </a:lnTo>
                <a:lnTo>
                  <a:pt x="29" y="167"/>
                </a:lnTo>
                <a:lnTo>
                  <a:pt x="29" y="152"/>
                </a:lnTo>
                <a:lnTo>
                  <a:pt x="29" y="152"/>
                </a:lnTo>
                <a:lnTo>
                  <a:pt x="30" y="134"/>
                </a:lnTo>
                <a:lnTo>
                  <a:pt x="34" y="116"/>
                </a:lnTo>
                <a:lnTo>
                  <a:pt x="41" y="100"/>
                </a:lnTo>
                <a:lnTo>
                  <a:pt x="52" y="85"/>
                </a:lnTo>
                <a:lnTo>
                  <a:pt x="63" y="72"/>
                </a:lnTo>
                <a:lnTo>
                  <a:pt x="78" y="62"/>
                </a:lnTo>
                <a:lnTo>
                  <a:pt x="94" y="53"/>
                </a:lnTo>
                <a:lnTo>
                  <a:pt x="110" y="47"/>
                </a:lnTo>
                <a:lnTo>
                  <a:pt x="110" y="18"/>
                </a:lnTo>
                <a:lnTo>
                  <a:pt x="110" y="18"/>
                </a:lnTo>
                <a:lnTo>
                  <a:pt x="88" y="25"/>
                </a:lnTo>
                <a:lnTo>
                  <a:pt x="67" y="34"/>
                </a:lnTo>
                <a:lnTo>
                  <a:pt x="49" y="49"/>
                </a:lnTo>
                <a:lnTo>
                  <a:pt x="32" y="65"/>
                </a:lnTo>
                <a:lnTo>
                  <a:pt x="20" y="85"/>
                </a:lnTo>
                <a:lnTo>
                  <a:pt x="9" y="105"/>
                </a:lnTo>
                <a:lnTo>
                  <a:pt x="3" y="129"/>
                </a:lnTo>
                <a:lnTo>
                  <a:pt x="1" y="141"/>
                </a:lnTo>
                <a:lnTo>
                  <a:pt x="0" y="152"/>
                </a:lnTo>
                <a:lnTo>
                  <a:pt x="0" y="152"/>
                </a:lnTo>
                <a:lnTo>
                  <a:pt x="1" y="169"/>
                </a:lnTo>
                <a:lnTo>
                  <a:pt x="3" y="183"/>
                </a:lnTo>
                <a:lnTo>
                  <a:pt x="7" y="198"/>
                </a:lnTo>
                <a:lnTo>
                  <a:pt x="12" y="210"/>
                </a:lnTo>
                <a:lnTo>
                  <a:pt x="20" y="223"/>
                </a:lnTo>
                <a:lnTo>
                  <a:pt x="29" y="236"/>
                </a:lnTo>
                <a:lnTo>
                  <a:pt x="38" y="247"/>
                </a:lnTo>
                <a:lnTo>
                  <a:pt x="47" y="257"/>
                </a:lnTo>
                <a:lnTo>
                  <a:pt x="47" y="257"/>
                </a:lnTo>
                <a:lnTo>
                  <a:pt x="56" y="263"/>
                </a:lnTo>
                <a:lnTo>
                  <a:pt x="61" y="265"/>
                </a:lnTo>
                <a:lnTo>
                  <a:pt x="68" y="263"/>
                </a:lnTo>
                <a:lnTo>
                  <a:pt x="72" y="259"/>
                </a:lnTo>
                <a:lnTo>
                  <a:pt x="74" y="256"/>
                </a:lnTo>
                <a:lnTo>
                  <a:pt x="76" y="250"/>
                </a:lnTo>
                <a:lnTo>
                  <a:pt x="74" y="245"/>
                </a:lnTo>
                <a:lnTo>
                  <a:pt x="68" y="239"/>
                </a:lnTo>
                <a:lnTo>
                  <a:pt x="68" y="239"/>
                </a:lnTo>
                <a:close/>
                <a:moveTo>
                  <a:pt x="228" y="49"/>
                </a:moveTo>
                <a:lnTo>
                  <a:pt x="228" y="49"/>
                </a:lnTo>
                <a:lnTo>
                  <a:pt x="223" y="45"/>
                </a:lnTo>
                <a:lnTo>
                  <a:pt x="217" y="45"/>
                </a:lnTo>
                <a:lnTo>
                  <a:pt x="212" y="45"/>
                </a:lnTo>
                <a:lnTo>
                  <a:pt x="208" y="49"/>
                </a:lnTo>
                <a:lnTo>
                  <a:pt x="204" y="53"/>
                </a:lnTo>
                <a:lnTo>
                  <a:pt x="203" y="58"/>
                </a:lnTo>
                <a:lnTo>
                  <a:pt x="204" y="62"/>
                </a:lnTo>
                <a:lnTo>
                  <a:pt x="208" y="67"/>
                </a:lnTo>
                <a:lnTo>
                  <a:pt x="208" y="67"/>
                </a:lnTo>
                <a:lnTo>
                  <a:pt x="217" y="74"/>
                </a:lnTo>
                <a:lnTo>
                  <a:pt x="224" y="83"/>
                </a:lnTo>
                <a:lnTo>
                  <a:pt x="232" y="94"/>
                </a:lnTo>
                <a:lnTo>
                  <a:pt x="237" y="105"/>
                </a:lnTo>
                <a:lnTo>
                  <a:pt x="243" y="116"/>
                </a:lnTo>
                <a:lnTo>
                  <a:pt x="246" y="127"/>
                </a:lnTo>
                <a:lnTo>
                  <a:pt x="248" y="140"/>
                </a:lnTo>
                <a:lnTo>
                  <a:pt x="250" y="152"/>
                </a:lnTo>
                <a:lnTo>
                  <a:pt x="250" y="152"/>
                </a:lnTo>
                <a:lnTo>
                  <a:pt x="248" y="172"/>
                </a:lnTo>
                <a:lnTo>
                  <a:pt x="243" y="190"/>
                </a:lnTo>
                <a:lnTo>
                  <a:pt x="235" y="207"/>
                </a:lnTo>
                <a:lnTo>
                  <a:pt x="226" y="221"/>
                </a:lnTo>
                <a:lnTo>
                  <a:pt x="214" y="234"/>
                </a:lnTo>
                <a:lnTo>
                  <a:pt x="199" y="245"/>
                </a:lnTo>
                <a:lnTo>
                  <a:pt x="183" y="254"/>
                </a:lnTo>
                <a:lnTo>
                  <a:pt x="166" y="259"/>
                </a:lnTo>
                <a:lnTo>
                  <a:pt x="166" y="288"/>
                </a:lnTo>
                <a:lnTo>
                  <a:pt x="166" y="288"/>
                </a:lnTo>
                <a:lnTo>
                  <a:pt x="188" y="281"/>
                </a:lnTo>
                <a:lnTo>
                  <a:pt x="210" y="272"/>
                </a:lnTo>
                <a:lnTo>
                  <a:pt x="228" y="257"/>
                </a:lnTo>
                <a:lnTo>
                  <a:pt x="244" y="241"/>
                </a:lnTo>
                <a:lnTo>
                  <a:pt x="259" y="221"/>
                </a:lnTo>
                <a:lnTo>
                  <a:pt x="268" y="201"/>
                </a:lnTo>
                <a:lnTo>
                  <a:pt x="275" y="178"/>
                </a:lnTo>
                <a:lnTo>
                  <a:pt x="277" y="165"/>
                </a:lnTo>
                <a:lnTo>
                  <a:pt x="277" y="152"/>
                </a:lnTo>
                <a:lnTo>
                  <a:pt x="277" y="152"/>
                </a:lnTo>
                <a:lnTo>
                  <a:pt x="275" y="138"/>
                </a:lnTo>
                <a:lnTo>
                  <a:pt x="273" y="123"/>
                </a:lnTo>
                <a:lnTo>
                  <a:pt x="270" y="109"/>
                </a:lnTo>
                <a:lnTo>
                  <a:pt x="264" y="94"/>
                </a:lnTo>
                <a:lnTo>
                  <a:pt x="257" y="82"/>
                </a:lnTo>
                <a:lnTo>
                  <a:pt x="248" y="69"/>
                </a:lnTo>
                <a:lnTo>
                  <a:pt x="239" y="58"/>
                </a:lnTo>
                <a:lnTo>
                  <a:pt x="228" y="49"/>
                </a:lnTo>
                <a:lnTo>
                  <a:pt x="228" y="49"/>
                </a:lnTo>
                <a:close/>
                <a:moveTo>
                  <a:pt x="123" y="71"/>
                </a:moveTo>
                <a:lnTo>
                  <a:pt x="168" y="43"/>
                </a:lnTo>
                <a:lnTo>
                  <a:pt x="168" y="43"/>
                </a:lnTo>
                <a:lnTo>
                  <a:pt x="172" y="40"/>
                </a:lnTo>
                <a:lnTo>
                  <a:pt x="174" y="36"/>
                </a:lnTo>
                <a:lnTo>
                  <a:pt x="172" y="33"/>
                </a:lnTo>
                <a:lnTo>
                  <a:pt x="168" y="29"/>
                </a:lnTo>
                <a:lnTo>
                  <a:pt x="123" y="2"/>
                </a:lnTo>
                <a:lnTo>
                  <a:pt x="123" y="2"/>
                </a:lnTo>
                <a:lnTo>
                  <a:pt x="117" y="0"/>
                </a:lnTo>
                <a:lnTo>
                  <a:pt x="114" y="0"/>
                </a:lnTo>
                <a:lnTo>
                  <a:pt x="112" y="4"/>
                </a:lnTo>
                <a:lnTo>
                  <a:pt x="110" y="9"/>
                </a:lnTo>
                <a:lnTo>
                  <a:pt x="112" y="63"/>
                </a:lnTo>
                <a:lnTo>
                  <a:pt x="112" y="63"/>
                </a:lnTo>
                <a:lnTo>
                  <a:pt x="112" y="69"/>
                </a:lnTo>
                <a:lnTo>
                  <a:pt x="116" y="71"/>
                </a:lnTo>
                <a:lnTo>
                  <a:pt x="119" y="72"/>
                </a:lnTo>
                <a:lnTo>
                  <a:pt x="123" y="71"/>
                </a:lnTo>
                <a:lnTo>
                  <a:pt x="123" y="71"/>
                </a:lnTo>
                <a:close/>
                <a:moveTo>
                  <a:pt x="154" y="236"/>
                </a:moveTo>
                <a:lnTo>
                  <a:pt x="108" y="263"/>
                </a:lnTo>
                <a:lnTo>
                  <a:pt x="108" y="263"/>
                </a:lnTo>
                <a:lnTo>
                  <a:pt x="105" y="266"/>
                </a:lnTo>
                <a:lnTo>
                  <a:pt x="105" y="270"/>
                </a:lnTo>
                <a:lnTo>
                  <a:pt x="105" y="274"/>
                </a:lnTo>
                <a:lnTo>
                  <a:pt x="108" y="277"/>
                </a:lnTo>
                <a:lnTo>
                  <a:pt x="154" y="305"/>
                </a:lnTo>
                <a:lnTo>
                  <a:pt x="154" y="305"/>
                </a:lnTo>
                <a:lnTo>
                  <a:pt x="159" y="306"/>
                </a:lnTo>
                <a:lnTo>
                  <a:pt x="163" y="306"/>
                </a:lnTo>
                <a:lnTo>
                  <a:pt x="165" y="303"/>
                </a:lnTo>
                <a:lnTo>
                  <a:pt x="166" y="297"/>
                </a:lnTo>
                <a:lnTo>
                  <a:pt x="166" y="243"/>
                </a:lnTo>
                <a:lnTo>
                  <a:pt x="166" y="243"/>
                </a:lnTo>
                <a:lnTo>
                  <a:pt x="165" y="237"/>
                </a:lnTo>
                <a:lnTo>
                  <a:pt x="163" y="236"/>
                </a:lnTo>
                <a:lnTo>
                  <a:pt x="159" y="234"/>
                </a:lnTo>
                <a:lnTo>
                  <a:pt x="154" y="236"/>
                </a:lnTo>
                <a:lnTo>
                  <a:pt x="154" y="236"/>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0" name="Freeform 59"/>
          <p:cNvSpPr>
            <a:spLocks noEditPoints="1"/>
          </p:cNvSpPr>
          <p:nvPr/>
        </p:nvSpPr>
        <p:spPr bwMode="auto">
          <a:xfrm>
            <a:off x="1411288" y="2466975"/>
            <a:ext cx="430212" cy="430213"/>
          </a:xfrm>
          <a:custGeom>
            <a:avLst/>
            <a:gdLst/>
            <a:ahLst/>
            <a:cxnLst>
              <a:cxn ang="0">
                <a:pos x="129" y="1"/>
              </a:cxn>
              <a:cxn ang="0">
                <a:pos x="87" y="12"/>
              </a:cxn>
              <a:cxn ang="0">
                <a:pos x="53" y="32"/>
              </a:cxn>
              <a:cxn ang="0">
                <a:pos x="26" y="63"/>
              </a:cxn>
              <a:cxn ang="0">
                <a:pos x="8" y="101"/>
              </a:cxn>
              <a:cxn ang="0">
                <a:pos x="0" y="143"/>
              </a:cxn>
              <a:cxn ang="0">
                <a:pos x="4" y="172"/>
              </a:cxn>
              <a:cxn ang="0">
                <a:pos x="19" y="212"/>
              </a:cxn>
              <a:cxn ang="0">
                <a:pos x="42" y="244"/>
              </a:cxn>
              <a:cxn ang="0">
                <a:pos x="75" y="270"/>
              </a:cxn>
              <a:cxn ang="0">
                <a:pos x="115" y="284"/>
              </a:cxn>
              <a:cxn ang="0">
                <a:pos x="144" y="286"/>
              </a:cxn>
              <a:cxn ang="0">
                <a:pos x="185" y="281"/>
              </a:cxn>
              <a:cxn ang="0">
                <a:pos x="223" y="263"/>
              </a:cxn>
              <a:cxn ang="0">
                <a:pos x="254" y="235"/>
              </a:cxn>
              <a:cxn ang="0">
                <a:pos x="276" y="199"/>
              </a:cxn>
              <a:cxn ang="0">
                <a:pos x="285" y="157"/>
              </a:cxn>
              <a:cxn ang="0">
                <a:pos x="285" y="128"/>
              </a:cxn>
              <a:cxn ang="0">
                <a:pos x="276" y="89"/>
              </a:cxn>
              <a:cxn ang="0">
                <a:pos x="254" y="52"/>
              </a:cxn>
              <a:cxn ang="0">
                <a:pos x="223" y="25"/>
              </a:cxn>
              <a:cxn ang="0">
                <a:pos x="185" y="7"/>
              </a:cxn>
              <a:cxn ang="0">
                <a:pos x="144" y="0"/>
              </a:cxn>
              <a:cxn ang="0">
                <a:pos x="144" y="252"/>
              </a:cxn>
              <a:cxn ang="0">
                <a:pos x="102" y="243"/>
              </a:cxn>
              <a:cxn ang="0">
                <a:pos x="55" y="203"/>
              </a:cxn>
              <a:cxn ang="0">
                <a:pos x="37" y="154"/>
              </a:cxn>
              <a:cxn ang="0">
                <a:pos x="37" y="132"/>
              </a:cxn>
              <a:cxn ang="0">
                <a:pos x="55" y="83"/>
              </a:cxn>
              <a:cxn ang="0">
                <a:pos x="102" y="45"/>
              </a:cxn>
              <a:cxn ang="0">
                <a:pos x="144" y="36"/>
              </a:cxn>
              <a:cxn ang="0">
                <a:pos x="165" y="38"/>
              </a:cxn>
              <a:cxn ang="0">
                <a:pos x="220" y="67"/>
              </a:cxn>
              <a:cxn ang="0">
                <a:pos x="249" y="121"/>
              </a:cxn>
              <a:cxn ang="0">
                <a:pos x="251" y="143"/>
              </a:cxn>
              <a:cxn ang="0">
                <a:pos x="241" y="185"/>
              </a:cxn>
              <a:cxn ang="0">
                <a:pos x="203" y="232"/>
              </a:cxn>
              <a:cxn ang="0">
                <a:pos x="154" y="250"/>
              </a:cxn>
              <a:cxn ang="0">
                <a:pos x="232" y="143"/>
              </a:cxn>
              <a:cxn ang="0">
                <a:pos x="227" y="156"/>
              </a:cxn>
              <a:cxn ang="0">
                <a:pos x="144" y="161"/>
              </a:cxn>
              <a:cxn ang="0">
                <a:pos x="131" y="156"/>
              </a:cxn>
              <a:cxn ang="0">
                <a:pos x="125" y="72"/>
              </a:cxn>
              <a:cxn ang="0">
                <a:pos x="131" y="60"/>
              </a:cxn>
              <a:cxn ang="0">
                <a:pos x="144" y="54"/>
              </a:cxn>
              <a:cxn ang="0">
                <a:pos x="160" y="65"/>
              </a:cxn>
              <a:cxn ang="0">
                <a:pos x="214" y="125"/>
              </a:cxn>
              <a:cxn ang="0">
                <a:pos x="227" y="130"/>
              </a:cxn>
              <a:cxn ang="0">
                <a:pos x="232" y="143"/>
              </a:cxn>
            </a:cxnLst>
            <a:rect l="0" t="0" r="r" b="b"/>
            <a:pathLst>
              <a:path w="287" h="286">
                <a:moveTo>
                  <a:pt x="144" y="0"/>
                </a:moveTo>
                <a:lnTo>
                  <a:pt x="144" y="0"/>
                </a:lnTo>
                <a:lnTo>
                  <a:pt x="129" y="1"/>
                </a:lnTo>
                <a:lnTo>
                  <a:pt x="115" y="3"/>
                </a:lnTo>
                <a:lnTo>
                  <a:pt x="100" y="7"/>
                </a:lnTo>
                <a:lnTo>
                  <a:pt x="87" y="12"/>
                </a:lnTo>
                <a:lnTo>
                  <a:pt x="75" y="18"/>
                </a:lnTo>
                <a:lnTo>
                  <a:pt x="64" y="25"/>
                </a:lnTo>
                <a:lnTo>
                  <a:pt x="53" y="32"/>
                </a:lnTo>
                <a:lnTo>
                  <a:pt x="42" y="43"/>
                </a:lnTo>
                <a:lnTo>
                  <a:pt x="33" y="52"/>
                </a:lnTo>
                <a:lnTo>
                  <a:pt x="26" y="63"/>
                </a:lnTo>
                <a:lnTo>
                  <a:pt x="19" y="76"/>
                </a:lnTo>
                <a:lnTo>
                  <a:pt x="11" y="89"/>
                </a:lnTo>
                <a:lnTo>
                  <a:pt x="8" y="101"/>
                </a:lnTo>
                <a:lnTo>
                  <a:pt x="4" y="114"/>
                </a:lnTo>
                <a:lnTo>
                  <a:pt x="0" y="128"/>
                </a:lnTo>
                <a:lnTo>
                  <a:pt x="0" y="143"/>
                </a:lnTo>
                <a:lnTo>
                  <a:pt x="0" y="143"/>
                </a:lnTo>
                <a:lnTo>
                  <a:pt x="0" y="157"/>
                </a:lnTo>
                <a:lnTo>
                  <a:pt x="4" y="172"/>
                </a:lnTo>
                <a:lnTo>
                  <a:pt x="8" y="186"/>
                </a:lnTo>
                <a:lnTo>
                  <a:pt x="11" y="199"/>
                </a:lnTo>
                <a:lnTo>
                  <a:pt x="19" y="212"/>
                </a:lnTo>
                <a:lnTo>
                  <a:pt x="26" y="223"/>
                </a:lnTo>
                <a:lnTo>
                  <a:pt x="33" y="235"/>
                </a:lnTo>
                <a:lnTo>
                  <a:pt x="42" y="244"/>
                </a:lnTo>
                <a:lnTo>
                  <a:pt x="53" y="253"/>
                </a:lnTo>
                <a:lnTo>
                  <a:pt x="64" y="263"/>
                </a:lnTo>
                <a:lnTo>
                  <a:pt x="75" y="270"/>
                </a:lnTo>
                <a:lnTo>
                  <a:pt x="87" y="275"/>
                </a:lnTo>
                <a:lnTo>
                  <a:pt x="100" y="281"/>
                </a:lnTo>
                <a:lnTo>
                  <a:pt x="115" y="284"/>
                </a:lnTo>
                <a:lnTo>
                  <a:pt x="129" y="286"/>
                </a:lnTo>
                <a:lnTo>
                  <a:pt x="144" y="286"/>
                </a:lnTo>
                <a:lnTo>
                  <a:pt x="144" y="286"/>
                </a:lnTo>
                <a:lnTo>
                  <a:pt x="158" y="286"/>
                </a:lnTo>
                <a:lnTo>
                  <a:pt x="173" y="284"/>
                </a:lnTo>
                <a:lnTo>
                  <a:pt x="185" y="281"/>
                </a:lnTo>
                <a:lnTo>
                  <a:pt x="200" y="275"/>
                </a:lnTo>
                <a:lnTo>
                  <a:pt x="212" y="270"/>
                </a:lnTo>
                <a:lnTo>
                  <a:pt x="223" y="263"/>
                </a:lnTo>
                <a:lnTo>
                  <a:pt x="234" y="253"/>
                </a:lnTo>
                <a:lnTo>
                  <a:pt x="245" y="244"/>
                </a:lnTo>
                <a:lnTo>
                  <a:pt x="254" y="235"/>
                </a:lnTo>
                <a:lnTo>
                  <a:pt x="261" y="223"/>
                </a:lnTo>
                <a:lnTo>
                  <a:pt x="269" y="212"/>
                </a:lnTo>
                <a:lnTo>
                  <a:pt x="276" y="199"/>
                </a:lnTo>
                <a:lnTo>
                  <a:pt x="280" y="186"/>
                </a:lnTo>
                <a:lnTo>
                  <a:pt x="283" y="172"/>
                </a:lnTo>
                <a:lnTo>
                  <a:pt x="285" y="157"/>
                </a:lnTo>
                <a:lnTo>
                  <a:pt x="287" y="143"/>
                </a:lnTo>
                <a:lnTo>
                  <a:pt x="287" y="143"/>
                </a:lnTo>
                <a:lnTo>
                  <a:pt x="285" y="128"/>
                </a:lnTo>
                <a:lnTo>
                  <a:pt x="283" y="114"/>
                </a:lnTo>
                <a:lnTo>
                  <a:pt x="280" y="101"/>
                </a:lnTo>
                <a:lnTo>
                  <a:pt x="276" y="89"/>
                </a:lnTo>
                <a:lnTo>
                  <a:pt x="269" y="76"/>
                </a:lnTo>
                <a:lnTo>
                  <a:pt x="261" y="63"/>
                </a:lnTo>
                <a:lnTo>
                  <a:pt x="254" y="52"/>
                </a:lnTo>
                <a:lnTo>
                  <a:pt x="245" y="43"/>
                </a:lnTo>
                <a:lnTo>
                  <a:pt x="234" y="32"/>
                </a:lnTo>
                <a:lnTo>
                  <a:pt x="223" y="25"/>
                </a:lnTo>
                <a:lnTo>
                  <a:pt x="212" y="18"/>
                </a:lnTo>
                <a:lnTo>
                  <a:pt x="200" y="12"/>
                </a:lnTo>
                <a:lnTo>
                  <a:pt x="185" y="7"/>
                </a:lnTo>
                <a:lnTo>
                  <a:pt x="173" y="3"/>
                </a:lnTo>
                <a:lnTo>
                  <a:pt x="158" y="1"/>
                </a:lnTo>
                <a:lnTo>
                  <a:pt x="144" y="0"/>
                </a:lnTo>
                <a:lnTo>
                  <a:pt x="144" y="0"/>
                </a:lnTo>
                <a:close/>
                <a:moveTo>
                  <a:pt x="144" y="252"/>
                </a:moveTo>
                <a:lnTo>
                  <a:pt x="144" y="252"/>
                </a:lnTo>
                <a:lnTo>
                  <a:pt x="133" y="250"/>
                </a:lnTo>
                <a:lnTo>
                  <a:pt x="122" y="248"/>
                </a:lnTo>
                <a:lnTo>
                  <a:pt x="102" y="243"/>
                </a:lnTo>
                <a:lnTo>
                  <a:pt x="84" y="232"/>
                </a:lnTo>
                <a:lnTo>
                  <a:pt x="67" y="219"/>
                </a:lnTo>
                <a:lnTo>
                  <a:pt x="55" y="203"/>
                </a:lnTo>
                <a:lnTo>
                  <a:pt x="44" y="185"/>
                </a:lnTo>
                <a:lnTo>
                  <a:pt x="38" y="165"/>
                </a:lnTo>
                <a:lnTo>
                  <a:pt x="37" y="154"/>
                </a:lnTo>
                <a:lnTo>
                  <a:pt x="37" y="143"/>
                </a:lnTo>
                <a:lnTo>
                  <a:pt x="37" y="143"/>
                </a:lnTo>
                <a:lnTo>
                  <a:pt x="37" y="132"/>
                </a:lnTo>
                <a:lnTo>
                  <a:pt x="38" y="121"/>
                </a:lnTo>
                <a:lnTo>
                  <a:pt x="44" y="101"/>
                </a:lnTo>
                <a:lnTo>
                  <a:pt x="55" y="83"/>
                </a:lnTo>
                <a:lnTo>
                  <a:pt x="67" y="67"/>
                </a:lnTo>
                <a:lnTo>
                  <a:pt x="84" y="54"/>
                </a:lnTo>
                <a:lnTo>
                  <a:pt x="102" y="45"/>
                </a:lnTo>
                <a:lnTo>
                  <a:pt x="122" y="38"/>
                </a:lnTo>
                <a:lnTo>
                  <a:pt x="133" y="36"/>
                </a:lnTo>
                <a:lnTo>
                  <a:pt x="144" y="36"/>
                </a:lnTo>
                <a:lnTo>
                  <a:pt x="144" y="36"/>
                </a:lnTo>
                <a:lnTo>
                  <a:pt x="154" y="36"/>
                </a:lnTo>
                <a:lnTo>
                  <a:pt x="165" y="38"/>
                </a:lnTo>
                <a:lnTo>
                  <a:pt x="185" y="45"/>
                </a:lnTo>
                <a:lnTo>
                  <a:pt x="203" y="54"/>
                </a:lnTo>
                <a:lnTo>
                  <a:pt x="220" y="67"/>
                </a:lnTo>
                <a:lnTo>
                  <a:pt x="232" y="83"/>
                </a:lnTo>
                <a:lnTo>
                  <a:pt x="241" y="101"/>
                </a:lnTo>
                <a:lnTo>
                  <a:pt x="249" y="121"/>
                </a:lnTo>
                <a:lnTo>
                  <a:pt x="251" y="132"/>
                </a:lnTo>
                <a:lnTo>
                  <a:pt x="251" y="143"/>
                </a:lnTo>
                <a:lnTo>
                  <a:pt x="251" y="143"/>
                </a:lnTo>
                <a:lnTo>
                  <a:pt x="251" y="154"/>
                </a:lnTo>
                <a:lnTo>
                  <a:pt x="249" y="165"/>
                </a:lnTo>
                <a:lnTo>
                  <a:pt x="241" y="185"/>
                </a:lnTo>
                <a:lnTo>
                  <a:pt x="232" y="203"/>
                </a:lnTo>
                <a:lnTo>
                  <a:pt x="220" y="219"/>
                </a:lnTo>
                <a:lnTo>
                  <a:pt x="203" y="232"/>
                </a:lnTo>
                <a:lnTo>
                  <a:pt x="185" y="243"/>
                </a:lnTo>
                <a:lnTo>
                  <a:pt x="165" y="248"/>
                </a:lnTo>
                <a:lnTo>
                  <a:pt x="154" y="250"/>
                </a:lnTo>
                <a:lnTo>
                  <a:pt x="144" y="252"/>
                </a:lnTo>
                <a:lnTo>
                  <a:pt x="144" y="252"/>
                </a:lnTo>
                <a:close/>
                <a:moveTo>
                  <a:pt x="232" y="143"/>
                </a:moveTo>
                <a:lnTo>
                  <a:pt x="232" y="143"/>
                </a:lnTo>
                <a:lnTo>
                  <a:pt x="231" y="150"/>
                </a:lnTo>
                <a:lnTo>
                  <a:pt x="227" y="156"/>
                </a:lnTo>
                <a:lnTo>
                  <a:pt x="222" y="159"/>
                </a:lnTo>
                <a:lnTo>
                  <a:pt x="214" y="161"/>
                </a:lnTo>
                <a:lnTo>
                  <a:pt x="144" y="161"/>
                </a:lnTo>
                <a:lnTo>
                  <a:pt x="144" y="161"/>
                </a:lnTo>
                <a:lnTo>
                  <a:pt x="136" y="159"/>
                </a:lnTo>
                <a:lnTo>
                  <a:pt x="131" y="156"/>
                </a:lnTo>
                <a:lnTo>
                  <a:pt x="127" y="150"/>
                </a:lnTo>
                <a:lnTo>
                  <a:pt x="125" y="143"/>
                </a:lnTo>
                <a:lnTo>
                  <a:pt x="125" y="72"/>
                </a:lnTo>
                <a:lnTo>
                  <a:pt x="125" y="72"/>
                </a:lnTo>
                <a:lnTo>
                  <a:pt x="127" y="65"/>
                </a:lnTo>
                <a:lnTo>
                  <a:pt x="131" y="60"/>
                </a:lnTo>
                <a:lnTo>
                  <a:pt x="136" y="56"/>
                </a:lnTo>
                <a:lnTo>
                  <a:pt x="144" y="54"/>
                </a:lnTo>
                <a:lnTo>
                  <a:pt x="144" y="54"/>
                </a:lnTo>
                <a:lnTo>
                  <a:pt x="151" y="56"/>
                </a:lnTo>
                <a:lnTo>
                  <a:pt x="156" y="60"/>
                </a:lnTo>
                <a:lnTo>
                  <a:pt x="160" y="65"/>
                </a:lnTo>
                <a:lnTo>
                  <a:pt x="162" y="72"/>
                </a:lnTo>
                <a:lnTo>
                  <a:pt x="162" y="125"/>
                </a:lnTo>
                <a:lnTo>
                  <a:pt x="214" y="125"/>
                </a:lnTo>
                <a:lnTo>
                  <a:pt x="214" y="125"/>
                </a:lnTo>
                <a:lnTo>
                  <a:pt x="222" y="127"/>
                </a:lnTo>
                <a:lnTo>
                  <a:pt x="227" y="130"/>
                </a:lnTo>
                <a:lnTo>
                  <a:pt x="231" y="136"/>
                </a:lnTo>
                <a:lnTo>
                  <a:pt x="232" y="143"/>
                </a:lnTo>
                <a:lnTo>
                  <a:pt x="232" y="143"/>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1" name="Freeform 60"/>
          <p:cNvSpPr>
            <a:spLocks noEditPoints="1"/>
          </p:cNvSpPr>
          <p:nvPr/>
        </p:nvSpPr>
        <p:spPr bwMode="auto">
          <a:xfrm>
            <a:off x="3857625" y="2470150"/>
            <a:ext cx="427038" cy="428625"/>
          </a:xfrm>
          <a:custGeom>
            <a:avLst/>
            <a:gdLst/>
            <a:ahLst/>
            <a:cxnLst>
              <a:cxn ang="0">
                <a:pos x="18" y="0"/>
              </a:cxn>
              <a:cxn ang="0">
                <a:pos x="11" y="2"/>
              </a:cxn>
              <a:cxn ang="0">
                <a:pos x="0" y="11"/>
              </a:cxn>
              <a:cxn ang="0">
                <a:pos x="0" y="269"/>
              </a:cxn>
              <a:cxn ang="0">
                <a:pos x="0" y="276"/>
              </a:cxn>
              <a:cxn ang="0">
                <a:pos x="11" y="285"/>
              </a:cxn>
              <a:cxn ang="0">
                <a:pos x="267" y="287"/>
              </a:cxn>
              <a:cxn ang="0">
                <a:pos x="274" y="285"/>
              </a:cxn>
              <a:cxn ang="0">
                <a:pos x="283" y="276"/>
              </a:cxn>
              <a:cxn ang="0">
                <a:pos x="285" y="19"/>
              </a:cxn>
              <a:cxn ang="0">
                <a:pos x="283" y="11"/>
              </a:cxn>
              <a:cxn ang="0">
                <a:pos x="274" y="2"/>
              </a:cxn>
              <a:cxn ang="0">
                <a:pos x="267" y="0"/>
              </a:cxn>
              <a:cxn ang="0">
                <a:pos x="18" y="269"/>
              </a:cxn>
              <a:cxn ang="0">
                <a:pos x="53" y="233"/>
              </a:cxn>
              <a:cxn ang="0">
                <a:pos x="53" y="198"/>
              </a:cxn>
              <a:cxn ang="0">
                <a:pos x="18" y="162"/>
              </a:cxn>
              <a:cxn ang="0">
                <a:pos x="53" y="198"/>
              </a:cxn>
              <a:cxn ang="0">
                <a:pos x="18" y="126"/>
              </a:cxn>
              <a:cxn ang="0">
                <a:pos x="53" y="91"/>
              </a:cxn>
              <a:cxn ang="0">
                <a:pos x="53" y="55"/>
              </a:cxn>
              <a:cxn ang="0">
                <a:pos x="18" y="19"/>
              </a:cxn>
              <a:cxn ang="0">
                <a:pos x="53" y="55"/>
              </a:cxn>
              <a:cxn ang="0">
                <a:pos x="71" y="269"/>
              </a:cxn>
              <a:cxn ang="0">
                <a:pos x="214" y="180"/>
              </a:cxn>
              <a:cxn ang="0">
                <a:pos x="214" y="162"/>
              </a:cxn>
              <a:cxn ang="0">
                <a:pos x="71" y="19"/>
              </a:cxn>
              <a:cxn ang="0">
                <a:pos x="214" y="162"/>
              </a:cxn>
              <a:cxn ang="0">
                <a:pos x="232" y="269"/>
              </a:cxn>
              <a:cxn ang="0">
                <a:pos x="267" y="233"/>
              </a:cxn>
              <a:cxn ang="0">
                <a:pos x="267" y="198"/>
              </a:cxn>
              <a:cxn ang="0">
                <a:pos x="232" y="162"/>
              </a:cxn>
              <a:cxn ang="0">
                <a:pos x="267" y="198"/>
              </a:cxn>
              <a:cxn ang="0">
                <a:pos x="232" y="126"/>
              </a:cxn>
              <a:cxn ang="0">
                <a:pos x="267" y="91"/>
              </a:cxn>
              <a:cxn ang="0">
                <a:pos x="267" y="55"/>
              </a:cxn>
              <a:cxn ang="0">
                <a:pos x="232" y="19"/>
              </a:cxn>
              <a:cxn ang="0">
                <a:pos x="267" y="55"/>
              </a:cxn>
            </a:cxnLst>
            <a:rect l="0" t="0" r="r" b="b"/>
            <a:pathLst>
              <a:path w="285" h="287">
                <a:moveTo>
                  <a:pt x="267" y="0"/>
                </a:moveTo>
                <a:lnTo>
                  <a:pt x="18" y="0"/>
                </a:lnTo>
                <a:lnTo>
                  <a:pt x="18" y="0"/>
                </a:lnTo>
                <a:lnTo>
                  <a:pt x="11" y="2"/>
                </a:lnTo>
                <a:lnTo>
                  <a:pt x="6" y="6"/>
                </a:lnTo>
                <a:lnTo>
                  <a:pt x="0" y="11"/>
                </a:lnTo>
                <a:lnTo>
                  <a:pt x="0" y="19"/>
                </a:lnTo>
                <a:lnTo>
                  <a:pt x="0" y="269"/>
                </a:lnTo>
                <a:lnTo>
                  <a:pt x="0" y="269"/>
                </a:lnTo>
                <a:lnTo>
                  <a:pt x="0" y="276"/>
                </a:lnTo>
                <a:lnTo>
                  <a:pt x="6" y="281"/>
                </a:lnTo>
                <a:lnTo>
                  <a:pt x="11" y="285"/>
                </a:lnTo>
                <a:lnTo>
                  <a:pt x="18" y="287"/>
                </a:lnTo>
                <a:lnTo>
                  <a:pt x="267" y="287"/>
                </a:lnTo>
                <a:lnTo>
                  <a:pt x="267" y="287"/>
                </a:lnTo>
                <a:lnTo>
                  <a:pt x="274" y="285"/>
                </a:lnTo>
                <a:lnTo>
                  <a:pt x="279" y="281"/>
                </a:lnTo>
                <a:lnTo>
                  <a:pt x="283" y="276"/>
                </a:lnTo>
                <a:lnTo>
                  <a:pt x="285" y="269"/>
                </a:lnTo>
                <a:lnTo>
                  <a:pt x="285" y="19"/>
                </a:lnTo>
                <a:lnTo>
                  <a:pt x="285" y="19"/>
                </a:lnTo>
                <a:lnTo>
                  <a:pt x="283" y="11"/>
                </a:lnTo>
                <a:lnTo>
                  <a:pt x="279" y="6"/>
                </a:lnTo>
                <a:lnTo>
                  <a:pt x="274" y="2"/>
                </a:lnTo>
                <a:lnTo>
                  <a:pt x="267" y="0"/>
                </a:lnTo>
                <a:lnTo>
                  <a:pt x="267" y="0"/>
                </a:lnTo>
                <a:close/>
                <a:moveTo>
                  <a:pt x="53" y="269"/>
                </a:moveTo>
                <a:lnTo>
                  <a:pt x="18" y="269"/>
                </a:lnTo>
                <a:lnTo>
                  <a:pt x="18" y="233"/>
                </a:lnTo>
                <a:lnTo>
                  <a:pt x="53" y="233"/>
                </a:lnTo>
                <a:lnTo>
                  <a:pt x="53" y="269"/>
                </a:lnTo>
                <a:close/>
                <a:moveTo>
                  <a:pt x="53" y="198"/>
                </a:moveTo>
                <a:lnTo>
                  <a:pt x="18" y="198"/>
                </a:lnTo>
                <a:lnTo>
                  <a:pt x="18" y="162"/>
                </a:lnTo>
                <a:lnTo>
                  <a:pt x="53" y="162"/>
                </a:lnTo>
                <a:lnTo>
                  <a:pt x="53" y="198"/>
                </a:lnTo>
                <a:close/>
                <a:moveTo>
                  <a:pt x="53" y="126"/>
                </a:moveTo>
                <a:lnTo>
                  <a:pt x="18" y="126"/>
                </a:lnTo>
                <a:lnTo>
                  <a:pt x="18" y="91"/>
                </a:lnTo>
                <a:lnTo>
                  <a:pt x="53" y="91"/>
                </a:lnTo>
                <a:lnTo>
                  <a:pt x="53" y="126"/>
                </a:lnTo>
                <a:close/>
                <a:moveTo>
                  <a:pt x="53" y="55"/>
                </a:moveTo>
                <a:lnTo>
                  <a:pt x="18" y="55"/>
                </a:lnTo>
                <a:lnTo>
                  <a:pt x="18" y="19"/>
                </a:lnTo>
                <a:lnTo>
                  <a:pt x="53" y="19"/>
                </a:lnTo>
                <a:lnTo>
                  <a:pt x="53" y="55"/>
                </a:lnTo>
                <a:close/>
                <a:moveTo>
                  <a:pt x="214" y="269"/>
                </a:moveTo>
                <a:lnTo>
                  <a:pt x="71" y="269"/>
                </a:lnTo>
                <a:lnTo>
                  <a:pt x="71" y="180"/>
                </a:lnTo>
                <a:lnTo>
                  <a:pt x="214" y="180"/>
                </a:lnTo>
                <a:lnTo>
                  <a:pt x="214" y="269"/>
                </a:lnTo>
                <a:close/>
                <a:moveTo>
                  <a:pt x="214" y="162"/>
                </a:moveTo>
                <a:lnTo>
                  <a:pt x="71" y="162"/>
                </a:lnTo>
                <a:lnTo>
                  <a:pt x="71" y="19"/>
                </a:lnTo>
                <a:lnTo>
                  <a:pt x="214" y="19"/>
                </a:lnTo>
                <a:lnTo>
                  <a:pt x="214" y="162"/>
                </a:lnTo>
                <a:close/>
                <a:moveTo>
                  <a:pt x="267" y="269"/>
                </a:moveTo>
                <a:lnTo>
                  <a:pt x="232" y="269"/>
                </a:lnTo>
                <a:lnTo>
                  <a:pt x="232" y="233"/>
                </a:lnTo>
                <a:lnTo>
                  <a:pt x="267" y="233"/>
                </a:lnTo>
                <a:lnTo>
                  <a:pt x="267" y="269"/>
                </a:lnTo>
                <a:close/>
                <a:moveTo>
                  <a:pt x="267" y="198"/>
                </a:moveTo>
                <a:lnTo>
                  <a:pt x="232" y="198"/>
                </a:lnTo>
                <a:lnTo>
                  <a:pt x="232" y="162"/>
                </a:lnTo>
                <a:lnTo>
                  <a:pt x="267" y="162"/>
                </a:lnTo>
                <a:lnTo>
                  <a:pt x="267" y="198"/>
                </a:lnTo>
                <a:close/>
                <a:moveTo>
                  <a:pt x="267" y="126"/>
                </a:moveTo>
                <a:lnTo>
                  <a:pt x="232" y="126"/>
                </a:lnTo>
                <a:lnTo>
                  <a:pt x="232" y="91"/>
                </a:lnTo>
                <a:lnTo>
                  <a:pt x="267" y="91"/>
                </a:lnTo>
                <a:lnTo>
                  <a:pt x="267" y="126"/>
                </a:lnTo>
                <a:close/>
                <a:moveTo>
                  <a:pt x="267" y="55"/>
                </a:moveTo>
                <a:lnTo>
                  <a:pt x="232" y="55"/>
                </a:lnTo>
                <a:lnTo>
                  <a:pt x="232" y="19"/>
                </a:lnTo>
                <a:lnTo>
                  <a:pt x="267" y="19"/>
                </a:lnTo>
                <a:lnTo>
                  <a:pt x="267" y="55"/>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42" name="Group 78"/>
          <p:cNvGrpSpPr/>
          <p:nvPr/>
        </p:nvGrpSpPr>
        <p:grpSpPr>
          <a:xfrm>
            <a:off x="5183979" y="2448811"/>
            <a:ext cx="198288" cy="468685"/>
            <a:chOff x="3405334" y="1535355"/>
            <a:chExt cx="137038" cy="323909"/>
          </a:xfrm>
          <a:solidFill>
            <a:srgbClr val="002B41"/>
          </a:solidFill>
        </p:grpSpPr>
        <p:sp>
          <p:nvSpPr>
            <p:cNvPr id="43" name="Freeform 61"/>
            <p:cNvSpPr/>
            <p:nvPr/>
          </p:nvSpPr>
          <p:spPr bwMode="auto">
            <a:xfrm>
              <a:off x="3444784" y="1535355"/>
              <a:ext cx="56062" cy="56062"/>
            </a:xfrm>
            <a:custGeom>
              <a:avLst/>
              <a:gdLst/>
              <a:ahLst/>
              <a:cxnLst>
                <a:cxn ang="0">
                  <a:pos x="25" y="0"/>
                </a:cxn>
                <a:cxn ang="0">
                  <a:pos x="25" y="0"/>
                </a:cxn>
                <a:cxn ang="0">
                  <a:pos x="36" y="2"/>
                </a:cxn>
                <a:cxn ang="0">
                  <a:pos x="45" y="7"/>
                </a:cxn>
                <a:cxn ang="0">
                  <a:pos x="51" y="16"/>
                </a:cxn>
                <a:cxn ang="0">
                  <a:pos x="53" y="27"/>
                </a:cxn>
                <a:cxn ang="0">
                  <a:pos x="53" y="27"/>
                </a:cxn>
                <a:cxn ang="0">
                  <a:pos x="51" y="36"/>
                </a:cxn>
                <a:cxn ang="0">
                  <a:pos x="45" y="45"/>
                </a:cxn>
                <a:cxn ang="0">
                  <a:pos x="36" y="51"/>
                </a:cxn>
                <a:cxn ang="0">
                  <a:pos x="25" y="52"/>
                </a:cxn>
                <a:cxn ang="0">
                  <a:pos x="25" y="52"/>
                </a:cxn>
                <a:cxn ang="0">
                  <a:pos x="16" y="51"/>
                </a:cxn>
                <a:cxn ang="0">
                  <a:pos x="7" y="45"/>
                </a:cxn>
                <a:cxn ang="0">
                  <a:pos x="2" y="36"/>
                </a:cxn>
                <a:cxn ang="0">
                  <a:pos x="0" y="27"/>
                </a:cxn>
                <a:cxn ang="0">
                  <a:pos x="0" y="27"/>
                </a:cxn>
                <a:cxn ang="0">
                  <a:pos x="2" y="16"/>
                </a:cxn>
                <a:cxn ang="0">
                  <a:pos x="7" y="7"/>
                </a:cxn>
                <a:cxn ang="0">
                  <a:pos x="16" y="2"/>
                </a:cxn>
                <a:cxn ang="0">
                  <a:pos x="25" y="0"/>
                </a:cxn>
                <a:cxn ang="0">
                  <a:pos x="25" y="0"/>
                </a:cxn>
              </a:cxnLst>
              <a:rect l="0" t="0" r="r" b="b"/>
              <a:pathLst>
                <a:path w="53" h="52">
                  <a:moveTo>
                    <a:pt x="25" y="0"/>
                  </a:moveTo>
                  <a:lnTo>
                    <a:pt x="25" y="0"/>
                  </a:lnTo>
                  <a:lnTo>
                    <a:pt x="36" y="2"/>
                  </a:lnTo>
                  <a:lnTo>
                    <a:pt x="45" y="7"/>
                  </a:lnTo>
                  <a:lnTo>
                    <a:pt x="51" y="16"/>
                  </a:lnTo>
                  <a:lnTo>
                    <a:pt x="53" y="27"/>
                  </a:lnTo>
                  <a:lnTo>
                    <a:pt x="53" y="27"/>
                  </a:lnTo>
                  <a:lnTo>
                    <a:pt x="51" y="36"/>
                  </a:lnTo>
                  <a:lnTo>
                    <a:pt x="45" y="45"/>
                  </a:lnTo>
                  <a:lnTo>
                    <a:pt x="36" y="51"/>
                  </a:lnTo>
                  <a:lnTo>
                    <a:pt x="25" y="52"/>
                  </a:lnTo>
                  <a:lnTo>
                    <a:pt x="25" y="52"/>
                  </a:lnTo>
                  <a:lnTo>
                    <a:pt x="16" y="51"/>
                  </a:lnTo>
                  <a:lnTo>
                    <a:pt x="7" y="45"/>
                  </a:lnTo>
                  <a:lnTo>
                    <a:pt x="2" y="36"/>
                  </a:lnTo>
                  <a:lnTo>
                    <a:pt x="0" y="27"/>
                  </a:lnTo>
                  <a:lnTo>
                    <a:pt x="0" y="27"/>
                  </a:lnTo>
                  <a:lnTo>
                    <a:pt x="2" y="16"/>
                  </a:lnTo>
                  <a:lnTo>
                    <a:pt x="7" y="7"/>
                  </a:lnTo>
                  <a:lnTo>
                    <a:pt x="16" y="2"/>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4" name="Freeform 62"/>
            <p:cNvSpPr/>
            <p:nvPr/>
          </p:nvSpPr>
          <p:spPr bwMode="auto">
            <a:xfrm>
              <a:off x="3405334" y="1603875"/>
              <a:ext cx="137038" cy="255389"/>
            </a:xfrm>
            <a:custGeom>
              <a:avLst/>
              <a:gdLst/>
              <a:ahLst/>
              <a:cxnLst>
                <a:cxn ang="0">
                  <a:pos x="74" y="0"/>
                </a:cxn>
                <a:cxn ang="0">
                  <a:pos x="54" y="0"/>
                </a:cxn>
                <a:cxn ang="0">
                  <a:pos x="47" y="2"/>
                </a:cxn>
                <a:cxn ang="0">
                  <a:pos x="27" y="11"/>
                </a:cxn>
                <a:cxn ang="0">
                  <a:pos x="11" y="35"/>
                </a:cxn>
                <a:cxn ang="0">
                  <a:pos x="2" y="64"/>
                </a:cxn>
                <a:cxn ang="0">
                  <a:pos x="2" y="94"/>
                </a:cxn>
                <a:cxn ang="0">
                  <a:pos x="4" y="100"/>
                </a:cxn>
                <a:cxn ang="0">
                  <a:pos x="11" y="107"/>
                </a:cxn>
                <a:cxn ang="0">
                  <a:pos x="20" y="107"/>
                </a:cxn>
                <a:cxn ang="0">
                  <a:pos x="27" y="100"/>
                </a:cxn>
                <a:cxn ang="0">
                  <a:pos x="27" y="94"/>
                </a:cxn>
                <a:cxn ang="0">
                  <a:pos x="27" y="69"/>
                </a:cxn>
                <a:cxn ang="0">
                  <a:pos x="35" y="44"/>
                </a:cxn>
                <a:cxn ang="0">
                  <a:pos x="35" y="100"/>
                </a:cxn>
                <a:cxn ang="0">
                  <a:pos x="35" y="102"/>
                </a:cxn>
                <a:cxn ang="0">
                  <a:pos x="35" y="167"/>
                </a:cxn>
                <a:cxn ang="0">
                  <a:pos x="33" y="232"/>
                </a:cxn>
                <a:cxn ang="0">
                  <a:pos x="36" y="243"/>
                </a:cxn>
                <a:cxn ang="0">
                  <a:pos x="47" y="247"/>
                </a:cxn>
                <a:cxn ang="0">
                  <a:pos x="56" y="243"/>
                </a:cxn>
                <a:cxn ang="0">
                  <a:pos x="62" y="232"/>
                </a:cxn>
                <a:cxn ang="0">
                  <a:pos x="64" y="181"/>
                </a:cxn>
                <a:cxn ang="0">
                  <a:pos x="64" y="131"/>
                </a:cxn>
                <a:cxn ang="0">
                  <a:pos x="69" y="131"/>
                </a:cxn>
                <a:cxn ang="0">
                  <a:pos x="71" y="232"/>
                </a:cxn>
                <a:cxn ang="0">
                  <a:pos x="73" y="239"/>
                </a:cxn>
                <a:cxn ang="0">
                  <a:pos x="80" y="247"/>
                </a:cxn>
                <a:cxn ang="0">
                  <a:pos x="91" y="247"/>
                </a:cxn>
                <a:cxn ang="0">
                  <a:pos x="100" y="239"/>
                </a:cxn>
                <a:cxn ang="0">
                  <a:pos x="100" y="232"/>
                </a:cxn>
                <a:cxn ang="0">
                  <a:pos x="98" y="102"/>
                </a:cxn>
                <a:cxn ang="0">
                  <a:pos x="98" y="98"/>
                </a:cxn>
                <a:cxn ang="0">
                  <a:pos x="98" y="42"/>
                </a:cxn>
                <a:cxn ang="0">
                  <a:pos x="103" y="54"/>
                </a:cxn>
                <a:cxn ang="0">
                  <a:pos x="107" y="82"/>
                </a:cxn>
                <a:cxn ang="0">
                  <a:pos x="105" y="94"/>
                </a:cxn>
                <a:cxn ang="0">
                  <a:pos x="109" y="103"/>
                </a:cxn>
                <a:cxn ang="0">
                  <a:pos x="118" y="107"/>
                </a:cxn>
                <a:cxn ang="0">
                  <a:pos x="127" y="103"/>
                </a:cxn>
                <a:cxn ang="0">
                  <a:pos x="132" y="94"/>
                </a:cxn>
                <a:cxn ang="0">
                  <a:pos x="132" y="80"/>
                </a:cxn>
                <a:cxn ang="0">
                  <a:pos x="127" y="49"/>
                </a:cxn>
                <a:cxn ang="0">
                  <a:pos x="114" y="22"/>
                </a:cxn>
                <a:cxn ang="0">
                  <a:pos x="98" y="7"/>
                </a:cxn>
                <a:cxn ang="0">
                  <a:pos x="84" y="2"/>
                </a:cxn>
                <a:cxn ang="0">
                  <a:pos x="74" y="0"/>
                </a:cxn>
              </a:cxnLst>
              <a:rect l="0" t="0" r="r" b="b"/>
              <a:pathLst>
                <a:path w="132" h="247">
                  <a:moveTo>
                    <a:pt x="74" y="0"/>
                  </a:moveTo>
                  <a:lnTo>
                    <a:pt x="74" y="0"/>
                  </a:lnTo>
                  <a:lnTo>
                    <a:pt x="65" y="0"/>
                  </a:lnTo>
                  <a:lnTo>
                    <a:pt x="54" y="0"/>
                  </a:lnTo>
                  <a:lnTo>
                    <a:pt x="54" y="0"/>
                  </a:lnTo>
                  <a:lnTo>
                    <a:pt x="47" y="2"/>
                  </a:lnTo>
                  <a:lnTo>
                    <a:pt x="40" y="4"/>
                  </a:lnTo>
                  <a:lnTo>
                    <a:pt x="27" y="11"/>
                  </a:lnTo>
                  <a:lnTo>
                    <a:pt x="18" y="22"/>
                  </a:lnTo>
                  <a:lnTo>
                    <a:pt x="11" y="35"/>
                  </a:lnTo>
                  <a:lnTo>
                    <a:pt x="6" y="49"/>
                  </a:lnTo>
                  <a:lnTo>
                    <a:pt x="2" y="64"/>
                  </a:lnTo>
                  <a:lnTo>
                    <a:pt x="0" y="80"/>
                  </a:lnTo>
                  <a:lnTo>
                    <a:pt x="2" y="94"/>
                  </a:lnTo>
                  <a:lnTo>
                    <a:pt x="2" y="94"/>
                  </a:lnTo>
                  <a:lnTo>
                    <a:pt x="4" y="100"/>
                  </a:lnTo>
                  <a:lnTo>
                    <a:pt x="6" y="103"/>
                  </a:lnTo>
                  <a:lnTo>
                    <a:pt x="11" y="107"/>
                  </a:lnTo>
                  <a:lnTo>
                    <a:pt x="16" y="107"/>
                  </a:lnTo>
                  <a:lnTo>
                    <a:pt x="20" y="107"/>
                  </a:lnTo>
                  <a:lnTo>
                    <a:pt x="24" y="103"/>
                  </a:lnTo>
                  <a:lnTo>
                    <a:pt x="27" y="100"/>
                  </a:lnTo>
                  <a:lnTo>
                    <a:pt x="27" y="94"/>
                  </a:lnTo>
                  <a:lnTo>
                    <a:pt x="27" y="94"/>
                  </a:lnTo>
                  <a:lnTo>
                    <a:pt x="27" y="83"/>
                  </a:lnTo>
                  <a:lnTo>
                    <a:pt x="27" y="69"/>
                  </a:lnTo>
                  <a:lnTo>
                    <a:pt x="29" y="56"/>
                  </a:lnTo>
                  <a:lnTo>
                    <a:pt x="35" y="44"/>
                  </a:lnTo>
                  <a:lnTo>
                    <a:pt x="35" y="44"/>
                  </a:lnTo>
                  <a:lnTo>
                    <a:pt x="35" y="100"/>
                  </a:lnTo>
                  <a:lnTo>
                    <a:pt x="35" y="102"/>
                  </a:lnTo>
                  <a:lnTo>
                    <a:pt x="35" y="102"/>
                  </a:lnTo>
                  <a:lnTo>
                    <a:pt x="35" y="102"/>
                  </a:lnTo>
                  <a:lnTo>
                    <a:pt x="35" y="167"/>
                  </a:lnTo>
                  <a:lnTo>
                    <a:pt x="33" y="232"/>
                  </a:lnTo>
                  <a:lnTo>
                    <a:pt x="33" y="232"/>
                  </a:lnTo>
                  <a:lnTo>
                    <a:pt x="33" y="239"/>
                  </a:lnTo>
                  <a:lnTo>
                    <a:pt x="36" y="243"/>
                  </a:lnTo>
                  <a:lnTo>
                    <a:pt x="42" y="247"/>
                  </a:lnTo>
                  <a:lnTo>
                    <a:pt x="47" y="247"/>
                  </a:lnTo>
                  <a:lnTo>
                    <a:pt x="53" y="247"/>
                  </a:lnTo>
                  <a:lnTo>
                    <a:pt x="56" y="243"/>
                  </a:lnTo>
                  <a:lnTo>
                    <a:pt x="60" y="239"/>
                  </a:lnTo>
                  <a:lnTo>
                    <a:pt x="62" y="232"/>
                  </a:lnTo>
                  <a:lnTo>
                    <a:pt x="62" y="232"/>
                  </a:lnTo>
                  <a:lnTo>
                    <a:pt x="64" y="181"/>
                  </a:lnTo>
                  <a:lnTo>
                    <a:pt x="64" y="131"/>
                  </a:lnTo>
                  <a:lnTo>
                    <a:pt x="64" y="131"/>
                  </a:lnTo>
                  <a:lnTo>
                    <a:pt x="69" y="131"/>
                  </a:lnTo>
                  <a:lnTo>
                    <a:pt x="69" y="131"/>
                  </a:lnTo>
                  <a:lnTo>
                    <a:pt x="69" y="181"/>
                  </a:lnTo>
                  <a:lnTo>
                    <a:pt x="71" y="232"/>
                  </a:lnTo>
                  <a:lnTo>
                    <a:pt x="71" y="232"/>
                  </a:lnTo>
                  <a:lnTo>
                    <a:pt x="73" y="239"/>
                  </a:lnTo>
                  <a:lnTo>
                    <a:pt x="76" y="243"/>
                  </a:lnTo>
                  <a:lnTo>
                    <a:pt x="80" y="247"/>
                  </a:lnTo>
                  <a:lnTo>
                    <a:pt x="85" y="247"/>
                  </a:lnTo>
                  <a:lnTo>
                    <a:pt x="91" y="247"/>
                  </a:lnTo>
                  <a:lnTo>
                    <a:pt x="96" y="243"/>
                  </a:lnTo>
                  <a:lnTo>
                    <a:pt x="100" y="239"/>
                  </a:lnTo>
                  <a:lnTo>
                    <a:pt x="100" y="232"/>
                  </a:lnTo>
                  <a:lnTo>
                    <a:pt x="100" y="232"/>
                  </a:lnTo>
                  <a:lnTo>
                    <a:pt x="98" y="167"/>
                  </a:lnTo>
                  <a:lnTo>
                    <a:pt x="98" y="102"/>
                  </a:lnTo>
                  <a:lnTo>
                    <a:pt x="98" y="102"/>
                  </a:lnTo>
                  <a:lnTo>
                    <a:pt x="98" y="98"/>
                  </a:lnTo>
                  <a:lnTo>
                    <a:pt x="98" y="98"/>
                  </a:lnTo>
                  <a:lnTo>
                    <a:pt x="98" y="42"/>
                  </a:lnTo>
                  <a:lnTo>
                    <a:pt x="98" y="42"/>
                  </a:lnTo>
                  <a:lnTo>
                    <a:pt x="103" y="54"/>
                  </a:lnTo>
                  <a:lnTo>
                    <a:pt x="105" y="67"/>
                  </a:lnTo>
                  <a:lnTo>
                    <a:pt x="107" y="82"/>
                  </a:lnTo>
                  <a:lnTo>
                    <a:pt x="105" y="94"/>
                  </a:lnTo>
                  <a:lnTo>
                    <a:pt x="105" y="94"/>
                  </a:lnTo>
                  <a:lnTo>
                    <a:pt x="105" y="100"/>
                  </a:lnTo>
                  <a:lnTo>
                    <a:pt x="109" y="103"/>
                  </a:lnTo>
                  <a:lnTo>
                    <a:pt x="113" y="107"/>
                  </a:lnTo>
                  <a:lnTo>
                    <a:pt x="118" y="107"/>
                  </a:lnTo>
                  <a:lnTo>
                    <a:pt x="122" y="107"/>
                  </a:lnTo>
                  <a:lnTo>
                    <a:pt x="127" y="103"/>
                  </a:lnTo>
                  <a:lnTo>
                    <a:pt x="131" y="100"/>
                  </a:lnTo>
                  <a:lnTo>
                    <a:pt x="132" y="94"/>
                  </a:lnTo>
                  <a:lnTo>
                    <a:pt x="132" y="94"/>
                  </a:lnTo>
                  <a:lnTo>
                    <a:pt x="132" y="80"/>
                  </a:lnTo>
                  <a:lnTo>
                    <a:pt x="131" y="64"/>
                  </a:lnTo>
                  <a:lnTo>
                    <a:pt x="127" y="49"/>
                  </a:lnTo>
                  <a:lnTo>
                    <a:pt x="122" y="35"/>
                  </a:lnTo>
                  <a:lnTo>
                    <a:pt x="114" y="22"/>
                  </a:lnTo>
                  <a:lnTo>
                    <a:pt x="103" y="11"/>
                  </a:lnTo>
                  <a:lnTo>
                    <a:pt x="98" y="7"/>
                  </a:lnTo>
                  <a:lnTo>
                    <a:pt x="91" y="4"/>
                  </a:lnTo>
                  <a:lnTo>
                    <a:pt x="84" y="2"/>
                  </a:lnTo>
                  <a:lnTo>
                    <a:pt x="74" y="0"/>
                  </a:lnTo>
                  <a:lnTo>
                    <a:pt x="74"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45" name="Freeform 63"/>
          <p:cNvSpPr>
            <a:spLocks noEditPoints="1"/>
          </p:cNvSpPr>
          <p:nvPr/>
        </p:nvSpPr>
        <p:spPr bwMode="auto">
          <a:xfrm>
            <a:off x="6303963" y="2476500"/>
            <a:ext cx="484187" cy="414338"/>
          </a:xfrm>
          <a:custGeom>
            <a:avLst/>
            <a:gdLst/>
            <a:ahLst/>
            <a:cxnLst>
              <a:cxn ang="0">
                <a:pos x="15" y="2"/>
              </a:cxn>
              <a:cxn ang="0">
                <a:pos x="0" y="4"/>
              </a:cxn>
              <a:cxn ang="0">
                <a:pos x="0" y="62"/>
              </a:cxn>
              <a:cxn ang="0">
                <a:pos x="9" y="71"/>
              </a:cxn>
              <a:cxn ang="0">
                <a:pos x="53" y="45"/>
              </a:cxn>
              <a:cxn ang="0">
                <a:pos x="58" y="31"/>
              </a:cxn>
              <a:cxn ang="0">
                <a:pos x="307" y="11"/>
              </a:cxn>
              <a:cxn ang="0">
                <a:pos x="95" y="11"/>
              </a:cxn>
              <a:cxn ang="0">
                <a:pos x="85" y="27"/>
              </a:cxn>
              <a:cxn ang="0">
                <a:pos x="85" y="51"/>
              </a:cxn>
              <a:cxn ang="0">
                <a:pos x="102" y="62"/>
              </a:cxn>
              <a:cxn ang="0">
                <a:pos x="314" y="60"/>
              </a:cxn>
              <a:cxn ang="0">
                <a:pos x="323" y="43"/>
              </a:cxn>
              <a:cxn ang="0">
                <a:pos x="323" y="20"/>
              </a:cxn>
              <a:cxn ang="0">
                <a:pos x="307" y="11"/>
              </a:cxn>
              <a:cxn ang="0">
                <a:pos x="53" y="147"/>
              </a:cxn>
              <a:cxn ang="0">
                <a:pos x="60" y="138"/>
              </a:cxn>
              <a:cxn ang="0">
                <a:pos x="15" y="112"/>
              </a:cxn>
              <a:cxn ang="0">
                <a:pos x="4" y="111"/>
              </a:cxn>
              <a:cxn ang="0">
                <a:pos x="0" y="163"/>
              </a:cxn>
              <a:cxn ang="0">
                <a:pos x="4" y="172"/>
              </a:cxn>
              <a:cxn ang="0">
                <a:pos x="15" y="172"/>
              </a:cxn>
              <a:cxn ang="0">
                <a:pos x="102" y="112"/>
              </a:cxn>
              <a:cxn ang="0">
                <a:pos x="85" y="123"/>
              </a:cxn>
              <a:cxn ang="0">
                <a:pos x="85" y="147"/>
              </a:cxn>
              <a:cxn ang="0">
                <a:pos x="95" y="163"/>
              </a:cxn>
              <a:cxn ang="0">
                <a:pos x="307" y="163"/>
              </a:cxn>
              <a:cxn ang="0">
                <a:pos x="323" y="154"/>
              </a:cxn>
              <a:cxn ang="0">
                <a:pos x="323" y="129"/>
              </a:cxn>
              <a:cxn ang="0">
                <a:pos x="314" y="114"/>
              </a:cxn>
              <a:cxn ang="0">
                <a:pos x="53" y="232"/>
              </a:cxn>
              <a:cxn ang="0">
                <a:pos x="9" y="205"/>
              </a:cxn>
              <a:cxn ang="0">
                <a:pos x="0" y="214"/>
              </a:cxn>
              <a:cxn ang="0">
                <a:pos x="0" y="272"/>
              </a:cxn>
              <a:cxn ang="0">
                <a:pos x="15" y="274"/>
              </a:cxn>
              <a:cxn ang="0">
                <a:pos x="58" y="245"/>
              </a:cxn>
              <a:cxn ang="0">
                <a:pos x="53" y="232"/>
              </a:cxn>
              <a:cxn ang="0">
                <a:pos x="102" y="214"/>
              </a:cxn>
              <a:cxn ang="0">
                <a:pos x="91" y="219"/>
              </a:cxn>
              <a:cxn ang="0">
                <a:pos x="85" y="248"/>
              </a:cxn>
              <a:cxn ang="0">
                <a:pos x="91" y="261"/>
              </a:cxn>
              <a:cxn ang="0">
                <a:pos x="307" y="266"/>
              </a:cxn>
              <a:cxn ang="0">
                <a:pos x="319" y="261"/>
              </a:cxn>
              <a:cxn ang="0">
                <a:pos x="323" y="232"/>
              </a:cxn>
              <a:cxn ang="0">
                <a:pos x="319" y="219"/>
              </a:cxn>
              <a:cxn ang="0">
                <a:pos x="307" y="214"/>
              </a:cxn>
            </a:cxnLst>
            <a:rect l="0" t="0" r="r" b="b"/>
            <a:pathLst>
              <a:path w="323" h="275">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6" name="Freeform 69"/>
          <p:cNvSpPr>
            <a:spLocks noEditPoints="1"/>
          </p:cNvSpPr>
          <p:nvPr/>
        </p:nvSpPr>
        <p:spPr bwMode="auto">
          <a:xfrm>
            <a:off x="1471613" y="1470025"/>
            <a:ext cx="309562" cy="452438"/>
          </a:xfrm>
          <a:custGeom>
            <a:avLst/>
            <a:gdLst/>
            <a:ahLst/>
            <a:cxnLst>
              <a:cxn ang="0">
                <a:pos x="180" y="76"/>
              </a:cxn>
              <a:cxn ang="0">
                <a:pos x="167" y="34"/>
              </a:cxn>
              <a:cxn ang="0">
                <a:pos x="133" y="7"/>
              </a:cxn>
              <a:cxn ang="0">
                <a:pos x="104" y="0"/>
              </a:cxn>
              <a:cxn ang="0">
                <a:pos x="62" y="14"/>
              </a:cxn>
              <a:cxn ang="0">
                <a:pos x="35" y="47"/>
              </a:cxn>
              <a:cxn ang="0">
                <a:pos x="27" y="132"/>
              </a:cxn>
              <a:cxn ang="0">
                <a:pos x="17" y="136"/>
              </a:cxn>
              <a:cxn ang="0">
                <a:pos x="0" y="156"/>
              </a:cxn>
              <a:cxn ang="0">
                <a:pos x="0" y="276"/>
              </a:cxn>
              <a:cxn ang="0">
                <a:pos x="8" y="295"/>
              </a:cxn>
              <a:cxn ang="0">
                <a:pos x="27" y="303"/>
              </a:cxn>
              <a:cxn ang="0">
                <a:pos x="185" y="303"/>
              </a:cxn>
              <a:cxn ang="0">
                <a:pos x="205" y="286"/>
              </a:cxn>
              <a:cxn ang="0">
                <a:pos x="207" y="161"/>
              </a:cxn>
              <a:cxn ang="0">
                <a:pos x="205" y="150"/>
              </a:cxn>
              <a:cxn ang="0">
                <a:pos x="185" y="134"/>
              </a:cxn>
              <a:cxn ang="0">
                <a:pos x="47" y="76"/>
              </a:cxn>
              <a:cxn ang="0">
                <a:pos x="51" y="54"/>
              </a:cxn>
              <a:cxn ang="0">
                <a:pos x="71" y="29"/>
              </a:cxn>
              <a:cxn ang="0">
                <a:pos x="104" y="20"/>
              </a:cxn>
              <a:cxn ang="0">
                <a:pos x="125" y="24"/>
              </a:cxn>
              <a:cxn ang="0">
                <a:pos x="151" y="45"/>
              </a:cxn>
              <a:cxn ang="0">
                <a:pos x="160" y="76"/>
              </a:cxn>
              <a:cxn ang="0">
                <a:pos x="47" y="76"/>
              </a:cxn>
              <a:cxn ang="0">
                <a:pos x="187" y="279"/>
              </a:cxn>
              <a:cxn ang="0">
                <a:pos x="180" y="285"/>
              </a:cxn>
              <a:cxn ang="0">
                <a:pos x="24" y="283"/>
              </a:cxn>
              <a:cxn ang="0">
                <a:pos x="18" y="276"/>
              </a:cxn>
              <a:cxn ang="0">
                <a:pos x="18" y="158"/>
              </a:cxn>
              <a:cxn ang="0">
                <a:pos x="27" y="152"/>
              </a:cxn>
              <a:cxn ang="0">
                <a:pos x="183" y="152"/>
              </a:cxn>
              <a:cxn ang="0">
                <a:pos x="189" y="161"/>
              </a:cxn>
              <a:cxn ang="0">
                <a:pos x="113" y="190"/>
              </a:cxn>
              <a:cxn ang="0">
                <a:pos x="111" y="183"/>
              </a:cxn>
              <a:cxn ang="0">
                <a:pos x="104" y="179"/>
              </a:cxn>
              <a:cxn ang="0">
                <a:pos x="95" y="187"/>
              </a:cxn>
              <a:cxn ang="0">
                <a:pos x="95" y="212"/>
              </a:cxn>
              <a:cxn ang="0">
                <a:pos x="85" y="223"/>
              </a:cxn>
              <a:cxn ang="0">
                <a:pos x="85" y="236"/>
              </a:cxn>
              <a:cxn ang="0">
                <a:pos x="104" y="246"/>
              </a:cxn>
              <a:cxn ang="0">
                <a:pos x="116" y="241"/>
              </a:cxn>
              <a:cxn ang="0">
                <a:pos x="122" y="228"/>
              </a:cxn>
              <a:cxn ang="0">
                <a:pos x="116" y="214"/>
              </a:cxn>
            </a:cxnLst>
            <a:rect l="0" t="0" r="r" b="b"/>
            <a:pathLst>
              <a:path w="207" h="303">
                <a:moveTo>
                  <a:pt x="180" y="132"/>
                </a:moveTo>
                <a:lnTo>
                  <a:pt x="180" y="76"/>
                </a:lnTo>
                <a:lnTo>
                  <a:pt x="180" y="76"/>
                </a:lnTo>
                <a:lnTo>
                  <a:pt x="178" y="62"/>
                </a:lnTo>
                <a:lnTo>
                  <a:pt x="172" y="47"/>
                </a:lnTo>
                <a:lnTo>
                  <a:pt x="167" y="34"/>
                </a:lnTo>
                <a:lnTo>
                  <a:pt x="156" y="24"/>
                </a:lnTo>
                <a:lnTo>
                  <a:pt x="145" y="14"/>
                </a:lnTo>
                <a:lnTo>
                  <a:pt x="133" y="7"/>
                </a:lnTo>
                <a:lnTo>
                  <a:pt x="118" y="2"/>
                </a:lnTo>
                <a:lnTo>
                  <a:pt x="104" y="0"/>
                </a:lnTo>
                <a:lnTo>
                  <a:pt x="104" y="0"/>
                </a:lnTo>
                <a:lnTo>
                  <a:pt x="89" y="2"/>
                </a:lnTo>
                <a:lnTo>
                  <a:pt x="75" y="7"/>
                </a:lnTo>
                <a:lnTo>
                  <a:pt x="62" y="14"/>
                </a:lnTo>
                <a:lnTo>
                  <a:pt x="49" y="24"/>
                </a:lnTo>
                <a:lnTo>
                  <a:pt x="40" y="34"/>
                </a:lnTo>
                <a:lnTo>
                  <a:pt x="35" y="47"/>
                </a:lnTo>
                <a:lnTo>
                  <a:pt x="29" y="62"/>
                </a:lnTo>
                <a:lnTo>
                  <a:pt x="27" y="76"/>
                </a:lnTo>
                <a:lnTo>
                  <a:pt x="27" y="132"/>
                </a:lnTo>
                <a:lnTo>
                  <a:pt x="27" y="132"/>
                </a:lnTo>
                <a:lnTo>
                  <a:pt x="22" y="134"/>
                </a:lnTo>
                <a:lnTo>
                  <a:pt x="17" y="136"/>
                </a:lnTo>
                <a:lnTo>
                  <a:pt x="8" y="141"/>
                </a:lnTo>
                <a:lnTo>
                  <a:pt x="2" y="150"/>
                </a:lnTo>
                <a:lnTo>
                  <a:pt x="0" y="156"/>
                </a:lnTo>
                <a:lnTo>
                  <a:pt x="0" y="161"/>
                </a:lnTo>
                <a:lnTo>
                  <a:pt x="0" y="276"/>
                </a:lnTo>
                <a:lnTo>
                  <a:pt x="0" y="276"/>
                </a:lnTo>
                <a:lnTo>
                  <a:pt x="0" y="281"/>
                </a:lnTo>
                <a:lnTo>
                  <a:pt x="2" y="286"/>
                </a:lnTo>
                <a:lnTo>
                  <a:pt x="8" y="295"/>
                </a:lnTo>
                <a:lnTo>
                  <a:pt x="17" y="301"/>
                </a:lnTo>
                <a:lnTo>
                  <a:pt x="22" y="303"/>
                </a:lnTo>
                <a:lnTo>
                  <a:pt x="27" y="303"/>
                </a:lnTo>
                <a:lnTo>
                  <a:pt x="180" y="303"/>
                </a:lnTo>
                <a:lnTo>
                  <a:pt x="180" y="303"/>
                </a:lnTo>
                <a:lnTo>
                  <a:pt x="185" y="303"/>
                </a:lnTo>
                <a:lnTo>
                  <a:pt x="191" y="301"/>
                </a:lnTo>
                <a:lnTo>
                  <a:pt x="200" y="295"/>
                </a:lnTo>
                <a:lnTo>
                  <a:pt x="205" y="286"/>
                </a:lnTo>
                <a:lnTo>
                  <a:pt x="207" y="281"/>
                </a:lnTo>
                <a:lnTo>
                  <a:pt x="207" y="276"/>
                </a:lnTo>
                <a:lnTo>
                  <a:pt x="207" y="161"/>
                </a:lnTo>
                <a:lnTo>
                  <a:pt x="207" y="161"/>
                </a:lnTo>
                <a:lnTo>
                  <a:pt x="207" y="156"/>
                </a:lnTo>
                <a:lnTo>
                  <a:pt x="205" y="150"/>
                </a:lnTo>
                <a:lnTo>
                  <a:pt x="200" y="141"/>
                </a:lnTo>
                <a:lnTo>
                  <a:pt x="191" y="136"/>
                </a:lnTo>
                <a:lnTo>
                  <a:pt x="185" y="134"/>
                </a:lnTo>
                <a:lnTo>
                  <a:pt x="180" y="132"/>
                </a:lnTo>
                <a:lnTo>
                  <a:pt x="180" y="132"/>
                </a:lnTo>
                <a:close/>
                <a:moveTo>
                  <a:pt x="47" y="76"/>
                </a:moveTo>
                <a:lnTo>
                  <a:pt x="47" y="76"/>
                </a:lnTo>
                <a:lnTo>
                  <a:pt x="47" y="65"/>
                </a:lnTo>
                <a:lnTo>
                  <a:pt x="51" y="54"/>
                </a:lnTo>
                <a:lnTo>
                  <a:pt x="56" y="45"/>
                </a:lnTo>
                <a:lnTo>
                  <a:pt x="64" y="36"/>
                </a:lnTo>
                <a:lnTo>
                  <a:pt x="71" y="29"/>
                </a:lnTo>
                <a:lnTo>
                  <a:pt x="82" y="24"/>
                </a:lnTo>
                <a:lnTo>
                  <a:pt x="93" y="20"/>
                </a:lnTo>
                <a:lnTo>
                  <a:pt x="104" y="20"/>
                </a:lnTo>
                <a:lnTo>
                  <a:pt x="104" y="20"/>
                </a:lnTo>
                <a:lnTo>
                  <a:pt x="114" y="20"/>
                </a:lnTo>
                <a:lnTo>
                  <a:pt x="125" y="24"/>
                </a:lnTo>
                <a:lnTo>
                  <a:pt x="134" y="29"/>
                </a:lnTo>
                <a:lnTo>
                  <a:pt x="143" y="36"/>
                </a:lnTo>
                <a:lnTo>
                  <a:pt x="151" y="45"/>
                </a:lnTo>
                <a:lnTo>
                  <a:pt x="156" y="54"/>
                </a:lnTo>
                <a:lnTo>
                  <a:pt x="160" y="65"/>
                </a:lnTo>
                <a:lnTo>
                  <a:pt x="160" y="76"/>
                </a:lnTo>
                <a:lnTo>
                  <a:pt x="160" y="132"/>
                </a:lnTo>
                <a:lnTo>
                  <a:pt x="47" y="132"/>
                </a:lnTo>
                <a:lnTo>
                  <a:pt x="47" y="76"/>
                </a:lnTo>
                <a:close/>
                <a:moveTo>
                  <a:pt x="189" y="276"/>
                </a:moveTo>
                <a:lnTo>
                  <a:pt x="189" y="276"/>
                </a:lnTo>
                <a:lnTo>
                  <a:pt x="187" y="279"/>
                </a:lnTo>
                <a:lnTo>
                  <a:pt x="185" y="281"/>
                </a:lnTo>
                <a:lnTo>
                  <a:pt x="183" y="283"/>
                </a:lnTo>
                <a:lnTo>
                  <a:pt x="180" y="285"/>
                </a:lnTo>
                <a:lnTo>
                  <a:pt x="27" y="285"/>
                </a:lnTo>
                <a:lnTo>
                  <a:pt x="27" y="285"/>
                </a:lnTo>
                <a:lnTo>
                  <a:pt x="24" y="283"/>
                </a:lnTo>
                <a:lnTo>
                  <a:pt x="22" y="281"/>
                </a:lnTo>
                <a:lnTo>
                  <a:pt x="18" y="279"/>
                </a:lnTo>
                <a:lnTo>
                  <a:pt x="18" y="276"/>
                </a:lnTo>
                <a:lnTo>
                  <a:pt x="18" y="161"/>
                </a:lnTo>
                <a:lnTo>
                  <a:pt x="18" y="161"/>
                </a:lnTo>
                <a:lnTo>
                  <a:pt x="18" y="158"/>
                </a:lnTo>
                <a:lnTo>
                  <a:pt x="22" y="154"/>
                </a:lnTo>
                <a:lnTo>
                  <a:pt x="24" y="152"/>
                </a:lnTo>
                <a:lnTo>
                  <a:pt x="27" y="152"/>
                </a:lnTo>
                <a:lnTo>
                  <a:pt x="180" y="152"/>
                </a:lnTo>
                <a:lnTo>
                  <a:pt x="180" y="152"/>
                </a:lnTo>
                <a:lnTo>
                  <a:pt x="183" y="152"/>
                </a:lnTo>
                <a:lnTo>
                  <a:pt x="185" y="154"/>
                </a:lnTo>
                <a:lnTo>
                  <a:pt x="187" y="158"/>
                </a:lnTo>
                <a:lnTo>
                  <a:pt x="189" y="161"/>
                </a:lnTo>
                <a:lnTo>
                  <a:pt x="189" y="276"/>
                </a:lnTo>
                <a:close/>
                <a:moveTo>
                  <a:pt x="113" y="212"/>
                </a:moveTo>
                <a:lnTo>
                  <a:pt x="113" y="190"/>
                </a:lnTo>
                <a:lnTo>
                  <a:pt x="113" y="190"/>
                </a:lnTo>
                <a:lnTo>
                  <a:pt x="113" y="187"/>
                </a:lnTo>
                <a:lnTo>
                  <a:pt x="111" y="183"/>
                </a:lnTo>
                <a:lnTo>
                  <a:pt x="107" y="181"/>
                </a:lnTo>
                <a:lnTo>
                  <a:pt x="104" y="179"/>
                </a:lnTo>
                <a:lnTo>
                  <a:pt x="104" y="179"/>
                </a:lnTo>
                <a:lnTo>
                  <a:pt x="100" y="181"/>
                </a:lnTo>
                <a:lnTo>
                  <a:pt x="96" y="183"/>
                </a:lnTo>
                <a:lnTo>
                  <a:pt x="95" y="187"/>
                </a:lnTo>
                <a:lnTo>
                  <a:pt x="95" y="190"/>
                </a:lnTo>
                <a:lnTo>
                  <a:pt x="95" y="212"/>
                </a:lnTo>
                <a:lnTo>
                  <a:pt x="95" y="212"/>
                </a:lnTo>
                <a:lnTo>
                  <a:pt x="91" y="214"/>
                </a:lnTo>
                <a:lnTo>
                  <a:pt x="87" y="217"/>
                </a:lnTo>
                <a:lnTo>
                  <a:pt x="85" y="223"/>
                </a:lnTo>
                <a:lnTo>
                  <a:pt x="85" y="228"/>
                </a:lnTo>
                <a:lnTo>
                  <a:pt x="85" y="228"/>
                </a:lnTo>
                <a:lnTo>
                  <a:pt x="85" y="236"/>
                </a:lnTo>
                <a:lnTo>
                  <a:pt x="91" y="241"/>
                </a:lnTo>
                <a:lnTo>
                  <a:pt x="96" y="245"/>
                </a:lnTo>
                <a:lnTo>
                  <a:pt x="104" y="246"/>
                </a:lnTo>
                <a:lnTo>
                  <a:pt x="104" y="246"/>
                </a:lnTo>
                <a:lnTo>
                  <a:pt x="111" y="245"/>
                </a:lnTo>
                <a:lnTo>
                  <a:pt x="116" y="241"/>
                </a:lnTo>
                <a:lnTo>
                  <a:pt x="122" y="236"/>
                </a:lnTo>
                <a:lnTo>
                  <a:pt x="122" y="228"/>
                </a:lnTo>
                <a:lnTo>
                  <a:pt x="122" y="228"/>
                </a:lnTo>
                <a:lnTo>
                  <a:pt x="122" y="223"/>
                </a:lnTo>
                <a:lnTo>
                  <a:pt x="120" y="217"/>
                </a:lnTo>
                <a:lnTo>
                  <a:pt x="116" y="214"/>
                </a:lnTo>
                <a:lnTo>
                  <a:pt x="113" y="212"/>
                </a:lnTo>
                <a:lnTo>
                  <a:pt x="113" y="212"/>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7" name="Freeform 70"/>
          <p:cNvSpPr>
            <a:spLocks noEditPoints="1"/>
          </p:cNvSpPr>
          <p:nvPr/>
        </p:nvSpPr>
        <p:spPr bwMode="auto">
          <a:xfrm>
            <a:off x="2603500" y="1470025"/>
            <a:ext cx="457200" cy="452438"/>
          </a:xfrm>
          <a:custGeom>
            <a:avLst/>
            <a:gdLst/>
            <a:ahLst/>
            <a:cxnLst>
              <a:cxn ang="0">
                <a:pos x="150" y="0"/>
              </a:cxn>
              <a:cxn ang="0">
                <a:pos x="119" y="4"/>
              </a:cxn>
              <a:cxn ang="0">
                <a:pos x="92" y="13"/>
              </a:cxn>
              <a:cxn ang="0">
                <a:pos x="67" y="27"/>
              </a:cxn>
              <a:cxn ang="0">
                <a:pos x="43" y="45"/>
              </a:cxn>
              <a:cxn ang="0">
                <a:pos x="25" y="67"/>
              </a:cxn>
              <a:cxn ang="0">
                <a:pos x="11" y="92"/>
              </a:cxn>
              <a:cxn ang="0">
                <a:pos x="2" y="121"/>
              </a:cxn>
              <a:cxn ang="0">
                <a:pos x="0" y="152"/>
              </a:cxn>
              <a:cxn ang="0">
                <a:pos x="0" y="167"/>
              </a:cxn>
              <a:cxn ang="0">
                <a:pos x="5" y="198"/>
              </a:cxn>
              <a:cxn ang="0">
                <a:pos x="18" y="225"/>
              </a:cxn>
              <a:cxn ang="0">
                <a:pos x="34" y="248"/>
              </a:cxn>
              <a:cxn ang="0">
                <a:pos x="54" y="268"/>
              </a:cxn>
              <a:cxn ang="0">
                <a:pos x="78" y="285"/>
              </a:cxn>
              <a:cxn ang="0">
                <a:pos x="105" y="295"/>
              </a:cxn>
              <a:cxn ang="0">
                <a:pos x="136" y="303"/>
              </a:cxn>
              <a:cxn ang="0">
                <a:pos x="150" y="303"/>
              </a:cxn>
              <a:cxn ang="0">
                <a:pos x="181" y="301"/>
              </a:cxn>
              <a:cxn ang="0">
                <a:pos x="210" y="292"/>
              </a:cxn>
              <a:cxn ang="0">
                <a:pos x="235" y="277"/>
              </a:cxn>
              <a:cxn ang="0">
                <a:pos x="257" y="259"/>
              </a:cxn>
              <a:cxn ang="0">
                <a:pos x="275" y="236"/>
              </a:cxn>
              <a:cxn ang="0">
                <a:pos x="290" y="210"/>
              </a:cxn>
              <a:cxn ang="0">
                <a:pos x="299" y="183"/>
              </a:cxn>
              <a:cxn ang="0">
                <a:pos x="302" y="152"/>
              </a:cxn>
              <a:cxn ang="0">
                <a:pos x="301" y="136"/>
              </a:cxn>
              <a:cxn ang="0">
                <a:pos x="295" y="107"/>
              </a:cxn>
              <a:cxn ang="0">
                <a:pos x="283" y="80"/>
              </a:cxn>
              <a:cxn ang="0">
                <a:pos x="268" y="56"/>
              </a:cxn>
              <a:cxn ang="0">
                <a:pos x="246" y="34"/>
              </a:cxn>
              <a:cxn ang="0">
                <a:pos x="223" y="18"/>
              </a:cxn>
              <a:cxn ang="0">
                <a:pos x="196" y="7"/>
              </a:cxn>
              <a:cxn ang="0">
                <a:pos x="167" y="2"/>
              </a:cxn>
              <a:cxn ang="0">
                <a:pos x="150" y="0"/>
              </a:cxn>
              <a:cxn ang="0">
                <a:pos x="94" y="227"/>
              </a:cxn>
              <a:cxn ang="0">
                <a:pos x="94" y="76"/>
              </a:cxn>
              <a:cxn ang="0">
                <a:pos x="132" y="227"/>
              </a:cxn>
              <a:cxn ang="0">
                <a:pos x="170" y="227"/>
              </a:cxn>
              <a:cxn ang="0">
                <a:pos x="170" y="76"/>
              </a:cxn>
              <a:cxn ang="0">
                <a:pos x="206" y="227"/>
              </a:cxn>
            </a:cxnLst>
            <a:rect l="0" t="0" r="r" b="b"/>
            <a:pathLst>
              <a:path w="302" h="303">
                <a:moveTo>
                  <a:pt x="150" y="0"/>
                </a:moveTo>
                <a:lnTo>
                  <a:pt x="150" y="0"/>
                </a:lnTo>
                <a:lnTo>
                  <a:pt x="136" y="2"/>
                </a:lnTo>
                <a:lnTo>
                  <a:pt x="119" y="4"/>
                </a:lnTo>
                <a:lnTo>
                  <a:pt x="105" y="7"/>
                </a:lnTo>
                <a:lnTo>
                  <a:pt x="92" y="13"/>
                </a:lnTo>
                <a:lnTo>
                  <a:pt x="78" y="18"/>
                </a:lnTo>
                <a:lnTo>
                  <a:pt x="67" y="27"/>
                </a:lnTo>
                <a:lnTo>
                  <a:pt x="54" y="34"/>
                </a:lnTo>
                <a:lnTo>
                  <a:pt x="43" y="45"/>
                </a:lnTo>
                <a:lnTo>
                  <a:pt x="34" y="56"/>
                </a:lnTo>
                <a:lnTo>
                  <a:pt x="25" y="67"/>
                </a:lnTo>
                <a:lnTo>
                  <a:pt x="18" y="80"/>
                </a:lnTo>
                <a:lnTo>
                  <a:pt x="11" y="92"/>
                </a:lnTo>
                <a:lnTo>
                  <a:pt x="5" y="107"/>
                </a:lnTo>
                <a:lnTo>
                  <a:pt x="2" y="121"/>
                </a:lnTo>
                <a:lnTo>
                  <a:pt x="0" y="136"/>
                </a:lnTo>
                <a:lnTo>
                  <a:pt x="0" y="152"/>
                </a:lnTo>
                <a:lnTo>
                  <a:pt x="0" y="152"/>
                </a:lnTo>
                <a:lnTo>
                  <a:pt x="0" y="167"/>
                </a:lnTo>
                <a:lnTo>
                  <a:pt x="2" y="183"/>
                </a:lnTo>
                <a:lnTo>
                  <a:pt x="5" y="198"/>
                </a:lnTo>
                <a:lnTo>
                  <a:pt x="11" y="210"/>
                </a:lnTo>
                <a:lnTo>
                  <a:pt x="18" y="225"/>
                </a:lnTo>
                <a:lnTo>
                  <a:pt x="25" y="236"/>
                </a:lnTo>
                <a:lnTo>
                  <a:pt x="34" y="248"/>
                </a:lnTo>
                <a:lnTo>
                  <a:pt x="43" y="259"/>
                </a:lnTo>
                <a:lnTo>
                  <a:pt x="54" y="268"/>
                </a:lnTo>
                <a:lnTo>
                  <a:pt x="67" y="277"/>
                </a:lnTo>
                <a:lnTo>
                  <a:pt x="78" y="285"/>
                </a:lnTo>
                <a:lnTo>
                  <a:pt x="92" y="292"/>
                </a:lnTo>
                <a:lnTo>
                  <a:pt x="105" y="295"/>
                </a:lnTo>
                <a:lnTo>
                  <a:pt x="119" y="301"/>
                </a:lnTo>
                <a:lnTo>
                  <a:pt x="136" y="303"/>
                </a:lnTo>
                <a:lnTo>
                  <a:pt x="150" y="303"/>
                </a:lnTo>
                <a:lnTo>
                  <a:pt x="150" y="303"/>
                </a:lnTo>
                <a:lnTo>
                  <a:pt x="167" y="303"/>
                </a:lnTo>
                <a:lnTo>
                  <a:pt x="181" y="301"/>
                </a:lnTo>
                <a:lnTo>
                  <a:pt x="196" y="295"/>
                </a:lnTo>
                <a:lnTo>
                  <a:pt x="210" y="292"/>
                </a:lnTo>
                <a:lnTo>
                  <a:pt x="223" y="285"/>
                </a:lnTo>
                <a:lnTo>
                  <a:pt x="235" y="277"/>
                </a:lnTo>
                <a:lnTo>
                  <a:pt x="246" y="268"/>
                </a:lnTo>
                <a:lnTo>
                  <a:pt x="257" y="259"/>
                </a:lnTo>
                <a:lnTo>
                  <a:pt x="268" y="248"/>
                </a:lnTo>
                <a:lnTo>
                  <a:pt x="275" y="236"/>
                </a:lnTo>
                <a:lnTo>
                  <a:pt x="283" y="225"/>
                </a:lnTo>
                <a:lnTo>
                  <a:pt x="290" y="210"/>
                </a:lnTo>
                <a:lnTo>
                  <a:pt x="295" y="198"/>
                </a:lnTo>
                <a:lnTo>
                  <a:pt x="299" y="183"/>
                </a:lnTo>
                <a:lnTo>
                  <a:pt x="301" y="167"/>
                </a:lnTo>
                <a:lnTo>
                  <a:pt x="302" y="152"/>
                </a:lnTo>
                <a:lnTo>
                  <a:pt x="302" y="152"/>
                </a:lnTo>
                <a:lnTo>
                  <a:pt x="301" y="136"/>
                </a:lnTo>
                <a:lnTo>
                  <a:pt x="299" y="121"/>
                </a:lnTo>
                <a:lnTo>
                  <a:pt x="295" y="107"/>
                </a:lnTo>
                <a:lnTo>
                  <a:pt x="290" y="92"/>
                </a:lnTo>
                <a:lnTo>
                  <a:pt x="283" y="80"/>
                </a:lnTo>
                <a:lnTo>
                  <a:pt x="275" y="67"/>
                </a:lnTo>
                <a:lnTo>
                  <a:pt x="268" y="56"/>
                </a:lnTo>
                <a:lnTo>
                  <a:pt x="257" y="45"/>
                </a:lnTo>
                <a:lnTo>
                  <a:pt x="246" y="34"/>
                </a:lnTo>
                <a:lnTo>
                  <a:pt x="235" y="27"/>
                </a:lnTo>
                <a:lnTo>
                  <a:pt x="223" y="18"/>
                </a:lnTo>
                <a:lnTo>
                  <a:pt x="210" y="13"/>
                </a:lnTo>
                <a:lnTo>
                  <a:pt x="196" y="7"/>
                </a:lnTo>
                <a:lnTo>
                  <a:pt x="181" y="4"/>
                </a:lnTo>
                <a:lnTo>
                  <a:pt x="167" y="2"/>
                </a:lnTo>
                <a:lnTo>
                  <a:pt x="150" y="0"/>
                </a:lnTo>
                <a:lnTo>
                  <a:pt x="150" y="0"/>
                </a:lnTo>
                <a:close/>
                <a:moveTo>
                  <a:pt x="132" y="227"/>
                </a:moveTo>
                <a:lnTo>
                  <a:pt x="94" y="227"/>
                </a:lnTo>
                <a:lnTo>
                  <a:pt x="94" y="152"/>
                </a:lnTo>
                <a:lnTo>
                  <a:pt x="94" y="76"/>
                </a:lnTo>
                <a:lnTo>
                  <a:pt x="132" y="76"/>
                </a:lnTo>
                <a:lnTo>
                  <a:pt x="132" y="227"/>
                </a:lnTo>
                <a:close/>
                <a:moveTo>
                  <a:pt x="206" y="227"/>
                </a:moveTo>
                <a:lnTo>
                  <a:pt x="170" y="227"/>
                </a:lnTo>
                <a:lnTo>
                  <a:pt x="170" y="152"/>
                </a:lnTo>
                <a:lnTo>
                  <a:pt x="170" y="76"/>
                </a:lnTo>
                <a:lnTo>
                  <a:pt x="206" y="76"/>
                </a:lnTo>
                <a:lnTo>
                  <a:pt x="206" y="227"/>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48" name="Group 74"/>
          <p:cNvGrpSpPr/>
          <p:nvPr/>
        </p:nvGrpSpPr>
        <p:grpSpPr>
          <a:xfrm>
            <a:off x="5157057" y="1472262"/>
            <a:ext cx="249363" cy="450653"/>
            <a:chOff x="3386647" y="802411"/>
            <a:chExt cx="172336" cy="311450"/>
          </a:xfrm>
          <a:solidFill>
            <a:srgbClr val="002B41"/>
          </a:solidFill>
        </p:grpSpPr>
        <p:sp>
          <p:nvSpPr>
            <p:cNvPr id="49" name="Freeform 71"/>
            <p:cNvSpPr/>
            <p:nvPr/>
          </p:nvSpPr>
          <p:spPr bwMode="auto">
            <a:xfrm>
              <a:off x="3459319" y="802411"/>
              <a:ext cx="51909" cy="51909"/>
            </a:xfrm>
            <a:custGeom>
              <a:avLst/>
              <a:gdLst/>
              <a:ahLst/>
              <a:cxnLst>
                <a:cxn ang="0">
                  <a:pos x="25" y="0"/>
                </a:cxn>
                <a:cxn ang="0">
                  <a:pos x="25" y="0"/>
                </a:cxn>
                <a:cxn ang="0">
                  <a:pos x="34" y="2"/>
                </a:cxn>
                <a:cxn ang="0">
                  <a:pos x="43" y="7"/>
                </a:cxn>
                <a:cxn ang="0">
                  <a:pos x="49" y="16"/>
                </a:cxn>
                <a:cxn ang="0">
                  <a:pos x="50" y="25"/>
                </a:cxn>
                <a:cxn ang="0">
                  <a:pos x="50" y="25"/>
                </a:cxn>
                <a:cxn ang="0">
                  <a:pos x="49" y="36"/>
                </a:cxn>
                <a:cxn ang="0">
                  <a:pos x="43" y="43"/>
                </a:cxn>
                <a:cxn ang="0">
                  <a:pos x="34" y="49"/>
                </a:cxn>
                <a:cxn ang="0">
                  <a:pos x="25" y="51"/>
                </a:cxn>
                <a:cxn ang="0">
                  <a:pos x="25" y="51"/>
                </a:cxn>
                <a:cxn ang="0">
                  <a:pos x="16" y="49"/>
                </a:cxn>
                <a:cxn ang="0">
                  <a:pos x="7" y="43"/>
                </a:cxn>
                <a:cxn ang="0">
                  <a:pos x="1" y="36"/>
                </a:cxn>
                <a:cxn ang="0">
                  <a:pos x="0" y="25"/>
                </a:cxn>
                <a:cxn ang="0">
                  <a:pos x="0" y="25"/>
                </a:cxn>
                <a:cxn ang="0">
                  <a:pos x="1" y="16"/>
                </a:cxn>
                <a:cxn ang="0">
                  <a:pos x="7" y="7"/>
                </a:cxn>
                <a:cxn ang="0">
                  <a:pos x="16" y="2"/>
                </a:cxn>
                <a:cxn ang="0">
                  <a:pos x="25" y="0"/>
                </a:cxn>
                <a:cxn ang="0">
                  <a:pos x="25" y="0"/>
                </a:cxn>
              </a:cxnLst>
              <a:rect l="0" t="0" r="r" b="b"/>
              <a:pathLst>
                <a:path w="50" h="51">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0" name="Freeform 72"/>
            <p:cNvSpPr>
              <a:spLocks noEditPoints="1"/>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 ang="0">
                  <a:pos x="139" y="119"/>
                </a:cxn>
                <a:cxn ang="0">
                  <a:pos x="134" y="130"/>
                </a:cxn>
                <a:cxn ang="0">
                  <a:pos x="129" y="92"/>
                </a:cxn>
                <a:cxn ang="0">
                  <a:pos x="136" y="105"/>
                </a:cxn>
                <a:cxn ang="0">
                  <a:pos x="141" y="118"/>
                </a:cxn>
                <a:cxn ang="0">
                  <a:pos x="139" y="119"/>
                </a:cxn>
                <a:cxn ang="0">
                  <a:pos x="141" y="118"/>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1" name="Freeform 73"/>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2" name="Freeform 74"/>
            <p:cNvSpPr/>
            <p:nvPr/>
          </p:nvSpPr>
          <p:spPr bwMode="auto">
            <a:xfrm>
              <a:off x="3521609" y="897922"/>
              <a:ext cx="12458" cy="51909"/>
            </a:xfrm>
            <a:custGeom>
              <a:avLst/>
              <a:gdLst/>
              <a:ahLst/>
              <a:cxnLst>
                <a:cxn ang="0">
                  <a:pos x="10" y="27"/>
                </a:cxn>
                <a:cxn ang="0">
                  <a:pos x="10" y="27"/>
                </a:cxn>
                <a:cxn ang="0">
                  <a:pos x="5" y="38"/>
                </a:cxn>
                <a:cxn ang="0">
                  <a:pos x="5" y="38"/>
                </a:cxn>
                <a:cxn ang="0">
                  <a:pos x="0" y="49"/>
                </a:cxn>
                <a:cxn ang="0">
                  <a:pos x="0" y="0"/>
                </a:cxn>
                <a:cxn ang="0">
                  <a:pos x="0" y="0"/>
                </a:cxn>
                <a:cxn ang="0">
                  <a:pos x="7" y="13"/>
                </a:cxn>
                <a:cxn ang="0">
                  <a:pos x="12" y="26"/>
                </a:cxn>
                <a:cxn ang="0">
                  <a:pos x="12" y="26"/>
                </a:cxn>
                <a:cxn ang="0">
                  <a:pos x="10" y="27"/>
                </a:cxn>
                <a:cxn ang="0">
                  <a:pos x="10" y="27"/>
                </a:cxn>
              </a:cxnLst>
              <a:rect l="0" t="0" r="r" b="b"/>
              <a:pathLst>
                <a:path w="12" h="49">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3" name="Line 75"/>
            <p:cNvSpPr>
              <a:spLocks noChangeShapeType="1"/>
            </p:cNvSpPr>
            <p:nvPr/>
          </p:nvSpPr>
          <p:spPr bwMode="auto">
            <a:xfrm>
              <a:off x="3534067" y="924914"/>
              <a:ext cx="2077" cy="2077"/>
            </a:xfrm>
            <a:prstGeom prst="line">
              <a:avLst/>
            </a:pr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54" name="Group 75"/>
          <p:cNvGrpSpPr/>
          <p:nvPr/>
        </p:nvGrpSpPr>
        <p:grpSpPr>
          <a:xfrm>
            <a:off x="6309928" y="1466252"/>
            <a:ext cx="474691" cy="462672"/>
            <a:chOff x="4080141" y="798258"/>
            <a:chExt cx="328062" cy="319755"/>
          </a:xfrm>
          <a:solidFill>
            <a:srgbClr val="002B41"/>
          </a:solidFill>
        </p:grpSpPr>
        <p:sp>
          <p:nvSpPr>
            <p:cNvPr id="55" name="Freeform 76"/>
            <p:cNvSpPr/>
            <p:nvPr/>
          </p:nvSpPr>
          <p:spPr bwMode="auto">
            <a:xfrm>
              <a:off x="4080141" y="823174"/>
              <a:ext cx="294839" cy="294839"/>
            </a:xfrm>
            <a:custGeom>
              <a:avLst/>
              <a:gdLst/>
              <a:ahLst/>
              <a:cxnLst>
                <a:cxn ang="0">
                  <a:pos x="141" y="141"/>
                </a:cxn>
                <a:cxn ang="0">
                  <a:pos x="284" y="141"/>
                </a:cxn>
                <a:cxn ang="0">
                  <a:pos x="284" y="141"/>
                </a:cxn>
                <a:cxn ang="0">
                  <a:pos x="283" y="156"/>
                </a:cxn>
                <a:cxn ang="0">
                  <a:pos x="281" y="170"/>
                </a:cxn>
                <a:cxn ang="0">
                  <a:pos x="277" y="185"/>
                </a:cxn>
                <a:cxn ang="0">
                  <a:pos x="274" y="197"/>
                </a:cxn>
                <a:cxn ang="0">
                  <a:pos x="266" y="210"/>
                </a:cxn>
                <a:cxn ang="0">
                  <a:pos x="259" y="221"/>
                </a:cxn>
                <a:cxn ang="0">
                  <a:pos x="252" y="232"/>
                </a:cxn>
                <a:cxn ang="0">
                  <a:pos x="243" y="243"/>
                </a:cxn>
                <a:cxn ang="0">
                  <a:pos x="232" y="252"/>
                </a:cxn>
                <a:cxn ang="0">
                  <a:pos x="221" y="259"/>
                </a:cxn>
                <a:cxn ang="0">
                  <a:pos x="210" y="266"/>
                </a:cxn>
                <a:cxn ang="0">
                  <a:pos x="197" y="273"/>
                </a:cxn>
                <a:cxn ang="0">
                  <a:pos x="185" y="277"/>
                </a:cxn>
                <a:cxn ang="0">
                  <a:pos x="170" y="281"/>
                </a:cxn>
                <a:cxn ang="0">
                  <a:pos x="156" y="283"/>
                </a:cxn>
                <a:cxn ang="0">
                  <a:pos x="141" y="284"/>
                </a:cxn>
                <a:cxn ang="0">
                  <a:pos x="141" y="284"/>
                </a:cxn>
                <a:cxn ang="0">
                  <a:pos x="127" y="283"/>
                </a:cxn>
                <a:cxn ang="0">
                  <a:pos x="112" y="281"/>
                </a:cxn>
                <a:cxn ang="0">
                  <a:pos x="100" y="277"/>
                </a:cxn>
                <a:cxn ang="0">
                  <a:pos x="87" y="273"/>
                </a:cxn>
                <a:cxn ang="0">
                  <a:pos x="74" y="266"/>
                </a:cxn>
                <a:cxn ang="0">
                  <a:pos x="62" y="259"/>
                </a:cxn>
                <a:cxn ang="0">
                  <a:pos x="51" y="252"/>
                </a:cxn>
                <a:cxn ang="0">
                  <a:pos x="42" y="243"/>
                </a:cxn>
                <a:cxn ang="0">
                  <a:pos x="33" y="232"/>
                </a:cxn>
                <a:cxn ang="0">
                  <a:pos x="23" y="221"/>
                </a:cxn>
                <a:cxn ang="0">
                  <a:pos x="16" y="210"/>
                </a:cxn>
                <a:cxn ang="0">
                  <a:pos x="11" y="197"/>
                </a:cxn>
                <a:cxn ang="0">
                  <a:pos x="5" y="185"/>
                </a:cxn>
                <a:cxn ang="0">
                  <a:pos x="2" y="170"/>
                </a:cxn>
                <a:cxn ang="0">
                  <a:pos x="0" y="156"/>
                </a:cxn>
                <a:cxn ang="0">
                  <a:pos x="0" y="141"/>
                </a:cxn>
                <a:cxn ang="0">
                  <a:pos x="0" y="141"/>
                </a:cxn>
                <a:cxn ang="0">
                  <a:pos x="0" y="127"/>
                </a:cxn>
                <a:cxn ang="0">
                  <a:pos x="2" y="114"/>
                </a:cxn>
                <a:cxn ang="0">
                  <a:pos x="5" y="99"/>
                </a:cxn>
                <a:cxn ang="0">
                  <a:pos x="11" y="87"/>
                </a:cxn>
                <a:cxn ang="0">
                  <a:pos x="16" y="74"/>
                </a:cxn>
                <a:cxn ang="0">
                  <a:pos x="23" y="63"/>
                </a:cxn>
                <a:cxn ang="0">
                  <a:pos x="33" y="52"/>
                </a:cxn>
                <a:cxn ang="0">
                  <a:pos x="42" y="41"/>
                </a:cxn>
                <a:cxn ang="0">
                  <a:pos x="51" y="32"/>
                </a:cxn>
                <a:cxn ang="0">
                  <a:pos x="62" y="23"/>
                </a:cxn>
                <a:cxn ang="0">
                  <a:pos x="74" y="16"/>
                </a:cxn>
                <a:cxn ang="0">
                  <a:pos x="87" y="11"/>
                </a:cxn>
                <a:cxn ang="0">
                  <a:pos x="100" y="7"/>
                </a:cxn>
                <a:cxn ang="0">
                  <a:pos x="112" y="3"/>
                </a:cxn>
                <a:cxn ang="0">
                  <a:pos x="127" y="0"/>
                </a:cxn>
                <a:cxn ang="0">
                  <a:pos x="141" y="0"/>
                </a:cxn>
                <a:cxn ang="0">
                  <a:pos x="141" y="141"/>
                </a:cxn>
              </a:cxnLst>
              <a:rect l="0" t="0" r="r" b="b"/>
              <a:pathLst>
                <a:path w="284" h="284">
                  <a:moveTo>
                    <a:pt x="141" y="141"/>
                  </a:moveTo>
                  <a:lnTo>
                    <a:pt x="284" y="141"/>
                  </a:lnTo>
                  <a:lnTo>
                    <a:pt x="284" y="141"/>
                  </a:lnTo>
                  <a:lnTo>
                    <a:pt x="283" y="156"/>
                  </a:lnTo>
                  <a:lnTo>
                    <a:pt x="281" y="170"/>
                  </a:lnTo>
                  <a:lnTo>
                    <a:pt x="277" y="185"/>
                  </a:lnTo>
                  <a:lnTo>
                    <a:pt x="274" y="197"/>
                  </a:lnTo>
                  <a:lnTo>
                    <a:pt x="266" y="210"/>
                  </a:lnTo>
                  <a:lnTo>
                    <a:pt x="259" y="221"/>
                  </a:lnTo>
                  <a:lnTo>
                    <a:pt x="252" y="232"/>
                  </a:lnTo>
                  <a:lnTo>
                    <a:pt x="243" y="243"/>
                  </a:lnTo>
                  <a:lnTo>
                    <a:pt x="232" y="252"/>
                  </a:lnTo>
                  <a:lnTo>
                    <a:pt x="221" y="259"/>
                  </a:lnTo>
                  <a:lnTo>
                    <a:pt x="210" y="266"/>
                  </a:lnTo>
                  <a:lnTo>
                    <a:pt x="197" y="273"/>
                  </a:lnTo>
                  <a:lnTo>
                    <a:pt x="185" y="277"/>
                  </a:lnTo>
                  <a:lnTo>
                    <a:pt x="170" y="281"/>
                  </a:lnTo>
                  <a:lnTo>
                    <a:pt x="156" y="283"/>
                  </a:lnTo>
                  <a:lnTo>
                    <a:pt x="141" y="284"/>
                  </a:lnTo>
                  <a:lnTo>
                    <a:pt x="141" y="284"/>
                  </a:lnTo>
                  <a:lnTo>
                    <a:pt x="127" y="283"/>
                  </a:lnTo>
                  <a:lnTo>
                    <a:pt x="112" y="281"/>
                  </a:lnTo>
                  <a:lnTo>
                    <a:pt x="100" y="277"/>
                  </a:lnTo>
                  <a:lnTo>
                    <a:pt x="87" y="273"/>
                  </a:lnTo>
                  <a:lnTo>
                    <a:pt x="74" y="266"/>
                  </a:lnTo>
                  <a:lnTo>
                    <a:pt x="62" y="259"/>
                  </a:lnTo>
                  <a:lnTo>
                    <a:pt x="51" y="252"/>
                  </a:lnTo>
                  <a:lnTo>
                    <a:pt x="42" y="243"/>
                  </a:lnTo>
                  <a:lnTo>
                    <a:pt x="33" y="232"/>
                  </a:lnTo>
                  <a:lnTo>
                    <a:pt x="23" y="221"/>
                  </a:lnTo>
                  <a:lnTo>
                    <a:pt x="16" y="210"/>
                  </a:lnTo>
                  <a:lnTo>
                    <a:pt x="11" y="197"/>
                  </a:lnTo>
                  <a:lnTo>
                    <a:pt x="5" y="185"/>
                  </a:lnTo>
                  <a:lnTo>
                    <a:pt x="2" y="170"/>
                  </a:lnTo>
                  <a:lnTo>
                    <a:pt x="0" y="156"/>
                  </a:lnTo>
                  <a:lnTo>
                    <a:pt x="0" y="141"/>
                  </a:lnTo>
                  <a:lnTo>
                    <a:pt x="0" y="141"/>
                  </a:lnTo>
                  <a:lnTo>
                    <a:pt x="0" y="127"/>
                  </a:lnTo>
                  <a:lnTo>
                    <a:pt x="2" y="114"/>
                  </a:lnTo>
                  <a:lnTo>
                    <a:pt x="5" y="99"/>
                  </a:lnTo>
                  <a:lnTo>
                    <a:pt x="11" y="87"/>
                  </a:lnTo>
                  <a:lnTo>
                    <a:pt x="16" y="74"/>
                  </a:lnTo>
                  <a:lnTo>
                    <a:pt x="23" y="63"/>
                  </a:lnTo>
                  <a:lnTo>
                    <a:pt x="33" y="52"/>
                  </a:lnTo>
                  <a:lnTo>
                    <a:pt x="42" y="41"/>
                  </a:lnTo>
                  <a:lnTo>
                    <a:pt x="51" y="32"/>
                  </a:lnTo>
                  <a:lnTo>
                    <a:pt x="62" y="23"/>
                  </a:lnTo>
                  <a:lnTo>
                    <a:pt x="74" y="16"/>
                  </a:lnTo>
                  <a:lnTo>
                    <a:pt x="87" y="11"/>
                  </a:lnTo>
                  <a:lnTo>
                    <a:pt x="100" y="7"/>
                  </a:lnTo>
                  <a:lnTo>
                    <a:pt x="112" y="3"/>
                  </a:lnTo>
                  <a:lnTo>
                    <a:pt x="127" y="0"/>
                  </a:lnTo>
                  <a:lnTo>
                    <a:pt x="141" y="0"/>
                  </a:lnTo>
                  <a:lnTo>
                    <a:pt x="141" y="14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6" name="Freeform 77"/>
            <p:cNvSpPr/>
            <p:nvPr/>
          </p:nvSpPr>
          <p:spPr bwMode="auto">
            <a:xfrm>
              <a:off x="4260783" y="798258"/>
              <a:ext cx="147420" cy="147420"/>
            </a:xfrm>
            <a:custGeom>
              <a:avLst/>
              <a:gdLst/>
              <a:ahLst/>
              <a:cxnLst>
                <a:cxn ang="0">
                  <a:pos x="0" y="142"/>
                </a:cxn>
                <a:cxn ang="0">
                  <a:pos x="141" y="142"/>
                </a:cxn>
                <a:cxn ang="0">
                  <a:pos x="141" y="142"/>
                </a:cxn>
                <a:cxn ang="0">
                  <a:pos x="141" y="127"/>
                </a:cxn>
                <a:cxn ang="0">
                  <a:pos x="139" y="113"/>
                </a:cxn>
                <a:cxn ang="0">
                  <a:pos x="136" y="100"/>
                </a:cxn>
                <a:cxn ang="0">
                  <a:pos x="130" y="87"/>
                </a:cxn>
                <a:cxn ang="0">
                  <a:pos x="125" y="74"/>
                </a:cxn>
                <a:cxn ang="0">
                  <a:pos x="118" y="62"/>
                </a:cxn>
                <a:cxn ang="0">
                  <a:pos x="109" y="51"/>
                </a:cxn>
                <a:cxn ang="0">
                  <a:pos x="100" y="42"/>
                </a:cxn>
                <a:cxn ang="0">
                  <a:pos x="91" y="33"/>
                </a:cxn>
                <a:cxn ang="0">
                  <a:pos x="80" y="24"/>
                </a:cxn>
                <a:cxn ang="0">
                  <a:pos x="67" y="16"/>
                </a:cxn>
                <a:cxn ang="0">
                  <a:pos x="54" y="11"/>
                </a:cxn>
                <a:cxn ang="0">
                  <a:pos x="42" y="6"/>
                </a:cxn>
                <a:cxn ang="0">
                  <a:pos x="29" y="2"/>
                </a:cxn>
                <a:cxn ang="0">
                  <a:pos x="14" y="0"/>
                </a:cxn>
                <a:cxn ang="0">
                  <a:pos x="0" y="0"/>
                </a:cxn>
                <a:cxn ang="0">
                  <a:pos x="0" y="142"/>
                </a:cxn>
              </a:cxnLst>
              <a:rect l="0" t="0" r="r" b="b"/>
              <a:pathLst>
                <a:path w="141" h="142">
                  <a:moveTo>
                    <a:pt x="0" y="142"/>
                  </a:moveTo>
                  <a:lnTo>
                    <a:pt x="141" y="142"/>
                  </a:lnTo>
                  <a:lnTo>
                    <a:pt x="141" y="142"/>
                  </a:lnTo>
                  <a:lnTo>
                    <a:pt x="141" y="127"/>
                  </a:lnTo>
                  <a:lnTo>
                    <a:pt x="139" y="113"/>
                  </a:lnTo>
                  <a:lnTo>
                    <a:pt x="136" y="100"/>
                  </a:lnTo>
                  <a:lnTo>
                    <a:pt x="130" y="87"/>
                  </a:lnTo>
                  <a:lnTo>
                    <a:pt x="125" y="74"/>
                  </a:lnTo>
                  <a:lnTo>
                    <a:pt x="118" y="62"/>
                  </a:lnTo>
                  <a:lnTo>
                    <a:pt x="109" y="51"/>
                  </a:lnTo>
                  <a:lnTo>
                    <a:pt x="100" y="42"/>
                  </a:lnTo>
                  <a:lnTo>
                    <a:pt x="91" y="33"/>
                  </a:lnTo>
                  <a:lnTo>
                    <a:pt x="80" y="24"/>
                  </a:lnTo>
                  <a:lnTo>
                    <a:pt x="67" y="16"/>
                  </a:lnTo>
                  <a:lnTo>
                    <a:pt x="54" y="11"/>
                  </a:lnTo>
                  <a:lnTo>
                    <a:pt x="42" y="6"/>
                  </a:lnTo>
                  <a:lnTo>
                    <a:pt x="29" y="2"/>
                  </a:lnTo>
                  <a:lnTo>
                    <a:pt x="14" y="0"/>
                  </a:lnTo>
                  <a:lnTo>
                    <a:pt x="0" y="0"/>
                  </a:lnTo>
                  <a:lnTo>
                    <a:pt x="0" y="14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57" name="Group 73"/>
          <p:cNvGrpSpPr/>
          <p:nvPr/>
        </p:nvGrpSpPr>
        <p:grpSpPr>
          <a:xfrm>
            <a:off x="3812500" y="1469375"/>
            <a:ext cx="513747" cy="453656"/>
            <a:chOff x="2549886" y="800334"/>
            <a:chExt cx="355053" cy="313526"/>
          </a:xfrm>
          <a:solidFill>
            <a:srgbClr val="002B41"/>
          </a:solidFill>
        </p:grpSpPr>
        <p:sp>
          <p:nvSpPr>
            <p:cNvPr id="58" name="Freeform 88"/>
            <p:cNvSpPr/>
            <p:nvPr/>
          </p:nvSpPr>
          <p:spPr bwMode="auto">
            <a:xfrm>
              <a:off x="2653702" y="1055723"/>
              <a:ext cx="58137" cy="58137"/>
            </a:xfrm>
            <a:custGeom>
              <a:avLst/>
              <a:gdLst/>
              <a:ahLst/>
              <a:cxnLst>
                <a:cxn ang="0">
                  <a:pos x="27" y="0"/>
                </a:cxn>
                <a:cxn ang="0">
                  <a:pos x="27" y="0"/>
                </a:cxn>
                <a:cxn ang="0">
                  <a:pos x="34" y="0"/>
                </a:cxn>
                <a:cxn ang="0">
                  <a:pos x="40" y="2"/>
                </a:cxn>
                <a:cxn ang="0">
                  <a:pos x="49" y="10"/>
                </a:cxn>
                <a:cxn ang="0">
                  <a:pos x="54" y="19"/>
                </a:cxn>
                <a:cxn ang="0">
                  <a:pos x="56" y="24"/>
                </a:cxn>
                <a:cxn ang="0">
                  <a:pos x="56" y="30"/>
                </a:cxn>
                <a:cxn ang="0">
                  <a:pos x="56" y="30"/>
                </a:cxn>
                <a:cxn ang="0">
                  <a:pos x="56" y="35"/>
                </a:cxn>
                <a:cxn ang="0">
                  <a:pos x="54" y="40"/>
                </a:cxn>
                <a:cxn ang="0">
                  <a:pos x="49" y="49"/>
                </a:cxn>
                <a:cxn ang="0">
                  <a:pos x="40" y="55"/>
                </a:cxn>
                <a:cxn ang="0">
                  <a:pos x="34" y="57"/>
                </a:cxn>
                <a:cxn ang="0">
                  <a:pos x="27" y="57"/>
                </a:cxn>
                <a:cxn ang="0">
                  <a:pos x="27" y="57"/>
                </a:cxn>
                <a:cxn ang="0">
                  <a:pos x="22" y="57"/>
                </a:cxn>
                <a:cxn ang="0">
                  <a:pos x="16" y="55"/>
                </a:cxn>
                <a:cxn ang="0">
                  <a:pos x="7" y="49"/>
                </a:cxn>
                <a:cxn ang="0">
                  <a:pos x="2" y="40"/>
                </a:cxn>
                <a:cxn ang="0">
                  <a:pos x="0" y="35"/>
                </a:cxn>
                <a:cxn ang="0">
                  <a:pos x="0" y="30"/>
                </a:cxn>
                <a:cxn ang="0">
                  <a:pos x="0" y="30"/>
                </a:cxn>
                <a:cxn ang="0">
                  <a:pos x="0" y="24"/>
                </a:cxn>
                <a:cxn ang="0">
                  <a:pos x="2" y="19"/>
                </a:cxn>
                <a:cxn ang="0">
                  <a:pos x="7" y="10"/>
                </a:cxn>
                <a:cxn ang="0">
                  <a:pos x="16" y="2"/>
                </a:cxn>
                <a:cxn ang="0">
                  <a:pos x="22" y="0"/>
                </a:cxn>
                <a:cxn ang="0">
                  <a:pos x="27" y="0"/>
                </a:cxn>
                <a:cxn ang="0">
                  <a:pos x="27" y="0"/>
                </a:cxn>
              </a:cxnLst>
              <a:rect l="0" t="0" r="r" b="b"/>
              <a:pathLst>
                <a:path w="56" h="57">
                  <a:moveTo>
                    <a:pt x="27" y="0"/>
                  </a:moveTo>
                  <a:lnTo>
                    <a:pt x="27" y="0"/>
                  </a:lnTo>
                  <a:lnTo>
                    <a:pt x="34" y="0"/>
                  </a:lnTo>
                  <a:lnTo>
                    <a:pt x="40" y="2"/>
                  </a:lnTo>
                  <a:lnTo>
                    <a:pt x="49" y="10"/>
                  </a:lnTo>
                  <a:lnTo>
                    <a:pt x="54" y="19"/>
                  </a:lnTo>
                  <a:lnTo>
                    <a:pt x="56" y="24"/>
                  </a:lnTo>
                  <a:lnTo>
                    <a:pt x="56" y="30"/>
                  </a:lnTo>
                  <a:lnTo>
                    <a:pt x="56" y="30"/>
                  </a:lnTo>
                  <a:lnTo>
                    <a:pt x="56" y="35"/>
                  </a:lnTo>
                  <a:lnTo>
                    <a:pt x="54" y="40"/>
                  </a:lnTo>
                  <a:lnTo>
                    <a:pt x="49" y="49"/>
                  </a:lnTo>
                  <a:lnTo>
                    <a:pt x="40" y="55"/>
                  </a:lnTo>
                  <a:lnTo>
                    <a:pt x="34" y="57"/>
                  </a:lnTo>
                  <a:lnTo>
                    <a:pt x="27" y="57"/>
                  </a:lnTo>
                  <a:lnTo>
                    <a:pt x="27" y="57"/>
                  </a:lnTo>
                  <a:lnTo>
                    <a:pt x="22" y="57"/>
                  </a:lnTo>
                  <a:lnTo>
                    <a:pt x="16" y="55"/>
                  </a:lnTo>
                  <a:lnTo>
                    <a:pt x="7" y="49"/>
                  </a:lnTo>
                  <a:lnTo>
                    <a:pt x="2" y="40"/>
                  </a:lnTo>
                  <a:lnTo>
                    <a:pt x="0" y="35"/>
                  </a:lnTo>
                  <a:lnTo>
                    <a:pt x="0" y="30"/>
                  </a:lnTo>
                  <a:lnTo>
                    <a:pt x="0" y="30"/>
                  </a:lnTo>
                  <a:lnTo>
                    <a:pt x="0" y="24"/>
                  </a:lnTo>
                  <a:lnTo>
                    <a:pt x="2" y="19"/>
                  </a:lnTo>
                  <a:lnTo>
                    <a:pt x="7" y="10"/>
                  </a:lnTo>
                  <a:lnTo>
                    <a:pt x="16" y="2"/>
                  </a:lnTo>
                  <a:lnTo>
                    <a:pt x="22" y="0"/>
                  </a:lnTo>
                  <a:lnTo>
                    <a:pt x="27" y="0"/>
                  </a:lnTo>
                  <a:lnTo>
                    <a:pt x="27"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9" name="Freeform 89"/>
            <p:cNvSpPr/>
            <p:nvPr/>
          </p:nvSpPr>
          <p:spPr bwMode="auto">
            <a:xfrm>
              <a:off x="2782435" y="1055723"/>
              <a:ext cx="60214" cy="58137"/>
            </a:xfrm>
            <a:custGeom>
              <a:avLst/>
              <a:gdLst/>
              <a:ahLst/>
              <a:cxnLst>
                <a:cxn ang="0">
                  <a:pos x="29" y="0"/>
                </a:cxn>
                <a:cxn ang="0">
                  <a:pos x="29" y="0"/>
                </a:cxn>
                <a:cxn ang="0">
                  <a:pos x="35" y="0"/>
                </a:cxn>
                <a:cxn ang="0">
                  <a:pos x="40" y="2"/>
                </a:cxn>
                <a:cxn ang="0">
                  <a:pos x="49" y="10"/>
                </a:cxn>
                <a:cxn ang="0">
                  <a:pos x="55" y="19"/>
                </a:cxn>
                <a:cxn ang="0">
                  <a:pos x="56" y="24"/>
                </a:cxn>
                <a:cxn ang="0">
                  <a:pos x="58" y="30"/>
                </a:cxn>
                <a:cxn ang="0">
                  <a:pos x="58" y="30"/>
                </a:cxn>
                <a:cxn ang="0">
                  <a:pos x="56" y="35"/>
                </a:cxn>
                <a:cxn ang="0">
                  <a:pos x="55" y="40"/>
                </a:cxn>
                <a:cxn ang="0">
                  <a:pos x="49" y="49"/>
                </a:cxn>
                <a:cxn ang="0">
                  <a:pos x="40" y="55"/>
                </a:cxn>
                <a:cxn ang="0">
                  <a:pos x="35" y="57"/>
                </a:cxn>
                <a:cxn ang="0">
                  <a:pos x="29" y="57"/>
                </a:cxn>
                <a:cxn ang="0">
                  <a:pos x="29" y="57"/>
                </a:cxn>
                <a:cxn ang="0">
                  <a:pos x="24" y="57"/>
                </a:cxn>
                <a:cxn ang="0">
                  <a:pos x="18" y="55"/>
                </a:cxn>
                <a:cxn ang="0">
                  <a:pos x="9" y="49"/>
                </a:cxn>
                <a:cxn ang="0">
                  <a:pos x="4" y="40"/>
                </a:cxn>
                <a:cxn ang="0">
                  <a:pos x="2" y="35"/>
                </a:cxn>
                <a:cxn ang="0">
                  <a:pos x="0" y="30"/>
                </a:cxn>
                <a:cxn ang="0">
                  <a:pos x="0" y="30"/>
                </a:cxn>
                <a:cxn ang="0">
                  <a:pos x="2" y="24"/>
                </a:cxn>
                <a:cxn ang="0">
                  <a:pos x="4" y="19"/>
                </a:cxn>
                <a:cxn ang="0">
                  <a:pos x="9" y="10"/>
                </a:cxn>
                <a:cxn ang="0">
                  <a:pos x="18" y="2"/>
                </a:cxn>
                <a:cxn ang="0">
                  <a:pos x="24" y="0"/>
                </a:cxn>
                <a:cxn ang="0">
                  <a:pos x="29" y="0"/>
                </a:cxn>
                <a:cxn ang="0">
                  <a:pos x="29" y="0"/>
                </a:cxn>
              </a:cxnLst>
              <a:rect l="0" t="0" r="r" b="b"/>
              <a:pathLst>
                <a:path w="58" h="57">
                  <a:moveTo>
                    <a:pt x="29" y="0"/>
                  </a:moveTo>
                  <a:lnTo>
                    <a:pt x="29" y="0"/>
                  </a:lnTo>
                  <a:lnTo>
                    <a:pt x="35" y="0"/>
                  </a:lnTo>
                  <a:lnTo>
                    <a:pt x="40" y="2"/>
                  </a:lnTo>
                  <a:lnTo>
                    <a:pt x="49" y="10"/>
                  </a:lnTo>
                  <a:lnTo>
                    <a:pt x="55" y="19"/>
                  </a:lnTo>
                  <a:lnTo>
                    <a:pt x="56" y="24"/>
                  </a:lnTo>
                  <a:lnTo>
                    <a:pt x="58" y="30"/>
                  </a:lnTo>
                  <a:lnTo>
                    <a:pt x="58" y="30"/>
                  </a:lnTo>
                  <a:lnTo>
                    <a:pt x="56" y="35"/>
                  </a:lnTo>
                  <a:lnTo>
                    <a:pt x="55" y="40"/>
                  </a:lnTo>
                  <a:lnTo>
                    <a:pt x="49" y="49"/>
                  </a:lnTo>
                  <a:lnTo>
                    <a:pt x="40" y="55"/>
                  </a:lnTo>
                  <a:lnTo>
                    <a:pt x="35" y="57"/>
                  </a:lnTo>
                  <a:lnTo>
                    <a:pt x="29" y="57"/>
                  </a:lnTo>
                  <a:lnTo>
                    <a:pt x="29" y="57"/>
                  </a:lnTo>
                  <a:lnTo>
                    <a:pt x="24" y="57"/>
                  </a:lnTo>
                  <a:lnTo>
                    <a:pt x="18" y="55"/>
                  </a:lnTo>
                  <a:lnTo>
                    <a:pt x="9" y="49"/>
                  </a:lnTo>
                  <a:lnTo>
                    <a:pt x="4" y="40"/>
                  </a:lnTo>
                  <a:lnTo>
                    <a:pt x="2" y="35"/>
                  </a:lnTo>
                  <a:lnTo>
                    <a:pt x="0" y="30"/>
                  </a:lnTo>
                  <a:lnTo>
                    <a:pt x="0" y="30"/>
                  </a:lnTo>
                  <a:lnTo>
                    <a:pt x="2" y="24"/>
                  </a:lnTo>
                  <a:lnTo>
                    <a:pt x="4" y="19"/>
                  </a:lnTo>
                  <a:lnTo>
                    <a:pt x="9" y="10"/>
                  </a:lnTo>
                  <a:lnTo>
                    <a:pt x="18" y="2"/>
                  </a:lnTo>
                  <a:lnTo>
                    <a:pt x="24" y="0"/>
                  </a:lnTo>
                  <a:lnTo>
                    <a:pt x="29" y="0"/>
                  </a:lnTo>
                  <a:lnTo>
                    <a:pt x="29"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0" name="Freeform 90"/>
            <p:cNvSpPr/>
            <p:nvPr/>
          </p:nvSpPr>
          <p:spPr bwMode="auto">
            <a:xfrm>
              <a:off x="2549886" y="800334"/>
              <a:ext cx="355053" cy="247084"/>
            </a:xfrm>
            <a:custGeom>
              <a:avLst/>
              <a:gdLst/>
              <a:ahLst/>
              <a:cxnLst>
                <a:cxn ang="0">
                  <a:pos x="325" y="91"/>
                </a:cxn>
                <a:cxn ang="0">
                  <a:pos x="149" y="91"/>
                </a:cxn>
                <a:cxn ang="0">
                  <a:pos x="140" y="98"/>
                </a:cxn>
                <a:cxn ang="0">
                  <a:pos x="138" y="105"/>
                </a:cxn>
                <a:cxn ang="0">
                  <a:pos x="143" y="116"/>
                </a:cxn>
                <a:cxn ang="0">
                  <a:pos x="307" y="120"/>
                </a:cxn>
                <a:cxn ang="0">
                  <a:pos x="297" y="149"/>
                </a:cxn>
                <a:cxn ang="0">
                  <a:pos x="143" y="149"/>
                </a:cxn>
                <a:cxn ang="0">
                  <a:pos x="134" y="156"/>
                </a:cxn>
                <a:cxn ang="0">
                  <a:pos x="132" y="161"/>
                </a:cxn>
                <a:cxn ang="0">
                  <a:pos x="138" y="172"/>
                </a:cxn>
                <a:cxn ang="0">
                  <a:pos x="290" y="176"/>
                </a:cxn>
                <a:cxn ang="0">
                  <a:pos x="281" y="203"/>
                </a:cxn>
                <a:cxn ang="0">
                  <a:pos x="111" y="120"/>
                </a:cxn>
                <a:cxn ang="0">
                  <a:pos x="107" y="91"/>
                </a:cxn>
                <a:cxn ang="0">
                  <a:pos x="103" y="53"/>
                </a:cxn>
                <a:cxn ang="0">
                  <a:pos x="96" y="45"/>
                </a:cxn>
                <a:cxn ang="0">
                  <a:pos x="53" y="20"/>
                </a:cxn>
                <a:cxn ang="0">
                  <a:pos x="15" y="2"/>
                </a:cxn>
                <a:cxn ang="0">
                  <a:pos x="6" y="2"/>
                </a:cxn>
                <a:cxn ang="0">
                  <a:pos x="0" y="11"/>
                </a:cxn>
                <a:cxn ang="0">
                  <a:pos x="2" y="22"/>
                </a:cxn>
                <a:cxn ang="0">
                  <a:pos x="15" y="34"/>
                </a:cxn>
                <a:cxn ang="0">
                  <a:pos x="62" y="56"/>
                </a:cxn>
                <a:cxn ang="0">
                  <a:pos x="71" y="63"/>
                </a:cxn>
                <a:cxn ang="0">
                  <a:pos x="73" y="71"/>
                </a:cxn>
                <a:cxn ang="0">
                  <a:pos x="93" y="217"/>
                </a:cxn>
                <a:cxn ang="0">
                  <a:pos x="94" y="227"/>
                </a:cxn>
                <a:cxn ang="0">
                  <a:pos x="100" y="234"/>
                </a:cxn>
                <a:cxn ang="0">
                  <a:pos x="111" y="237"/>
                </a:cxn>
                <a:cxn ang="0">
                  <a:pos x="288" y="237"/>
                </a:cxn>
                <a:cxn ang="0">
                  <a:pos x="292" y="236"/>
                </a:cxn>
                <a:cxn ang="0">
                  <a:pos x="303" y="230"/>
                </a:cxn>
                <a:cxn ang="0">
                  <a:pos x="305" y="221"/>
                </a:cxn>
                <a:cxn ang="0">
                  <a:pos x="341" y="118"/>
                </a:cxn>
                <a:cxn ang="0">
                  <a:pos x="343" y="103"/>
                </a:cxn>
                <a:cxn ang="0">
                  <a:pos x="337" y="94"/>
                </a:cxn>
                <a:cxn ang="0">
                  <a:pos x="325" y="91"/>
                </a:cxn>
              </a:cxnLst>
              <a:rect l="0" t="0" r="r" b="b"/>
              <a:pathLst>
                <a:path w="343" h="237">
                  <a:moveTo>
                    <a:pt x="325" y="91"/>
                  </a:moveTo>
                  <a:lnTo>
                    <a:pt x="325" y="91"/>
                  </a:lnTo>
                  <a:lnTo>
                    <a:pt x="149" y="91"/>
                  </a:lnTo>
                  <a:lnTo>
                    <a:pt x="149" y="91"/>
                  </a:lnTo>
                  <a:lnTo>
                    <a:pt x="143" y="92"/>
                  </a:lnTo>
                  <a:lnTo>
                    <a:pt x="140" y="98"/>
                  </a:lnTo>
                  <a:lnTo>
                    <a:pt x="138" y="105"/>
                  </a:lnTo>
                  <a:lnTo>
                    <a:pt x="138" y="105"/>
                  </a:lnTo>
                  <a:lnTo>
                    <a:pt x="140" y="111"/>
                  </a:lnTo>
                  <a:lnTo>
                    <a:pt x="143" y="116"/>
                  </a:lnTo>
                  <a:lnTo>
                    <a:pt x="149" y="120"/>
                  </a:lnTo>
                  <a:lnTo>
                    <a:pt x="307" y="120"/>
                  </a:lnTo>
                  <a:lnTo>
                    <a:pt x="297" y="149"/>
                  </a:lnTo>
                  <a:lnTo>
                    <a:pt x="297" y="149"/>
                  </a:lnTo>
                  <a:lnTo>
                    <a:pt x="143" y="149"/>
                  </a:lnTo>
                  <a:lnTo>
                    <a:pt x="143" y="149"/>
                  </a:lnTo>
                  <a:lnTo>
                    <a:pt x="138" y="152"/>
                  </a:lnTo>
                  <a:lnTo>
                    <a:pt x="134" y="156"/>
                  </a:lnTo>
                  <a:lnTo>
                    <a:pt x="132" y="161"/>
                  </a:lnTo>
                  <a:lnTo>
                    <a:pt x="132" y="161"/>
                  </a:lnTo>
                  <a:lnTo>
                    <a:pt x="134" y="169"/>
                  </a:lnTo>
                  <a:lnTo>
                    <a:pt x="138" y="172"/>
                  </a:lnTo>
                  <a:lnTo>
                    <a:pt x="143" y="176"/>
                  </a:lnTo>
                  <a:lnTo>
                    <a:pt x="290" y="176"/>
                  </a:lnTo>
                  <a:lnTo>
                    <a:pt x="290" y="176"/>
                  </a:lnTo>
                  <a:lnTo>
                    <a:pt x="281" y="203"/>
                  </a:lnTo>
                  <a:lnTo>
                    <a:pt x="122" y="203"/>
                  </a:lnTo>
                  <a:lnTo>
                    <a:pt x="111" y="120"/>
                  </a:lnTo>
                  <a:lnTo>
                    <a:pt x="107" y="91"/>
                  </a:lnTo>
                  <a:lnTo>
                    <a:pt x="107" y="91"/>
                  </a:lnTo>
                  <a:lnTo>
                    <a:pt x="103" y="53"/>
                  </a:lnTo>
                  <a:lnTo>
                    <a:pt x="103" y="53"/>
                  </a:lnTo>
                  <a:lnTo>
                    <a:pt x="102" y="49"/>
                  </a:lnTo>
                  <a:lnTo>
                    <a:pt x="96" y="45"/>
                  </a:lnTo>
                  <a:lnTo>
                    <a:pt x="80" y="33"/>
                  </a:lnTo>
                  <a:lnTo>
                    <a:pt x="53" y="20"/>
                  </a:lnTo>
                  <a:lnTo>
                    <a:pt x="15" y="2"/>
                  </a:lnTo>
                  <a:lnTo>
                    <a:pt x="15" y="2"/>
                  </a:lnTo>
                  <a:lnTo>
                    <a:pt x="9" y="0"/>
                  </a:lnTo>
                  <a:lnTo>
                    <a:pt x="6" y="2"/>
                  </a:lnTo>
                  <a:lnTo>
                    <a:pt x="2" y="5"/>
                  </a:lnTo>
                  <a:lnTo>
                    <a:pt x="0" y="11"/>
                  </a:lnTo>
                  <a:lnTo>
                    <a:pt x="0" y="16"/>
                  </a:lnTo>
                  <a:lnTo>
                    <a:pt x="2" y="22"/>
                  </a:lnTo>
                  <a:lnTo>
                    <a:pt x="7" y="29"/>
                  </a:lnTo>
                  <a:lnTo>
                    <a:pt x="15" y="34"/>
                  </a:lnTo>
                  <a:lnTo>
                    <a:pt x="62" y="56"/>
                  </a:lnTo>
                  <a:lnTo>
                    <a:pt x="62" y="56"/>
                  </a:lnTo>
                  <a:lnTo>
                    <a:pt x="67" y="60"/>
                  </a:lnTo>
                  <a:lnTo>
                    <a:pt x="71" y="63"/>
                  </a:lnTo>
                  <a:lnTo>
                    <a:pt x="73" y="71"/>
                  </a:lnTo>
                  <a:lnTo>
                    <a:pt x="73" y="71"/>
                  </a:lnTo>
                  <a:lnTo>
                    <a:pt x="93" y="217"/>
                  </a:lnTo>
                  <a:lnTo>
                    <a:pt x="93" y="217"/>
                  </a:lnTo>
                  <a:lnTo>
                    <a:pt x="93" y="221"/>
                  </a:lnTo>
                  <a:lnTo>
                    <a:pt x="94" y="227"/>
                  </a:lnTo>
                  <a:lnTo>
                    <a:pt x="98" y="230"/>
                  </a:lnTo>
                  <a:lnTo>
                    <a:pt x="100" y="234"/>
                  </a:lnTo>
                  <a:lnTo>
                    <a:pt x="105" y="236"/>
                  </a:lnTo>
                  <a:lnTo>
                    <a:pt x="111" y="237"/>
                  </a:lnTo>
                  <a:lnTo>
                    <a:pt x="111" y="237"/>
                  </a:lnTo>
                  <a:lnTo>
                    <a:pt x="288" y="237"/>
                  </a:lnTo>
                  <a:lnTo>
                    <a:pt x="288" y="237"/>
                  </a:lnTo>
                  <a:lnTo>
                    <a:pt x="292" y="236"/>
                  </a:lnTo>
                  <a:lnTo>
                    <a:pt x="297" y="234"/>
                  </a:lnTo>
                  <a:lnTo>
                    <a:pt x="303" y="230"/>
                  </a:lnTo>
                  <a:lnTo>
                    <a:pt x="305" y="225"/>
                  </a:lnTo>
                  <a:lnTo>
                    <a:pt x="305" y="221"/>
                  </a:lnTo>
                  <a:lnTo>
                    <a:pt x="341" y="118"/>
                  </a:lnTo>
                  <a:lnTo>
                    <a:pt x="341" y="118"/>
                  </a:lnTo>
                  <a:lnTo>
                    <a:pt x="341" y="114"/>
                  </a:lnTo>
                  <a:lnTo>
                    <a:pt x="343" y="103"/>
                  </a:lnTo>
                  <a:lnTo>
                    <a:pt x="341" y="100"/>
                  </a:lnTo>
                  <a:lnTo>
                    <a:pt x="337" y="94"/>
                  </a:lnTo>
                  <a:lnTo>
                    <a:pt x="334" y="92"/>
                  </a:lnTo>
                  <a:lnTo>
                    <a:pt x="325" y="91"/>
                  </a:lnTo>
                  <a:lnTo>
                    <a:pt x="325" y="9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61" name="Group 81"/>
          <p:cNvGrpSpPr/>
          <p:nvPr/>
        </p:nvGrpSpPr>
        <p:grpSpPr>
          <a:xfrm>
            <a:off x="7503651" y="3472136"/>
            <a:ext cx="465677" cy="423619"/>
            <a:chOff x="4821392" y="2301522"/>
            <a:chExt cx="321831" cy="292764"/>
          </a:xfrm>
          <a:solidFill>
            <a:srgbClr val="002B41"/>
          </a:solidFill>
        </p:grpSpPr>
        <p:sp>
          <p:nvSpPr>
            <p:cNvPr id="62" name="Freeform 91"/>
            <p:cNvSpPr/>
            <p:nvPr/>
          </p:nvSpPr>
          <p:spPr bwMode="auto">
            <a:xfrm>
              <a:off x="4856689" y="2301522"/>
              <a:ext cx="147420" cy="126657"/>
            </a:xfrm>
            <a:custGeom>
              <a:avLst/>
              <a:gdLst/>
              <a:ahLst/>
              <a:cxnLst>
                <a:cxn ang="0">
                  <a:pos x="141" y="14"/>
                </a:cxn>
                <a:cxn ang="0">
                  <a:pos x="141" y="14"/>
                </a:cxn>
                <a:cxn ang="0">
                  <a:pos x="137" y="43"/>
                </a:cxn>
                <a:cxn ang="0">
                  <a:pos x="130" y="70"/>
                </a:cxn>
                <a:cxn ang="0">
                  <a:pos x="123" y="96"/>
                </a:cxn>
                <a:cxn ang="0">
                  <a:pos x="116" y="121"/>
                </a:cxn>
                <a:cxn ang="0">
                  <a:pos x="116" y="121"/>
                </a:cxn>
                <a:cxn ang="0">
                  <a:pos x="88" y="112"/>
                </a:cxn>
                <a:cxn ang="0">
                  <a:pos x="74" y="110"/>
                </a:cxn>
                <a:cxn ang="0">
                  <a:pos x="59" y="108"/>
                </a:cxn>
                <a:cxn ang="0">
                  <a:pos x="45" y="107"/>
                </a:cxn>
                <a:cxn ang="0">
                  <a:pos x="30" y="108"/>
                </a:cxn>
                <a:cxn ang="0">
                  <a:pos x="14" y="110"/>
                </a:cxn>
                <a:cxn ang="0">
                  <a:pos x="0" y="114"/>
                </a:cxn>
                <a:cxn ang="0">
                  <a:pos x="0" y="114"/>
                </a:cxn>
                <a:cxn ang="0">
                  <a:pos x="14" y="65"/>
                </a:cxn>
                <a:cxn ang="0">
                  <a:pos x="27" y="14"/>
                </a:cxn>
                <a:cxn ang="0">
                  <a:pos x="27" y="14"/>
                </a:cxn>
                <a:cxn ang="0">
                  <a:pos x="39" y="7"/>
                </a:cxn>
                <a:cxn ang="0">
                  <a:pos x="52" y="3"/>
                </a:cxn>
                <a:cxn ang="0">
                  <a:pos x="67" y="0"/>
                </a:cxn>
                <a:cxn ang="0">
                  <a:pos x="83" y="0"/>
                </a:cxn>
                <a:cxn ang="0">
                  <a:pos x="99" y="1"/>
                </a:cxn>
                <a:cxn ang="0">
                  <a:pos x="114" y="5"/>
                </a:cxn>
                <a:cxn ang="0">
                  <a:pos x="128" y="9"/>
                </a:cxn>
                <a:cxn ang="0">
                  <a:pos x="141" y="14"/>
                </a:cxn>
                <a:cxn ang="0">
                  <a:pos x="141" y="14"/>
                </a:cxn>
              </a:cxnLst>
              <a:rect l="0" t="0" r="r" b="b"/>
              <a:pathLst>
                <a:path w="141" h="121">
                  <a:moveTo>
                    <a:pt x="141" y="14"/>
                  </a:moveTo>
                  <a:lnTo>
                    <a:pt x="141" y="14"/>
                  </a:lnTo>
                  <a:lnTo>
                    <a:pt x="137" y="43"/>
                  </a:lnTo>
                  <a:lnTo>
                    <a:pt x="130" y="70"/>
                  </a:lnTo>
                  <a:lnTo>
                    <a:pt x="123" y="96"/>
                  </a:lnTo>
                  <a:lnTo>
                    <a:pt x="116" y="121"/>
                  </a:lnTo>
                  <a:lnTo>
                    <a:pt x="116" y="121"/>
                  </a:lnTo>
                  <a:lnTo>
                    <a:pt x="88" y="112"/>
                  </a:lnTo>
                  <a:lnTo>
                    <a:pt x="74" y="110"/>
                  </a:lnTo>
                  <a:lnTo>
                    <a:pt x="59" y="108"/>
                  </a:lnTo>
                  <a:lnTo>
                    <a:pt x="45" y="107"/>
                  </a:lnTo>
                  <a:lnTo>
                    <a:pt x="30" y="108"/>
                  </a:lnTo>
                  <a:lnTo>
                    <a:pt x="14" y="110"/>
                  </a:lnTo>
                  <a:lnTo>
                    <a:pt x="0" y="114"/>
                  </a:lnTo>
                  <a:lnTo>
                    <a:pt x="0" y="114"/>
                  </a:lnTo>
                  <a:lnTo>
                    <a:pt x="14" y="65"/>
                  </a:lnTo>
                  <a:lnTo>
                    <a:pt x="27" y="14"/>
                  </a:lnTo>
                  <a:lnTo>
                    <a:pt x="27" y="14"/>
                  </a:lnTo>
                  <a:lnTo>
                    <a:pt x="39" y="7"/>
                  </a:lnTo>
                  <a:lnTo>
                    <a:pt x="52" y="3"/>
                  </a:lnTo>
                  <a:lnTo>
                    <a:pt x="67" y="0"/>
                  </a:lnTo>
                  <a:lnTo>
                    <a:pt x="83" y="0"/>
                  </a:lnTo>
                  <a:lnTo>
                    <a:pt x="99" y="1"/>
                  </a:lnTo>
                  <a:lnTo>
                    <a:pt x="114" y="5"/>
                  </a:lnTo>
                  <a:lnTo>
                    <a:pt x="128" y="9"/>
                  </a:lnTo>
                  <a:lnTo>
                    <a:pt x="141" y="14"/>
                  </a:lnTo>
                  <a:lnTo>
                    <a:pt x="141" y="1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3" name="Freeform 92"/>
            <p:cNvSpPr/>
            <p:nvPr/>
          </p:nvSpPr>
          <p:spPr bwMode="auto">
            <a:xfrm>
              <a:off x="4993727" y="2338896"/>
              <a:ext cx="149496" cy="124580"/>
            </a:xfrm>
            <a:custGeom>
              <a:avLst/>
              <a:gdLst/>
              <a:ahLst/>
              <a:cxnLst>
                <a:cxn ang="0">
                  <a:pos x="31" y="0"/>
                </a:cxn>
                <a:cxn ang="0">
                  <a:pos x="31" y="0"/>
                </a:cxn>
                <a:cxn ang="0">
                  <a:pos x="42" y="6"/>
                </a:cxn>
                <a:cxn ang="0">
                  <a:pos x="56" y="9"/>
                </a:cxn>
                <a:cxn ang="0">
                  <a:pos x="69" y="13"/>
                </a:cxn>
                <a:cxn ang="0">
                  <a:pos x="85" y="15"/>
                </a:cxn>
                <a:cxn ang="0">
                  <a:pos x="100" y="15"/>
                </a:cxn>
                <a:cxn ang="0">
                  <a:pos x="116" y="13"/>
                </a:cxn>
                <a:cxn ang="0">
                  <a:pos x="131" y="11"/>
                </a:cxn>
                <a:cxn ang="0">
                  <a:pos x="145" y="7"/>
                </a:cxn>
                <a:cxn ang="0">
                  <a:pos x="145" y="7"/>
                </a:cxn>
                <a:cxn ang="0">
                  <a:pos x="138" y="33"/>
                </a:cxn>
                <a:cxn ang="0">
                  <a:pos x="131" y="60"/>
                </a:cxn>
                <a:cxn ang="0">
                  <a:pos x="123" y="85"/>
                </a:cxn>
                <a:cxn ang="0">
                  <a:pos x="114" y="111"/>
                </a:cxn>
                <a:cxn ang="0">
                  <a:pos x="114" y="111"/>
                </a:cxn>
                <a:cxn ang="0">
                  <a:pos x="102" y="116"/>
                </a:cxn>
                <a:cxn ang="0">
                  <a:pos x="87" y="120"/>
                </a:cxn>
                <a:cxn ang="0">
                  <a:pos x="71" y="122"/>
                </a:cxn>
                <a:cxn ang="0">
                  <a:pos x="54" y="122"/>
                </a:cxn>
                <a:cxn ang="0">
                  <a:pos x="38" y="120"/>
                </a:cxn>
                <a:cxn ang="0">
                  <a:pos x="24" y="116"/>
                </a:cxn>
                <a:cxn ang="0">
                  <a:pos x="11" y="111"/>
                </a:cxn>
                <a:cxn ang="0">
                  <a:pos x="0" y="103"/>
                </a:cxn>
                <a:cxn ang="0">
                  <a:pos x="0" y="103"/>
                </a:cxn>
                <a:cxn ang="0">
                  <a:pos x="15" y="51"/>
                </a:cxn>
                <a:cxn ang="0">
                  <a:pos x="31" y="0"/>
                </a:cxn>
                <a:cxn ang="0">
                  <a:pos x="31" y="0"/>
                </a:cxn>
              </a:cxnLst>
              <a:rect l="0" t="0" r="r" b="b"/>
              <a:pathLst>
                <a:path w="145" h="122">
                  <a:moveTo>
                    <a:pt x="31" y="0"/>
                  </a:moveTo>
                  <a:lnTo>
                    <a:pt x="31" y="0"/>
                  </a:lnTo>
                  <a:lnTo>
                    <a:pt x="42" y="6"/>
                  </a:lnTo>
                  <a:lnTo>
                    <a:pt x="56" y="9"/>
                  </a:lnTo>
                  <a:lnTo>
                    <a:pt x="69" y="13"/>
                  </a:lnTo>
                  <a:lnTo>
                    <a:pt x="85" y="15"/>
                  </a:lnTo>
                  <a:lnTo>
                    <a:pt x="100" y="15"/>
                  </a:lnTo>
                  <a:lnTo>
                    <a:pt x="116" y="13"/>
                  </a:lnTo>
                  <a:lnTo>
                    <a:pt x="131" y="11"/>
                  </a:lnTo>
                  <a:lnTo>
                    <a:pt x="145" y="7"/>
                  </a:lnTo>
                  <a:lnTo>
                    <a:pt x="145" y="7"/>
                  </a:lnTo>
                  <a:lnTo>
                    <a:pt x="138" y="33"/>
                  </a:lnTo>
                  <a:lnTo>
                    <a:pt x="131" y="60"/>
                  </a:lnTo>
                  <a:lnTo>
                    <a:pt x="123" y="85"/>
                  </a:lnTo>
                  <a:lnTo>
                    <a:pt x="114" y="111"/>
                  </a:lnTo>
                  <a:lnTo>
                    <a:pt x="114" y="111"/>
                  </a:lnTo>
                  <a:lnTo>
                    <a:pt x="102" y="116"/>
                  </a:lnTo>
                  <a:lnTo>
                    <a:pt x="87" y="120"/>
                  </a:lnTo>
                  <a:lnTo>
                    <a:pt x="71" y="122"/>
                  </a:lnTo>
                  <a:lnTo>
                    <a:pt x="54" y="122"/>
                  </a:lnTo>
                  <a:lnTo>
                    <a:pt x="38" y="120"/>
                  </a:lnTo>
                  <a:lnTo>
                    <a:pt x="24" y="116"/>
                  </a:lnTo>
                  <a:lnTo>
                    <a:pt x="11" y="111"/>
                  </a:lnTo>
                  <a:lnTo>
                    <a:pt x="0" y="103"/>
                  </a:lnTo>
                  <a:lnTo>
                    <a:pt x="0" y="103"/>
                  </a:lnTo>
                  <a:lnTo>
                    <a:pt x="15" y="51"/>
                  </a:lnTo>
                  <a:lnTo>
                    <a:pt x="31" y="0"/>
                  </a:lnTo>
                  <a:lnTo>
                    <a:pt x="31"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4" name="Freeform 93"/>
            <p:cNvSpPr/>
            <p:nvPr/>
          </p:nvSpPr>
          <p:spPr bwMode="auto">
            <a:xfrm>
              <a:off x="4821392" y="2432330"/>
              <a:ext cx="147420" cy="128733"/>
            </a:xfrm>
            <a:custGeom>
              <a:avLst/>
              <a:gdLst/>
              <a:ahLst/>
              <a:cxnLst>
                <a:cxn ang="0">
                  <a:pos x="141" y="16"/>
                </a:cxn>
                <a:cxn ang="0">
                  <a:pos x="141" y="16"/>
                </a:cxn>
                <a:cxn ang="0">
                  <a:pos x="136" y="43"/>
                </a:cxn>
                <a:cxn ang="0">
                  <a:pos x="129" y="69"/>
                </a:cxn>
                <a:cxn ang="0">
                  <a:pos x="122" y="94"/>
                </a:cxn>
                <a:cxn ang="0">
                  <a:pos x="116" y="123"/>
                </a:cxn>
                <a:cxn ang="0">
                  <a:pos x="116" y="123"/>
                </a:cxn>
                <a:cxn ang="0">
                  <a:pos x="89" y="112"/>
                </a:cxn>
                <a:cxn ang="0">
                  <a:pos x="74" y="109"/>
                </a:cxn>
                <a:cxn ang="0">
                  <a:pos x="60" y="107"/>
                </a:cxn>
                <a:cxn ang="0">
                  <a:pos x="45" y="105"/>
                </a:cxn>
                <a:cxn ang="0">
                  <a:pos x="29" y="107"/>
                </a:cxn>
                <a:cxn ang="0">
                  <a:pos x="15" y="109"/>
                </a:cxn>
                <a:cxn ang="0">
                  <a:pos x="0" y="116"/>
                </a:cxn>
                <a:cxn ang="0">
                  <a:pos x="0" y="116"/>
                </a:cxn>
                <a:cxn ang="0">
                  <a:pos x="6" y="87"/>
                </a:cxn>
                <a:cxn ang="0">
                  <a:pos x="13" y="61"/>
                </a:cxn>
                <a:cxn ang="0">
                  <a:pos x="27" y="12"/>
                </a:cxn>
                <a:cxn ang="0">
                  <a:pos x="27" y="12"/>
                </a:cxn>
                <a:cxn ang="0">
                  <a:pos x="40" y="5"/>
                </a:cxn>
                <a:cxn ang="0">
                  <a:pos x="54" y="2"/>
                </a:cxn>
                <a:cxn ang="0">
                  <a:pos x="69" y="0"/>
                </a:cxn>
                <a:cxn ang="0">
                  <a:pos x="85" y="0"/>
                </a:cxn>
                <a:cxn ang="0">
                  <a:pos x="102" y="2"/>
                </a:cxn>
                <a:cxn ang="0">
                  <a:pos x="118" y="5"/>
                </a:cxn>
                <a:cxn ang="0">
                  <a:pos x="131" y="11"/>
                </a:cxn>
                <a:cxn ang="0">
                  <a:pos x="141" y="16"/>
                </a:cxn>
                <a:cxn ang="0">
                  <a:pos x="141" y="16"/>
                </a:cxn>
              </a:cxnLst>
              <a:rect l="0" t="0" r="r" b="b"/>
              <a:pathLst>
                <a:path w="141" h="123">
                  <a:moveTo>
                    <a:pt x="141" y="16"/>
                  </a:moveTo>
                  <a:lnTo>
                    <a:pt x="141" y="16"/>
                  </a:lnTo>
                  <a:lnTo>
                    <a:pt x="136" y="43"/>
                  </a:lnTo>
                  <a:lnTo>
                    <a:pt x="129" y="69"/>
                  </a:lnTo>
                  <a:lnTo>
                    <a:pt x="122" y="94"/>
                  </a:lnTo>
                  <a:lnTo>
                    <a:pt x="116" y="123"/>
                  </a:lnTo>
                  <a:lnTo>
                    <a:pt x="116" y="123"/>
                  </a:lnTo>
                  <a:lnTo>
                    <a:pt x="89" y="112"/>
                  </a:lnTo>
                  <a:lnTo>
                    <a:pt x="74" y="109"/>
                  </a:lnTo>
                  <a:lnTo>
                    <a:pt x="60" y="107"/>
                  </a:lnTo>
                  <a:lnTo>
                    <a:pt x="45" y="105"/>
                  </a:lnTo>
                  <a:lnTo>
                    <a:pt x="29" y="107"/>
                  </a:lnTo>
                  <a:lnTo>
                    <a:pt x="15" y="109"/>
                  </a:lnTo>
                  <a:lnTo>
                    <a:pt x="0" y="116"/>
                  </a:lnTo>
                  <a:lnTo>
                    <a:pt x="0" y="116"/>
                  </a:lnTo>
                  <a:lnTo>
                    <a:pt x="6" y="87"/>
                  </a:lnTo>
                  <a:lnTo>
                    <a:pt x="13" y="61"/>
                  </a:lnTo>
                  <a:lnTo>
                    <a:pt x="27" y="12"/>
                  </a:lnTo>
                  <a:lnTo>
                    <a:pt x="27" y="12"/>
                  </a:lnTo>
                  <a:lnTo>
                    <a:pt x="40" y="5"/>
                  </a:lnTo>
                  <a:lnTo>
                    <a:pt x="54" y="2"/>
                  </a:lnTo>
                  <a:lnTo>
                    <a:pt x="69" y="0"/>
                  </a:lnTo>
                  <a:lnTo>
                    <a:pt x="85" y="0"/>
                  </a:lnTo>
                  <a:lnTo>
                    <a:pt x="102" y="2"/>
                  </a:lnTo>
                  <a:lnTo>
                    <a:pt x="118" y="5"/>
                  </a:lnTo>
                  <a:lnTo>
                    <a:pt x="131" y="11"/>
                  </a:lnTo>
                  <a:lnTo>
                    <a:pt x="141" y="16"/>
                  </a:lnTo>
                  <a:lnTo>
                    <a:pt x="141" y="16"/>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5" name="Freeform 94"/>
            <p:cNvSpPr/>
            <p:nvPr/>
          </p:nvSpPr>
          <p:spPr bwMode="auto">
            <a:xfrm>
              <a:off x="4956353" y="2463476"/>
              <a:ext cx="151573" cy="130810"/>
            </a:xfrm>
            <a:custGeom>
              <a:avLst/>
              <a:gdLst/>
              <a:ahLst/>
              <a:cxnLst>
                <a:cxn ang="0">
                  <a:pos x="30" y="0"/>
                </a:cxn>
                <a:cxn ang="0">
                  <a:pos x="30" y="0"/>
                </a:cxn>
                <a:cxn ang="0">
                  <a:pos x="41" y="7"/>
                </a:cxn>
                <a:cxn ang="0">
                  <a:pos x="56" y="12"/>
                </a:cxn>
                <a:cxn ang="0">
                  <a:pos x="70" y="16"/>
                </a:cxn>
                <a:cxn ang="0">
                  <a:pos x="85" y="16"/>
                </a:cxn>
                <a:cxn ang="0">
                  <a:pos x="99" y="16"/>
                </a:cxn>
                <a:cxn ang="0">
                  <a:pos x="116" y="16"/>
                </a:cxn>
                <a:cxn ang="0">
                  <a:pos x="130" y="12"/>
                </a:cxn>
                <a:cxn ang="0">
                  <a:pos x="145" y="7"/>
                </a:cxn>
                <a:cxn ang="0">
                  <a:pos x="145" y="7"/>
                </a:cxn>
                <a:cxn ang="0">
                  <a:pos x="130" y="59"/>
                </a:cxn>
                <a:cxn ang="0">
                  <a:pos x="114" y="110"/>
                </a:cxn>
                <a:cxn ang="0">
                  <a:pos x="114" y="110"/>
                </a:cxn>
                <a:cxn ang="0">
                  <a:pos x="101" y="117"/>
                </a:cxn>
                <a:cxn ang="0">
                  <a:pos x="88" y="121"/>
                </a:cxn>
                <a:cxn ang="0">
                  <a:pos x="72" y="125"/>
                </a:cxn>
                <a:cxn ang="0">
                  <a:pos x="56" y="125"/>
                </a:cxn>
                <a:cxn ang="0">
                  <a:pos x="39" y="123"/>
                </a:cxn>
                <a:cxn ang="0">
                  <a:pos x="25" y="119"/>
                </a:cxn>
                <a:cxn ang="0">
                  <a:pos x="10" y="114"/>
                </a:cxn>
                <a:cxn ang="0">
                  <a:pos x="0" y="107"/>
                </a:cxn>
                <a:cxn ang="0">
                  <a:pos x="0" y="107"/>
                </a:cxn>
                <a:cxn ang="0">
                  <a:pos x="5" y="79"/>
                </a:cxn>
                <a:cxn ang="0">
                  <a:pos x="12" y="52"/>
                </a:cxn>
                <a:cxn ang="0">
                  <a:pos x="21" y="25"/>
                </a:cxn>
                <a:cxn ang="0">
                  <a:pos x="30" y="0"/>
                </a:cxn>
                <a:cxn ang="0">
                  <a:pos x="30" y="0"/>
                </a:cxn>
              </a:cxnLst>
              <a:rect l="0" t="0" r="r" b="b"/>
              <a:pathLst>
                <a:path w="145" h="125">
                  <a:moveTo>
                    <a:pt x="30" y="0"/>
                  </a:moveTo>
                  <a:lnTo>
                    <a:pt x="30" y="0"/>
                  </a:lnTo>
                  <a:lnTo>
                    <a:pt x="41" y="7"/>
                  </a:lnTo>
                  <a:lnTo>
                    <a:pt x="56" y="12"/>
                  </a:lnTo>
                  <a:lnTo>
                    <a:pt x="70" y="16"/>
                  </a:lnTo>
                  <a:lnTo>
                    <a:pt x="85" y="16"/>
                  </a:lnTo>
                  <a:lnTo>
                    <a:pt x="99" y="16"/>
                  </a:lnTo>
                  <a:lnTo>
                    <a:pt x="116" y="16"/>
                  </a:lnTo>
                  <a:lnTo>
                    <a:pt x="130" y="12"/>
                  </a:lnTo>
                  <a:lnTo>
                    <a:pt x="145" y="7"/>
                  </a:lnTo>
                  <a:lnTo>
                    <a:pt x="145" y="7"/>
                  </a:lnTo>
                  <a:lnTo>
                    <a:pt x="130" y="59"/>
                  </a:lnTo>
                  <a:lnTo>
                    <a:pt x="114" y="110"/>
                  </a:lnTo>
                  <a:lnTo>
                    <a:pt x="114" y="110"/>
                  </a:lnTo>
                  <a:lnTo>
                    <a:pt x="101" y="117"/>
                  </a:lnTo>
                  <a:lnTo>
                    <a:pt x="88" y="121"/>
                  </a:lnTo>
                  <a:lnTo>
                    <a:pt x="72" y="125"/>
                  </a:lnTo>
                  <a:lnTo>
                    <a:pt x="56" y="125"/>
                  </a:lnTo>
                  <a:lnTo>
                    <a:pt x="39" y="123"/>
                  </a:lnTo>
                  <a:lnTo>
                    <a:pt x="25" y="119"/>
                  </a:lnTo>
                  <a:lnTo>
                    <a:pt x="10" y="114"/>
                  </a:lnTo>
                  <a:lnTo>
                    <a:pt x="0" y="107"/>
                  </a:lnTo>
                  <a:lnTo>
                    <a:pt x="0" y="107"/>
                  </a:lnTo>
                  <a:lnTo>
                    <a:pt x="5" y="79"/>
                  </a:lnTo>
                  <a:lnTo>
                    <a:pt x="12" y="52"/>
                  </a:lnTo>
                  <a:lnTo>
                    <a:pt x="21" y="25"/>
                  </a:lnTo>
                  <a:lnTo>
                    <a:pt x="30" y="0"/>
                  </a:lnTo>
                  <a:lnTo>
                    <a:pt x="30"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66" name="Freeform 95"/>
          <p:cNvSpPr>
            <a:spLocks noEditPoints="1"/>
          </p:cNvSpPr>
          <p:nvPr/>
        </p:nvSpPr>
        <p:spPr bwMode="auto">
          <a:xfrm>
            <a:off x="2555875" y="2489200"/>
            <a:ext cx="492125" cy="434975"/>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67" name="Group 77"/>
          <p:cNvGrpSpPr/>
          <p:nvPr/>
        </p:nvGrpSpPr>
        <p:grpSpPr>
          <a:xfrm>
            <a:off x="8722321" y="2476325"/>
            <a:ext cx="525763" cy="402584"/>
            <a:chOff x="5552261" y="1554043"/>
            <a:chExt cx="363359" cy="278229"/>
          </a:xfrm>
          <a:solidFill>
            <a:srgbClr val="002B41"/>
          </a:solidFill>
        </p:grpSpPr>
        <p:sp>
          <p:nvSpPr>
            <p:cNvPr id="68" name="Freeform 96"/>
            <p:cNvSpPr/>
            <p:nvPr/>
          </p:nvSpPr>
          <p:spPr bwMode="auto">
            <a:xfrm>
              <a:off x="5552261" y="1715997"/>
              <a:ext cx="363359" cy="116275"/>
            </a:xfrm>
            <a:custGeom>
              <a:avLst/>
              <a:gdLst/>
              <a:ahLst/>
              <a:cxnLst>
                <a:cxn ang="0">
                  <a:pos x="211" y="31"/>
                </a:cxn>
                <a:cxn ang="0">
                  <a:pos x="140" y="31"/>
                </a:cxn>
                <a:cxn ang="0">
                  <a:pos x="140" y="0"/>
                </a:cxn>
                <a:cxn ang="0">
                  <a:pos x="0" y="0"/>
                </a:cxn>
                <a:cxn ang="0">
                  <a:pos x="0" y="96"/>
                </a:cxn>
                <a:cxn ang="0">
                  <a:pos x="0" y="96"/>
                </a:cxn>
                <a:cxn ang="0">
                  <a:pos x="2" y="102"/>
                </a:cxn>
                <a:cxn ang="0">
                  <a:pos x="4" y="107"/>
                </a:cxn>
                <a:cxn ang="0">
                  <a:pos x="9" y="111"/>
                </a:cxn>
                <a:cxn ang="0">
                  <a:pos x="17" y="112"/>
                </a:cxn>
                <a:cxn ang="0">
                  <a:pos x="334" y="112"/>
                </a:cxn>
                <a:cxn ang="0">
                  <a:pos x="334" y="112"/>
                </a:cxn>
                <a:cxn ang="0">
                  <a:pos x="341" y="111"/>
                </a:cxn>
                <a:cxn ang="0">
                  <a:pos x="347" y="107"/>
                </a:cxn>
                <a:cxn ang="0">
                  <a:pos x="350" y="102"/>
                </a:cxn>
                <a:cxn ang="0">
                  <a:pos x="350" y="96"/>
                </a:cxn>
                <a:cxn ang="0">
                  <a:pos x="350" y="0"/>
                </a:cxn>
                <a:cxn ang="0">
                  <a:pos x="211" y="0"/>
                </a:cxn>
                <a:cxn ang="0">
                  <a:pos x="211" y="31"/>
                </a:cxn>
              </a:cxnLst>
              <a:rect l="0" t="0" r="r" b="b"/>
              <a:pathLst>
                <a:path w="350" h="112">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9" name="Freeform 97"/>
            <p:cNvSpPr>
              <a:spLocks noEditPoints="1"/>
            </p:cNvSpPr>
            <p:nvPr/>
          </p:nvSpPr>
          <p:spPr bwMode="auto">
            <a:xfrm>
              <a:off x="5552261" y="1554043"/>
              <a:ext cx="363359" cy="137038"/>
            </a:xfrm>
            <a:custGeom>
              <a:avLst/>
              <a:gdLst/>
              <a:ahLst/>
              <a:cxnLst>
                <a:cxn ang="0">
                  <a:pos x="334" y="42"/>
                </a:cxn>
                <a:cxn ang="0">
                  <a:pos x="225" y="42"/>
                </a:cxn>
                <a:cxn ang="0">
                  <a:pos x="225" y="42"/>
                </a:cxn>
                <a:cxn ang="0">
                  <a:pos x="225" y="5"/>
                </a:cxn>
                <a:cxn ang="0">
                  <a:pos x="225" y="5"/>
                </a:cxn>
                <a:cxn ang="0">
                  <a:pos x="225" y="2"/>
                </a:cxn>
                <a:cxn ang="0">
                  <a:pos x="223" y="0"/>
                </a:cxn>
                <a:cxn ang="0">
                  <a:pos x="222" y="0"/>
                </a:cxn>
                <a:cxn ang="0">
                  <a:pos x="120" y="0"/>
                </a:cxn>
                <a:cxn ang="0">
                  <a:pos x="120" y="0"/>
                </a:cxn>
                <a:cxn ang="0">
                  <a:pos x="118" y="2"/>
                </a:cxn>
                <a:cxn ang="0">
                  <a:pos x="116" y="4"/>
                </a:cxn>
                <a:cxn ang="0">
                  <a:pos x="115" y="5"/>
                </a:cxn>
                <a:cxn ang="0">
                  <a:pos x="115" y="5"/>
                </a:cxn>
                <a:cxn ang="0">
                  <a:pos x="115" y="42"/>
                </a:cxn>
                <a:cxn ang="0">
                  <a:pos x="17" y="42"/>
                </a:cxn>
                <a:cxn ang="0">
                  <a:pos x="17" y="42"/>
                </a:cxn>
                <a:cxn ang="0">
                  <a:pos x="9" y="42"/>
                </a:cxn>
                <a:cxn ang="0">
                  <a:pos x="4" y="45"/>
                </a:cxn>
                <a:cxn ang="0">
                  <a:pos x="2" y="51"/>
                </a:cxn>
                <a:cxn ang="0">
                  <a:pos x="0" y="58"/>
                </a:cxn>
                <a:cxn ang="0">
                  <a:pos x="0" y="130"/>
                </a:cxn>
                <a:cxn ang="0">
                  <a:pos x="350" y="130"/>
                </a:cxn>
                <a:cxn ang="0">
                  <a:pos x="350" y="58"/>
                </a:cxn>
                <a:cxn ang="0">
                  <a:pos x="350" y="58"/>
                </a:cxn>
                <a:cxn ang="0">
                  <a:pos x="350" y="51"/>
                </a:cxn>
                <a:cxn ang="0">
                  <a:pos x="347" y="45"/>
                </a:cxn>
                <a:cxn ang="0">
                  <a:pos x="341" y="42"/>
                </a:cxn>
                <a:cxn ang="0">
                  <a:pos x="334" y="42"/>
                </a:cxn>
                <a:cxn ang="0">
                  <a:pos x="334" y="42"/>
                </a:cxn>
                <a:cxn ang="0">
                  <a:pos x="133" y="42"/>
                </a:cxn>
                <a:cxn ang="0">
                  <a:pos x="133" y="13"/>
                </a:cxn>
                <a:cxn ang="0">
                  <a:pos x="209" y="13"/>
                </a:cxn>
                <a:cxn ang="0">
                  <a:pos x="209" y="42"/>
                </a:cxn>
                <a:cxn ang="0">
                  <a:pos x="133" y="42"/>
                </a:cxn>
              </a:cxnLst>
              <a:rect l="0" t="0" r="r" b="b"/>
              <a:pathLst>
                <a:path w="350" h="13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0" name="Rectangle 98"/>
            <p:cNvSpPr>
              <a:spLocks noChangeArrowheads="1"/>
            </p:cNvSpPr>
            <p:nvPr/>
          </p:nvSpPr>
          <p:spPr bwMode="auto">
            <a:xfrm>
              <a:off x="5710062" y="1715997"/>
              <a:ext cx="45679" cy="18688"/>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71" name="Freeform 99"/>
          <p:cNvSpPr>
            <a:spLocks noEditPoints="1"/>
          </p:cNvSpPr>
          <p:nvPr/>
        </p:nvSpPr>
        <p:spPr bwMode="auto">
          <a:xfrm>
            <a:off x="7591425" y="2451100"/>
            <a:ext cx="293688" cy="469900"/>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2" name="Freeform 100"/>
          <p:cNvSpPr/>
          <p:nvPr/>
        </p:nvSpPr>
        <p:spPr bwMode="auto">
          <a:xfrm>
            <a:off x="7524750" y="4441825"/>
            <a:ext cx="427038" cy="481013"/>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73" name="Group 76"/>
          <p:cNvGrpSpPr/>
          <p:nvPr/>
        </p:nvGrpSpPr>
        <p:grpSpPr>
          <a:xfrm>
            <a:off x="8695280" y="1487989"/>
            <a:ext cx="579843" cy="402587"/>
            <a:chOff x="5533573" y="812792"/>
            <a:chExt cx="400733" cy="278229"/>
          </a:xfrm>
          <a:solidFill>
            <a:srgbClr val="002B41"/>
          </a:solidFill>
        </p:grpSpPr>
        <p:sp>
          <p:nvSpPr>
            <p:cNvPr id="74" name="Freeform 101"/>
            <p:cNvSpPr/>
            <p:nvPr/>
          </p:nvSpPr>
          <p:spPr bwMode="auto">
            <a:xfrm>
              <a:off x="5730826" y="962288"/>
              <a:ext cx="93436" cy="128733"/>
            </a:xfrm>
            <a:custGeom>
              <a:avLst/>
              <a:gdLst/>
              <a:ahLst/>
              <a:cxnLst>
                <a:cxn ang="0">
                  <a:pos x="0" y="34"/>
                </a:cxn>
                <a:cxn ang="0">
                  <a:pos x="0" y="34"/>
                </a:cxn>
                <a:cxn ang="0">
                  <a:pos x="14" y="52"/>
                </a:cxn>
                <a:cxn ang="0">
                  <a:pos x="23" y="74"/>
                </a:cxn>
                <a:cxn ang="0">
                  <a:pos x="30" y="96"/>
                </a:cxn>
                <a:cxn ang="0">
                  <a:pos x="30" y="109"/>
                </a:cxn>
                <a:cxn ang="0">
                  <a:pos x="32" y="120"/>
                </a:cxn>
                <a:cxn ang="0">
                  <a:pos x="32" y="120"/>
                </a:cxn>
                <a:cxn ang="0">
                  <a:pos x="32" y="123"/>
                </a:cxn>
                <a:cxn ang="0">
                  <a:pos x="32" y="123"/>
                </a:cxn>
                <a:cxn ang="0">
                  <a:pos x="34" y="123"/>
                </a:cxn>
                <a:cxn ang="0">
                  <a:pos x="87" y="123"/>
                </a:cxn>
                <a:cxn ang="0">
                  <a:pos x="87" y="123"/>
                </a:cxn>
                <a:cxn ang="0">
                  <a:pos x="88" y="121"/>
                </a:cxn>
                <a:cxn ang="0">
                  <a:pos x="90" y="120"/>
                </a:cxn>
                <a:cxn ang="0">
                  <a:pos x="90" y="120"/>
                </a:cxn>
                <a:cxn ang="0">
                  <a:pos x="88" y="103"/>
                </a:cxn>
                <a:cxn ang="0">
                  <a:pos x="87" y="87"/>
                </a:cxn>
                <a:cxn ang="0">
                  <a:pos x="83" y="71"/>
                </a:cxn>
                <a:cxn ang="0">
                  <a:pos x="78" y="54"/>
                </a:cxn>
                <a:cxn ang="0">
                  <a:pos x="72" y="40"/>
                </a:cxn>
                <a:cxn ang="0">
                  <a:pos x="65" y="25"/>
                </a:cxn>
                <a:cxn ang="0">
                  <a:pos x="56" y="13"/>
                </a:cxn>
                <a:cxn ang="0">
                  <a:pos x="47" y="0"/>
                </a:cxn>
                <a:cxn ang="0">
                  <a:pos x="47" y="0"/>
                </a:cxn>
                <a:cxn ang="0">
                  <a:pos x="34" y="5"/>
                </a:cxn>
                <a:cxn ang="0">
                  <a:pos x="21" y="14"/>
                </a:cxn>
                <a:cxn ang="0">
                  <a:pos x="10" y="23"/>
                </a:cxn>
                <a:cxn ang="0">
                  <a:pos x="0" y="34"/>
                </a:cxn>
                <a:cxn ang="0">
                  <a:pos x="0" y="34"/>
                </a:cxn>
              </a:cxnLst>
              <a:rect l="0" t="0" r="r" b="b"/>
              <a:pathLst>
                <a:path w="90" h="123">
                  <a:moveTo>
                    <a:pt x="0" y="34"/>
                  </a:moveTo>
                  <a:lnTo>
                    <a:pt x="0" y="34"/>
                  </a:lnTo>
                  <a:lnTo>
                    <a:pt x="14" y="52"/>
                  </a:lnTo>
                  <a:lnTo>
                    <a:pt x="23" y="74"/>
                  </a:lnTo>
                  <a:lnTo>
                    <a:pt x="30" y="96"/>
                  </a:lnTo>
                  <a:lnTo>
                    <a:pt x="30" y="109"/>
                  </a:lnTo>
                  <a:lnTo>
                    <a:pt x="32" y="120"/>
                  </a:lnTo>
                  <a:lnTo>
                    <a:pt x="32" y="120"/>
                  </a:lnTo>
                  <a:lnTo>
                    <a:pt x="32" y="123"/>
                  </a:lnTo>
                  <a:lnTo>
                    <a:pt x="32" y="123"/>
                  </a:lnTo>
                  <a:lnTo>
                    <a:pt x="34" y="123"/>
                  </a:lnTo>
                  <a:lnTo>
                    <a:pt x="87" y="123"/>
                  </a:lnTo>
                  <a:lnTo>
                    <a:pt x="87" y="123"/>
                  </a:lnTo>
                  <a:lnTo>
                    <a:pt x="88" y="121"/>
                  </a:lnTo>
                  <a:lnTo>
                    <a:pt x="90" y="120"/>
                  </a:lnTo>
                  <a:lnTo>
                    <a:pt x="90" y="120"/>
                  </a:lnTo>
                  <a:lnTo>
                    <a:pt x="88" y="103"/>
                  </a:lnTo>
                  <a:lnTo>
                    <a:pt x="87" y="87"/>
                  </a:lnTo>
                  <a:lnTo>
                    <a:pt x="83" y="71"/>
                  </a:lnTo>
                  <a:lnTo>
                    <a:pt x="78" y="54"/>
                  </a:lnTo>
                  <a:lnTo>
                    <a:pt x="72" y="40"/>
                  </a:lnTo>
                  <a:lnTo>
                    <a:pt x="65" y="25"/>
                  </a:lnTo>
                  <a:lnTo>
                    <a:pt x="56" y="13"/>
                  </a:lnTo>
                  <a:lnTo>
                    <a:pt x="47" y="0"/>
                  </a:lnTo>
                  <a:lnTo>
                    <a:pt x="47" y="0"/>
                  </a:lnTo>
                  <a:lnTo>
                    <a:pt x="34" y="5"/>
                  </a:lnTo>
                  <a:lnTo>
                    <a:pt x="21" y="14"/>
                  </a:lnTo>
                  <a:lnTo>
                    <a:pt x="10" y="23"/>
                  </a:lnTo>
                  <a:lnTo>
                    <a:pt x="0" y="34"/>
                  </a:lnTo>
                  <a:lnTo>
                    <a:pt x="0" y="3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5" name="Freeform 102"/>
            <p:cNvSpPr/>
            <p:nvPr/>
          </p:nvSpPr>
          <p:spPr bwMode="auto">
            <a:xfrm>
              <a:off x="5533573" y="814869"/>
              <a:ext cx="182717" cy="151573"/>
            </a:xfrm>
            <a:custGeom>
              <a:avLst/>
              <a:gdLst/>
              <a:ahLst/>
              <a:cxnLst>
                <a:cxn ang="0">
                  <a:pos x="178" y="71"/>
                </a:cxn>
                <a:cxn ang="0">
                  <a:pos x="178" y="71"/>
                </a:cxn>
                <a:cxn ang="0">
                  <a:pos x="154" y="58"/>
                </a:cxn>
                <a:cxn ang="0">
                  <a:pos x="131" y="49"/>
                </a:cxn>
                <a:cxn ang="0">
                  <a:pos x="104" y="44"/>
                </a:cxn>
                <a:cxn ang="0">
                  <a:pos x="76" y="42"/>
                </a:cxn>
                <a:cxn ang="0">
                  <a:pos x="76" y="2"/>
                </a:cxn>
                <a:cxn ang="0">
                  <a:pos x="76" y="2"/>
                </a:cxn>
                <a:cxn ang="0">
                  <a:pos x="75" y="0"/>
                </a:cxn>
                <a:cxn ang="0">
                  <a:pos x="75" y="0"/>
                </a:cxn>
                <a:cxn ang="0">
                  <a:pos x="73" y="0"/>
                </a:cxn>
                <a:cxn ang="0">
                  <a:pos x="2" y="71"/>
                </a:cxn>
                <a:cxn ang="0">
                  <a:pos x="2" y="71"/>
                </a:cxn>
                <a:cxn ang="0">
                  <a:pos x="0" y="73"/>
                </a:cxn>
                <a:cxn ang="0">
                  <a:pos x="2" y="75"/>
                </a:cxn>
                <a:cxn ang="0">
                  <a:pos x="73" y="145"/>
                </a:cxn>
                <a:cxn ang="0">
                  <a:pos x="73" y="145"/>
                </a:cxn>
                <a:cxn ang="0">
                  <a:pos x="75" y="145"/>
                </a:cxn>
                <a:cxn ang="0">
                  <a:pos x="75" y="145"/>
                </a:cxn>
                <a:cxn ang="0">
                  <a:pos x="76" y="144"/>
                </a:cxn>
                <a:cxn ang="0">
                  <a:pos x="76" y="100"/>
                </a:cxn>
                <a:cxn ang="0">
                  <a:pos x="76" y="100"/>
                </a:cxn>
                <a:cxn ang="0">
                  <a:pos x="91" y="100"/>
                </a:cxn>
                <a:cxn ang="0">
                  <a:pos x="105" y="102"/>
                </a:cxn>
                <a:cxn ang="0">
                  <a:pos x="118" y="107"/>
                </a:cxn>
                <a:cxn ang="0">
                  <a:pos x="133" y="113"/>
                </a:cxn>
                <a:cxn ang="0">
                  <a:pos x="133" y="113"/>
                </a:cxn>
                <a:cxn ang="0">
                  <a:pos x="142" y="100"/>
                </a:cxn>
                <a:cxn ang="0">
                  <a:pos x="153" y="89"/>
                </a:cxn>
                <a:cxn ang="0">
                  <a:pos x="165" y="80"/>
                </a:cxn>
                <a:cxn ang="0">
                  <a:pos x="178" y="71"/>
                </a:cxn>
                <a:cxn ang="0">
                  <a:pos x="178" y="71"/>
                </a:cxn>
              </a:cxnLst>
              <a:rect l="0" t="0" r="r" b="b"/>
              <a:pathLst>
                <a:path w="178" h="145">
                  <a:moveTo>
                    <a:pt x="178" y="71"/>
                  </a:moveTo>
                  <a:lnTo>
                    <a:pt x="178" y="71"/>
                  </a:lnTo>
                  <a:lnTo>
                    <a:pt x="154" y="58"/>
                  </a:lnTo>
                  <a:lnTo>
                    <a:pt x="131" y="49"/>
                  </a:lnTo>
                  <a:lnTo>
                    <a:pt x="104" y="44"/>
                  </a:lnTo>
                  <a:lnTo>
                    <a:pt x="76" y="42"/>
                  </a:lnTo>
                  <a:lnTo>
                    <a:pt x="76" y="2"/>
                  </a:lnTo>
                  <a:lnTo>
                    <a:pt x="76" y="2"/>
                  </a:lnTo>
                  <a:lnTo>
                    <a:pt x="75" y="0"/>
                  </a:lnTo>
                  <a:lnTo>
                    <a:pt x="75" y="0"/>
                  </a:lnTo>
                  <a:lnTo>
                    <a:pt x="73" y="0"/>
                  </a:lnTo>
                  <a:lnTo>
                    <a:pt x="2" y="71"/>
                  </a:lnTo>
                  <a:lnTo>
                    <a:pt x="2" y="71"/>
                  </a:lnTo>
                  <a:lnTo>
                    <a:pt x="0" y="73"/>
                  </a:lnTo>
                  <a:lnTo>
                    <a:pt x="2" y="75"/>
                  </a:lnTo>
                  <a:lnTo>
                    <a:pt x="73" y="145"/>
                  </a:lnTo>
                  <a:lnTo>
                    <a:pt x="73" y="145"/>
                  </a:lnTo>
                  <a:lnTo>
                    <a:pt x="75" y="145"/>
                  </a:lnTo>
                  <a:lnTo>
                    <a:pt x="75" y="145"/>
                  </a:lnTo>
                  <a:lnTo>
                    <a:pt x="76" y="144"/>
                  </a:lnTo>
                  <a:lnTo>
                    <a:pt x="76" y="100"/>
                  </a:lnTo>
                  <a:lnTo>
                    <a:pt x="76" y="100"/>
                  </a:lnTo>
                  <a:lnTo>
                    <a:pt x="91" y="100"/>
                  </a:lnTo>
                  <a:lnTo>
                    <a:pt x="105" y="102"/>
                  </a:lnTo>
                  <a:lnTo>
                    <a:pt x="118" y="107"/>
                  </a:lnTo>
                  <a:lnTo>
                    <a:pt x="133" y="113"/>
                  </a:lnTo>
                  <a:lnTo>
                    <a:pt x="133" y="113"/>
                  </a:lnTo>
                  <a:lnTo>
                    <a:pt x="142" y="100"/>
                  </a:lnTo>
                  <a:lnTo>
                    <a:pt x="153" y="89"/>
                  </a:lnTo>
                  <a:lnTo>
                    <a:pt x="165" y="80"/>
                  </a:lnTo>
                  <a:lnTo>
                    <a:pt x="178" y="71"/>
                  </a:lnTo>
                  <a:lnTo>
                    <a:pt x="178" y="7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6" name="Freeform 103"/>
            <p:cNvSpPr/>
            <p:nvPr/>
          </p:nvSpPr>
          <p:spPr bwMode="auto">
            <a:xfrm>
              <a:off x="5620779" y="812792"/>
              <a:ext cx="313527" cy="278228"/>
            </a:xfrm>
            <a:custGeom>
              <a:avLst/>
              <a:gdLst/>
              <a:ahLst/>
              <a:cxnLst>
                <a:cxn ang="0">
                  <a:pos x="300" y="79"/>
                </a:cxn>
                <a:cxn ang="0">
                  <a:pos x="220" y="1"/>
                </a:cxn>
                <a:cxn ang="0">
                  <a:pos x="220" y="1"/>
                </a:cxn>
                <a:cxn ang="0">
                  <a:pos x="218" y="0"/>
                </a:cxn>
                <a:cxn ang="0">
                  <a:pos x="218" y="0"/>
                </a:cxn>
                <a:cxn ang="0">
                  <a:pos x="216" y="3"/>
                </a:cxn>
                <a:cxn ang="0">
                  <a:pos x="216" y="47"/>
                </a:cxn>
                <a:cxn ang="0">
                  <a:pos x="216" y="47"/>
                </a:cxn>
                <a:cxn ang="0">
                  <a:pos x="200" y="49"/>
                </a:cxn>
                <a:cxn ang="0">
                  <a:pos x="185" y="50"/>
                </a:cxn>
                <a:cxn ang="0">
                  <a:pos x="155" y="56"/>
                </a:cxn>
                <a:cxn ang="0">
                  <a:pos x="127" y="67"/>
                </a:cxn>
                <a:cxn ang="0">
                  <a:pos x="102" y="81"/>
                </a:cxn>
                <a:cxn ang="0">
                  <a:pos x="102" y="81"/>
                </a:cxn>
                <a:cxn ang="0">
                  <a:pos x="87" y="90"/>
                </a:cxn>
                <a:cxn ang="0">
                  <a:pos x="75" y="101"/>
                </a:cxn>
                <a:cxn ang="0">
                  <a:pos x="62" y="114"/>
                </a:cxn>
                <a:cxn ang="0">
                  <a:pos x="49" y="127"/>
                </a:cxn>
                <a:cxn ang="0">
                  <a:pos x="49" y="127"/>
                </a:cxn>
                <a:cxn ang="0">
                  <a:pos x="39" y="141"/>
                </a:cxn>
                <a:cxn ang="0">
                  <a:pos x="29" y="157"/>
                </a:cxn>
                <a:cxn ang="0">
                  <a:pos x="20" y="172"/>
                </a:cxn>
                <a:cxn ang="0">
                  <a:pos x="15" y="190"/>
                </a:cxn>
                <a:cxn ang="0">
                  <a:pos x="10" y="206"/>
                </a:cxn>
                <a:cxn ang="0">
                  <a:pos x="4" y="224"/>
                </a:cxn>
                <a:cxn ang="0">
                  <a:pos x="2" y="244"/>
                </a:cxn>
                <a:cxn ang="0">
                  <a:pos x="0" y="263"/>
                </a:cxn>
                <a:cxn ang="0">
                  <a:pos x="0" y="263"/>
                </a:cxn>
                <a:cxn ang="0">
                  <a:pos x="2" y="266"/>
                </a:cxn>
                <a:cxn ang="0">
                  <a:pos x="4" y="266"/>
                </a:cxn>
                <a:cxn ang="0">
                  <a:pos x="64" y="266"/>
                </a:cxn>
                <a:cxn ang="0">
                  <a:pos x="64" y="266"/>
                </a:cxn>
                <a:cxn ang="0">
                  <a:pos x="66" y="266"/>
                </a:cxn>
                <a:cxn ang="0">
                  <a:pos x="66" y="266"/>
                </a:cxn>
                <a:cxn ang="0">
                  <a:pos x="66" y="263"/>
                </a:cxn>
                <a:cxn ang="0">
                  <a:pos x="66" y="263"/>
                </a:cxn>
                <a:cxn ang="0">
                  <a:pos x="68" y="250"/>
                </a:cxn>
                <a:cxn ang="0">
                  <a:pos x="69" y="237"/>
                </a:cxn>
                <a:cxn ang="0">
                  <a:pos x="71" y="223"/>
                </a:cxn>
                <a:cxn ang="0">
                  <a:pos x="77" y="212"/>
                </a:cxn>
                <a:cxn ang="0">
                  <a:pos x="80" y="199"/>
                </a:cxn>
                <a:cxn ang="0">
                  <a:pos x="87" y="188"/>
                </a:cxn>
                <a:cxn ang="0">
                  <a:pos x="102" y="166"/>
                </a:cxn>
                <a:cxn ang="0">
                  <a:pos x="102" y="166"/>
                </a:cxn>
                <a:cxn ang="0">
                  <a:pos x="113" y="154"/>
                </a:cxn>
                <a:cxn ang="0">
                  <a:pos x="126" y="145"/>
                </a:cxn>
                <a:cxn ang="0">
                  <a:pos x="138" y="134"/>
                </a:cxn>
                <a:cxn ang="0">
                  <a:pos x="153" y="127"/>
                </a:cxn>
                <a:cxn ang="0">
                  <a:pos x="153" y="127"/>
                </a:cxn>
                <a:cxn ang="0">
                  <a:pos x="167" y="121"/>
                </a:cxn>
                <a:cxn ang="0">
                  <a:pos x="184" y="116"/>
                </a:cxn>
                <a:cxn ang="0">
                  <a:pos x="198" y="114"/>
                </a:cxn>
                <a:cxn ang="0">
                  <a:pos x="216" y="112"/>
                </a:cxn>
                <a:cxn ang="0">
                  <a:pos x="216" y="161"/>
                </a:cxn>
                <a:cxn ang="0">
                  <a:pos x="216" y="161"/>
                </a:cxn>
                <a:cxn ang="0">
                  <a:pos x="218" y="165"/>
                </a:cxn>
                <a:cxn ang="0">
                  <a:pos x="218" y="165"/>
                </a:cxn>
                <a:cxn ang="0">
                  <a:pos x="220" y="165"/>
                </a:cxn>
                <a:cxn ang="0">
                  <a:pos x="300" y="85"/>
                </a:cxn>
                <a:cxn ang="0">
                  <a:pos x="300" y="85"/>
                </a:cxn>
                <a:cxn ang="0">
                  <a:pos x="301" y="83"/>
                </a:cxn>
                <a:cxn ang="0">
                  <a:pos x="300" y="79"/>
                </a:cxn>
                <a:cxn ang="0">
                  <a:pos x="300" y="79"/>
                </a:cxn>
              </a:cxnLst>
              <a:rect l="0" t="0" r="r" b="b"/>
              <a:pathLst>
                <a:path w="301" h="266">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77" name="Freeform 104"/>
          <p:cNvSpPr>
            <a:spLocks noEditPoints="1"/>
          </p:cNvSpPr>
          <p:nvPr/>
        </p:nvSpPr>
        <p:spPr bwMode="auto">
          <a:xfrm>
            <a:off x="8751888" y="3479800"/>
            <a:ext cx="466725" cy="452438"/>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8" name="Freeform 105"/>
          <p:cNvSpPr/>
          <p:nvPr/>
        </p:nvSpPr>
        <p:spPr bwMode="auto">
          <a:xfrm>
            <a:off x="7539038" y="5483225"/>
            <a:ext cx="393700" cy="393700"/>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9" name="Freeform 106"/>
          <p:cNvSpPr>
            <a:spLocks noEditPoints="1"/>
          </p:cNvSpPr>
          <p:nvPr/>
        </p:nvSpPr>
        <p:spPr bwMode="auto">
          <a:xfrm>
            <a:off x="2576513" y="4503738"/>
            <a:ext cx="517525" cy="384175"/>
          </a:xfrm>
          <a:custGeom>
            <a:avLst/>
            <a:gdLst/>
            <a:ahLst/>
            <a:cxnLst>
              <a:cxn ang="0">
                <a:pos x="41" y="0"/>
              </a:cxn>
              <a:cxn ang="0">
                <a:pos x="34" y="0"/>
              </a:cxn>
              <a:cxn ang="0">
                <a:pos x="18" y="7"/>
              </a:cxn>
              <a:cxn ang="0">
                <a:pos x="7" y="18"/>
              </a:cxn>
              <a:cxn ang="0">
                <a:pos x="0" y="33"/>
              </a:cxn>
              <a:cxn ang="0">
                <a:pos x="0" y="214"/>
              </a:cxn>
              <a:cxn ang="0">
                <a:pos x="0" y="221"/>
              </a:cxn>
              <a:cxn ang="0">
                <a:pos x="7" y="237"/>
              </a:cxn>
              <a:cxn ang="0">
                <a:pos x="18" y="248"/>
              </a:cxn>
              <a:cxn ang="0">
                <a:pos x="34" y="256"/>
              </a:cxn>
              <a:cxn ang="0">
                <a:pos x="299" y="256"/>
              </a:cxn>
              <a:cxn ang="0">
                <a:pos x="308" y="256"/>
              </a:cxn>
              <a:cxn ang="0">
                <a:pos x="322" y="248"/>
              </a:cxn>
              <a:cxn ang="0">
                <a:pos x="335" y="237"/>
              </a:cxn>
              <a:cxn ang="0">
                <a:pos x="340" y="221"/>
              </a:cxn>
              <a:cxn ang="0">
                <a:pos x="342" y="42"/>
              </a:cxn>
              <a:cxn ang="0">
                <a:pos x="340" y="33"/>
              </a:cxn>
              <a:cxn ang="0">
                <a:pos x="335" y="18"/>
              </a:cxn>
              <a:cxn ang="0">
                <a:pos x="322" y="7"/>
              </a:cxn>
              <a:cxn ang="0">
                <a:pos x="308" y="0"/>
              </a:cxn>
              <a:cxn ang="0">
                <a:pos x="299" y="0"/>
              </a:cxn>
              <a:cxn ang="0">
                <a:pos x="319" y="36"/>
              </a:cxn>
              <a:cxn ang="0">
                <a:pos x="320" y="42"/>
              </a:cxn>
              <a:cxn ang="0">
                <a:pos x="320" y="214"/>
              </a:cxn>
              <a:cxn ang="0">
                <a:pos x="228" y="114"/>
              </a:cxn>
              <a:cxn ang="0">
                <a:pos x="299" y="20"/>
              </a:cxn>
              <a:cxn ang="0">
                <a:pos x="170" y="134"/>
              </a:cxn>
              <a:cxn ang="0">
                <a:pos x="38" y="22"/>
              </a:cxn>
              <a:cxn ang="0">
                <a:pos x="299" y="20"/>
              </a:cxn>
              <a:cxn ang="0">
                <a:pos x="21" y="218"/>
              </a:cxn>
              <a:cxn ang="0">
                <a:pos x="21" y="42"/>
              </a:cxn>
              <a:cxn ang="0">
                <a:pos x="21" y="36"/>
              </a:cxn>
              <a:cxn ang="0">
                <a:pos x="21" y="218"/>
              </a:cxn>
              <a:cxn ang="0">
                <a:pos x="41" y="234"/>
              </a:cxn>
              <a:cxn ang="0">
                <a:pos x="128" y="127"/>
              </a:cxn>
              <a:cxn ang="0">
                <a:pos x="163" y="158"/>
              </a:cxn>
              <a:cxn ang="0">
                <a:pos x="170" y="160"/>
              </a:cxn>
              <a:cxn ang="0">
                <a:pos x="174" y="160"/>
              </a:cxn>
              <a:cxn ang="0">
                <a:pos x="212" y="127"/>
              </a:cxn>
              <a:cxn ang="0">
                <a:pos x="306" y="234"/>
              </a:cxn>
              <a:cxn ang="0">
                <a:pos x="41" y="234"/>
              </a:cxn>
            </a:cxnLst>
            <a:rect l="0" t="0" r="r" b="b"/>
            <a:pathLst>
              <a:path w="342" h="256">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0" name="Freeform 107"/>
          <p:cNvSpPr>
            <a:spLocks noEditPoints="1"/>
          </p:cNvSpPr>
          <p:nvPr/>
        </p:nvSpPr>
        <p:spPr bwMode="auto">
          <a:xfrm>
            <a:off x="8728075" y="4459288"/>
            <a:ext cx="514350" cy="441325"/>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r" b="b"/>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81" name="Group 85"/>
          <p:cNvGrpSpPr/>
          <p:nvPr/>
        </p:nvGrpSpPr>
        <p:grpSpPr>
          <a:xfrm>
            <a:off x="8755486" y="5375167"/>
            <a:ext cx="456661" cy="606883"/>
            <a:chOff x="5575100" y="3734191"/>
            <a:chExt cx="315602" cy="419419"/>
          </a:xfrm>
          <a:solidFill>
            <a:srgbClr val="002B41"/>
          </a:solidFill>
        </p:grpSpPr>
        <p:sp>
          <p:nvSpPr>
            <p:cNvPr id="82" name="Freeform 108"/>
            <p:cNvSpPr>
              <a:spLocks noEditPoints="1"/>
            </p:cNvSpPr>
            <p:nvPr/>
          </p:nvSpPr>
          <p:spPr bwMode="auto">
            <a:xfrm>
              <a:off x="5575100" y="3734191"/>
              <a:ext cx="315602" cy="419419"/>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3" name="Freeform 109"/>
            <p:cNvSpPr/>
            <p:nvPr/>
          </p:nvSpPr>
          <p:spPr bwMode="auto">
            <a:xfrm>
              <a:off x="5732901" y="3788176"/>
              <a:ext cx="103817" cy="103817"/>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84" name="Freeform 110"/>
          <p:cNvSpPr>
            <a:spLocks noEditPoints="1"/>
          </p:cNvSpPr>
          <p:nvPr/>
        </p:nvSpPr>
        <p:spPr bwMode="auto">
          <a:xfrm>
            <a:off x="7481888" y="1447800"/>
            <a:ext cx="511175" cy="501650"/>
          </a:xfrm>
          <a:custGeom>
            <a:avLst/>
            <a:gdLst/>
            <a:ahLst/>
            <a:cxnLst>
              <a:cxn ang="0">
                <a:pos x="284" y="107"/>
              </a:cxn>
              <a:cxn ang="0">
                <a:pos x="295" y="86"/>
              </a:cxn>
              <a:cxn ang="0">
                <a:pos x="302" y="60"/>
              </a:cxn>
              <a:cxn ang="0">
                <a:pos x="277" y="35"/>
              </a:cxn>
              <a:cxn ang="0">
                <a:pos x="252" y="44"/>
              </a:cxn>
              <a:cxn ang="0">
                <a:pos x="208" y="46"/>
              </a:cxn>
              <a:cxn ang="0">
                <a:pos x="199" y="22"/>
              </a:cxn>
              <a:cxn ang="0">
                <a:pos x="188" y="0"/>
              </a:cxn>
              <a:cxn ang="0">
                <a:pos x="150" y="0"/>
              </a:cxn>
              <a:cxn ang="0">
                <a:pos x="139" y="22"/>
              </a:cxn>
              <a:cxn ang="0">
                <a:pos x="110" y="55"/>
              </a:cxn>
              <a:cxn ang="0">
                <a:pos x="87" y="44"/>
              </a:cxn>
              <a:cxn ang="0">
                <a:pos x="61" y="37"/>
              </a:cxn>
              <a:cxn ang="0">
                <a:pos x="36" y="62"/>
              </a:cxn>
              <a:cxn ang="0">
                <a:pos x="45" y="86"/>
              </a:cxn>
              <a:cxn ang="0">
                <a:pos x="45" y="129"/>
              </a:cxn>
              <a:cxn ang="0">
                <a:pos x="23" y="138"/>
              </a:cxn>
              <a:cxn ang="0">
                <a:pos x="0" y="149"/>
              </a:cxn>
              <a:cxn ang="0">
                <a:pos x="0" y="185"/>
              </a:cxn>
              <a:cxn ang="0">
                <a:pos x="23" y="196"/>
              </a:cxn>
              <a:cxn ang="0">
                <a:pos x="54" y="225"/>
              </a:cxn>
              <a:cxn ang="0">
                <a:pos x="45" y="249"/>
              </a:cxn>
              <a:cxn ang="0">
                <a:pos x="36" y="272"/>
              </a:cxn>
              <a:cxn ang="0">
                <a:pos x="63" y="298"/>
              </a:cxn>
              <a:cxn ang="0">
                <a:pos x="87" y="291"/>
              </a:cxn>
              <a:cxn ang="0">
                <a:pos x="130" y="289"/>
              </a:cxn>
              <a:cxn ang="0">
                <a:pos x="141" y="310"/>
              </a:cxn>
              <a:cxn ang="0">
                <a:pos x="152" y="334"/>
              </a:cxn>
              <a:cxn ang="0">
                <a:pos x="188" y="334"/>
              </a:cxn>
              <a:cxn ang="0">
                <a:pos x="199" y="310"/>
              </a:cxn>
              <a:cxn ang="0">
                <a:pos x="230" y="280"/>
              </a:cxn>
              <a:cxn ang="0">
                <a:pos x="253" y="289"/>
              </a:cxn>
              <a:cxn ang="0">
                <a:pos x="277" y="298"/>
              </a:cxn>
              <a:cxn ang="0">
                <a:pos x="304" y="271"/>
              </a:cxn>
              <a:cxn ang="0">
                <a:pos x="295" y="247"/>
              </a:cxn>
              <a:cxn ang="0">
                <a:pos x="293" y="205"/>
              </a:cxn>
              <a:cxn ang="0">
                <a:pos x="317" y="196"/>
              </a:cxn>
              <a:cxn ang="0">
                <a:pos x="340" y="184"/>
              </a:cxn>
              <a:cxn ang="0">
                <a:pos x="340" y="147"/>
              </a:cxn>
              <a:cxn ang="0">
                <a:pos x="317" y="136"/>
              </a:cxn>
              <a:cxn ang="0">
                <a:pos x="293" y="129"/>
              </a:cxn>
              <a:cxn ang="0">
                <a:pos x="224" y="167"/>
              </a:cxn>
              <a:cxn ang="0">
                <a:pos x="219" y="187"/>
              </a:cxn>
              <a:cxn ang="0">
                <a:pos x="208" y="205"/>
              </a:cxn>
              <a:cxn ang="0">
                <a:pos x="190" y="216"/>
              </a:cxn>
              <a:cxn ang="0">
                <a:pos x="170" y="220"/>
              </a:cxn>
              <a:cxn ang="0">
                <a:pos x="159" y="220"/>
              </a:cxn>
              <a:cxn ang="0">
                <a:pos x="139" y="211"/>
              </a:cxn>
              <a:cxn ang="0">
                <a:pos x="125" y="196"/>
              </a:cxn>
              <a:cxn ang="0">
                <a:pos x="116" y="178"/>
              </a:cxn>
              <a:cxn ang="0">
                <a:pos x="116" y="167"/>
              </a:cxn>
              <a:cxn ang="0">
                <a:pos x="119" y="145"/>
              </a:cxn>
              <a:cxn ang="0">
                <a:pos x="130" y="129"/>
              </a:cxn>
              <a:cxn ang="0">
                <a:pos x="148" y="118"/>
              </a:cxn>
              <a:cxn ang="0">
                <a:pos x="170" y="113"/>
              </a:cxn>
              <a:cxn ang="0">
                <a:pos x="181" y="115"/>
              </a:cxn>
              <a:cxn ang="0">
                <a:pos x="201" y="122"/>
              </a:cxn>
              <a:cxn ang="0">
                <a:pos x="215" y="136"/>
              </a:cxn>
              <a:cxn ang="0">
                <a:pos x="223" y="156"/>
              </a:cxn>
              <a:cxn ang="0">
                <a:pos x="224" y="167"/>
              </a:cxn>
            </a:cxnLst>
            <a:rect l="0" t="0" r="r" b="b"/>
            <a:pathLst>
              <a:path w="340" h="334">
                <a:moveTo>
                  <a:pt x="293" y="129"/>
                </a:moveTo>
                <a:lnTo>
                  <a:pt x="284" y="107"/>
                </a:lnTo>
                <a:lnTo>
                  <a:pt x="284" y="107"/>
                </a:lnTo>
                <a:lnTo>
                  <a:pt x="295" y="86"/>
                </a:lnTo>
                <a:lnTo>
                  <a:pt x="300" y="69"/>
                </a:lnTo>
                <a:lnTo>
                  <a:pt x="302" y="60"/>
                </a:lnTo>
                <a:lnTo>
                  <a:pt x="277" y="35"/>
                </a:lnTo>
                <a:lnTo>
                  <a:pt x="277" y="35"/>
                </a:lnTo>
                <a:lnTo>
                  <a:pt x="268" y="37"/>
                </a:lnTo>
                <a:lnTo>
                  <a:pt x="252" y="44"/>
                </a:lnTo>
                <a:lnTo>
                  <a:pt x="230" y="55"/>
                </a:lnTo>
                <a:lnTo>
                  <a:pt x="208" y="46"/>
                </a:lnTo>
                <a:lnTo>
                  <a:pt x="208" y="46"/>
                </a:lnTo>
                <a:lnTo>
                  <a:pt x="199" y="22"/>
                </a:lnTo>
                <a:lnTo>
                  <a:pt x="192" y="8"/>
                </a:lnTo>
                <a:lnTo>
                  <a:pt x="188" y="0"/>
                </a:lnTo>
                <a:lnTo>
                  <a:pt x="150" y="0"/>
                </a:lnTo>
                <a:lnTo>
                  <a:pt x="150" y="0"/>
                </a:lnTo>
                <a:lnTo>
                  <a:pt x="146" y="8"/>
                </a:lnTo>
                <a:lnTo>
                  <a:pt x="139" y="22"/>
                </a:lnTo>
                <a:lnTo>
                  <a:pt x="130" y="46"/>
                </a:lnTo>
                <a:lnTo>
                  <a:pt x="110" y="55"/>
                </a:lnTo>
                <a:lnTo>
                  <a:pt x="110" y="55"/>
                </a:lnTo>
                <a:lnTo>
                  <a:pt x="87" y="44"/>
                </a:lnTo>
                <a:lnTo>
                  <a:pt x="70" y="39"/>
                </a:lnTo>
                <a:lnTo>
                  <a:pt x="61" y="37"/>
                </a:lnTo>
                <a:lnTo>
                  <a:pt x="36" y="62"/>
                </a:lnTo>
                <a:lnTo>
                  <a:pt x="36" y="62"/>
                </a:lnTo>
                <a:lnTo>
                  <a:pt x="38" y="71"/>
                </a:lnTo>
                <a:lnTo>
                  <a:pt x="45" y="86"/>
                </a:lnTo>
                <a:lnTo>
                  <a:pt x="54" y="109"/>
                </a:lnTo>
                <a:lnTo>
                  <a:pt x="45" y="129"/>
                </a:lnTo>
                <a:lnTo>
                  <a:pt x="45" y="129"/>
                </a:lnTo>
                <a:lnTo>
                  <a:pt x="23" y="138"/>
                </a:lnTo>
                <a:lnTo>
                  <a:pt x="7" y="145"/>
                </a:lnTo>
                <a:lnTo>
                  <a:pt x="0" y="149"/>
                </a:lnTo>
                <a:lnTo>
                  <a:pt x="0" y="185"/>
                </a:lnTo>
                <a:lnTo>
                  <a:pt x="0" y="185"/>
                </a:lnTo>
                <a:lnTo>
                  <a:pt x="7" y="191"/>
                </a:lnTo>
                <a:lnTo>
                  <a:pt x="23" y="196"/>
                </a:lnTo>
                <a:lnTo>
                  <a:pt x="47" y="205"/>
                </a:lnTo>
                <a:lnTo>
                  <a:pt x="54" y="225"/>
                </a:lnTo>
                <a:lnTo>
                  <a:pt x="54" y="225"/>
                </a:lnTo>
                <a:lnTo>
                  <a:pt x="45" y="249"/>
                </a:lnTo>
                <a:lnTo>
                  <a:pt x="38" y="265"/>
                </a:lnTo>
                <a:lnTo>
                  <a:pt x="36" y="272"/>
                </a:lnTo>
                <a:lnTo>
                  <a:pt x="63" y="298"/>
                </a:lnTo>
                <a:lnTo>
                  <a:pt x="63" y="298"/>
                </a:lnTo>
                <a:lnTo>
                  <a:pt x="70" y="296"/>
                </a:lnTo>
                <a:lnTo>
                  <a:pt x="87" y="291"/>
                </a:lnTo>
                <a:lnTo>
                  <a:pt x="110" y="280"/>
                </a:lnTo>
                <a:lnTo>
                  <a:pt x="130" y="289"/>
                </a:lnTo>
                <a:lnTo>
                  <a:pt x="130" y="289"/>
                </a:lnTo>
                <a:lnTo>
                  <a:pt x="141" y="310"/>
                </a:lnTo>
                <a:lnTo>
                  <a:pt x="146" y="327"/>
                </a:lnTo>
                <a:lnTo>
                  <a:pt x="152" y="334"/>
                </a:lnTo>
                <a:lnTo>
                  <a:pt x="188" y="334"/>
                </a:lnTo>
                <a:lnTo>
                  <a:pt x="188" y="334"/>
                </a:lnTo>
                <a:lnTo>
                  <a:pt x="194" y="327"/>
                </a:lnTo>
                <a:lnTo>
                  <a:pt x="199" y="310"/>
                </a:lnTo>
                <a:lnTo>
                  <a:pt x="208" y="289"/>
                </a:lnTo>
                <a:lnTo>
                  <a:pt x="230" y="280"/>
                </a:lnTo>
                <a:lnTo>
                  <a:pt x="230" y="280"/>
                </a:lnTo>
                <a:lnTo>
                  <a:pt x="253" y="289"/>
                </a:lnTo>
                <a:lnTo>
                  <a:pt x="270" y="296"/>
                </a:lnTo>
                <a:lnTo>
                  <a:pt x="277" y="298"/>
                </a:lnTo>
                <a:lnTo>
                  <a:pt x="304" y="271"/>
                </a:lnTo>
                <a:lnTo>
                  <a:pt x="304" y="271"/>
                </a:lnTo>
                <a:lnTo>
                  <a:pt x="302" y="263"/>
                </a:lnTo>
                <a:lnTo>
                  <a:pt x="295" y="247"/>
                </a:lnTo>
                <a:lnTo>
                  <a:pt x="284" y="225"/>
                </a:lnTo>
                <a:lnTo>
                  <a:pt x="293" y="205"/>
                </a:lnTo>
                <a:lnTo>
                  <a:pt x="293" y="205"/>
                </a:lnTo>
                <a:lnTo>
                  <a:pt x="317" y="196"/>
                </a:lnTo>
                <a:lnTo>
                  <a:pt x="333" y="189"/>
                </a:lnTo>
                <a:lnTo>
                  <a:pt x="340" y="184"/>
                </a:lnTo>
                <a:lnTo>
                  <a:pt x="340" y="147"/>
                </a:lnTo>
                <a:lnTo>
                  <a:pt x="340" y="147"/>
                </a:lnTo>
                <a:lnTo>
                  <a:pt x="333" y="144"/>
                </a:lnTo>
                <a:lnTo>
                  <a:pt x="317" y="136"/>
                </a:lnTo>
                <a:lnTo>
                  <a:pt x="293" y="129"/>
                </a:lnTo>
                <a:lnTo>
                  <a:pt x="293" y="129"/>
                </a:lnTo>
                <a:close/>
                <a:moveTo>
                  <a:pt x="224" y="167"/>
                </a:moveTo>
                <a:lnTo>
                  <a:pt x="224" y="167"/>
                </a:lnTo>
                <a:lnTo>
                  <a:pt x="223" y="178"/>
                </a:lnTo>
                <a:lnTo>
                  <a:pt x="219" y="187"/>
                </a:lnTo>
                <a:lnTo>
                  <a:pt x="215" y="196"/>
                </a:lnTo>
                <a:lnTo>
                  <a:pt x="208" y="205"/>
                </a:lnTo>
                <a:lnTo>
                  <a:pt x="201" y="211"/>
                </a:lnTo>
                <a:lnTo>
                  <a:pt x="190" y="216"/>
                </a:lnTo>
                <a:lnTo>
                  <a:pt x="181" y="220"/>
                </a:lnTo>
                <a:lnTo>
                  <a:pt x="170" y="220"/>
                </a:lnTo>
                <a:lnTo>
                  <a:pt x="170" y="220"/>
                </a:lnTo>
                <a:lnTo>
                  <a:pt x="159" y="220"/>
                </a:lnTo>
                <a:lnTo>
                  <a:pt x="148" y="216"/>
                </a:lnTo>
                <a:lnTo>
                  <a:pt x="139" y="211"/>
                </a:lnTo>
                <a:lnTo>
                  <a:pt x="130" y="205"/>
                </a:lnTo>
                <a:lnTo>
                  <a:pt x="125" y="196"/>
                </a:lnTo>
                <a:lnTo>
                  <a:pt x="119" y="187"/>
                </a:lnTo>
                <a:lnTo>
                  <a:pt x="116" y="178"/>
                </a:lnTo>
                <a:lnTo>
                  <a:pt x="116" y="167"/>
                </a:lnTo>
                <a:lnTo>
                  <a:pt x="116" y="167"/>
                </a:lnTo>
                <a:lnTo>
                  <a:pt x="116" y="156"/>
                </a:lnTo>
                <a:lnTo>
                  <a:pt x="119" y="145"/>
                </a:lnTo>
                <a:lnTo>
                  <a:pt x="125" y="136"/>
                </a:lnTo>
                <a:lnTo>
                  <a:pt x="130" y="129"/>
                </a:lnTo>
                <a:lnTo>
                  <a:pt x="139" y="122"/>
                </a:lnTo>
                <a:lnTo>
                  <a:pt x="148" y="118"/>
                </a:lnTo>
                <a:lnTo>
                  <a:pt x="159" y="115"/>
                </a:lnTo>
                <a:lnTo>
                  <a:pt x="170" y="113"/>
                </a:lnTo>
                <a:lnTo>
                  <a:pt x="170" y="113"/>
                </a:lnTo>
                <a:lnTo>
                  <a:pt x="181" y="115"/>
                </a:lnTo>
                <a:lnTo>
                  <a:pt x="190" y="118"/>
                </a:lnTo>
                <a:lnTo>
                  <a:pt x="201" y="122"/>
                </a:lnTo>
                <a:lnTo>
                  <a:pt x="208" y="129"/>
                </a:lnTo>
                <a:lnTo>
                  <a:pt x="215" y="136"/>
                </a:lnTo>
                <a:lnTo>
                  <a:pt x="219" y="145"/>
                </a:lnTo>
                <a:lnTo>
                  <a:pt x="223" y="156"/>
                </a:lnTo>
                <a:lnTo>
                  <a:pt x="224" y="167"/>
                </a:lnTo>
                <a:lnTo>
                  <a:pt x="224" y="167"/>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5" name="Freeform 111"/>
          <p:cNvSpPr>
            <a:spLocks noEditPoints="1"/>
          </p:cNvSpPr>
          <p:nvPr/>
        </p:nvSpPr>
        <p:spPr bwMode="auto">
          <a:xfrm>
            <a:off x="2622550" y="3471863"/>
            <a:ext cx="420688" cy="423862"/>
          </a:xfrm>
          <a:custGeom>
            <a:avLst/>
            <a:gdLst/>
            <a:ahLst/>
            <a:cxnLst>
              <a:cxn ang="0">
                <a:pos x="36" y="38"/>
              </a:cxn>
              <a:cxn ang="0">
                <a:pos x="5" y="38"/>
              </a:cxn>
              <a:cxn ang="0">
                <a:pos x="0" y="45"/>
              </a:cxn>
              <a:cxn ang="0">
                <a:pos x="0" y="69"/>
              </a:cxn>
              <a:cxn ang="0">
                <a:pos x="9" y="74"/>
              </a:cxn>
              <a:cxn ang="0">
                <a:pos x="9" y="94"/>
              </a:cxn>
              <a:cxn ang="0">
                <a:pos x="1" y="96"/>
              </a:cxn>
              <a:cxn ang="0">
                <a:pos x="0" y="121"/>
              </a:cxn>
              <a:cxn ang="0">
                <a:pos x="1" y="128"/>
              </a:cxn>
              <a:cxn ang="0">
                <a:pos x="36" y="130"/>
              </a:cxn>
              <a:cxn ang="0">
                <a:pos x="9" y="150"/>
              </a:cxn>
              <a:cxn ang="0">
                <a:pos x="0" y="156"/>
              </a:cxn>
              <a:cxn ang="0">
                <a:pos x="0" y="177"/>
              </a:cxn>
              <a:cxn ang="0">
                <a:pos x="5" y="186"/>
              </a:cxn>
              <a:cxn ang="0">
                <a:pos x="36" y="206"/>
              </a:cxn>
              <a:cxn ang="0">
                <a:pos x="5" y="206"/>
              </a:cxn>
              <a:cxn ang="0">
                <a:pos x="0" y="215"/>
              </a:cxn>
              <a:cxn ang="0">
                <a:pos x="0" y="237"/>
              </a:cxn>
              <a:cxn ang="0">
                <a:pos x="9" y="243"/>
              </a:cxn>
              <a:cxn ang="0">
                <a:pos x="262" y="281"/>
              </a:cxn>
              <a:cxn ang="0">
                <a:pos x="275" y="275"/>
              </a:cxn>
              <a:cxn ang="0">
                <a:pos x="281" y="18"/>
              </a:cxn>
              <a:cxn ang="0">
                <a:pos x="275" y="5"/>
              </a:cxn>
              <a:cxn ang="0">
                <a:pos x="262" y="0"/>
              </a:cxn>
              <a:cxn ang="0">
                <a:pos x="56" y="243"/>
              </a:cxn>
              <a:cxn ang="0">
                <a:pos x="69" y="243"/>
              </a:cxn>
              <a:cxn ang="0">
                <a:pos x="74" y="234"/>
              </a:cxn>
              <a:cxn ang="0">
                <a:pos x="74" y="212"/>
              </a:cxn>
              <a:cxn ang="0">
                <a:pos x="65" y="206"/>
              </a:cxn>
              <a:cxn ang="0">
                <a:pos x="65" y="186"/>
              </a:cxn>
              <a:cxn ang="0">
                <a:pos x="72" y="185"/>
              </a:cxn>
              <a:cxn ang="0">
                <a:pos x="74" y="159"/>
              </a:cxn>
              <a:cxn ang="0">
                <a:pos x="72" y="152"/>
              </a:cxn>
              <a:cxn ang="0">
                <a:pos x="56" y="150"/>
              </a:cxn>
              <a:cxn ang="0">
                <a:pos x="65" y="130"/>
              </a:cxn>
              <a:cxn ang="0">
                <a:pos x="74" y="125"/>
              </a:cxn>
              <a:cxn ang="0">
                <a:pos x="74" y="103"/>
              </a:cxn>
              <a:cxn ang="0">
                <a:pos x="69" y="94"/>
              </a:cxn>
              <a:cxn ang="0">
                <a:pos x="56" y="74"/>
              </a:cxn>
              <a:cxn ang="0">
                <a:pos x="69" y="74"/>
              </a:cxn>
              <a:cxn ang="0">
                <a:pos x="74" y="65"/>
              </a:cxn>
              <a:cxn ang="0">
                <a:pos x="74" y="41"/>
              </a:cxn>
              <a:cxn ang="0">
                <a:pos x="65" y="38"/>
              </a:cxn>
              <a:cxn ang="0">
                <a:pos x="92" y="18"/>
              </a:cxn>
            </a:cxnLst>
            <a:rect l="0" t="0" r="r" b="b"/>
            <a:pathLst>
              <a:path w="281" h="281">
                <a:moveTo>
                  <a:pt x="262" y="0"/>
                </a:moveTo>
                <a:lnTo>
                  <a:pt x="36" y="0"/>
                </a:lnTo>
                <a:lnTo>
                  <a:pt x="36" y="38"/>
                </a:lnTo>
                <a:lnTo>
                  <a:pt x="9" y="38"/>
                </a:lnTo>
                <a:lnTo>
                  <a:pt x="9" y="38"/>
                </a:lnTo>
                <a:lnTo>
                  <a:pt x="5" y="38"/>
                </a:lnTo>
                <a:lnTo>
                  <a:pt x="1" y="40"/>
                </a:lnTo>
                <a:lnTo>
                  <a:pt x="0" y="41"/>
                </a:lnTo>
                <a:lnTo>
                  <a:pt x="0" y="45"/>
                </a:lnTo>
                <a:lnTo>
                  <a:pt x="0" y="65"/>
                </a:lnTo>
                <a:lnTo>
                  <a:pt x="0" y="65"/>
                </a:lnTo>
                <a:lnTo>
                  <a:pt x="0" y="69"/>
                </a:lnTo>
                <a:lnTo>
                  <a:pt x="1" y="72"/>
                </a:lnTo>
                <a:lnTo>
                  <a:pt x="5" y="74"/>
                </a:lnTo>
                <a:lnTo>
                  <a:pt x="9" y="74"/>
                </a:lnTo>
                <a:lnTo>
                  <a:pt x="36" y="74"/>
                </a:lnTo>
                <a:lnTo>
                  <a:pt x="36" y="94"/>
                </a:lnTo>
                <a:lnTo>
                  <a:pt x="9" y="94"/>
                </a:lnTo>
                <a:lnTo>
                  <a:pt x="9" y="94"/>
                </a:lnTo>
                <a:lnTo>
                  <a:pt x="5" y="94"/>
                </a:lnTo>
                <a:lnTo>
                  <a:pt x="1" y="96"/>
                </a:lnTo>
                <a:lnTo>
                  <a:pt x="0" y="99"/>
                </a:lnTo>
                <a:lnTo>
                  <a:pt x="0" y="103"/>
                </a:lnTo>
                <a:lnTo>
                  <a:pt x="0" y="121"/>
                </a:lnTo>
                <a:lnTo>
                  <a:pt x="0" y="121"/>
                </a:lnTo>
                <a:lnTo>
                  <a:pt x="0" y="125"/>
                </a:lnTo>
                <a:lnTo>
                  <a:pt x="1" y="128"/>
                </a:lnTo>
                <a:lnTo>
                  <a:pt x="5" y="130"/>
                </a:lnTo>
                <a:lnTo>
                  <a:pt x="9" y="130"/>
                </a:lnTo>
                <a:lnTo>
                  <a:pt x="36" y="130"/>
                </a:lnTo>
                <a:lnTo>
                  <a:pt x="36" y="150"/>
                </a:lnTo>
                <a:lnTo>
                  <a:pt x="9" y="150"/>
                </a:lnTo>
                <a:lnTo>
                  <a:pt x="9" y="150"/>
                </a:lnTo>
                <a:lnTo>
                  <a:pt x="5" y="150"/>
                </a:lnTo>
                <a:lnTo>
                  <a:pt x="1" y="152"/>
                </a:lnTo>
                <a:lnTo>
                  <a:pt x="0" y="156"/>
                </a:lnTo>
                <a:lnTo>
                  <a:pt x="0" y="159"/>
                </a:lnTo>
                <a:lnTo>
                  <a:pt x="0" y="177"/>
                </a:lnTo>
                <a:lnTo>
                  <a:pt x="0" y="177"/>
                </a:lnTo>
                <a:lnTo>
                  <a:pt x="0" y="181"/>
                </a:lnTo>
                <a:lnTo>
                  <a:pt x="1" y="185"/>
                </a:lnTo>
                <a:lnTo>
                  <a:pt x="5" y="186"/>
                </a:lnTo>
                <a:lnTo>
                  <a:pt x="9" y="186"/>
                </a:lnTo>
                <a:lnTo>
                  <a:pt x="36" y="186"/>
                </a:lnTo>
                <a:lnTo>
                  <a:pt x="36" y="206"/>
                </a:lnTo>
                <a:lnTo>
                  <a:pt x="9" y="206"/>
                </a:lnTo>
                <a:lnTo>
                  <a:pt x="9" y="206"/>
                </a:lnTo>
                <a:lnTo>
                  <a:pt x="5" y="206"/>
                </a:lnTo>
                <a:lnTo>
                  <a:pt x="1" y="208"/>
                </a:lnTo>
                <a:lnTo>
                  <a:pt x="0" y="212"/>
                </a:lnTo>
                <a:lnTo>
                  <a:pt x="0" y="215"/>
                </a:lnTo>
                <a:lnTo>
                  <a:pt x="0" y="234"/>
                </a:lnTo>
                <a:lnTo>
                  <a:pt x="0" y="234"/>
                </a:lnTo>
                <a:lnTo>
                  <a:pt x="0" y="237"/>
                </a:lnTo>
                <a:lnTo>
                  <a:pt x="1" y="241"/>
                </a:lnTo>
                <a:lnTo>
                  <a:pt x="5" y="243"/>
                </a:lnTo>
                <a:lnTo>
                  <a:pt x="9" y="243"/>
                </a:lnTo>
                <a:lnTo>
                  <a:pt x="36" y="243"/>
                </a:lnTo>
                <a:lnTo>
                  <a:pt x="36" y="281"/>
                </a:lnTo>
                <a:lnTo>
                  <a:pt x="262" y="281"/>
                </a:lnTo>
                <a:lnTo>
                  <a:pt x="262" y="281"/>
                </a:lnTo>
                <a:lnTo>
                  <a:pt x="270" y="279"/>
                </a:lnTo>
                <a:lnTo>
                  <a:pt x="275" y="275"/>
                </a:lnTo>
                <a:lnTo>
                  <a:pt x="279" y="270"/>
                </a:lnTo>
                <a:lnTo>
                  <a:pt x="281" y="261"/>
                </a:lnTo>
                <a:lnTo>
                  <a:pt x="281" y="18"/>
                </a:lnTo>
                <a:lnTo>
                  <a:pt x="281" y="18"/>
                </a:lnTo>
                <a:lnTo>
                  <a:pt x="279" y="11"/>
                </a:lnTo>
                <a:lnTo>
                  <a:pt x="275" y="5"/>
                </a:lnTo>
                <a:lnTo>
                  <a:pt x="270" y="1"/>
                </a:lnTo>
                <a:lnTo>
                  <a:pt x="262" y="0"/>
                </a:lnTo>
                <a:lnTo>
                  <a:pt x="262" y="0"/>
                </a:lnTo>
                <a:close/>
                <a:moveTo>
                  <a:pt x="92" y="263"/>
                </a:moveTo>
                <a:lnTo>
                  <a:pt x="56" y="263"/>
                </a:lnTo>
                <a:lnTo>
                  <a:pt x="56" y="243"/>
                </a:lnTo>
                <a:lnTo>
                  <a:pt x="65" y="243"/>
                </a:lnTo>
                <a:lnTo>
                  <a:pt x="65" y="243"/>
                </a:lnTo>
                <a:lnTo>
                  <a:pt x="69" y="243"/>
                </a:lnTo>
                <a:lnTo>
                  <a:pt x="72" y="241"/>
                </a:lnTo>
                <a:lnTo>
                  <a:pt x="74" y="237"/>
                </a:lnTo>
                <a:lnTo>
                  <a:pt x="74" y="234"/>
                </a:lnTo>
                <a:lnTo>
                  <a:pt x="74" y="215"/>
                </a:lnTo>
                <a:lnTo>
                  <a:pt x="74" y="215"/>
                </a:lnTo>
                <a:lnTo>
                  <a:pt x="74" y="212"/>
                </a:lnTo>
                <a:lnTo>
                  <a:pt x="72" y="208"/>
                </a:lnTo>
                <a:lnTo>
                  <a:pt x="69" y="206"/>
                </a:lnTo>
                <a:lnTo>
                  <a:pt x="65" y="206"/>
                </a:lnTo>
                <a:lnTo>
                  <a:pt x="56" y="206"/>
                </a:lnTo>
                <a:lnTo>
                  <a:pt x="56" y="186"/>
                </a:lnTo>
                <a:lnTo>
                  <a:pt x="65" y="186"/>
                </a:lnTo>
                <a:lnTo>
                  <a:pt x="65" y="186"/>
                </a:lnTo>
                <a:lnTo>
                  <a:pt x="69" y="186"/>
                </a:lnTo>
                <a:lnTo>
                  <a:pt x="72" y="185"/>
                </a:lnTo>
                <a:lnTo>
                  <a:pt x="74" y="181"/>
                </a:lnTo>
                <a:lnTo>
                  <a:pt x="74" y="177"/>
                </a:lnTo>
                <a:lnTo>
                  <a:pt x="74" y="159"/>
                </a:lnTo>
                <a:lnTo>
                  <a:pt x="74" y="159"/>
                </a:lnTo>
                <a:lnTo>
                  <a:pt x="74" y="156"/>
                </a:lnTo>
                <a:lnTo>
                  <a:pt x="72" y="152"/>
                </a:lnTo>
                <a:lnTo>
                  <a:pt x="69" y="150"/>
                </a:lnTo>
                <a:lnTo>
                  <a:pt x="65" y="150"/>
                </a:lnTo>
                <a:lnTo>
                  <a:pt x="56" y="150"/>
                </a:lnTo>
                <a:lnTo>
                  <a:pt x="56" y="130"/>
                </a:lnTo>
                <a:lnTo>
                  <a:pt x="65" y="130"/>
                </a:lnTo>
                <a:lnTo>
                  <a:pt x="65" y="130"/>
                </a:lnTo>
                <a:lnTo>
                  <a:pt x="69" y="130"/>
                </a:lnTo>
                <a:lnTo>
                  <a:pt x="72" y="128"/>
                </a:lnTo>
                <a:lnTo>
                  <a:pt x="74" y="125"/>
                </a:lnTo>
                <a:lnTo>
                  <a:pt x="74" y="121"/>
                </a:lnTo>
                <a:lnTo>
                  <a:pt x="74" y="103"/>
                </a:lnTo>
                <a:lnTo>
                  <a:pt x="74" y="103"/>
                </a:lnTo>
                <a:lnTo>
                  <a:pt x="74" y="99"/>
                </a:lnTo>
                <a:lnTo>
                  <a:pt x="72" y="96"/>
                </a:lnTo>
                <a:lnTo>
                  <a:pt x="69" y="94"/>
                </a:lnTo>
                <a:lnTo>
                  <a:pt x="65" y="94"/>
                </a:lnTo>
                <a:lnTo>
                  <a:pt x="56" y="94"/>
                </a:lnTo>
                <a:lnTo>
                  <a:pt x="56" y="74"/>
                </a:lnTo>
                <a:lnTo>
                  <a:pt x="65" y="74"/>
                </a:lnTo>
                <a:lnTo>
                  <a:pt x="65" y="74"/>
                </a:lnTo>
                <a:lnTo>
                  <a:pt x="69" y="74"/>
                </a:lnTo>
                <a:lnTo>
                  <a:pt x="72" y="72"/>
                </a:lnTo>
                <a:lnTo>
                  <a:pt x="74" y="69"/>
                </a:lnTo>
                <a:lnTo>
                  <a:pt x="74" y="65"/>
                </a:lnTo>
                <a:lnTo>
                  <a:pt x="74" y="45"/>
                </a:lnTo>
                <a:lnTo>
                  <a:pt x="74" y="45"/>
                </a:lnTo>
                <a:lnTo>
                  <a:pt x="74" y="41"/>
                </a:lnTo>
                <a:lnTo>
                  <a:pt x="72" y="40"/>
                </a:lnTo>
                <a:lnTo>
                  <a:pt x="69" y="38"/>
                </a:lnTo>
                <a:lnTo>
                  <a:pt x="65" y="38"/>
                </a:lnTo>
                <a:lnTo>
                  <a:pt x="56" y="38"/>
                </a:lnTo>
                <a:lnTo>
                  <a:pt x="56" y="18"/>
                </a:lnTo>
                <a:lnTo>
                  <a:pt x="92" y="18"/>
                </a:lnTo>
                <a:lnTo>
                  <a:pt x="92" y="263"/>
                </a:lnTo>
                <a:close/>
              </a:path>
            </a:pathLst>
          </a:custGeom>
          <a:solidFill>
            <a:srgbClr val="002B4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86" name="Group 115"/>
          <p:cNvGrpSpPr/>
          <p:nvPr/>
        </p:nvGrpSpPr>
        <p:grpSpPr>
          <a:xfrm>
            <a:off x="9973111" y="2381231"/>
            <a:ext cx="646533" cy="541333"/>
            <a:chOff x="2951142" y="2589225"/>
            <a:chExt cx="468313" cy="392113"/>
          </a:xfrm>
          <a:solidFill>
            <a:srgbClr val="002B41"/>
          </a:solidFill>
        </p:grpSpPr>
        <p:sp>
          <p:nvSpPr>
            <p:cNvPr id="87"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8"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9"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90" name="Group 119"/>
          <p:cNvGrpSpPr/>
          <p:nvPr/>
        </p:nvGrpSpPr>
        <p:grpSpPr>
          <a:xfrm>
            <a:off x="10055853" y="3425123"/>
            <a:ext cx="525995" cy="504077"/>
            <a:chOff x="1168380" y="3486162"/>
            <a:chExt cx="381000" cy="365126"/>
          </a:xfrm>
          <a:solidFill>
            <a:srgbClr val="002B41"/>
          </a:solidFill>
        </p:grpSpPr>
        <p:sp>
          <p:nvSpPr>
            <p:cNvPr id="91" name="Freeform 16"/>
            <p:cNvSpPr/>
            <p:nvPr/>
          </p:nvSpPr>
          <p:spPr bwMode="auto">
            <a:xfrm>
              <a:off x="1223942" y="3643325"/>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2" name="Freeform 17"/>
            <p:cNvSpPr/>
            <p:nvPr/>
          </p:nvSpPr>
          <p:spPr bwMode="auto">
            <a:xfrm>
              <a:off x="1168380" y="3486162"/>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3" name="Freeform 18"/>
            <p:cNvSpPr/>
            <p:nvPr/>
          </p:nvSpPr>
          <p:spPr bwMode="auto">
            <a:xfrm>
              <a:off x="1355705" y="3643325"/>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94" name="Group 123"/>
          <p:cNvGrpSpPr/>
          <p:nvPr/>
        </p:nvGrpSpPr>
        <p:grpSpPr>
          <a:xfrm>
            <a:off x="9978115" y="1588527"/>
            <a:ext cx="694744" cy="245461"/>
            <a:chOff x="1441430" y="4357700"/>
            <a:chExt cx="503238" cy="177800"/>
          </a:xfrm>
          <a:solidFill>
            <a:srgbClr val="002B41"/>
          </a:solidFill>
        </p:grpSpPr>
        <p:sp>
          <p:nvSpPr>
            <p:cNvPr id="95" name="Freeform 19"/>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6" name="Freeform 20"/>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7" name="Freeform 21"/>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98" name="Group 127"/>
          <p:cNvGrpSpPr/>
          <p:nvPr/>
        </p:nvGrpSpPr>
        <p:grpSpPr>
          <a:xfrm>
            <a:off x="9974247" y="4465603"/>
            <a:ext cx="657499" cy="433947"/>
            <a:chOff x="2141517" y="2373325"/>
            <a:chExt cx="476251" cy="314325"/>
          </a:xfrm>
          <a:solidFill>
            <a:srgbClr val="002B41"/>
          </a:solidFill>
        </p:grpSpPr>
        <p:sp>
          <p:nvSpPr>
            <p:cNvPr id="99" name="Rectangle 22"/>
            <p:cNvSpPr>
              <a:spLocks noChangeArrowheads="1"/>
            </p:cNvSpPr>
            <p:nvPr/>
          </p:nvSpPr>
          <p:spPr bwMode="auto">
            <a:xfrm>
              <a:off x="2200255" y="2678125"/>
              <a:ext cx="387350" cy="952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0" name="Rectangle 23"/>
            <p:cNvSpPr>
              <a:spLocks noChangeArrowheads="1"/>
            </p:cNvSpPr>
            <p:nvPr/>
          </p:nvSpPr>
          <p:spPr bwMode="auto">
            <a:xfrm>
              <a:off x="2517755" y="2468575"/>
              <a:ext cx="69850" cy="209550"/>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1" name="Rectangle 24"/>
            <p:cNvSpPr>
              <a:spLocks noChangeArrowheads="1"/>
            </p:cNvSpPr>
            <p:nvPr/>
          </p:nvSpPr>
          <p:spPr bwMode="auto">
            <a:xfrm>
              <a:off x="2438380" y="2547950"/>
              <a:ext cx="69850" cy="13017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2" name="Rectangle 25"/>
            <p:cNvSpPr>
              <a:spLocks noChangeArrowheads="1"/>
            </p:cNvSpPr>
            <p:nvPr/>
          </p:nvSpPr>
          <p:spPr bwMode="auto">
            <a:xfrm>
              <a:off x="2359005" y="2592400"/>
              <a:ext cx="69850" cy="8572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3" name="Rectangle 26"/>
            <p:cNvSpPr>
              <a:spLocks noChangeArrowheads="1"/>
            </p:cNvSpPr>
            <p:nvPr/>
          </p:nvSpPr>
          <p:spPr bwMode="auto">
            <a:xfrm>
              <a:off x="2279630" y="2551125"/>
              <a:ext cx="69850" cy="127000"/>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4" name="Rectangle 27"/>
            <p:cNvSpPr>
              <a:spLocks noChangeArrowheads="1"/>
            </p:cNvSpPr>
            <p:nvPr/>
          </p:nvSpPr>
          <p:spPr bwMode="auto">
            <a:xfrm>
              <a:off x="2200255" y="2587637"/>
              <a:ext cx="68263" cy="90488"/>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5" name="Freeform 28"/>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6" name="Freeform 29"/>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7" name="Freeform 30"/>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108" name="Group 137"/>
          <p:cNvGrpSpPr/>
          <p:nvPr/>
        </p:nvGrpSpPr>
        <p:grpSpPr>
          <a:xfrm>
            <a:off x="6123051" y="4427023"/>
            <a:ext cx="289296" cy="624619"/>
            <a:chOff x="3328967" y="3373450"/>
            <a:chExt cx="209550" cy="452438"/>
          </a:xfrm>
          <a:solidFill>
            <a:srgbClr val="002B41"/>
          </a:solidFill>
        </p:grpSpPr>
        <p:sp>
          <p:nvSpPr>
            <p:cNvPr id="109" name="Freeform 31"/>
            <p:cNvSpPr/>
            <p:nvPr/>
          </p:nvSpPr>
          <p:spPr bwMode="auto">
            <a:xfrm>
              <a:off x="3328967" y="3373450"/>
              <a:ext cx="209550" cy="211138"/>
            </a:xfrm>
            <a:custGeom>
              <a:avLst/>
              <a:gdLst/>
              <a:ahLst/>
              <a:cxnLst>
                <a:cxn ang="0">
                  <a:pos x="134" y="0"/>
                </a:cxn>
                <a:cxn ang="0">
                  <a:pos x="160" y="4"/>
                </a:cxn>
                <a:cxn ang="0">
                  <a:pos x="184" y="11"/>
                </a:cxn>
                <a:cxn ang="0">
                  <a:pos x="208" y="23"/>
                </a:cxn>
                <a:cxn ang="0">
                  <a:pos x="226" y="39"/>
                </a:cxn>
                <a:cxn ang="0">
                  <a:pos x="244" y="59"/>
                </a:cxn>
                <a:cxn ang="0">
                  <a:pos x="256" y="81"/>
                </a:cxn>
                <a:cxn ang="0">
                  <a:pos x="263" y="106"/>
                </a:cxn>
                <a:cxn ang="0">
                  <a:pos x="266" y="133"/>
                </a:cxn>
                <a:cxn ang="0">
                  <a:pos x="265" y="147"/>
                </a:cxn>
                <a:cxn ang="0">
                  <a:pos x="260" y="173"/>
                </a:cxn>
                <a:cxn ang="0">
                  <a:pos x="250" y="196"/>
                </a:cxn>
                <a:cxn ang="0">
                  <a:pos x="235" y="217"/>
                </a:cxn>
                <a:cxn ang="0">
                  <a:pos x="218" y="236"/>
                </a:cxn>
                <a:cxn ang="0">
                  <a:pos x="197" y="250"/>
                </a:cxn>
                <a:cxn ang="0">
                  <a:pos x="172" y="261"/>
                </a:cxn>
                <a:cxn ang="0">
                  <a:pos x="146" y="266"/>
                </a:cxn>
                <a:cxn ang="0">
                  <a:pos x="134" y="266"/>
                </a:cxn>
                <a:cxn ang="0">
                  <a:pos x="106" y="263"/>
                </a:cxn>
                <a:cxn ang="0">
                  <a:pos x="82" y="256"/>
                </a:cxn>
                <a:cxn ang="0">
                  <a:pos x="58" y="243"/>
                </a:cxn>
                <a:cxn ang="0">
                  <a:pos x="40" y="227"/>
                </a:cxn>
                <a:cxn ang="0">
                  <a:pos x="22" y="208"/>
                </a:cxn>
                <a:cxn ang="0">
                  <a:pos x="10" y="185"/>
                </a:cxn>
                <a:cxn ang="0">
                  <a:pos x="3" y="161"/>
                </a:cxn>
                <a:cxn ang="0">
                  <a:pos x="0" y="133"/>
                </a:cxn>
                <a:cxn ang="0">
                  <a:pos x="1" y="120"/>
                </a:cxn>
                <a:cxn ang="0">
                  <a:pos x="6" y="94"/>
                </a:cxn>
                <a:cxn ang="0">
                  <a:pos x="16" y="70"/>
                </a:cxn>
                <a:cxn ang="0">
                  <a:pos x="31" y="49"/>
                </a:cxn>
                <a:cxn ang="0">
                  <a:pos x="48" y="31"/>
                </a:cxn>
                <a:cxn ang="0">
                  <a:pos x="69" y="16"/>
                </a:cxn>
                <a:cxn ang="0">
                  <a:pos x="94" y="6"/>
                </a:cxn>
                <a:cxn ang="0">
                  <a:pos x="120" y="1"/>
                </a:cxn>
                <a:cxn ang="0">
                  <a:pos x="134" y="0"/>
                </a:cxn>
              </a:cxnLst>
              <a:rect l="0" t="0" r="r" b="b"/>
              <a:pathLst>
                <a:path w="266" h="266">
                  <a:moveTo>
                    <a:pt x="134" y="0"/>
                  </a:moveTo>
                  <a:lnTo>
                    <a:pt x="134" y="0"/>
                  </a:lnTo>
                  <a:lnTo>
                    <a:pt x="146" y="1"/>
                  </a:lnTo>
                  <a:lnTo>
                    <a:pt x="160" y="4"/>
                  </a:lnTo>
                  <a:lnTo>
                    <a:pt x="172" y="6"/>
                  </a:lnTo>
                  <a:lnTo>
                    <a:pt x="184" y="11"/>
                  </a:lnTo>
                  <a:lnTo>
                    <a:pt x="197" y="16"/>
                  </a:lnTo>
                  <a:lnTo>
                    <a:pt x="208" y="23"/>
                  </a:lnTo>
                  <a:lnTo>
                    <a:pt x="218" y="31"/>
                  </a:lnTo>
                  <a:lnTo>
                    <a:pt x="226" y="39"/>
                  </a:lnTo>
                  <a:lnTo>
                    <a:pt x="235" y="49"/>
                  </a:lnTo>
                  <a:lnTo>
                    <a:pt x="244" y="59"/>
                  </a:lnTo>
                  <a:lnTo>
                    <a:pt x="250" y="70"/>
                  </a:lnTo>
                  <a:lnTo>
                    <a:pt x="256" y="81"/>
                  </a:lnTo>
                  <a:lnTo>
                    <a:pt x="260" y="94"/>
                  </a:lnTo>
                  <a:lnTo>
                    <a:pt x="263" y="106"/>
                  </a:lnTo>
                  <a:lnTo>
                    <a:pt x="265" y="120"/>
                  </a:lnTo>
                  <a:lnTo>
                    <a:pt x="266" y="133"/>
                  </a:lnTo>
                  <a:lnTo>
                    <a:pt x="266" y="133"/>
                  </a:lnTo>
                  <a:lnTo>
                    <a:pt x="265" y="147"/>
                  </a:lnTo>
                  <a:lnTo>
                    <a:pt x="263" y="161"/>
                  </a:lnTo>
                  <a:lnTo>
                    <a:pt x="260" y="173"/>
                  </a:lnTo>
                  <a:lnTo>
                    <a:pt x="256" y="185"/>
                  </a:lnTo>
                  <a:lnTo>
                    <a:pt x="250" y="196"/>
                  </a:lnTo>
                  <a:lnTo>
                    <a:pt x="244" y="208"/>
                  </a:lnTo>
                  <a:lnTo>
                    <a:pt x="235" y="217"/>
                  </a:lnTo>
                  <a:lnTo>
                    <a:pt x="226" y="227"/>
                  </a:lnTo>
                  <a:lnTo>
                    <a:pt x="218" y="236"/>
                  </a:lnTo>
                  <a:lnTo>
                    <a:pt x="208" y="243"/>
                  </a:lnTo>
                  <a:lnTo>
                    <a:pt x="197" y="250"/>
                  </a:lnTo>
                  <a:lnTo>
                    <a:pt x="184" y="256"/>
                  </a:lnTo>
                  <a:lnTo>
                    <a:pt x="172" y="261"/>
                  </a:lnTo>
                  <a:lnTo>
                    <a:pt x="160" y="263"/>
                  </a:lnTo>
                  <a:lnTo>
                    <a:pt x="146" y="266"/>
                  </a:lnTo>
                  <a:lnTo>
                    <a:pt x="134" y="266"/>
                  </a:lnTo>
                  <a:lnTo>
                    <a:pt x="134" y="266"/>
                  </a:lnTo>
                  <a:lnTo>
                    <a:pt x="120" y="266"/>
                  </a:lnTo>
                  <a:lnTo>
                    <a:pt x="106" y="263"/>
                  </a:lnTo>
                  <a:lnTo>
                    <a:pt x="94" y="261"/>
                  </a:lnTo>
                  <a:lnTo>
                    <a:pt x="82" y="256"/>
                  </a:lnTo>
                  <a:lnTo>
                    <a:pt x="69" y="250"/>
                  </a:lnTo>
                  <a:lnTo>
                    <a:pt x="58" y="243"/>
                  </a:lnTo>
                  <a:lnTo>
                    <a:pt x="48" y="236"/>
                  </a:lnTo>
                  <a:lnTo>
                    <a:pt x="40" y="227"/>
                  </a:lnTo>
                  <a:lnTo>
                    <a:pt x="31" y="217"/>
                  </a:lnTo>
                  <a:lnTo>
                    <a:pt x="22" y="208"/>
                  </a:lnTo>
                  <a:lnTo>
                    <a:pt x="16" y="196"/>
                  </a:lnTo>
                  <a:lnTo>
                    <a:pt x="10" y="185"/>
                  </a:lnTo>
                  <a:lnTo>
                    <a:pt x="6" y="173"/>
                  </a:lnTo>
                  <a:lnTo>
                    <a:pt x="3" y="161"/>
                  </a:lnTo>
                  <a:lnTo>
                    <a:pt x="1" y="147"/>
                  </a:lnTo>
                  <a:lnTo>
                    <a:pt x="0" y="133"/>
                  </a:lnTo>
                  <a:lnTo>
                    <a:pt x="0" y="133"/>
                  </a:lnTo>
                  <a:lnTo>
                    <a:pt x="1" y="120"/>
                  </a:lnTo>
                  <a:lnTo>
                    <a:pt x="3" y="106"/>
                  </a:lnTo>
                  <a:lnTo>
                    <a:pt x="6" y="94"/>
                  </a:lnTo>
                  <a:lnTo>
                    <a:pt x="10" y="81"/>
                  </a:lnTo>
                  <a:lnTo>
                    <a:pt x="16" y="70"/>
                  </a:lnTo>
                  <a:lnTo>
                    <a:pt x="22" y="59"/>
                  </a:lnTo>
                  <a:lnTo>
                    <a:pt x="31" y="49"/>
                  </a:lnTo>
                  <a:lnTo>
                    <a:pt x="40" y="39"/>
                  </a:lnTo>
                  <a:lnTo>
                    <a:pt x="48" y="31"/>
                  </a:lnTo>
                  <a:lnTo>
                    <a:pt x="58" y="23"/>
                  </a:lnTo>
                  <a:lnTo>
                    <a:pt x="69" y="16"/>
                  </a:lnTo>
                  <a:lnTo>
                    <a:pt x="82" y="11"/>
                  </a:lnTo>
                  <a:lnTo>
                    <a:pt x="94" y="6"/>
                  </a:lnTo>
                  <a:lnTo>
                    <a:pt x="106" y="4"/>
                  </a:lnTo>
                  <a:lnTo>
                    <a:pt x="120" y="1"/>
                  </a:lnTo>
                  <a:lnTo>
                    <a:pt x="134" y="0"/>
                  </a:lnTo>
                  <a:lnTo>
                    <a:pt x="134"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0" name="Freeform 32"/>
            <p:cNvSpPr/>
            <p:nvPr/>
          </p:nvSpPr>
          <p:spPr bwMode="auto">
            <a:xfrm>
              <a:off x="3400405" y="3563950"/>
              <a:ext cx="66675" cy="261938"/>
            </a:xfrm>
            <a:custGeom>
              <a:avLst/>
              <a:gdLst/>
              <a:ahLst/>
              <a:cxnLst>
                <a:cxn ang="0">
                  <a:pos x="82" y="0"/>
                </a:cxn>
                <a:cxn ang="0">
                  <a:pos x="82" y="288"/>
                </a:cxn>
                <a:cxn ang="0">
                  <a:pos x="82" y="288"/>
                </a:cxn>
                <a:cxn ang="0">
                  <a:pos x="81" y="296"/>
                </a:cxn>
                <a:cxn ang="0">
                  <a:pos x="79" y="304"/>
                </a:cxn>
                <a:cxn ang="0">
                  <a:pos x="75" y="311"/>
                </a:cxn>
                <a:cxn ang="0">
                  <a:pos x="70" y="316"/>
                </a:cxn>
                <a:cxn ang="0">
                  <a:pos x="64" y="322"/>
                </a:cxn>
                <a:cxn ang="0">
                  <a:pos x="56" y="326"/>
                </a:cxn>
                <a:cxn ang="0">
                  <a:pos x="49" y="329"/>
                </a:cxn>
                <a:cxn ang="0">
                  <a:pos x="42" y="329"/>
                </a:cxn>
                <a:cxn ang="0">
                  <a:pos x="42" y="329"/>
                </a:cxn>
                <a:cxn ang="0">
                  <a:pos x="42" y="329"/>
                </a:cxn>
                <a:cxn ang="0">
                  <a:pos x="33" y="329"/>
                </a:cxn>
                <a:cxn ang="0">
                  <a:pos x="26" y="326"/>
                </a:cxn>
                <a:cxn ang="0">
                  <a:pos x="18" y="322"/>
                </a:cxn>
                <a:cxn ang="0">
                  <a:pos x="12" y="316"/>
                </a:cxn>
                <a:cxn ang="0">
                  <a:pos x="7" y="311"/>
                </a:cxn>
                <a:cxn ang="0">
                  <a:pos x="3" y="304"/>
                </a:cxn>
                <a:cxn ang="0">
                  <a:pos x="1" y="296"/>
                </a:cxn>
                <a:cxn ang="0">
                  <a:pos x="0" y="288"/>
                </a:cxn>
                <a:cxn ang="0">
                  <a:pos x="0" y="0"/>
                </a:cxn>
                <a:cxn ang="0">
                  <a:pos x="82" y="0"/>
                </a:cxn>
              </a:cxnLst>
              <a:rect l="0" t="0" r="r" b="b"/>
              <a:pathLst>
                <a:path w="82" h="329">
                  <a:moveTo>
                    <a:pt x="82" y="0"/>
                  </a:moveTo>
                  <a:lnTo>
                    <a:pt x="82" y="288"/>
                  </a:lnTo>
                  <a:lnTo>
                    <a:pt x="82" y="288"/>
                  </a:lnTo>
                  <a:lnTo>
                    <a:pt x="81" y="296"/>
                  </a:lnTo>
                  <a:lnTo>
                    <a:pt x="79" y="304"/>
                  </a:lnTo>
                  <a:lnTo>
                    <a:pt x="75" y="311"/>
                  </a:lnTo>
                  <a:lnTo>
                    <a:pt x="70" y="316"/>
                  </a:lnTo>
                  <a:lnTo>
                    <a:pt x="64" y="322"/>
                  </a:lnTo>
                  <a:lnTo>
                    <a:pt x="56" y="326"/>
                  </a:lnTo>
                  <a:lnTo>
                    <a:pt x="49" y="329"/>
                  </a:lnTo>
                  <a:lnTo>
                    <a:pt x="42" y="329"/>
                  </a:lnTo>
                  <a:lnTo>
                    <a:pt x="42" y="329"/>
                  </a:lnTo>
                  <a:lnTo>
                    <a:pt x="42" y="329"/>
                  </a:lnTo>
                  <a:lnTo>
                    <a:pt x="33" y="329"/>
                  </a:lnTo>
                  <a:lnTo>
                    <a:pt x="26" y="326"/>
                  </a:lnTo>
                  <a:lnTo>
                    <a:pt x="18" y="322"/>
                  </a:lnTo>
                  <a:lnTo>
                    <a:pt x="12" y="316"/>
                  </a:lnTo>
                  <a:lnTo>
                    <a:pt x="7" y="311"/>
                  </a:lnTo>
                  <a:lnTo>
                    <a:pt x="3" y="304"/>
                  </a:lnTo>
                  <a:lnTo>
                    <a:pt x="1" y="296"/>
                  </a:lnTo>
                  <a:lnTo>
                    <a:pt x="0" y="288"/>
                  </a:lnTo>
                  <a:lnTo>
                    <a:pt x="0" y="0"/>
                  </a:lnTo>
                  <a:lnTo>
                    <a:pt x="8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1" name="Freeform 33"/>
            <p:cNvSpPr/>
            <p:nvPr/>
          </p:nvSpPr>
          <p:spPr bwMode="auto">
            <a:xfrm>
              <a:off x="3375005" y="3421075"/>
              <a:ext cx="117475" cy="117475"/>
            </a:xfrm>
            <a:custGeom>
              <a:avLst/>
              <a:gdLst/>
              <a:ahLst/>
              <a:cxnLst>
                <a:cxn ang="0">
                  <a:pos x="76" y="0"/>
                </a:cxn>
                <a:cxn ang="0">
                  <a:pos x="76" y="0"/>
                </a:cxn>
                <a:cxn ang="0">
                  <a:pos x="83" y="0"/>
                </a:cxn>
                <a:cxn ang="0">
                  <a:pos x="90" y="1"/>
                </a:cxn>
                <a:cxn ang="0">
                  <a:pos x="104" y="5"/>
                </a:cxn>
                <a:cxn ang="0">
                  <a:pos x="116" y="13"/>
                </a:cxn>
                <a:cxn ang="0">
                  <a:pos x="128" y="21"/>
                </a:cxn>
                <a:cxn ang="0">
                  <a:pos x="136" y="32"/>
                </a:cxn>
                <a:cxn ang="0">
                  <a:pos x="144" y="45"/>
                </a:cxn>
                <a:cxn ang="0">
                  <a:pos x="149" y="60"/>
                </a:cxn>
                <a:cxn ang="0">
                  <a:pos x="149" y="67"/>
                </a:cxn>
                <a:cxn ang="0">
                  <a:pos x="150" y="74"/>
                </a:cxn>
                <a:cxn ang="0">
                  <a:pos x="150" y="74"/>
                </a:cxn>
                <a:cxn ang="0">
                  <a:pos x="149" y="82"/>
                </a:cxn>
                <a:cxn ang="0">
                  <a:pos x="149" y="89"/>
                </a:cxn>
                <a:cxn ang="0">
                  <a:pos x="144" y="103"/>
                </a:cxn>
                <a:cxn ang="0">
                  <a:pos x="136" y="116"/>
                </a:cxn>
                <a:cxn ang="0">
                  <a:pos x="128" y="128"/>
                </a:cxn>
                <a:cxn ang="0">
                  <a:pos x="116" y="136"/>
                </a:cxn>
                <a:cxn ang="0">
                  <a:pos x="104" y="142"/>
                </a:cxn>
                <a:cxn ang="0">
                  <a:pos x="90" y="147"/>
                </a:cxn>
                <a:cxn ang="0">
                  <a:pos x="83" y="149"/>
                </a:cxn>
                <a:cxn ang="0">
                  <a:pos x="76" y="149"/>
                </a:cxn>
                <a:cxn ang="0">
                  <a:pos x="76" y="149"/>
                </a:cxn>
                <a:cxn ang="0">
                  <a:pos x="67" y="149"/>
                </a:cxn>
                <a:cxn ang="0">
                  <a:pos x="60" y="147"/>
                </a:cxn>
                <a:cxn ang="0">
                  <a:pos x="46" y="142"/>
                </a:cxn>
                <a:cxn ang="0">
                  <a:pos x="34" y="136"/>
                </a:cxn>
                <a:cxn ang="0">
                  <a:pos x="22" y="128"/>
                </a:cxn>
                <a:cxn ang="0">
                  <a:pos x="14" y="116"/>
                </a:cxn>
                <a:cxn ang="0">
                  <a:pos x="6" y="103"/>
                </a:cxn>
                <a:cxn ang="0">
                  <a:pos x="1" y="89"/>
                </a:cxn>
                <a:cxn ang="0">
                  <a:pos x="1" y="82"/>
                </a:cxn>
                <a:cxn ang="0">
                  <a:pos x="0" y="74"/>
                </a:cxn>
                <a:cxn ang="0">
                  <a:pos x="0" y="74"/>
                </a:cxn>
                <a:cxn ang="0">
                  <a:pos x="1" y="67"/>
                </a:cxn>
                <a:cxn ang="0">
                  <a:pos x="1" y="60"/>
                </a:cxn>
                <a:cxn ang="0">
                  <a:pos x="6" y="45"/>
                </a:cxn>
                <a:cxn ang="0">
                  <a:pos x="14" y="32"/>
                </a:cxn>
                <a:cxn ang="0">
                  <a:pos x="22" y="21"/>
                </a:cxn>
                <a:cxn ang="0">
                  <a:pos x="34" y="13"/>
                </a:cxn>
                <a:cxn ang="0">
                  <a:pos x="46" y="5"/>
                </a:cxn>
                <a:cxn ang="0">
                  <a:pos x="60" y="1"/>
                </a:cxn>
                <a:cxn ang="0">
                  <a:pos x="67" y="0"/>
                </a:cxn>
                <a:cxn ang="0">
                  <a:pos x="76" y="0"/>
                </a:cxn>
                <a:cxn ang="0">
                  <a:pos x="76" y="0"/>
                </a:cxn>
              </a:cxnLst>
              <a:rect l="0" t="0" r="r" b="b"/>
              <a:pathLst>
                <a:path w="150" h="149">
                  <a:moveTo>
                    <a:pt x="76" y="0"/>
                  </a:moveTo>
                  <a:lnTo>
                    <a:pt x="76" y="0"/>
                  </a:lnTo>
                  <a:lnTo>
                    <a:pt x="83" y="0"/>
                  </a:lnTo>
                  <a:lnTo>
                    <a:pt x="90" y="1"/>
                  </a:lnTo>
                  <a:lnTo>
                    <a:pt x="104" y="5"/>
                  </a:lnTo>
                  <a:lnTo>
                    <a:pt x="116" y="13"/>
                  </a:lnTo>
                  <a:lnTo>
                    <a:pt x="128" y="21"/>
                  </a:lnTo>
                  <a:lnTo>
                    <a:pt x="136" y="32"/>
                  </a:lnTo>
                  <a:lnTo>
                    <a:pt x="144" y="45"/>
                  </a:lnTo>
                  <a:lnTo>
                    <a:pt x="149" y="60"/>
                  </a:lnTo>
                  <a:lnTo>
                    <a:pt x="149" y="67"/>
                  </a:lnTo>
                  <a:lnTo>
                    <a:pt x="150" y="74"/>
                  </a:lnTo>
                  <a:lnTo>
                    <a:pt x="150" y="74"/>
                  </a:lnTo>
                  <a:lnTo>
                    <a:pt x="149" y="82"/>
                  </a:lnTo>
                  <a:lnTo>
                    <a:pt x="149" y="89"/>
                  </a:lnTo>
                  <a:lnTo>
                    <a:pt x="144" y="103"/>
                  </a:lnTo>
                  <a:lnTo>
                    <a:pt x="136" y="116"/>
                  </a:lnTo>
                  <a:lnTo>
                    <a:pt x="128" y="128"/>
                  </a:lnTo>
                  <a:lnTo>
                    <a:pt x="116" y="136"/>
                  </a:lnTo>
                  <a:lnTo>
                    <a:pt x="104" y="142"/>
                  </a:lnTo>
                  <a:lnTo>
                    <a:pt x="90" y="147"/>
                  </a:lnTo>
                  <a:lnTo>
                    <a:pt x="83" y="149"/>
                  </a:lnTo>
                  <a:lnTo>
                    <a:pt x="76" y="149"/>
                  </a:lnTo>
                  <a:lnTo>
                    <a:pt x="76" y="149"/>
                  </a:lnTo>
                  <a:lnTo>
                    <a:pt x="67" y="149"/>
                  </a:lnTo>
                  <a:lnTo>
                    <a:pt x="60" y="147"/>
                  </a:lnTo>
                  <a:lnTo>
                    <a:pt x="46" y="142"/>
                  </a:lnTo>
                  <a:lnTo>
                    <a:pt x="34" y="136"/>
                  </a:lnTo>
                  <a:lnTo>
                    <a:pt x="22" y="128"/>
                  </a:lnTo>
                  <a:lnTo>
                    <a:pt x="14" y="116"/>
                  </a:lnTo>
                  <a:lnTo>
                    <a:pt x="6" y="103"/>
                  </a:lnTo>
                  <a:lnTo>
                    <a:pt x="1" y="89"/>
                  </a:lnTo>
                  <a:lnTo>
                    <a:pt x="1" y="82"/>
                  </a:lnTo>
                  <a:lnTo>
                    <a:pt x="0" y="74"/>
                  </a:lnTo>
                  <a:lnTo>
                    <a:pt x="0" y="74"/>
                  </a:lnTo>
                  <a:lnTo>
                    <a:pt x="1" y="67"/>
                  </a:lnTo>
                  <a:lnTo>
                    <a:pt x="1" y="60"/>
                  </a:lnTo>
                  <a:lnTo>
                    <a:pt x="6" y="45"/>
                  </a:lnTo>
                  <a:lnTo>
                    <a:pt x="14" y="32"/>
                  </a:lnTo>
                  <a:lnTo>
                    <a:pt x="22" y="21"/>
                  </a:lnTo>
                  <a:lnTo>
                    <a:pt x="34" y="13"/>
                  </a:lnTo>
                  <a:lnTo>
                    <a:pt x="46" y="5"/>
                  </a:lnTo>
                  <a:lnTo>
                    <a:pt x="60" y="1"/>
                  </a:lnTo>
                  <a:lnTo>
                    <a:pt x="67" y="0"/>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2" name="Freeform 34"/>
            <p:cNvSpPr/>
            <p:nvPr/>
          </p:nvSpPr>
          <p:spPr bwMode="auto">
            <a:xfrm>
              <a:off x="3428980" y="3716350"/>
              <a:ext cx="88900" cy="65088"/>
            </a:xfrm>
            <a:custGeom>
              <a:avLst/>
              <a:gdLst/>
              <a:ahLst/>
              <a:cxnLst>
                <a:cxn ang="0">
                  <a:pos x="25" y="0"/>
                </a:cxn>
                <a:cxn ang="0">
                  <a:pos x="88" y="0"/>
                </a:cxn>
                <a:cxn ang="0">
                  <a:pos x="88" y="0"/>
                </a:cxn>
                <a:cxn ang="0">
                  <a:pos x="93" y="1"/>
                </a:cxn>
                <a:cxn ang="0">
                  <a:pos x="98" y="3"/>
                </a:cxn>
                <a:cxn ang="0">
                  <a:pos x="103" y="5"/>
                </a:cxn>
                <a:cxn ang="0">
                  <a:pos x="107" y="8"/>
                </a:cxn>
                <a:cxn ang="0">
                  <a:pos x="109" y="11"/>
                </a:cxn>
                <a:cxn ang="0">
                  <a:pos x="111" y="16"/>
                </a:cxn>
                <a:cxn ang="0">
                  <a:pos x="113" y="21"/>
                </a:cxn>
                <a:cxn ang="0">
                  <a:pos x="114" y="26"/>
                </a:cxn>
                <a:cxn ang="0">
                  <a:pos x="114" y="57"/>
                </a:cxn>
                <a:cxn ang="0">
                  <a:pos x="114" y="57"/>
                </a:cxn>
                <a:cxn ang="0">
                  <a:pos x="113" y="62"/>
                </a:cxn>
                <a:cxn ang="0">
                  <a:pos x="111" y="67"/>
                </a:cxn>
                <a:cxn ang="0">
                  <a:pos x="109" y="72"/>
                </a:cxn>
                <a:cxn ang="0">
                  <a:pos x="107" y="76"/>
                </a:cxn>
                <a:cxn ang="0">
                  <a:pos x="103" y="78"/>
                </a:cxn>
                <a:cxn ang="0">
                  <a:pos x="98" y="80"/>
                </a:cxn>
                <a:cxn ang="0">
                  <a:pos x="93" y="82"/>
                </a:cxn>
                <a:cxn ang="0">
                  <a:pos x="88" y="83"/>
                </a:cxn>
                <a:cxn ang="0">
                  <a:pos x="25" y="83"/>
                </a:cxn>
                <a:cxn ang="0">
                  <a:pos x="25" y="83"/>
                </a:cxn>
                <a:cxn ang="0">
                  <a:pos x="20" y="82"/>
                </a:cxn>
                <a:cxn ang="0">
                  <a:pos x="15" y="80"/>
                </a:cxn>
                <a:cxn ang="0">
                  <a:pos x="11" y="78"/>
                </a:cxn>
                <a:cxn ang="0">
                  <a:pos x="8" y="76"/>
                </a:cxn>
                <a:cxn ang="0">
                  <a:pos x="4" y="72"/>
                </a:cxn>
                <a:cxn ang="0">
                  <a:pos x="3" y="67"/>
                </a:cxn>
                <a:cxn ang="0">
                  <a:pos x="0" y="62"/>
                </a:cxn>
                <a:cxn ang="0">
                  <a:pos x="0" y="57"/>
                </a:cxn>
                <a:cxn ang="0">
                  <a:pos x="0" y="26"/>
                </a:cxn>
                <a:cxn ang="0">
                  <a:pos x="0" y="26"/>
                </a:cxn>
                <a:cxn ang="0">
                  <a:pos x="0" y="21"/>
                </a:cxn>
                <a:cxn ang="0">
                  <a:pos x="3" y="16"/>
                </a:cxn>
                <a:cxn ang="0">
                  <a:pos x="4" y="11"/>
                </a:cxn>
                <a:cxn ang="0">
                  <a:pos x="8" y="8"/>
                </a:cxn>
                <a:cxn ang="0">
                  <a:pos x="11" y="5"/>
                </a:cxn>
                <a:cxn ang="0">
                  <a:pos x="15" y="3"/>
                </a:cxn>
                <a:cxn ang="0">
                  <a:pos x="20" y="1"/>
                </a:cxn>
                <a:cxn ang="0">
                  <a:pos x="25" y="0"/>
                </a:cxn>
                <a:cxn ang="0">
                  <a:pos x="25" y="0"/>
                </a:cxn>
              </a:cxnLst>
              <a:rect l="0" t="0" r="r" b="b"/>
              <a:pathLst>
                <a:path w="114" h="83">
                  <a:moveTo>
                    <a:pt x="25" y="0"/>
                  </a:moveTo>
                  <a:lnTo>
                    <a:pt x="88" y="0"/>
                  </a:lnTo>
                  <a:lnTo>
                    <a:pt x="88" y="0"/>
                  </a:lnTo>
                  <a:lnTo>
                    <a:pt x="93" y="1"/>
                  </a:lnTo>
                  <a:lnTo>
                    <a:pt x="98" y="3"/>
                  </a:lnTo>
                  <a:lnTo>
                    <a:pt x="103" y="5"/>
                  </a:lnTo>
                  <a:lnTo>
                    <a:pt x="107" y="8"/>
                  </a:lnTo>
                  <a:lnTo>
                    <a:pt x="109" y="11"/>
                  </a:lnTo>
                  <a:lnTo>
                    <a:pt x="111" y="16"/>
                  </a:lnTo>
                  <a:lnTo>
                    <a:pt x="113" y="21"/>
                  </a:lnTo>
                  <a:lnTo>
                    <a:pt x="114" y="26"/>
                  </a:lnTo>
                  <a:lnTo>
                    <a:pt x="114" y="57"/>
                  </a:lnTo>
                  <a:lnTo>
                    <a:pt x="114" y="57"/>
                  </a:lnTo>
                  <a:lnTo>
                    <a:pt x="113" y="62"/>
                  </a:lnTo>
                  <a:lnTo>
                    <a:pt x="111" y="67"/>
                  </a:lnTo>
                  <a:lnTo>
                    <a:pt x="109" y="72"/>
                  </a:lnTo>
                  <a:lnTo>
                    <a:pt x="107" y="76"/>
                  </a:lnTo>
                  <a:lnTo>
                    <a:pt x="103" y="78"/>
                  </a:lnTo>
                  <a:lnTo>
                    <a:pt x="98" y="80"/>
                  </a:lnTo>
                  <a:lnTo>
                    <a:pt x="93" y="82"/>
                  </a:lnTo>
                  <a:lnTo>
                    <a:pt x="88" y="83"/>
                  </a:lnTo>
                  <a:lnTo>
                    <a:pt x="25" y="83"/>
                  </a:lnTo>
                  <a:lnTo>
                    <a:pt x="25" y="83"/>
                  </a:lnTo>
                  <a:lnTo>
                    <a:pt x="20" y="82"/>
                  </a:lnTo>
                  <a:lnTo>
                    <a:pt x="15" y="80"/>
                  </a:lnTo>
                  <a:lnTo>
                    <a:pt x="11" y="78"/>
                  </a:lnTo>
                  <a:lnTo>
                    <a:pt x="8" y="76"/>
                  </a:lnTo>
                  <a:lnTo>
                    <a:pt x="4" y="72"/>
                  </a:lnTo>
                  <a:lnTo>
                    <a:pt x="3" y="67"/>
                  </a:lnTo>
                  <a:lnTo>
                    <a:pt x="0" y="62"/>
                  </a:lnTo>
                  <a:lnTo>
                    <a:pt x="0" y="57"/>
                  </a:lnTo>
                  <a:lnTo>
                    <a:pt x="0" y="26"/>
                  </a:lnTo>
                  <a:lnTo>
                    <a:pt x="0" y="26"/>
                  </a:lnTo>
                  <a:lnTo>
                    <a:pt x="0" y="21"/>
                  </a:lnTo>
                  <a:lnTo>
                    <a:pt x="3" y="16"/>
                  </a:lnTo>
                  <a:lnTo>
                    <a:pt x="4" y="11"/>
                  </a:lnTo>
                  <a:lnTo>
                    <a:pt x="8" y="8"/>
                  </a:lnTo>
                  <a:lnTo>
                    <a:pt x="11" y="5"/>
                  </a:lnTo>
                  <a:lnTo>
                    <a:pt x="15" y="3"/>
                  </a:lnTo>
                  <a:lnTo>
                    <a:pt x="20" y="1"/>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3" name="Freeform 35"/>
            <p:cNvSpPr/>
            <p:nvPr/>
          </p:nvSpPr>
          <p:spPr bwMode="auto">
            <a:xfrm>
              <a:off x="3428980" y="3640150"/>
              <a:ext cx="88900" cy="65088"/>
            </a:xfrm>
            <a:custGeom>
              <a:avLst/>
              <a:gdLst/>
              <a:ahLst/>
              <a:cxnLst>
                <a:cxn ang="0">
                  <a:pos x="25" y="0"/>
                </a:cxn>
                <a:cxn ang="0">
                  <a:pos x="88" y="0"/>
                </a:cxn>
                <a:cxn ang="0">
                  <a:pos x="88" y="0"/>
                </a:cxn>
                <a:cxn ang="0">
                  <a:pos x="93" y="0"/>
                </a:cxn>
                <a:cxn ang="0">
                  <a:pos x="98" y="1"/>
                </a:cxn>
                <a:cxn ang="0">
                  <a:pos x="103" y="4"/>
                </a:cxn>
                <a:cxn ang="0">
                  <a:pos x="107" y="7"/>
                </a:cxn>
                <a:cxn ang="0">
                  <a:pos x="109" y="11"/>
                </a:cxn>
                <a:cxn ang="0">
                  <a:pos x="111" y="15"/>
                </a:cxn>
                <a:cxn ang="0">
                  <a:pos x="113" y="20"/>
                </a:cxn>
                <a:cxn ang="0">
                  <a:pos x="114" y="25"/>
                </a:cxn>
                <a:cxn ang="0">
                  <a:pos x="114" y="57"/>
                </a:cxn>
                <a:cxn ang="0">
                  <a:pos x="114" y="57"/>
                </a:cxn>
                <a:cxn ang="0">
                  <a:pos x="113" y="62"/>
                </a:cxn>
                <a:cxn ang="0">
                  <a:pos x="111" y="65"/>
                </a:cxn>
                <a:cxn ang="0">
                  <a:pos x="109" y="70"/>
                </a:cxn>
                <a:cxn ang="0">
                  <a:pos x="107" y="74"/>
                </a:cxn>
                <a:cxn ang="0">
                  <a:pos x="103" y="77"/>
                </a:cxn>
                <a:cxn ang="0">
                  <a:pos x="98" y="79"/>
                </a:cxn>
                <a:cxn ang="0">
                  <a:pos x="93" y="80"/>
                </a:cxn>
                <a:cxn ang="0">
                  <a:pos x="88" y="81"/>
                </a:cxn>
                <a:cxn ang="0">
                  <a:pos x="25" y="81"/>
                </a:cxn>
                <a:cxn ang="0">
                  <a:pos x="25" y="81"/>
                </a:cxn>
                <a:cxn ang="0">
                  <a:pos x="20" y="80"/>
                </a:cxn>
                <a:cxn ang="0">
                  <a:pos x="15" y="79"/>
                </a:cxn>
                <a:cxn ang="0">
                  <a:pos x="11" y="77"/>
                </a:cxn>
                <a:cxn ang="0">
                  <a:pos x="8" y="74"/>
                </a:cxn>
                <a:cxn ang="0">
                  <a:pos x="4" y="70"/>
                </a:cxn>
                <a:cxn ang="0">
                  <a:pos x="3" y="65"/>
                </a:cxn>
                <a:cxn ang="0">
                  <a:pos x="0" y="62"/>
                </a:cxn>
                <a:cxn ang="0">
                  <a:pos x="0" y="57"/>
                </a:cxn>
                <a:cxn ang="0">
                  <a:pos x="0" y="25"/>
                </a:cxn>
                <a:cxn ang="0">
                  <a:pos x="0" y="25"/>
                </a:cxn>
                <a:cxn ang="0">
                  <a:pos x="0" y="20"/>
                </a:cxn>
                <a:cxn ang="0">
                  <a:pos x="3" y="15"/>
                </a:cxn>
                <a:cxn ang="0">
                  <a:pos x="4" y="11"/>
                </a:cxn>
                <a:cxn ang="0">
                  <a:pos x="8" y="7"/>
                </a:cxn>
                <a:cxn ang="0">
                  <a:pos x="11" y="4"/>
                </a:cxn>
                <a:cxn ang="0">
                  <a:pos x="15" y="1"/>
                </a:cxn>
                <a:cxn ang="0">
                  <a:pos x="20" y="0"/>
                </a:cxn>
                <a:cxn ang="0">
                  <a:pos x="25" y="0"/>
                </a:cxn>
                <a:cxn ang="0">
                  <a:pos x="25" y="0"/>
                </a:cxn>
              </a:cxnLst>
              <a:rect l="0" t="0" r="r" b="b"/>
              <a:pathLst>
                <a:path w="114" h="81">
                  <a:moveTo>
                    <a:pt x="25" y="0"/>
                  </a:moveTo>
                  <a:lnTo>
                    <a:pt x="88" y="0"/>
                  </a:lnTo>
                  <a:lnTo>
                    <a:pt x="88" y="0"/>
                  </a:lnTo>
                  <a:lnTo>
                    <a:pt x="93" y="0"/>
                  </a:lnTo>
                  <a:lnTo>
                    <a:pt x="98" y="1"/>
                  </a:lnTo>
                  <a:lnTo>
                    <a:pt x="103" y="4"/>
                  </a:lnTo>
                  <a:lnTo>
                    <a:pt x="107" y="7"/>
                  </a:lnTo>
                  <a:lnTo>
                    <a:pt x="109" y="11"/>
                  </a:lnTo>
                  <a:lnTo>
                    <a:pt x="111" y="15"/>
                  </a:lnTo>
                  <a:lnTo>
                    <a:pt x="113" y="20"/>
                  </a:lnTo>
                  <a:lnTo>
                    <a:pt x="114" y="25"/>
                  </a:lnTo>
                  <a:lnTo>
                    <a:pt x="114" y="57"/>
                  </a:lnTo>
                  <a:lnTo>
                    <a:pt x="114" y="57"/>
                  </a:lnTo>
                  <a:lnTo>
                    <a:pt x="113" y="62"/>
                  </a:lnTo>
                  <a:lnTo>
                    <a:pt x="111" y="65"/>
                  </a:lnTo>
                  <a:lnTo>
                    <a:pt x="109" y="70"/>
                  </a:lnTo>
                  <a:lnTo>
                    <a:pt x="107" y="74"/>
                  </a:lnTo>
                  <a:lnTo>
                    <a:pt x="103" y="77"/>
                  </a:lnTo>
                  <a:lnTo>
                    <a:pt x="98" y="79"/>
                  </a:lnTo>
                  <a:lnTo>
                    <a:pt x="93" y="80"/>
                  </a:lnTo>
                  <a:lnTo>
                    <a:pt x="88" y="81"/>
                  </a:lnTo>
                  <a:lnTo>
                    <a:pt x="25" y="81"/>
                  </a:lnTo>
                  <a:lnTo>
                    <a:pt x="25" y="81"/>
                  </a:lnTo>
                  <a:lnTo>
                    <a:pt x="20" y="80"/>
                  </a:lnTo>
                  <a:lnTo>
                    <a:pt x="15" y="79"/>
                  </a:lnTo>
                  <a:lnTo>
                    <a:pt x="11" y="77"/>
                  </a:lnTo>
                  <a:lnTo>
                    <a:pt x="8" y="74"/>
                  </a:lnTo>
                  <a:lnTo>
                    <a:pt x="4" y="70"/>
                  </a:lnTo>
                  <a:lnTo>
                    <a:pt x="3" y="65"/>
                  </a:lnTo>
                  <a:lnTo>
                    <a:pt x="0" y="62"/>
                  </a:lnTo>
                  <a:lnTo>
                    <a:pt x="0" y="57"/>
                  </a:lnTo>
                  <a:lnTo>
                    <a:pt x="0" y="25"/>
                  </a:lnTo>
                  <a:lnTo>
                    <a:pt x="0" y="25"/>
                  </a:lnTo>
                  <a:lnTo>
                    <a:pt x="0" y="20"/>
                  </a:lnTo>
                  <a:lnTo>
                    <a:pt x="3" y="15"/>
                  </a:lnTo>
                  <a:lnTo>
                    <a:pt x="4" y="11"/>
                  </a:lnTo>
                  <a:lnTo>
                    <a:pt x="8" y="7"/>
                  </a:lnTo>
                  <a:lnTo>
                    <a:pt x="11" y="4"/>
                  </a:lnTo>
                  <a:lnTo>
                    <a:pt x="15" y="1"/>
                  </a:lnTo>
                  <a:lnTo>
                    <a:pt x="20" y="0"/>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114" name="Freeform 143"/>
          <p:cNvSpPr>
            <a:spLocks noEditPoints="1"/>
          </p:cNvSpPr>
          <p:nvPr/>
        </p:nvSpPr>
        <p:spPr bwMode="auto">
          <a:xfrm>
            <a:off x="10109200" y="5384800"/>
            <a:ext cx="493713" cy="506413"/>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002B41"/>
          </a:solid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grpSp>
        <p:nvGrpSpPr>
          <p:cNvPr id="2" name="组合 1"/>
          <p:cNvGrpSpPr/>
          <p:nvPr/>
        </p:nvGrpSpPr>
        <p:grpSpPr>
          <a:xfrm>
            <a:off x="422275" y="1579563"/>
            <a:ext cx="11394642" cy="4308475"/>
            <a:chOff x="422275" y="1579563"/>
            <a:chExt cx="11394642" cy="4308475"/>
          </a:xfrm>
          <a:solidFill>
            <a:srgbClr val="002B41"/>
          </a:solidFill>
        </p:grpSpPr>
        <p:sp>
          <p:nvSpPr>
            <p:cNvPr id="3" name="AutoShape 4"/>
            <p:cNvSpPr/>
            <p:nvPr/>
          </p:nvSpPr>
          <p:spPr bwMode="auto">
            <a:xfrm>
              <a:off x="11291888" y="4522788"/>
              <a:ext cx="473075" cy="473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4" name="AutoShape 5"/>
            <p:cNvSpPr/>
            <p:nvPr/>
          </p:nvSpPr>
          <p:spPr bwMode="auto">
            <a:xfrm>
              <a:off x="10636250" y="4675188"/>
              <a:ext cx="9207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 name="AutoShape 6"/>
            <p:cNvSpPr/>
            <p:nvPr/>
          </p:nvSpPr>
          <p:spPr bwMode="auto">
            <a:xfrm>
              <a:off x="10301288" y="4554538"/>
              <a:ext cx="487362" cy="396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 name="AutoShape 7"/>
            <p:cNvSpPr/>
            <p:nvPr/>
          </p:nvSpPr>
          <p:spPr bwMode="auto">
            <a:xfrm>
              <a:off x="9324975" y="4506913"/>
              <a:ext cx="487363" cy="488950"/>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 name="AutoShape 8"/>
            <p:cNvSpPr/>
            <p:nvPr/>
          </p:nvSpPr>
          <p:spPr bwMode="auto">
            <a:xfrm>
              <a:off x="9537700" y="4722813"/>
              <a:ext cx="61913" cy="60325"/>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 name="AutoShape 9"/>
            <p:cNvSpPr/>
            <p:nvPr/>
          </p:nvSpPr>
          <p:spPr bwMode="auto">
            <a:xfrm>
              <a:off x="9475788" y="4662488"/>
              <a:ext cx="184150" cy="18097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 name="AutoShape 10"/>
            <p:cNvSpPr/>
            <p:nvPr/>
          </p:nvSpPr>
          <p:spPr bwMode="auto">
            <a:xfrm>
              <a:off x="9599613" y="4783138"/>
              <a:ext cx="74612" cy="79375"/>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 name="AutoShape 11"/>
            <p:cNvSpPr/>
            <p:nvPr/>
          </p:nvSpPr>
          <p:spPr bwMode="auto">
            <a:xfrm>
              <a:off x="9628188" y="4814888"/>
              <a:ext cx="109537" cy="111125"/>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 name="AutoShape 12"/>
            <p:cNvSpPr/>
            <p:nvPr/>
          </p:nvSpPr>
          <p:spPr bwMode="auto">
            <a:xfrm>
              <a:off x="9613900" y="4799013"/>
              <a:ext cx="92075" cy="95250"/>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 name="AutoShape 13"/>
            <p:cNvSpPr/>
            <p:nvPr/>
          </p:nvSpPr>
          <p:spPr bwMode="auto">
            <a:xfrm>
              <a:off x="9461500" y="4646613"/>
              <a:ext cx="76200" cy="76200"/>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 name="AutoShape 14"/>
            <p:cNvSpPr/>
            <p:nvPr/>
          </p:nvSpPr>
          <p:spPr bwMode="auto">
            <a:xfrm>
              <a:off x="9399588" y="4586288"/>
              <a:ext cx="109537" cy="111125"/>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 name="AutoShape 15"/>
            <p:cNvSpPr/>
            <p:nvPr/>
          </p:nvSpPr>
          <p:spPr bwMode="auto">
            <a:xfrm>
              <a:off x="9431338" y="4614863"/>
              <a:ext cx="92075" cy="95250"/>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5" name="AutoShape 16"/>
            <p:cNvSpPr/>
            <p:nvPr/>
          </p:nvSpPr>
          <p:spPr bwMode="auto">
            <a:xfrm>
              <a:off x="8591550" y="4783138"/>
              <a:ext cx="61913" cy="60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6" name="AutoShape 17"/>
            <p:cNvSpPr/>
            <p:nvPr/>
          </p:nvSpPr>
          <p:spPr bwMode="auto">
            <a:xfrm>
              <a:off x="8347075" y="4522788"/>
              <a:ext cx="488950" cy="473075"/>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7" name="AutoShape 18"/>
            <p:cNvSpPr/>
            <p:nvPr/>
          </p:nvSpPr>
          <p:spPr bwMode="auto">
            <a:xfrm>
              <a:off x="7370763" y="4506913"/>
              <a:ext cx="488950"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8" name="AutoShape 19"/>
            <p:cNvSpPr/>
            <p:nvPr/>
          </p:nvSpPr>
          <p:spPr bwMode="auto">
            <a:xfrm>
              <a:off x="7478713" y="4691063"/>
              <a:ext cx="60325"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9" name="AutoShape 20"/>
            <p:cNvSpPr/>
            <p:nvPr/>
          </p:nvSpPr>
          <p:spPr bwMode="auto">
            <a:xfrm>
              <a:off x="7478713" y="4767263"/>
              <a:ext cx="60325"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20" name="AutoShape 21"/>
            <p:cNvSpPr/>
            <p:nvPr/>
          </p:nvSpPr>
          <p:spPr bwMode="auto">
            <a:xfrm>
              <a:off x="7478713" y="4843463"/>
              <a:ext cx="60325"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21" name="AutoShape 22"/>
            <p:cNvSpPr/>
            <p:nvPr/>
          </p:nvSpPr>
          <p:spPr bwMode="auto">
            <a:xfrm>
              <a:off x="7585075" y="4843463"/>
              <a:ext cx="60325"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22" name="AutoShape 23"/>
            <p:cNvSpPr/>
            <p:nvPr/>
          </p:nvSpPr>
          <p:spPr bwMode="auto">
            <a:xfrm>
              <a:off x="7585075" y="4767263"/>
              <a:ext cx="60325"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23" name="AutoShape 24"/>
            <p:cNvSpPr/>
            <p:nvPr/>
          </p:nvSpPr>
          <p:spPr bwMode="auto">
            <a:xfrm>
              <a:off x="7585075" y="4691063"/>
              <a:ext cx="60325"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24" name="AutoShape 25"/>
            <p:cNvSpPr/>
            <p:nvPr/>
          </p:nvSpPr>
          <p:spPr bwMode="auto">
            <a:xfrm>
              <a:off x="7691438" y="4843463"/>
              <a:ext cx="61912"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25" name="AutoShape 26"/>
            <p:cNvSpPr/>
            <p:nvPr/>
          </p:nvSpPr>
          <p:spPr bwMode="auto">
            <a:xfrm>
              <a:off x="7691438" y="4767263"/>
              <a:ext cx="61912"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26" name="AutoShape 27"/>
            <p:cNvSpPr/>
            <p:nvPr/>
          </p:nvSpPr>
          <p:spPr bwMode="auto">
            <a:xfrm>
              <a:off x="7691438" y="4691063"/>
              <a:ext cx="61912"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27" name="AutoShape 28"/>
            <p:cNvSpPr/>
            <p:nvPr/>
          </p:nvSpPr>
          <p:spPr bwMode="auto">
            <a:xfrm>
              <a:off x="6394450" y="4506913"/>
              <a:ext cx="488950"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28" name="AutoShape 29"/>
            <p:cNvSpPr/>
            <p:nvPr/>
          </p:nvSpPr>
          <p:spPr bwMode="auto">
            <a:xfrm>
              <a:off x="11276013" y="3548063"/>
              <a:ext cx="488950" cy="441325"/>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29" name="AutoShape 30"/>
            <p:cNvSpPr/>
            <p:nvPr/>
          </p:nvSpPr>
          <p:spPr bwMode="auto">
            <a:xfrm>
              <a:off x="10375900" y="3532188"/>
              <a:ext cx="336550" cy="488950"/>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30" name="AutoShape 31"/>
            <p:cNvSpPr/>
            <p:nvPr/>
          </p:nvSpPr>
          <p:spPr bwMode="auto">
            <a:xfrm>
              <a:off x="10437813" y="3744913"/>
              <a:ext cx="215900" cy="17462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31" name="AutoShape 32"/>
            <p:cNvSpPr/>
            <p:nvPr/>
          </p:nvSpPr>
          <p:spPr bwMode="auto">
            <a:xfrm>
              <a:off x="9324975" y="3563938"/>
              <a:ext cx="487363" cy="425450"/>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32" name="AutoShape 33"/>
            <p:cNvSpPr/>
            <p:nvPr/>
          </p:nvSpPr>
          <p:spPr bwMode="auto">
            <a:xfrm>
              <a:off x="8347075" y="3716338"/>
              <a:ext cx="488950" cy="304800"/>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33" name="AutoShape 34"/>
            <p:cNvSpPr/>
            <p:nvPr/>
          </p:nvSpPr>
          <p:spPr bwMode="auto">
            <a:xfrm>
              <a:off x="8469313" y="3592513"/>
              <a:ext cx="34925" cy="11430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34" name="AutoShape 35"/>
            <p:cNvSpPr/>
            <p:nvPr/>
          </p:nvSpPr>
          <p:spPr bwMode="auto">
            <a:xfrm>
              <a:off x="8653463" y="3592513"/>
              <a:ext cx="33337" cy="11430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35" name="AutoShape 36"/>
            <p:cNvSpPr/>
            <p:nvPr/>
          </p:nvSpPr>
          <p:spPr bwMode="auto">
            <a:xfrm>
              <a:off x="8575675" y="3532188"/>
              <a:ext cx="34925" cy="11430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36" name="AutoShape 37"/>
            <p:cNvSpPr/>
            <p:nvPr/>
          </p:nvSpPr>
          <p:spPr bwMode="auto">
            <a:xfrm>
              <a:off x="7370763" y="3576638"/>
              <a:ext cx="444500" cy="444500"/>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37" name="AutoShape 38"/>
            <p:cNvSpPr/>
            <p:nvPr/>
          </p:nvSpPr>
          <p:spPr bwMode="auto">
            <a:xfrm>
              <a:off x="7585075" y="3776663"/>
              <a:ext cx="76200" cy="76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38" name="AutoShape 39"/>
            <p:cNvSpPr/>
            <p:nvPr/>
          </p:nvSpPr>
          <p:spPr bwMode="auto">
            <a:xfrm>
              <a:off x="7783513" y="3532188"/>
              <a:ext cx="76200" cy="76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39" name="AutoShape 40"/>
            <p:cNvSpPr/>
            <p:nvPr/>
          </p:nvSpPr>
          <p:spPr bwMode="auto">
            <a:xfrm>
              <a:off x="7493000" y="3760788"/>
              <a:ext cx="60325" cy="60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40" name="AutoShape 41"/>
            <p:cNvSpPr/>
            <p:nvPr/>
          </p:nvSpPr>
          <p:spPr bwMode="auto">
            <a:xfrm>
              <a:off x="7553325" y="3868738"/>
              <a:ext cx="31750"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41" name="AutoShape 42"/>
            <p:cNvSpPr/>
            <p:nvPr/>
          </p:nvSpPr>
          <p:spPr bwMode="auto">
            <a:xfrm>
              <a:off x="7797800" y="3636963"/>
              <a:ext cx="30163" cy="31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42" name="AutoShape 43"/>
            <p:cNvSpPr/>
            <p:nvPr/>
          </p:nvSpPr>
          <p:spPr bwMode="auto">
            <a:xfrm>
              <a:off x="6394450" y="3563938"/>
              <a:ext cx="488950"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43" name="AutoShape 44"/>
            <p:cNvSpPr/>
            <p:nvPr/>
          </p:nvSpPr>
          <p:spPr bwMode="auto">
            <a:xfrm>
              <a:off x="6837363" y="3716338"/>
              <a:ext cx="30162" cy="165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44" name="AutoShape 45"/>
            <p:cNvSpPr/>
            <p:nvPr/>
          </p:nvSpPr>
          <p:spPr bwMode="auto">
            <a:xfrm>
              <a:off x="6821488" y="3897313"/>
              <a:ext cx="61912" cy="9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45" name="AutoShape 46"/>
            <p:cNvSpPr/>
            <p:nvPr/>
          </p:nvSpPr>
          <p:spPr bwMode="auto">
            <a:xfrm>
              <a:off x="11276013" y="2554288"/>
              <a:ext cx="488950"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46" name="AutoShape 47"/>
            <p:cNvSpPr/>
            <p:nvPr/>
          </p:nvSpPr>
          <p:spPr bwMode="auto">
            <a:xfrm>
              <a:off x="10301288" y="2554288"/>
              <a:ext cx="487362" cy="488950"/>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47" name="AutoShape 48"/>
            <p:cNvSpPr/>
            <p:nvPr/>
          </p:nvSpPr>
          <p:spPr bwMode="auto">
            <a:xfrm>
              <a:off x="9355138" y="2554288"/>
              <a:ext cx="427037"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48" name="AutoShape 49"/>
            <p:cNvSpPr/>
            <p:nvPr/>
          </p:nvSpPr>
          <p:spPr bwMode="auto">
            <a:xfrm>
              <a:off x="9690100" y="2935288"/>
              <a:ext cx="30163" cy="31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49" name="AutoShape 50"/>
            <p:cNvSpPr/>
            <p:nvPr/>
          </p:nvSpPr>
          <p:spPr bwMode="auto">
            <a:xfrm>
              <a:off x="9690100" y="2846388"/>
              <a:ext cx="30163"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0" name="AutoShape 51"/>
            <p:cNvSpPr/>
            <p:nvPr/>
          </p:nvSpPr>
          <p:spPr bwMode="auto">
            <a:xfrm>
              <a:off x="9690100" y="2754313"/>
              <a:ext cx="30163"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1" name="AutoShape 52"/>
            <p:cNvSpPr/>
            <p:nvPr/>
          </p:nvSpPr>
          <p:spPr bwMode="auto">
            <a:xfrm>
              <a:off x="8347075" y="2554288"/>
              <a:ext cx="488950" cy="488950"/>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2" name="AutoShape 53"/>
            <p:cNvSpPr/>
            <p:nvPr/>
          </p:nvSpPr>
          <p:spPr bwMode="auto">
            <a:xfrm>
              <a:off x="8531225" y="2722563"/>
              <a:ext cx="131763" cy="13652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3" name="AutoShape 54"/>
            <p:cNvSpPr/>
            <p:nvPr/>
          </p:nvSpPr>
          <p:spPr bwMode="auto">
            <a:xfrm>
              <a:off x="8515350" y="2890838"/>
              <a:ext cx="74613" cy="7620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4" name="AutoShape 55"/>
            <p:cNvSpPr/>
            <p:nvPr/>
          </p:nvSpPr>
          <p:spPr bwMode="auto">
            <a:xfrm>
              <a:off x="8591550" y="2630488"/>
              <a:ext cx="76200" cy="79375"/>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5" name="AutoShape 56"/>
            <p:cNvSpPr/>
            <p:nvPr/>
          </p:nvSpPr>
          <p:spPr bwMode="auto">
            <a:xfrm>
              <a:off x="7370763" y="2554288"/>
              <a:ext cx="153987"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6" name="AutoShape 57"/>
            <p:cNvSpPr/>
            <p:nvPr/>
          </p:nvSpPr>
          <p:spPr bwMode="auto">
            <a:xfrm>
              <a:off x="7707313" y="2554288"/>
              <a:ext cx="152400"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7" name="AutoShape 58"/>
            <p:cNvSpPr/>
            <p:nvPr/>
          </p:nvSpPr>
          <p:spPr bwMode="auto">
            <a:xfrm>
              <a:off x="7539038" y="2554288"/>
              <a:ext cx="152400"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8" name="AutoShape 59"/>
            <p:cNvSpPr/>
            <p:nvPr/>
          </p:nvSpPr>
          <p:spPr bwMode="auto">
            <a:xfrm>
              <a:off x="6394450" y="2554288"/>
              <a:ext cx="488950" cy="48895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9" name="AutoShape 60"/>
            <p:cNvSpPr/>
            <p:nvPr/>
          </p:nvSpPr>
          <p:spPr bwMode="auto">
            <a:xfrm>
              <a:off x="11506200" y="1716088"/>
              <a:ext cx="30163"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0" name="AutoShape 61"/>
            <p:cNvSpPr/>
            <p:nvPr/>
          </p:nvSpPr>
          <p:spPr bwMode="auto">
            <a:xfrm>
              <a:off x="11506200" y="1900238"/>
              <a:ext cx="30163"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1" name="AutoShape 62"/>
            <p:cNvSpPr/>
            <p:nvPr/>
          </p:nvSpPr>
          <p:spPr bwMode="auto">
            <a:xfrm>
              <a:off x="11414125" y="1808163"/>
              <a:ext cx="30163"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2" name="AutoShape 63"/>
            <p:cNvSpPr/>
            <p:nvPr/>
          </p:nvSpPr>
          <p:spPr bwMode="auto">
            <a:xfrm>
              <a:off x="11596688" y="1808163"/>
              <a:ext cx="31750"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3" name="AutoShape 64"/>
            <p:cNvSpPr/>
            <p:nvPr/>
          </p:nvSpPr>
          <p:spPr bwMode="auto">
            <a:xfrm>
              <a:off x="11444288" y="1868488"/>
              <a:ext cx="30162" cy="31750"/>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4" name="AutoShape 65"/>
            <p:cNvSpPr/>
            <p:nvPr/>
          </p:nvSpPr>
          <p:spPr bwMode="auto">
            <a:xfrm>
              <a:off x="11444288" y="1744663"/>
              <a:ext cx="30162" cy="31750"/>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5" name="AutoShape 66"/>
            <p:cNvSpPr/>
            <p:nvPr/>
          </p:nvSpPr>
          <p:spPr bwMode="auto">
            <a:xfrm>
              <a:off x="11566525" y="1868488"/>
              <a:ext cx="30163" cy="31750"/>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6" name="AutoShape 67"/>
            <p:cNvSpPr/>
            <p:nvPr/>
          </p:nvSpPr>
          <p:spPr bwMode="auto">
            <a:xfrm>
              <a:off x="11368088" y="1579563"/>
              <a:ext cx="334962" cy="485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7" name="AutoShape 68"/>
            <p:cNvSpPr/>
            <p:nvPr/>
          </p:nvSpPr>
          <p:spPr bwMode="auto">
            <a:xfrm>
              <a:off x="11506200" y="1744663"/>
              <a:ext cx="92075" cy="95250"/>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8" name="AutoShape 69"/>
            <p:cNvSpPr/>
            <p:nvPr/>
          </p:nvSpPr>
          <p:spPr bwMode="auto">
            <a:xfrm>
              <a:off x="10301288" y="1579563"/>
              <a:ext cx="487362"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9" name="AutoShape 70"/>
            <p:cNvSpPr/>
            <p:nvPr/>
          </p:nvSpPr>
          <p:spPr bwMode="auto">
            <a:xfrm>
              <a:off x="10529888" y="1668463"/>
              <a:ext cx="90487"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0" name="AutoShape 71"/>
            <p:cNvSpPr/>
            <p:nvPr/>
          </p:nvSpPr>
          <p:spPr bwMode="auto">
            <a:xfrm>
              <a:off x="10529888" y="1716088"/>
              <a:ext cx="90487"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1" name="AutoShape 72"/>
            <p:cNvSpPr/>
            <p:nvPr/>
          </p:nvSpPr>
          <p:spPr bwMode="auto">
            <a:xfrm>
              <a:off x="10529888" y="1760538"/>
              <a:ext cx="198437"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2" name="AutoShape 73"/>
            <p:cNvSpPr/>
            <p:nvPr/>
          </p:nvSpPr>
          <p:spPr bwMode="auto">
            <a:xfrm>
              <a:off x="10361613" y="1852613"/>
              <a:ext cx="366712"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3" name="AutoShape 74"/>
            <p:cNvSpPr/>
            <p:nvPr/>
          </p:nvSpPr>
          <p:spPr bwMode="auto">
            <a:xfrm>
              <a:off x="10361613" y="1900238"/>
              <a:ext cx="366712"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4" name="AutoShape 75"/>
            <p:cNvSpPr/>
            <p:nvPr/>
          </p:nvSpPr>
          <p:spPr bwMode="auto">
            <a:xfrm>
              <a:off x="10361613" y="1944688"/>
              <a:ext cx="366712"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5" name="AutoShape 76"/>
            <p:cNvSpPr/>
            <p:nvPr/>
          </p:nvSpPr>
          <p:spPr bwMode="auto">
            <a:xfrm>
              <a:off x="10361613" y="1808163"/>
              <a:ext cx="366712"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6" name="AutoShape 77"/>
            <p:cNvSpPr/>
            <p:nvPr/>
          </p:nvSpPr>
          <p:spPr bwMode="auto">
            <a:xfrm>
              <a:off x="10361613" y="1655763"/>
              <a:ext cx="138112" cy="120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7" name="AutoShape 78"/>
            <p:cNvSpPr/>
            <p:nvPr/>
          </p:nvSpPr>
          <p:spPr bwMode="auto">
            <a:xfrm>
              <a:off x="9339263" y="1579563"/>
              <a:ext cx="457200" cy="485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8" name="AutoShape 79"/>
            <p:cNvSpPr/>
            <p:nvPr/>
          </p:nvSpPr>
          <p:spPr bwMode="auto">
            <a:xfrm>
              <a:off x="9399588" y="1639888"/>
              <a:ext cx="336550"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9" name="AutoShape 80"/>
            <p:cNvSpPr/>
            <p:nvPr/>
          </p:nvSpPr>
          <p:spPr bwMode="auto">
            <a:xfrm>
              <a:off x="9583738" y="1684338"/>
              <a:ext cx="90487" cy="9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0" name="AutoShape 81"/>
            <p:cNvSpPr/>
            <p:nvPr/>
          </p:nvSpPr>
          <p:spPr bwMode="auto">
            <a:xfrm>
              <a:off x="8347075" y="1579563"/>
              <a:ext cx="488950" cy="485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1" name="AutoShape 82"/>
            <p:cNvSpPr/>
            <p:nvPr/>
          </p:nvSpPr>
          <p:spPr bwMode="auto">
            <a:xfrm>
              <a:off x="8393113" y="1973263"/>
              <a:ext cx="46037"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2" name="AutoShape 83"/>
            <p:cNvSpPr/>
            <p:nvPr/>
          </p:nvSpPr>
          <p:spPr bwMode="auto">
            <a:xfrm>
              <a:off x="7370763" y="1655763"/>
              <a:ext cx="488950" cy="317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3" name="AutoShape 84"/>
            <p:cNvSpPr/>
            <p:nvPr/>
          </p:nvSpPr>
          <p:spPr bwMode="auto">
            <a:xfrm>
              <a:off x="6394450" y="1579563"/>
              <a:ext cx="488950" cy="485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4" name="AutoShape 85"/>
            <p:cNvSpPr/>
            <p:nvPr/>
          </p:nvSpPr>
          <p:spPr bwMode="auto">
            <a:xfrm>
              <a:off x="6684963" y="1760538"/>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5" name="AutoShape 86"/>
            <p:cNvSpPr/>
            <p:nvPr/>
          </p:nvSpPr>
          <p:spPr bwMode="auto">
            <a:xfrm>
              <a:off x="6684963" y="1716088"/>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6" name="AutoShape 87"/>
            <p:cNvSpPr/>
            <p:nvPr/>
          </p:nvSpPr>
          <p:spPr bwMode="auto">
            <a:xfrm>
              <a:off x="6684963" y="1668463"/>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7" name="AutoShape 88"/>
            <p:cNvSpPr/>
            <p:nvPr/>
          </p:nvSpPr>
          <p:spPr bwMode="auto">
            <a:xfrm>
              <a:off x="6516688" y="1989138"/>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8" name="AutoShape 89"/>
            <p:cNvSpPr/>
            <p:nvPr/>
          </p:nvSpPr>
          <p:spPr bwMode="auto">
            <a:xfrm>
              <a:off x="6516688" y="1944688"/>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9" name="AutoShape 90"/>
            <p:cNvSpPr/>
            <p:nvPr/>
          </p:nvSpPr>
          <p:spPr bwMode="auto">
            <a:xfrm>
              <a:off x="6516688" y="1900238"/>
              <a:ext cx="136525"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0" name="AutoShape 91"/>
            <p:cNvSpPr/>
            <p:nvPr/>
          </p:nvSpPr>
          <p:spPr bwMode="auto">
            <a:xfrm>
              <a:off x="6684963" y="1989138"/>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1" name="AutoShape 92"/>
            <p:cNvSpPr/>
            <p:nvPr/>
          </p:nvSpPr>
          <p:spPr bwMode="auto">
            <a:xfrm>
              <a:off x="6684963" y="1944688"/>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2" name="AutoShape 93"/>
            <p:cNvSpPr/>
            <p:nvPr/>
          </p:nvSpPr>
          <p:spPr bwMode="auto">
            <a:xfrm>
              <a:off x="6684963" y="1900238"/>
              <a:ext cx="136525"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3" name="AutoShape 94"/>
            <p:cNvSpPr/>
            <p:nvPr/>
          </p:nvSpPr>
          <p:spPr bwMode="auto">
            <a:xfrm>
              <a:off x="6516688" y="1808163"/>
              <a:ext cx="304800"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4" name="AutoShape 95"/>
            <p:cNvSpPr/>
            <p:nvPr/>
          </p:nvSpPr>
          <p:spPr bwMode="auto">
            <a:xfrm>
              <a:off x="6516688" y="1852613"/>
              <a:ext cx="304800"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5" name="AutoShape 96"/>
            <p:cNvSpPr/>
            <p:nvPr/>
          </p:nvSpPr>
          <p:spPr bwMode="auto">
            <a:xfrm>
              <a:off x="6516688" y="1639888"/>
              <a:ext cx="136525" cy="136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6" name="AutoShape 97"/>
            <p:cNvSpPr/>
            <p:nvPr/>
          </p:nvSpPr>
          <p:spPr bwMode="auto">
            <a:xfrm>
              <a:off x="5430838" y="4513263"/>
              <a:ext cx="334962"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7" name="AutoShape 98"/>
            <p:cNvSpPr/>
            <p:nvPr/>
          </p:nvSpPr>
          <p:spPr bwMode="auto">
            <a:xfrm>
              <a:off x="5567363" y="4560888"/>
              <a:ext cx="61912"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8" name="AutoShape 99"/>
            <p:cNvSpPr/>
            <p:nvPr/>
          </p:nvSpPr>
          <p:spPr bwMode="auto">
            <a:xfrm>
              <a:off x="5583238" y="4941888"/>
              <a:ext cx="30162"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9" name="AutoShape 100"/>
            <p:cNvSpPr/>
            <p:nvPr/>
          </p:nvSpPr>
          <p:spPr bwMode="auto">
            <a:xfrm>
              <a:off x="4408488" y="4513263"/>
              <a:ext cx="427037"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0" name="AutoShape 101"/>
            <p:cNvSpPr/>
            <p:nvPr/>
          </p:nvSpPr>
          <p:spPr bwMode="auto">
            <a:xfrm>
              <a:off x="3402013" y="4545013"/>
              <a:ext cx="487362" cy="425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1" name="AutoShape 102"/>
            <p:cNvSpPr/>
            <p:nvPr/>
          </p:nvSpPr>
          <p:spPr bwMode="auto">
            <a:xfrm>
              <a:off x="3462338" y="4605338"/>
              <a:ext cx="373062" cy="273050"/>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2" name="AutoShape 103"/>
            <p:cNvSpPr/>
            <p:nvPr/>
          </p:nvSpPr>
          <p:spPr bwMode="auto">
            <a:xfrm>
              <a:off x="2501900" y="4621213"/>
              <a:ext cx="174625"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3" name="AutoShape 104"/>
            <p:cNvSpPr/>
            <p:nvPr/>
          </p:nvSpPr>
          <p:spPr bwMode="auto">
            <a:xfrm>
              <a:off x="2424113" y="4545013"/>
              <a:ext cx="488950" cy="425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4" name="AutoShape 105"/>
            <p:cNvSpPr/>
            <p:nvPr/>
          </p:nvSpPr>
          <p:spPr bwMode="auto">
            <a:xfrm>
              <a:off x="1447800" y="4605338"/>
              <a:ext cx="487363"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5" name="AutoShape 106"/>
            <p:cNvSpPr/>
            <p:nvPr/>
          </p:nvSpPr>
          <p:spPr bwMode="auto">
            <a:xfrm>
              <a:off x="1631950" y="4697413"/>
              <a:ext cx="68263"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6" name="AutoShape 107"/>
            <p:cNvSpPr/>
            <p:nvPr/>
          </p:nvSpPr>
          <p:spPr bwMode="auto">
            <a:xfrm>
              <a:off x="1585913" y="4649788"/>
              <a:ext cx="212725" cy="215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7" name="AutoShape 108"/>
            <p:cNvSpPr/>
            <p:nvPr/>
          </p:nvSpPr>
          <p:spPr bwMode="auto">
            <a:xfrm>
              <a:off x="623888" y="4605338"/>
              <a:ext cx="1841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8" name="AutoShape 109"/>
            <p:cNvSpPr/>
            <p:nvPr/>
          </p:nvSpPr>
          <p:spPr bwMode="auto">
            <a:xfrm>
              <a:off x="533400" y="4513263"/>
              <a:ext cx="366713"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9" name="AutoShape 110"/>
            <p:cNvSpPr/>
            <p:nvPr/>
          </p:nvSpPr>
          <p:spPr bwMode="auto">
            <a:xfrm>
              <a:off x="5414963" y="3627438"/>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0" name="AutoShape 111"/>
            <p:cNvSpPr/>
            <p:nvPr/>
          </p:nvSpPr>
          <p:spPr bwMode="auto">
            <a:xfrm>
              <a:off x="5354638" y="3567113"/>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1" name="AutoShape 112"/>
            <p:cNvSpPr/>
            <p:nvPr/>
          </p:nvSpPr>
          <p:spPr bwMode="auto">
            <a:xfrm>
              <a:off x="4378325" y="3535363"/>
              <a:ext cx="487363" cy="48895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2" name="AutoShape 113"/>
            <p:cNvSpPr/>
            <p:nvPr/>
          </p:nvSpPr>
          <p:spPr bwMode="auto">
            <a:xfrm>
              <a:off x="3478213" y="3535363"/>
              <a:ext cx="334962"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3" name="AutoShape 114"/>
            <p:cNvSpPr/>
            <p:nvPr/>
          </p:nvSpPr>
          <p:spPr bwMode="auto">
            <a:xfrm>
              <a:off x="3552825" y="3614738"/>
              <a:ext cx="100013" cy="98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4" name="AutoShape 115"/>
            <p:cNvSpPr/>
            <p:nvPr/>
          </p:nvSpPr>
          <p:spPr bwMode="auto">
            <a:xfrm>
              <a:off x="2486025" y="3535363"/>
              <a:ext cx="365125"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5" name="AutoShape 116"/>
            <p:cNvSpPr/>
            <p:nvPr/>
          </p:nvSpPr>
          <p:spPr bwMode="auto">
            <a:xfrm>
              <a:off x="2638425" y="3827463"/>
              <a:ext cx="60325" cy="9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6" name="AutoShape 117"/>
            <p:cNvSpPr/>
            <p:nvPr/>
          </p:nvSpPr>
          <p:spPr bwMode="auto">
            <a:xfrm>
              <a:off x="1447800" y="3627438"/>
              <a:ext cx="488950" cy="368300"/>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7" name="AutoShape 118"/>
            <p:cNvSpPr/>
            <p:nvPr/>
          </p:nvSpPr>
          <p:spPr bwMode="auto">
            <a:xfrm>
              <a:off x="473075" y="3598863"/>
              <a:ext cx="487363" cy="365125"/>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8" name="AutoShape 119"/>
            <p:cNvSpPr/>
            <p:nvPr/>
          </p:nvSpPr>
          <p:spPr bwMode="auto">
            <a:xfrm>
              <a:off x="776288" y="3735388"/>
              <a:ext cx="92075" cy="9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9" name="AutoShape 120"/>
            <p:cNvSpPr/>
            <p:nvPr/>
          </p:nvSpPr>
          <p:spPr bwMode="auto">
            <a:xfrm>
              <a:off x="5476875" y="2713038"/>
              <a:ext cx="242888"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0" name="AutoShape 121"/>
            <p:cNvSpPr/>
            <p:nvPr/>
          </p:nvSpPr>
          <p:spPr bwMode="auto">
            <a:xfrm>
              <a:off x="5537200" y="2773363"/>
              <a:ext cx="68263" cy="69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1" name="AutoShape 122"/>
            <p:cNvSpPr/>
            <p:nvPr/>
          </p:nvSpPr>
          <p:spPr bwMode="auto">
            <a:xfrm>
              <a:off x="5354638" y="2605088"/>
              <a:ext cx="488950" cy="412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2" name="AutoShape 123"/>
            <p:cNvSpPr/>
            <p:nvPr/>
          </p:nvSpPr>
          <p:spPr bwMode="auto">
            <a:xfrm>
              <a:off x="4378325" y="2560638"/>
              <a:ext cx="487363"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3" name="AutoShape 124"/>
            <p:cNvSpPr/>
            <p:nvPr/>
          </p:nvSpPr>
          <p:spPr bwMode="auto">
            <a:xfrm>
              <a:off x="4514850" y="2697163"/>
              <a:ext cx="214313" cy="212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4" name="AutoShape 125"/>
            <p:cNvSpPr/>
            <p:nvPr/>
          </p:nvSpPr>
          <p:spPr bwMode="auto">
            <a:xfrm>
              <a:off x="4560888" y="2741613"/>
              <a:ext cx="122237"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5" name="AutoShape 126"/>
            <p:cNvSpPr/>
            <p:nvPr/>
          </p:nvSpPr>
          <p:spPr bwMode="auto">
            <a:xfrm>
              <a:off x="3402013" y="2560638"/>
              <a:ext cx="487362"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6" name="AutoShape 127"/>
            <p:cNvSpPr/>
            <p:nvPr/>
          </p:nvSpPr>
          <p:spPr bwMode="auto">
            <a:xfrm>
              <a:off x="3598863" y="2636838"/>
              <a:ext cx="115887"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7" name="AutoShape 128"/>
            <p:cNvSpPr/>
            <p:nvPr/>
          </p:nvSpPr>
          <p:spPr bwMode="auto">
            <a:xfrm>
              <a:off x="2424113" y="2560638"/>
              <a:ext cx="488950"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8" name="AutoShape 129"/>
            <p:cNvSpPr/>
            <p:nvPr/>
          </p:nvSpPr>
          <p:spPr bwMode="auto">
            <a:xfrm>
              <a:off x="2730500" y="2620963"/>
              <a:ext cx="120650" cy="120650"/>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9" name="AutoShape 130"/>
            <p:cNvSpPr/>
            <p:nvPr/>
          </p:nvSpPr>
          <p:spPr bwMode="auto">
            <a:xfrm>
              <a:off x="1447800" y="2560638"/>
              <a:ext cx="488950" cy="488950"/>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30" name="AutoShape 131"/>
            <p:cNvSpPr/>
            <p:nvPr/>
          </p:nvSpPr>
          <p:spPr bwMode="auto">
            <a:xfrm>
              <a:off x="503238" y="2560638"/>
              <a:ext cx="427037"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1" name="AutoShape 132"/>
            <p:cNvSpPr/>
            <p:nvPr/>
          </p:nvSpPr>
          <p:spPr bwMode="auto">
            <a:xfrm>
              <a:off x="593725" y="2757488"/>
              <a:ext cx="61913" cy="228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2" name="AutoShape 133"/>
            <p:cNvSpPr/>
            <p:nvPr/>
          </p:nvSpPr>
          <p:spPr bwMode="auto">
            <a:xfrm>
              <a:off x="685800" y="2757488"/>
              <a:ext cx="61913" cy="228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3" name="AutoShape 134"/>
            <p:cNvSpPr/>
            <p:nvPr/>
          </p:nvSpPr>
          <p:spPr bwMode="auto">
            <a:xfrm>
              <a:off x="776288" y="2757488"/>
              <a:ext cx="61912" cy="228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4" name="AutoShape 135"/>
            <p:cNvSpPr/>
            <p:nvPr/>
          </p:nvSpPr>
          <p:spPr bwMode="auto">
            <a:xfrm>
              <a:off x="5354638" y="1658938"/>
              <a:ext cx="488950" cy="3365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5" name="AutoShape 136"/>
            <p:cNvSpPr/>
            <p:nvPr/>
          </p:nvSpPr>
          <p:spPr bwMode="auto">
            <a:xfrm>
              <a:off x="4637088" y="1643063"/>
              <a:ext cx="160337" cy="161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6" name="AutoShape 137"/>
            <p:cNvSpPr/>
            <p:nvPr/>
          </p:nvSpPr>
          <p:spPr bwMode="auto">
            <a:xfrm>
              <a:off x="4378325" y="1582738"/>
              <a:ext cx="487363" cy="488950"/>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7" name="AutoShape 138"/>
            <p:cNvSpPr/>
            <p:nvPr/>
          </p:nvSpPr>
          <p:spPr bwMode="auto">
            <a:xfrm>
              <a:off x="4637088" y="1582738"/>
              <a:ext cx="228600" cy="228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8" name="AutoShape 139"/>
            <p:cNvSpPr/>
            <p:nvPr/>
          </p:nvSpPr>
          <p:spPr bwMode="auto">
            <a:xfrm>
              <a:off x="3402013" y="1582738"/>
              <a:ext cx="487362" cy="47307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9" name="AutoShape 140"/>
            <p:cNvSpPr/>
            <p:nvPr/>
          </p:nvSpPr>
          <p:spPr bwMode="auto">
            <a:xfrm>
              <a:off x="2486025" y="1706563"/>
              <a:ext cx="304800" cy="247650"/>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0" name="AutoShape 141"/>
            <p:cNvSpPr/>
            <p:nvPr/>
          </p:nvSpPr>
          <p:spPr bwMode="auto">
            <a:xfrm>
              <a:off x="2424113" y="1643063"/>
              <a:ext cx="488950" cy="3810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1" name="AutoShape 142"/>
            <p:cNvSpPr/>
            <p:nvPr/>
          </p:nvSpPr>
          <p:spPr bwMode="auto">
            <a:xfrm>
              <a:off x="2806700" y="1722438"/>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2" name="AutoShape 143"/>
            <p:cNvSpPr/>
            <p:nvPr/>
          </p:nvSpPr>
          <p:spPr bwMode="auto">
            <a:xfrm>
              <a:off x="2790825" y="1919288"/>
              <a:ext cx="603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3" name="AutoShape 144"/>
            <p:cNvSpPr/>
            <p:nvPr/>
          </p:nvSpPr>
          <p:spPr bwMode="auto">
            <a:xfrm>
              <a:off x="2806700" y="1871663"/>
              <a:ext cx="603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4" name="AutoShape 145"/>
            <p:cNvSpPr/>
            <p:nvPr/>
          </p:nvSpPr>
          <p:spPr bwMode="auto">
            <a:xfrm>
              <a:off x="2806700" y="1827213"/>
              <a:ext cx="603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5" name="AutoShape 146"/>
            <p:cNvSpPr/>
            <p:nvPr/>
          </p:nvSpPr>
          <p:spPr bwMode="auto">
            <a:xfrm>
              <a:off x="2547938" y="1766888"/>
              <a:ext cx="90487" cy="63500"/>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6" name="AutoShape 147"/>
            <p:cNvSpPr/>
            <p:nvPr/>
          </p:nvSpPr>
          <p:spPr bwMode="auto">
            <a:xfrm>
              <a:off x="1447800" y="1614488"/>
              <a:ext cx="488950" cy="425450"/>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7" name="AutoShape 148"/>
            <p:cNvSpPr/>
            <p:nvPr/>
          </p:nvSpPr>
          <p:spPr bwMode="auto">
            <a:xfrm>
              <a:off x="1524000" y="1690688"/>
              <a:ext cx="73025"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8" name="AutoShape 149"/>
            <p:cNvSpPr/>
            <p:nvPr/>
          </p:nvSpPr>
          <p:spPr bwMode="auto">
            <a:xfrm>
              <a:off x="473075" y="1643063"/>
              <a:ext cx="487363" cy="352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9" name="Freeform 147"/>
            <p:cNvSpPr>
              <a:spLocks noEditPoints="1"/>
            </p:cNvSpPr>
            <p:nvPr/>
          </p:nvSpPr>
          <p:spPr bwMode="auto">
            <a:xfrm>
              <a:off x="422275" y="5408613"/>
              <a:ext cx="401638" cy="454025"/>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grp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nvGrpSpPr>
            <p:cNvPr id="150" name="Group 299"/>
            <p:cNvGrpSpPr/>
            <p:nvPr/>
          </p:nvGrpSpPr>
          <p:grpSpPr>
            <a:xfrm>
              <a:off x="1619362" y="5410059"/>
              <a:ext cx="182485" cy="464152"/>
              <a:chOff x="6141009" y="3540977"/>
              <a:chExt cx="85046" cy="216315"/>
            </a:xfrm>
            <a:grpFill/>
          </p:grpSpPr>
          <p:sp>
            <p:nvSpPr>
              <p:cNvPr id="181" name="Freeform 12"/>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8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grpSp>
          <p:nvGrpSpPr>
            <p:cNvPr id="151" name="Group 302"/>
            <p:cNvGrpSpPr/>
            <p:nvPr/>
          </p:nvGrpSpPr>
          <p:grpSpPr>
            <a:xfrm>
              <a:off x="2637310" y="5410149"/>
              <a:ext cx="215525" cy="464813"/>
              <a:chOff x="6138760" y="4271257"/>
              <a:chExt cx="97227" cy="209688"/>
            </a:xfrm>
            <a:grpFill/>
          </p:grpSpPr>
          <p:sp>
            <p:nvSpPr>
              <p:cNvPr id="179" name="Oval 152"/>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80" name="Freeform 7"/>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sp>
          <p:nvSpPr>
            <p:cNvPr id="152" name="Freeform 19"/>
            <p:cNvSpPr>
              <a:spLocks noEditPoints="1"/>
            </p:cNvSpPr>
            <p:nvPr/>
          </p:nvSpPr>
          <p:spPr bwMode="auto">
            <a:xfrm>
              <a:off x="4383088" y="5434013"/>
              <a:ext cx="515937" cy="415925"/>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53" name="Freeform 15"/>
            <p:cNvSpPr>
              <a:spLocks noEditPoints="1"/>
            </p:cNvSpPr>
            <p:nvPr/>
          </p:nvSpPr>
          <p:spPr bwMode="auto">
            <a:xfrm>
              <a:off x="3438525" y="5389563"/>
              <a:ext cx="452438" cy="450850"/>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54" name="Freeform 11"/>
            <p:cNvSpPr>
              <a:spLocks noEditPoints="1"/>
            </p:cNvSpPr>
            <p:nvPr/>
          </p:nvSpPr>
          <p:spPr bwMode="auto">
            <a:xfrm>
              <a:off x="5422900" y="5370513"/>
              <a:ext cx="474663" cy="476250"/>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grp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55" name="Freeform 21"/>
            <p:cNvSpPr>
              <a:spLocks noEditPoints="1"/>
            </p:cNvSpPr>
            <p:nvPr/>
          </p:nvSpPr>
          <p:spPr bwMode="auto">
            <a:xfrm>
              <a:off x="6491288" y="5370513"/>
              <a:ext cx="517525" cy="517525"/>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grp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56" name="Freeform 26"/>
            <p:cNvSpPr/>
            <p:nvPr/>
          </p:nvSpPr>
          <p:spPr bwMode="auto">
            <a:xfrm>
              <a:off x="7400925" y="5408613"/>
              <a:ext cx="425450" cy="44132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grp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nvGrpSpPr>
            <p:cNvPr id="157" name="Group 159"/>
            <p:cNvGrpSpPr/>
            <p:nvPr/>
          </p:nvGrpSpPr>
          <p:grpSpPr>
            <a:xfrm>
              <a:off x="8324962" y="5409406"/>
              <a:ext cx="584219" cy="460272"/>
              <a:chOff x="1058564" y="1781841"/>
              <a:chExt cx="649993" cy="512092"/>
            </a:xfrm>
            <a:grpFill/>
          </p:grpSpPr>
          <p:sp>
            <p:nvSpPr>
              <p:cNvPr id="177" name="Freeform 31"/>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78" name="Freeform 32"/>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grpSp>
          <p:nvGrpSpPr>
            <p:cNvPr id="158" name="Group 162"/>
            <p:cNvGrpSpPr/>
            <p:nvPr/>
          </p:nvGrpSpPr>
          <p:grpSpPr>
            <a:xfrm>
              <a:off x="9341951" y="5409406"/>
              <a:ext cx="467115" cy="355675"/>
              <a:chOff x="2070649" y="1631036"/>
              <a:chExt cx="723379" cy="550800"/>
            </a:xfrm>
            <a:grpFill/>
          </p:grpSpPr>
          <p:sp>
            <p:nvSpPr>
              <p:cNvPr id="173"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74" name="Freeform 36"/>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75" name="Freeform 37"/>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76" name="Freeform 38"/>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grpSp>
          <p:nvGrpSpPr>
            <p:cNvPr id="159" name="Group 167"/>
            <p:cNvGrpSpPr/>
            <p:nvPr/>
          </p:nvGrpSpPr>
          <p:grpSpPr>
            <a:xfrm>
              <a:off x="10356962" y="5409406"/>
              <a:ext cx="466891" cy="361155"/>
              <a:chOff x="3727889" y="-113301"/>
              <a:chExt cx="548381" cy="424189"/>
            </a:xfrm>
            <a:grpFill/>
          </p:grpSpPr>
          <p:sp>
            <p:nvSpPr>
              <p:cNvPr id="165"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66" name="Freeform 44"/>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67" name="Freeform 45"/>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68" name="Freeform 46"/>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69"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70" name="Freeform 48"/>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71" name="Freeform 49"/>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72" name="Freeform 50"/>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grpSp>
          <p:nvGrpSpPr>
            <p:cNvPr id="160" name="Group 2"/>
            <p:cNvGrpSpPr/>
            <p:nvPr/>
          </p:nvGrpSpPr>
          <p:grpSpPr>
            <a:xfrm>
              <a:off x="11271362" y="5409406"/>
              <a:ext cx="545555" cy="452989"/>
              <a:chOff x="3965790" y="1735873"/>
              <a:chExt cx="537091" cy="445963"/>
            </a:xfrm>
            <a:grpFill/>
          </p:grpSpPr>
          <p:sp>
            <p:nvSpPr>
              <p:cNvPr id="161" name="Freeform 69"/>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62" name="Freeform 70"/>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63" name="Freeform 71"/>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64" name="Freeform 72"/>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61913" y="402792"/>
            <a:ext cx="4555478" cy="584775"/>
          </a:xfrm>
          <a:prstGeom prst="rect">
            <a:avLst/>
          </a:prstGeom>
          <a:noFill/>
        </p:spPr>
        <p:txBody>
          <a:bodyPr wrap="non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Platform Supervision</a:t>
            </a:r>
            <a:endParaRPr lang="zh-CN" altLang="en-US" sz="3200" b="1"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18" name="组合 17">
            <a:extLst>
              <a:ext uri="{FF2B5EF4-FFF2-40B4-BE49-F238E27FC236}">
                <a16:creationId xmlns:a16="http://schemas.microsoft.com/office/drawing/2014/main" id="{EF65F38C-DBB5-4869-A5A6-A07E867837FE}"/>
              </a:ext>
            </a:extLst>
          </p:cNvPr>
          <p:cNvGrpSpPr/>
          <p:nvPr/>
        </p:nvGrpSpPr>
        <p:grpSpPr>
          <a:xfrm>
            <a:off x="1433840" y="2014529"/>
            <a:ext cx="4440432" cy="1216882"/>
            <a:chOff x="1093964" y="2026734"/>
            <a:chExt cx="4440432" cy="1216882"/>
          </a:xfrm>
        </p:grpSpPr>
        <p:sp>
          <p:nvSpPr>
            <p:cNvPr id="5" name="圆角矩形 4"/>
            <p:cNvSpPr/>
            <p:nvPr/>
          </p:nvSpPr>
          <p:spPr>
            <a:xfrm>
              <a:off x="1517840" y="2026734"/>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6" name="圆角矩形 5"/>
            <p:cNvSpPr/>
            <p:nvPr/>
          </p:nvSpPr>
          <p:spPr>
            <a:xfrm>
              <a:off x="1093964" y="2208714"/>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75274" y="2272186"/>
              <a:ext cx="3459122" cy="777457"/>
            </a:xfrm>
            <a:prstGeom prst="rect">
              <a:avLst/>
            </a:prstGeom>
            <a:noFill/>
          </p:spPr>
          <p:txBody>
            <a:bodyPr wrap="square" rtlCol="0">
              <a:spAutoFit/>
            </a:bodyPr>
            <a:lstStyle/>
            <a:p>
              <a:pPr>
                <a:lnSpc>
                  <a:spcPct val="130000"/>
                </a:lnSpc>
              </a:pPr>
              <a:r>
                <a:rPr lang="en-US" altLang="zh-CN" b="1" dirty="0">
                  <a:latin typeface="微软雅黑" panose="020B0503020204020204" pitchFamily="34" charset="-122"/>
                  <a:ea typeface="微软雅黑" panose="020B0503020204020204" pitchFamily="34" charset="-122"/>
                </a:rPr>
                <a:t>Strengthen platform supervision mechanism</a:t>
              </a:r>
              <a:endParaRPr lang="en-US" altLang="zh-CN" b="1" dirty="0">
                <a:solidFill>
                  <a:srgbClr val="002B41"/>
                </a:solidFill>
                <a:latin typeface="微软雅黑" panose="020B0503020204020204" pitchFamily="34" charset="-122"/>
                <a:ea typeface="微软雅黑" panose="020B0503020204020204" pitchFamily="34" charset="-122"/>
              </a:endParaRPr>
            </a:p>
          </p:txBody>
        </p:sp>
      </p:grpSp>
      <p:grpSp>
        <p:nvGrpSpPr>
          <p:cNvPr id="19" name="组合 18">
            <a:extLst>
              <a:ext uri="{FF2B5EF4-FFF2-40B4-BE49-F238E27FC236}">
                <a16:creationId xmlns:a16="http://schemas.microsoft.com/office/drawing/2014/main" id="{2B0AE4E3-7C43-46B5-95AB-E2C3C264AFAB}"/>
              </a:ext>
            </a:extLst>
          </p:cNvPr>
          <p:cNvGrpSpPr/>
          <p:nvPr/>
        </p:nvGrpSpPr>
        <p:grpSpPr>
          <a:xfrm>
            <a:off x="6451286" y="2014529"/>
            <a:ext cx="3988854" cy="1216882"/>
            <a:chOff x="6184579" y="2026734"/>
            <a:chExt cx="3988854" cy="1216882"/>
          </a:xfrm>
        </p:grpSpPr>
        <p:sp>
          <p:nvSpPr>
            <p:cNvPr id="8" name="圆角矩形 7"/>
            <p:cNvSpPr/>
            <p:nvPr/>
          </p:nvSpPr>
          <p:spPr>
            <a:xfrm>
              <a:off x="6608455" y="2026734"/>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9" name="圆角矩形 8"/>
            <p:cNvSpPr/>
            <p:nvPr/>
          </p:nvSpPr>
          <p:spPr>
            <a:xfrm>
              <a:off x="6184579" y="2208714"/>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165888" y="2272186"/>
              <a:ext cx="3007545" cy="777457"/>
            </a:xfrm>
            <a:prstGeom prst="rect">
              <a:avLst/>
            </a:prstGeom>
            <a:noFill/>
          </p:spPr>
          <p:txBody>
            <a:bodyPr wrap="square" rtlCol="0">
              <a:spAutoFit/>
            </a:bodyPr>
            <a:lstStyle/>
            <a:p>
              <a:pPr>
                <a:lnSpc>
                  <a:spcPct val="130000"/>
                </a:lnSpc>
              </a:pPr>
              <a:r>
                <a:rPr lang="en-US" altLang="zh-CN" b="1" dirty="0">
                  <a:latin typeface="微软雅黑" panose="020B0503020204020204" pitchFamily="34" charset="-122"/>
                  <a:ea typeface="微软雅黑" panose="020B0503020204020204" pitchFamily="34" charset="-122"/>
                </a:rPr>
                <a:t>Implement supervision to all aspects</a:t>
              </a:r>
            </a:p>
          </p:txBody>
        </p:sp>
      </p:grpSp>
      <p:grpSp>
        <p:nvGrpSpPr>
          <p:cNvPr id="17" name="组合 16">
            <a:extLst>
              <a:ext uri="{FF2B5EF4-FFF2-40B4-BE49-F238E27FC236}">
                <a16:creationId xmlns:a16="http://schemas.microsoft.com/office/drawing/2014/main" id="{48B02868-4C05-498B-B611-F77AEA513D7E}"/>
              </a:ext>
            </a:extLst>
          </p:cNvPr>
          <p:cNvGrpSpPr/>
          <p:nvPr/>
        </p:nvGrpSpPr>
        <p:grpSpPr>
          <a:xfrm>
            <a:off x="4152223" y="4235030"/>
            <a:ext cx="3887554" cy="1216882"/>
            <a:chOff x="2078740" y="4146254"/>
            <a:chExt cx="3887554" cy="1216882"/>
          </a:xfrm>
        </p:grpSpPr>
        <p:sp>
          <p:nvSpPr>
            <p:cNvPr id="14" name="圆角矩形 13"/>
            <p:cNvSpPr/>
            <p:nvPr/>
          </p:nvSpPr>
          <p:spPr>
            <a:xfrm flipH="1">
              <a:off x="2078740" y="4146254"/>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5" name="圆角矩形 14"/>
            <p:cNvSpPr/>
            <p:nvPr/>
          </p:nvSpPr>
          <p:spPr>
            <a:xfrm flipH="1">
              <a:off x="5090292" y="4321161"/>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flipH="1">
              <a:off x="2185462" y="4391706"/>
              <a:ext cx="2798108" cy="782137"/>
            </a:xfrm>
            <a:prstGeom prst="rect">
              <a:avLst/>
            </a:prstGeom>
            <a:noFill/>
          </p:spPr>
          <p:txBody>
            <a:bodyPr wrap="square" rtlCol="0">
              <a:spAutoFit/>
            </a:bodyPr>
            <a:lstStyle/>
            <a:p>
              <a:pPr>
                <a:lnSpc>
                  <a:spcPct val="130000"/>
                </a:lnSpc>
              </a:pPr>
              <a:r>
                <a:rPr lang="en-US" altLang="zh-CN" b="1" dirty="0">
                  <a:latin typeface="微软雅黑" panose="020B0503020204020204" pitchFamily="34" charset="-122"/>
                  <a:ea typeface="微软雅黑" panose="020B0503020204020204" pitchFamily="34" charset="-122"/>
                </a:rPr>
                <a:t>Regulatory authority is distributed to users</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grpSp>
        <p:nvGrpSpPr>
          <p:cNvPr id="2" name="组合 1"/>
          <p:cNvGrpSpPr/>
          <p:nvPr/>
        </p:nvGrpSpPr>
        <p:grpSpPr>
          <a:xfrm>
            <a:off x="2719296" y="1591279"/>
            <a:ext cx="6951182" cy="3675441"/>
            <a:chOff x="1203012" y="1030703"/>
            <a:chExt cx="6951182" cy="3675441"/>
          </a:xfrm>
          <a:solidFill>
            <a:srgbClr val="002B41"/>
          </a:solidFill>
        </p:grpSpPr>
        <p:sp>
          <p:nvSpPr>
            <p:cNvPr id="3" name="Freeform 5"/>
            <p:cNvSpPr/>
            <p:nvPr/>
          </p:nvSpPr>
          <p:spPr bwMode="auto">
            <a:xfrm>
              <a:off x="3323551" y="3360399"/>
              <a:ext cx="480625" cy="488795"/>
            </a:xfrm>
            <a:custGeom>
              <a:avLst/>
              <a:gdLst>
                <a:gd name="T0" fmla="*/ 222 w 589"/>
                <a:gd name="T1" fmla="*/ 0 h 596"/>
                <a:gd name="T2" fmla="*/ 222 w 589"/>
                <a:gd name="T3" fmla="*/ 22 h 596"/>
                <a:gd name="T4" fmla="*/ 222 w 589"/>
                <a:gd name="T5" fmla="*/ 87 h 596"/>
                <a:gd name="T6" fmla="*/ 222 w 589"/>
                <a:gd name="T7" fmla="*/ 378 h 596"/>
                <a:gd name="T8" fmla="*/ 124 w 589"/>
                <a:gd name="T9" fmla="*/ 347 h 596"/>
                <a:gd name="T10" fmla="*/ 0 w 589"/>
                <a:gd name="T11" fmla="*/ 425 h 596"/>
                <a:gd name="T12" fmla="*/ 124 w 589"/>
                <a:gd name="T13" fmla="*/ 504 h 596"/>
                <a:gd name="T14" fmla="*/ 247 w 589"/>
                <a:gd name="T15" fmla="*/ 434 h 596"/>
                <a:gd name="T16" fmla="*/ 247 w 589"/>
                <a:gd name="T17" fmla="*/ 434 h 596"/>
                <a:gd name="T18" fmla="*/ 247 w 589"/>
                <a:gd name="T19" fmla="*/ 92 h 596"/>
                <a:gd name="T20" fmla="*/ 564 w 589"/>
                <a:gd name="T21" fmla="*/ 150 h 596"/>
                <a:gd name="T22" fmla="*/ 564 w 589"/>
                <a:gd name="T23" fmla="*/ 470 h 596"/>
                <a:gd name="T24" fmla="*/ 466 w 589"/>
                <a:gd name="T25" fmla="*/ 439 h 596"/>
                <a:gd name="T26" fmla="*/ 342 w 589"/>
                <a:gd name="T27" fmla="*/ 518 h 596"/>
                <a:gd name="T28" fmla="*/ 466 w 589"/>
                <a:gd name="T29" fmla="*/ 596 h 596"/>
                <a:gd name="T30" fmla="*/ 589 w 589"/>
                <a:gd name="T31" fmla="*/ 518 h 596"/>
                <a:gd name="T32" fmla="*/ 589 w 589"/>
                <a:gd name="T33" fmla="*/ 518 h 596"/>
                <a:gd name="T34" fmla="*/ 589 w 589"/>
                <a:gd name="T35" fmla="*/ 155 h 596"/>
                <a:gd name="T36" fmla="*/ 589 w 589"/>
                <a:gd name="T37" fmla="*/ 107 h 596"/>
                <a:gd name="T38" fmla="*/ 589 w 589"/>
                <a:gd name="T39" fmla="*/ 68 h 596"/>
                <a:gd name="T40" fmla="*/ 222 w 589"/>
                <a:gd name="T41" fmla="*/ 0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9" h="596">
                  <a:moveTo>
                    <a:pt x="222" y="0"/>
                  </a:moveTo>
                  <a:lnTo>
                    <a:pt x="222" y="22"/>
                  </a:lnTo>
                  <a:lnTo>
                    <a:pt x="222" y="87"/>
                  </a:lnTo>
                  <a:lnTo>
                    <a:pt x="222" y="378"/>
                  </a:lnTo>
                  <a:cubicBezTo>
                    <a:pt x="199" y="359"/>
                    <a:pt x="164" y="347"/>
                    <a:pt x="124" y="347"/>
                  </a:cubicBezTo>
                  <a:cubicBezTo>
                    <a:pt x="55" y="347"/>
                    <a:pt x="0" y="382"/>
                    <a:pt x="0" y="425"/>
                  </a:cubicBezTo>
                  <a:cubicBezTo>
                    <a:pt x="0" y="469"/>
                    <a:pt x="55" y="504"/>
                    <a:pt x="124" y="504"/>
                  </a:cubicBezTo>
                  <a:cubicBezTo>
                    <a:pt x="188" y="504"/>
                    <a:pt x="240" y="473"/>
                    <a:pt x="247" y="434"/>
                  </a:cubicBezTo>
                  <a:lnTo>
                    <a:pt x="247" y="434"/>
                  </a:lnTo>
                  <a:lnTo>
                    <a:pt x="247" y="92"/>
                  </a:lnTo>
                  <a:lnTo>
                    <a:pt x="564" y="150"/>
                  </a:lnTo>
                  <a:lnTo>
                    <a:pt x="564" y="470"/>
                  </a:lnTo>
                  <a:cubicBezTo>
                    <a:pt x="541" y="451"/>
                    <a:pt x="506" y="439"/>
                    <a:pt x="466" y="439"/>
                  </a:cubicBezTo>
                  <a:cubicBezTo>
                    <a:pt x="397" y="439"/>
                    <a:pt x="342" y="474"/>
                    <a:pt x="342" y="518"/>
                  </a:cubicBezTo>
                  <a:cubicBezTo>
                    <a:pt x="342" y="561"/>
                    <a:pt x="397" y="596"/>
                    <a:pt x="466" y="596"/>
                  </a:cubicBezTo>
                  <a:cubicBezTo>
                    <a:pt x="534" y="596"/>
                    <a:pt x="589" y="561"/>
                    <a:pt x="589" y="518"/>
                  </a:cubicBezTo>
                  <a:lnTo>
                    <a:pt x="589" y="518"/>
                  </a:lnTo>
                  <a:lnTo>
                    <a:pt x="589" y="155"/>
                  </a:lnTo>
                  <a:lnTo>
                    <a:pt x="589" y="107"/>
                  </a:lnTo>
                  <a:lnTo>
                    <a:pt x="589" y="68"/>
                  </a:lnTo>
                  <a:lnTo>
                    <a:pt x="222" y="0"/>
                  </a:lnTo>
                  <a:close/>
                </a:path>
              </a:pathLst>
            </a:custGeom>
            <a:grpFill/>
            <a:ln>
              <a:noFill/>
            </a:ln>
          </p:spPr>
          <p:txBody>
            <a:bodyPr vert="horz" wrap="square" lIns="68571" tIns="34285" rIns="68571" bIns="34285" numCol="1" anchor="t" anchorCtr="0" compatLnSpc="1"/>
            <a:lstStyle/>
            <a:p>
              <a:endParaRPr lang="zh-CN" altLang="en-US"/>
            </a:p>
          </p:txBody>
        </p:sp>
        <p:sp>
          <p:nvSpPr>
            <p:cNvPr id="4" name="Freeform 6"/>
            <p:cNvSpPr>
              <a:spLocks noEditPoints="1"/>
            </p:cNvSpPr>
            <p:nvPr/>
          </p:nvSpPr>
          <p:spPr bwMode="auto">
            <a:xfrm>
              <a:off x="4349517" y="3344568"/>
              <a:ext cx="510294" cy="510563"/>
            </a:xfrm>
            <a:custGeom>
              <a:avLst/>
              <a:gdLst>
                <a:gd name="T0" fmla="*/ 554 w 624"/>
                <a:gd name="T1" fmla="*/ 326 h 625"/>
                <a:gd name="T2" fmla="*/ 554 w 624"/>
                <a:gd name="T3" fmla="*/ 71 h 625"/>
                <a:gd name="T4" fmla="*/ 298 w 624"/>
                <a:gd name="T5" fmla="*/ 71 h 625"/>
                <a:gd name="T6" fmla="*/ 265 w 624"/>
                <a:gd name="T7" fmla="*/ 281 h 625"/>
                <a:gd name="T8" fmla="*/ 260 w 624"/>
                <a:gd name="T9" fmla="*/ 284 h 625"/>
                <a:gd name="T10" fmla="*/ 9 w 624"/>
                <a:gd name="T11" fmla="*/ 535 h 625"/>
                <a:gd name="T12" fmla="*/ 14 w 624"/>
                <a:gd name="T13" fmla="*/ 575 h 625"/>
                <a:gd name="T14" fmla="*/ 49 w 624"/>
                <a:gd name="T15" fmla="*/ 610 h 625"/>
                <a:gd name="T16" fmla="*/ 89 w 624"/>
                <a:gd name="T17" fmla="*/ 615 h 625"/>
                <a:gd name="T18" fmla="*/ 340 w 624"/>
                <a:gd name="T19" fmla="*/ 364 h 625"/>
                <a:gd name="T20" fmla="*/ 343 w 624"/>
                <a:gd name="T21" fmla="*/ 359 h 625"/>
                <a:gd name="T22" fmla="*/ 554 w 624"/>
                <a:gd name="T23" fmla="*/ 326 h 625"/>
                <a:gd name="T24" fmla="*/ 96 w 624"/>
                <a:gd name="T25" fmla="*/ 566 h 625"/>
                <a:gd name="T26" fmla="*/ 96 w 624"/>
                <a:gd name="T27" fmla="*/ 566 h 625"/>
                <a:gd name="T28" fmla="*/ 77 w 624"/>
                <a:gd name="T29" fmla="*/ 564 h 625"/>
                <a:gd name="T30" fmla="*/ 60 w 624"/>
                <a:gd name="T31" fmla="*/ 547 h 625"/>
                <a:gd name="T32" fmla="*/ 58 w 624"/>
                <a:gd name="T33" fmla="*/ 528 h 625"/>
                <a:gd name="T34" fmla="*/ 179 w 624"/>
                <a:gd name="T35" fmla="*/ 407 h 625"/>
                <a:gd name="T36" fmla="*/ 198 w 624"/>
                <a:gd name="T37" fmla="*/ 410 h 625"/>
                <a:gd name="T38" fmla="*/ 214 w 624"/>
                <a:gd name="T39" fmla="*/ 427 h 625"/>
                <a:gd name="T40" fmla="*/ 217 w 624"/>
                <a:gd name="T41" fmla="*/ 446 h 625"/>
                <a:gd name="T42" fmla="*/ 96 w 624"/>
                <a:gd name="T43" fmla="*/ 566 h 625"/>
                <a:gd name="T44" fmla="*/ 321 w 624"/>
                <a:gd name="T45" fmla="*/ 303 h 625"/>
                <a:gd name="T46" fmla="*/ 321 w 624"/>
                <a:gd name="T47" fmla="*/ 303 h 625"/>
                <a:gd name="T48" fmla="*/ 321 w 624"/>
                <a:gd name="T49" fmla="*/ 94 h 625"/>
                <a:gd name="T50" fmla="*/ 530 w 624"/>
                <a:gd name="T51" fmla="*/ 94 h 625"/>
                <a:gd name="T52" fmla="*/ 530 w 624"/>
                <a:gd name="T53" fmla="*/ 303 h 625"/>
                <a:gd name="T54" fmla="*/ 321 w 624"/>
                <a:gd name="T55" fmla="*/ 30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grpFill/>
            <a:ln>
              <a:noFill/>
            </a:ln>
          </p:spPr>
          <p:txBody>
            <a:bodyPr vert="horz" wrap="square" lIns="68571" tIns="34285" rIns="68571" bIns="34285" numCol="1" anchor="t" anchorCtr="0" compatLnSpc="1"/>
            <a:lstStyle/>
            <a:p>
              <a:endParaRPr lang="zh-CN" altLang="en-US"/>
            </a:p>
          </p:txBody>
        </p:sp>
        <p:sp>
          <p:nvSpPr>
            <p:cNvPr id="5" name="Freeform 7"/>
            <p:cNvSpPr>
              <a:spLocks noEditPoints="1"/>
            </p:cNvSpPr>
            <p:nvPr/>
          </p:nvSpPr>
          <p:spPr bwMode="auto">
            <a:xfrm>
              <a:off x="5409106" y="3358421"/>
              <a:ext cx="488537" cy="492752"/>
            </a:xfrm>
            <a:custGeom>
              <a:avLst/>
              <a:gdLst>
                <a:gd name="T0" fmla="*/ 298 w 596"/>
                <a:gd name="T1" fmla="*/ 0 h 601"/>
                <a:gd name="T2" fmla="*/ 0 w 596"/>
                <a:gd name="T3" fmla="*/ 300 h 601"/>
                <a:gd name="T4" fmla="*/ 298 w 596"/>
                <a:gd name="T5" fmla="*/ 601 h 601"/>
                <a:gd name="T6" fmla="*/ 596 w 596"/>
                <a:gd name="T7" fmla="*/ 300 h 601"/>
                <a:gd name="T8" fmla="*/ 298 w 596"/>
                <a:gd name="T9" fmla="*/ 0 h 601"/>
                <a:gd name="T10" fmla="*/ 298 w 596"/>
                <a:gd name="T11" fmla="*/ 579 h 601"/>
                <a:gd name="T12" fmla="*/ 298 w 596"/>
                <a:gd name="T13" fmla="*/ 579 h 601"/>
                <a:gd name="T14" fmla="*/ 21 w 596"/>
                <a:gd name="T15" fmla="*/ 300 h 601"/>
                <a:gd name="T16" fmla="*/ 298 w 596"/>
                <a:gd name="T17" fmla="*/ 21 h 601"/>
                <a:gd name="T18" fmla="*/ 575 w 596"/>
                <a:gd name="T19" fmla="*/ 300 h 601"/>
                <a:gd name="T20" fmla="*/ 298 w 596"/>
                <a:gd name="T21" fmla="*/ 579 h 601"/>
                <a:gd name="T22" fmla="*/ 298 w 596"/>
                <a:gd name="T23" fmla="*/ 40 h 601"/>
                <a:gd name="T24" fmla="*/ 298 w 596"/>
                <a:gd name="T25" fmla="*/ 40 h 601"/>
                <a:gd name="T26" fmla="*/ 40 w 596"/>
                <a:gd name="T27" fmla="*/ 300 h 601"/>
                <a:gd name="T28" fmla="*/ 298 w 596"/>
                <a:gd name="T29" fmla="*/ 561 h 601"/>
                <a:gd name="T30" fmla="*/ 556 w 596"/>
                <a:gd name="T31" fmla="*/ 300 h 601"/>
                <a:gd name="T32" fmla="*/ 298 w 596"/>
                <a:gd name="T33" fmla="*/ 40 h 601"/>
                <a:gd name="T34" fmla="*/ 304 w 596"/>
                <a:gd name="T35" fmla="*/ 458 h 601"/>
                <a:gd name="T36" fmla="*/ 304 w 596"/>
                <a:gd name="T37" fmla="*/ 458 h 601"/>
                <a:gd name="T38" fmla="*/ 331 w 596"/>
                <a:gd name="T39" fmla="*/ 436 h 601"/>
                <a:gd name="T40" fmla="*/ 352 w 596"/>
                <a:gd name="T41" fmla="*/ 412 h 601"/>
                <a:gd name="T42" fmla="*/ 346 w 596"/>
                <a:gd name="T43" fmla="*/ 437 h 601"/>
                <a:gd name="T44" fmla="*/ 286 w 596"/>
                <a:gd name="T45" fmla="*/ 495 h 601"/>
                <a:gd name="T46" fmla="*/ 218 w 596"/>
                <a:gd name="T47" fmla="*/ 466 h 601"/>
                <a:gd name="T48" fmla="*/ 230 w 596"/>
                <a:gd name="T49" fmla="*/ 409 h 601"/>
                <a:gd name="T50" fmla="*/ 264 w 596"/>
                <a:gd name="T51" fmla="*/ 306 h 601"/>
                <a:gd name="T52" fmla="*/ 244 w 596"/>
                <a:gd name="T53" fmla="*/ 238 h 601"/>
                <a:gd name="T54" fmla="*/ 267 w 596"/>
                <a:gd name="T55" fmla="*/ 222 h 601"/>
                <a:gd name="T56" fmla="*/ 369 w 596"/>
                <a:gd name="T57" fmla="*/ 209 h 601"/>
                <a:gd name="T58" fmla="*/ 312 w 596"/>
                <a:gd name="T59" fmla="*/ 388 h 601"/>
                <a:gd name="T60" fmla="*/ 304 w 596"/>
                <a:gd name="T61" fmla="*/ 458 h 601"/>
                <a:gd name="T62" fmla="*/ 326 w 596"/>
                <a:gd name="T63" fmla="*/ 189 h 601"/>
                <a:gd name="T64" fmla="*/ 326 w 596"/>
                <a:gd name="T65" fmla="*/ 189 h 601"/>
                <a:gd name="T66" fmla="*/ 330 w 596"/>
                <a:gd name="T67" fmla="*/ 102 h 601"/>
                <a:gd name="T68" fmla="*/ 326 w 596"/>
                <a:gd name="T69" fmla="*/ 18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6" h="601">
                  <a:moveTo>
                    <a:pt x="298" y="0"/>
                  </a:moveTo>
                  <a:cubicBezTo>
                    <a:pt x="133" y="0"/>
                    <a:pt x="0" y="134"/>
                    <a:pt x="0" y="300"/>
                  </a:cubicBezTo>
                  <a:cubicBezTo>
                    <a:pt x="0" y="466"/>
                    <a:pt x="133" y="601"/>
                    <a:pt x="298" y="601"/>
                  </a:cubicBezTo>
                  <a:cubicBezTo>
                    <a:pt x="463" y="601"/>
                    <a:pt x="596" y="466"/>
                    <a:pt x="596" y="300"/>
                  </a:cubicBezTo>
                  <a:cubicBezTo>
                    <a:pt x="596" y="134"/>
                    <a:pt x="463" y="0"/>
                    <a:pt x="298" y="0"/>
                  </a:cubicBezTo>
                  <a:close/>
                  <a:moveTo>
                    <a:pt x="298" y="579"/>
                  </a:moveTo>
                  <a:lnTo>
                    <a:pt x="298" y="579"/>
                  </a:lnTo>
                  <a:cubicBezTo>
                    <a:pt x="145" y="579"/>
                    <a:pt x="21" y="454"/>
                    <a:pt x="21" y="300"/>
                  </a:cubicBezTo>
                  <a:cubicBezTo>
                    <a:pt x="21" y="146"/>
                    <a:pt x="145" y="21"/>
                    <a:pt x="298" y="21"/>
                  </a:cubicBezTo>
                  <a:cubicBezTo>
                    <a:pt x="451" y="21"/>
                    <a:pt x="575" y="146"/>
                    <a:pt x="575" y="300"/>
                  </a:cubicBezTo>
                  <a:cubicBezTo>
                    <a:pt x="575" y="454"/>
                    <a:pt x="451" y="579"/>
                    <a:pt x="298" y="579"/>
                  </a:cubicBezTo>
                  <a:close/>
                  <a:moveTo>
                    <a:pt x="298" y="40"/>
                  </a:moveTo>
                  <a:lnTo>
                    <a:pt x="298" y="40"/>
                  </a:lnTo>
                  <a:cubicBezTo>
                    <a:pt x="155" y="40"/>
                    <a:pt x="40" y="156"/>
                    <a:pt x="40" y="300"/>
                  </a:cubicBezTo>
                  <a:cubicBezTo>
                    <a:pt x="40" y="444"/>
                    <a:pt x="155" y="561"/>
                    <a:pt x="298" y="561"/>
                  </a:cubicBezTo>
                  <a:cubicBezTo>
                    <a:pt x="441" y="561"/>
                    <a:pt x="556" y="444"/>
                    <a:pt x="556" y="300"/>
                  </a:cubicBezTo>
                  <a:cubicBezTo>
                    <a:pt x="556" y="156"/>
                    <a:pt x="441" y="40"/>
                    <a:pt x="298" y="40"/>
                  </a:cubicBezTo>
                  <a:close/>
                  <a:moveTo>
                    <a:pt x="304" y="458"/>
                  </a:moveTo>
                  <a:lnTo>
                    <a:pt x="304" y="458"/>
                  </a:lnTo>
                  <a:cubicBezTo>
                    <a:pt x="314" y="460"/>
                    <a:pt x="324" y="445"/>
                    <a:pt x="331" y="436"/>
                  </a:cubicBezTo>
                  <a:cubicBezTo>
                    <a:pt x="338" y="427"/>
                    <a:pt x="343" y="414"/>
                    <a:pt x="352" y="412"/>
                  </a:cubicBezTo>
                  <a:cubicBezTo>
                    <a:pt x="360" y="418"/>
                    <a:pt x="351" y="430"/>
                    <a:pt x="346" y="437"/>
                  </a:cubicBezTo>
                  <a:cubicBezTo>
                    <a:pt x="333" y="457"/>
                    <a:pt x="307" y="487"/>
                    <a:pt x="286" y="495"/>
                  </a:cubicBezTo>
                  <a:cubicBezTo>
                    <a:pt x="255" y="506"/>
                    <a:pt x="221" y="495"/>
                    <a:pt x="218" y="466"/>
                  </a:cubicBezTo>
                  <a:cubicBezTo>
                    <a:pt x="216" y="451"/>
                    <a:pt x="224" y="428"/>
                    <a:pt x="230" y="409"/>
                  </a:cubicBezTo>
                  <a:cubicBezTo>
                    <a:pt x="242" y="371"/>
                    <a:pt x="251" y="347"/>
                    <a:pt x="264" y="306"/>
                  </a:cubicBezTo>
                  <a:cubicBezTo>
                    <a:pt x="273" y="277"/>
                    <a:pt x="293" y="228"/>
                    <a:pt x="244" y="238"/>
                  </a:cubicBezTo>
                  <a:cubicBezTo>
                    <a:pt x="244" y="225"/>
                    <a:pt x="257" y="224"/>
                    <a:pt x="267" y="222"/>
                  </a:cubicBezTo>
                  <a:cubicBezTo>
                    <a:pt x="299" y="217"/>
                    <a:pt x="335" y="211"/>
                    <a:pt x="369" y="209"/>
                  </a:cubicBezTo>
                  <a:cubicBezTo>
                    <a:pt x="353" y="263"/>
                    <a:pt x="331" y="327"/>
                    <a:pt x="312" y="388"/>
                  </a:cubicBezTo>
                  <a:cubicBezTo>
                    <a:pt x="306" y="407"/>
                    <a:pt x="283" y="451"/>
                    <a:pt x="304" y="458"/>
                  </a:cubicBezTo>
                  <a:close/>
                  <a:moveTo>
                    <a:pt x="326" y="189"/>
                  </a:moveTo>
                  <a:lnTo>
                    <a:pt x="326" y="189"/>
                  </a:lnTo>
                  <a:cubicBezTo>
                    <a:pt x="283" y="182"/>
                    <a:pt x="281" y="109"/>
                    <a:pt x="330" y="102"/>
                  </a:cubicBezTo>
                  <a:cubicBezTo>
                    <a:pt x="397" y="91"/>
                    <a:pt x="394" y="201"/>
                    <a:pt x="326" y="189"/>
                  </a:cubicBezTo>
                  <a:close/>
                </a:path>
              </a:pathLst>
            </a:custGeom>
            <a:grpFill/>
            <a:ln>
              <a:noFill/>
            </a:ln>
          </p:spPr>
          <p:txBody>
            <a:bodyPr vert="horz" wrap="square" lIns="68571" tIns="34285" rIns="68571" bIns="34285" numCol="1" anchor="t" anchorCtr="0" compatLnSpc="1"/>
            <a:lstStyle/>
            <a:p>
              <a:endParaRPr lang="zh-CN" altLang="en-US"/>
            </a:p>
          </p:txBody>
        </p:sp>
        <p:sp>
          <p:nvSpPr>
            <p:cNvPr id="6" name="Freeform 8"/>
            <p:cNvSpPr>
              <a:spLocks noEditPoints="1"/>
            </p:cNvSpPr>
            <p:nvPr/>
          </p:nvSpPr>
          <p:spPr bwMode="auto">
            <a:xfrm>
              <a:off x="7604344" y="2539262"/>
              <a:ext cx="530073" cy="522436"/>
            </a:xfrm>
            <a:custGeom>
              <a:avLst/>
              <a:gdLst>
                <a:gd name="T0" fmla="*/ 170 w 648"/>
                <a:gd name="T1" fmla="*/ 280 h 639"/>
                <a:gd name="T2" fmla="*/ 226 w 648"/>
                <a:gd name="T3" fmla="*/ 183 h 639"/>
                <a:gd name="T4" fmla="*/ 240 w 648"/>
                <a:gd name="T5" fmla="*/ 167 h 639"/>
                <a:gd name="T6" fmla="*/ 366 w 648"/>
                <a:gd name="T7" fmla="*/ 177 h 639"/>
                <a:gd name="T8" fmla="*/ 359 w 648"/>
                <a:gd name="T9" fmla="*/ 162 h 639"/>
                <a:gd name="T10" fmla="*/ 388 w 648"/>
                <a:gd name="T11" fmla="*/ 153 h 639"/>
                <a:gd name="T12" fmla="*/ 408 w 648"/>
                <a:gd name="T13" fmla="*/ 154 h 639"/>
                <a:gd name="T14" fmla="*/ 402 w 648"/>
                <a:gd name="T15" fmla="*/ 183 h 639"/>
                <a:gd name="T16" fmla="*/ 391 w 648"/>
                <a:gd name="T17" fmla="*/ 199 h 639"/>
                <a:gd name="T18" fmla="*/ 319 w 648"/>
                <a:gd name="T19" fmla="*/ 265 h 639"/>
                <a:gd name="T20" fmla="*/ 318 w 648"/>
                <a:gd name="T21" fmla="*/ 266 h 639"/>
                <a:gd name="T22" fmla="*/ 616 w 648"/>
                <a:gd name="T23" fmla="*/ 615 h 639"/>
                <a:gd name="T24" fmla="*/ 497 w 648"/>
                <a:gd name="T25" fmla="*/ 615 h 639"/>
                <a:gd name="T26" fmla="*/ 272 w 648"/>
                <a:gd name="T27" fmla="*/ 546 h 639"/>
                <a:gd name="T28" fmla="*/ 272 w 648"/>
                <a:gd name="T29" fmla="*/ 0 h 639"/>
                <a:gd name="T30" fmla="*/ 515 w 648"/>
                <a:gd name="T31" fmla="*/ 397 h 639"/>
                <a:gd name="T32" fmla="*/ 616 w 648"/>
                <a:gd name="T33" fmla="*/ 615 h 639"/>
                <a:gd name="T34" fmla="*/ 272 w 648"/>
                <a:gd name="T35" fmla="*/ 511 h 639"/>
                <a:gd name="T36" fmla="*/ 272 w 648"/>
                <a:gd name="T37" fmla="*/ 35 h 639"/>
                <a:gd name="T38" fmla="*/ 272 w 648"/>
                <a:gd name="T39" fmla="*/ 511 h 639"/>
                <a:gd name="T40" fmla="*/ 445 w 648"/>
                <a:gd name="T41" fmla="*/ 391 h 639"/>
                <a:gd name="T42" fmla="*/ 409 w 648"/>
                <a:gd name="T43" fmla="*/ 401 h 639"/>
                <a:gd name="T44" fmla="*/ 338 w 648"/>
                <a:gd name="T45" fmla="*/ 401 h 639"/>
                <a:gd name="T46" fmla="*/ 266 w 648"/>
                <a:gd name="T47" fmla="*/ 401 h 639"/>
                <a:gd name="T48" fmla="*/ 194 w 648"/>
                <a:gd name="T49" fmla="*/ 401 h 639"/>
                <a:gd name="T50" fmla="*/ 111 w 648"/>
                <a:gd name="T51" fmla="*/ 401 h 639"/>
                <a:gd name="T52" fmla="*/ 100 w 648"/>
                <a:gd name="T53" fmla="*/ 391 h 639"/>
                <a:gd name="T54" fmla="*/ 111 w 648"/>
                <a:gd name="T55" fmla="*/ 145 h 639"/>
                <a:gd name="T56" fmla="*/ 122 w 648"/>
                <a:gd name="T57" fmla="*/ 380 h 639"/>
                <a:gd name="T58" fmla="*/ 152 w 648"/>
                <a:gd name="T59" fmla="*/ 331 h 639"/>
                <a:gd name="T60" fmla="*/ 183 w 648"/>
                <a:gd name="T61" fmla="*/ 320 h 639"/>
                <a:gd name="T62" fmla="*/ 194 w 648"/>
                <a:gd name="T63" fmla="*/ 380 h 639"/>
                <a:gd name="T64" fmla="*/ 224 w 648"/>
                <a:gd name="T65" fmla="*/ 256 h 639"/>
                <a:gd name="T66" fmla="*/ 255 w 648"/>
                <a:gd name="T67" fmla="*/ 245 h 639"/>
                <a:gd name="T68" fmla="*/ 266 w 648"/>
                <a:gd name="T69" fmla="*/ 380 h 639"/>
                <a:gd name="T70" fmla="*/ 296 w 648"/>
                <a:gd name="T71" fmla="*/ 292 h 639"/>
                <a:gd name="T72" fmla="*/ 327 w 648"/>
                <a:gd name="T73" fmla="*/ 282 h 639"/>
                <a:gd name="T74" fmla="*/ 338 w 648"/>
                <a:gd name="T75" fmla="*/ 380 h 639"/>
                <a:gd name="T76" fmla="*/ 368 w 648"/>
                <a:gd name="T77" fmla="*/ 231 h 639"/>
                <a:gd name="T78" fmla="*/ 399 w 648"/>
                <a:gd name="T79" fmla="*/ 220 h 639"/>
                <a:gd name="T80" fmla="*/ 409 w 648"/>
                <a:gd name="T81" fmla="*/ 38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8" h="639">
                  <a:moveTo>
                    <a:pt x="242" y="199"/>
                  </a:moveTo>
                  <a:lnTo>
                    <a:pt x="170" y="280"/>
                  </a:lnTo>
                  <a:lnTo>
                    <a:pt x="153" y="266"/>
                  </a:lnTo>
                  <a:lnTo>
                    <a:pt x="226" y="183"/>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grpFill/>
            <a:ln>
              <a:noFill/>
            </a:ln>
          </p:spPr>
          <p:txBody>
            <a:bodyPr vert="horz" wrap="square" lIns="68571" tIns="34285" rIns="68571" bIns="34285" numCol="1" anchor="t" anchorCtr="0" compatLnSpc="1"/>
            <a:lstStyle/>
            <a:p>
              <a:endParaRPr lang="zh-CN" altLang="en-US"/>
            </a:p>
          </p:txBody>
        </p:sp>
        <p:sp>
          <p:nvSpPr>
            <p:cNvPr id="7" name="Freeform 9"/>
            <p:cNvSpPr>
              <a:spLocks noEditPoints="1"/>
            </p:cNvSpPr>
            <p:nvPr/>
          </p:nvSpPr>
          <p:spPr bwMode="auto">
            <a:xfrm>
              <a:off x="7604344" y="1127468"/>
              <a:ext cx="470737" cy="498689"/>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grpFill/>
            <a:ln>
              <a:noFill/>
            </a:ln>
          </p:spPr>
          <p:txBody>
            <a:bodyPr vert="horz" wrap="square" lIns="68571" tIns="34285" rIns="68571" bIns="34285" numCol="1" anchor="t" anchorCtr="0" compatLnSpc="1"/>
            <a:lstStyle/>
            <a:p>
              <a:endParaRPr lang="zh-CN" altLang="en-US"/>
            </a:p>
          </p:txBody>
        </p:sp>
        <p:sp>
          <p:nvSpPr>
            <p:cNvPr id="8" name="Freeform 10"/>
            <p:cNvSpPr>
              <a:spLocks noEditPoints="1"/>
            </p:cNvSpPr>
            <p:nvPr/>
          </p:nvSpPr>
          <p:spPr bwMode="auto">
            <a:xfrm>
              <a:off x="6509153" y="1095805"/>
              <a:ext cx="563696" cy="562014"/>
            </a:xfrm>
            <a:custGeom>
              <a:avLst/>
              <a:gdLst>
                <a:gd name="T0" fmla="*/ 122 w 689"/>
                <a:gd name="T1" fmla="*/ 472 h 688"/>
                <a:gd name="T2" fmla="*/ 567 w 689"/>
                <a:gd name="T3" fmla="*/ 215 h 688"/>
                <a:gd name="T4" fmla="*/ 495 w 689"/>
                <a:gd name="T5" fmla="*/ 605 h 688"/>
                <a:gd name="T6" fmla="*/ 194 w 689"/>
                <a:gd name="T7" fmla="*/ 83 h 688"/>
                <a:gd name="T8" fmla="*/ 495 w 689"/>
                <a:gd name="T9" fmla="*/ 605 h 688"/>
                <a:gd name="T10" fmla="*/ 161 w 689"/>
                <a:gd name="T11" fmla="*/ 450 h 688"/>
                <a:gd name="T12" fmla="*/ 528 w 689"/>
                <a:gd name="T13" fmla="*/ 238 h 688"/>
                <a:gd name="T14" fmla="*/ 460 w 689"/>
                <a:gd name="T15" fmla="*/ 543 h 688"/>
                <a:gd name="T16" fmla="*/ 230 w 689"/>
                <a:gd name="T17" fmla="*/ 145 h 688"/>
                <a:gd name="T18" fmla="*/ 460 w 689"/>
                <a:gd name="T19" fmla="*/ 543 h 688"/>
                <a:gd name="T20" fmla="*/ 345 w 689"/>
                <a:gd name="T21" fmla="*/ 376 h 688"/>
                <a:gd name="T22" fmla="*/ 345 w 689"/>
                <a:gd name="T23" fmla="*/ 311 h 688"/>
                <a:gd name="T24" fmla="*/ 359 w 689"/>
                <a:gd name="T25" fmla="*/ 158 h 688"/>
                <a:gd name="T26" fmla="*/ 344 w 689"/>
                <a:gd name="T27" fmla="*/ 172 h 688"/>
                <a:gd name="T28" fmla="*/ 330 w 689"/>
                <a:gd name="T29" fmla="*/ 135 h 688"/>
                <a:gd name="T30" fmla="*/ 345 w 689"/>
                <a:gd name="T31" fmla="*/ 121 h 688"/>
                <a:gd name="T32" fmla="*/ 359 w 689"/>
                <a:gd name="T33" fmla="*/ 158 h 688"/>
                <a:gd name="T34" fmla="*/ 345 w 689"/>
                <a:gd name="T35" fmla="*/ 567 h 688"/>
                <a:gd name="T36" fmla="*/ 330 w 689"/>
                <a:gd name="T37" fmla="*/ 553 h 688"/>
                <a:gd name="T38" fmla="*/ 344 w 689"/>
                <a:gd name="T39" fmla="*/ 516 h 688"/>
                <a:gd name="T40" fmla="*/ 359 w 689"/>
                <a:gd name="T41" fmla="*/ 530 h 688"/>
                <a:gd name="T42" fmla="*/ 159 w 689"/>
                <a:gd name="T43" fmla="*/ 326 h 688"/>
                <a:gd name="T44" fmla="*/ 173 w 689"/>
                <a:gd name="T45" fmla="*/ 342 h 688"/>
                <a:gd name="T46" fmla="*/ 136 w 689"/>
                <a:gd name="T47" fmla="*/ 356 h 688"/>
                <a:gd name="T48" fmla="*/ 122 w 689"/>
                <a:gd name="T49" fmla="*/ 340 h 688"/>
                <a:gd name="T50" fmla="*/ 159 w 689"/>
                <a:gd name="T51" fmla="*/ 326 h 688"/>
                <a:gd name="T52" fmla="*/ 567 w 689"/>
                <a:gd name="T53" fmla="*/ 340 h 688"/>
                <a:gd name="T54" fmla="*/ 553 w 689"/>
                <a:gd name="T55" fmla="*/ 356 h 688"/>
                <a:gd name="T56" fmla="*/ 516 w 689"/>
                <a:gd name="T57" fmla="*/ 342 h 688"/>
                <a:gd name="T58" fmla="*/ 530 w 689"/>
                <a:gd name="T59" fmla="*/ 326 h 688"/>
                <a:gd name="T60" fmla="*/ 363 w 689"/>
                <a:gd name="T61" fmla="*/ 344 h 688"/>
                <a:gd name="T62" fmla="*/ 327 w 689"/>
                <a:gd name="T63" fmla="*/ 344 h 688"/>
                <a:gd name="T64" fmla="*/ 345 w 689"/>
                <a:gd name="T65" fmla="*/ 201 h 688"/>
                <a:gd name="T66" fmla="*/ 363 w 689"/>
                <a:gd name="T67" fmla="*/ 344 h 688"/>
                <a:gd name="T68" fmla="*/ 262 w 689"/>
                <a:gd name="T69" fmla="*/ 429 h 688"/>
                <a:gd name="T70" fmla="*/ 329 w 689"/>
                <a:gd name="T71" fmla="*/ 336 h 688"/>
                <a:gd name="T72" fmla="*/ 355 w 689"/>
                <a:gd name="T73" fmla="*/ 36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grpFill/>
            <a:ln>
              <a:noFill/>
            </a:ln>
          </p:spPr>
          <p:txBody>
            <a:bodyPr vert="horz" wrap="square" lIns="68571" tIns="34285" rIns="68571" bIns="34285" numCol="1" anchor="t" anchorCtr="0" compatLnSpc="1"/>
            <a:lstStyle/>
            <a:p>
              <a:endParaRPr lang="zh-CN" altLang="en-US"/>
            </a:p>
          </p:txBody>
        </p:sp>
        <p:sp>
          <p:nvSpPr>
            <p:cNvPr id="9" name="Freeform 11"/>
            <p:cNvSpPr>
              <a:spLocks noEditPoints="1"/>
            </p:cNvSpPr>
            <p:nvPr/>
          </p:nvSpPr>
          <p:spPr bwMode="auto">
            <a:xfrm>
              <a:off x="3382887" y="4146108"/>
              <a:ext cx="363931" cy="496711"/>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grpFill/>
            <a:ln>
              <a:noFill/>
            </a:ln>
          </p:spPr>
          <p:txBody>
            <a:bodyPr vert="horz" wrap="square" lIns="68571" tIns="34285" rIns="68571" bIns="34285" numCol="1" anchor="t" anchorCtr="0" compatLnSpc="1"/>
            <a:lstStyle/>
            <a:p>
              <a:endParaRPr lang="zh-CN" altLang="en-US"/>
            </a:p>
          </p:txBody>
        </p:sp>
        <p:sp>
          <p:nvSpPr>
            <p:cNvPr id="10" name="Freeform 12"/>
            <p:cNvSpPr>
              <a:spLocks noEditPoints="1"/>
            </p:cNvSpPr>
            <p:nvPr/>
          </p:nvSpPr>
          <p:spPr bwMode="auto">
            <a:xfrm>
              <a:off x="1216856" y="4148088"/>
              <a:ext cx="630945" cy="492752"/>
            </a:xfrm>
            <a:custGeom>
              <a:avLst/>
              <a:gdLst>
                <a:gd name="T0" fmla="*/ 451 w 771"/>
                <a:gd name="T1" fmla="*/ 411 h 602"/>
                <a:gd name="T2" fmla="*/ 457 w 771"/>
                <a:gd name="T3" fmla="*/ 396 h 602"/>
                <a:gd name="T4" fmla="*/ 459 w 771"/>
                <a:gd name="T5" fmla="*/ 388 h 602"/>
                <a:gd name="T6" fmla="*/ 463 w 771"/>
                <a:gd name="T7" fmla="*/ 372 h 602"/>
                <a:gd name="T8" fmla="*/ 464 w 771"/>
                <a:gd name="T9" fmla="*/ 365 h 602"/>
                <a:gd name="T10" fmla="*/ 466 w 771"/>
                <a:gd name="T11" fmla="*/ 341 h 602"/>
                <a:gd name="T12" fmla="*/ 233 w 771"/>
                <a:gd name="T13" fmla="*/ 139 h 602"/>
                <a:gd name="T14" fmla="*/ 201 w 771"/>
                <a:gd name="T15" fmla="*/ 141 h 602"/>
                <a:gd name="T16" fmla="*/ 201 w 771"/>
                <a:gd name="T17" fmla="*/ 141 h 602"/>
                <a:gd name="T18" fmla="*/ 0 w 771"/>
                <a:gd name="T19" fmla="*/ 341 h 602"/>
                <a:gd name="T20" fmla="*/ 61 w 771"/>
                <a:gd name="T21" fmla="*/ 477 h 602"/>
                <a:gd name="T22" fmla="*/ 37 w 771"/>
                <a:gd name="T23" fmla="*/ 602 h 602"/>
                <a:gd name="T24" fmla="*/ 129 w 771"/>
                <a:gd name="T25" fmla="*/ 522 h 602"/>
                <a:gd name="T26" fmla="*/ 233 w 771"/>
                <a:gd name="T27" fmla="*/ 544 h 602"/>
                <a:gd name="T28" fmla="*/ 363 w 771"/>
                <a:gd name="T29" fmla="*/ 509 h 602"/>
                <a:gd name="T30" fmla="*/ 363 w 771"/>
                <a:gd name="T31" fmla="*/ 509 h 602"/>
                <a:gd name="T32" fmla="*/ 383 w 771"/>
                <a:gd name="T33" fmla="*/ 496 h 602"/>
                <a:gd name="T34" fmla="*/ 389 w 771"/>
                <a:gd name="T35" fmla="*/ 491 h 602"/>
                <a:gd name="T36" fmla="*/ 402 w 771"/>
                <a:gd name="T37" fmla="*/ 480 h 602"/>
                <a:gd name="T38" fmla="*/ 408 w 771"/>
                <a:gd name="T39" fmla="*/ 474 h 602"/>
                <a:gd name="T40" fmla="*/ 419 w 771"/>
                <a:gd name="T41" fmla="*/ 462 h 602"/>
                <a:gd name="T42" fmla="*/ 424 w 771"/>
                <a:gd name="T43" fmla="*/ 457 h 602"/>
                <a:gd name="T44" fmla="*/ 448 w 771"/>
                <a:gd name="T45" fmla="*/ 417 h 602"/>
                <a:gd name="T46" fmla="*/ 451 w 771"/>
                <a:gd name="T47" fmla="*/ 411 h 602"/>
                <a:gd name="T48" fmla="*/ 771 w 771"/>
                <a:gd name="T49" fmla="*/ 263 h 602"/>
                <a:gd name="T50" fmla="*/ 771 w 771"/>
                <a:gd name="T51" fmla="*/ 263 h 602"/>
                <a:gd name="T52" fmla="*/ 469 w 771"/>
                <a:gd name="T53" fmla="*/ 0 h 602"/>
                <a:gd name="T54" fmla="*/ 243 w 771"/>
                <a:gd name="T55" fmla="*/ 89 h 602"/>
                <a:gd name="T56" fmla="*/ 508 w 771"/>
                <a:gd name="T57" fmla="*/ 341 h 602"/>
                <a:gd name="T58" fmla="*/ 424 w 771"/>
                <a:gd name="T59" fmla="*/ 523 h 602"/>
                <a:gd name="T60" fmla="*/ 469 w 771"/>
                <a:gd name="T61" fmla="*/ 526 h 602"/>
                <a:gd name="T62" fmla="*/ 603 w 771"/>
                <a:gd name="T63" fmla="*/ 498 h 602"/>
                <a:gd name="T64" fmla="*/ 722 w 771"/>
                <a:gd name="T65" fmla="*/ 602 h 602"/>
                <a:gd name="T66" fmla="*/ 692 w 771"/>
                <a:gd name="T67" fmla="*/ 440 h 602"/>
                <a:gd name="T68" fmla="*/ 771 w 771"/>
                <a:gd name="T69" fmla="*/ 26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1" h="602">
                  <a:moveTo>
                    <a:pt x="451" y="411"/>
                  </a:moveTo>
                  <a:cubicBezTo>
                    <a:pt x="453" y="406"/>
                    <a:pt x="455" y="401"/>
                    <a:pt x="457" y="396"/>
                  </a:cubicBezTo>
                  <a:cubicBezTo>
                    <a:pt x="458" y="393"/>
                    <a:pt x="458" y="391"/>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lnTo>
                    <a:pt x="201" y="141"/>
                  </a:ln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6"/>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5"/>
                    <a:pt x="442" y="431"/>
                    <a:pt x="448" y="417"/>
                  </a:cubicBezTo>
                  <a:cubicBezTo>
                    <a:pt x="449" y="415"/>
                    <a:pt x="450" y="413"/>
                    <a:pt x="451" y="411"/>
                  </a:cubicBezTo>
                  <a:close/>
                  <a:moveTo>
                    <a:pt x="771" y="263"/>
                  </a:moveTo>
                  <a:lnTo>
                    <a:pt x="771" y="263"/>
                  </a:lnTo>
                  <a:cubicBezTo>
                    <a:pt x="771" y="118"/>
                    <a:pt x="635" y="0"/>
                    <a:pt x="469" y="0"/>
                  </a:cubicBezTo>
                  <a:cubicBezTo>
                    <a:pt x="379" y="0"/>
                    <a:pt x="299" y="35"/>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grpFill/>
            <a:ln>
              <a:noFill/>
            </a:ln>
          </p:spPr>
          <p:txBody>
            <a:bodyPr vert="horz" wrap="square" lIns="68571" tIns="34285" rIns="68571" bIns="34285" numCol="1" anchor="t" anchorCtr="0" compatLnSpc="1"/>
            <a:lstStyle/>
            <a:p>
              <a:endParaRPr lang="zh-CN" altLang="en-US"/>
            </a:p>
          </p:txBody>
        </p:sp>
        <p:sp>
          <p:nvSpPr>
            <p:cNvPr id="11" name="Freeform 13"/>
            <p:cNvSpPr>
              <a:spLocks noEditPoints="1"/>
            </p:cNvSpPr>
            <p:nvPr/>
          </p:nvSpPr>
          <p:spPr bwMode="auto">
            <a:xfrm>
              <a:off x="5339881" y="2568945"/>
              <a:ext cx="626988" cy="492752"/>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grpFill/>
            <a:ln>
              <a:noFill/>
            </a:ln>
          </p:spPr>
          <p:txBody>
            <a:bodyPr vert="horz" wrap="square" lIns="68571" tIns="34285" rIns="68571" bIns="34285" numCol="1" anchor="t" anchorCtr="0" compatLnSpc="1"/>
            <a:lstStyle/>
            <a:p>
              <a:endParaRPr lang="zh-CN" altLang="en-US"/>
            </a:p>
          </p:txBody>
        </p:sp>
        <p:sp>
          <p:nvSpPr>
            <p:cNvPr id="12" name="Freeform 14"/>
            <p:cNvSpPr>
              <a:spLocks noEditPoints="1"/>
            </p:cNvSpPr>
            <p:nvPr/>
          </p:nvSpPr>
          <p:spPr bwMode="auto">
            <a:xfrm>
              <a:off x="3367064" y="2568945"/>
              <a:ext cx="395577" cy="494730"/>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8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1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2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492"/>
                  </a:ln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grpFill/>
            <a:ln>
              <a:noFill/>
            </a:ln>
          </p:spPr>
          <p:txBody>
            <a:bodyPr vert="horz" wrap="square" lIns="68571" tIns="34285" rIns="68571" bIns="34285" numCol="1" anchor="t" anchorCtr="0" compatLnSpc="1"/>
            <a:lstStyle/>
            <a:p>
              <a:endParaRPr lang="zh-CN" altLang="en-US"/>
            </a:p>
          </p:txBody>
        </p:sp>
        <p:sp>
          <p:nvSpPr>
            <p:cNvPr id="13" name="Freeform 15"/>
            <p:cNvSpPr>
              <a:spLocks noEditPoints="1"/>
            </p:cNvSpPr>
            <p:nvPr/>
          </p:nvSpPr>
          <p:spPr bwMode="auto">
            <a:xfrm>
              <a:off x="6560577" y="4146108"/>
              <a:ext cx="464802" cy="494730"/>
            </a:xfrm>
            <a:custGeom>
              <a:avLst/>
              <a:gdLst>
                <a:gd name="T0" fmla="*/ 171 w 568"/>
                <a:gd name="T1" fmla="*/ 92 h 606"/>
                <a:gd name="T2" fmla="*/ 372 w 568"/>
                <a:gd name="T3" fmla="*/ 67 h 606"/>
                <a:gd name="T4" fmla="*/ 300 w 568"/>
                <a:gd name="T5" fmla="*/ 41 h 606"/>
                <a:gd name="T6" fmla="*/ 217 w 568"/>
                <a:gd name="T7" fmla="*/ 41 h 606"/>
                <a:gd name="T8" fmla="*/ 145 w 568"/>
                <a:gd name="T9" fmla="*/ 67 h 606"/>
                <a:gd name="T10" fmla="*/ 468 w 568"/>
                <a:gd name="T11" fmla="*/ 525 h 606"/>
                <a:gd name="T12" fmla="*/ 475 w 568"/>
                <a:gd name="T13" fmla="*/ 507 h 606"/>
                <a:gd name="T14" fmla="*/ 443 w 568"/>
                <a:gd name="T15" fmla="*/ 393 h 606"/>
                <a:gd name="T16" fmla="*/ 422 w 568"/>
                <a:gd name="T17" fmla="*/ 393 h 606"/>
                <a:gd name="T18" fmla="*/ 422 w 568"/>
                <a:gd name="T19" fmla="*/ 481 h 606"/>
                <a:gd name="T20" fmla="*/ 422 w 568"/>
                <a:gd name="T21" fmla="*/ 483 h 606"/>
                <a:gd name="T22" fmla="*/ 423 w 568"/>
                <a:gd name="T23" fmla="*/ 484 h 606"/>
                <a:gd name="T24" fmla="*/ 425 w 568"/>
                <a:gd name="T25" fmla="*/ 486 h 606"/>
                <a:gd name="T26" fmla="*/ 541 w 568"/>
                <a:gd name="T27" fmla="*/ 400 h 606"/>
                <a:gd name="T28" fmla="*/ 432 w 568"/>
                <a:gd name="T29" fmla="*/ 342 h 606"/>
                <a:gd name="T30" fmla="*/ 407 w 568"/>
                <a:gd name="T31" fmla="*/ 604 h 606"/>
                <a:gd name="T32" fmla="*/ 562 w 568"/>
                <a:gd name="T33" fmla="*/ 499 h 606"/>
                <a:gd name="T34" fmla="*/ 542 w 568"/>
                <a:gd name="T35" fmla="*/ 495 h 606"/>
                <a:gd name="T36" fmla="*/ 432 w 568"/>
                <a:gd name="T37" fmla="*/ 586 h 606"/>
                <a:gd name="T38" fmla="*/ 323 w 568"/>
                <a:gd name="T39" fmla="*/ 453 h 606"/>
                <a:gd name="T40" fmla="*/ 453 w 568"/>
                <a:gd name="T41" fmla="*/ 365 h 606"/>
                <a:gd name="T42" fmla="*/ 542 w 568"/>
                <a:gd name="T43" fmla="*/ 495 h 606"/>
                <a:gd name="T44" fmla="*/ 190 w 568"/>
                <a:gd name="T45" fmla="*/ 494 h 606"/>
                <a:gd name="T46" fmla="*/ 325 w 568"/>
                <a:gd name="T47" fmla="*/ 360 h 606"/>
                <a:gd name="T48" fmla="*/ 353 w 568"/>
                <a:gd name="T49" fmla="*/ 339 h 606"/>
                <a:gd name="T50" fmla="*/ 491 w 568"/>
                <a:gd name="T51" fmla="*/ 205 h 606"/>
                <a:gd name="T52" fmla="*/ 496 w 568"/>
                <a:gd name="T53" fmla="*/ 331 h 606"/>
                <a:gd name="T54" fmla="*/ 518 w 568"/>
                <a:gd name="T55" fmla="*/ 339 h 606"/>
                <a:gd name="T56" fmla="*/ 518 w 568"/>
                <a:gd name="T57" fmla="*/ 139 h 606"/>
                <a:gd name="T58" fmla="*/ 27 w 568"/>
                <a:gd name="T59" fmla="*/ 112 h 606"/>
                <a:gd name="T60" fmla="*/ 0 w 568"/>
                <a:gd name="T61" fmla="*/ 211 h 606"/>
                <a:gd name="T62" fmla="*/ 0 w 568"/>
                <a:gd name="T63" fmla="*/ 360 h 606"/>
                <a:gd name="T64" fmla="*/ 0 w 568"/>
                <a:gd name="T65" fmla="*/ 504 h 606"/>
                <a:gd name="T66" fmla="*/ 286 w 568"/>
                <a:gd name="T67" fmla="*/ 531 h 606"/>
                <a:gd name="T68" fmla="*/ 21 w 568"/>
                <a:gd name="T69" fmla="*/ 211 h 606"/>
                <a:gd name="T70" fmla="*/ 27 w 568"/>
                <a:gd name="T71" fmla="*/ 205 h 606"/>
                <a:gd name="T72" fmla="*/ 169 w 568"/>
                <a:gd name="T73" fmla="*/ 339 h 606"/>
                <a:gd name="T74" fmla="*/ 21 w 568"/>
                <a:gd name="T75" fmla="*/ 211 h 606"/>
                <a:gd name="T76" fmla="*/ 169 w 568"/>
                <a:gd name="T77" fmla="*/ 360 h 606"/>
                <a:gd name="T78" fmla="*/ 27 w 568"/>
                <a:gd name="T79" fmla="*/ 494 h 606"/>
                <a:gd name="T80" fmla="*/ 21 w 568"/>
                <a:gd name="T81" fmla="*/ 360 h 606"/>
                <a:gd name="T82" fmla="*/ 190 w 568"/>
                <a:gd name="T83" fmla="*/ 339 h 606"/>
                <a:gd name="T84" fmla="*/ 190 w 568"/>
                <a:gd name="T85" fmla="*/ 205 h 606"/>
                <a:gd name="T86" fmla="*/ 332 w 568"/>
                <a:gd name="T87" fmla="*/ 339 h 606"/>
                <a:gd name="T88" fmla="*/ 342 w 568"/>
                <a:gd name="T89" fmla="*/ 139 h 606"/>
                <a:gd name="T90" fmla="*/ 361 w 568"/>
                <a:gd name="T91" fmla="*/ 157 h 606"/>
                <a:gd name="T92" fmla="*/ 324 w 568"/>
                <a:gd name="T93" fmla="*/ 157 h 606"/>
                <a:gd name="T94" fmla="*/ 180 w 568"/>
                <a:gd name="T95" fmla="*/ 139 h 606"/>
                <a:gd name="T96" fmla="*/ 198 w 568"/>
                <a:gd name="T97" fmla="*/ 157 h 606"/>
                <a:gd name="T98" fmla="*/ 161 w 568"/>
                <a:gd name="T99" fmla="*/ 15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339"/>
                  </a:ln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grpFill/>
            <a:ln>
              <a:noFill/>
            </a:ln>
          </p:spPr>
          <p:txBody>
            <a:bodyPr vert="horz" wrap="square" lIns="68571" tIns="34285" rIns="68571" bIns="34285" numCol="1" anchor="t" anchorCtr="0" compatLnSpc="1"/>
            <a:lstStyle/>
            <a:p>
              <a:endParaRPr lang="zh-CN" altLang="en-US"/>
            </a:p>
          </p:txBody>
        </p:sp>
        <p:sp>
          <p:nvSpPr>
            <p:cNvPr id="14" name="Freeform 16"/>
            <p:cNvSpPr>
              <a:spLocks noEditPoints="1"/>
            </p:cNvSpPr>
            <p:nvPr/>
          </p:nvSpPr>
          <p:spPr bwMode="auto">
            <a:xfrm>
              <a:off x="1268281" y="2566966"/>
              <a:ext cx="526117" cy="494730"/>
            </a:xfrm>
            <a:custGeom>
              <a:avLst/>
              <a:gdLst>
                <a:gd name="T0" fmla="*/ 21 w 643"/>
                <a:gd name="T1" fmla="*/ 478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6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2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7"/>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9"/>
                    <a:pt x="51" y="579"/>
                  </a:cubicBezTo>
                  <a:cubicBezTo>
                    <a:pt x="35" y="578"/>
                    <a:pt x="21" y="566"/>
                    <a:pt x="21" y="550"/>
                  </a:cubicBezTo>
                  <a:cubicBezTo>
                    <a:pt x="21" y="526"/>
                    <a:pt x="21" y="502"/>
                    <a:pt x="21" y="478"/>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60"/>
                    <a:pt x="453" y="362"/>
                  </a:cubicBezTo>
                  <a:cubicBezTo>
                    <a:pt x="452" y="364"/>
                    <a:pt x="451" y="367"/>
                    <a:pt x="451" y="371"/>
                  </a:cubicBezTo>
                  <a:cubicBezTo>
                    <a:pt x="451" y="378"/>
                    <a:pt x="452" y="382"/>
                    <a:pt x="455" y="385"/>
                  </a:cubicBezTo>
                  <a:cubicBezTo>
                    <a:pt x="458" y="388"/>
                    <a:pt x="466" y="393"/>
                    <a:pt x="478" y="401"/>
                  </a:cubicBezTo>
                  <a:cubicBezTo>
                    <a:pt x="489" y="407"/>
                    <a:pt x="497" y="413"/>
                    <a:pt x="501" y="416"/>
                  </a:cubicBezTo>
                  <a:cubicBezTo>
                    <a:pt x="505" y="420"/>
                    <a:pt x="508" y="425"/>
                    <a:pt x="511" y="431"/>
                  </a:cubicBezTo>
                  <a:cubicBezTo>
                    <a:pt x="514" y="438"/>
                    <a:pt x="515" y="446"/>
                    <a:pt x="515" y="455"/>
                  </a:cubicBezTo>
                  <a:cubicBezTo>
                    <a:pt x="515" y="471"/>
                    <a:pt x="511"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9"/>
                  </a:cubicBezTo>
                  <a:cubicBezTo>
                    <a:pt x="466" y="477"/>
                    <a:pt x="467" y="474"/>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4"/>
                    <a:pt x="407" y="386"/>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2"/>
                  </a:lnTo>
                  <a:lnTo>
                    <a:pt x="408" y="272"/>
                  </a:lnTo>
                  <a:lnTo>
                    <a:pt x="407" y="272"/>
                  </a:lnTo>
                  <a:lnTo>
                    <a:pt x="406" y="272"/>
                  </a:lnTo>
                  <a:lnTo>
                    <a:pt x="405" y="273"/>
                  </a:lnTo>
                  <a:lnTo>
                    <a:pt x="404"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9"/>
                  </a:lnTo>
                  <a:lnTo>
                    <a:pt x="414" y="288"/>
                  </a:lnTo>
                  <a:lnTo>
                    <a:pt x="415" y="288"/>
                  </a:lnTo>
                  <a:lnTo>
                    <a:pt x="416" y="288"/>
                  </a:lnTo>
                  <a:lnTo>
                    <a:pt x="411" y="271"/>
                  </a:lnTo>
                  <a:close/>
                  <a:moveTo>
                    <a:pt x="361" y="297"/>
                  </a:moveTo>
                  <a:lnTo>
                    <a:pt x="361" y="297"/>
                  </a:lnTo>
                  <a:lnTo>
                    <a:pt x="361" y="298"/>
                  </a:lnTo>
                  <a:lnTo>
                    <a:pt x="360" y="298"/>
                  </a:lnTo>
                  <a:lnTo>
                    <a:pt x="360" y="299"/>
                  </a:lnTo>
                  <a:lnTo>
                    <a:pt x="359" y="299"/>
                  </a:lnTo>
                  <a:lnTo>
                    <a:pt x="358" y="300"/>
                  </a:lnTo>
                  <a:lnTo>
                    <a:pt x="358" y="301"/>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2" y="320"/>
                  </a:lnTo>
                  <a:lnTo>
                    <a:pt x="363" y="319"/>
                  </a:lnTo>
                  <a:lnTo>
                    <a:pt x="364" y="319"/>
                  </a:lnTo>
                  <a:lnTo>
                    <a:pt x="364" y="318"/>
                  </a:lnTo>
                  <a:lnTo>
                    <a:pt x="365" y="318"/>
                  </a:lnTo>
                  <a:lnTo>
                    <a:pt x="365" y="317"/>
                  </a:lnTo>
                  <a:lnTo>
                    <a:pt x="366" y="317"/>
                  </a:lnTo>
                  <a:lnTo>
                    <a:pt x="367" y="316"/>
                  </a:lnTo>
                  <a:lnTo>
                    <a:pt x="367" y="316"/>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6"/>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2"/>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5"/>
                  </a:lnTo>
                  <a:lnTo>
                    <a:pt x="306" y="396"/>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1"/>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1" y="464"/>
                  </a:lnTo>
                  <a:lnTo>
                    <a:pt x="312" y="465"/>
                  </a:lnTo>
                  <a:lnTo>
                    <a:pt x="312" y="466"/>
                  </a:lnTo>
                  <a:lnTo>
                    <a:pt x="329" y="460"/>
                  </a:lnTo>
                  <a:lnTo>
                    <a:pt x="328" y="460"/>
                  </a:lnTo>
                  <a:lnTo>
                    <a:pt x="328" y="459"/>
                  </a:lnTo>
                  <a:lnTo>
                    <a:pt x="328" y="458"/>
                  </a:lnTo>
                  <a:lnTo>
                    <a:pt x="328" y="457"/>
                  </a:lnTo>
                  <a:lnTo>
                    <a:pt x="327"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3"/>
                  </a:lnTo>
                  <a:lnTo>
                    <a:pt x="331" y="503"/>
                  </a:lnTo>
                  <a:lnTo>
                    <a:pt x="331" y="504"/>
                  </a:lnTo>
                  <a:lnTo>
                    <a:pt x="332" y="505"/>
                  </a:lnTo>
                  <a:lnTo>
                    <a:pt x="332" y="506"/>
                  </a:lnTo>
                  <a:lnTo>
                    <a:pt x="333" y="506"/>
                  </a:lnTo>
                  <a:lnTo>
                    <a:pt x="333" y="507"/>
                  </a:lnTo>
                  <a:lnTo>
                    <a:pt x="334" y="508"/>
                  </a:lnTo>
                  <a:lnTo>
                    <a:pt x="334" y="509"/>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1"/>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7"/>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9"/>
                  </a:lnTo>
                  <a:lnTo>
                    <a:pt x="424" y="548"/>
                  </a:lnTo>
                  <a:lnTo>
                    <a:pt x="423" y="548"/>
                  </a:lnTo>
                  <a:lnTo>
                    <a:pt x="422" y="548"/>
                  </a:lnTo>
                  <a:lnTo>
                    <a:pt x="422" y="548"/>
                  </a:lnTo>
                  <a:lnTo>
                    <a:pt x="421" y="548"/>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9"/>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7"/>
                  </a:lnTo>
                  <a:lnTo>
                    <a:pt x="490" y="567"/>
                  </a:lnTo>
                  <a:lnTo>
                    <a:pt x="486" y="549"/>
                  </a:lnTo>
                  <a:lnTo>
                    <a:pt x="486" y="549"/>
                  </a:lnTo>
                  <a:lnTo>
                    <a:pt x="485" y="549"/>
                  </a:lnTo>
                  <a:lnTo>
                    <a:pt x="484"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2"/>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8" y="552"/>
                  </a:lnTo>
                  <a:lnTo>
                    <a:pt x="529" y="552"/>
                  </a:lnTo>
                  <a:lnTo>
                    <a:pt x="530" y="552"/>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29"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1"/>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9"/>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1"/>
                  </a:lnTo>
                  <a:lnTo>
                    <a:pt x="563" y="501"/>
                  </a:lnTo>
                  <a:lnTo>
                    <a:pt x="563" y="502"/>
                  </a:lnTo>
                  <a:lnTo>
                    <a:pt x="562" y="502"/>
                  </a:lnTo>
                  <a:lnTo>
                    <a:pt x="562" y="503"/>
                  </a:lnTo>
                  <a:lnTo>
                    <a:pt x="561" y="504"/>
                  </a:lnTo>
                  <a:lnTo>
                    <a:pt x="561" y="504"/>
                  </a:lnTo>
                  <a:lnTo>
                    <a:pt x="560" y="505"/>
                  </a:lnTo>
                  <a:lnTo>
                    <a:pt x="560" y="506"/>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70"/>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2"/>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60"/>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3"/>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3"/>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70"/>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8" y="281"/>
                  </a:lnTo>
                  <a:lnTo>
                    <a:pt x="528" y="281"/>
                  </a:lnTo>
                  <a:lnTo>
                    <a:pt x="527" y="281"/>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1"/>
                    <a:pt x="358" y="9"/>
                  </a:cubicBezTo>
                  <a:cubicBezTo>
                    <a:pt x="374" y="11"/>
                    <a:pt x="388" y="23"/>
                    <a:pt x="388" y="39"/>
                  </a:cubicBezTo>
                  <a:cubicBezTo>
                    <a:pt x="388" y="63"/>
                    <a:pt x="388" y="87"/>
                    <a:pt x="388" y="111"/>
                  </a:cubicBezTo>
                  <a:cubicBezTo>
                    <a:pt x="388" y="128"/>
                    <a:pt x="374" y="139"/>
                    <a:pt x="358" y="141"/>
                  </a:cubicBezTo>
                  <a:cubicBezTo>
                    <a:pt x="323" y="145"/>
                    <a:pt x="287" y="147"/>
                    <a:pt x="252" y="149"/>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grpFill/>
            <a:ln>
              <a:noFill/>
            </a:ln>
          </p:spPr>
          <p:txBody>
            <a:bodyPr vert="horz" wrap="square" lIns="68571" tIns="34285" rIns="68571" bIns="34285" numCol="1" anchor="t" anchorCtr="0" compatLnSpc="1"/>
            <a:lstStyle/>
            <a:p>
              <a:endParaRPr lang="zh-CN" altLang="en-US"/>
            </a:p>
          </p:txBody>
        </p:sp>
        <p:sp>
          <p:nvSpPr>
            <p:cNvPr id="15" name="Freeform 17"/>
            <p:cNvSpPr>
              <a:spLocks noEditPoints="1"/>
            </p:cNvSpPr>
            <p:nvPr/>
          </p:nvSpPr>
          <p:spPr bwMode="auto">
            <a:xfrm>
              <a:off x="5383394" y="1806217"/>
              <a:ext cx="484581" cy="518478"/>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grpFill/>
            <a:ln>
              <a:noFill/>
            </a:ln>
          </p:spPr>
          <p:txBody>
            <a:bodyPr vert="horz" wrap="square" lIns="68571" tIns="34285" rIns="68571" bIns="34285" numCol="1" anchor="t" anchorCtr="0" compatLnSpc="1"/>
            <a:lstStyle/>
            <a:p>
              <a:endParaRPr lang="zh-CN" altLang="en-US"/>
            </a:p>
          </p:txBody>
        </p:sp>
        <p:sp>
          <p:nvSpPr>
            <p:cNvPr id="16" name="Freeform 18"/>
            <p:cNvSpPr>
              <a:spLocks noEditPoints="1"/>
            </p:cNvSpPr>
            <p:nvPr/>
          </p:nvSpPr>
          <p:spPr bwMode="auto">
            <a:xfrm>
              <a:off x="3331462" y="1827985"/>
              <a:ext cx="464802" cy="492752"/>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grpFill/>
            <a:ln>
              <a:noFill/>
            </a:ln>
          </p:spPr>
          <p:txBody>
            <a:bodyPr vert="horz" wrap="square" lIns="68571" tIns="34285" rIns="68571" bIns="34285" numCol="1" anchor="t" anchorCtr="0" compatLnSpc="1"/>
            <a:lstStyle/>
            <a:p>
              <a:endParaRPr lang="zh-CN" altLang="en-US"/>
            </a:p>
          </p:txBody>
        </p:sp>
        <p:sp>
          <p:nvSpPr>
            <p:cNvPr id="17" name="Freeform 19"/>
            <p:cNvSpPr>
              <a:spLocks noEditPoints="1"/>
            </p:cNvSpPr>
            <p:nvPr/>
          </p:nvSpPr>
          <p:spPr bwMode="auto">
            <a:xfrm>
              <a:off x="2310332" y="1826007"/>
              <a:ext cx="522162" cy="494730"/>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grpFill/>
            <a:ln>
              <a:noFill/>
            </a:ln>
          </p:spPr>
          <p:txBody>
            <a:bodyPr vert="horz" wrap="square" lIns="68571" tIns="34285" rIns="68571" bIns="34285" numCol="1" anchor="t" anchorCtr="0" compatLnSpc="1"/>
            <a:lstStyle/>
            <a:p>
              <a:endParaRPr lang="zh-CN" altLang="en-US"/>
            </a:p>
          </p:txBody>
        </p:sp>
        <p:sp>
          <p:nvSpPr>
            <p:cNvPr id="18" name="Freeform 20"/>
            <p:cNvSpPr>
              <a:spLocks noEditPoints="1"/>
            </p:cNvSpPr>
            <p:nvPr/>
          </p:nvSpPr>
          <p:spPr bwMode="auto">
            <a:xfrm>
              <a:off x="1228724" y="1829964"/>
              <a:ext cx="609188" cy="486816"/>
            </a:xfrm>
            <a:custGeom>
              <a:avLst/>
              <a:gdLst>
                <a:gd name="T0" fmla="*/ 575 w 745"/>
                <a:gd name="T1" fmla="*/ 570 h 594"/>
                <a:gd name="T2" fmla="*/ 0 w 745"/>
                <a:gd name="T3" fmla="*/ 570 h 594"/>
                <a:gd name="T4" fmla="*/ 298 w 745"/>
                <a:gd name="T5" fmla="*/ 220 h 594"/>
                <a:gd name="T6" fmla="*/ 288 w 745"/>
                <a:gd name="T7" fmla="*/ 209 h 594"/>
                <a:gd name="T8" fmla="*/ 544 w 745"/>
                <a:gd name="T9" fmla="*/ 245 h 594"/>
                <a:gd name="T10" fmla="*/ 32 w 745"/>
                <a:gd name="T11" fmla="*/ 201 h 594"/>
                <a:gd name="T12" fmla="*/ 205 w 745"/>
                <a:gd name="T13" fmla="*/ 430 h 594"/>
                <a:gd name="T14" fmla="*/ 98 w 745"/>
                <a:gd name="T15" fmla="*/ 362 h 594"/>
                <a:gd name="T16" fmla="*/ 98 w 745"/>
                <a:gd name="T17" fmla="*/ 385 h 594"/>
                <a:gd name="T18" fmla="*/ 312 w 745"/>
                <a:gd name="T19" fmla="*/ 317 h 594"/>
                <a:gd name="T20" fmla="*/ 98 w 745"/>
                <a:gd name="T21" fmla="*/ 317 h 594"/>
                <a:gd name="T22" fmla="*/ 312 w 745"/>
                <a:gd name="T23" fmla="*/ 296 h 594"/>
                <a:gd name="T24" fmla="*/ 552 w 745"/>
                <a:gd name="T25" fmla="*/ 249 h 594"/>
                <a:gd name="T26" fmla="*/ 552 w 745"/>
                <a:gd name="T27" fmla="*/ 249 h 594"/>
                <a:gd name="T28" fmla="*/ 552 w 745"/>
                <a:gd name="T29" fmla="*/ 37 h 594"/>
                <a:gd name="T30" fmla="*/ 338 w 745"/>
                <a:gd name="T31" fmla="*/ 134 h 594"/>
                <a:gd name="T32" fmla="*/ 583 w 745"/>
                <a:gd name="T33" fmla="*/ 148 h 594"/>
                <a:gd name="T34" fmla="*/ 373 w 745"/>
                <a:gd name="T35" fmla="*/ 103 h 594"/>
                <a:gd name="T36" fmla="*/ 591 w 745"/>
                <a:gd name="T37" fmla="*/ 258 h 594"/>
                <a:gd name="T38" fmla="*/ 675 w 745"/>
                <a:gd name="T39" fmla="*/ 154 h 594"/>
                <a:gd name="T40" fmla="*/ 698 w 745"/>
                <a:gd name="T41" fmla="*/ 179 h 594"/>
                <a:gd name="T42" fmla="*/ 685 w 745"/>
                <a:gd name="T43" fmla="*/ 152 h 594"/>
                <a:gd name="T44" fmla="*/ 681 w 745"/>
                <a:gd name="T45" fmla="*/ 290 h 594"/>
                <a:gd name="T46" fmla="*/ 680 w 745"/>
                <a:gd name="T47" fmla="*/ 319 h 594"/>
                <a:gd name="T48" fmla="*/ 703 w 745"/>
                <a:gd name="T49" fmla="*/ 319 h 594"/>
                <a:gd name="T50" fmla="*/ 702 w 745"/>
                <a:gd name="T51" fmla="*/ 290 h 594"/>
                <a:gd name="T52" fmla="*/ 698 w 745"/>
                <a:gd name="T53" fmla="*/ 229 h 594"/>
                <a:gd name="T54" fmla="*/ 344 w 745"/>
                <a:gd name="T55" fmla="*/ 320 h 594"/>
                <a:gd name="T56" fmla="*/ 376 w 745"/>
                <a:gd name="T57" fmla="*/ 447 h 594"/>
                <a:gd name="T58" fmla="*/ 389 w 745"/>
                <a:gd name="T59" fmla="*/ 436 h 594"/>
                <a:gd name="T60" fmla="*/ 394 w 745"/>
                <a:gd name="T61" fmla="*/ 420 h 594"/>
                <a:gd name="T62" fmla="*/ 409 w 745"/>
                <a:gd name="T63" fmla="*/ 430 h 594"/>
                <a:gd name="T64" fmla="*/ 420 w 745"/>
                <a:gd name="T65" fmla="*/ 455 h 594"/>
                <a:gd name="T66" fmla="*/ 434 w 745"/>
                <a:gd name="T67" fmla="*/ 465 h 594"/>
                <a:gd name="T68" fmla="*/ 455 w 745"/>
                <a:gd name="T69" fmla="*/ 462 h 594"/>
                <a:gd name="T70" fmla="*/ 451 w 745"/>
                <a:gd name="T71" fmla="*/ 450 h 594"/>
                <a:gd name="T72" fmla="*/ 440 w 745"/>
                <a:gd name="T73" fmla="*/ 425 h 594"/>
                <a:gd name="T74" fmla="*/ 425 w 745"/>
                <a:gd name="T75" fmla="*/ 415 h 594"/>
                <a:gd name="T76" fmla="*/ 463 w 745"/>
                <a:gd name="T77" fmla="*/ 395 h 594"/>
                <a:gd name="T78" fmla="*/ 448 w 745"/>
                <a:gd name="T79" fmla="*/ 390 h 594"/>
                <a:gd name="T80" fmla="*/ 438 w 745"/>
                <a:gd name="T81" fmla="*/ 377 h 594"/>
                <a:gd name="T82" fmla="*/ 422 w 745"/>
                <a:gd name="T83" fmla="*/ 373 h 594"/>
                <a:gd name="T84" fmla="*/ 411 w 745"/>
                <a:gd name="T85" fmla="*/ 359 h 594"/>
                <a:gd name="T86" fmla="*/ 395 w 745"/>
                <a:gd name="T87" fmla="*/ 355 h 594"/>
                <a:gd name="T88" fmla="*/ 385 w 745"/>
                <a:gd name="T89" fmla="*/ 342 h 594"/>
                <a:gd name="T90" fmla="*/ 369 w 745"/>
                <a:gd name="T91" fmla="*/ 337 h 594"/>
                <a:gd name="T92" fmla="*/ 359 w 745"/>
                <a:gd name="T93" fmla="*/ 324 h 594"/>
                <a:gd name="T94" fmla="*/ 69 w 745"/>
                <a:gd name="T95" fmla="*/ 239 h 594"/>
                <a:gd name="T96" fmla="*/ 69 w 745"/>
                <a:gd name="T97" fmla="*/ 49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grpFill/>
            <a:ln>
              <a:noFill/>
            </a:ln>
          </p:spPr>
          <p:txBody>
            <a:bodyPr vert="horz" wrap="square" lIns="68571" tIns="34285" rIns="68571" bIns="34285" numCol="1" anchor="t" anchorCtr="0" compatLnSpc="1"/>
            <a:lstStyle/>
            <a:p>
              <a:endParaRPr lang="zh-CN" altLang="en-US"/>
            </a:p>
          </p:txBody>
        </p:sp>
        <p:sp>
          <p:nvSpPr>
            <p:cNvPr id="19" name="Freeform 21"/>
            <p:cNvSpPr>
              <a:spLocks noEditPoints="1"/>
            </p:cNvSpPr>
            <p:nvPr/>
          </p:nvSpPr>
          <p:spPr bwMode="auto">
            <a:xfrm>
              <a:off x="4432588" y="1096009"/>
              <a:ext cx="328329" cy="498689"/>
            </a:xfrm>
            <a:custGeom>
              <a:avLst/>
              <a:gdLst>
                <a:gd name="T0" fmla="*/ 72 w 401"/>
                <a:gd name="T1" fmla="*/ 59 h 610"/>
                <a:gd name="T2" fmla="*/ 92 w 401"/>
                <a:gd name="T3" fmla="*/ 27 h 610"/>
                <a:gd name="T4" fmla="*/ 130 w 401"/>
                <a:gd name="T5" fmla="*/ 23 h 610"/>
                <a:gd name="T6" fmla="*/ 110 w 401"/>
                <a:gd name="T7" fmla="*/ 55 h 610"/>
                <a:gd name="T8" fmla="*/ 72 w 401"/>
                <a:gd name="T9" fmla="*/ 59 h 610"/>
                <a:gd name="T10" fmla="*/ 150 w 401"/>
                <a:gd name="T11" fmla="*/ 453 h 610"/>
                <a:gd name="T12" fmla="*/ 194 w 401"/>
                <a:gd name="T13" fmla="*/ 458 h 610"/>
                <a:gd name="T14" fmla="*/ 291 w 401"/>
                <a:gd name="T15" fmla="*/ 431 h 610"/>
                <a:gd name="T16" fmla="*/ 297 w 401"/>
                <a:gd name="T17" fmla="*/ 408 h 610"/>
                <a:gd name="T18" fmla="*/ 275 w 401"/>
                <a:gd name="T19" fmla="*/ 403 h 610"/>
                <a:gd name="T20" fmla="*/ 158 w 401"/>
                <a:gd name="T21" fmla="*/ 422 h 610"/>
                <a:gd name="T22" fmla="*/ 62 w 401"/>
                <a:gd name="T23" fmla="*/ 353 h 610"/>
                <a:gd name="T24" fmla="*/ 43 w 401"/>
                <a:gd name="T25" fmla="*/ 236 h 610"/>
                <a:gd name="T26" fmla="*/ 103 w 401"/>
                <a:gd name="T27" fmla="*/ 146 h 610"/>
                <a:gd name="T28" fmla="*/ 207 w 401"/>
                <a:gd name="T29" fmla="*/ 316 h 610"/>
                <a:gd name="T30" fmla="*/ 208 w 401"/>
                <a:gd name="T31" fmla="*/ 318 h 610"/>
                <a:gd name="T32" fmla="*/ 208 w 401"/>
                <a:gd name="T33" fmla="*/ 318 h 610"/>
                <a:gd name="T34" fmla="*/ 267 w 401"/>
                <a:gd name="T35" fmla="*/ 311 h 610"/>
                <a:gd name="T36" fmla="*/ 299 w 401"/>
                <a:gd name="T37" fmla="*/ 262 h 610"/>
                <a:gd name="T38" fmla="*/ 300 w 401"/>
                <a:gd name="T39" fmla="*/ 261 h 610"/>
                <a:gd name="T40" fmla="*/ 147 w 401"/>
                <a:gd name="T41" fmla="*/ 14 h 610"/>
                <a:gd name="T42" fmla="*/ 147 w 401"/>
                <a:gd name="T43" fmla="*/ 14 h 610"/>
                <a:gd name="T44" fmla="*/ 147 w 401"/>
                <a:gd name="T45" fmla="*/ 13 h 610"/>
                <a:gd name="T46" fmla="*/ 87 w 401"/>
                <a:gd name="T47" fmla="*/ 18 h 610"/>
                <a:gd name="T48" fmla="*/ 55 w 401"/>
                <a:gd name="T49" fmla="*/ 69 h 610"/>
                <a:gd name="T50" fmla="*/ 56 w 401"/>
                <a:gd name="T51" fmla="*/ 70 h 610"/>
                <a:gd name="T52" fmla="*/ 56 w 401"/>
                <a:gd name="T53" fmla="*/ 70 h 610"/>
                <a:gd name="T54" fmla="*/ 86 w 401"/>
                <a:gd name="T55" fmla="*/ 119 h 610"/>
                <a:gd name="T56" fmla="*/ 12 w 401"/>
                <a:gd name="T57" fmla="*/ 228 h 610"/>
                <a:gd name="T58" fmla="*/ 35 w 401"/>
                <a:gd name="T59" fmla="*/ 369 h 610"/>
                <a:gd name="T60" fmla="*/ 150 w 401"/>
                <a:gd name="T61" fmla="*/ 453 h 610"/>
                <a:gd name="T62" fmla="*/ 386 w 401"/>
                <a:gd name="T63" fmla="*/ 356 h 610"/>
                <a:gd name="T64" fmla="*/ 163 w 401"/>
                <a:gd name="T65" fmla="*/ 356 h 610"/>
                <a:gd name="T66" fmla="*/ 148 w 401"/>
                <a:gd name="T67" fmla="*/ 371 h 610"/>
                <a:gd name="T68" fmla="*/ 163 w 401"/>
                <a:gd name="T69" fmla="*/ 387 h 610"/>
                <a:gd name="T70" fmla="*/ 386 w 401"/>
                <a:gd name="T71" fmla="*/ 387 h 610"/>
                <a:gd name="T72" fmla="*/ 401 w 401"/>
                <a:gd name="T73" fmla="*/ 371 h 610"/>
                <a:gd name="T74" fmla="*/ 386 w 401"/>
                <a:gd name="T75" fmla="*/ 356 h 610"/>
                <a:gd name="T76" fmla="*/ 202 w 401"/>
                <a:gd name="T77" fmla="*/ 506 h 610"/>
                <a:gd name="T78" fmla="*/ 183 w 401"/>
                <a:gd name="T79" fmla="*/ 526 h 610"/>
                <a:gd name="T80" fmla="*/ 163 w 401"/>
                <a:gd name="T81" fmla="*/ 506 h 610"/>
                <a:gd name="T82" fmla="*/ 183 w 401"/>
                <a:gd name="T83" fmla="*/ 487 h 610"/>
                <a:gd name="T84" fmla="*/ 202 w 401"/>
                <a:gd name="T85" fmla="*/ 506 h 610"/>
                <a:gd name="T86" fmla="*/ 142 w 401"/>
                <a:gd name="T87" fmla="*/ 506 h 610"/>
                <a:gd name="T88" fmla="*/ 183 w 401"/>
                <a:gd name="T89" fmla="*/ 547 h 610"/>
                <a:gd name="T90" fmla="*/ 223 w 401"/>
                <a:gd name="T91" fmla="*/ 506 h 610"/>
                <a:gd name="T92" fmla="*/ 183 w 401"/>
                <a:gd name="T93" fmla="*/ 466 h 610"/>
                <a:gd name="T94" fmla="*/ 142 w 401"/>
                <a:gd name="T95" fmla="*/ 506 h 610"/>
                <a:gd name="T96" fmla="*/ 237 w 401"/>
                <a:gd name="T97" fmla="*/ 525 h 610"/>
                <a:gd name="T98" fmla="*/ 183 w 401"/>
                <a:gd name="T99" fmla="*/ 564 h 610"/>
                <a:gd name="T100" fmla="*/ 128 w 401"/>
                <a:gd name="T101" fmla="*/ 525 h 610"/>
                <a:gd name="T102" fmla="*/ 55 w 401"/>
                <a:gd name="T103" fmla="*/ 594 h 610"/>
                <a:gd name="T104" fmla="*/ 54 w 401"/>
                <a:gd name="T105" fmla="*/ 605 h 610"/>
                <a:gd name="T106" fmla="*/ 64 w 401"/>
                <a:gd name="T107" fmla="*/ 610 h 610"/>
                <a:gd name="T108" fmla="*/ 302 w 401"/>
                <a:gd name="T109" fmla="*/ 610 h 610"/>
                <a:gd name="T110" fmla="*/ 302 w 401"/>
                <a:gd name="T111" fmla="*/ 610 h 610"/>
                <a:gd name="T112" fmla="*/ 312 w 401"/>
                <a:gd name="T113" fmla="*/ 599 h 610"/>
                <a:gd name="T114" fmla="*/ 310 w 401"/>
                <a:gd name="T115" fmla="*/ 593 h 610"/>
                <a:gd name="T116" fmla="*/ 237 w 401"/>
                <a:gd name="T117" fmla="*/ 52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lnTo>
                    <a:pt x="208" y="318"/>
                  </a:lnTo>
                  <a:cubicBezTo>
                    <a:pt x="217" y="328"/>
                    <a:pt x="243" y="325"/>
                    <a:pt x="267" y="311"/>
                  </a:cubicBezTo>
                  <a:cubicBezTo>
                    <a:pt x="291" y="296"/>
                    <a:pt x="305" y="274"/>
                    <a:pt x="299" y="262"/>
                  </a:cubicBezTo>
                  <a:lnTo>
                    <a:pt x="300" y="261"/>
                  </a:lnTo>
                  <a:lnTo>
                    <a:pt x="147" y="14"/>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56" y="70"/>
                  </a:ln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lnTo>
                    <a:pt x="302" y="610"/>
                  </a:lnTo>
                  <a:cubicBezTo>
                    <a:pt x="308" y="610"/>
                    <a:pt x="312" y="605"/>
                    <a:pt x="312" y="599"/>
                  </a:cubicBezTo>
                  <a:cubicBezTo>
                    <a:pt x="312" y="597"/>
                    <a:pt x="312" y="595"/>
                    <a:pt x="310" y="593"/>
                  </a:cubicBezTo>
                  <a:cubicBezTo>
                    <a:pt x="306" y="587"/>
                    <a:pt x="278" y="547"/>
                    <a:pt x="237" y="525"/>
                  </a:cubicBezTo>
                  <a:close/>
                </a:path>
              </a:pathLst>
            </a:custGeom>
            <a:grpFill/>
            <a:ln>
              <a:noFill/>
            </a:ln>
          </p:spPr>
          <p:txBody>
            <a:bodyPr vert="horz" wrap="square" lIns="68571" tIns="34285" rIns="68571" bIns="34285" numCol="1" anchor="t" anchorCtr="0" compatLnSpc="1"/>
            <a:lstStyle/>
            <a:p>
              <a:endParaRPr lang="zh-CN" altLang="en-US"/>
            </a:p>
          </p:txBody>
        </p:sp>
        <p:sp>
          <p:nvSpPr>
            <p:cNvPr id="20" name="Freeform 22"/>
            <p:cNvSpPr>
              <a:spLocks noEditPoints="1"/>
            </p:cNvSpPr>
            <p:nvPr/>
          </p:nvSpPr>
          <p:spPr bwMode="auto">
            <a:xfrm>
              <a:off x="6542776" y="1863403"/>
              <a:ext cx="500404" cy="496711"/>
            </a:xfrm>
            <a:custGeom>
              <a:avLst/>
              <a:gdLst>
                <a:gd name="T0" fmla="*/ 553 w 612"/>
                <a:gd name="T1" fmla="*/ 521 h 605"/>
                <a:gd name="T2" fmla="*/ 490 w 612"/>
                <a:gd name="T3" fmla="*/ 521 h 605"/>
                <a:gd name="T4" fmla="*/ 590 w 612"/>
                <a:gd name="T5" fmla="*/ 59 h 605"/>
                <a:gd name="T6" fmla="*/ 508 w 612"/>
                <a:gd name="T7" fmla="*/ 0 h 605"/>
                <a:gd name="T8" fmla="*/ 288 w 612"/>
                <a:gd name="T9" fmla="*/ 196 h 605"/>
                <a:gd name="T10" fmla="*/ 256 w 612"/>
                <a:gd name="T11" fmla="*/ 241 h 605"/>
                <a:gd name="T12" fmla="*/ 229 w 612"/>
                <a:gd name="T13" fmla="*/ 254 h 605"/>
                <a:gd name="T14" fmla="*/ 232 w 612"/>
                <a:gd name="T15" fmla="*/ 338 h 605"/>
                <a:gd name="T16" fmla="*/ 55 w 612"/>
                <a:gd name="T17" fmla="*/ 492 h 605"/>
                <a:gd name="T18" fmla="*/ 35 w 612"/>
                <a:gd name="T19" fmla="*/ 605 h 605"/>
                <a:gd name="T20" fmla="*/ 127 w 612"/>
                <a:gd name="T21" fmla="*/ 513 h 605"/>
                <a:gd name="T22" fmla="*/ 271 w 612"/>
                <a:gd name="T23" fmla="*/ 377 h 605"/>
                <a:gd name="T24" fmla="*/ 352 w 612"/>
                <a:gd name="T25" fmla="*/ 377 h 605"/>
                <a:gd name="T26" fmla="*/ 375 w 612"/>
                <a:gd name="T27" fmla="*/ 326 h 605"/>
                <a:gd name="T28" fmla="*/ 410 w 612"/>
                <a:gd name="T29" fmla="*/ 319 h 605"/>
                <a:gd name="T30" fmla="*/ 590 w 612"/>
                <a:gd name="T31" fmla="*/ 59 h 605"/>
                <a:gd name="T32" fmla="*/ 239 w 612"/>
                <a:gd name="T33" fmla="*/ 197 h 605"/>
                <a:gd name="T34" fmla="*/ 246 w 612"/>
                <a:gd name="T35" fmla="*/ 190 h 605"/>
                <a:gd name="T36" fmla="*/ 266 w 612"/>
                <a:gd name="T37" fmla="*/ 171 h 605"/>
                <a:gd name="T38" fmla="*/ 131 w 612"/>
                <a:gd name="T39" fmla="*/ 1 h 605"/>
                <a:gd name="T40" fmla="*/ 171 w 612"/>
                <a:gd name="T41" fmla="*/ 97 h 605"/>
                <a:gd name="T42" fmla="*/ 13 w 612"/>
                <a:gd name="T43" fmla="*/ 118 h 605"/>
                <a:gd name="T44" fmla="*/ 141 w 612"/>
                <a:gd name="T45" fmla="*/ 272 h 605"/>
                <a:gd name="T46" fmla="*/ 185 w 612"/>
                <a:gd name="T47" fmla="*/ 263 h 605"/>
                <a:gd name="T48" fmla="*/ 221 w 612"/>
                <a:gd name="T49" fmla="*/ 215 h 605"/>
                <a:gd name="T50" fmla="*/ 409 w 612"/>
                <a:gd name="T51" fmla="*/ 368 h 605"/>
                <a:gd name="T52" fmla="*/ 376 w 612"/>
                <a:gd name="T53" fmla="*/ 401 h 605"/>
                <a:gd name="T54" fmla="*/ 451 w 612"/>
                <a:gd name="T55" fmla="*/ 529 h 605"/>
                <a:gd name="T56" fmla="*/ 529 w 612"/>
                <a:gd name="T57" fmla="*/ 605 h 605"/>
                <a:gd name="T58" fmla="*/ 597 w 612"/>
                <a:gd name="T59" fmla="*/ 502 h 605"/>
                <a:gd name="T60" fmla="*/ 427 w 612"/>
                <a:gd name="T61" fmla="*/ 350 h 605"/>
                <a:gd name="T62" fmla="*/ 401 w 612"/>
                <a:gd name="T63" fmla="*/ 35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9"/>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9"/>
                  </a:cubicBezTo>
                  <a:close/>
                  <a:moveTo>
                    <a:pt x="221" y="215"/>
                  </a:moveTo>
                  <a:lnTo>
                    <a:pt x="239" y="197"/>
                  </a:lnTo>
                  <a:lnTo>
                    <a:pt x="255" y="206"/>
                  </a:lnTo>
                  <a:lnTo>
                    <a:pt x="246" y="190"/>
                  </a:lnTo>
                  <a:lnTo>
                    <a:pt x="264" y="172"/>
                  </a:lnTo>
                  <a:lnTo>
                    <a:pt x="266" y="171"/>
                  </a:lnTo>
                  <a:cubicBezTo>
                    <a:pt x="270" y="161"/>
                    <a:pt x="272" y="151"/>
                    <a:pt x="272" y="141"/>
                  </a:cubicBezTo>
                  <a:cubicBezTo>
                    <a:pt x="272" y="69"/>
                    <a:pt x="203" y="0"/>
                    <a:pt x="131" y="1"/>
                  </a:cubicBezTo>
                  <a:cubicBezTo>
                    <a:pt x="131" y="1"/>
                    <a:pt x="123" y="9"/>
                    <a:pt x="118" y="13"/>
                  </a:cubicBezTo>
                  <a:cubicBezTo>
                    <a:pt x="176" y="71"/>
                    <a:pt x="171" y="62"/>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1"/>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grpFill/>
            <a:ln>
              <a:noFill/>
            </a:ln>
          </p:spPr>
          <p:txBody>
            <a:bodyPr vert="horz" wrap="square" lIns="68571" tIns="34285" rIns="68571" bIns="34285" numCol="1" anchor="t" anchorCtr="0" compatLnSpc="1"/>
            <a:lstStyle/>
            <a:p>
              <a:endParaRPr lang="zh-CN" altLang="en-US"/>
            </a:p>
          </p:txBody>
        </p:sp>
        <p:sp>
          <p:nvSpPr>
            <p:cNvPr id="21" name="Freeform 23"/>
            <p:cNvSpPr/>
            <p:nvPr/>
          </p:nvSpPr>
          <p:spPr bwMode="auto">
            <a:xfrm>
              <a:off x="7697305" y="1986095"/>
              <a:ext cx="284815" cy="328502"/>
            </a:xfrm>
            <a:custGeom>
              <a:avLst/>
              <a:gdLst>
                <a:gd name="T0" fmla="*/ 346 w 346"/>
                <a:gd name="T1" fmla="*/ 130 h 401"/>
                <a:gd name="T2" fmla="*/ 346 w 346"/>
                <a:gd name="T3" fmla="*/ 29 h 401"/>
                <a:gd name="T4" fmla="*/ 300 w 346"/>
                <a:gd name="T5" fmla="*/ 29 h 401"/>
                <a:gd name="T6" fmla="*/ 300 w 346"/>
                <a:gd name="T7" fmla="*/ 130 h 401"/>
                <a:gd name="T8" fmla="*/ 176 w 346"/>
                <a:gd name="T9" fmla="*/ 254 h 401"/>
                <a:gd name="T10" fmla="*/ 174 w 346"/>
                <a:gd name="T11" fmla="*/ 254 h 401"/>
                <a:gd name="T12" fmla="*/ 173 w 346"/>
                <a:gd name="T13" fmla="*/ 254 h 401"/>
                <a:gd name="T14" fmla="*/ 173 w 346"/>
                <a:gd name="T15" fmla="*/ 254 h 401"/>
                <a:gd name="T16" fmla="*/ 170 w 346"/>
                <a:gd name="T17" fmla="*/ 254 h 401"/>
                <a:gd name="T18" fmla="*/ 46 w 346"/>
                <a:gd name="T19" fmla="*/ 130 h 401"/>
                <a:gd name="T20" fmla="*/ 46 w 346"/>
                <a:gd name="T21" fmla="*/ 29 h 401"/>
                <a:gd name="T22" fmla="*/ 0 w 346"/>
                <a:gd name="T23" fmla="*/ 29 h 401"/>
                <a:gd name="T24" fmla="*/ 0 w 346"/>
                <a:gd name="T25" fmla="*/ 130 h 401"/>
                <a:gd name="T26" fmla="*/ 146 w 346"/>
                <a:gd name="T27" fmla="*/ 299 h 401"/>
                <a:gd name="T28" fmla="*/ 146 w 346"/>
                <a:gd name="T29" fmla="*/ 372 h 401"/>
                <a:gd name="T30" fmla="*/ 42 w 346"/>
                <a:gd name="T31" fmla="*/ 401 h 401"/>
                <a:gd name="T32" fmla="*/ 304 w 346"/>
                <a:gd name="T33" fmla="*/ 401 h 401"/>
                <a:gd name="T34" fmla="*/ 200 w 346"/>
                <a:gd name="T35" fmla="*/ 371 h 401"/>
                <a:gd name="T36" fmla="*/ 200 w 346"/>
                <a:gd name="T37" fmla="*/ 299 h 401"/>
                <a:gd name="T38" fmla="*/ 346 w 346"/>
                <a:gd name="T39" fmla="*/ 13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grpFill/>
            <a:ln>
              <a:noFill/>
            </a:ln>
          </p:spPr>
          <p:txBody>
            <a:bodyPr vert="horz" wrap="square" lIns="68571" tIns="34285" rIns="68571" bIns="34285" numCol="1" anchor="t" anchorCtr="0" compatLnSpc="1"/>
            <a:lstStyle/>
            <a:p>
              <a:endParaRPr lang="zh-CN" altLang="en-US"/>
            </a:p>
          </p:txBody>
        </p:sp>
        <p:sp>
          <p:nvSpPr>
            <p:cNvPr id="22" name="Freeform 24"/>
            <p:cNvSpPr/>
            <p:nvPr/>
          </p:nvSpPr>
          <p:spPr bwMode="auto">
            <a:xfrm>
              <a:off x="7770486" y="1859444"/>
              <a:ext cx="138452" cy="298818"/>
            </a:xfrm>
            <a:custGeom>
              <a:avLst/>
              <a:gdLst>
                <a:gd name="T0" fmla="*/ 83 w 168"/>
                <a:gd name="T1" fmla="*/ 365 h 365"/>
                <a:gd name="T2" fmla="*/ 84 w 168"/>
                <a:gd name="T3" fmla="*/ 365 h 365"/>
                <a:gd name="T4" fmla="*/ 86 w 168"/>
                <a:gd name="T5" fmla="*/ 365 h 365"/>
                <a:gd name="T6" fmla="*/ 168 w 168"/>
                <a:gd name="T7" fmla="*/ 282 h 365"/>
                <a:gd name="T8" fmla="*/ 168 w 168"/>
                <a:gd name="T9" fmla="*/ 83 h 365"/>
                <a:gd name="T10" fmla="*/ 86 w 168"/>
                <a:gd name="T11" fmla="*/ 0 h 365"/>
                <a:gd name="T12" fmla="*/ 84 w 168"/>
                <a:gd name="T13" fmla="*/ 0 h 365"/>
                <a:gd name="T14" fmla="*/ 83 w 168"/>
                <a:gd name="T15" fmla="*/ 0 h 365"/>
                <a:gd name="T16" fmla="*/ 0 w 168"/>
                <a:gd name="T17" fmla="*/ 83 h 365"/>
                <a:gd name="T18" fmla="*/ 0 w 168"/>
                <a:gd name="T19" fmla="*/ 282 h 365"/>
                <a:gd name="T20" fmla="*/ 83 w 168"/>
                <a:gd name="T21" fmla="*/ 36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grpFill/>
            <a:ln>
              <a:noFill/>
            </a:ln>
          </p:spPr>
          <p:txBody>
            <a:bodyPr vert="horz" wrap="square" lIns="68571" tIns="34285" rIns="68571" bIns="34285" numCol="1" anchor="t" anchorCtr="0" compatLnSpc="1"/>
            <a:lstStyle/>
            <a:p>
              <a:endParaRPr lang="zh-CN" altLang="en-US"/>
            </a:p>
          </p:txBody>
        </p:sp>
        <p:sp>
          <p:nvSpPr>
            <p:cNvPr id="23" name="Freeform 25"/>
            <p:cNvSpPr>
              <a:spLocks noEditPoints="1"/>
            </p:cNvSpPr>
            <p:nvPr/>
          </p:nvSpPr>
          <p:spPr bwMode="auto">
            <a:xfrm>
              <a:off x="3382888" y="1099968"/>
              <a:ext cx="361952" cy="494730"/>
            </a:xfrm>
            <a:custGeom>
              <a:avLst/>
              <a:gdLst>
                <a:gd name="T0" fmla="*/ 58 w 443"/>
                <a:gd name="T1" fmla="*/ 98 h 605"/>
                <a:gd name="T2" fmla="*/ 49 w 443"/>
                <a:gd name="T3" fmla="*/ 605 h 605"/>
                <a:gd name="T4" fmla="*/ 443 w 443"/>
                <a:gd name="T5" fmla="*/ 149 h 605"/>
                <a:gd name="T6" fmla="*/ 410 w 443"/>
                <a:gd name="T7" fmla="*/ 159 h 605"/>
                <a:gd name="T8" fmla="*/ 51 w 443"/>
                <a:gd name="T9" fmla="*/ 570 h 605"/>
                <a:gd name="T10" fmla="*/ 192 w 443"/>
                <a:gd name="T11" fmla="*/ 64 h 605"/>
                <a:gd name="T12" fmla="*/ 252 w 443"/>
                <a:gd name="T13" fmla="*/ 64 h 605"/>
                <a:gd name="T14" fmla="*/ 221 w 443"/>
                <a:gd name="T15" fmla="*/ 96 h 605"/>
                <a:gd name="T16" fmla="*/ 155 w 443"/>
                <a:gd name="T17" fmla="*/ 66 h 605"/>
                <a:gd name="T18" fmla="*/ 81 w 443"/>
                <a:gd name="T19" fmla="*/ 153 h 605"/>
                <a:gd name="T20" fmla="*/ 362 w 443"/>
                <a:gd name="T21" fmla="*/ 153 h 605"/>
                <a:gd name="T22" fmla="*/ 288 w 443"/>
                <a:gd name="T23" fmla="*/ 66 h 605"/>
                <a:gd name="T24" fmla="*/ 155 w 443"/>
                <a:gd name="T25" fmla="*/ 66 h 605"/>
                <a:gd name="T26" fmla="*/ 156 w 443"/>
                <a:gd name="T27" fmla="*/ 459 h 605"/>
                <a:gd name="T28" fmla="*/ 107 w 443"/>
                <a:gd name="T29" fmla="*/ 473 h 605"/>
                <a:gd name="T30" fmla="*/ 97 w 443"/>
                <a:gd name="T31" fmla="*/ 484 h 605"/>
                <a:gd name="T32" fmla="*/ 156 w 443"/>
                <a:gd name="T33" fmla="*/ 489 h 605"/>
                <a:gd name="T34" fmla="*/ 94 w 443"/>
                <a:gd name="T35" fmla="*/ 519 h 605"/>
                <a:gd name="T36" fmla="*/ 172 w 443"/>
                <a:gd name="T37" fmla="*/ 481 h 605"/>
                <a:gd name="T38" fmla="*/ 172 w 443"/>
                <a:gd name="T39" fmla="*/ 456 h 605"/>
                <a:gd name="T40" fmla="*/ 78 w 443"/>
                <a:gd name="T41" fmla="*/ 461 h 605"/>
                <a:gd name="T42" fmla="*/ 152 w 443"/>
                <a:gd name="T43" fmla="*/ 539 h 605"/>
                <a:gd name="T44" fmla="*/ 152 w 443"/>
                <a:gd name="T45" fmla="*/ 237 h 605"/>
                <a:gd name="T46" fmla="*/ 107 w 443"/>
                <a:gd name="T47" fmla="*/ 251 h 605"/>
                <a:gd name="T48" fmla="*/ 123 w 443"/>
                <a:gd name="T49" fmla="*/ 291 h 605"/>
                <a:gd name="T50" fmla="*/ 94 w 443"/>
                <a:gd name="T51" fmla="*/ 302 h 605"/>
                <a:gd name="T52" fmla="*/ 152 w 443"/>
                <a:gd name="T53" fmla="*/ 222 h 605"/>
                <a:gd name="T54" fmla="*/ 78 w 443"/>
                <a:gd name="T55" fmla="*/ 300 h 605"/>
                <a:gd name="T56" fmla="*/ 171 w 443"/>
                <a:gd name="T57" fmla="*/ 255 h 605"/>
                <a:gd name="T58" fmla="*/ 170 w 443"/>
                <a:gd name="T59" fmla="*/ 234 h 605"/>
                <a:gd name="T60" fmla="*/ 156 w 443"/>
                <a:gd name="T61" fmla="*/ 357 h 605"/>
                <a:gd name="T62" fmla="*/ 97 w 443"/>
                <a:gd name="T63" fmla="*/ 372 h 605"/>
                <a:gd name="T64" fmla="*/ 156 w 443"/>
                <a:gd name="T65" fmla="*/ 412 h 605"/>
                <a:gd name="T66" fmla="*/ 171 w 443"/>
                <a:gd name="T67" fmla="*/ 345 h 605"/>
                <a:gd name="T68" fmla="*/ 78 w 443"/>
                <a:gd name="T69" fmla="*/ 349 h 605"/>
                <a:gd name="T70" fmla="*/ 156 w 443"/>
                <a:gd name="T71" fmla="*/ 427 h 605"/>
                <a:gd name="T72" fmla="*/ 205 w 443"/>
                <a:gd name="T73" fmla="*/ 330 h 605"/>
                <a:gd name="T74" fmla="*/ 232 w 443"/>
                <a:gd name="T75" fmla="*/ 513 h 605"/>
                <a:gd name="T76" fmla="*/ 356 w 443"/>
                <a:gd name="T77" fmla="*/ 475 h 605"/>
                <a:gd name="T78" fmla="*/ 227 w 443"/>
                <a:gd name="T79" fmla="*/ 508 h 605"/>
                <a:gd name="T80" fmla="*/ 356 w 443"/>
                <a:gd name="T81" fmla="*/ 360 h 605"/>
                <a:gd name="T82" fmla="*/ 227 w 443"/>
                <a:gd name="T83" fmla="*/ 291 h 605"/>
                <a:gd name="T84" fmla="*/ 227 w 443"/>
                <a:gd name="T85" fmla="*/ 25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grpFill/>
            <a:ln>
              <a:noFill/>
            </a:ln>
          </p:spPr>
          <p:txBody>
            <a:bodyPr vert="horz" wrap="square" lIns="68571" tIns="34285" rIns="68571" bIns="34285" numCol="1" anchor="t" anchorCtr="0" compatLnSpc="1"/>
            <a:lstStyle/>
            <a:p>
              <a:endParaRPr lang="zh-CN" altLang="en-US"/>
            </a:p>
          </p:txBody>
        </p:sp>
        <p:sp>
          <p:nvSpPr>
            <p:cNvPr id="24" name="Freeform 26"/>
            <p:cNvSpPr>
              <a:spLocks noEditPoints="1"/>
            </p:cNvSpPr>
            <p:nvPr/>
          </p:nvSpPr>
          <p:spPr bwMode="auto">
            <a:xfrm>
              <a:off x="2294508" y="1090072"/>
              <a:ext cx="553807" cy="514520"/>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grpFill/>
            <a:ln>
              <a:noFill/>
            </a:ln>
          </p:spPr>
          <p:txBody>
            <a:bodyPr vert="horz" wrap="square" lIns="68571" tIns="34285" rIns="68571" bIns="34285" numCol="1" anchor="t" anchorCtr="0" compatLnSpc="1"/>
            <a:lstStyle/>
            <a:p>
              <a:endParaRPr lang="zh-CN" altLang="en-US"/>
            </a:p>
          </p:txBody>
        </p:sp>
        <p:sp>
          <p:nvSpPr>
            <p:cNvPr id="25" name="Freeform 27"/>
            <p:cNvSpPr>
              <a:spLocks noEditPoints="1"/>
            </p:cNvSpPr>
            <p:nvPr/>
          </p:nvSpPr>
          <p:spPr bwMode="auto">
            <a:xfrm>
              <a:off x="5373504" y="1101944"/>
              <a:ext cx="557763" cy="492752"/>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grpFill/>
            <a:ln>
              <a:noFill/>
            </a:ln>
          </p:spPr>
          <p:txBody>
            <a:bodyPr vert="horz" wrap="square" lIns="68571" tIns="34285" rIns="68571" bIns="34285" numCol="1" anchor="t" anchorCtr="0" compatLnSpc="1"/>
            <a:lstStyle/>
            <a:p>
              <a:endParaRPr lang="zh-CN" altLang="en-US"/>
            </a:p>
          </p:txBody>
        </p:sp>
        <p:sp>
          <p:nvSpPr>
            <p:cNvPr id="26" name="Freeform 28"/>
            <p:cNvSpPr>
              <a:spLocks noEditPoints="1"/>
            </p:cNvSpPr>
            <p:nvPr/>
          </p:nvSpPr>
          <p:spPr bwMode="auto">
            <a:xfrm>
              <a:off x="6578379" y="2568945"/>
              <a:ext cx="482604" cy="484837"/>
            </a:xfrm>
            <a:custGeom>
              <a:avLst/>
              <a:gdLst>
                <a:gd name="T0" fmla="*/ 584 w 591"/>
                <a:gd name="T1" fmla="*/ 217 h 591"/>
                <a:gd name="T2" fmla="*/ 509 w 591"/>
                <a:gd name="T3" fmla="*/ 82 h 591"/>
                <a:gd name="T4" fmla="*/ 370 w 591"/>
                <a:gd name="T5" fmla="*/ 6 h 591"/>
                <a:gd name="T6" fmla="*/ 370 w 591"/>
                <a:gd name="T7" fmla="*/ 217 h 591"/>
                <a:gd name="T8" fmla="*/ 584 w 591"/>
                <a:gd name="T9" fmla="*/ 217 h 591"/>
                <a:gd name="T10" fmla="*/ 299 w 591"/>
                <a:gd name="T11" fmla="*/ 252 h 591"/>
                <a:gd name="T12" fmla="*/ 299 w 591"/>
                <a:gd name="T13" fmla="*/ 0 h 591"/>
                <a:gd name="T14" fmla="*/ 111 w 591"/>
                <a:gd name="T15" fmla="*/ 82 h 591"/>
                <a:gd name="T16" fmla="*/ 111 w 591"/>
                <a:gd name="T17" fmla="*/ 481 h 591"/>
                <a:gd name="T18" fmla="*/ 509 w 591"/>
                <a:gd name="T19" fmla="*/ 481 h 591"/>
                <a:gd name="T20" fmla="*/ 591 w 591"/>
                <a:gd name="T21" fmla="*/ 287 h 591"/>
                <a:gd name="T22" fmla="*/ 334 w 591"/>
                <a:gd name="T23" fmla="*/ 287 h 591"/>
                <a:gd name="T24" fmla="*/ 299 w 591"/>
                <a:gd name="T25"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grpFill/>
            <a:ln>
              <a:noFill/>
            </a:ln>
          </p:spPr>
          <p:txBody>
            <a:bodyPr vert="horz" wrap="square" lIns="68571" tIns="34285" rIns="68571" bIns="34285" numCol="1" anchor="t" anchorCtr="0" compatLnSpc="1"/>
            <a:lstStyle/>
            <a:p>
              <a:endParaRPr lang="zh-CN" altLang="en-US"/>
            </a:p>
          </p:txBody>
        </p:sp>
        <p:sp>
          <p:nvSpPr>
            <p:cNvPr id="27" name="Freeform 29"/>
            <p:cNvSpPr/>
            <p:nvPr/>
          </p:nvSpPr>
          <p:spPr bwMode="auto">
            <a:xfrm>
              <a:off x="1543209" y="3358421"/>
              <a:ext cx="235367" cy="235492"/>
            </a:xfrm>
            <a:custGeom>
              <a:avLst/>
              <a:gdLst>
                <a:gd name="T0" fmla="*/ 97 w 290"/>
                <a:gd name="T1" fmla="*/ 287 h 288"/>
                <a:gd name="T2" fmla="*/ 101 w 290"/>
                <a:gd name="T3" fmla="*/ 288 h 288"/>
                <a:gd name="T4" fmla="*/ 104 w 290"/>
                <a:gd name="T5" fmla="*/ 287 h 288"/>
                <a:gd name="T6" fmla="*/ 170 w 290"/>
                <a:gd name="T7" fmla="*/ 221 h 288"/>
                <a:gd name="T8" fmla="*/ 213 w 290"/>
                <a:gd name="T9" fmla="*/ 265 h 288"/>
                <a:gd name="T10" fmla="*/ 217 w 290"/>
                <a:gd name="T11" fmla="*/ 266 h 288"/>
                <a:gd name="T12" fmla="*/ 218 w 290"/>
                <a:gd name="T13" fmla="*/ 266 h 288"/>
                <a:gd name="T14" fmla="*/ 221 w 290"/>
                <a:gd name="T15" fmla="*/ 263 h 288"/>
                <a:gd name="T16" fmla="*/ 290 w 290"/>
                <a:gd name="T17" fmla="*/ 6 h 288"/>
                <a:gd name="T18" fmla="*/ 290 w 290"/>
                <a:gd name="T19" fmla="*/ 4 h 288"/>
                <a:gd name="T20" fmla="*/ 286 w 290"/>
                <a:gd name="T21" fmla="*/ 0 h 288"/>
                <a:gd name="T22" fmla="*/ 285 w 290"/>
                <a:gd name="T23" fmla="*/ 0 h 288"/>
                <a:gd name="T24" fmla="*/ 284 w 290"/>
                <a:gd name="T25" fmla="*/ 0 h 288"/>
                <a:gd name="T26" fmla="*/ 27 w 290"/>
                <a:gd name="T27" fmla="*/ 69 h 288"/>
                <a:gd name="T28" fmla="*/ 23 w 290"/>
                <a:gd name="T29" fmla="*/ 72 h 288"/>
                <a:gd name="T30" fmla="*/ 25 w 290"/>
                <a:gd name="T31" fmla="*/ 77 h 288"/>
                <a:gd name="T32" fmla="*/ 67 w 290"/>
                <a:gd name="T33" fmla="*/ 119 h 288"/>
                <a:gd name="T34" fmla="*/ 2 w 290"/>
                <a:gd name="T35" fmla="*/ 185 h 288"/>
                <a:gd name="T36" fmla="*/ 2 w 290"/>
                <a:gd name="T37" fmla="*/ 191 h 288"/>
                <a:gd name="T38" fmla="*/ 97 w 290"/>
                <a:gd name="T39" fmla="*/ 28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grpFill/>
            <a:ln>
              <a:noFill/>
            </a:ln>
          </p:spPr>
          <p:txBody>
            <a:bodyPr vert="horz" wrap="square" lIns="68571" tIns="34285" rIns="68571" bIns="34285" numCol="1" anchor="t" anchorCtr="0" compatLnSpc="1"/>
            <a:lstStyle/>
            <a:p>
              <a:endParaRPr lang="zh-CN" altLang="en-US"/>
            </a:p>
          </p:txBody>
        </p:sp>
        <p:sp>
          <p:nvSpPr>
            <p:cNvPr id="28" name="Freeform 30"/>
            <p:cNvSpPr/>
            <p:nvPr/>
          </p:nvSpPr>
          <p:spPr bwMode="auto">
            <a:xfrm>
              <a:off x="1284105" y="3358421"/>
              <a:ext cx="237347" cy="235492"/>
            </a:xfrm>
            <a:custGeom>
              <a:avLst/>
              <a:gdLst>
                <a:gd name="T0" fmla="*/ 69 w 290"/>
                <a:gd name="T1" fmla="*/ 263 h 288"/>
                <a:gd name="T2" fmla="*/ 72 w 290"/>
                <a:gd name="T3" fmla="*/ 266 h 288"/>
                <a:gd name="T4" fmla="*/ 74 w 290"/>
                <a:gd name="T5" fmla="*/ 266 h 288"/>
                <a:gd name="T6" fmla="*/ 77 w 290"/>
                <a:gd name="T7" fmla="*/ 265 h 288"/>
                <a:gd name="T8" fmla="*/ 121 w 290"/>
                <a:gd name="T9" fmla="*/ 221 h 288"/>
                <a:gd name="T10" fmla="*/ 186 w 290"/>
                <a:gd name="T11" fmla="*/ 287 h 288"/>
                <a:gd name="T12" fmla="*/ 189 w 290"/>
                <a:gd name="T13" fmla="*/ 288 h 288"/>
                <a:gd name="T14" fmla="*/ 193 w 290"/>
                <a:gd name="T15" fmla="*/ 287 h 288"/>
                <a:gd name="T16" fmla="*/ 288 w 290"/>
                <a:gd name="T17" fmla="*/ 191 h 288"/>
                <a:gd name="T18" fmla="*/ 288 w 290"/>
                <a:gd name="T19" fmla="*/ 185 h 288"/>
                <a:gd name="T20" fmla="*/ 223 w 290"/>
                <a:gd name="T21" fmla="*/ 119 h 288"/>
                <a:gd name="T22" fmla="*/ 265 w 290"/>
                <a:gd name="T23" fmla="*/ 77 h 288"/>
                <a:gd name="T24" fmla="*/ 267 w 290"/>
                <a:gd name="T25" fmla="*/ 72 h 288"/>
                <a:gd name="T26" fmla="*/ 263 w 290"/>
                <a:gd name="T27" fmla="*/ 69 h 288"/>
                <a:gd name="T28" fmla="*/ 6 w 290"/>
                <a:gd name="T29" fmla="*/ 0 h 288"/>
                <a:gd name="T30" fmla="*/ 4 w 290"/>
                <a:gd name="T31" fmla="*/ 0 h 288"/>
                <a:gd name="T32" fmla="*/ 1 w 290"/>
                <a:gd name="T33" fmla="*/ 1 h 288"/>
                <a:gd name="T34" fmla="*/ 0 w 290"/>
                <a:gd name="T35" fmla="*/ 5 h 288"/>
                <a:gd name="T36" fmla="*/ 69 w 290"/>
                <a:gd name="T37" fmla="*/ 26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grpFill/>
            <a:ln>
              <a:noFill/>
            </a:ln>
          </p:spPr>
          <p:txBody>
            <a:bodyPr vert="horz" wrap="square" lIns="68571" tIns="34285" rIns="68571" bIns="34285" numCol="1" anchor="t" anchorCtr="0" compatLnSpc="1"/>
            <a:lstStyle/>
            <a:p>
              <a:endParaRPr lang="zh-CN" altLang="en-US"/>
            </a:p>
          </p:txBody>
        </p:sp>
        <p:sp>
          <p:nvSpPr>
            <p:cNvPr id="29" name="Freeform 31"/>
            <p:cNvSpPr/>
            <p:nvPr/>
          </p:nvSpPr>
          <p:spPr bwMode="auto">
            <a:xfrm>
              <a:off x="1543209" y="3615681"/>
              <a:ext cx="237347" cy="237472"/>
            </a:xfrm>
            <a:custGeom>
              <a:avLst/>
              <a:gdLst>
                <a:gd name="T0" fmla="*/ 221 w 291"/>
                <a:gd name="T1" fmla="*/ 25 h 289"/>
                <a:gd name="T2" fmla="*/ 218 w 291"/>
                <a:gd name="T3" fmla="*/ 22 h 289"/>
                <a:gd name="T4" fmla="*/ 217 w 291"/>
                <a:gd name="T5" fmla="*/ 22 h 289"/>
                <a:gd name="T6" fmla="*/ 213 w 291"/>
                <a:gd name="T7" fmla="*/ 23 h 289"/>
                <a:gd name="T8" fmla="*/ 170 w 291"/>
                <a:gd name="T9" fmla="*/ 67 h 289"/>
                <a:gd name="T10" fmla="*/ 104 w 291"/>
                <a:gd name="T11" fmla="*/ 2 h 289"/>
                <a:gd name="T12" fmla="*/ 101 w 291"/>
                <a:gd name="T13" fmla="*/ 0 h 289"/>
                <a:gd name="T14" fmla="*/ 97 w 291"/>
                <a:gd name="T15" fmla="*/ 2 h 289"/>
                <a:gd name="T16" fmla="*/ 2 w 291"/>
                <a:gd name="T17" fmla="*/ 97 h 289"/>
                <a:gd name="T18" fmla="*/ 2 w 291"/>
                <a:gd name="T19" fmla="*/ 104 h 289"/>
                <a:gd name="T20" fmla="*/ 67 w 291"/>
                <a:gd name="T21" fmla="*/ 169 h 289"/>
                <a:gd name="T22" fmla="*/ 25 w 291"/>
                <a:gd name="T23" fmla="*/ 212 h 289"/>
                <a:gd name="T24" fmla="*/ 23 w 291"/>
                <a:gd name="T25" fmla="*/ 216 h 289"/>
                <a:gd name="T26" fmla="*/ 27 w 291"/>
                <a:gd name="T27" fmla="*/ 220 h 289"/>
                <a:gd name="T28" fmla="*/ 284 w 291"/>
                <a:gd name="T29" fmla="*/ 289 h 289"/>
                <a:gd name="T30" fmla="*/ 286 w 291"/>
                <a:gd name="T31" fmla="*/ 289 h 289"/>
                <a:gd name="T32" fmla="*/ 289 w 291"/>
                <a:gd name="T33" fmla="*/ 288 h 289"/>
                <a:gd name="T34" fmla="*/ 290 w 291"/>
                <a:gd name="T35" fmla="*/ 283 h 289"/>
                <a:gd name="T36" fmla="*/ 221 w 291"/>
                <a:gd name="T37"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grpFill/>
            <a:ln>
              <a:noFill/>
            </a:ln>
          </p:spPr>
          <p:txBody>
            <a:bodyPr vert="horz" wrap="square" lIns="68571" tIns="34285" rIns="68571" bIns="34285" numCol="1" anchor="t" anchorCtr="0" compatLnSpc="1"/>
            <a:lstStyle/>
            <a:p>
              <a:endParaRPr lang="zh-CN" altLang="en-US"/>
            </a:p>
          </p:txBody>
        </p:sp>
        <p:sp>
          <p:nvSpPr>
            <p:cNvPr id="30" name="Freeform 32"/>
            <p:cNvSpPr/>
            <p:nvPr/>
          </p:nvSpPr>
          <p:spPr bwMode="auto">
            <a:xfrm>
              <a:off x="1284105" y="3615681"/>
              <a:ext cx="237347" cy="237472"/>
            </a:xfrm>
            <a:custGeom>
              <a:avLst/>
              <a:gdLst>
                <a:gd name="T0" fmla="*/ 193 w 290"/>
                <a:gd name="T1" fmla="*/ 2 h 289"/>
                <a:gd name="T2" fmla="*/ 189 w 290"/>
                <a:gd name="T3" fmla="*/ 0 h 289"/>
                <a:gd name="T4" fmla="*/ 186 w 290"/>
                <a:gd name="T5" fmla="*/ 2 h 289"/>
                <a:gd name="T6" fmla="*/ 121 w 290"/>
                <a:gd name="T7" fmla="*/ 67 h 289"/>
                <a:gd name="T8" fmla="*/ 77 w 290"/>
                <a:gd name="T9" fmla="*/ 23 h 289"/>
                <a:gd name="T10" fmla="*/ 74 w 290"/>
                <a:gd name="T11" fmla="*/ 22 h 289"/>
                <a:gd name="T12" fmla="*/ 72 w 290"/>
                <a:gd name="T13" fmla="*/ 22 h 289"/>
                <a:gd name="T14" fmla="*/ 69 w 290"/>
                <a:gd name="T15" fmla="*/ 25 h 289"/>
                <a:gd name="T16" fmla="*/ 0 w 290"/>
                <a:gd name="T17" fmla="*/ 283 h 289"/>
                <a:gd name="T18" fmla="*/ 1 w 290"/>
                <a:gd name="T19" fmla="*/ 288 h 289"/>
                <a:gd name="T20" fmla="*/ 5 w 290"/>
                <a:gd name="T21" fmla="*/ 289 h 289"/>
                <a:gd name="T22" fmla="*/ 6 w 290"/>
                <a:gd name="T23" fmla="*/ 289 h 289"/>
                <a:gd name="T24" fmla="*/ 263 w 290"/>
                <a:gd name="T25" fmla="*/ 220 h 289"/>
                <a:gd name="T26" fmla="*/ 267 w 290"/>
                <a:gd name="T27" fmla="*/ 216 h 289"/>
                <a:gd name="T28" fmla="*/ 265 w 290"/>
                <a:gd name="T29" fmla="*/ 212 h 289"/>
                <a:gd name="T30" fmla="*/ 223 w 290"/>
                <a:gd name="T31" fmla="*/ 169 h 289"/>
                <a:gd name="T32" fmla="*/ 288 w 290"/>
                <a:gd name="T33" fmla="*/ 104 h 289"/>
                <a:gd name="T34" fmla="*/ 288 w 290"/>
                <a:gd name="T35" fmla="*/ 97 h 289"/>
                <a:gd name="T36" fmla="*/ 193 w 290"/>
                <a:gd name="T37" fmla="*/ 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grpFill/>
            <a:ln>
              <a:noFill/>
            </a:ln>
          </p:spPr>
          <p:txBody>
            <a:bodyPr vert="horz" wrap="square" lIns="68571" tIns="34285" rIns="68571" bIns="34285" numCol="1" anchor="t" anchorCtr="0" compatLnSpc="1"/>
            <a:lstStyle/>
            <a:p>
              <a:endParaRPr lang="zh-CN" altLang="en-US"/>
            </a:p>
          </p:txBody>
        </p:sp>
        <p:grpSp>
          <p:nvGrpSpPr>
            <p:cNvPr id="31" name="组合 30"/>
            <p:cNvGrpSpPr/>
            <p:nvPr/>
          </p:nvGrpSpPr>
          <p:grpSpPr>
            <a:xfrm>
              <a:off x="2308353" y="4146108"/>
              <a:ext cx="526117" cy="496711"/>
              <a:chOff x="2308353" y="4146108"/>
              <a:chExt cx="526117" cy="496711"/>
            </a:xfrm>
            <a:grpFill/>
          </p:grpSpPr>
          <p:sp>
            <p:nvSpPr>
              <p:cNvPr id="45" name="Freeform 33"/>
              <p:cNvSpPr/>
              <p:nvPr/>
            </p:nvSpPr>
            <p:spPr bwMode="auto">
              <a:xfrm>
                <a:off x="2316264" y="4146108"/>
                <a:ext cx="510294" cy="245386"/>
              </a:xfrm>
              <a:custGeom>
                <a:avLst/>
                <a:gdLst>
                  <a:gd name="T0" fmla="*/ 530 w 626"/>
                  <a:gd name="T1" fmla="*/ 0 h 300"/>
                  <a:gd name="T2" fmla="*/ 97 w 626"/>
                  <a:gd name="T3" fmla="*/ 0 h 300"/>
                  <a:gd name="T4" fmla="*/ 0 w 626"/>
                  <a:gd name="T5" fmla="*/ 73 h 300"/>
                  <a:gd name="T6" fmla="*/ 313 w 626"/>
                  <a:gd name="T7" fmla="*/ 300 h 300"/>
                  <a:gd name="T8" fmla="*/ 626 w 626"/>
                  <a:gd name="T9" fmla="*/ 73 h 300"/>
                  <a:gd name="T10" fmla="*/ 530 w 626"/>
                  <a:gd name="T11" fmla="*/ 0 h 300"/>
                </a:gdLst>
                <a:ahLst/>
                <a:cxnLst>
                  <a:cxn ang="0">
                    <a:pos x="T0" y="T1"/>
                  </a:cxn>
                  <a:cxn ang="0">
                    <a:pos x="T2" y="T3"/>
                  </a:cxn>
                  <a:cxn ang="0">
                    <a:pos x="T4" y="T5"/>
                  </a:cxn>
                  <a:cxn ang="0">
                    <a:pos x="T6" y="T7"/>
                  </a:cxn>
                  <a:cxn ang="0">
                    <a:pos x="T8" y="T9"/>
                  </a:cxn>
                  <a:cxn ang="0">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grpFill/>
              <a:ln>
                <a:noFill/>
              </a:ln>
            </p:spPr>
            <p:txBody>
              <a:bodyPr vert="horz" wrap="square" lIns="68571" tIns="34285" rIns="68571" bIns="34285" numCol="1" anchor="t" anchorCtr="0" compatLnSpc="1"/>
              <a:lstStyle/>
              <a:p>
                <a:endParaRPr lang="zh-CN" altLang="en-US"/>
              </a:p>
            </p:txBody>
          </p:sp>
          <p:sp>
            <p:nvSpPr>
              <p:cNvPr id="46" name="Freeform 34"/>
              <p:cNvSpPr/>
              <p:nvPr/>
            </p:nvSpPr>
            <p:spPr bwMode="auto">
              <a:xfrm>
                <a:off x="2308353" y="4282655"/>
                <a:ext cx="526117" cy="360164"/>
              </a:xfrm>
              <a:custGeom>
                <a:avLst/>
                <a:gdLst>
                  <a:gd name="T0" fmla="*/ 322 w 644"/>
                  <a:gd name="T1" fmla="*/ 230 h 440"/>
                  <a:gd name="T2" fmla="*/ 311 w 644"/>
                  <a:gd name="T3" fmla="*/ 226 h 440"/>
                  <a:gd name="T4" fmla="*/ 0 w 644"/>
                  <a:gd name="T5" fmla="*/ 0 h 440"/>
                  <a:gd name="T6" fmla="*/ 0 w 644"/>
                  <a:gd name="T7" fmla="*/ 317 h 440"/>
                  <a:gd name="T8" fmla="*/ 106 w 644"/>
                  <a:gd name="T9" fmla="*/ 440 h 440"/>
                  <a:gd name="T10" fmla="*/ 539 w 644"/>
                  <a:gd name="T11" fmla="*/ 440 h 440"/>
                  <a:gd name="T12" fmla="*/ 644 w 644"/>
                  <a:gd name="T13" fmla="*/ 317 h 440"/>
                  <a:gd name="T14" fmla="*/ 644 w 644"/>
                  <a:gd name="T15" fmla="*/ 0 h 440"/>
                  <a:gd name="T16" fmla="*/ 333 w 644"/>
                  <a:gd name="T17" fmla="*/ 226 h 440"/>
                  <a:gd name="T18" fmla="*/ 322 w 644"/>
                  <a:gd name="T19" fmla="*/ 23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grpFill/>
              <a:ln>
                <a:noFill/>
              </a:ln>
            </p:spPr>
            <p:txBody>
              <a:bodyPr vert="horz" wrap="square" lIns="68571" tIns="34285" rIns="68571" bIns="34285" numCol="1" anchor="t" anchorCtr="0" compatLnSpc="1"/>
              <a:lstStyle/>
              <a:p>
                <a:endParaRPr lang="zh-CN" altLang="en-US"/>
              </a:p>
            </p:txBody>
          </p:sp>
        </p:grpSp>
        <p:sp>
          <p:nvSpPr>
            <p:cNvPr id="32" name="Freeform 35"/>
            <p:cNvSpPr>
              <a:spLocks noEditPoints="1"/>
            </p:cNvSpPr>
            <p:nvPr/>
          </p:nvSpPr>
          <p:spPr bwMode="auto">
            <a:xfrm>
              <a:off x="4400942" y="4150067"/>
              <a:ext cx="397554" cy="488795"/>
            </a:xfrm>
            <a:custGeom>
              <a:avLst/>
              <a:gdLst>
                <a:gd name="T0" fmla="*/ 0 w 486"/>
                <a:gd name="T1" fmla="*/ 262 h 598"/>
                <a:gd name="T2" fmla="*/ 0 w 486"/>
                <a:gd name="T3" fmla="*/ 500 h 598"/>
                <a:gd name="T4" fmla="*/ 98 w 486"/>
                <a:gd name="T5" fmla="*/ 598 h 598"/>
                <a:gd name="T6" fmla="*/ 388 w 486"/>
                <a:gd name="T7" fmla="*/ 598 h 598"/>
                <a:gd name="T8" fmla="*/ 486 w 486"/>
                <a:gd name="T9" fmla="*/ 500 h 598"/>
                <a:gd name="T10" fmla="*/ 486 w 486"/>
                <a:gd name="T11" fmla="*/ 262 h 598"/>
                <a:gd name="T12" fmla="*/ 445 w 486"/>
                <a:gd name="T13" fmla="*/ 262 h 598"/>
                <a:gd name="T14" fmla="*/ 445 w 486"/>
                <a:gd name="T15" fmla="*/ 199 h 598"/>
                <a:gd name="T16" fmla="*/ 246 w 486"/>
                <a:gd name="T17" fmla="*/ 0 h 598"/>
                <a:gd name="T18" fmla="*/ 48 w 486"/>
                <a:gd name="T19" fmla="*/ 199 h 598"/>
                <a:gd name="T20" fmla="*/ 48 w 486"/>
                <a:gd name="T21" fmla="*/ 262 h 598"/>
                <a:gd name="T22" fmla="*/ 0 w 486"/>
                <a:gd name="T23" fmla="*/ 262 h 598"/>
                <a:gd name="T24" fmla="*/ 370 w 486"/>
                <a:gd name="T25" fmla="*/ 262 h 598"/>
                <a:gd name="T26" fmla="*/ 122 w 486"/>
                <a:gd name="T27" fmla="*/ 262 h 598"/>
                <a:gd name="T28" fmla="*/ 123 w 486"/>
                <a:gd name="T29" fmla="*/ 199 h 598"/>
                <a:gd name="T30" fmla="*/ 246 w 486"/>
                <a:gd name="T31" fmla="*/ 75 h 598"/>
                <a:gd name="T32" fmla="*/ 370 w 486"/>
                <a:gd name="T33" fmla="*/ 199 h 598"/>
                <a:gd name="T34" fmla="*/ 370 w 486"/>
                <a:gd name="T35" fmla="*/ 262 h 598"/>
                <a:gd name="T36" fmla="*/ 276 w 486"/>
                <a:gd name="T37" fmla="*/ 438 h 598"/>
                <a:gd name="T38" fmla="*/ 276 w 486"/>
                <a:gd name="T39" fmla="*/ 438 h 598"/>
                <a:gd name="T40" fmla="*/ 276 w 486"/>
                <a:gd name="T41" fmla="*/ 491 h 598"/>
                <a:gd name="T42" fmla="*/ 243 w 486"/>
                <a:gd name="T43" fmla="*/ 523 h 598"/>
                <a:gd name="T44" fmla="*/ 210 w 486"/>
                <a:gd name="T45" fmla="*/ 491 h 598"/>
                <a:gd name="T46" fmla="*/ 210 w 486"/>
                <a:gd name="T47" fmla="*/ 438 h 598"/>
                <a:gd name="T48" fmla="*/ 187 w 486"/>
                <a:gd name="T49" fmla="*/ 392 h 598"/>
                <a:gd name="T50" fmla="*/ 243 w 486"/>
                <a:gd name="T51" fmla="*/ 336 h 598"/>
                <a:gd name="T52" fmla="*/ 299 w 486"/>
                <a:gd name="T53" fmla="*/ 392 h 598"/>
                <a:gd name="T54" fmla="*/ 276 w 486"/>
                <a:gd name="T55" fmla="*/ 43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grpFill/>
            <a:ln>
              <a:noFill/>
            </a:ln>
          </p:spPr>
          <p:txBody>
            <a:bodyPr vert="horz" wrap="square" lIns="68571" tIns="34285" rIns="68571" bIns="34285" numCol="1" anchor="t" anchorCtr="0" compatLnSpc="1"/>
            <a:lstStyle/>
            <a:p>
              <a:endParaRPr lang="zh-CN" altLang="en-US"/>
            </a:p>
          </p:txBody>
        </p:sp>
        <p:sp>
          <p:nvSpPr>
            <p:cNvPr id="33" name="Freeform 36"/>
            <p:cNvSpPr>
              <a:spLocks noEditPoints="1"/>
            </p:cNvSpPr>
            <p:nvPr/>
          </p:nvSpPr>
          <p:spPr bwMode="auto">
            <a:xfrm>
              <a:off x="1203012" y="1030703"/>
              <a:ext cx="656657" cy="554099"/>
            </a:xfrm>
            <a:custGeom>
              <a:avLst/>
              <a:gdLst>
                <a:gd name="T0" fmla="*/ 563 w 803"/>
                <a:gd name="T1" fmla="*/ 421 h 678"/>
                <a:gd name="T2" fmla="*/ 445 w 803"/>
                <a:gd name="T3" fmla="*/ 421 h 678"/>
                <a:gd name="T4" fmla="*/ 445 w 803"/>
                <a:gd name="T5" fmla="*/ 540 h 678"/>
                <a:gd name="T6" fmla="*/ 358 w 803"/>
                <a:gd name="T7" fmla="*/ 540 h 678"/>
                <a:gd name="T8" fmla="*/ 358 w 803"/>
                <a:gd name="T9" fmla="*/ 421 h 678"/>
                <a:gd name="T10" fmla="*/ 240 w 803"/>
                <a:gd name="T11" fmla="*/ 421 h 678"/>
                <a:gd name="T12" fmla="*/ 240 w 803"/>
                <a:gd name="T13" fmla="*/ 334 h 678"/>
                <a:gd name="T14" fmla="*/ 358 w 803"/>
                <a:gd name="T15" fmla="*/ 334 h 678"/>
                <a:gd name="T16" fmla="*/ 358 w 803"/>
                <a:gd name="T17" fmla="*/ 215 h 678"/>
                <a:gd name="T18" fmla="*/ 445 w 803"/>
                <a:gd name="T19" fmla="*/ 215 h 678"/>
                <a:gd name="T20" fmla="*/ 445 w 803"/>
                <a:gd name="T21" fmla="*/ 334 h 678"/>
                <a:gd name="T22" fmla="*/ 563 w 803"/>
                <a:gd name="T23" fmla="*/ 334 h 678"/>
                <a:gd name="T24" fmla="*/ 563 w 803"/>
                <a:gd name="T25" fmla="*/ 421 h 678"/>
                <a:gd name="T26" fmla="*/ 737 w 803"/>
                <a:gd name="T27" fmla="*/ 218 h 678"/>
                <a:gd name="T28" fmla="*/ 401 w 803"/>
                <a:gd name="T29" fmla="*/ 161 h 678"/>
                <a:gd name="T30" fmla="*/ 66 w 803"/>
                <a:gd name="T31" fmla="*/ 218 h 678"/>
                <a:gd name="T32" fmla="*/ 402 w 803"/>
                <a:gd name="T33" fmla="*/ 678 h 678"/>
                <a:gd name="T34" fmla="*/ 737 w 803"/>
                <a:gd name="T35" fmla="*/ 21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3" h="678">
                  <a:moveTo>
                    <a:pt x="563" y="421"/>
                  </a:moveTo>
                  <a:lnTo>
                    <a:pt x="445" y="421"/>
                  </a:lnTo>
                  <a:lnTo>
                    <a:pt x="445" y="540"/>
                  </a:lnTo>
                  <a:lnTo>
                    <a:pt x="358" y="540"/>
                  </a:lnTo>
                  <a:lnTo>
                    <a:pt x="358" y="421"/>
                  </a:lnTo>
                  <a:lnTo>
                    <a:pt x="240" y="421"/>
                  </a:lnTo>
                  <a:lnTo>
                    <a:pt x="240" y="334"/>
                  </a:lnTo>
                  <a:lnTo>
                    <a:pt x="358" y="334"/>
                  </a:lnTo>
                  <a:lnTo>
                    <a:pt x="358" y="215"/>
                  </a:lnTo>
                  <a:lnTo>
                    <a:pt x="445" y="215"/>
                  </a:lnTo>
                  <a:lnTo>
                    <a:pt x="445" y="334"/>
                  </a:lnTo>
                  <a:lnTo>
                    <a:pt x="563" y="334"/>
                  </a:lnTo>
                  <a:lnTo>
                    <a:pt x="563" y="421"/>
                  </a:lnTo>
                  <a:close/>
                  <a:moveTo>
                    <a:pt x="737" y="218"/>
                  </a:moveTo>
                  <a:cubicBezTo>
                    <a:pt x="680" y="0"/>
                    <a:pt x="440" y="138"/>
                    <a:pt x="401" y="161"/>
                  </a:cubicBezTo>
                  <a:cubicBezTo>
                    <a:pt x="360" y="136"/>
                    <a:pt x="123" y="1"/>
                    <a:pt x="66" y="218"/>
                  </a:cubicBezTo>
                  <a:cubicBezTo>
                    <a:pt x="0" y="469"/>
                    <a:pt x="400" y="676"/>
                    <a:pt x="402" y="678"/>
                  </a:cubicBezTo>
                  <a:cubicBezTo>
                    <a:pt x="402" y="678"/>
                    <a:pt x="803" y="466"/>
                    <a:pt x="737" y="218"/>
                  </a:cubicBezTo>
                  <a:close/>
                </a:path>
              </a:pathLst>
            </a:custGeom>
            <a:grpFill/>
            <a:ln>
              <a:noFill/>
            </a:ln>
          </p:spPr>
          <p:txBody>
            <a:bodyPr vert="horz" wrap="square" lIns="68571" tIns="34285" rIns="68571" bIns="34285" numCol="1" anchor="t" anchorCtr="0" compatLnSpc="1"/>
            <a:lstStyle/>
            <a:p>
              <a:endParaRPr lang="zh-CN" altLang="en-US"/>
            </a:p>
          </p:txBody>
        </p:sp>
        <p:sp>
          <p:nvSpPr>
            <p:cNvPr id="34" name="Freeform 37"/>
            <p:cNvSpPr>
              <a:spLocks noEditPoints="1"/>
            </p:cNvSpPr>
            <p:nvPr/>
          </p:nvSpPr>
          <p:spPr bwMode="auto">
            <a:xfrm>
              <a:off x="4367317" y="2563008"/>
              <a:ext cx="462825" cy="502647"/>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7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7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grpFill/>
            <a:ln>
              <a:noFill/>
            </a:ln>
          </p:spPr>
          <p:txBody>
            <a:bodyPr vert="horz" wrap="square" lIns="68571" tIns="34285" rIns="68571" bIns="34285" numCol="1" anchor="t" anchorCtr="0" compatLnSpc="1"/>
            <a:lstStyle/>
            <a:p>
              <a:endParaRPr lang="zh-CN" altLang="en-US"/>
            </a:p>
          </p:txBody>
        </p:sp>
        <p:sp>
          <p:nvSpPr>
            <p:cNvPr id="35" name="Freeform 38"/>
            <p:cNvSpPr>
              <a:spLocks noEditPoints="1"/>
            </p:cNvSpPr>
            <p:nvPr/>
          </p:nvSpPr>
          <p:spPr bwMode="auto">
            <a:xfrm>
              <a:off x="2369668" y="2545198"/>
              <a:ext cx="401509" cy="516499"/>
            </a:xfrm>
            <a:custGeom>
              <a:avLst/>
              <a:gdLst>
                <a:gd name="T0" fmla="*/ 2 w 491"/>
                <a:gd name="T1" fmla="*/ 492 h 631"/>
                <a:gd name="T2" fmla="*/ 121 w 491"/>
                <a:gd name="T3" fmla="*/ 631 h 631"/>
                <a:gd name="T4" fmla="*/ 122 w 491"/>
                <a:gd name="T5" fmla="*/ 631 h 631"/>
                <a:gd name="T6" fmla="*/ 131 w 491"/>
                <a:gd name="T7" fmla="*/ 631 h 631"/>
                <a:gd name="T8" fmla="*/ 244 w 491"/>
                <a:gd name="T9" fmla="*/ 595 h 631"/>
                <a:gd name="T10" fmla="*/ 247 w 491"/>
                <a:gd name="T11" fmla="*/ 556 h 631"/>
                <a:gd name="T12" fmla="*/ 184 w 491"/>
                <a:gd name="T13" fmla="*/ 498 h 631"/>
                <a:gd name="T14" fmla="*/ 202 w 491"/>
                <a:gd name="T15" fmla="*/ 457 h 631"/>
                <a:gd name="T16" fmla="*/ 162 w 491"/>
                <a:gd name="T17" fmla="*/ 401 h 631"/>
                <a:gd name="T18" fmla="*/ 170 w 491"/>
                <a:gd name="T19" fmla="*/ 372 h 631"/>
                <a:gd name="T20" fmla="*/ 213 w 491"/>
                <a:gd name="T21" fmla="*/ 344 h 631"/>
                <a:gd name="T22" fmla="*/ 198 w 491"/>
                <a:gd name="T23" fmla="*/ 305 h 631"/>
                <a:gd name="T24" fmla="*/ 256 w 491"/>
                <a:gd name="T25" fmla="*/ 246 h 631"/>
                <a:gd name="T26" fmla="*/ 307 w 491"/>
                <a:gd name="T27" fmla="*/ 83 h 631"/>
                <a:gd name="T28" fmla="*/ 2 w 491"/>
                <a:gd name="T29" fmla="*/ 273 h 631"/>
                <a:gd name="T30" fmla="*/ 2 w 491"/>
                <a:gd name="T31" fmla="*/ 492 h 631"/>
                <a:gd name="T32" fmla="*/ 221 w 491"/>
                <a:gd name="T33" fmla="*/ 305 h 631"/>
                <a:gd name="T34" fmla="*/ 256 w 491"/>
                <a:gd name="T35" fmla="*/ 340 h 631"/>
                <a:gd name="T36" fmla="*/ 436 w 491"/>
                <a:gd name="T37" fmla="*/ 340 h 631"/>
                <a:gd name="T38" fmla="*/ 436 w 491"/>
                <a:gd name="T39" fmla="*/ 270 h 631"/>
                <a:gd name="T40" fmla="*/ 265 w 491"/>
                <a:gd name="T41" fmla="*/ 270 h 631"/>
                <a:gd name="T42" fmla="*/ 349 w 491"/>
                <a:gd name="T43" fmla="*/ 366 h 631"/>
                <a:gd name="T44" fmla="*/ 192 w 491"/>
                <a:gd name="T45" fmla="*/ 382 h 631"/>
                <a:gd name="T46" fmla="*/ 221 w 491"/>
                <a:gd name="T47" fmla="*/ 436 h 631"/>
                <a:gd name="T48" fmla="*/ 349 w 491"/>
                <a:gd name="T49" fmla="*/ 436 h 631"/>
                <a:gd name="T50" fmla="*/ 491 w 491"/>
                <a:gd name="T51" fmla="*/ 401 h 631"/>
                <a:gd name="T52" fmla="*/ 349 w 491"/>
                <a:gd name="T53" fmla="*/ 366 h 631"/>
                <a:gd name="T54" fmla="*/ 484 w 491"/>
                <a:gd name="T55" fmla="*/ 498 h 631"/>
                <a:gd name="T56" fmla="*/ 349 w 491"/>
                <a:gd name="T57" fmla="*/ 463 h 631"/>
                <a:gd name="T58" fmla="*/ 256 w 491"/>
                <a:gd name="T59" fmla="*/ 463 h 631"/>
                <a:gd name="T60" fmla="*/ 208 w 491"/>
                <a:gd name="T61" fmla="*/ 492 h 631"/>
                <a:gd name="T62" fmla="*/ 243 w 491"/>
                <a:gd name="T63" fmla="*/ 533 h 631"/>
                <a:gd name="T64" fmla="*/ 315 w 491"/>
                <a:gd name="T65" fmla="*/ 533 h 631"/>
                <a:gd name="T66" fmla="*/ 303 w 491"/>
                <a:gd name="T67" fmla="*/ 630 h 631"/>
                <a:gd name="T68" fmla="*/ 409 w 491"/>
                <a:gd name="T69" fmla="*/ 630 h 631"/>
                <a:gd name="T70" fmla="*/ 409 w 491"/>
                <a:gd name="T71" fmla="*/ 560 h 631"/>
                <a:gd name="T72" fmla="*/ 303 w 491"/>
                <a:gd name="T73" fmla="*/ 560 h 631"/>
                <a:gd name="T74" fmla="*/ 303 w 491"/>
                <a:gd name="T75" fmla="*/ 630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1" h="631">
                  <a:moveTo>
                    <a:pt x="2" y="492"/>
                  </a:moveTo>
                  <a:lnTo>
                    <a:pt x="2" y="492"/>
                  </a:lnTo>
                  <a:cubicBezTo>
                    <a:pt x="2" y="494"/>
                    <a:pt x="2" y="496"/>
                    <a:pt x="2" y="498"/>
                  </a:cubicBezTo>
                  <a:cubicBezTo>
                    <a:pt x="2" y="570"/>
                    <a:pt x="51" y="628"/>
                    <a:pt x="121" y="631"/>
                  </a:cubicBezTo>
                  <a:lnTo>
                    <a:pt x="121" y="631"/>
                  </a:lnTo>
                  <a:lnTo>
                    <a:pt x="122" y="631"/>
                  </a:lnTo>
                  <a:cubicBezTo>
                    <a:pt x="124" y="631"/>
                    <a:pt x="125" y="631"/>
                    <a:pt x="127" y="631"/>
                  </a:cubicBezTo>
                  <a:cubicBezTo>
                    <a:pt x="128" y="631"/>
                    <a:pt x="130" y="631"/>
                    <a:pt x="131" y="631"/>
                  </a:cubicBezTo>
                  <a:lnTo>
                    <a:pt x="257" y="631"/>
                  </a:lnTo>
                  <a:cubicBezTo>
                    <a:pt x="249" y="621"/>
                    <a:pt x="244" y="609"/>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2"/>
                    <a:pt x="198" y="319"/>
                    <a:pt x="198" y="305"/>
                  </a:cubicBezTo>
                  <a:cubicBezTo>
                    <a:pt x="198" y="288"/>
                    <a:pt x="205" y="272"/>
                    <a:pt x="217" y="262"/>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6"/>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6"/>
                    <a:pt x="455" y="270"/>
                    <a:pt x="436" y="270"/>
                  </a:cubicBezTo>
                  <a:lnTo>
                    <a:pt x="349" y="270"/>
                  </a:lnTo>
                  <a:lnTo>
                    <a:pt x="265" y="270"/>
                  </a:lnTo>
                  <a:lnTo>
                    <a:pt x="256" y="270"/>
                  </a:lnTo>
                  <a:close/>
                  <a:moveTo>
                    <a:pt x="349" y="366"/>
                  </a:moveTo>
                  <a:lnTo>
                    <a:pt x="221" y="366"/>
                  </a:lnTo>
                  <a:cubicBezTo>
                    <a:pt x="209" y="366"/>
                    <a:pt x="198" y="372"/>
                    <a:pt x="192" y="382"/>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30"/>
                  </a:moveTo>
                  <a:lnTo>
                    <a:pt x="315" y="630"/>
                  </a:lnTo>
                  <a:lnTo>
                    <a:pt x="409" y="630"/>
                  </a:lnTo>
                  <a:cubicBezTo>
                    <a:pt x="429" y="630"/>
                    <a:pt x="444" y="614"/>
                    <a:pt x="444" y="595"/>
                  </a:cubicBezTo>
                  <a:cubicBezTo>
                    <a:pt x="444" y="575"/>
                    <a:pt x="429" y="560"/>
                    <a:pt x="409" y="560"/>
                  </a:cubicBezTo>
                  <a:lnTo>
                    <a:pt x="315" y="560"/>
                  </a:lnTo>
                  <a:lnTo>
                    <a:pt x="303" y="560"/>
                  </a:lnTo>
                  <a:cubicBezTo>
                    <a:pt x="283" y="560"/>
                    <a:pt x="268" y="575"/>
                    <a:pt x="268" y="595"/>
                  </a:cubicBezTo>
                  <a:cubicBezTo>
                    <a:pt x="268" y="614"/>
                    <a:pt x="283" y="630"/>
                    <a:pt x="303" y="630"/>
                  </a:cubicBezTo>
                  <a:close/>
                </a:path>
              </a:pathLst>
            </a:custGeom>
            <a:grpFill/>
            <a:ln>
              <a:noFill/>
            </a:ln>
          </p:spPr>
          <p:txBody>
            <a:bodyPr vert="horz" wrap="square" lIns="68571" tIns="34285" rIns="68571" bIns="34285" numCol="1" anchor="t" anchorCtr="0" compatLnSpc="1"/>
            <a:lstStyle/>
            <a:p>
              <a:endParaRPr lang="zh-CN" altLang="en-US"/>
            </a:p>
          </p:txBody>
        </p:sp>
        <p:sp>
          <p:nvSpPr>
            <p:cNvPr id="36" name="Freeform 39"/>
            <p:cNvSpPr>
              <a:spLocks noEditPoints="1"/>
            </p:cNvSpPr>
            <p:nvPr/>
          </p:nvSpPr>
          <p:spPr bwMode="auto">
            <a:xfrm>
              <a:off x="2343954" y="3352483"/>
              <a:ext cx="454913" cy="504626"/>
            </a:xfrm>
            <a:custGeom>
              <a:avLst/>
              <a:gdLst>
                <a:gd name="T0" fmla="*/ 78 w 556"/>
                <a:gd name="T1" fmla="*/ 286 h 614"/>
                <a:gd name="T2" fmla="*/ 94 w 556"/>
                <a:gd name="T3" fmla="*/ 292 h 614"/>
                <a:gd name="T4" fmla="*/ 113 w 556"/>
                <a:gd name="T5" fmla="*/ 299 h 614"/>
                <a:gd name="T6" fmla="*/ 132 w 556"/>
                <a:gd name="T7" fmla="*/ 303 h 614"/>
                <a:gd name="T8" fmla="*/ 158 w 556"/>
                <a:gd name="T9" fmla="*/ 308 h 614"/>
                <a:gd name="T10" fmla="*/ 182 w 556"/>
                <a:gd name="T11" fmla="*/ 311 h 614"/>
                <a:gd name="T12" fmla="*/ 215 w 556"/>
                <a:gd name="T13" fmla="*/ 312 h 614"/>
                <a:gd name="T14" fmla="*/ 248 w 556"/>
                <a:gd name="T15" fmla="*/ 311 h 614"/>
                <a:gd name="T16" fmla="*/ 272 w 556"/>
                <a:gd name="T17" fmla="*/ 308 h 614"/>
                <a:gd name="T18" fmla="*/ 298 w 556"/>
                <a:gd name="T19" fmla="*/ 303 h 614"/>
                <a:gd name="T20" fmla="*/ 317 w 556"/>
                <a:gd name="T21" fmla="*/ 299 h 614"/>
                <a:gd name="T22" fmla="*/ 336 w 556"/>
                <a:gd name="T23" fmla="*/ 292 h 614"/>
                <a:gd name="T24" fmla="*/ 352 w 556"/>
                <a:gd name="T25" fmla="*/ 286 h 614"/>
                <a:gd name="T26" fmla="*/ 389 w 556"/>
                <a:gd name="T27" fmla="*/ 253 h 614"/>
                <a:gd name="T28" fmla="*/ 41 w 556"/>
                <a:gd name="T29" fmla="*/ 253 h 614"/>
                <a:gd name="T30" fmla="*/ 462 w 556"/>
                <a:gd name="T31" fmla="*/ 302 h 614"/>
                <a:gd name="T32" fmla="*/ 430 w 556"/>
                <a:gd name="T33" fmla="*/ 307 h 614"/>
                <a:gd name="T34" fmla="*/ 426 w 556"/>
                <a:gd name="T35" fmla="*/ 272 h 614"/>
                <a:gd name="T36" fmla="*/ 4 w 556"/>
                <a:gd name="T37" fmla="*/ 272 h 614"/>
                <a:gd name="T38" fmla="*/ 0 w 556"/>
                <a:gd name="T39" fmla="*/ 526 h 614"/>
                <a:gd name="T40" fmla="*/ 342 w 556"/>
                <a:gd name="T41" fmla="*/ 614 h 614"/>
                <a:gd name="T42" fmla="*/ 430 w 556"/>
                <a:gd name="T43" fmla="*/ 485 h 614"/>
                <a:gd name="T44" fmla="*/ 556 w 556"/>
                <a:gd name="T45" fmla="*/ 396 h 614"/>
                <a:gd name="T46" fmla="*/ 462 w 556"/>
                <a:gd name="T47" fmla="*/ 448 h 614"/>
                <a:gd name="T48" fmla="*/ 430 w 556"/>
                <a:gd name="T49" fmla="*/ 437 h 614"/>
                <a:gd name="T50" fmla="*/ 462 w 556"/>
                <a:gd name="T51" fmla="*/ 345 h 614"/>
                <a:gd name="T52" fmla="*/ 462 w 556"/>
                <a:gd name="T53" fmla="*/ 448 h 614"/>
                <a:gd name="T54" fmla="*/ 139 w 556"/>
                <a:gd name="T55" fmla="*/ 143 h 614"/>
                <a:gd name="T56" fmla="*/ 162 w 556"/>
                <a:gd name="T57" fmla="*/ 53 h 614"/>
                <a:gd name="T58" fmla="*/ 116 w 556"/>
                <a:gd name="T59" fmla="*/ 53 h 614"/>
                <a:gd name="T60" fmla="*/ 139 w 556"/>
                <a:gd name="T61" fmla="*/ 143 h 614"/>
                <a:gd name="T62" fmla="*/ 211 w 556"/>
                <a:gd name="T63" fmla="*/ 114 h 614"/>
                <a:gd name="T64" fmla="*/ 234 w 556"/>
                <a:gd name="T65" fmla="*/ 23 h 614"/>
                <a:gd name="T66" fmla="*/ 188 w 556"/>
                <a:gd name="T67" fmla="*/ 23 h 614"/>
                <a:gd name="T68" fmla="*/ 211 w 556"/>
                <a:gd name="T69" fmla="*/ 114 h 614"/>
                <a:gd name="T70" fmla="*/ 283 w 556"/>
                <a:gd name="T71" fmla="*/ 172 h 614"/>
                <a:gd name="T72" fmla="*/ 305 w 556"/>
                <a:gd name="T73" fmla="*/ 82 h 614"/>
                <a:gd name="T74" fmla="*/ 260 w 556"/>
                <a:gd name="T75" fmla="*/ 82 h 614"/>
                <a:gd name="T76" fmla="*/ 283 w 556"/>
                <a:gd name="T77" fmla="*/ 17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6" h="614">
                  <a:moveTo>
                    <a:pt x="55" y="272"/>
                  </a:moveTo>
                  <a:cubicBezTo>
                    <a:pt x="61" y="276"/>
                    <a:pt x="69" y="281"/>
                    <a:pt x="78" y="286"/>
                  </a:cubicBezTo>
                  <a:cubicBezTo>
                    <a:pt x="79" y="286"/>
                    <a:pt x="79" y="286"/>
                    <a:pt x="80" y="286"/>
                  </a:cubicBezTo>
                  <a:cubicBezTo>
                    <a:pt x="84" y="288"/>
                    <a:pt x="89" y="290"/>
                    <a:pt x="94" y="292"/>
                  </a:cubicBezTo>
                  <a:cubicBezTo>
                    <a:pt x="94" y="292"/>
                    <a:pt x="95" y="293"/>
                    <a:pt x="95" y="293"/>
                  </a:cubicBezTo>
                  <a:cubicBezTo>
                    <a:pt x="101" y="295"/>
                    <a:pt x="107" y="297"/>
                    <a:pt x="113" y="299"/>
                  </a:cubicBezTo>
                  <a:cubicBezTo>
                    <a:pt x="114" y="299"/>
                    <a:pt x="115" y="299"/>
                    <a:pt x="116" y="299"/>
                  </a:cubicBezTo>
                  <a:cubicBezTo>
                    <a:pt x="121" y="301"/>
                    <a:pt x="126" y="302"/>
                    <a:pt x="132" y="303"/>
                  </a:cubicBezTo>
                  <a:cubicBezTo>
                    <a:pt x="134" y="304"/>
                    <a:pt x="135" y="304"/>
                    <a:pt x="137" y="304"/>
                  </a:cubicBezTo>
                  <a:cubicBezTo>
                    <a:pt x="144" y="306"/>
                    <a:pt x="151" y="307"/>
                    <a:pt x="158" y="308"/>
                  </a:cubicBezTo>
                  <a:cubicBezTo>
                    <a:pt x="159" y="308"/>
                    <a:pt x="161" y="309"/>
                    <a:pt x="162" y="309"/>
                  </a:cubicBezTo>
                  <a:cubicBezTo>
                    <a:pt x="168" y="310"/>
                    <a:pt x="175" y="310"/>
                    <a:pt x="182" y="311"/>
                  </a:cubicBezTo>
                  <a:cubicBezTo>
                    <a:pt x="184" y="311"/>
                    <a:pt x="187" y="311"/>
                    <a:pt x="189" y="311"/>
                  </a:cubicBezTo>
                  <a:cubicBezTo>
                    <a:pt x="197" y="312"/>
                    <a:pt x="206" y="312"/>
                    <a:pt x="215" y="312"/>
                  </a:cubicBezTo>
                  <a:cubicBezTo>
                    <a:pt x="224" y="312"/>
                    <a:pt x="233" y="312"/>
                    <a:pt x="241" y="311"/>
                  </a:cubicBezTo>
                  <a:cubicBezTo>
                    <a:pt x="243" y="311"/>
                    <a:pt x="246" y="311"/>
                    <a:pt x="248" y="311"/>
                  </a:cubicBezTo>
                  <a:cubicBezTo>
                    <a:pt x="255" y="310"/>
                    <a:pt x="262" y="310"/>
                    <a:pt x="268" y="309"/>
                  </a:cubicBezTo>
                  <a:cubicBezTo>
                    <a:pt x="269" y="309"/>
                    <a:pt x="271" y="308"/>
                    <a:pt x="272" y="308"/>
                  </a:cubicBezTo>
                  <a:cubicBezTo>
                    <a:pt x="279" y="307"/>
                    <a:pt x="286" y="306"/>
                    <a:pt x="293" y="304"/>
                  </a:cubicBezTo>
                  <a:cubicBezTo>
                    <a:pt x="295" y="304"/>
                    <a:pt x="296" y="304"/>
                    <a:pt x="298" y="303"/>
                  </a:cubicBezTo>
                  <a:cubicBezTo>
                    <a:pt x="304" y="302"/>
                    <a:pt x="309" y="301"/>
                    <a:pt x="314" y="299"/>
                  </a:cubicBezTo>
                  <a:cubicBezTo>
                    <a:pt x="315" y="299"/>
                    <a:pt x="316" y="299"/>
                    <a:pt x="317" y="299"/>
                  </a:cubicBezTo>
                  <a:cubicBezTo>
                    <a:pt x="323" y="297"/>
                    <a:pt x="329" y="295"/>
                    <a:pt x="335" y="293"/>
                  </a:cubicBezTo>
                  <a:cubicBezTo>
                    <a:pt x="335" y="293"/>
                    <a:pt x="336" y="292"/>
                    <a:pt x="336" y="292"/>
                  </a:cubicBezTo>
                  <a:cubicBezTo>
                    <a:pt x="341" y="290"/>
                    <a:pt x="346" y="288"/>
                    <a:pt x="350" y="286"/>
                  </a:cubicBezTo>
                  <a:cubicBezTo>
                    <a:pt x="351" y="286"/>
                    <a:pt x="351" y="286"/>
                    <a:pt x="352" y="286"/>
                  </a:cubicBezTo>
                  <a:cubicBezTo>
                    <a:pt x="361" y="281"/>
                    <a:pt x="369" y="276"/>
                    <a:pt x="375" y="272"/>
                  </a:cubicBezTo>
                  <a:cubicBezTo>
                    <a:pt x="384" y="264"/>
                    <a:pt x="389" y="258"/>
                    <a:pt x="389" y="253"/>
                  </a:cubicBezTo>
                  <a:cubicBezTo>
                    <a:pt x="389" y="236"/>
                    <a:pt x="328" y="194"/>
                    <a:pt x="215" y="194"/>
                  </a:cubicBezTo>
                  <a:cubicBezTo>
                    <a:pt x="102" y="194"/>
                    <a:pt x="41" y="236"/>
                    <a:pt x="41" y="253"/>
                  </a:cubicBezTo>
                  <a:cubicBezTo>
                    <a:pt x="41" y="258"/>
                    <a:pt x="46" y="264"/>
                    <a:pt x="55" y="272"/>
                  </a:cubicBezTo>
                  <a:close/>
                  <a:moveTo>
                    <a:pt x="462" y="302"/>
                  </a:moveTo>
                  <a:lnTo>
                    <a:pt x="462" y="302"/>
                  </a:lnTo>
                  <a:cubicBezTo>
                    <a:pt x="451" y="302"/>
                    <a:pt x="440" y="304"/>
                    <a:pt x="430" y="307"/>
                  </a:cubicBezTo>
                  <a:lnTo>
                    <a:pt x="430" y="272"/>
                  </a:lnTo>
                  <a:lnTo>
                    <a:pt x="426" y="272"/>
                  </a:lnTo>
                  <a:cubicBezTo>
                    <a:pt x="407" y="318"/>
                    <a:pt x="320" y="353"/>
                    <a:pt x="215" y="353"/>
                  </a:cubicBezTo>
                  <a:cubicBezTo>
                    <a:pt x="110" y="353"/>
                    <a:pt x="23" y="318"/>
                    <a:pt x="4" y="272"/>
                  </a:cubicBezTo>
                  <a:lnTo>
                    <a:pt x="0" y="272"/>
                  </a:lnTo>
                  <a:lnTo>
                    <a:pt x="0" y="526"/>
                  </a:lnTo>
                  <a:cubicBezTo>
                    <a:pt x="0" y="575"/>
                    <a:pt x="39" y="614"/>
                    <a:pt x="88" y="614"/>
                  </a:cubicBezTo>
                  <a:lnTo>
                    <a:pt x="342" y="614"/>
                  </a:lnTo>
                  <a:cubicBezTo>
                    <a:pt x="391" y="614"/>
                    <a:pt x="430" y="575"/>
                    <a:pt x="430" y="526"/>
                  </a:cubicBezTo>
                  <a:lnTo>
                    <a:pt x="430" y="485"/>
                  </a:lnTo>
                  <a:cubicBezTo>
                    <a:pt x="440" y="489"/>
                    <a:pt x="451" y="491"/>
                    <a:pt x="462" y="491"/>
                  </a:cubicBezTo>
                  <a:cubicBezTo>
                    <a:pt x="514" y="491"/>
                    <a:pt x="556" y="449"/>
                    <a:pt x="556" y="396"/>
                  </a:cubicBezTo>
                  <a:cubicBezTo>
                    <a:pt x="556" y="344"/>
                    <a:pt x="514" y="302"/>
                    <a:pt x="462" y="302"/>
                  </a:cubicBezTo>
                  <a:close/>
                  <a:moveTo>
                    <a:pt x="462" y="448"/>
                  </a:moveTo>
                  <a:lnTo>
                    <a:pt x="462" y="448"/>
                  </a:lnTo>
                  <a:cubicBezTo>
                    <a:pt x="450" y="448"/>
                    <a:pt x="439" y="444"/>
                    <a:pt x="430" y="437"/>
                  </a:cubicBezTo>
                  <a:lnTo>
                    <a:pt x="430" y="356"/>
                  </a:lnTo>
                  <a:cubicBezTo>
                    <a:pt x="439" y="349"/>
                    <a:pt x="450" y="345"/>
                    <a:pt x="462" y="345"/>
                  </a:cubicBezTo>
                  <a:cubicBezTo>
                    <a:pt x="490" y="345"/>
                    <a:pt x="513" y="368"/>
                    <a:pt x="513" y="396"/>
                  </a:cubicBezTo>
                  <a:cubicBezTo>
                    <a:pt x="513" y="425"/>
                    <a:pt x="490" y="448"/>
                    <a:pt x="462" y="448"/>
                  </a:cubicBezTo>
                  <a:close/>
                  <a:moveTo>
                    <a:pt x="139" y="143"/>
                  </a:moveTo>
                  <a:lnTo>
                    <a:pt x="139" y="143"/>
                  </a:lnTo>
                  <a:cubicBezTo>
                    <a:pt x="152" y="143"/>
                    <a:pt x="162" y="133"/>
                    <a:pt x="162" y="120"/>
                  </a:cubicBezTo>
                  <a:lnTo>
                    <a:pt x="162" y="53"/>
                  </a:lnTo>
                  <a:cubicBezTo>
                    <a:pt x="162" y="40"/>
                    <a:pt x="152" y="30"/>
                    <a:pt x="139" y="30"/>
                  </a:cubicBezTo>
                  <a:cubicBezTo>
                    <a:pt x="126" y="30"/>
                    <a:pt x="116" y="40"/>
                    <a:pt x="116" y="53"/>
                  </a:cubicBezTo>
                  <a:lnTo>
                    <a:pt x="116" y="120"/>
                  </a:lnTo>
                  <a:cubicBezTo>
                    <a:pt x="116" y="133"/>
                    <a:pt x="126" y="143"/>
                    <a:pt x="139" y="143"/>
                  </a:cubicBezTo>
                  <a:close/>
                  <a:moveTo>
                    <a:pt x="211" y="114"/>
                  </a:moveTo>
                  <a:lnTo>
                    <a:pt x="211" y="114"/>
                  </a:lnTo>
                  <a:cubicBezTo>
                    <a:pt x="223" y="114"/>
                    <a:pt x="234" y="104"/>
                    <a:pt x="234" y="91"/>
                  </a:cubicBezTo>
                  <a:lnTo>
                    <a:pt x="234" y="23"/>
                  </a:lnTo>
                  <a:cubicBezTo>
                    <a:pt x="234" y="11"/>
                    <a:pt x="223" y="0"/>
                    <a:pt x="211" y="0"/>
                  </a:cubicBezTo>
                  <a:cubicBezTo>
                    <a:pt x="198" y="0"/>
                    <a:pt x="188" y="11"/>
                    <a:pt x="188" y="23"/>
                  </a:cubicBezTo>
                  <a:lnTo>
                    <a:pt x="188" y="91"/>
                  </a:lnTo>
                  <a:cubicBezTo>
                    <a:pt x="188" y="104"/>
                    <a:pt x="198" y="114"/>
                    <a:pt x="211" y="114"/>
                  </a:cubicBezTo>
                  <a:close/>
                  <a:moveTo>
                    <a:pt x="283" y="172"/>
                  </a:moveTo>
                  <a:lnTo>
                    <a:pt x="283" y="172"/>
                  </a:lnTo>
                  <a:cubicBezTo>
                    <a:pt x="295" y="172"/>
                    <a:pt x="305" y="162"/>
                    <a:pt x="305" y="150"/>
                  </a:cubicBezTo>
                  <a:lnTo>
                    <a:pt x="305" y="82"/>
                  </a:lnTo>
                  <a:cubicBezTo>
                    <a:pt x="305" y="69"/>
                    <a:pt x="295" y="59"/>
                    <a:pt x="283" y="59"/>
                  </a:cubicBezTo>
                  <a:cubicBezTo>
                    <a:pt x="270" y="59"/>
                    <a:pt x="260" y="69"/>
                    <a:pt x="260" y="82"/>
                  </a:cubicBezTo>
                  <a:lnTo>
                    <a:pt x="260" y="150"/>
                  </a:lnTo>
                  <a:cubicBezTo>
                    <a:pt x="260" y="162"/>
                    <a:pt x="270" y="172"/>
                    <a:pt x="283" y="172"/>
                  </a:cubicBezTo>
                  <a:close/>
                </a:path>
              </a:pathLst>
            </a:custGeom>
            <a:grpFill/>
            <a:ln>
              <a:noFill/>
            </a:ln>
          </p:spPr>
          <p:txBody>
            <a:bodyPr vert="horz" wrap="square" lIns="68571" tIns="34285" rIns="68571" bIns="34285" numCol="1" anchor="t" anchorCtr="0" compatLnSpc="1"/>
            <a:lstStyle/>
            <a:p>
              <a:endParaRPr lang="zh-CN" altLang="en-US"/>
            </a:p>
          </p:txBody>
        </p:sp>
        <p:sp>
          <p:nvSpPr>
            <p:cNvPr id="37" name="Freeform 40"/>
            <p:cNvSpPr/>
            <p:nvPr/>
          </p:nvSpPr>
          <p:spPr bwMode="auto">
            <a:xfrm>
              <a:off x="4335671" y="1829964"/>
              <a:ext cx="528095" cy="486816"/>
            </a:xfrm>
            <a:custGeom>
              <a:avLst/>
              <a:gdLst>
                <a:gd name="T0" fmla="*/ 646 w 646"/>
                <a:gd name="T1" fmla="*/ 149 h 595"/>
                <a:gd name="T2" fmla="*/ 601 w 646"/>
                <a:gd name="T3" fmla="*/ 98 h 595"/>
                <a:gd name="T4" fmla="*/ 282 w 646"/>
                <a:gd name="T5" fmla="*/ 54 h 595"/>
                <a:gd name="T6" fmla="*/ 282 w 646"/>
                <a:gd name="T7" fmla="*/ 42 h 595"/>
                <a:gd name="T8" fmla="*/ 259 w 646"/>
                <a:gd name="T9" fmla="*/ 11 h 595"/>
                <a:gd name="T10" fmla="*/ 173 w 646"/>
                <a:gd name="T11" fmla="*/ 0 h 595"/>
                <a:gd name="T12" fmla="*/ 150 w 646"/>
                <a:gd name="T13" fmla="*/ 12 h 595"/>
                <a:gd name="T14" fmla="*/ 204 w 646"/>
                <a:gd name="T15" fmla="*/ 18 h 595"/>
                <a:gd name="T16" fmla="*/ 240 w 646"/>
                <a:gd name="T17" fmla="*/ 47 h 595"/>
                <a:gd name="T18" fmla="*/ 248 w 646"/>
                <a:gd name="T19" fmla="*/ 74 h 595"/>
                <a:gd name="T20" fmla="*/ 569 w 646"/>
                <a:gd name="T21" fmla="*/ 115 h 595"/>
                <a:gd name="T22" fmla="*/ 617 w 646"/>
                <a:gd name="T23" fmla="*/ 164 h 595"/>
                <a:gd name="T24" fmla="*/ 609 w 646"/>
                <a:gd name="T25" fmla="*/ 530 h 595"/>
                <a:gd name="T26" fmla="*/ 575 w 646"/>
                <a:gd name="T27" fmla="*/ 206 h 595"/>
                <a:gd name="T28" fmla="*/ 534 w 646"/>
                <a:gd name="T29" fmla="*/ 159 h 595"/>
                <a:gd name="T30" fmla="*/ 226 w 646"/>
                <a:gd name="T31" fmla="*/ 118 h 595"/>
                <a:gd name="T32" fmla="*/ 184 w 646"/>
                <a:gd name="T33" fmla="*/ 59 h 595"/>
                <a:gd name="T34" fmla="*/ 76 w 646"/>
                <a:gd name="T35" fmla="*/ 45 h 595"/>
                <a:gd name="T36" fmla="*/ 68 w 646"/>
                <a:gd name="T37" fmla="*/ 105 h 595"/>
                <a:gd name="T38" fmla="*/ 0 w 646"/>
                <a:gd name="T39" fmla="*/ 99 h 595"/>
                <a:gd name="T40" fmla="*/ 60 w 646"/>
                <a:gd name="T41" fmla="*/ 508 h 595"/>
                <a:gd name="T42" fmla="*/ 622 w 646"/>
                <a:gd name="T43" fmla="*/ 595 h 595"/>
                <a:gd name="T44" fmla="*/ 646 w 646"/>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grpFill/>
            <a:ln>
              <a:noFill/>
            </a:ln>
          </p:spPr>
          <p:txBody>
            <a:bodyPr vert="horz" wrap="square" lIns="68571" tIns="34285" rIns="68571" bIns="34285" numCol="1" anchor="t" anchorCtr="0" compatLnSpc="1"/>
            <a:lstStyle/>
            <a:p>
              <a:endParaRPr lang="zh-CN" altLang="en-US"/>
            </a:p>
          </p:txBody>
        </p:sp>
        <p:sp>
          <p:nvSpPr>
            <p:cNvPr id="38" name="Freeform 41"/>
            <p:cNvSpPr>
              <a:spLocks noEditPoints="1"/>
            </p:cNvSpPr>
            <p:nvPr/>
          </p:nvSpPr>
          <p:spPr bwMode="auto">
            <a:xfrm>
              <a:off x="5397238" y="4148088"/>
              <a:ext cx="512272" cy="492752"/>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5 h 600"/>
                <a:gd name="T10" fmla="*/ 424 w 628"/>
                <a:gd name="T11" fmla="*/ 315 h 600"/>
                <a:gd name="T12" fmla="*/ 441 w 628"/>
                <a:gd name="T13" fmla="*/ 330 h 600"/>
                <a:gd name="T14" fmla="*/ 453 w 628"/>
                <a:gd name="T15" fmla="*/ 335 h 600"/>
                <a:gd name="T16" fmla="*/ 478 w 628"/>
                <a:gd name="T17" fmla="*/ 200 h 600"/>
                <a:gd name="T18" fmla="*/ 449 w 628"/>
                <a:gd name="T19" fmla="*/ 207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49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0 w 628"/>
                <a:gd name="T75" fmla="*/ 340 h 600"/>
                <a:gd name="T76" fmla="*/ 186 w 628"/>
                <a:gd name="T77" fmla="*/ 330 h 600"/>
                <a:gd name="T78" fmla="*/ 196 w 628"/>
                <a:gd name="T79" fmla="*/ 323 h 600"/>
                <a:gd name="T80" fmla="*/ 216 w 628"/>
                <a:gd name="T81" fmla="*/ 295 h 600"/>
                <a:gd name="T82" fmla="*/ 219 w 628"/>
                <a:gd name="T83" fmla="*/ 282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0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grpFill/>
            <a:ln>
              <a:noFill/>
            </a:ln>
          </p:spPr>
          <p:txBody>
            <a:bodyPr vert="horz" wrap="square" lIns="68571" tIns="34285" rIns="68571" bIns="34285" numCol="1" anchor="t" anchorCtr="0" compatLnSpc="1"/>
            <a:lstStyle/>
            <a:p>
              <a:endParaRPr lang="zh-CN" altLang="en-US"/>
            </a:p>
          </p:txBody>
        </p:sp>
        <p:sp>
          <p:nvSpPr>
            <p:cNvPr id="39" name="Freeform 42"/>
            <p:cNvSpPr>
              <a:spLocks noEditPoints="1"/>
            </p:cNvSpPr>
            <p:nvPr/>
          </p:nvSpPr>
          <p:spPr bwMode="auto">
            <a:xfrm>
              <a:off x="6588268" y="3409873"/>
              <a:ext cx="486560" cy="476921"/>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grpFill/>
            <a:ln>
              <a:noFill/>
            </a:ln>
          </p:spPr>
          <p:txBody>
            <a:bodyPr vert="horz" wrap="square" lIns="68571" tIns="34285" rIns="68571" bIns="34285" numCol="1" anchor="t" anchorCtr="0" compatLnSpc="1"/>
            <a:lstStyle/>
            <a:p>
              <a:endParaRPr lang="zh-CN" altLang="en-US"/>
            </a:p>
          </p:txBody>
        </p:sp>
        <p:grpSp>
          <p:nvGrpSpPr>
            <p:cNvPr id="40" name="组合 39"/>
            <p:cNvGrpSpPr/>
            <p:nvPr/>
          </p:nvGrpSpPr>
          <p:grpSpPr>
            <a:xfrm>
              <a:off x="7574675" y="3380188"/>
              <a:ext cx="579519" cy="536289"/>
              <a:chOff x="2438399" y="4906963"/>
              <a:chExt cx="465137" cy="430213"/>
            </a:xfrm>
            <a:grpFill/>
          </p:grpSpPr>
          <p:sp>
            <p:nvSpPr>
              <p:cNvPr id="42"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Freeform 46"/>
            <p:cNvSpPr>
              <a:spLocks noEditPoints="1"/>
            </p:cNvSpPr>
            <p:nvPr/>
          </p:nvSpPr>
          <p:spPr bwMode="auto">
            <a:xfrm>
              <a:off x="7679503" y="4150066"/>
              <a:ext cx="431179" cy="556078"/>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grpFill/>
            <a:ln>
              <a:noFill/>
            </a:ln>
          </p:spPr>
          <p:txBody>
            <a:bodyPr vert="horz" wrap="square" lIns="68571" tIns="34285" rIns="68571" bIns="34285" numCol="1" anchor="t" anchorCtr="0" compatLnSpc="1"/>
            <a:lstStyle/>
            <a:p>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430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61913" y="402792"/>
            <a:ext cx="4254113" cy="584775"/>
          </a:xfrm>
          <a:prstGeom prst="rect">
            <a:avLst/>
          </a:prstGeom>
          <a:noFill/>
        </p:spPr>
        <p:txBody>
          <a:bodyPr wrap="non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Content production</a:t>
            </a:r>
            <a:endParaRPr lang="zh-CN" altLang="en-US" sz="3200" b="1"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18" name="组合 17">
            <a:extLst>
              <a:ext uri="{FF2B5EF4-FFF2-40B4-BE49-F238E27FC236}">
                <a16:creationId xmlns:a16="http://schemas.microsoft.com/office/drawing/2014/main" id="{EF65F38C-DBB5-4869-A5A6-A07E867837FE}"/>
              </a:ext>
            </a:extLst>
          </p:cNvPr>
          <p:cNvGrpSpPr/>
          <p:nvPr/>
        </p:nvGrpSpPr>
        <p:grpSpPr>
          <a:xfrm>
            <a:off x="2507251" y="2098446"/>
            <a:ext cx="7177498" cy="1216882"/>
            <a:chOff x="1093964" y="2026734"/>
            <a:chExt cx="7177498" cy="1216882"/>
          </a:xfrm>
        </p:grpSpPr>
        <p:sp>
          <p:nvSpPr>
            <p:cNvPr id="5" name="圆角矩形 4"/>
            <p:cNvSpPr/>
            <p:nvPr/>
          </p:nvSpPr>
          <p:spPr>
            <a:xfrm>
              <a:off x="1517840" y="2026734"/>
              <a:ext cx="67536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6" name="圆角矩形 5"/>
            <p:cNvSpPr/>
            <p:nvPr/>
          </p:nvSpPr>
          <p:spPr>
            <a:xfrm>
              <a:off x="1093964" y="2208714"/>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75273" y="2272186"/>
              <a:ext cx="6196189" cy="701346"/>
            </a:xfrm>
            <a:prstGeom prst="rect">
              <a:avLst/>
            </a:prstGeom>
            <a:noFill/>
          </p:spPr>
          <p:txBody>
            <a:bodyPr wrap="square" rtlCol="0">
              <a:spAutoFit/>
            </a:bodyPr>
            <a:lstStyle/>
            <a:p>
              <a:pPr>
                <a:lnSpc>
                  <a:spcPct val="130000"/>
                </a:lnSpc>
              </a:pPr>
              <a:r>
                <a:rPr lang="en-US" altLang="zh-CN" sz="1600" b="1" dirty="0">
                  <a:latin typeface="微软雅黑" panose="020B0503020204020204" pitchFamily="34" charset="-122"/>
                  <a:ea typeface="微软雅黑" panose="020B0503020204020204" pitchFamily="34" charset="-122"/>
                </a:rPr>
                <a:t>UGC(User Generated Content) mode and PGC(Professional Generated Content) mode are combined</a:t>
              </a:r>
              <a:endParaRPr lang="en-US" altLang="zh-CN" sz="1600" b="1" dirty="0">
                <a:solidFill>
                  <a:srgbClr val="002B41"/>
                </a:solidFill>
                <a:latin typeface="微软雅黑" panose="020B0503020204020204" pitchFamily="34" charset="-122"/>
                <a:ea typeface="微软雅黑" panose="020B0503020204020204" pitchFamily="34" charset="-122"/>
              </a:endParaRPr>
            </a:p>
          </p:txBody>
        </p:sp>
      </p:grpSp>
      <p:grpSp>
        <p:nvGrpSpPr>
          <p:cNvPr id="19" name="组合 18">
            <a:extLst>
              <a:ext uri="{FF2B5EF4-FFF2-40B4-BE49-F238E27FC236}">
                <a16:creationId xmlns:a16="http://schemas.microsoft.com/office/drawing/2014/main" id="{2B0AE4E3-7C43-46B5-95AB-E2C3C264AFAB}"/>
              </a:ext>
            </a:extLst>
          </p:cNvPr>
          <p:cNvGrpSpPr/>
          <p:nvPr/>
        </p:nvGrpSpPr>
        <p:grpSpPr>
          <a:xfrm>
            <a:off x="2107146" y="4258373"/>
            <a:ext cx="3988854" cy="1216882"/>
            <a:chOff x="6184579" y="2026734"/>
            <a:chExt cx="3988854" cy="1216882"/>
          </a:xfrm>
        </p:grpSpPr>
        <p:sp>
          <p:nvSpPr>
            <p:cNvPr id="8" name="圆角矩形 7"/>
            <p:cNvSpPr/>
            <p:nvPr/>
          </p:nvSpPr>
          <p:spPr>
            <a:xfrm>
              <a:off x="6608455" y="2026734"/>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9" name="圆角矩形 8"/>
            <p:cNvSpPr/>
            <p:nvPr/>
          </p:nvSpPr>
          <p:spPr>
            <a:xfrm>
              <a:off x="6184579" y="2208714"/>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165888" y="2124458"/>
              <a:ext cx="3007545" cy="1021433"/>
            </a:xfrm>
            <a:prstGeom prst="rect">
              <a:avLst/>
            </a:prstGeom>
            <a:noFill/>
          </p:spPr>
          <p:txBody>
            <a:bodyPr wrap="square" rtlCol="0">
              <a:spAutoFit/>
            </a:bodyPr>
            <a:lstStyle/>
            <a:p>
              <a:pPr>
                <a:lnSpc>
                  <a:spcPct val="130000"/>
                </a:lnSpc>
              </a:pPr>
              <a:r>
                <a:rPr lang="en-US" altLang="zh-CN" sz="1600" b="1" dirty="0">
                  <a:latin typeface="微软雅黑" panose="020B0503020204020204" pitchFamily="34" charset="-122"/>
                  <a:ea typeface="微软雅黑" panose="020B0503020204020204" pitchFamily="34" charset="-122"/>
                </a:rPr>
                <a:t>Combine with traditional culture and focus on value leadership</a:t>
              </a:r>
            </a:p>
          </p:txBody>
        </p:sp>
      </p:grpSp>
      <p:grpSp>
        <p:nvGrpSpPr>
          <p:cNvPr id="17" name="组合 16">
            <a:extLst>
              <a:ext uri="{FF2B5EF4-FFF2-40B4-BE49-F238E27FC236}">
                <a16:creationId xmlns:a16="http://schemas.microsoft.com/office/drawing/2014/main" id="{48B02868-4C05-498B-B611-F77AEA513D7E}"/>
              </a:ext>
            </a:extLst>
          </p:cNvPr>
          <p:cNvGrpSpPr/>
          <p:nvPr/>
        </p:nvGrpSpPr>
        <p:grpSpPr>
          <a:xfrm>
            <a:off x="6524432" y="4258373"/>
            <a:ext cx="3887554" cy="1216882"/>
            <a:chOff x="2078740" y="4146254"/>
            <a:chExt cx="3887554" cy="1216882"/>
          </a:xfrm>
        </p:grpSpPr>
        <p:sp>
          <p:nvSpPr>
            <p:cNvPr id="14" name="圆角矩形 13"/>
            <p:cNvSpPr/>
            <p:nvPr/>
          </p:nvSpPr>
          <p:spPr>
            <a:xfrm flipH="1">
              <a:off x="2078740" y="4146254"/>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5" name="圆角矩形 14"/>
            <p:cNvSpPr/>
            <p:nvPr/>
          </p:nvSpPr>
          <p:spPr>
            <a:xfrm flipH="1">
              <a:off x="5090292" y="4321161"/>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flipH="1">
              <a:off x="2207741" y="4375166"/>
              <a:ext cx="2798108" cy="782137"/>
            </a:xfrm>
            <a:prstGeom prst="rect">
              <a:avLst/>
            </a:prstGeom>
            <a:noFill/>
          </p:spPr>
          <p:txBody>
            <a:bodyPr wrap="square" rtlCol="0">
              <a:spAutoFit/>
            </a:bodyPr>
            <a:lstStyle/>
            <a:p>
              <a:pPr>
                <a:lnSpc>
                  <a:spcPct val="130000"/>
                </a:lnSpc>
              </a:pPr>
              <a:r>
                <a:rPr lang="en-US" altLang="zh-CN" b="1" dirty="0">
                  <a:latin typeface="微软雅黑" panose="020B0503020204020204" pitchFamily="34" charset="-122"/>
                  <a:ea typeface="微软雅黑" panose="020B0503020204020204" pitchFamily="34" charset="-122"/>
                </a:rPr>
                <a:t>Achieve convergence between platforms</a:t>
              </a:r>
            </a:p>
          </p:txBody>
        </p:sp>
      </p:grpSp>
    </p:spTree>
    <p:extLst>
      <p:ext uri="{BB962C8B-B14F-4D97-AF65-F5344CB8AC3E}">
        <p14:creationId xmlns:p14="http://schemas.microsoft.com/office/powerpoint/2010/main" val="99885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3893823" cy="584775"/>
          </a:xfrm>
          <a:prstGeom prst="rect">
            <a:avLst/>
          </a:prstGeom>
          <a:noFill/>
        </p:spPr>
        <p:txBody>
          <a:bodyPr wrap="non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User participation</a:t>
            </a:r>
            <a:endParaRPr lang="zh-CN" altLang="en-US" sz="3200" b="1"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5" name="组合 4">
            <a:extLst>
              <a:ext uri="{FF2B5EF4-FFF2-40B4-BE49-F238E27FC236}">
                <a16:creationId xmlns:a16="http://schemas.microsoft.com/office/drawing/2014/main" id="{EA5A7206-14D2-48E1-9373-455DED944D65}"/>
              </a:ext>
            </a:extLst>
          </p:cNvPr>
          <p:cNvGrpSpPr/>
          <p:nvPr/>
        </p:nvGrpSpPr>
        <p:grpSpPr>
          <a:xfrm>
            <a:off x="1890834" y="1740393"/>
            <a:ext cx="1707022" cy="3996746"/>
            <a:chOff x="5246594" y="1704883"/>
            <a:chExt cx="1707022" cy="3996746"/>
          </a:xfrm>
        </p:grpSpPr>
        <p:sp>
          <p:nvSpPr>
            <p:cNvPr id="26" name="Freeform 7"/>
            <p:cNvSpPr/>
            <p:nvPr/>
          </p:nvSpPr>
          <p:spPr bwMode="auto">
            <a:xfrm rot="16200000">
              <a:off x="5641574" y="2813571"/>
              <a:ext cx="1138016" cy="1486068"/>
            </a:xfrm>
            <a:custGeom>
              <a:avLst/>
              <a:gdLst>
                <a:gd name="T0" fmla="*/ 0 w 309"/>
                <a:gd name="T1" fmla="*/ 402 h 403"/>
                <a:gd name="T2" fmla="*/ 35 w 309"/>
                <a:gd name="T3" fmla="*/ 344 h 403"/>
                <a:gd name="T4" fmla="*/ 167 w 309"/>
                <a:gd name="T5" fmla="*/ 36 h 403"/>
                <a:gd name="T6" fmla="*/ 196 w 309"/>
                <a:gd name="T7" fmla="*/ 4 h 403"/>
                <a:gd name="T8" fmla="*/ 226 w 309"/>
                <a:gd name="T9" fmla="*/ 38 h 403"/>
                <a:gd name="T10" fmla="*/ 305 w 309"/>
                <a:gd name="T11" fmla="*/ 227 h 403"/>
                <a:gd name="T12" fmla="*/ 305 w 309"/>
                <a:gd name="T13" fmla="*/ 261 h 403"/>
                <a:gd name="T14" fmla="*/ 261 w 309"/>
                <a:gd name="T15" fmla="*/ 359 h 403"/>
                <a:gd name="T16" fmla="*/ 194 w 309"/>
                <a:gd name="T17" fmla="*/ 402 h 403"/>
                <a:gd name="T18" fmla="*/ 0 w 309"/>
                <a:gd name="T19"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403">
                  <a:moveTo>
                    <a:pt x="0" y="402"/>
                  </a:moveTo>
                  <a:cubicBezTo>
                    <a:pt x="12" y="382"/>
                    <a:pt x="26" y="364"/>
                    <a:pt x="35" y="344"/>
                  </a:cubicBezTo>
                  <a:cubicBezTo>
                    <a:pt x="80" y="242"/>
                    <a:pt x="123" y="139"/>
                    <a:pt x="167" y="36"/>
                  </a:cubicBezTo>
                  <a:cubicBezTo>
                    <a:pt x="173" y="22"/>
                    <a:pt x="178" y="0"/>
                    <a:pt x="196" y="4"/>
                  </a:cubicBezTo>
                  <a:cubicBezTo>
                    <a:pt x="208" y="6"/>
                    <a:pt x="220" y="24"/>
                    <a:pt x="226" y="38"/>
                  </a:cubicBezTo>
                  <a:cubicBezTo>
                    <a:pt x="254" y="100"/>
                    <a:pt x="280" y="163"/>
                    <a:pt x="305" y="227"/>
                  </a:cubicBezTo>
                  <a:cubicBezTo>
                    <a:pt x="309" y="237"/>
                    <a:pt x="309" y="251"/>
                    <a:pt x="305" y="261"/>
                  </a:cubicBezTo>
                  <a:cubicBezTo>
                    <a:pt x="292" y="294"/>
                    <a:pt x="276" y="326"/>
                    <a:pt x="261" y="359"/>
                  </a:cubicBezTo>
                  <a:cubicBezTo>
                    <a:pt x="248" y="388"/>
                    <a:pt x="227" y="403"/>
                    <a:pt x="194" y="402"/>
                  </a:cubicBezTo>
                  <a:cubicBezTo>
                    <a:pt x="128" y="401"/>
                    <a:pt x="62" y="402"/>
                    <a:pt x="0" y="402"/>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27" name="组合 26"/>
            <p:cNvGrpSpPr>
              <a:grpSpLocks noChangeAspect="1"/>
            </p:cNvGrpSpPr>
            <p:nvPr/>
          </p:nvGrpSpPr>
          <p:grpSpPr>
            <a:xfrm>
              <a:off x="6235792" y="3280549"/>
              <a:ext cx="236350" cy="211798"/>
              <a:chOff x="7384500" y="4999605"/>
              <a:chExt cx="576302" cy="516437"/>
            </a:xfrm>
            <a:solidFill>
              <a:schemeClr val="bg1">
                <a:lumMod val="95000"/>
              </a:schemeClr>
            </a:solidFill>
          </p:grpSpPr>
          <p:sp>
            <p:nvSpPr>
              <p:cNvPr id="28" name="Freeform 387"/>
              <p:cNvSpPr/>
              <p:nvPr/>
            </p:nvSpPr>
            <p:spPr bwMode="auto">
              <a:xfrm>
                <a:off x="7691044" y="5267200"/>
                <a:ext cx="269758" cy="248842"/>
              </a:xfrm>
              <a:custGeom>
                <a:avLst/>
                <a:gdLst>
                  <a:gd name="T0" fmla="*/ 139 w 158"/>
                  <a:gd name="T1" fmla="*/ 74 h 146"/>
                  <a:gd name="T2" fmla="*/ 46 w 158"/>
                  <a:gd name="T3" fmla="*/ 0 h 146"/>
                  <a:gd name="T4" fmla="*/ 28 w 158"/>
                  <a:gd name="T5" fmla="*/ 33 h 146"/>
                  <a:gd name="T6" fmla="*/ 0 w 158"/>
                  <a:gd name="T7" fmla="*/ 58 h 146"/>
                  <a:gd name="T8" fmla="*/ 91 w 158"/>
                  <a:gd name="T9" fmla="*/ 131 h 146"/>
                  <a:gd name="T10" fmla="*/ 138 w 158"/>
                  <a:gd name="T11" fmla="*/ 121 h 146"/>
                  <a:gd name="T12" fmla="*/ 139 w 158"/>
                  <a:gd name="T13" fmla="*/ 74 h 146"/>
                </a:gdLst>
                <a:ahLst/>
                <a:cxnLst>
                  <a:cxn ang="0">
                    <a:pos x="T0" y="T1"/>
                  </a:cxn>
                  <a:cxn ang="0">
                    <a:pos x="T2" y="T3"/>
                  </a:cxn>
                  <a:cxn ang="0">
                    <a:pos x="T4" y="T5"/>
                  </a:cxn>
                  <a:cxn ang="0">
                    <a:pos x="T6" y="T7"/>
                  </a:cxn>
                  <a:cxn ang="0">
                    <a:pos x="T8" y="T9"/>
                  </a:cxn>
                  <a:cxn ang="0">
                    <a:pos x="T10" y="T11"/>
                  </a:cxn>
                  <a:cxn ang="0">
                    <a:pos x="T12" y="T13"/>
                  </a:cxn>
                </a:cxnLst>
                <a:rect l="0" t="0" r="r" b="b"/>
                <a:pathLst>
                  <a:path w="158" h="146">
                    <a:moveTo>
                      <a:pt x="139" y="74"/>
                    </a:moveTo>
                    <a:cubicBezTo>
                      <a:pt x="46" y="0"/>
                      <a:pt x="46" y="0"/>
                      <a:pt x="46" y="0"/>
                    </a:cubicBezTo>
                    <a:cubicBezTo>
                      <a:pt x="42" y="11"/>
                      <a:pt x="36" y="22"/>
                      <a:pt x="28" y="33"/>
                    </a:cubicBezTo>
                    <a:cubicBezTo>
                      <a:pt x="19" y="43"/>
                      <a:pt x="10" y="51"/>
                      <a:pt x="0" y="58"/>
                    </a:cubicBezTo>
                    <a:cubicBezTo>
                      <a:pt x="91" y="131"/>
                      <a:pt x="91" y="131"/>
                      <a:pt x="91" y="131"/>
                    </a:cubicBezTo>
                    <a:cubicBezTo>
                      <a:pt x="91" y="131"/>
                      <a:pt x="117" y="146"/>
                      <a:pt x="138" y="121"/>
                    </a:cubicBezTo>
                    <a:cubicBezTo>
                      <a:pt x="158" y="95"/>
                      <a:pt x="139" y="74"/>
                      <a:pt x="13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9" name="Freeform 388"/>
              <p:cNvSpPr/>
              <p:nvPr/>
            </p:nvSpPr>
            <p:spPr bwMode="auto">
              <a:xfrm>
                <a:off x="7384500" y="4999605"/>
                <a:ext cx="386606" cy="385163"/>
              </a:xfrm>
              <a:custGeom>
                <a:avLst/>
                <a:gdLst>
                  <a:gd name="T0" fmla="*/ 195 w 227"/>
                  <a:gd name="T1" fmla="*/ 180 h 226"/>
                  <a:gd name="T2" fmla="*/ 213 w 227"/>
                  <a:gd name="T3" fmla="*/ 146 h 226"/>
                  <a:gd name="T4" fmla="*/ 179 w 227"/>
                  <a:gd name="T5" fmla="*/ 30 h 226"/>
                  <a:gd name="T6" fmla="*/ 65 w 227"/>
                  <a:gd name="T7" fmla="*/ 18 h 226"/>
                  <a:gd name="T8" fmla="*/ 119 w 227"/>
                  <a:gd name="T9" fmla="*/ 61 h 226"/>
                  <a:gd name="T10" fmla="*/ 112 w 227"/>
                  <a:gd name="T11" fmla="*/ 113 h 226"/>
                  <a:gd name="T12" fmla="*/ 62 w 227"/>
                  <a:gd name="T13" fmla="*/ 135 h 226"/>
                  <a:gd name="T14" fmla="*/ 8 w 227"/>
                  <a:gd name="T15" fmla="*/ 91 h 226"/>
                  <a:gd name="T16" fmla="*/ 46 w 227"/>
                  <a:gd name="T17" fmla="*/ 196 h 226"/>
                  <a:gd name="T18" fmla="*/ 166 w 227"/>
                  <a:gd name="T19" fmla="*/ 204 h 226"/>
                  <a:gd name="T20" fmla="*/ 195 w 227"/>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26">
                    <a:moveTo>
                      <a:pt x="195" y="180"/>
                    </a:moveTo>
                    <a:cubicBezTo>
                      <a:pt x="203" y="169"/>
                      <a:pt x="209" y="158"/>
                      <a:pt x="213" y="146"/>
                    </a:cubicBezTo>
                    <a:cubicBezTo>
                      <a:pt x="227" y="105"/>
                      <a:pt x="214" y="58"/>
                      <a:pt x="179" y="30"/>
                    </a:cubicBezTo>
                    <a:cubicBezTo>
                      <a:pt x="145" y="3"/>
                      <a:pt x="101" y="0"/>
                      <a:pt x="65" y="18"/>
                    </a:cubicBezTo>
                    <a:cubicBezTo>
                      <a:pt x="119" y="61"/>
                      <a:pt x="119" y="61"/>
                      <a:pt x="119" y="61"/>
                    </a:cubicBezTo>
                    <a:cubicBezTo>
                      <a:pt x="112" y="113"/>
                      <a:pt x="112" y="113"/>
                      <a:pt x="112" y="113"/>
                    </a:cubicBezTo>
                    <a:cubicBezTo>
                      <a:pt x="62" y="135"/>
                      <a:pt x="62" y="135"/>
                      <a:pt x="62" y="135"/>
                    </a:cubicBezTo>
                    <a:cubicBezTo>
                      <a:pt x="8" y="91"/>
                      <a:pt x="8" y="91"/>
                      <a:pt x="8" y="91"/>
                    </a:cubicBezTo>
                    <a:cubicBezTo>
                      <a:pt x="0" y="129"/>
                      <a:pt x="13" y="170"/>
                      <a:pt x="46" y="196"/>
                    </a:cubicBezTo>
                    <a:cubicBezTo>
                      <a:pt x="81" y="225"/>
                      <a:pt x="129" y="226"/>
                      <a:pt x="166" y="204"/>
                    </a:cubicBezTo>
                    <a:cubicBezTo>
                      <a:pt x="177" y="198"/>
                      <a:pt x="187" y="190"/>
                      <a:pt x="195"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sp>
          <p:nvSpPr>
            <p:cNvPr id="30" name="Freeform 5"/>
            <p:cNvSpPr/>
            <p:nvPr/>
          </p:nvSpPr>
          <p:spPr bwMode="auto">
            <a:xfrm rot="16200000">
              <a:off x="5304275" y="1660889"/>
              <a:ext cx="1605347" cy="1693335"/>
            </a:xfrm>
            <a:custGeom>
              <a:avLst/>
              <a:gdLst>
                <a:gd name="T0" fmla="*/ 436 w 436"/>
                <a:gd name="T1" fmla="*/ 458 h 459"/>
                <a:gd name="T2" fmla="*/ 305 w 436"/>
                <a:gd name="T3" fmla="*/ 458 h 459"/>
                <a:gd name="T4" fmla="*/ 225 w 436"/>
                <a:gd name="T5" fmla="*/ 458 h 459"/>
                <a:gd name="T6" fmla="*/ 195 w 436"/>
                <a:gd name="T7" fmla="*/ 439 h 459"/>
                <a:gd name="T8" fmla="*/ 37 w 436"/>
                <a:gd name="T9" fmla="*/ 66 h 459"/>
                <a:gd name="T10" fmla="*/ 0 w 436"/>
                <a:gd name="T11" fmla="*/ 2 h 459"/>
                <a:gd name="T12" fmla="*/ 63 w 436"/>
                <a:gd name="T13" fmla="*/ 2 h 459"/>
                <a:gd name="T14" fmla="*/ 191 w 436"/>
                <a:gd name="T15" fmla="*/ 2 h 459"/>
                <a:gd name="T16" fmla="*/ 261 w 436"/>
                <a:gd name="T17" fmla="*/ 48 h 459"/>
                <a:gd name="T18" fmla="*/ 306 w 436"/>
                <a:gd name="T19" fmla="*/ 151 h 459"/>
                <a:gd name="T20" fmla="*/ 428 w 436"/>
                <a:gd name="T21" fmla="*/ 435 h 459"/>
                <a:gd name="T22" fmla="*/ 436 w 436"/>
                <a:gd name="T23" fmla="*/ 458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6" h="459">
                  <a:moveTo>
                    <a:pt x="436" y="458"/>
                  </a:moveTo>
                  <a:cubicBezTo>
                    <a:pt x="390" y="458"/>
                    <a:pt x="347" y="458"/>
                    <a:pt x="305" y="458"/>
                  </a:cubicBezTo>
                  <a:cubicBezTo>
                    <a:pt x="278" y="458"/>
                    <a:pt x="251" y="457"/>
                    <a:pt x="225" y="458"/>
                  </a:cubicBezTo>
                  <a:cubicBezTo>
                    <a:pt x="209" y="459"/>
                    <a:pt x="201" y="454"/>
                    <a:pt x="195" y="439"/>
                  </a:cubicBezTo>
                  <a:cubicBezTo>
                    <a:pt x="143" y="314"/>
                    <a:pt x="91" y="190"/>
                    <a:pt x="37" y="66"/>
                  </a:cubicBezTo>
                  <a:cubicBezTo>
                    <a:pt x="28" y="43"/>
                    <a:pt x="13" y="23"/>
                    <a:pt x="0" y="2"/>
                  </a:cubicBezTo>
                  <a:cubicBezTo>
                    <a:pt x="18" y="2"/>
                    <a:pt x="41" y="2"/>
                    <a:pt x="63" y="2"/>
                  </a:cubicBezTo>
                  <a:cubicBezTo>
                    <a:pt x="105" y="2"/>
                    <a:pt x="148" y="4"/>
                    <a:pt x="191" y="2"/>
                  </a:cubicBezTo>
                  <a:cubicBezTo>
                    <a:pt x="227" y="0"/>
                    <a:pt x="248" y="17"/>
                    <a:pt x="261" y="48"/>
                  </a:cubicBezTo>
                  <a:cubicBezTo>
                    <a:pt x="276" y="82"/>
                    <a:pt x="291" y="117"/>
                    <a:pt x="306" y="151"/>
                  </a:cubicBezTo>
                  <a:cubicBezTo>
                    <a:pt x="346" y="246"/>
                    <a:pt x="387" y="340"/>
                    <a:pt x="428" y="435"/>
                  </a:cubicBezTo>
                  <a:cubicBezTo>
                    <a:pt x="430" y="441"/>
                    <a:pt x="432" y="447"/>
                    <a:pt x="436" y="458"/>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31" name="组合 30"/>
            <p:cNvGrpSpPr/>
            <p:nvPr/>
          </p:nvGrpSpPr>
          <p:grpSpPr>
            <a:xfrm>
              <a:off x="6069810" y="2339503"/>
              <a:ext cx="193903" cy="236350"/>
              <a:chOff x="6069810" y="2547847"/>
              <a:chExt cx="193903" cy="236350"/>
            </a:xfrm>
            <a:solidFill>
              <a:schemeClr val="bg1">
                <a:lumMod val="95000"/>
              </a:schemeClr>
            </a:solidFill>
          </p:grpSpPr>
          <p:sp>
            <p:nvSpPr>
              <p:cNvPr id="32" name="Freeform 34"/>
              <p:cNvSpPr>
                <a:spLocks noEditPoints="1"/>
              </p:cNvSpPr>
              <p:nvPr/>
            </p:nvSpPr>
            <p:spPr bwMode="auto">
              <a:xfrm>
                <a:off x="6069810" y="2547847"/>
                <a:ext cx="193903" cy="236350"/>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3" name="Freeform 35"/>
              <p:cNvSpPr>
                <a:spLocks noEditPoints="1"/>
              </p:cNvSpPr>
              <p:nvPr/>
            </p:nvSpPr>
            <p:spPr bwMode="auto">
              <a:xfrm>
                <a:off x="6097370" y="2601367"/>
                <a:ext cx="138783" cy="145919"/>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sp>
          <p:nvSpPr>
            <p:cNvPr id="34" name="Freeform 6"/>
            <p:cNvSpPr/>
            <p:nvPr/>
          </p:nvSpPr>
          <p:spPr bwMode="auto">
            <a:xfrm rot="16200000">
              <a:off x="5663083" y="4415006"/>
              <a:ext cx="1094999" cy="1478247"/>
            </a:xfrm>
            <a:custGeom>
              <a:avLst/>
              <a:gdLst>
                <a:gd name="T0" fmla="*/ 0 w 297"/>
                <a:gd name="T1" fmla="*/ 397 h 401"/>
                <a:gd name="T2" fmla="*/ 34 w 297"/>
                <a:gd name="T3" fmla="*/ 315 h 401"/>
                <a:gd name="T4" fmla="*/ 155 w 297"/>
                <a:gd name="T5" fmla="*/ 35 h 401"/>
                <a:gd name="T6" fmla="*/ 183 w 297"/>
                <a:gd name="T7" fmla="*/ 3 h 401"/>
                <a:gd name="T8" fmla="*/ 213 w 297"/>
                <a:gd name="T9" fmla="*/ 35 h 401"/>
                <a:gd name="T10" fmla="*/ 291 w 297"/>
                <a:gd name="T11" fmla="*/ 223 h 401"/>
                <a:gd name="T12" fmla="*/ 292 w 297"/>
                <a:gd name="T13" fmla="*/ 259 h 401"/>
                <a:gd name="T14" fmla="*/ 237 w 297"/>
                <a:gd name="T15" fmla="*/ 386 h 401"/>
                <a:gd name="T16" fmla="*/ 220 w 297"/>
                <a:gd name="T17" fmla="*/ 400 h 401"/>
                <a:gd name="T18" fmla="*/ 6 w 297"/>
                <a:gd name="T19" fmla="*/ 400 h 401"/>
                <a:gd name="T20" fmla="*/ 0 w 297"/>
                <a:gd name="T21" fmla="*/ 397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401">
                  <a:moveTo>
                    <a:pt x="0" y="397"/>
                  </a:moveTo>
                  <a:cubicBezTo>
                    <a:pt x="11" y="369"/>
                    <a:pt x="23" y="342"/>
                    <a:pt x="34" y="315"/>
                  </a:cubicBezTo>
                  <a:cubicBezTo>
                    <a:pt x="74" y="222"/>
                    <a:pt x="114" y="128"/>
                    <a:pt x="155" y="35"/>
                  </a:cubicBezTo>
                  <a:cubicBezTo>
                    <a:pt x="160" y="22"/>
                    <a:pt x="172" y="5"/>
                    <a:pt x="183" y="3"/>
                  </a:cubicBezTo>
                  <a:cubicBezTo>
                    <a:pt x="201" y="0"/>
                    <a:pt x="207" y="21"/>
                    <a:pt x="213" y="35"/>
                  </a:cubicBezTo>
                  <a:cubicBezTo>
                    <a:pt x="239" y="98"/>
                    <a:pt x="265" y="161"/>
                    <a:pt x="291" y="223"/>
                  </a:cubicBezTo>
                  <a:cubicBezTo>
                    <a:pt x="297" y="236"/>
                    <a:pt x="297" y="246"/>
                    <a:pt x="292" y="259"/>
                  </a:cubicBezTo>
                  <a:cubicBezTo>
                    <a:pt x="273" y="301"/>
                    <a:pt x="256" y="344"/>
                    <a:pt x="237" y="386"/>
                  </a:cubicBezTo>
                  <a:cubicBezTo>
                    <a:pt x="235" y="392"/>
                    <a:pt x="226" y="400"/>
                    <a:pt x="220" y="400"/>
                  </a:cubicBezTo>
                  <a:cubicBezTo>
                    <a:pt x="149" y="401"/>
                    <a:pt x="77" y="400"/>
                    <a:pt x="6" y="400"/>
                  </a:cubicBezTo>
                  <a:cubicBezTo>
                    <a:pt x="5" y="400"/>
                    <a:pt x="4" y="399"/>
                    <a:pt x="0" y="397"/>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35" name="组合 34"/>
            <p:cNvGrpSpPr>
              <a:grpSpLocks noChangeAspect="1"/>
            </p:cNvGrpSpPr>
            <p:nvPr/>
          </p:nvGrpSpPr>
          <p:grpSpPr>
            <a:xfrm>
              <a:off x="6250921" y="4956462"/>
              <a:ext cx="236350" cy="234763"/>
              <a:chOff x="6463926" y="2278309"/>
              <a:chExt cx="708057" cy="703302"/>
            </a:xfrm>
            <a:solidFill>
              <a:schemeClr val="bg1">
                <a:lumMod val="95000"/>
              </a:schemeClr>
            </a:solidFill>
          </p:grpSpPr>
          <p:sp>
            <p:nvSpPr>
              <p:cNvPr id="36"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7"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8" name="Freeform 32"/>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9"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sp>
          <p:nvSpPr>
            <p:cNvPr id="40" name="Freeform 8"/>
            <p:cNvSpPr/>
            <p:nvPr/>
          </p:nvSpPr>
          <p:spPr bwMode="auto">
            <a:xfrm rot="16200000">
              <a:off x="5439196" y="3608423"/>
              <a:ext cx="1134105" cy="1519310"/>
            </a:xfrm>
            <a:custGeom>
              <a:avLst/>
              <a:gdLst>
                <a:gd name="T0" fmla="*/ 0 w 308"/>
                <a:gd name="T1" fmla="*/ 6 h 412"/>
                <a:gd name="T2" fmla="*/ 166 w 308"/>
                <a:gd name="T3" fmla="*/ 5 h 412"/>
                <a:gd name="T4" fmla="*/ 273 w 308"/>
                <a:gd name="T5" fmla="*/ 76 h 412"/>
                <a:gd name="T6" fmla="*/ 304 w 308"/>
                <a:gd name="T7" fmla="*/ 150 h 412"/>
                <a:gd name="T8" fmla="*/ 305 w 308"/>
                <a:gd name="T9" fmla="*/ 180 h 412"/>
                <a:gd name="T10" fmla="*/ 225 w 308"/>
                <a:gd name="T11" fmla="*/ 375 h 412"/>
                <a:gd name="T12" fmla="*/ 220 w 308"/>
                <a:gd name="T13" fmla="*/ 386 h 412"/>
                <a:gd name="T14" fmla="*/ 170 w 308"/>
                <a:gd name="T15" fmla="*/ 382 h 412"/>
                <a:gd name="T16" fmla="*/ 142 w 308"/>
                <a:gd name="T17" fmla="*/ 314 h 412"/>
                <a:gd name="T18" fmla="*/ 34 w 308"/>
                <a:gd name="T19" fmla="*/ 60 h 412"/>
                <a:gd name="T20" fmla="*/ 0 w 308"/>
                <a:gd name="T21" fmla="*/ 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8" h="412">
                  <a:moveTo>
                    <a:pt x="0" y="6"/>
                  </a:moveTo>
                  <a:cubicBezTo>
                    <a:pt x="53" y="6"/>
                    <a:pt x="110" y="10"/>
                    <a:pt x="166" y="5"/>
                  </a:cubicBezTo>
                  <a:cubicBezTo>
                    <a:pt x="224" y="0"/>
                    <a:pt x="256" y="23"/>
                    <a:pt x="273" y="76"/>
                  </a:cubicBezTo>
                  <a:cubicBezTo>
                    <a:pt x="281" y="101"/>
                    <a:pt x="295" y="125"/>
                    <a:pt x="304" y="150"/>
                  </a:cubicBezTo>
                  <a:cubicBezTo>
                    <a:pt x="308" y="159"/>
                    <a:pt x="308" y="171"/>
                    <a:pt x="305" y="180"/>
                  </a:cubicBezTo>
                  <a:cubicBezTo>
                    <a:pt x="279" y="245"/>
                    <a:pt x="252" y="310"/>
                    <a:pt x="225" y="375"/>
                  </a:cubicBezTo>
                  <a:cubicBezTo>
                    <a:pt x="224" y="379"/>
                    <a:pt x="222" y="383"/>
                    <a:pt x="220" y="386"/>
                  </a:cubicBezTo>
                  <a:cubicBezTo>
                    <a:pt x="203" y="412"/>
                    <a:pt x="184" y="411"/>
                    <a:pt x="170" y="382"/>
                  </a:cubicBezTo>
                  <a:cubicBezTo>
                    <a:pt x="159" y="360"/>
                    <a:pt x="152" y="336"/>
                    <a:pt x="142" y="314"/>
                  </a:cubicBezTo>
                  <a:cubicBezTo>
                    <a:pt x="106" y="229"/>
                    <a:pt x="71" y="144"/>
                    <a:pt x="34" y="60"/>
                  </a:cubicBezTo>
                  <a:cubicBezTo>
                    <a:pt x="26" y="41"/>
                    <a:pt x="12" y="25"/>
                    <a:pt x="0" y="6"/>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41" name="组合 40"/>
            <p:cNvGrpSpPr>
              <a:grpSpLocks noChangeAspect="1"/>
            </p:cNvGrpSpPr>
            <p:nvPr/>
          </p:nvGrpSpPr>
          <p:grpSpPr>
            <a:xfrm>
              <a:off x="5801517" y="4112566"/>
              <a:ext cx="177662" cy="236350"/>
              <a:chOff x="8776738" y="4901987"/>
              <a:chExt cx="528116" cy="702571"/>
            </a:xfrm>
            <a:solidFill>
              <a:schemeClr val="bg1">
                <a:lumMod val="95000"/>
              </a:schemeClr>
            </a:solidFill>
          </p:grpSpPr>
          <p:sp>
            <p:nvSpPr>
              <p:cNvPr id="42" name="Freeform 23"/>
              <p:cNvSpPr>
                <a:spLocks noEditPoints="1"/>
              </p:cNvSpPr>
              <p:nvPr/>
            </p:nvSpPr>
            <p:spPr bwMode="auto">
              <a:xfrm>
                <a:off x="8776738" y="4901987"/>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3" name="Freeform 24"/>
              <p:cNvSpPr/>
              <p:nvPr/>
            </p:nvSpPr>
            <p:spPr bwMode="auto">
              <a:xfrm>
                <a:off x="8785515" y="5009147"/>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sp>
        <p:nvSpPr>
          <p:cNvPr id="45" name="TextBox 76"/>
          <p:cNvSpPr txBox="1"/>
          <p:nvPr/>
        </p:nvSpPr>
        <p:spPr>
          <a:xfrm>
            <a:off x="4219673" y="4213444"/>
            <a:ext cx="6178361"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mobilize the user's participation</a:t>
            </a:r>
            <a:endParaRPr lang="zh-CN" altLang="en-US" sz="2400" b="1" dirty="0">
              <a:latin typeface="微软雅黑" panose="020B0503020204020204" pitchFamily="34" charset="-122"/>
              <a:ea typeface="微软雅黑" panose="020B0503020204020204" pitchFamily="34" charset="-122"/>
            </a:endParaRPr>
          </a:p>
        </p:txBody>
      </p:sp>
      <p:sp>
        <p:nvSpPr>
          <p:cNvPr id="47" name="TextBox 76"/>
          <p:cNvSpPr txBox="1"/>
          <p:nvPr/>
        </p:nvSpPr>
        <p:spPr>
          <a:xfrm>
            <a:off x="4139774" y="2375013"/>
            <a:ext cx="5749950"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Strengthen netizens' own literacy and social responsibility</a:t>
            </a:r>
            <a:endParaRPr lang="zh-CN" altLang="en-US" sz="2400" b="1"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740874" y="2480149"/>
            <a:ext cx="4700890" cy="2000548"/>
          </a:xfrm>
          <a:prstGeom prst="rect">
            <a:avLst/>
          </a:prstGeom>
          <a:noFill/>
        </p:spPr>
        <p:txBody>
          <a:bodyPr wrap="square" rtlCol="0">
            <a:spAutoFit/>
          </a:bodyPr>
          <a:lstStyle/>
          <a:p>
            <a:r>
              <a:rPr lang="en-US" altLang="zh-CN" sz="8000" dirty="0">
                <a:solidFill>
                  <a:srgbClr val="002B41"/>
                </a:solidFill>
                <a:latin typeface="Impact" panose="020B0806030902050204" pitchFamily="34" charset="0"/>
                <a:ea typeface="微软雅黑" panose="020B0503020204020204" pitchFamily="34" charset="-122"/>
              </a:rPr>
              <a:t>2018</a:t>
            </a:r>
          </a:p>
          <a:p>
            <a:r>
              <a:rPr lang="zh-CN" altLang="en-US" sz="4400" dirty="0">
                <a:solidFill>
                  <a:srgbClr val="002B41"/>
                </a:solidFill>
                <a:latin typeface="微软雅黑" panose="020B0503020204020204" pitchFamily="34" charset="-122"/>
                <a:ea typeface="微软雅黑" panose="020B0503020204020204" pitchFamily="34" charset="-122"/>
              </a:rPr>
              <a:t>此处添加您的标题</a:t>
            </a:r>
          </a:p>
        </p:txBody>
      </p:sp>
      <p:sp>
        <p:nvSpPr>
          <p:cNvPr id="7" name="文本框 6"/>
          <p:cNvSpPr txBox="1"/>
          <p:nvPr/>
        </p:nvSpPr>
        <p:spPr>
          <a:xfrm>
            <a:off x="740874" y="4605925"/>
            <a:ext cx="3207517" cy="577081"/>
          </a:xfrm>
          <a:prstGeom prst="rect">
            <a:avLst/>
          </a:prstGeom>
          <a:noFill/>
        </p:spPr>
        <p:txBody>
          <a:bodyPr wrap="square" rtlCol="0">
            <a:spAutoFit/>
          </a:bodyPr>
          <a:lstStyle/>
          <a:p>
            <a:r>
              <a:rPr lang="en-US" altLang="zh-CN" sz="1050" dirty="0">
                <a:solidFill>
                  <a:schemeClr val="bg1">
                    <a:lumMod val="95000"/>
                  </a:schemeClr>
                </a:solidFill>
                <a:latin typeface="微软雅黑" panose="020B0503020204020204" pitchFamily="34" charset="-122"/>
                <a:ea typeface="微软雅黑" panose="020B0503020204020204" pitchFamily="34" charset="-122"/>
              </a:rPr>
              <a:t>Fresh business general template</a:t>
            </a:r>
          </a:p>
          <a:p>
            <a:r>
              <a:rPr lang="en-US" altLang="zh-CN" sz="1050" dirty="0">
                <a:solidFill>
                  <a:schemeClr val="bg1">
                    <a:lumMod val="95000"/>
                  </a:schemeClr>
                </a:solidFill>
                <a:latin typeface="微软雅黑" panose="020B0503020204020204" pitchFamily="34" charset="-122"/>
                <a:ea typeface="微软雅黑" panose="020B0503020204020204" pitchFamily="34" charset="-122"/>
              </a:rPr>
              <a:t>Applicable to enterprise introduction, summary report, sales marketing, chart data</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6" name="文本框 15"/>
          <p:cNvSpPr txBox="1"/>
          <p:nvPr/>
        </p:nvSpPr>
        <p:spPr>
          <a:xfrm>
            <a:off x="740873" y="4505178"/>
            <a:ext cx="4506667" cy="572464"/>
          </a:xfrm>
          <a:prstGeom prst="rect">
            <a:avLst/>
          </a:prstGeom>
          <a:noFill/>
        </p:spPr>
        <p:txBody>
          <a:bodyPr wrap="square" rtlCol="0">
            <a:spAutoFit/>
          </a:bodyPr>
          <a:lstStyle/>
          <a:p>
            <a:pPr>
              <a:lnSpc>
                <a:spcPct val="130000"/>
              </a:lnSpc>
            </a:pPr>
            <a:r>
              <a:rPr lang="zh-CN" altLang="en-US" sz="12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请在此添加文字说明，编辑文字。请在此添加文字说明，编辑文字。请在此添加文字说明，编辑文字。</a:t>
            </a:r>
            <a:endParaRPr lang="en-US" altLang="zh-CN" sz="12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7" name="文本框 21"/>
          <p:cNvSpPr txBox="1"/>
          <p:nvPr/>
        </p:nvSpPr>
        <p:spPr>
          <a:xfrm>
            <a:off x="2336422" y="4494307"/>
            <a:ext cx="7519154" cy="492443"/>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1000" dirty="0">
                <a:solidFill>
                  <a:schemeClr val="bg1">
                    <a:lumMod val="95000"/>
                  </a:schemeClr>
                </a:solidFill>
                <a:latin typeface="微软雅黑" panose="020B0503020204020204" pitchFamily="34" charset="-122"/>
                <a:ea typeface="微软雅黑" panose="020B0503020204020204" pitchFamily="34" charset="-122"/>
              </a:rPr>
              <a:t>Fresh business general template</a:t>
            </a:r>
          </a:p>
          <a:p>
            <a:pPr algn="ctr">
              <a:lnSpc>
                <a:spcPct val="130000"/>
              </a:lnSpc>
            </a:pPr>
            <a:r>
              <a:rPr lang="en-US" altLang="zh-CN" sz="1000" dirty="0">
                <a:solidFill>
                  <a:schemeClr val="bg1">
                    <a:lumMod val="95000"/>
                  </a:schemeClr>
                </a:solidFill>
                <a:latin typeface="微软雅黑" panose="020B0503020204020204" pitchFamily="34" charset="-122"/>
                <a:ea typeface="微软雅黑" panose="020B0503020204020204" pitchFamily="34" charset="-122"/>
              </a:rPr>
              <a:t>Applicable to enterprise introduction, summary report, sales marketing, chart </a:t>
            </a:r>
            <a:r>
              <a:rPr lang="en-US" altLang="zh-CN" sz="1000" dirty="0" err="1">
                <a:solidFill>
                  <a:schemeClr val="bg1">
                    <a:lumMod val="95000"/>
                  </a:schemeClr>
                </a:solidFill>
                <a:latin typeface="微软雅黑" panose="020B0503020204020204" pitchFamily="34" charset="-122"/>
                <a:ea typeface="微软雅黑" panose="020B0503020204020204" pitchFamily="34" charset="-122"/>
              </a:rPr>
              <a:t>dataa</a:t>
            </a: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223307" y="3909532"/>
            <a:ext cx="3745385" cy="461665"/>
          </a:xfrm>
          <a:prstGeom prst="rect">
            <a:avLst/>
          </a:prstGeom>
          <a:effectLst/>
        </p:spPr>
        <p:txBody>
          <a:bodyPr wrap="none">
            <a:spAutoFit/>
          </a:bodyPr>
          <a:lstStyle/>
          <a:p>
            <a:pPr algn="ctr">
              <a:spcBef>
                <a:spcPct val="0"/>
              </a:spcBef>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Please add the title here</a:t>
            </a: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请在此添加标题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Freeform 5"/>
          <p:cNvSpPr/>
          <p:nvPr/>
        </p:nvSpPr>
        <p:spPr bwMode="auto">
          <a:xfrm>
            <a:off x="4376084" y="4231473"/>
            <a:ext cx="2462967" cy="1943318"/>
          </a:xfrm>
          <a:custGeom>
            <a:avLst/>
            <a:gdLst>
              <a:gd name="T0" fmla="*/ 134 w 608"/>
              <a:gd name="T1" fmla="*/ 0 h 480"/>
              <a:gd name="T2" fmla="*/ 136 w 608"/>
              <a:gd name="T3" fmla="*/ 2 h 480"/>
              <a:gd name="T4" fmla="*/ 118 w 608"/>
              <a:gd name="T5" fmla="*/ 78 h 480"/>
              <a:gd name="T6" fmla="*/ 91 w 608"/>
              <a:gd name="T7" fmla="*/ 291 h 480"/>
              <a:gd name="T8" fmla="*/ 317 w 608"/>
              <a:gd name="T9" fmla="*/ 355 h 480"/>
              <a:gd name="T10" fmla="*/ 482 w 608"/>
              <a:gd name="T11" fmla="*/ 187 h 480"/>
              <a:gd name="T12" fmla="*/ 512 w 608"/>
              <a:gd name="T13" fmla="*/ 128 h 480"/>
              <a:gd name="T14" fmla="*/ 473 w 608"/>
              <a:gd name="T15" fmla="*/ 115 h 480"/>
              <a:gd name="T16" fmla="*/ 576 w 608"/>
              <a:gd name="T17" fmla="*/ 20 h 480"/>
              <a:gd name="T18" fmla="*/ 608 w 608"/>
              <a:gd name="T19" fmla="*/ 154 h 480"/>
              <a:gd name="T20" fmla="*/ 603 w 608"/>
              <a:gd name="T21" fmla="*/ 155 h 480"/>
              <a:gd name="T22" fmla="*/ 546 w 608"/>
              <a:gd name="T23" fmla="*/ 183 h 480"/>
              <a:gd name="T24" fmla="*/ 355 w 608"/>
              <a:gd name="T25" fmla="*/ 397 h 480"/>
              <a:gd name="T26" fmla="*/ 7 w 608"/>
              <a:gd name="T27" fmla="*/ 211 h 480"/>
              <a:gd name="T28" fmla="*/ 134 w 608"/>
              <a:gd name="T29"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80">
                <a:moveTo>
                  <a:pt x="134" y="0"/>
                </a:moveTo>
                <a:cubicBezTo>
                  <a:pt x="135" y="1"/>
                  <a:pt x="136" y="2"/>
                  <a:pt x="136" y="2"/>
                </a:cubicBezTo>
                <a:cubicBezTo>
                  <a:pt x="148" y="32"/>
                  <a:pt x="147" y="53"/>
                  <a:pt x="118" y="78"/>
                </a:cubicBezTo>
                <a:cubicBezTo>
                  <a:pt x="53" y="133"/>
                  <a:pt x="45" y="224"/>
                  <a:pt x="91" y="291"/>
                </a:cubicBezTo>
                <a:cubicBezTo>
                  <a:pt x="144" y="367"/>
                  <a:pt x="237" y="394"/>
                  <a:pt x="317" y="355"/>
                </a:cubicBezTo>
                <a:cubicBezTo>
                  <a:pt x="392" y="319"/>
                  <a:pt x="443" y="258"/>
                  <a:pt x="482" y="187"/>
                </a:cubicBezTo>
                <a:cubicBezTo>
                  <a:pt x="492" y="168"/>
                  <a:pt x="501" y="149"/>
                  <a:pt x="512" y="128"/>
                </a:cubicBezTo>
                <a:cubicBezTo>
                  <a:pt x="498" y="123"/>
                  <a:pt x="487" y="120"/>
                  <a:pt x="473" y="115"/>
                </a:cubicBezTo>
                <a:cubicBezTo>
                  <a:pt x="507" y="83"/>
                  <a:pt x="540" y="53"/>
                  <a:pt x="576" y="20"/>
                </a:cubicBezTo>
                <a:cubicBezTo>
                  <a:pt x="587" y="68"/>
                  <a:pt x="598" y="111"/>
                  <a:pt x="608" y="154"/>
                </a:cubicBezTo>
                <a:cubicBezTo>
                  <a:pt x="604" y="155"/>
                  <a:pt x="603" y="156"/>
                  <a:pt x="603" y="155"/>
                </a:cubicBezTo>
                <a:cubicBezTo>
                  <a:pt x="563" y="146"/>
                  <a:pt x="564" y="146"/>
                  <a:pt x="546" y="183"/>
                </a:cubicBezTo>
                <a:cubicBezTo>
                  <a:pt x="503" y="273"/>
                  <a:pt x="443" y="348"/>
                  <a:pt x="355" y="397"/>
                </a:cubicBezTo>
                <a:cubicBezTo>
                  <a:pt x="206" y="480"/>
                  <a:pt x="20" y="381"/>
                  <a:pt x="7" y="211"/>
                </a:cubicBezTo>
                <a:cubicBezTo>
                  <a:pt x="0" y="130"/>
                  <a:pt x="63" y="26"/>
                  <a:pt x="134" y="0"/>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Freeform 6"/>
          <p:cNvSpPr/>
          <p:nvPr/>
        </p:nvSpPr>
        <p:spPr bwMode="auto">
          <a:xfrm>
            <a:off x="5335933" y="3778390"/>
            <a:ext cx="2377075" cy="2164490"/>
          </a:xfrm>
          <a:custGeom>
            <a:avLst/>
            <a:gdLst>
              <a:gd name="T0" fmla="*/ 0 w 587"/>
              <a:gd name="T1" fmla="*/ 91 h 535"/>
              <a:gd name="T2" fmla="*/ 98 w 587"/>
              <a:gd name="T3" fmla="*/ 0 h 535"/>
              <a:gd name="T4" fmla="*/ 104 w 587"/>
              <a:gd name="T5" fmla="*/ 5 h 535"/>
              <a:gd name="T6" fmla="*/ 150 w 587"/>
              <a:gd name="T7" fmla="*/ 36 h 535"/>
              <a:gd name="T8" fmla="*/ 411 w 587"/>
              <a:gd name="T9" fmla="*/ 79 h 535"/>
              <a:gd name="T10" fmla="*/ 478 w 587"/>
              <a:gd name="T11" fmla="*/ 466 h 535"/>
              <a:gd name="T12" fmla="*/ 245 w 587"/>
              <a:gd name="T13" fmla="*/ 506 h 535"/>
              <a:gd name="T14" fmla="*/ 216 w 587"/>
              <a:gd name="T15" fmla="*/ 493 h 535"/>
              <a:gd name="T16" fmla="*/ 203 w 587"/>
              <a:gd name="T17" fmla="*/ 484 h 535"/>
              <a:gd name="T18" fmla="*/ 237 w 587"/>
              <a:gd name="T19" fmla="*/ 451 h 535"/>
              <a:gd name="T20" fmla="*/ 255 w 587"/>
              <a:gd name="T21" fmla="*/ 452 h 535"/>
              <a:gd name="T22" fmla="*/ 349 w 587"/>
              <a:gd name="T23" fmla="*/ 466 h 535"/>
              <a:gd name="T24" fmla="*/ 490 w 587"/>
              <a:gd name="T25" fmla="*/ 248 h 535"/>
              <a:gd name="T26" fmla="*/ 358 w 587"/>
              <a:gd name="T27" fmla="*/ 116 h 535"/>
              <a:gd name="T28" fmla="*/ 137 w 587"/>
              <a:gd name="T29" fmla="*/ 92 h 535"/>
              <a:gd name="T30" fmla="*/ 127 w 587"/>
              <a:gd name="T31" fmla="*/ 95 h 535"/>
              <a:gd name="T32" fmla="*/ 131 w 587"/>
              <a:gd name="T33" fmla="*/ 131 h 535"/>
              <a:gd name="T34" fmla="*/ 0 w 587"/>
              <a:gd name="T35" fmla="*/ 9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535">
                <a:moveTo>
                  <a:pt x="0" y="91"/>
                </a:moveTo>
                <a:cubicBezTo>
                  <a:pt x="35" y="59"/>
                  <a:pt x="67" y="29"/>
                  <a:pt x="98" y="0"/>
                </a:cubicBezTo>
                <a:cubicBezTo>
                  <a:pt x="101" y="2"/>
                  <a:pt x="103" y="3"/>
                  <a:pt x="104" y="5"/>
                </a:cubicBezTo>
                <a:cubicBezTo>
                  <a:pt x="115" y="38"/>
                  <a:pt x="115" y="39"/>
                  <a:pt x="150" y="36"/>
                </a:cubicBezTo>
                <a:cubicBezTo>
                  <a:pt x="241" y="29"/>
                  <a:pt x="328" y="40"/>
                  <a:pt x="411" y="79"/>
                </a:cubicBezTo>
                <a:cubicBezTo>
                  <a:pt x="584" y="161"/>
                  <a:pt x="587" y="364"/>
                  <a:pt x="478" y="466"/>
                </a:cubicBezTo>
                <a:cubicBezTo>
                  <a:pt x="411" y="529"/>
                  <a:pt x="330" y="535"/>
                  <a:pt x="245" y="506"/>
                </a:cubicBezTo>
                <a:cubicBezTo>
                  <a:pt x="235" y="503"/>
                  <a:pt x="225" y="498"/>
                  <a:pt x="216" y="493"/>
                </a:cubicBezTo>
                <a:cubicBezTo>
                  <a:pt x="211" y="491"/>
                  <a:pt x="208" y="488"/>
                  <a:pt x="203" y="484"/>
                </a:cubicBezTo>
                <a:cubicBezTo>
                  <a:pt x="214" y="472"/>
                  <a:pt x="225" y="460"/>
                  <a:pt x="237" y="451"/>
                </a:cubicBezTo>
                <a:cubicBezTo>
                  <a:pt x="240" y="448"/>
                  <a:pt x="249" y="451"/>
                  <a:pt x="255" y="452"/>
                </a:cubicBezTo>
                <a:cubicBezTo>
                  <a:pt x="286" y="457"/>
                  <a:pt x="318" y="468"/>
                  <a:pt x="349" y="466"/>
                </a:cubicBezTo>
                <a:cubicBezTo>
                  <a:pt x="472" y="455"/>
                  <a:pt x="513" y="330"/>
                  <a:pt x="490" y="248"/>
                </a:cubicBezTo>
                <a:cubicBezTo>
                  <a:pt x="472" y="180"/>
                  <a:pt x="422" y="140"/>
                  <a:pt x="358" y="116"/>
                </a:cubicBezTo>
                <a:cubicBezTo>
                  <a:pt x="286" y="88"/>
                  <a:pt x="213" y="84"/>
                  <a:pt x="137" y="92"/>
                </a:cubicBezTo>
                <a:cubicBezTo>
                  <a:pt x="134" y="93"/>
                  <a:pt x="131" y="94"/>
                  <a:pt x="127" y="95"/>
                </a:cubicBezTo>
                <a:cubicBezTo>
                  <a:pt x="128" y="106"/>
                  <a:pt x="129" y="116"/>
                  <a:pt x="131" y="131"/>
                </a:cubicBezTo>
                <a:cubicBezTo>
                  <a:pt x="87" y="118"/>
                  <a:pt x="46" y="105"/>
                  <a:pt x="0" y="91"/>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Freeform 7"/>
          <p:cNvSpPr/>
          <p:nvPr/>
        </p:nvSpPr>
        <p:spPr bwMode="auto">
          <a:xfrm>
            <a:off x="4947269" y="2835721"/>
            <a:ext cx="1911108" cy="2570332"/>
          </a:xfrm>
          <a:custGeom>
            <a:avLst/>
            <a:gdLst>
              <a:gd name="T0" fmla="*/ 226 w 472"/>
              <a:gd name="T1" fmla="*/ 635 h 635"/>
              <a:gd name="T2" fmla="*/ 104 w 472"/>
              <a:gd name="T3" fmla="*/ 597 h 635"/>
              <a:gd name="T4" fmla="*/ 108 w 472"/>
              <a:gd name="T5" fmla="*/ 589 h 635"/>
              <a:gd name="T6" fmla="*/ 108 w 472"/>
              <a:gd name="T7" fmla="*/ 533 h 635"/>
              <a:gd name="T8" fmla="*/ 84 w 472"/>
              <a:gd name="T9" fmla="*/ 502 h 635"/>
              <a:gd name="T10" fmla="*/ 20 w 472"/>
              <a:gd name="T11" fmla="*/ 327 h 635"/>
              <a:gd name="T12" fmla="*/ 177 w 472"/>
              <a:gd name="T13" fmla="*/ 41 h 635"/>
              <a:gd name="T14" fmla="*/ 457 w 472"/>
              <a:gd name="T15" fmla="*/ 181 h 635"/>
              <a:gd name="T16" fmla="*/ 467 w 472"/>
              <a:gd name="T17" fmla="*/ 261 h 635"/>
              <a:gd name="T18" fmla="*/ 414 w 472"/>
              <a:gd name="T19" fmla="*/ 223 h 635"/>
              <a:gd name="T20" fmla="*/ 134 w 472"/>
              <a:gd name="T21" fmla="*/ 121 h 635"/>
              <a:gd name="T22" fmla="*/ 69 w 472"/>
              <a:gd name="T23" fmla="*/ 306 h 635"/>
              <a:gd name="T24" fmla="*/ 123 w 472"/>
              <a:gd name="T25" fmla="*/ 459 h 635"/>
              <a:gd name="T26" fmla="*/ 154 w 472"/>
              <a:gd name="T27" fmla="*/ 508 h 635"/>
              <a:gd name="T28" fmla="*/ 183 w 472"/>
              <a:gd name="T29" fmla="*/ 516 h 635"/>
              <a:gd name="T30" fmla="*/ 206 w 472"/>
              <a:gd name="T31" fmla="*/ 528 h 635"/>
              <a:gd name="T32" fmla="*/ 222 w 472"/>
              <a:gd name="T33" fmla="*/ 610 h 635"/>
              <a:gd name="T34" fmla="*/ 226 w 472"/>
              <a:gd name="T35"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635">
                <a:moveTo>
                  <a:pt x="226" y="635"/>
                </a:moveTo>
                <a:cubicBezTo>
                  <a:pt x="183" y="622"/>
                  <a:pt x="144" y="609"/>
                  <a:pt x="104" y="597"/>
                </a:cubicBezTo>
                <a:cubicBezTo>
                  <a:pt x="106" y="593"/>
                  <a:pt x="107" y="590"/>
                  <a:pt x="108" y="589"/>
                </a:cubicBezTo>
                <a:cubicBezTo>
                  <a:pt x="131" y="566"/>
                  <a:pt x="131" y="557"/>
                  <a:pt x="108" y="533"/>
                </a:cubicBezTo>
                <a:cubicBezTo>
                  <a:pt x="99" y="524"/>
                  <a:pt x="90" y="514"/>
                  <a:pt x="84" y="502"/>
                </a:cubicBezTo>
                <a:cubicBezTo>
                  <a:pt x="57" y="446"/>
                  <a:pt x="29" y="390"/>
                  <a:pt x="20" y="327"/>
                </a:cubicBezTo>
                <a:cubicBezTo>
                  <a:pt x="0" y="194"/>
                  <a:pt x="49" y="86"/>
                  <a:pt x="177" y="41"/>
                </a:cubicBezTo>
                <a:cubicBezTo>
                  <a:pt x="294" y="0"/>
                  <a:pt x="418" y="62"/>
                  <a:pt x="457" y="181"/>
                </a:cubicBezTo>
                <a:cubicBezTo>
                  <a:pt x="465" y="207"/>
                  <a:pt x="472" y="233"/>
                  <a:pt x="467" y="261"/>
                </a:cubicBezTo>
                <a:cubicBezTo>
                  <a:pt x="432" y="263"/>
                  <a:pt x="421" y="253"/>
                  <a:pt x="414" y="223"/>
                </a:cubicBezTo>
                <a:cubicBezTo>
                  <a:pt x="383" y="75"/>
                  <a:pt x="235" y="44"/>
                  <a:pt x="134" y="121"/>
                </a:cubicBezTo>
                <a:cubicBezTo>
                  <a:pt x="73" y="169"/>
                  <a:pt x="62" y="235"/>
                  <a:pt x="69" y="306"/>
                </a:cubicBezTo>
                <a:cubicBezTo>
                  <a:pt x="75" y="361"/>
                  <a:pt x="98" y="411"/>
                  <a:pt x="123" y="459"/>
                </a:cubicBezTo>
                <a:cubicBezTo>
                  <a:pt x="131" y="477"/>
                  <a:pt x="143" y="493"/>
                  <a:pt x="154" y="508"/>
                </a:cubicBezTo>
                <a:cubicBezTo>
                  <a:pt x="161" y="518"/>
                  <a:pt x="170" y="523"/>
                  <a:pt x="183" y="516"/>
                </a:cubicBezTo>
                <a:cubicBezTo>
                  <a:pt x="200" y="506"/>
                  <a:pt x="203" y="509"/>
                  <a:pt x="206" y="528"/>
                </a:cubicBezTo>
                <a:cubicBezTo>
                  <a:pt x="211" y="555"/>
                  <a:pt x="217" y="582"/>
                  <a:pt x="222" y="610"/>
                </a:cubicBezTo>
                <a:cubicBezTo>
                  <a:pt x="223" y="617"/>
                  <a:pt x="224" y="624"/>
                  <a:pt x="226" y="635"/>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8" name="文本框 7"/>
          <p:cNvSpPr txBox="1"/>
          <p:nvPr/>
        </p:nvSpPr>
        <p:spPr>
          <a:xfrm>
            <a:off x="7713008" y="4661461"/>
            <a:ext cx="2704207" cy="932563"/>
          </a:xfrm>
          <a:prstGeom prst="rect">
            <a:avLst/>
          </a:prstGeom>
          <a:noFill/>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8396599" y="4231473"/>
            <a:ext cx="1337024" cy="400110"/>
          </a:xfrm>
          <a:prstGeom prst="rect">
            <a:avLst/>
          </a:prstGeom>
          <a:noFill/>
        </p:spPr>
        <p:txBody>
          <a:bodyPr wrap="square" rtlCol="0">
            <a:spAutoFit/>
          </a:bodyPr>
          <a:lstStyle/>
          <a:p>
            <a:pPr algn="ctr"/>
            <a:r>
              <a:rPr lang="zh-CN" altLang="en-US" sz="2000" dirty="0">
                <a:solidFill>
                  <a:srgbClr val="002B41"/>
                </a:solidFill>
                <a:latin typeface="微软雅黑" panose="020B0503020204020204" pitchFamily="34" charset="-122"/>
                <a:ea typeface="微软雅黑" panose="020B0503020204020204" pitchFamily="34" charset="-122"/>
              </a:rPr>
              <a:t>添加标题</a:t>
            </a:r>
          </a:p>
        </p:txBody>
      </p:sp>
      <p:sp>
        <p:nvSpPr>
          <p:cNvPr id="10" name="文本框 9"/>
          <p:cNvSpPr txBox="1"/>
          <p:nvPr/>
        </p:nvSpPr>
        <p:spPr>
          <a:xfrm>
            <a:off x="1535899" y="4661461"/>
            <a:ext cx="2704207" cy="932563"/>
          </a:xfrm>
          <a:prstGeom prst="rect">
            <a:avLst/>
          </a:prstGeom>
          <a:noFill/>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2219490" y="4231473"/>
            <a:ext cx="1337024" cy="400110"/>
          </a:xfrm>
          <a:prstGeom prst="rect">
            <a:avLst/>
          </a:prstGeom>
          <a:noFill/>
        </p:spPr>
        <p:txBody>
          <a:bodyPr wrap="square" rtlCol="0">
            <a:spAutoFit/>
          </a:bodyPr>
          <a:lstStyle/>
          <a:p>
            <a:pPr algn="ctr"/>
            <a:r>
              <a:rPr lang="zh-CN" altLang="en-US" sz="2000" dirty="0">
                <a:solidFill>
                  <a:srgbClr val="002B41"/>
                </a:solidFill>
                <a:latin typeface="微软雅黑" panose="020B0503020204020204" pitchFamily="34" charset="-122"/>
                <a:ea typeface="微软雅黑" panose="020B0503020204020204" pitchFamily="34" charset="-122"/>
              </a:rPr>
              <a:t>添加标题</a:t>
            </a:r>
          </a:p>
        </p:txBody>
      </p:sp>
      <p:sp>
        <p:nvSpPr>
          <p:cNvPr id="12" name="文本框 11"/>
          <p:cNvSpPr txBox="1"/>
          <p:nvPr/>
        </p:nvSpPr>
        <p:spPr>
          <a:xfrm>
            <a:off x="4792059" y="1922539"/>
            <a:ext cx="2704207" cy="932563"/>
          </a:xfrm>
          <a:prstGeom prst="rect">
            <a:avLst/>
          </a:prstGeom>
          <a:noFill/>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3" name="TextBox 76"/>
          <p:cNvSpPr txBox="1"/>
          <p:nvPr/>
        </p:nvSpPr>
        <p:spPr>
          <a:xfrm>
            <a:off x="5475650" y="1492551"/>
            <a:ext cx="1337024" cy="400110"/>
          </a:xfrm>
          <a:prstGeom prst="rect">
            <a:avLst/>
          </a:prstGeom>
          <a:noFill/>
        </p:spPr>
        <p:txBody>
          <a:bodyPr wrap="square" rtlCol="0">
            <a:spAutoFit/>
          </a:bodyPr>
          <a:lstStyle/>
          <a:p>
            <a:pPr algn="ctr"/>
            <a:r>
              <a:rPr lang="zh-CN" altLang="en-US" sz="2000" dirty="0">
                <a:solidFill>
                  <a:srgbClr val="002B41"/>
                </a:solidFill>
                <a:latin typeface="微软雅黑" panose="020B0503020204020204" pitchFamily="34" charset="-122"/>
                <a:ea typeface="微软雅黑" panose="020B0503020204020204" pitchFamily="34" charset="-122"/>
              </a:rPr>
              <a:t>添加标题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3" name="椭圆 12"/>
          <p:cNvSpPr/>
          <p:nvPr/>
        </p:nvSpPr>
        <p:spPr>
          <a:xfrm rot="2700000">
            <a:off x="4378802" y="2654529"/>
            <a:ext cx="3419578" cy="1548942"/>
          </a:xfrm>
          <a:prstGeom prst="ellipse">
            <a:avLst/>
          </a:prstGeom>
          <a:noFill/>
          <a:ln w="19050" cap="rnd">
            <a:solidFill>
              <a:srgbClr val="002B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rgbClr val="002B41"/>
              </a:solidFill>
            </a:endParaRPr>
          </a:p>
        </p:txBody>
      </p:sp>
      <p:sp>
        <p:nvSpPr>
          <p:cNvPr id="14" name="椭圆 13"/>
          <p:cNvSpPr/>
          <p:nvPr/>
        </p:nvSpPr>
        <p:spPr>
          <a:xfrm rot="8100000">
            <a:off x="4375997" y="2651725"/>
            <a:ext cx="3419578" cy="1548942"/>
          </a:xfrm>
          <a:prstGeom prst="ellipse">
            <a:avLst/>
          </a:prstGeom>
          <a:noFill/>
          <a:ln w="19050" cap="rnd">
            <a:solidFill>
              <a:srgbClr val="002B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rgbClr val="002B41"/>
              </a:solidFill>
            </a:endParaRPr>
          </a:p>
        </p:txBody>
      </p:sp>
      <p:sp>
        <p:nvSpPr>
          <p:cNvPr id="15" name="流程图: 决策 14"/>
          <p:cNvSpPr/>
          <p:nvPr/>
        </p:nvSpPr>
        <p:spPr>
          <a:xfrm>
            <a:off x="5339202" y="1432577"/>
            <a:ext cx="1496604" cy="1496604"/>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4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流程图: 决策 15"/>
          <p:cNvSpPr/>
          <p:nvPr/>
        </p:nvSpPr>
        <p:spPr>
          <a:xfrm>
            <a:off x="6644859" y="2738234"/>
            <a:ext cx="1496604" cy="1496604"/>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400" dirty="0">
                <a:solidFill>
                  <a:schemeClr val="bg1">
                    <a:lumMod val="95000"/>
                  </a:schemeClr>
                </a:solidFill>
                <a:latin typeface="微软雅黑" panose="020B0503020204020204" pitchFamily="34" charset="-122"/>
                <a:ea typeface="微软雅黑" panose="020B0503020204020204" pitchFamily="34" charset="-122"/>
              </a:rPr>
              <a:t>03</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7" name="流程图: 决策 16"/>
          <p:cNvSpPr/>
          <p:nvPr/>
        </p:nvSpPr>
        <p:spPr>
          <a:xfrm>
            <a:off x="5383481" y="3999612"/>
            <a:ext cx="1496604" cy="1496604"/>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400"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8" name="流程图: 决策 17"/>
          <p:cNvSpPr/>
          <p:nvPr/>
        </p:nvSpPr>
        <p:spPr>
          <a:xfrm>
            <a:off x="4066961" y="2704819"/>
            <a:ext cx="1496604" cy="1496604"/>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400"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TextBox 76"/>
          <p:cNvSpPr txBox="1"/>
          <p:nvPr/>
        </p:nvSpPr>
        <p:spPr>
          <a:xfrm>
            <a:off x="7979908" y="4121858"/>
            <a:ext cx="1733670" cy="400110"/>
          </a:xfrm>
          <a:prstGeom prst="rect">
            <a:avLst/>
          </a:prstGeom>
          <a:noFill/>
          <a:effectLst/>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25" name="文本框 24"/>
          <p:cNvSpPr txBox="1"/>
          <p:nvPr/>
        </p:nvSpPr>
        <p:spPr>
          <a:xfrm>
            <a:off x="7979908" y="4521968"/>
            <a:ext cx="3084393" cy="625171"/>
          </a:xfrm>
          <a:prstGeom prst="rect">
            <a:avLst/>
          </a:prstGeom>
          <a:noFill/>
          <a:effectLst/>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6" name="TextBox 76"/>
          <p:cNvSpPr txBox="1"/>
          <p:nvPr/>
        </p:nvSpPr>
        <p:spPr>
          <a:xfrm>
            <a:off x="7979908" y="1669558"/>
            <a:ext cx="1733670" cy="400110"/>
          </a:xfrm>
          <a:prstGeom prst="rect">
            <a:avLst/>
          </a:prstGeom>
          <a:noFill/>
          <a:effectLst/>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27" name="文本框 26"/>
          <p:cNvSpPr txBox="1"/>
          <p:nvPr/>
        </p:nvSpPr>
        <p:spPr>
          <a:xfrm>
            <a:off x="7979908" y="2069668"/>
            <a:ext cx="3084393" cy="625171"/>
          </a:xfrm>
          <a:prstGeom prst="rect">
            <a:avLst/>
          </a:prstGeom>
          <a:noFill/>
          <a:effectLst/>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8" name="TextBox 76"/>
          <p:cNvSpPr txBox="1"/>
          <p:nvPr/>
        </p:nvSpPr>
        <p:spPr>
          <a:xfrm>
            <a:off x="2478421" y="4121858"/>
            <a:ext cx="1733670" cy="400110"/>
          </a:xfrm>
          <a:prstGeom prst="rect">
            <a:avLst/>
          </a:prstGeom>
          <a:noFill/>
          <a:effectLst/>
        </p:spPr>
        <p:txBody>
          <a:bodyPr wrap="square" rtlCol="0">
            <a:spAutoFit/>
          </a:bodyPr>
          <a:lstStyle/>
          <a:p>
            <a:pPr algn="r"/>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29" name="文本框 28"/>
          <p:cNvSpPr txBox="1"/>
          <p:nvPr/>
        </p:nvSpPr>
        <p:spPr>
          <a:xfrm>
            <a:off x="1127698" y="4521968"/>
            <a:ext cx="3084393" cy="625171"/>
          </a:xfrm>
          <a:prstGeom prst="rect">
            <a:avLst/>
          </a:prstGeom>
          <a:noFill/>
          <a:effectLst/>
        </p:spPr>
        <p:txBody>
          <a:bodyPr wrap="square" rtlCol="0">
            <a:spAutoFit/>
          </a:bodyPr>
          <a:lstStyle/>
          <a:p>
            <a:pPr algn="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30" name="TextBox 76"/>
          <p:cNvSpPr txBox="1"/>
          <p:nvPr/>
        </p:nvSpPr>
        <p:spPr>
          <a:xfrm>
            <a:off x="2478421" y="1669558"/>
            <a:ext cx="1733670" cy="400110"/>
          </a:xfrm>
          <a:prstGeom prst="rect">
            <a:avLst/>
          </a:prstGeom>
          <a:noFill/>
          <a:effectLst/>
        </p:spPr>
        <p:txBody>
          <a:bodyPr wrap="square" rtlCol="0">
            <a:spAutoFit/>
          </a:bodyPr>
          <a:lstStyle/>
          <a:p>
            <a:pPr algn="r"/>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31" name="文本框 30"/>
          <p:cNvSpPr txBox="1"/>
          <p:nvPr/>
        </p:nvSpPr>
        <p:spPr>
          <a:xfrm>
            <a:off x="1127698" y="2069668"/>
            <a:ext cx="3084393" cy="625171"/>
          </a:xfrm>
          <a:prstGeom prst="rect">
            <a:avLst/>
          </a:prstGeom>
          <a:noFill/>
          <a:effectLst/>
        </p:spPr>
        <p:txBody>
          <a:bodyPr wrap="square" rtlCol="0">
            <a:spAutoFit/>
          </a:bodyPr>
          <a:lstStyle/>
          <a:p>
            <a:pPr algn="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Other"/>
  <p:tag name="MH_ORDER" val="8"/>
</p:tagLst>
</file>

<file path=ppt/tags/tag12.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Other"/>
  <p:tag name="MH_ORDER" val="9"/>
</p:tagLst>
</file>

<file path=ppt/tags/tag13.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Other"/>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SubTitle"/>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SubTitle"/>
  <p:tag name="MH_ORDER" val="4"/>
</p:tagLst>
</file>

<file path=ppt/tags/tag22.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Text"/>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Text"/>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Text"/>
  <p:tag name="MH_ORDER" val="3"/>
</p:tagLst>
</file>

<file path=ppt/tags/tag25.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Text"/>
  <p:tag name="MH_ORDER" val="4"/>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MH" val="20161209104735"/>
  <p:tag name="MH_LIBRARY" val="GRAPHIC"/>
  <p:tag name="MH_TYPE" val="Other"/>
  <p:tag name="MH_ORDER" val="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1833</Words>
  <Application>Microsoft Office PowerPoint</Application>
  <PresentationFormat>宽屏</PresentationFormat>
  <Paragraphs>220</Paragraphs>
  <Slides>31</Slides>
  <Notes>5</Notes>
  <HiddenSlides>26</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31</vt:i4>
      </vt:variant>
    </vt:vector>
  </HeadingPairs>
  <TitlesOfParts>
    <vt:vector size="39" baseType="lpstr">
      <vt:lpstr>微软雅黑</vt:lpstr>
      <vt:lpstr>Arial</vt:lpstr>
      <vt:lpstr>Calibri</vt:lpstr>
      <vt:lpstr>Calibri Light</vt:lpstr>
      <vt:lpstr>Impact</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好 孩纸</cp:lastModifiedBy>
  <cp:revision>38</cp:revision>
  <dcterms:created xsi:type="dcterms:W3CDTF">2016-12-09T01:44:00Z</dcterms:created>
  <dcterms:modified xsi:type="dcterms:W3CDTF">2019-06-13T02:57:00Z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