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6" r:id="rId5"/>
    <p:sldId id="258" r:id="rId6"/>
    <p:sldId id="259" r:id="rId7"/>
    <p:sldId id="275" r:id="rId8"/>
    <p:sldId id="265" r:id="rId9"/>
    <p:sldId id="274" r:id="rId10"/>
    <p:sldId id="260" r:id="rId11"/>
    <p:sldId id="261" r:id="rId12"/>
    <p:sldId id="263" r:id="rId13"/>
    <p:sldId id="264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2195D4-2FDA-4EC1-899A-296B8416840D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0F2BAE3-C7C7-41CF-B5B8-985E23123B9D}">
      <dgm:prSet phldrT="[文本]" custT="1"/>
      <dgm:spPr/>
      <dgm:t>
        <a:bodyPr/>
        <a:lstStyle/>
        <a:p>
          <a:r>
            <a:rPr lang="zh-CN" altLang="en-US" sz="3200" dirty="0" smtClean="0">
              <a:latin typeface="楷体" panose="02010609060101010101" pitchFamily="49" charset="-122"/>
              <a:ea typeface="楷体" panose="02010609060101010101" pitchFamily="49" charset="-122"/>
            </a:rPr>
            <a:t>课堂</a:t>
          </a:r>
          <a:endParaRPr lang="zh-CN" altLang="en-US" sz="32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1475C88-03DC-4542-8BF8-6343D302E3D0}" cxnId="{C2A263DD-8354-4578-8D9E-BB749F58FA6A}" type="parTrans">
      <dgm:prSet/>
      <dgm:spPr/>
      <dgm:t>
        <a:bodyPr/>
        <a:lstStyle/>
        <a:p>
          <a:endParaRPr lang="zh-CN" altLang="en-US" sz="2800"/>
        </a:p>
      </dgm:t>
    </dgm:pt>
    <dgm:pt modelId="{1CB58B8B-A797-44B0-9929-FEC1F4B2AC20}" cxnId="{C2A263DD-8354-4578-8D9E-BB749F58FA6A}" type="sibTrans">
      <dgm:prSet/>
      <dgm:spPr/>
      <dgm:t>
        <a:bodyPr/>
        <a:lstStyle/>
        <a:p>
          <a:endParaRPr lang="zh-CN" altLang="en-US" sz="2800"/>
        </a:p>
      </dgm:t>
    </dgm:pt>
    <dgm:pt modelId="{F8E1C56B-62C9-4DC0-BB69-57CF9C066FEC}">
      <dgm:prSet phldrT="[文本]" custT="1"/>
      <dgm:spPr/>
      <dgm:t>
        <a:bodyPr/>
        <a:lstStyle/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r>
            <a:rPr lang="zh-CN" sz="2400" b="1" dirty="0" smtClean="0">
              <a:solidFill>
                <a:srgbClr val="FFFF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中方教师</a:t>
          </a:r>
          <a:endParaRPr lang="en-US" altLang="zh-CN" sz="2400" b="1" dirty="0" smtClean="0">
            <a:solidFill>
              <a:srgbClr val="FFFF00"/>
            </a:solidFill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r>
            <a:rPr 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《学术英语写作》</a:t>
          </a:r>
          <a:r>
            <a:rPr lang="zh-CN" altLang="en-US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，</a:t>
          </a:r>
          <a:r>
            <a: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10 units</a:t>
          </a:r>
        </a:p>
      </dgm:t>
    </dgm:pt>
    <dgm:pt modelId="{E90E49FC-0F59-4722-BAEA-518A431AF5BD}" cxnId="{5FE191FD-BC7A-499C-B37F-868A7E664C3A}" type="parTrans">
      <dgm:prSet/>
      <dgm:spPr/>
      <dgm:t>
        <a:bodyPr/>
        <a:lstStyle/>
        <a:p>
          <a:endParaRPr lang="zh-CN" altLang="en-US" sz="2800"/>
        </a:p>
      </dgm:t>
    </dgm:pt>
    <dgm:pt modelId="{ED3E7F95-F797-4A39-83DE-050D28638914}" cxnId="{5FE191FD-BC7A-499C-B37F-868A7E664C3A}" type="sibTrans">
      <dgm:prSet/>
      <dgm:spPr/>
      <dgm:t>
        <a:bodyPr/>
        <a:lstStyle/>
        <a:p>
          <a:endParaRPr lang="zh-CN" altLang="en-US" sz="2800"/>
        </a:p>
      </dgm:t>
    </dgm:pt>
    <dgm:pt modelId="{7C87E411-322F-4CD6-A7C1-9418CA40AC10}">
      <dgm:prSet phldrT="[文本]" custT="1"/>
      <dgm:spPr/>
      <dgm:t>
        <a:bodyPr/>
        <a:lstStyle/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r>
            <a:rPr lang="zh-CN" altLang="en-US" sz="2400" b="1" dirty="0" smtClean="0">
              <a:solidFill>
                <a:srgbClr val="FFFF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外方教师</a:t>
          </a:r>
          <a:endParaRPr lang="en-US" altLang="zh-CN" sz="2400" b="1" dirty="0" smtClean="0">
            <a:solidFill>
              <a:srgbClr val="FFFF00"/>
            </a:solidFill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endParaRPr lang="en-US" altLang="zh-CN" sz="1600" b="1" dirty="0" smtClean="0">
            <a:solidFill>
              <a:srgbClr val="FFFF00"/>
            </a:solidFill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spcBef>
              <a:spcPts val="3000"/>
            </a:spcBef>
            <a:spcAft>
              <a:spcPts val="600"/>
            </a:spcAft>
          </a:pPr>
          <a:r>
            <a: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3</a:t>
          </a:r>
          <a:r>
            <a:rPr lang="zh-CN" altLang="en-US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周，</a:t>
          </a:r>
          <a:r>
            <a:rPr 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雅思</a:t>
          </a:r>
          <a:r>
            <a:rPr lang="en-US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Task2</a:t>
          </a:r>
          <a:r>
            <a:rPr 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写作</a:t>
          </a:r>
          <a:endParaRPr lang="zh-CN" altLang="en-US" sz="2400" dirty="0"/>
        </a:p>
      </dgm:t>
    </dgm:pt>
    <dgm:pt modelId="{06482453-AE99-41B8-AA00-510E2A7045D8}" cxnId="{3F53CF96-1961-4B09-9F7D-3450DB32F9C2}" type="parTrans">
      <dgm:prSet/>
      <dgm:spPr/>
      <dgm:t>
        <a:bodyPr/>
        <a:lstStyle/>
        <a:p>
          <a:endParaRPr lang="zh-CN" altLang="en-US" sz="2800"/>
        </a:p>
      </dgm:t>
    </dgm:pt>
    <dgm:pt modelId="{08CF2973-4F40-4B19-BE59-C96D59EBC81E}" cxnId="{3F53CF96-1961-4B09-9F7D-3450DB32F9C2}" type="sibTrans">
      <dgm:prSet/>
      <dgm:spPr/>
      <dgm:t>
        <a:bodyPr/>
        <a:lstStyle/>
        <a:p>
          <a:endParaRPr lang="zh-CN" altLang="en-US" sz="2800"/>
        </a:p>
      </dgm:t>
    </dgm:pt>
    <dgm:pt modelId="{7E784168-E1CF-48DC-B381-CE2259FB9265}">
      <dgm:prSet phldrT="[文本]" custT="1"/>
      <dgm:spPr/>
      <dgm:t>
        <a:bodyPr/>
        <a:lstStyle/>
        <a:p>
          <a:r>
            <a:rPr lang="zh-CN" altLang="en-US" sz="3200" dirty="0" smtClean="0">
              <a:latin typeface="楷体" panose="02010609060101010101" pitchFamily="49" charset="-122"/>
              <a:ea typeface="楷体" panose="02010609060101010101" pitchFamily="49" charset="-122"/>
            </a:rPr>
            <a:t>课外</a:t>
          </a:r>
          <a:endParaRPr lang="zh-CN" altLang="en-US" sz="32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6D535EBE-EA51-4725-A785-89FFE56FF2AC}" cxnId="{88105958-7E63-41C2-A59D-F19AE92C133E}" type="parTrans">
      <dgm:prSet/>
      <dgm:spPr/>
      <dgm:t>
        <a:bodyPr/>
        <a:lstStyle/>
        <a:p>
          <a:endParaRPr lang="zh-CN" altLang="en-US" sz="2800"/>
        </a:p>
      </dgm:t>
    </dgm:pt>
    <dgm:pt modelId="{E4285363-ECB4-4713-A4A6-2C13613F78E6}" cxnId="{88105958-7E63-41C2-A59D-F19AE92C133E}" type="sibTrans">
      <dgm:prSet/>
      <dgm:spPr/>
      <dgm:t>
        <a:bodyPr/>
        <a:lstStyle/>
        <a:p>
          <a:endParaRPr lang="zh-CN" altLang="en-US" sz="2800"/>
        </a:p>
      </dgm:t>
    </dgm:pt>
    <dgm:pt modelId="{672251B7-AA38-4422-9E94-3700BCEA7894}">
      <dgm:prSet phldrT="[文本]" custT="1"/>
      <dgm:spPr/>
      <dgm:t>
        <a:bodyPr/>
        <a:lstStyle/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r>
            <a:rPr lang="zh-CN" altLang="en-US" sz="2400" b="1" dirty="0" smtClean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rPr>
            <a:t>助教活动</a:t>
          </a:r>
          <a:endParaRPr lang="en-US" altLang="zh-CN" sz="2400" b="1" dirty="0" smtClean="0">
            <a:solidFill>
              <a:srgbClr val="FFFF00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endParaRPr lang="en-US" altLang="zh-CN" sz="1600" b="1" dirty="0" smtClean="0">
            <a:solidFill>
              <a:schemeClr val="bg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r>
            <a:rPr lang="en-US" altLang="zh-CN" sz="24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rPr>
            <a:t>15</a:t>
          </a:r>
          <a:r>
            <a:rPr lang="zh-CN" altLang="en-US" sz="24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周，每周</a:t>
          </a:r>
          <a:r>
            <a:rPr lang="en-US" altLang="zh-CN" sz="24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rPr>
            <a:t>1</a:t>
          </a:r>
          <a:r>
            <a:rPr lang="zh-CN" altLang="en-US" sz="24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小时</a:t>
          </a:r>
          <a:endParaRPr lang="en-US" altLang="zh-CN" sz="2400" b="1" dirty="0" smtClean="0">
            <a:solidFill>
              <a:schemeClr val="bg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55717392-D28B-4C7C-8873-5355AA62DCDA}" cxnId="{7B659187-F5EF-42A8-9994-3FF77B54CBB1}" type="parTrans">
      <dgm:prSet/>
      <dgm:spPr/>
      <dgm:t>
        <a:bodyPr/>
        <a:lstStyle/>
        <a:p>
          <a:endParaRPr lang="zh-CN" altLang="en-US" sz="2800"/>
        </a:p>
      </dgm:t>
    </dgm:pt>
    <dgm:pt modelId="{AB6F4FC8-99F1-49B5-920C-070D7374802D}" cxnId="{7B659187-F5EF-42A8-9994-3FF77B54CBB1}" type="sibTrans">
      <dgm:prSet/>
      <dgm:spPr/>
      <dgm:t>
        <a:bodyPr/>
        <a:lstStyle/>
        <a:p>
          <a:endParaRPr lang="zh-CN" altLang="en-US" sz="2800"/>
        </a:p>
      </dgm:t>
    </dgm:pt>
    <dgm:pt modelId="{CEBAAE72-A56E-473A-8D90-5FC28AE81122}">
      <dgm:prSet phldrT="[文本]" custT="1"/>
      <dgm:spPr/>
      <dgm:t>
        <a:bodyPr/>
        <a:lstStyle/>
        <a:p>
          <a:r>
            <a:rPr lang="zh-CN" altLang="en-US" sz="3600" b="1" dirty="0" smtClean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rPr>
            <a:t>学术英语写作</a:t>
          </a:r>
          <a:endParaRPr lang="zh-CN" altLang="en-US" sz="3600" dirty="0">
            <a:solidFill>
              <a:srgbClr val="FFFF00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F0DD4FA6-46A3-4D68-AB76-AA4023E1A6D6}" cxnId="{5421EB83-10CF-42A9-B4B8-5390ABDA31A7}" type="sibTrans">
      <dgm:prSet/>
      <dgm:spPr/>
      <dgm:t>
        <a:bodyPr/>
        <a:lstStyle/>
        <a:p>
          <a:endParaRPr lang="zh-CN" altLang="en-US" sz="2800"/>
        </a:p>
      </dgm:t>
    </dgm:pt>
    <dgm:pt modelId="{927F912C-BF51-451F-887F-088E2AC2FA7D}" cxnId="{5421EB83-10CF-42A9-B4B8-5390ABDA31A7}" type="parTrans">
      <dgm:prSet/>
      <dgm:spPr/>
      <dgm:t>
        <a:bodyPr/>
        <a:lstStyle/>
        <a:p>
          <a:endParaRPr lang="zh-CN" altLang="en-US" sz="2800"/>
        </a:p>
      </dgm:t>
    </dgm:pt>
    <dgm:pt modelId="{53BEF719-3E00-425E-9181-6DEE182F8145}">
      <dgm:prSet custT="1"/>
      <dgm:spPr/>
      <dgm:t>
        <a:bodyPr/>
        <a:lstStyle/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r>
            <a:rPr lang="zh-CN" altLang="en-US" sz="2400" b="1" dirty="0" smtClean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rPr>
            <a:t>专题讲座</a:t>
          </a:r>
          <a:endParaRPr lang="en-US" altLang="zh-CN" sz="2400" b="1" dirty="0" smtClean="0">
            <a:solidFill>
              <a:srgbClr val="FFFF00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endParaRPr lang="en-US" altLang="zh-CN" sz="1600" dirty="0" smtClean="0">
            <a:latin typeface="楷体" panose="02010609060101010101" pitchFamily="49" charset="-122"/>
            <a:ea typeface="楷体" panose="02010609060101010101" pitchFamily="49" charset="-122"/>
          </a:endParaRPr>
        </a:p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r>
            <a:rPr lang="zh-CN" altLang="en-US" sz="2400" b="1" dirty="0" smtClean="0">
              <a:latin typeface="楷体" panose="02010609060101010101" pitchFamily="49" charset="-122"/>
              <a:ea typeface="楷体" panose="02010609060101010101" pitchFamily="49" charset="-122"/>
            </a:rPr>
            <a:t>统一安排，本学期</a:t>
          </a:r>
          <a:r>
            <a: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rPr>
            <a:t>1</a:t>
          </a:r>
          <a:r>
            <a:rPr lang="zh-CN" altLang="en-US" sz="2400" b="1" dirty="0" smtClean="0">
              <a:latin typeface="楷体" panose="02010609060101010101" pitchFamily="49" charset="-122"/>
              <a:ea typeface="楷体" panose="02010609060101010101" pitchFamily="49" charset="-122"/>
            </a:rPr>
            <a:t>次</a:t>
          </a:r>
          <a:endParaRPr lang="zh-CN" altLang="en-US" sz="2400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EB7BEB8D-1849-4576-9874-703142B5FA39}" cxnId="{27C7B1A3-631D-4D3B-A3DC-51B223E15443}" type="parTrans">
      <dgm:prSet/>
      <dgm:spPr/>
      <dgm:t>
        <a:bodyPr/>
        <a:lstStyle/>
        <a:p>
          <a:endParaRPr lang="zh-CN" altLang="en-US" sz="2800"/>
        </a:p>
      </dgm:t>
    </dgm:pt>
    <dgm:pt modelId="{2C09DA3A-C7BF-4CAE-979F-818529FF5F7C}" cxnId="{27C7B1A3-631D-4D3B-A3DC-51B223E15443}" type="sibTrans">
      <dgm:prSet/>
      <dgm:spPr/>
      <dgm:t>
        <a:bodyPr/>
        <a:lstStyle/>
        <a:p>
          <a:endParaRPr lang="zh-CN" altLang="en-US" sz="2800"/>
        </a:p>
      </dgm:t>
    </dgm:pt>
    <dgm:pt modelId="{3E823A4E-7909-45FD-945F-B48E957E9893}" type="pres">
      <dgm:prSet presAssocID="{F52195D4-2FDA-4EC1-899A-296B8416840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06523CC-924D-42D0-BED9-7EC8829FC417}" type="pres">
      <dgm:prSet presAssocID="{CEBAAE72-A56E-473A-8D90-5FC28AE81122}" presName="vertOne" presStyleCnt="0"/>
      <dgm:spPr/>
    </dgm:pt>
    <dgm:pt modelId="{1B8E6C5C-FDE2-4987-A104-9F9EB47BD4C8}" type="pres">
      <dgm:prSet presAssocID="{CEBAAE72-A56E-473A-8D90-5FC28AE81122}" presName="txOne" presStyleLbl="node0" presStyleIdx="0" presStyleCnt="1" custScaleY="4828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898F87-683F-42EA-B8E3-F0CCAF1B4811}" type="pres">
      <dgm:prSet presAssocID="{CEBAAE72-A56E-473A-8D90-5FC28AE81122}" presName="parTransOne" presStyleCnt="0"/>
      <dgm:spPr/>
    </dgm:pt>
    <dgm:pt modelId="{E48310EB-3A78-496A-94DE-1C2BF1E29049}" type="pres">
      <dgm:prSet presAssocID="{CEBAAE72-A56E-473A-8D90-5FC28AE81122}" presName="horzOne" presStyleCnt="0"/>
      <dgm:spPr/>
    </dgm:pt>
    <dgm:pt modelId="{DF0E9330-AD27-430B-850F-D61A918A59A8}" type="pres">
      <dgm:prSet presAssocID="{80F2BAE3-C7C7-41CF-B5B8-985E23123B9D}" presName="vertTwo" presStyleCnt="0"/>
      <dgm:spPr/>
    </dgm:pt>
    <dgm:pt modelId="{DAFE3353-F867-4821-B5EE-F2F95812340F}" type="pres">
      <dgm:prSet presAssocID="{80F2BAE3-C7C7-41CF-B5B8-985E23123B9D}" presName="txTwo" presStyleLbl="node2" presStyleIdx="0" presStyleCnt="2" custScaleY="35029" custLinFactNeighborY="-2856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F1387B-A7B5-467B-94DB-EA0D3E639F14}" type="pres">
      <dgm:prSet presAssocID="{80F2BAE3-C7C7-41CF-B5B8-985E23123B9D}" presName="parTransTwo" presStyleCnt="0"/>
      <dgm:spPr/>
    </dgm:pt>
    <dgm:pt modelId="{9CC590C1-5D39-4F03-9EFB-F9FAFBADDE26}" type="pres">
      <dgm:prSet presAssocID="{80F2BAE3-C7C7-41CF-B5B8-985E23123B9D}" presName="horzTwo" presStyleCnt="0"/>
      <dgm:spPr/>
    </dgm:pt>
    <dgm:pt modelId="{4562A690-D13A-4219-8BAD-E6947AB562D8}" type="pres">
      <dgm:prSet presAssocID="{F8E1C56B-62C9-4DC0-BB69-57CF9C066FEC}" presName="vertThree" presStyleCnt="0"/>
      <dgm:spPr/>
    </dgm:pt>
    <dgm:pt modelId="{3A748BEC-633A-443A-AC9C-AA3D68ED18ED}" type="pres">
      <dgm:prSet presAssocID="{F8E1C56B-62C9-4DC0-BB69-57CF9C066FEC}" presName="txThree" presStyleLbl="node3" presStyleIdx="0" presStyleCnt="4" custScaleY="118576" custLinFactNeighborY="-56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6807A5-7A54-44C4-B4D8-974CF8C056A6}" type="pres">
      <dgm:prSet presAssocID="{F8E1C56B-62C9-4DC0-BB69-57CF9C066FEC}" presName="horzThree" presStyleCnt="0"/>
      <dgm:spPr/>
    </dgm:pt>
    <dgm:pt modelId="{90FA168E-3414-4465-A081-069D19DB306B}" type="pres">
      <dgm:prSet presAssocID="{ED3E7F95-F797-4A39-83DE-050D28638914}" presName="sibSpaceThree" presStyleCnt="0"/>
      <dgm:spPr/>
    </dgm:pt>
    <dgm:pt modelId="{A503EF32-6B95-4E0A-AABC-C7C36657913D}" type="pres">
      <dgm:prSet presAssocID="{7C87E411-322F-4CD6-A7C1-9418CA40AC10}" presName="vertThree" presStyleCnt="0"/>
      <dgm:spPr/>
    </dgm:pt>
    <dgm:pt modelId="{90E4BB23-CB50-45D4-840E-DCF815938255}" type="pres">
      <dgm:prSet presAssocID="{7C87E411-322F-4CD6-A7C1-9418CA40AC10}" presName="txThree" presStyleLbl="node3" presStyleIdx="1" presStyleCnt="4" custScaleY="118576" custLinFactNeighborY="-56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4EA784B-33C4-4918-A173-A157B01A2694}" type="pres">
      <dgm:prSet presAssocID="{7C87E411-322F-4CD6-A7C1-9418CA40AC10}" presName="horzThree" presStyleCnt="0"/>
      <dgm:spPr/>
    </dgm:pt>
    <dgm:pt modelId="{D255B1F2-F7A6-4CBD-A748-ADD5EC971288}" type="pres">
      <dgm:prSet presAssocID="{1CB58B8B-A797-44B0-9929-FEC1F4B2AC20}" presName="sibSpaceTwo" presStyleCnt="0"/>
      <dgm:spPr/>
    </dgm:pt>
    <dgm:pt modelId="{EEAD84CB-4299-448B-B5B3-E019871C9587}" type="pres">
      <dgm:prSet presAssocID="{7E784168-E1CF-48DC-B381-CE2259FB9265}" presName="vertTwo" presStyleCnt="0"/>
      <dgm:spPr/>
    </dgm:pt>
    <dgm:pt modelId="{70EE8C45-2758-4C07-B7A6-85FE6CA55824}" type="pres">
      <dgm:prSet presAssocID="{7E784168-E1CF-48DC-B381-CE2259FB9265}" presName="txTwo" presStyleLbl="node2" presStyleIdx="1" presStyleCnt="2" custScaleY="35029" custLinFactNeighborY="-2856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D8AC00-81E2-4A07-9133-7A56AE7A9DEA}" type="pres">
      <dgm:prSet presAssocID="{7E784168-E1CF-48DC-B381-CE2259FB9265}" presName="parTransTwo" presStyleCnt="0"/>
      <dgm:spPr/>
    </dgm:pt>
    <dgm:pt modelId="{3D32D9AC-CC49-4C3D-991F-A28070D8616E}" type="pres">
      <dgm:prSet presAssocID="{7E784168-E1CF-48DC-B381-CE2259FB9265}" presName="horzTwo" presStyleCnt="0"/>
      <dgm:spPr/>
    </dgm:pt>
    <dgm:pt modelId="{92FFE0F6-56E4-463A-8C70-4BF0FA85620C}" type="pres">
      <dgm:prSet presAssocID="{672251B7-AA38-4422-9E94-3700BCEA7894}" presName="vertThree" presStyleCnt="0"/>
      <dgm:spPr/>
    </dgm:pt>
    <dgm:pt modelId="{742DA298-9A7A-4ED8-90C0-F1A2D9EDDCCF}" type="pres">
      <dgm:prSet presAssocID="{672251B7-AA38-4422-9E94-3700BCEA7894}" presName="txThree" presStyleLbl="node3" presStyleIdx="2" presStyleCnt="4" custScaleY="118576" custLinFactNeighborY="-56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A005A6-7FED-44B5-830D-7F8A5A687896}" type="pres">
      <dgm:prSet presAssocID="{672251B7-AA38-4422-9E94-3700BCEA7894}" presName="horzThree" presStyleCnt="0"/>
      <dgm:spPr/>
    </dgm:pt>
    <dgm:pt modelId="{A18BEC35-A442-469E-98A6-13368A25589D}" type="pres">
      <dgm:prSet presAssocID="{AB6F4FC8-99F1-49B5-920C-070D7374802D}" presName="sibSpaceThree" presStyleCnt="0"/>
      <dgm:spPr/>
    </dgm:pt>
    <dgm:pt modelId="{0E463346-9D60-4137-953A-CB1336FFF97F}" type="pres">
      <dgm:prSet presAssocID="{53BEF719-3E00-425E-9181-6DEE182F8145}" presName="vertThree" presStyleCnt="0"/>
      <dgm:spPr/>
    </dgm:pt>
    <dgm:pt modelId="{8C6ACB2B-AFDE-4149-95EB-F7D957FA25F2}" type="pres">
      <dgm:prSet presAssocID="{53BEF719-3E00-425E-9181-6DEE182F8145}" presName="txThree" presStyleLbl="node3" presStyleIdx="3" presStyleCnt="4" custScaleY="118576" custLinFactNeighborY="-56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0A661B-53F1-47FD-9A35-DF0C43C7C166}" type="pres">
      <dgm:prSet presAssocID="{53BEF719-3E00-425E-9181-6DEE182F8145}" presName="horzThree" presStyleCnt="0"/>
      <dgm:spPr/>
    </dgm:pt>
  </dgm:ptLst>
  <dgm:cxnLst>
    <dgm:cxn modelId="{21F280E8-5E50-45D7-A9C5-59A9EA0D14F8}" type="presOf" srcId="{F8E1C56B-62C9-4DC0-BB69-57CF9C066FEC}" destId="{3A748BEC-633A-443A-AC9C-AA3D68ED18ED}" srcOrd="0" destOrd="0" presId="urn:microsoft.com/office/officeart/2005/8/layout/hierarchy4"/>
    <dgm:cxn modelId="{7B659187-F5EF-42A8-9994-3FF77B54CBB1}" srcId="{7E784168-E1CF-48DC-B381-CE2259FB9265}" destId="{672251B7-AA38-4422-9E94-3700BCEA7894}" srcOrd="0" destOrd="0" parTransId="{55717392-D28B-4C7C-8873-5355AA62DCDA}" sibTransId="{AB6F4FC8-99F1-49B5-920C-070D7374802D}"/>
    <dgm:cxn modelId="{8DF322F8-FA8E-4E98-B3AA-CCA7CAFAD94F}" type="presOf" srcId="{CEBAAE72-A56E-473A-8D90-5FC28AE81122}" destId="{1B8E6C5C-FDE2-4987-A104-9F9EB47BD4C8}" srcOrd="0" destOrd="0" presId="urn:microsoft.com/office/officeart/2005/8/layout/hierarchy4"/>
    <dgm:cxn modelId="{3F53CF96-1961-4B09-9F7D-3450DB32F9C2}" srcId="{80F2BAE3-C7C7-41CF-B5B8-985E23123B9D}" destId="{7C87E411-322F-4CD6-A7C1-9418CA40AC10}" srcOrd="1" destOrd="0" parTransId="{06482453-AE99-41B8-AA00-510E2A7045D8}" sibTransId="{08CF2973-4F40-4B19-BE59-C96D59EBC81E}"/>
    <dgm:cxn modelId="{5DB3A71C-367F-4D6F-87D5-75DC07021616}" type="presOf" srcId="{672251B7-AA38-4422-9E94-3700BCEA7894}" destId="{742DA298-9A7A-4ED8-90C0-F1A2D9EDDCCF}" srcOrd="0" destOrd="0" presId="urn:microsoft.com/office/officeart/2005/8/layout/hierarchy4"/>
    <dgm:cxn modelId="{C2A263DD-8354-4578-8D9E-BB749F58FA6A}" srcId="{CEBAAE72-A56E-473A-8D90-5FC28AE81122}" destId="{80F2BAE3-C7C7-41CF-B5B8-985E23123B9D}" srcOrd="0" destOrd="0" parTransId="{21475C88-03DC-4542-8BF8-6343D302E3D0}" sibTransId="{1CB58B8B-A797-44B0-9929-FEC1F4B2AC20}"/>
    <dgm:cxn modelId="{5FE191FD-BC7A-499C-B37F-868A7E664C3A}" srcId="{80F2BAE3-C7C7-41CF-B5B8-985E23123B9D}" destId="{F8E1C56B-62C9-4DC0-BB69-57CF9C066FEC}" srcOrd="0" destOrd="0" parTransId="{E90E49FC-0F59-4722-BAEA-518A431AF5BD}" sibTransId="{ED3E7F95-F797-4A39-83DE-050D28638914}"/>
    <dgm:cxn modelId="{1B21D8CA-BD95-47AA-85EB-F96175299DF9}" type="presOf" srcId="{53BEF719-3E00-425E-9181-6DEE182F8145}" destId="{8C6ACB2B-AFDE-4149-95EB-F7D957FA25F2}" srcOrd="0" destOrd="0" presId="urn:microsoft.com/office/officeart/2005/8/layout/hierarchy4"/>
    <dgm:cxn modelId="{DAF5D1CF-CFBE-49DB-8EA2-62BB96C458CC}" type="presOf" srcId="{F52195D4-2FDA-4EC1-899A-296B8416840D}" destId="{3E823A4E-7909-45FD-945F-B48E957E9893}" srcOrd="0" destOrd="0" presId="urn:microsoft.com/office/officeart/2005/8/layout/hierarchy4"/>
    <dgm:cxn modelId="{4FF6ACA2-BCAF-4811-928C-86079E6F711D}" type="presOf" srcId="{80F2BAE3-C7C7-41CF-B5B8-985E23123B9D}" destId="{DAFE3353-F867-4821-B5EE-F2F95812340F}" srcOrd="0" destOrd="0" presId="urn:microsoft.com/office/officeart/2005/8/layout/hierarchy4"/>
    <dgm:cxn modelId="{27C7B1A3-631D-4D3B-A3DC-51B223E15443}" srcId="{7E784168-E1CF-48DC-B381-CE2259FB9265}" destId="{53BEF719-3E00-425E-9181-6DEE182F8145}" srcOrd="1" destOrd="0" parTransId="{EB7BEB8D-1849-4576-9874-703142B5FA39}" sibTransId="{2C09DA3A-C7BF-4CAE-979F-818529FF5F7C}"/>
    <dgm:cxn modelId="{576F86DE-679F-4B45-9FDE-DADF62E04A90}" type="presOf" srcId="{7C87E411-322F-4CD6-A7C1-9418CA40AC10}" destId="{90E4BB23-CB50-45D4-840E-DCF815938255}" srcOrd="0" destOrd="0" presId="urn:microsoft.com/office/officeart/2005/8/layout/hierarchy4"/>
    <dgm:cxn modelId="{5421EB83-10CF-42A9-B4B8-5390ABDA31A7}" srcId="{F52195D4-2FDA-4EC1-899A-296B8416840D}" destId="{CEBAAE72-A56E-473A-8D90-5FC28AE81122}" srcOrd="0" destOrd="0" parTransId="{927F912C-BF51-451F-887F-088E2AC2FA7D}" sibTransId="{F0DD4FA6-46A3-4D68-AB76-AA4023E1A6D6}"/>
    <dgm:cxn modelId="{5A474B32-1508-472C-A6F0-BA3751465B53}" type="presOf" srcId="{7E784168-E1CF-48DC-B381-CE2259FB9265}" destId="{70EE8C45-2758-4C07-B7A6-85FE6CA55824}" srcOrd="0" destOrd="0" presId="urn:microsoft.com/office/officeart/2005/8/layout/hierarchy4"/>
    <dgm:cxn modelId="{88105958-7E63-41C2-A59D-F19AE92C133E}" srcId="{CEBAAE72-A56E-473A-8D90-5FC28AE81122}" destId="{7E784168-E1CF-48DC-B381-CE2259FB9265}" srcOrd="1" destOrd="0" parTransId="{6D535EBE-EA51-4725-A785-89FFE56FF2AC}" sibTransId="{E4285363-ECB4-4713-A4A6-2C13613F78E6}"/>
    <dgm:cxn modelId="{A5C464B1-9A38-4327-B319-92B2F00F65C1}" type="presParOf" srcId="{3E823A4E-7909-45FD-945F-B48E957E9893}" destId="{006523CC-924D-42D0-BED9-7EC8829FC417}" srcOrd="0" destOrd="0" presId="urn:microsoft.com/office/officeart/2005/8/layout/hierarchy4"/>
    <dgm:cxn modelId="{972F9050-AE53-41B6-A74F-63F99AF8E8A4}" type="presParOf" srcId="{006523CC-924D-42D0-BED9-7EC8829FC417}" destId="{1B8E6C5C-FDE2-4987-A104-9F9EB47BD4C8}" srcOrd="0" destOrd="0" presId="urn:microsoft.com/office/officeart/2005/8/layout/hierarchy4"/>
    <dgm:cxn modelId="{C17BDFBB-7A2C-4E80-9FDB-D425D0121809}" type="presParOf" srcId="{006523CC-924D-42D0-BED9-7EC8829FC417}" destId="{F1898F87-683F-42EA-B8E3-F0CCAF1B4811}" srcOrd="1" destOrd="0" presId="urn:microsoft.com/office/officeart/2005/8/layout/hierarchy4"/>
    <dgm:cxn modelId="{1EFB96DC-B39B-4890-80C2-712238258DC9}" type="presParOf" srcId="{006523CC-924D-42D0-BED9-7EC8829FC417}" destId="{E48310EB-3A78-496A-94DE-1C2BF1E29049}" srcOrd="2" destOrd="0" presId="urn:microsoft.com/office/officeart/2005/8/layout/hierarchy4"/>
    <dgm:cxn modelId="{EC030095-6A9C-4058-9DC9-A570D646AF24}" type="presParOf" srcId="{E48310EB-3A78-496A-94DE-1C2BF1E29049}" destId="{DF0E9330-AD27-430B-850F-D61A918A59A8}" srcOrd="0" destOrd="0" presId="urn:microsoft.com/office/officeart/2005/8/layout/hierarchy4"/>
    <dgm:cxn modelId="{A8165170-4F3F-4B81-BF1D-2E2A9B517D88}" type="presParOf" srcId="{DF0E9330-AD27-430B-850F-D61A918A59A8}" destId="{DAFE3353-F867-4821-B5EE-F2F95812340F}" srcOrd="0" destOrd="0" presId="urn:microsoft.com/office/officeart/2005/8/layout/hierarchy4"/>
    <dgm:cxn modelId="{A2104B9B-8C80-4D55-A98E-37162B5A2F83}" type="presParOf" srcId="{DF0E9330-AD27-430B-850F-D61A918A59A8}" destId="{D2F1387B-A7B5-467B-94DB-EA0D3E639F14}" srcOrd="1" destOrd="0" presId="urn:microsoft.com/office/officeart/2005/8/layout/hierarchy4"/>
    <dgm:cxn modelId="{25BFD5DE-9224-4338-A1D9-734733C70228}" type="presParOf" srcId="{DF0E9330-AD27-430B-850F-D61A918A59A8}" destId="{9CC590C1-5D39-4F03-9EFB-F9FAFBADDE26}" srcOrd="2" destOrd="0" presId="urn:microsoft.com/office/officeart/2005/8/layout/hierarchy4"/>
    <dgm:cxn modelId="{47679BC0-50DE-4573-AC36-2FFF12D9FD26}" type="presParOf" srcId="{9CC590C1-5D39-4F03-9EFB-F9FAFBADDE26}" destId="{4562A690-D13A-4219-8BAD-E6947AB562D8}" srcOrd="0" destOrd="0" presId="urn:microsoft.com/office/officeart/2005/8/layout/hierarchy4"/>
    <dgm:cxn modelId="{4B0061B3-5CE3-4001-83C5-C145C2C24DB2}" type="presParOf" srcId="{4562A690-D13A-4219-8BAD-E6947AB562D8}" destId="{3A748BEC-633A-443A-AC9C-AA3D68ED18ED}" srcOrd="0" destOrd="0" presId="urn:microsoft.com/office/officeart/2005/8/layout/hierarchy4"/>
    <dgm:cxn modelId="{D4F1347D-F4C5-4F0F-9D9D-5C31A774F756}" type="presParOf" srcId="{4562A690-D13A-4219-8BAD-E6947AB562D8}" destId="{9E6807A5-7A54-44C4-B4D8-974CF8C056A6}" srcOrd="1" destOrd="0" presId="urn:microsoft.com/office/officeart/2005/8/layout/hierarchy4"/>
    <dgm:cxn modelId="{C6944AC6-CF12-47D7-BFED-CB19B9D29379}" type="presParOf" srcId="{9CC590C1-5D39-4F03-9EFB-F9FAFBADDE26}" destId="{90FA168E-3414-4465-A081-069D19DB306B}" srcOrd="1" destOrd="0" presId="urn:microsoft.com/office/officeart/2005/8/layout/hierarchy4"/>
    <dgm:cxn modelId="{76F06847-CA04-459A-9AB2-7425913217C4}" type="presParOf" srcId="{9CC590C1-5D39-4F03-9EFB-F9FAFBADDE26}" destId="{A503EF32-6B95-4E0A-AABC-C7C36657913D}" srcOrd="2" destOrd="0" presId="urn:microsoft.com/office/officeart/2005/8/layout/hierarchy4"/>
    <dgm:cxn modelId="{768419CF-D952-4A99-B345-ECB522C940EA}" type="presParOf" srcId="{A503EF32-6B95-4E0A-AABC-C7C36657913D}" destId="{90E4BB23-CB50-45D4-840E-DCF815938255}" srcOrd="0" destOrd="0" presId="urn:microsoft.com/office/officeart/2005/8/layout/hierarchy4"/>
    <dgm:cxn modelId="{660A2E25-9A20-49EF-8267-DC64A5C636AC}" type="presParOf" srcId="{A503EF32-6B95-4E0A-AABC-C7C36657913D}" destId="{C4EA784B-33C4-4918-A173-A157B01A2694}" srcOrd="1" destOrd="0" presId="urn:microsoft.com/office/officeart/2005/8/layout/hierarchy4"/>
    <dgm:cxn modelId="{C07A0E5D-8EA1-4FF9-BF7A-3DF0AA00E143}" type="presParOf" srcId="{E48310EB-3A78-496A-94DE-1C2BF1E29049}" destId="{D255B1F2-F7A6-4CBD-A748-ADD5EC971288}" srcOrd="1" destOrd="0" presId="urn:microsoft.com/office/officeart/2005/8/layout/hierarchy4"/>
    <dgm:cxn modelId="{9C20DA5A-A0C0-4D74-8CE0-486A38437486}" type="presParOf" srcId="{E48310EB-3A78-496A-94DE-1C2BF1E29049}" destId="{EEAD84CB-4299-448B-B5B3-E019871C9587}" srcOrd="2" destOrd="0" presId="urn:microsoft.com/office/officeart/2005/8/layout/hierarchy4"/>
    <dgm:cxn modelId="{90AE0478-4C40-418B-B0F8-1A3520689BFB}" type="presParOf" srcId="{EEAD84CB-4299-448B-B5B3-E019871C9587}" destId="{70EE8C45-2758-4C07-B7A6-85FE6CA55824}" srcOrd="0" destOrd="0" presId="urn:microsoft.com/office/officeart/2005/8/layout/hierarchy4"/>
    <dgm:cxn modelId="{3BF1C6D4-ABEB-4DBB-A079-DB133409A828}" type="presParOf" srcId="{EEAD84CB-4299-448B-B5B3-E019871C9587}" destId="{3ED8AC00-81E2-4A07-9133-7A56AE7A9DEA}" srcOrd="1" destOrd="0" presId="urn:microsoft.com/office/officeart/2005/8/layout/hierarchy4"/>
    <dgm:cxn modelId="{A6ADB3A5-E12B-46E2-9C4A-A8DE84C953E4}" type="presParOf" srcId="{EEAD84CB-4299-448B-B5B3-E019871C9587}" destId="{3D32D9AC-CC49-4C3D-991F-A28070D8616E}" srcOrd="2" destOrd="0" presId="urn:microsoft.com/office/officeart/2005/8/layout/hierarchy4"/>
    <dgm:cxn modelId="{9155FE9A-DFCE-4459-8DA1-37339F1BD32D}" type="presParOf" srcId="{3D32D9AC-CC49-4C3D-991F-A28070D8616E}" destId="{92FFE0F6-56E4-463A-8C70-4BF0FA85620C}" srcOrd="0" destOrd="0" presId="urn:microsoft.com/office/officeart/2005/8/layout/hierarchy4"/>
    <dgm:cxn modelId="{0607CB78-4094-40AA-AF18-9E0975138F7F}" type="presParOf" srcId="{92FFE0F6-56E4-463A-8C70-4BF0FA85620C}" destId="{742DA298-9A7A-4ED8-90C0-F1A2D9EDDCCF}" srcOrd="0" destOrd="0" presId="urn:microsoft.com/office/officeart/2005/8/layout/hierarchy4"/>
    <dgm:cxn modelId="{DA6934F5-0869-4DC9-9C8F-0D1C7ECBE786}" type="presParOf" srcId="{92FFE0F6-56E4-463A-8C70-4BF0FA85620C}" destId="{A5A005A6-7FED-44B5-830D-7F8A5A687896}" srcOrd="1" destOrd="0" presId="urn:microsoft.com/office/officeart/2005/8/layout/hierarchy4"/>
    <dgm:cxn modelId="{D01A5A7C-29A9-4E7A-B9F4-FFDBB002A9A1}" type="presParOf" srcId="{3D32D9AC-CC49-4C3D-991F-A28070D8616E}" destId="{A18BEC35-A442-469E-98A6-13368A25589D}" srcOrd="1" destOrd="0" presId="urn:microsoft.com/office/officeart/2005/8/layout/hierarchy4"/>
    <dgm:cxn modelId="{C51A4BC0-54D5-4186-A4A1-D743B223D53F}" type="presParOf" srcId="{3D32D9AC-CC49-4C3D-991F-A28070D8616E}" destId="{0E463346-9D60-4137-953A-CB1336FFF97F}" srcOrd="2" destOrd="0" presId="urn:microsoft.com/office/officeart/2005/8/layout/hierarchy4"/>
    <dgm:cxn modelId="{8C4799A3-0427-4238-B0DD-ED7D31A98972}" type="presParOf" srcId="{0E463346-9D60-4137-953A-CB1336FFF97F}" destId="{8C6ACB2B-AFDE-4149-95EB-F7D957FA25F2}" srcOrd="0" destOrd="0" presId="urn:microsoft.com/office/officeart/2005/8/layout/hierarchy4"/>
    <dgm:cxn modelId="{095D65EE-FEFA-47C2-B21A-898F18B11969}" type="presParOf" srcId="{0E463346-9D60-4137-953A-CB1336FFF97F}" destId="{7B0A661B-53F1-47FD-9A35-DF0C43C7C1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B8E6C5C-FDE2-4987-A104-9F9EB47BD4C8}">
      <dsp:nvSpPr>
        <dsp:cNvPr id="0" name=""/>
        <dsp:cNvSpPr/>
      </dsp:nvSpPr>
      <dsp:spPr>
        <a:xfrm>
          <a:off x="3051" y="1157"/>
          <a:ext cx="7554737" cy="880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>
              <a:solidFill>
                <a:srgbClr val="FFFF00"/>
              </a:solidFill>
              <a:latin typeface="楷体" pitchFamily="49" charset="-122"/>
              <a:ea typeface="楷体" pitchFamily="49" charset="-122"/>
            </a:rPr>
            <a:t>学术英语写作</a:t>
          </a:r>
          <a:endParaRPr lang="zh-CN" altLang="en-US" sz="3600" kern="1200" dirty="0">
            <a:solidFill>
              <a:srgbClr val="FFFF00"/>
            </a:solidFill>
            <a:latin typeface="楷体" pitchFamily="49" charset="-122"/>
            <a:ea typeface="楷体" pitchFamily="49" charset="-122"/>
          </a:endParaRPr>
        </a:p>
      </dsp:txBody>
      <dsp:txXfrm>
        <a:off x="3051" y="1157"/>
        <a:ext cx="7554737" cy="880490"/>
      </dsp:txXfrm>
    </dsp:sp>
    <dsp:sp modelId="{DAFE3353-F867-4821-B5EE-F2F95812340F}">
      <dsp:nvSpPr>
        <dsp:cNvPr id="0" name=""/>
        <dsp:cNvSpPr/>
      </dsp:nvSpPr>
      <dsp:spPr>
        <a:xfrm>
          <a:off x="10425" y="1017380"/>
          <a:ext cx="3694270" cy="638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楷体" pitchFamily="49" charset="-122"/>
              <a:ea typeface="楷体" pitchFamily="49" charset="-122"/>
            </a:rPr>
            <a:t>课堂</a:t>
          </a:r>
          <a:endParaRPr lang="zh-CN" altLang="en-US" sz="3200" kern="1200" dirty="0">
            <a:latin typeface="楷体" pitchFamily="49" charset="-122"/>
            <a:ea typeface="楷体" pitchFamily="49" charset="-122"/>
          </a:endParaRPr>
        </a:p>
      </dsp:txBody>
      <dsp:txXfrm>
        <a:off x="10425" y="1017380"/>
        <a:ext cx="3694270" cy="638803"/>
      </dsp:txXfrm>
    </dsp:sp>
    <dsp:sp modelId="{3A748BEC-633A-443A-AC9C-AA3D68ED18ED}">
      <dsp:nvSpPr>
        <dsp:cNvPr id="0" name=""/>
        <dsp:cNvSpPr/>
      </dsp:nvSpPr>
      <dsp:spPr>
        <a:xfrm>
          <a:off x="24990" y="1798044"/>
          <a:ext cx="1795057" cy="216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zh-CN" sz="2400" b="1" kern="1200" dirty="0" smtClean="0">
              <a:solidFill>
                <a:srgbClr val="FFFF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rPr>
            <a:t>中方教师</a:t>
          </a:r>
          <a:endParaRPr lang="en-US" altLang="zh-CN" sz="2400" b="1" kern="1200" dirty="0" smtClean="0">
            <a:solidFill>
              <a:srgbClr val="FFFF00"/>
            </a:solidFill>
            <a:latin typeface="Times New Roman" pitchFamily="18" charset="0"/>
            <a:ea typeface="楷体" pitchFamily="49" charset="-122"/>
            <a:cs typeface="Times New Roman" pitchFamily="18" charset="0"/>
          </a:endParaRP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zh-CN" sz="2400" b="1" kern="1200" dirty="0" smtClean="0">
              <a:latin typeface="Times New Roman" pitchFamily="18" charset="0"/>
              <a:ea typeface="楷体" pitchFamily="49" charset="-122"/>
              <a:cs typeface="Times New Roman" pitchFamily="18" charset="0"/>
            </a:rPr>
            <a:t>《学术英语写作》</a:t>
          </a:r>
          <a:r>
            <a:rPr lang="zh-CN" altLang="en-US" sz="2400" b="1" kern="1200" dirty="0" smtClean="0">
              <a:latin typeface="Times New Roman" pitchFamily="18" charset="0"/>
              <a:ea typeface="楷体" pitchFamily="49" charset="-122"/>
              <a:cs typeface="Times New Roman" pitchFamily="18" charset="0"/>
            </a:rPr>
            <a:t>，</a:t>
          </a:r>
          <a:r>
            <a:rPr lang="en-US" altLang="zh-CN" sz="2400" b="1" kern="1200" dirty="0" smtClean="0">
              <a:latin typeface="Times New Roman" pitchFamily="18" charset="0"/>
              <a:ea typeface="楷体" pitchFamily="49" charset="-122"/>
              <a:cs typeface="Times New Roman" pitchFamily="18" charset="0"/>
            </a:rPr>
            <a:t>10 units</a:t>
          </a:r>
        </a:p>
      </dsp:txBody>
      <dsp:txXfrm>
        <a:off x="24990" y="1798044"/>
        <a:ext cx="1795057" cy="2162400"/>
      </dsp:txXfrm>
    </dsp:sp>
    <dsp:sp modelId="{90E4BB23-CB50-45D4-840E-DCF815938255}">
      <dsp:nvSpPr>
        <dsp:cNvPr id="0" name=""/>
        <dsp:cNvSpPr/>
      </dsp:nvSpPr>
      <dsp:spPr>
        <a:xfrm>
          <a:off x="1895072" y="1798044"/>
          <a:ext cx="1795057" cy="216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zh-CN" altLang="en-US" sz="2400" b="1" kern="1200" dirty="0" smtClean="0">
              <a:solidFill>
                <a:srgbClr val="FFFF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rPr>
            <a:t>外方教师</a:t>
          </a:r>
          <a:endParaRPr lang="en-US" altLang="zh-CN" sz="2400" b="1" kern="1200" dirty="0" smtClean="0">
            <a:solidFill>
              <a:srgbClr val="FFFF00"/>
            </a:solidFill>
            <a:latin typeface="Times New Roman" pitchFamily="18" charset="0"/>
            <a:ea typeface="楷体" pitchFamily="49" charset="-122"/>
            <a:cs typeface="Times New Roman" pitchFamily="18" charset="0"/>
          </a:endParaRP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endParaRPr lang="en-US" altLang="zh-CN" sz="1600" b="1" kern="1200" dirty="0" smtClean="0">
            <a:solidFill>
              <a:srgbClr val="FFFF00"/>
            </a:solidFill>
            <a:latin typeface="Times New Roman" pitchFamily="18" charset="0"/>
            <a:ea typeface="楷体" pitchFamily="49" charset="-122"/>
            <a:cs typeface="Times New Roman" pitchFamily="18" charset="0"/>
          </a:endParaRP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altLang="zh-CN" sz="2400" b="1" kern="1200" dirty="0" smtClean="0">
              <a:latin typeface="Times New Roman" pitchFamily="18" charset="0"/>
              <a:ea typeface="楷体" pitchFamily="49" charset="-122"/>
              <a:cs typeface="Times New Roman" pitchFamily="18" charset="0"/>
            </a:rPr>
            <a:t>3</a:t>
          </a:r>
          <a:r>
            <a:rPr lang="zh-CN" altLang="en-US" sz="2400" b="1" kern="1200" dirty="0" smtClean="0">
              <a:latin typeface="Times New Roman" pitchFamily="18" charset="0"/>
              <a:ea typeface="楷体" pitchFamily="49" charset="-122"/>
              <a:cs typeface="Times New Roman" pitchFamily="18" charset="0"/>
            </a:rPr>
            <a:t>周，</a:t>
          </a:r>
          <a:r>
            <a:rPr lang="zh-CN" sz="2400" b="1" kern="1200" dirty="0" smtClean="0">
              <a:latin typeface="Times New Roman" pitchFamily="18" charset="0"/>
              <a:ea typeface="楷体" pitchFamily="49" charset="-122"/>
              <a:cs typeface="Times New Roman" pitchFamily="18" charset="0"/>
            </a:rPr>
            <a:t>雅思</a:t>
          </a:r>
          <a:r>
            <a:rPr lang="en-US" sz="2400" b="1" kern="1200" dirty="0" smtClean="0">
              <a:latin typeface="Times New Roman" pitchFamily="18" charset="0"/>
              <a:ea typeface="楷体" pitchFamily="49" charset="-122"/>
              <a:cs typeface="Times New Roman" pitchFamily="18" charset="0"/>
            </a:rPr>
            <a:t>Task2</a:t>
          </a:r>
          <a:r>
            <a:rPr lang="zh-CN" sz="2400" b="1" kern="1200" dirty="0" smtClean="0">
              <a:latin typeface="Times New Roman" pitchFamily="18" charset="0"/>
              <a:ea typeface="楷体" pitchFamily="49" charset="-122"/>
              <a:cs typeface="Times New Roman" pitchFamily="18" charset="0"/>
            </a:rPr>
            <a:t>写作</a:t>
          </a:r>
          <a:endParaRPr lang="zh-CN" altLang="en-US" sz="2400" kern="1200" dirty="0"/>
        </a:p>
      </dsp:txBody>
      <dsp:txXfrm>
        <a:off x="1895072" y="1798044"/>
        <a:ext cx="1795057" cy="2162400"/>
      </dsp:txXfrm>
    </dsp:sp>
    <dsp:sp modelId="{70EE8C45-2758-4C07-B7A6-85FE6CA55824}">
      <dsp:nvSpPr>
        <dsp:cNvPr id="0" name=""/>
        <dsp:cNvSpPr/>
      </dsp:nvSpPr>
      <dsp:spPr>
        <a:xfrm>
          <a:off x="3856218" y="1017380"/>
          <a:ext cx="3694196" cy="638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楷体" pitchFamily="49" charset="-122"/>
              <a:ea typeface="楷体" pitchFamily="49" charset="-122"/>
            </a:rPr>
            <a:t>课外</a:t>
          </a:r>
          <a:endParaRPr lang="zh-CN" altLang="en-US" sz="3200" kern="1200" dirty="0">
            <a:latin typeface="楷体" pitchFamily="49" charset="-122"/>
            <a:ea typeface="楷体" pitchFamily="49" charset="-122"/>
          </a:endParaRPr>
        </a:p>
      </dsp:txBody>
      <dsp:txXfrm>
        <a:off x="3856218" y="1017380"/>
        <a:ext cx="3694196" cy="638803"/>
      </dsp:txXfrm>
    </dsp:sp>
    <dsp:sp modelId="{742DA298-9A7A-4ED8-90C0-F1A2D9EDDCCF}">
      <dsp:nvSpPr>
        <dsp:cNvPr id="0" name=""/>
        <dsp:cNvSpPr/>
      </dsp:nvSpPr>
      <dsp:spPr>
        <a:xfrm>
          <a:off x="3870746" y="1798044"/>
          <a:ext cx="1795057" cy="216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zh-CN" altLang="en-US" sz="2400" b="1" kern="1200" dirty="0" smtClean="0">
              <a:solidFill>
                <a:srgbClr val="FFFF00"/>
              </a:solidFill>
              <a:latin typeface="楷体" pitchFamily="49" charset="-122"/>
              <a:ea typeface="楷体" pitchFamily="49" charset="-122"/>
            </a:rPr>
            <a:t>助教活动</a:t>
          </a:r>
          <a:endParaRPr lang="en-US" altLang="zh-CN" sz="2400" b="1" kern="1200" dirty="0" smtClean="0">
            <a:solidFill>
              <a:srgbClr val="FFFF00"/>
            </a:solidFill>
            <a:latin typeface="楷体" pitchFamily="49" charset="-122"/>
            <a:ea typeface="楷体" pitchFamily="49" charset="-122"/>
          </a:endParaRP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endParaRPr lang="en-US" altLang="zh-CN" sz="1600" b="1" kern="1200" dirty="0" smtClean="0">
            <a:solidFill>
              <a:schemeClr val="bg1"/>
            </a:solidFill>
            <a:latin typeface="楷体" pitchFamily="49" charset="-122"/>
            <a:ea typeface="楷体" pitchFamily="49" charset="-122"/>
          </a:endParaRP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altLang="zh-CN" sz="2400" b="1" kern="1200" dirty="0" smtClean="0">
              <a:solidFill>
                <a:schemeClr val="bg1"/>
              </a:solidFill>
              <a:latin typeface="楷体" pitchFamily="49" charset="-122"/>
              <a:ea typeface="楷体" pitchFamily="49" charset="-122"/>
            </a:rPr>
            <a:t>15</a:t>
          </a:r>
          <a:r>
            <a:rPr lang="zh-CN" altLang="en-US" sz="2400" b="1" kern="1200" dirty="0" smtClean="0">
              <a:solidFill>
                <a:schemeClr val="bg1"/>
              </a:solidFill>
              <a:latin typeface="楷体" pitchFamily="49" charset="-122"/>
              <a:ea typeface="楷体" pitchFamily="49" charset="-122"/>
            </a:rPr>
            <a:t>周，每周</a:t>
          </a:r>
          <a:r>
            <a:rPr lang="en-US" altLang="zh-CN" sz="2400" b="1" kern="1200" dirty="0" smtClean="0">
              <a:solidFill>
                <a:schemeClr val="bg1"/>
              </a:solidFill>
              <a:latin typeface="楷体" pitchFamily="49" charset="-122"/>
              <a:ea typeface="楷体" pitchFamily="49" charset="-122"/>
            </a:rPr>
            <a:t>1</a:t>
          </a:r>
          <a:r>
            <a:rPr lang="zh-CN" altLang="en-US" sz="2400" b="1" kern="1200" dirty="0" smtClean="0">
              <a:solidFill>
                <a:schemeClr val="bg1"/>
              </a:solidFill>
              <a:latin typeface="楷体" pitchFamily="49" charset="-122"/>
              <a:ea typeface="楷体" pitchFamily="49" charset="-122"/>
            </a:rPr>
            <a:t>小时</a:t>
          </a:r>
          <a:endParaRPr lang="en-US" altLang="zh-CN" sz="2400" b="1" kern="1200" dirty="0" smtClean="0">
            <a:solidFill>
              <a:schemeClr val="bg1"/>
            </a:solidFill>
            <a:latin typeface="楷体" pitchFamily="49" charset="-122"/>
            <a:ea typeface="楷体" pitchFamily="49" charset="-122"/>
          </a:endParaRPr>
        </a:p>
      </dsp:txBody>
      <dsp:txXfrm>
        <a:off x="3870746" y="1798044"/>
        <a:ext cx="1795057" cy="2162400"/>
      </dsp:txXfrm>
    </dsp:sp>
    <dsp:sp modelId="{8C6ACB2B-AFDE-4149-95EB-F7D957FA25F2}">
      <dsp:nvSpPr>
        <dsp:cNvPr id="0" name=""/>
        <dsp:cNvSpPr/>
      </dsp:nvSpPr>
      <dsp:spPr>
        <a:xfrm>
          <a:off x="5740829" y="1798044"/>
          <a:ext cx="1795057" cy="216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zh-CN" altLang="en-US" sz="2400" b="1" kern="1200" dirty="0" smtClean="0">
              <a:solidFill>
                <a:srgbClr val="FFFF00"/>
              </a:solidFill>
              <a:latin typeface="楷体" pitchFamily="49" charset="-122"/>
              <a:ea typeface="楷体" pitchFamily="49" charset="-122"/>
            </a:rPr>
            <a:t>专题讲座</a:t>
          </a:r>
          <a:endParaRPr lang="en-US" altLang="zh-CN" sz="2400" b="1" kern="1200" dirty="0" smtClean="0">
            <a:solidFill>
              <a:srgbClr val="FFFF00"/>
            </a:solidFill>
            <a:latin typeface="楷体" pitchFamily="49" charset="-122"/>
            <a:ea typeface="楷体" pitchFamily="49" charset="-122"/>
          </a:endParaRP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endParaRPr lang="en-US" altLang="zh-CN" sz="1600" kern="1200" dirty="0" smtClean="0">
            <a:latin typeface="楷体" pitchFamily="49" charset="-122"/>
            <a:ea typeface="楷体" pitchFamily="49" charset="-122"/>
          </a:endParaRP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zh-CN" altLang="en-US" sz="2400" b="1" kern="1200" dirty="0" smtClean="0">
              <a:latin typeface="楷体" pitchFamily="49" charset="-122"/>
              <a:ea typeface="楷体" pitchFamily="49" charset="-122"/>
            </a:rPr>
            <a:t>统一安排，本学期</a:t>
          </a:r>
          <a:r>
            <a:rPr lang="en-US" altLang="zh-CN" sz="2400" b="1" kern="1200" dirty="0" smtClean="0">
              <a:latin typeface="楷体" pitchFamily="49" charset="-122"/>
              <a:ea typeface="楷体" pitchFamily="49" charset="-122"/>
            </a:rPr>
            <a:t>1</a:t>
          </a:r>
          <a:r>
            <a:rPr lang="zh-CN" altLang="en-US" sz="2400" b="1" kern="1200" dirty="0" smtClean="0">
              <a:latin typeface="楷体" pitchFamily="49" charset="-122"/>
              <a:ea typeface="楷体" pitchFamily="49" charset="-122"/>
            </a:rPr>
            <a:t>次</a:t>
          </a:r>
          <a:endParaRPr lang="zh-CN" altLang="en-US" sz="2400" b="1" kern="1200" dirty="0">
            <a:latin typeface="楷体" pitchFamily="49" charset="-122"/>
            <a:ea typeface="楷体" pitchFamily="49" charset="-122"/>
          </a:endParaRPr>
        </a:p>
      </dsp:txBody>
      <dsp:txXfrm>
        <a:off x="5740829" y="1798044"/>
        <a:ext cx="1795057" cy="2162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33" name="日期占位符 27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页脚占位符 16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81475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灯片编号占位符 28"/>
          <p:cNvSpPr>
            <a:spLocks noGrp="1"/>
          </p:cNvSpPr>
          <p:nvPr>
            <p:ph type="sldNum" sz="quarter" idx="4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anchor="ctr"/>
          <a:p>
            <a:pPr algn="ct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日期占位符 6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直接连接符 31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3" name="日期占位符 3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页脚占位符 4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78300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anchor="ctr"/>
          <a:p>
            <a:pPr algn="ct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3" name="日期占位符 5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7" name="页脚占位符 7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直接连接符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4" name="日期占位符 20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6" name="页脚占位符 2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4" name="日期占位符 16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6" name="页脚占位符 20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0" fontAlgn="base" hangingPunct="0">
        <a:spcBef>
          <a:spcPct val="20000"/>
        </a:spcBef>
        <a:spcAft>
          <a:spcPct val="0"/>
        </a:spcAft>
        <a:buClr>
          <a:srgbClr val="484979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880" algn="l" rtl="0" eaLnBrk="0" fontAlgn="base" hangingPunct="0">
        <a:spcBef>
          <a:spcPct val="20000"/>
        </a:spcBef>
        <a:spcAft>
          <a:spcPct val="0"/>
        </a:spcAft>
        <a:buClr>
          <a:srgbClr val="B3B3C4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182880" algn="l" rtl="0" eaLnBrk="0" fontAlgn="base" hangingPunct="0">
        <a:spcBef>
          <a:spcPct val="20000"/>
        </a:spcBef>
        <a:spcAft>
          <a:spcPct val="0"/>
        </a:spcAft>
        <a:buClr>
          <a:srgbClr val="B0C0C3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标题 5"/>
          <p:cNvSpPr>
            <a:spLocks noGrp="1"/>
          </p:cNvSpPr>
          <p:nvPr>
            <p:ph type="ctrTitle"/>
          </p:nvPr>
        </p:nvSpPr>
        <p:spPr>
          <a:xfrm>
            <a:off x="1258888" y="1628775"/>
            <a:ext cx="7885113" cy="1211263"/>
          </a:xfr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8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研究生学术英语写作</a:t>
            </a:r>
            <a:endParaRPr kumimoji="0" lang="zh-CN" altLang="en-US" sz="4800" b="1" i="0" u="none" strike="noStrike" kern="1200" cap="small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195" name="副标题 6"/>
          <p:cNvSpPr>
            <a:spLocks noGrp="1"/>
          </p:cNvSpPr>
          <p:nvPr>
            <p:ph type="subTitle" idx="1"/>
          </p:nvPr>
        </p:nvSpPr>
        <p:spPr>
          <a:xfrm>
            <a:off x="1258888" y="5141913"/>
            <a:ext cx="7885112" cy="1600200"/>
          </a:xfrm>
          <a:ln/>
        </p:spPr>
        <p:txBody>
          <a:bodyPr vert="horz" wrap="square" lIns="91440" tIns="45720" rIns="91440" bIns="45720" anchor="t"/>
          <a:p>
            <a:pPr algn="ctr" eaLnBrk="1" hangingPunct="1">
              <a:spcBef>
                <a:spcPts val="1800"/>
              </a:spcBef>
              <a:buSzPct val="70000"/>
            </a:pPr>
            <a:r>
              <a:rPr lang="zh-CN" altLang="en-US" sz="2400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东南大学外国语学院</a:t>
            </a:r>
            <a:endParaRPr lang="en-US" altLang="zh-CN" sz="2400" kern="12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algn="ctr" eaLnBrk="1" hangingPunct="1">
              <a:spcBef>
                <a:spcPts val="1800"/>
              </a:spcBef>
              <a:buSzPct val="70000"/>
            </a:pPr>
            <a:r>
              <a:rPr lang="en-US" altLang="zh-CN" sz="2400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2018</a:t>
            </a:r>
            <a:r>
              <a:rPr lang="zh-CN" altLang="en-US" sz="2400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春学期</a:t>
            </a:r>
            <a:endParaRPr lang="en-US" altLang="zh-CN" sz="2400" kern="12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内容占位符 2"/>
          <p:cNvSpPr>
            <a:spLocks noGrp="1"/>
          </p:cNvSpPr>
          <p:nvPr>
            <p:ph sz="quarter" idx="1"/>
          </p:nvPr>
        </p:nvSpPr>
        <p:spPr>
          <a:xfrm>
            <a:off x="831850" y="1736725"/>
            <a:ext cx="7772400" cy="45720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考试时间长度：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	1.5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小时</a:t>
            </a:r>
            <a:endParaRPr lang="zh-CN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spcBef>
                <a:spcPts val="2400"/>
              </a:spcBef>
            </a:pP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笔试构成：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	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spcBef>
                <a:spcPts val="18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	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第一部分：学术英语写作基础知识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50%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    (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选择、填空、翻译等题型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endParaRPr lang="zh-CN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spcBef>
                <a:spcPts val="18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	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第二部分：学术英语论文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章节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写作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30% 	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(Abstract/Introduction/Methodology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等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endParaRPr lang="zh-CN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spcBef>
                <a:spcPts val="18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	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第三部分：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IELTS — Writing Task2  20%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                                (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命题作文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)								</a:t>
            </a:r>
            <a:endParaRPr lang="zh-CN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标题 5"/>
          <p:cNvSpPr txBox="1"/>
          <p:nvPr/>
        </p:nvSpPr>
        <p:spPr>
          <a:xfrm>
            <a:off x="468313" y="188913"/>
            <a:ext cx="5399088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R="0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kern="1200" cap="small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六</a:t>
            </a:r>
            <a:r>
              <a:rPr kumimoji="0" lang="zh-CN" altLang="zh-CN" sz="4000" b="1" kern="1200" cap="small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、</a:t>
            </a:r>
            <a:r>
              <a:rPr kumimoji="0" lang="zh-CN" altLang="en-US" sz="4000" b="1" kern="1200" cap="small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期末笔试</a:t>
            </a:r>
            <a:endParaRPr kumimoji="0" lang="zh-CN" altLang="en-US" sz="4000" kern="1200" cap="small" spc="0" normalizeH="0" baseline="0" noProof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七</a:t>
            </a:r>
            <a:r>
              <a:rPr kumimoji="0" lang="zh-CN" altLang="zh-CN" sz="4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、课外</a:t>
            </a:r>
            <a:r>
              <a:rPr kumimoji="0" lang="zh-CN" altLang="en-US" sz="4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竞赛与自主学习</a:t>
            </a:r>
            <a:r>
              <a:rPr kumimoji="0" lang="zh-CN" altLang="zh-CN" sz="4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活动</a:t>
            </a:r>
            <a:endParaRPr kumimoji="0" lang="zh-CN" altLang="en-US" sz="4000" b="0" i="0" u="none" strike="noStrike" kern="1200" cap="small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sz="quarter" idx="1"/>
          </p:nvPr>
        </p:nvSpPr>
        <p:spPr>
          <a:xfrm>
            <a:off x="914400" y="2206625"/>
            <a:ext cx="7258050" cy="4175125"/>
          </a:xfrm>
          <a:ln/>
        </p:spPr>
        <p:txBody>
          <a:bodyPr vert="horz" wrap="square" lIns="91440" tIns="45720" rIns="91440" bIns="45720" anchor="t"/>
          <a:p>
            <a:pPr eaLnBrk="1" hangingPunct="1">
              <a:spcBef>
                <a:spcPts val="12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2018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年全国大学生英语竞赛（通知文件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、外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院网站）</a:t>
            </a:r>
            <a:endParaRPr lang="zh-CN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spcBef>
                <a:spcPts val="2400"/>
              </a:spcBef>
            </a:pP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模拟国际会议展演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（校级，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月中旬）</a:t>
            </a:r>
            <a:endParaRPr lang="zh-CN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spcBef>
                <a:spcPts val="24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第四届大学生国际学术研讨会（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3-5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月）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spcBef>
                <a:spcPts val="2400"/>
              </a:spcBef>
            </a:pP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学术写作论文竞赛 （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校级，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5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月，批改网）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buNone/>
            </a:pP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26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4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6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3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4225"/>
          </a:xfr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THANKS</a:t>
            </a:r>
            <a:endParaRPr kumimoji="0" lang="zh-CN" altLang="en-US" sz="3000" b="1" i="0" u="none" strike="noStrike" kern="1200" cap="small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603" name="文本占位符 4"/>
          <p:cNvSpPr>
            <a:spLocks noGrp="1"/>
          </p:cNvSpPr>
          <p:nvPr>
            <p:ph type="body"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spcBef>
                <a:spcPts val="575"/>
              </a:spcBef>
              <a:buSzPct val="70000"/>
              <a:buFont typeface="Wingdings 2" panose="05020102010507070707" pitchFamily="18" charset="2"/>
            </a:pPr>
            <a:r>
              <a:rPr lang="en-US" altLang="zh-C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SCHOOL OF FOREIGN LANGUAGES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ts val="575"/>
              </a:spcBef>
              <a:buSzPct val="70000"/>
              <a:buFont typeface="Wingdings 2" panose="05020102010507070707" pitchFamily="18" charset="2"/>
            </a:pPr>
            <a:r>
              <a:rPr lang="en-US" altLang="zh-C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SOUTHEAST UNIVERSITY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8313" y="188913"/>
            <a:ext cx="8496300" cy="1143000"/>
          </a:xfr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一、教学用书</a:t>
            </a:r>
            <a:endParaRPr kumimoji="0" lang="zh-CN" altLang="en-US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9219" name="内容占位符 6"/>
          <p:cNvSpPr>
            <a:spLocks noGrp="1"/>
          </p:cNvSpPr>
          <p:nvPr>
            <p:ph sz="quarter" idx="1"/>
          </p:nvPr>
        </p:nvSpPr>
        <p:spPr>
          <a:xfrm>
            <a:off x="519113" y="1736725"/>
            <a:ext cx="7653337" cy="4572000"/>
          </a:xfrm>
          <a:ln/>
        </p:spPr>
        <p:txBody>
          <a:bodyPr vert="horz" wrap="square" lIns="91440" tIns="45720" rIns="91440" bIns="45720" anchor="t"/>
          <a:p>
            <a:pPr eaLnBrk="1" hangingPunct="1">
              <a:spcBef>
                <a:spcPts val="18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课堂用书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spcBef>
                <a:spcPts val="1800"/>
              </a:spcBef>
              <a:buNone/>
            </a:pPr>
            <a:r>
              <a:rPr lang="zh-CN" altLang="zh-CN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《研究生学术英语写作教程》</a:t>
            </a:r>
            <a:endParaRPr lang="zh-CN" altLang="zh-CN" sz="26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spcBef>
                <a:spcPts val="1800"/>
              </a:spcBef>
              <a:buFont typeface="Wingdings 2" panose="05020102010507070707" pitchFamily="18" charset="2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	 </a:t>
            </a:r>
            <a:r>
              <a:rPr lang="zh-CN" altLang="zh-CN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外语教学与研究出版社</a:t>
            </a:r>
            <a:r>
              <a:rPr lang="en-US" altLang="zh-CN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			</a:t>
            </a:r>
            <a:endParaRPr lang="en-US" altLang="zh-CN" sz="26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spcBef>
                <a:spcPts val="1800"/>
              </a:spcBef>
              <a:buFont typeface="Wingdings 2" panose="05020102010507070707" pitchFamily="18" charset="2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	 </a:t>
            </a:r>
            <a:r>
              <a:rPr lang="zh-CN" altLang="zh-CN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主编：郑玉琪、邹长征</a:t>
            </a:r>
            <a:endParaRPr lang="zh-CN" altLang="zh-CN" sz="26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spcBef>
                <a:spcPts val="36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课外自主学习用书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</a:t>
            </a:r>
            <a:r>
              <a:rPr lang="en-US" altLang="zh-CN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Cambridge 9</a:t>
            </a:r>
            <a:r>
              <a:rPr lang="zh-CN" altLang="zh-CN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、</a:t>
            </a:r>
            <a:r>
              <a:rPr lang="en-US" altLang="zh-CN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10 — Writing Task 2  </a:t>
            </a:r>
            <a:r>
              <a:rPr lang="zh-CN" altLang="zh-CN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共</a:t>
            </a:r>
            <a:r>
              <a:rPr lang="en-US" altLang="zh-CN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8</a:t>
            </a:r>
            <a:r>
              <a:rPr lang="zh-CN" altLang="zh-CN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篇</a:t>
            </a: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（外国语学院</a:t>
            </a:r>
            <a:r>
              <a:rPr lang="en-US" altLang="zh-CN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—</a:t>
            </a: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外院学习中心</a:t>
            </a:r>
            <a:r>
              <a:rPr lang="en-US" altLang="zh-CN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—</a:t>
            </a: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外语学习中心网站</a:t>
            </a:r>
            <a:r>
              <a:rPr lang="en-US" altLang="zh-CN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—</a:t>
            </a: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大学外语教学部教学资源）</a:t>
            </a:r>
            <a:endParaRPr lang="zh-CN" altLang="zh-CN" sz="26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21" name="Picture 5" descr="C:\Users\金晶\Desktop\大学外语教学部教学资源下载_20180222205851.png"/>
          <p:cNvPicPr>
            <a:picLocks noChangeAspect="1" noChangeArrowheads="1"/>
          </p:cNvPicPr>
          <p:nvPr/>
        </p:nvPicPr>
        <p:blipFill>
          <a:blip r:embed="rId1" cstate="print"/>
          <a:srcRect b="42545"/>
          <a:stretch>
            <a:fillRect/>
          </a:stretch>
        </p:blipFill>
        <p:spPr bwMode="auto">
          <a:xfrm>
            <a:off x="251520" y="260648"/>
            <a:ext cx="8415473" cy="60486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椭圆 7"/>
          <p:cNvSpPr/>
          <p:nvPr/>
        </p:nvSpPr>
        <p:spPr>
          <a:xfrm>
            <a:off x="4716463" y="3644900"/>
            <a:ext cx="3455988" cy="24479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850" y="6165850"/>
            <a:ext cx="3706813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http://223.3.80.101:81/CE/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内容占位符 6"/>
          <p:cNvSpPr>
            <a:spLocks noGrp="1"/>
          </p:cNvSpPr>
          <p:nvPr>
            <p:ph sz="quarter" idx="1"/>
          </p:nvPr>
        </p:nvSpPr>
        <p:spPr>
          <a:xfrm>
            <a:off x="611188" y="1628775"/>
            <a:ext cx="8075612" cy="5040313"/>
          </a:xfrm>
          <a:ln/>
        </p:spPr>
        <p:txBody>
          <a:bodyPr vert="horz" wrap="square" lIns="91440" tIns="45720" rIns="91440" bIns="45720" anchor="t"/>
          <a:p>
            <a:pPr eaLnBrk="1" hangingPunct="1">
              <a:spcBef>
                <a:spcPts val="1200"/>
              </a:spcBef>
              <a:buFont typeface="Wingdings 2" panose="05020102010507070707" pitchFamily="18" charset="2"/>
              <a:buChar char="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学习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参考用书</a:t>
            </a:r>
            <a:endParaRPr lang="zh-CN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spcBef>
                <a:spcPts val="180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English for Academic Communication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</a:t>
            </a: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主编：</a:t>
            </a:r>
            <a:r>
              <a:rPr lang="zh-CN" altLang="zh-CN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从丛</a:t>
            </a:r>
            <a:r>
              <a:rPr lang="en-US" altLang="zh-CN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		</a:t>
            </a:r>
            <a:r>
              <a:rPr lang="zh-CN" altLang="zh-CN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南京大学出版社</a:t>
            </a:r>
            <a:endParaRPr lang="zh-CN" altLang="zh-CN" sz="26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spcBef>
                <a:spcPts val="180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Writing the Research Paper  </a:t>
            </a:r>
            <a:r>
              <a:rPr lang="en-US" altLang="zh-CN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	</a:t>
            </a:r>
            <a:endParaRPr lang="en-US" altLang="zh-CN" sz="26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</a:t>
            </a:r>
            <a:r>
              <a:rPr lang="zh-CN" altLang="zh-CN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学术论文写作手册</a:t>
            </a:r>
            <a:r>
              <a:rPr lang="en-US" altLang="zh-CN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	</a:t>
            </a:r>
            <a:r>
              <a:rPr lang="zh-CN" altLang="zh-CN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北京大学出版社</a:t>
            </a:r>
            <a:endParaRPr lang="en-US" altLang="zh-CN" sz="26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spcBef>
                <a:spcPts val="1800"/>
              </a:spcBef>
              <a:buFont typeface="Wingdings 2" panose="05020102010507070707" pitchFamily="18" charset="2"/>
              <a:buNone/>
            </a:pPr>
            <a:r>
              <a:rPr lang="zh-CN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《学术交际英语》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	</a:t>
            </a:r>
            <a:endParaRPr lang="en-US" altLang="zh-CN" sz="26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</a:t>
            </a: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主编：</a:t>
            </a:r>
            <a:r>
              <a:rPr lang="zh-CN" altLang="zh-CN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洪卫</a:t>
            </a:r>
            <a:r>
              <a:rPr lang="en-US" altLang="zh-CN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		</a:t>
            </a:r>
            <a:r>
              <a:rPr lang="zh-CN" altLang="zh-CN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电子工业出版社</a:t>
            </a:r>
            <a:endParaRPr lang="zh-CN" altLang="zh-CN" sz="26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spcBef>
                <a:spcPts val="1800"/>
              </a:spcBef>
              <a:buFont typeface="Wingdings 2" panose="05020102010507070707" pitchFamily="18" charset="2"/>
              <a:buNone/>
            </a:pPr>
            <a:r>
              <a:rPr lang="zh-CN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《学术英语写作》</a:t>
            </a:r>
            <a:r>
              <a:rPr lang="en-US" altLang="zh-CN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	</a:t>
            </a:r>
            <a:endParaRPr lang="en-US" altLang="zh-CN" sz="26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</a:t>
            </a: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主编：</a:t>
            </a:r>
            <a:r>
              <a:rPr lang="zh-CN" altLang="zh-CN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徐玉臣</a:t>
            </a:r>
            <a:r>
              <a:rPr lang="en-US" altLang="zh-CN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		</a:t>
            </a:r>
            <a:r>
              <a:rPr lang="zh-CN" altLang="zh-CN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上海外语教育出版社</a:t>
            </a:r>
            <a:endParaRPr lang="zh-CN" altLang="zh-CN" sz="26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spcBef>
                <a:spcPts val="575"/>
              </a:spcBef>
              <a:buFont typeface="Wingdings 2" panose="05020102010507070707" pitchFamily="18" charset="2"/>
              <a:buChar char=""/>
            </a:pPr>
            <a:endParaRPr lang="zh-CN" altLang="en-US" sz="26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标题 5"/>
          <p:cNvSpPr txBox="1"/>
          <p:nvPr/>
        </p:nvSpPr>
        <p:spPr>
          <a:xfrm>
            <a:off x="468313" y="188913"/>
            <a:ext cx="84963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R="0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kern="1200" cap="small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一、教学用书</a:t>
            </a:r>
            <a:endParaRPr kumimoji="0" lang="zh-CN" altLang="en-US" sz="4000" kern="1200" cap="small" spc="0" normalizeH="0" baseline="0" noProof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5"/>
          <p:cNvSpPr txBox="1"/>
          <p:nvPr/>
        </p:nvSpPr>
        <p:spPr>
          <a:xfrm>
            <a:off x="468313" y="188913"/>
            <a:ext cx="84963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R="0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kern="1200" cap="small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二</a:t>
            </a:r>
            <a:r>
              <a:rPr kumimoji="0" lang="zh-CN" altLang="zh-CN" sz="4000" b="1" kern="1200" cap="small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、</a:t>
            </a:r>
            <a:r>
              <a:rPr kumimoji="0" lang="zh-CN" altLang="en-US" sz="4000" b="1" kern="1200" cap="small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教学安排</a:t>
            </a:r>
            <a:endParaRPr kumimoji="0" lang="zh-CN" altLang="en-US" sz="4000" kern="1200" cap="small" spc="0" normalizeH="0" baseline="0" noProof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graphicFrame>
        <p:nvGraphicFramePr>
          <p:cNvPr id="10" name="图示 9"/>
          <p:cNvGraphicFramePr/>
          <p:nvPr/>
        </p:nvGraphicFramePr>
        <p:xfrm>
          <a:off x="683568" y="1844824"/>
          <a:ext cx="75608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5"/>
          <p:cNvSpPr txBox="1"/>
          <p:nvPr/>
        </p:nvSpPr>
        <p:spPr>
          <a:xfrm>
            <a:off x="468313" y="188913"/>
            <a:ext cx="84963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R="0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kern="1200" cap="small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二</a:t>
            </a:r>
            <a:r>
              <a:rPr kumimoji="0" lang="zh-CN" altLang="zh-CN" sz="4000" b="1" kern="1200" cap="small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、</a:t>
            </a:r>
            <a:r>
              <a:rPr kumimoji="0" lang="zh-CN" altLang="en-US" sz="4000" b="1" kern="1200" cap="small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课堂教学</a:t>
            </a:r>
            <a:endParaRPr kumimoji="0" lang="zh-CN" altLang="en-US" sz="4000" kern="1200" cap="small" spc="0" normalizeH="0" baseline="0" noProof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13315" name="内容占位符 8"/>
          <p:cNvSpPr>
            <a:spLocks noGrp="1"/>
          </p:cNvSpPr>
          <p:nvPr>
            <p:ph sz="quarter" idx="1"/>
          </p:nvPr>
        </p:nvSpPr>
        <p:spPr>
          <a:xfrm>
            <a:off x="468313" y="1628775"/>
            <a:ext cx="8505825" cy="561657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外教课程安排</a:t>
            </a:r>
            <a:endParaRPr lang="en-US" altLang="zh-CN" sz="32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	</a:t>
            </a:r>
            <a:r>
              <a:rPr lang="zh-CN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第一轮</a:t>
            </a:r>
            <a:r>
              <a:rPr lang="en-US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</a:t>
            </a:r>
            <a:r>
              <a:rPr lang="zh-CN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第</a:t>
            </a:r>
            <a:r>
              <a:rPr lang="en-US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、</a:t>
            </a:r>
            <a:r>
              <a:rPr lang="en-US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3</a:t>
            </a:r>
            <a:r>
              <a:rPr lang="zh-CN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、</a:t>
            </a:r>
            <a:r>
              <a:rPr lang="en-US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4</a:t>
            </a:r>
            <a:r>
              <a:rPr lang="zh-CN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周</a:t>
            </a:r>
            <a:endParaRPr lang="zh-CN" altLang="zh-CN" sz="27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	</a:t>
            </a:r>
            <a:r>
              <a:rPr lang="zh-CN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第二轮</a:t>
            </a:r>
            <a:r>
              <a:rPr lang="en-US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</a:t>
            </a:r>
            <a:r>
              <a:rPr lang="zh-CN" altLang="en-US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周二班级</a:t>
            </a:r>
            <a:r>
              <a:rPr lang="zh-CN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第</a:t>
            </a:r>
            <a:r>
              <a:rPr lang="en-US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5</a:t>
            </a:r>
            <a:r>
              <a:rPr lang="zh-CN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、</a:t>
            </a:r>
            <a:r>
              <a:rPr lang="en-US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6</a:t>
            </a:r>
            <a:r>
              <a:rPr lang="zh-CN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、</a:t>
            </a:r>
            <a:r>
              <a:rPr lang="en-US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7</a:t>
            </a:r>
            <a:r>
              <a:rPr lang="zh-CN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周</a:t>
            </a:r>
            <a:endParaRPr lang="en-US" altLang="zh-CN" sz="27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		       </a:t>
            </a:r>
            <a:r>
              <a:rPr lang="zh-CN" altLang="en-US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周四班级第</a:t>
            </a:r>
            <a:r>
              <a:rPr lang="en-US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5</a:t>
            </a:r>
            <a:r>
              <a:rPr lang="zh-CN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、</a:t>
            </a:r>
            <a:r>
              <a:rPr lang="en-US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7</a:t>
            </a:r>
            <a:r>
              <a:rPr lang="zh-CN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、</a:t>
            </a:r>
            <a:r>
              <a:rPr lang="en-US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8</a:t>
            </a:r>
            <a:r>
              <a:rPr lang="zh-CN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周</a:t>
            </a:r>
            <a:r>
              <a:rPr lang="zh-CN" altLang="en-US" sz="2700" b="1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zh-CN" altLang="en-US" sz="2700" b="1" i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700" b="1" i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700" b="1" i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</a:t>
            </a:r>
            <a:r>
              <a:rPr lang="zh-CN" altLang="en-US" sz="2700" b="1" i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周四</a:t>
            </a:r>
            <a:r>
              <a:rPr lang="zh-CN" altLang="en-US" sz="2700" b="1" i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清明节</a:t>
            </a:r>
            <a:r>
              <a:rPr lang="zh-CN" altLang="en-US" sz="2700" b="1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en-US" altLang="zh-CN" sz="2700" b="1" i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		       </a:t>
            </a:r>
            <a:r>
              <a:rPr lang="zh-CN" altLang="en-US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周五班级第</a:t>
            </a:r>
            <a:r>
              <a:rPr lang="en-US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5</a:t>
            </a:r>
            <a:r>
              <a:rPr lang="zh-CN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、</a:t>
            </a:r>
            <a:r>
              <a:rPr lang="en-US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6</a:t>
            </a:r>
            <a:r>
              <a:rPr lang="zh-CN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、</a:t>
            </a:r>
            <a:r>
              <a:rPr lang="en-US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8</a:t>
            </a:r>
            <a:r>
              <a:rPr lang="zh-CN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周</a:t>
            </a:r>
            <a:r>
              <a:rPr lang="zh-CN" altLang="en-US" sz="2700" b="1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zh-CN" altLang="en-US" sz="2700" b="1" i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700" b="1" i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700" b="1" i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</a:t>
            </a:r>
            <a:r>
              <a:rPr lang="zh-CN" altLang="en-US" sz="2700" b="1" i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周五</a:t>
            </a:r>
            <a:r>
              <a:rPr lang="zh-CN" altLang="en-US" sz="2700" b="1" i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校运会</a:t>
            </a:r>
            <a:r>
              <a:rPr lang="zh-CN" altLang="en-US" sz="2700" b="1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en-US" altLang="zh-CN" sz="2700" b="1" i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900"/>
              </a:spcBef>
              <a:buNone/>
            </a:pPr>
            <a:r>
              <a:rPr lang="zh-CN" altLang="en-US" sz="27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700" b="1" i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700" b="1" i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700" b="1" i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</a:t>
            </a:r>
            <a:r>
              <a:rPr lang="zh-CN" altLang="en-US" sz="2700" b="1" i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周二</a:t>
            </a:r>
            <a:r>
              <a:rPr lang="zh-CN" altLang="en-US" sz="2700" b="1" i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700" b="1" i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700" b="1" i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700" b="1" i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700" b="1" i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日劳动节</a:t>
            </a:r>
            <a:r>
              <a:rPr lang="en-US" altLang="zh-CN" sz="27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lang="en-US" altLang="zh-CN" sz="27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</a:t>
            </a:r>
            <a:r>
              <a:rPr lang="zh-CN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第三轮</a:t>
            </a:r>
            <a:r>
              <a:rPr lang="en-US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zh-CN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第</a:t>
            </a:r>
            <a:r>
              <a:rPr lang="en-US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11</a:t>
            </a:r>
            <a:r>
              <a:rPr lang="zh-CN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、</a:t>
            </a:r>
            <a:r>
              <a:rPr lang="en-US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12</a:t>
            </a:r>
            <a:r>
              <a:rPr lang="zh-CN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、</a:t>
            </a:r>
            <a:r>
              <a:rPr lang="en-US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13</a:t>
            </a:r>
            <a:r>
              <a:rPr lang="zh-CN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周</a:t>
            </a:r>
            <a:endParaRPr lang="en-US" altLang="zh-CN" sz="27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</a:t>
            </a:r>
            <a:r>
              <a:rPr lang="zh-CN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第</a:t>
            </a:r>
            <a:r>
              <a:rPr lang="zh-CN" altLang="en-US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四</a:t>
            </a:r>
            <a:r>
              <a:rPr lang="zh-CN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轮</a:t>
            </a:r>
            <a:r>
              <a:rPr lang="en-US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zh-CN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第</a:t>
            </a:r>
            <a:r>
              <a:rPr lang="en-US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14</a:t>
            </a:r>
            <a:r>
              <a:rPr lang="zh-CN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、</a:t>
            </a:r>
            <a:r>
              <a:rPr lang="en-US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15</a:t>
            </a:r>
            <a:r>
              <a:rPr lang="zh-CN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、</a:t>
            </a:r>
            <a:r>
              <a:rPr lang="en-US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16</a:t>
            </a:r>
            <a:r>
              <a:rPr lang="zh-CN" altLang="zh-CN" sz="27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周</a:t>
            </a:r>
            <a:endParaRPr lang="zh-CN" altLang="en-US" sz="27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内容占位符 6"/>
          <p:cNvGraphicFramePr>
            <a:graphicFrameLocks noGrp="1"/>
          </p:cNvGraphicFramePr>
          <p:nvPr>
            <p:ph sz="quarter" idx="1"/>
          </p:nvPr>
        </p:nvGraphicFramePr>
        <p:xfrm>
          <a:off x="684213" y="1900238"/>
          <a:ext cx="7632700" cy="4192588"/>
        </p:xfrm>
        <a:graphic>
          <a:graphicData uri="http://schemas.openxmlformats.org/drawingml/2006/table">
            <a:tbl>
              <a:tblPr/>
              <a:tblGrid>
                <a:gridCol w="2016224"/>
                <a:gridCol w="5616624"/>
              </a:tblGrid>
              <a:tr h="57606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周次</a:t>
                      </a:r>
                      <a:endParaRPr lang="zh-CN" sz="2400" b="1" kern="1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教学内容与安排</a:t>
                      </a:r>
                      <a:endParaRPr lang="zh-CN" sz="24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02433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Week 1</a:t>
                      </a:r>
                      <a:endParaRPr lang="zh-CN" sz="2400" b="1" kern="1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课程介绍、任务布置</a:t>
                      </a:r>
                      <a:r>
                        <a:rPr lang="zh-CN" sz="2400" b="1" kern="1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、</a:t>
                      </a:r>
                      <a:endParaRPr lang="en-US" altLang="zh-CN" sz="2400" b="1" kern="10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学术写作能力摸底 </a:t>
                      </a:r>
                      <a:r>
                        <a:rPr lang="en-US" altLang="zh-CN" sz="2400" b="1" kern="1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400" b="1" kern="1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U1</a:t>
                      </a:r>
                      <a:r>
                        <a:rPr lang="en-US" altLang="zh-CN" sz="2400" b="1" kern="1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400" b="1" kern="1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P8</a:t>
                      </a:r>
                      <a:r>
                        <a:rPr lang="zh-CN" sz="2400" b="1" kern="1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zh-CN" sz="2400" b="1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</a:t>
                      </a:r>
                      <a:r>
                        <a:rPr lang="zh-CN" sz="2400" b="1" kern="1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拟</a:t>
                      </a:r>
                      <a:r>
                        <a:rPr lang="en-US" altLang="zh-CN" sz="2400" b="1" kern="1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400" b="1" kern="1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 rowSpan="4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Week </a:t>
                      </a:r>
                      <a:r>
                        <a:rPr lang="en-US" sz="2400" b="1" kern="1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400" b="1" kern="1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-16</a:t>
                      </a:r>
                      <a:endParaRPr lang="zh-CN" sz="2400" b="1" kern="1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外教写作课（</a:t>
                      </a:r>
                      <a:r>
                        <a:rPr lang="en-US" altLang="zh-CN" sz="2400" b="1" kern="1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2400" b="1" kern="1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周）</a:t>
                      </a:r>
                      <a:endParaRPr lang="zh-CN" sz="2400" b="1" kern="1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 vMerge="1"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学术写作课（</a:t>
                      </a:r>
                      <a:r>
                        <a:rPr lang="en-US" altLang="zh-CN" sz="2400" b="1" kern="1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sz="2400" b="1" kern="1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周）</a:t>
                      </a:r>
                      <a:endParaRPr lang="zh-CN" sz="2400" b="1" kern="1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 vMerge="1"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小组展示（</a:t>
                      </a:r>
                      <a:r>
                        <a:rPr lang="en-US" altLang="zh-CN" sz="2400" b="1" kern="1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400" b="1" kern="1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周）</a:t>
                      </a:r>
                      <a:endParaRPr lang="zh-CN" sz="2400" b="1" kern="1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 vMerge="1"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kern="1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假期（</a:t>
                      </a:r>
                      <a:r>
                        <a:rPr lang="en-US" altLang="zh-CN" sz="2400" b="1" kern="1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400" b="1" kern="1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周）</a:t>
                      </a:r>
                      <a:endParaRPr lang="zh-CN" altLang="zh-CN" sz="2400" b="1" kern="10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标题 5"/>
          <p:cNvSpPr txBox="1"/>
          <p:nvPr/>
        </p:nvSpPr>
        <p:spPr>
          <a:xfrm>
            <a:off x="468313" y="188913"/>
            <a:ext cx="6696075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R="0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kern="1200" cap="small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三</a:t>
            </a:r>
            <a:r>
              <a:rPr kumimoji="0" lang="zh-CN" altLang="zh-CN" sz="4000" b="1" kern="1200" cap="small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、</a:t>
            </a:r>
            <a:r>
              <a:rPr kumimoji="0" lang="zh-CN" altLang="en-US" sz="4000" b="1" kern="1200" cap="small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课堂教学进度（</a:t>
            </a:r>
            <a:r>
              <a:rPr kumimoji="0" lang="en-US" altLang="zh-CN" sz="4000" b="1" kern="1200" cap="small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16</a:t>
            </a:r>
            <a:r>
              <a:rPr kumimoji="0" lang="zh-CN" altLang="en-US" sz="4000" b="1" kern="1200" cap="small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周）</a:t>
            </a:r>
            <a:endParaRPr kumimoji="0" lang="zh-CN" altLang="en-US" sz="4000" kern="1200" cap="small" spc="0" normalizeH="0" baseline="0" noProof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内容占位符 2"/>
          <p:cNvSpPr>
            <a:spLocks noGrp="1"/>
          </p:cNvSpPr>
          <p:nvPr>
            <p:ph sz="quarter" idx="1"/>
          </p:nvPr>
        </p:nvSpPr>
        <p:spPr>
          <a:xfrm>
            <a:off x="612775" y="1484313"/>
            <a:ext cx="7559675" cy="5227638"/>
          </a:xfrm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小组合作完成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学期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论文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research paper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一篇</a:t>
            </a:r>
            <a:endParaRPr kumimoji="0" lang="zh-CN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小组合作完成课堂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presentation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一次</a:t>
            </a:r>
            <a:endParaRPr kumimoji="0" lang="zh-CN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小组完成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助教课外练习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任务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个专题，每组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每周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小时左右，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2-16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周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听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专题讲座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一次，并提交听课表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（如未完成，总评扣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分）</a:t>
            </a:r>
            <a:endParaRPr kumimoji="0" lang="zh-CN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个人完成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Cambridge 9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10 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作文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(Task 2)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的自学</a:t>
            </a:r>
            <a:endParaRPr kumimoji="0" lang="zh-CN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个人完成外教布置的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小论文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一篇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(250-300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，上传至批改网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(www.pigai.org)</a:t>
            </a:r>
            <a:endParaRPr kumimoji="0" lang="zh-CN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个人每周完成课堂教师布置的作业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学期问卷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标题 5"/>
          <p:cNvSpPr txBox="1"/>
          <p:nvPr/>
        </p:nvSpPr>
        <p:spPr>
          <a:xfrm>
            <a:off x="468313" y="188913"/>
            <a:ext cx="5399088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R="0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kern="1200" cap="small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四</a:t>
            </a:r>
            <a:r>
              <a:rPr kumimoji="0" lang="zh-CN" altLang="zh-CN" sz="4000" b="1" kern="1200" cap="small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、</a:t>
            </a:r>
            <a:r>
              <a:rPr kumimoji="0" lang="zh-CN" altLang="en-US" sz="4000" b="1" kern="1200" cap="small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学习任务</a:t>
            </a:r>
            <a:endParaRPr kumimoji="0" lang="zh-CN" altLang="en-US" sz="4000" kern="1200" cap="small" spc="0" normalizeH="0" baseline="0" noProof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3850" y="1557338"/>
          <a:ext cx="8280400" cy="511333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808560"/>
                <a:gridCol w="1296144"/>
                <a:gridCol w="1511598"/>
                <a:gridCol w="2664618"/>
              </a:tblGrid>
              <a:tr h="479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考核内容</a:t>
                      </a:r>
                      <a:endParaRPr lang="zh-CN" sz="2400" b="1" kern="100" dirty="0">
                        <a:solidFill>
                          <a:srgbClr val="FFFF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百分比</a:t>
                      </a:r>
                      <a:endParaRPr lang="zh-CN" sz="2400" b="1" kern="100" dirty="0">
                        <a:solidFill>
                          <a:srgbClr val="FFFF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成绩来源</a:t>
                      </a:r>
                      <a:endParaRPr lang="zh-CN" sz="2400" b="1" kern="100" dirty="0">
                        <a:solidFill>
                          <a:srgbClr val="FFFF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说明</a:t>
                      </a:r>
                      <a:endParaRPr lang="zh-CN" sz="2400" b="1" kern="100" dirty="0">
                        <a:solidFill>
                          <a:srgbClr val="FFFF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</a:tr>
              <a:tr h="5286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1. </a:t>
                      </a:r>
                      <a:r>
                        <a:rPr lang="zh-CN" sz="2400" b="1" kern="1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课堂</a:t>
                      </a:r>
                      <a:r>
                        <a:rPr lang="zh-CN" sz="2400" b="1" kern="1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出勤</a:t>
                      </a:r>
                      <a:r>
                        <a:rPr lang="zh-CN" altLang="en-US" sz="2400" b="1" kern="1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与表现</a:t>
                      </a:r>
                      <a:endParaRPr lang="zh-CN" sz="2400" b="1" kern="1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5%</a:t>
                      </a:r>
                      <a:endParaRPr lang="zh-CN" sz="2400" b="1" kern="1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2400" b="1" kern="1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中方</a:t>
                      </a:r>
                      <a:r>
                        <a:rPr lang="zh-CN" altLang="en-US" sz="2400" b="1" kern="1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教</a:t>
                      </a:r>
                      <a:r>
                        <a:rPr lang="zh-CN" altLang="zh-CN" sz="2400" b="1" kern="1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师</a:t>
                      </a:r>
                      <a:endParaRPr lang="zh-CN" altLang="zh-CN" sz="2400" b="1" kern="1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出勤及表现</a:t>
                      </a:r>
                      <a:endParaRPr lang="zh-CN" sz="2400" b="1" kern="1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</a:tr>
              <a:tr h="8412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2. </a:t>
                      </a:r>
                      <a:r>
                        <a:rPr lang="zh-CN" sz="2400" b="1" kern="1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课堂小组展示</a:t>
                      </a:r>
                      <a:endParaRPr lang="zh-CN" sz="2400" b="1" kern="1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10%</a:t>
                      </a:r>
                      <a:endParaRPr lang="zh-CN" sz="2400" b="1" kern="1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2400" b="1" kern="1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中方</a:t>
                      </a:r>
                      <a:r>
                        <a:rPr lang="zh-CN" altLang="en-US" sz="2400" b="1" kern="1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教</a:t>
                      </a:r>
                      <a:r>
                        <a:rPr lang="zh-CN" altLang="zh-CN" sz="2400" b="1" kern="1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师</a:t>
                      </a:r>
                      <a:endParaRPr lang="zh-CN" altLang="zh-CN" sz="2400" b="1" kern="1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小组合作</a:t>
                      </a:r>
                      <a:r>
                        <a:rPr lang="en-US" sz="2400" b="1" kern="1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presentation</a:t>
                      </a:r>
                      <a:endParaRPr lang="zh-CN" sz="2400" b="1" kern="100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17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3. </a:t>
                      </a:r>
                      <a:r>
                        <a:rPr lang="zh-CN" altLang="en-US" sz="2400" b="1" kern="1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助教任务</a:t>
                      </a:r>
                      <a:endParaRPr lang="zh-CN" sz="2400" b="1" kern="1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10%</a:t>
                      </a:r>
                      <a:endParaRPr lang="zh-CN" sz="2400" b="1" kern="1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助教</a:t>
                      </a:r>
                      <a:endParaRPr lang="zh-CN" sz="2400" b="1" kern="1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助教</a:t>
                      </a:r>
                      <a:r>
                        <a:rPr lang="zh-CN" sz="2400" b="1" kern="1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课外训练</a:t>
                      </a:r>
                      <a:endParaRPr lang="en-US" altLang="zh-CN" sz="2400" b="1" kern="100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</a:tr>
              <a:tr h="993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4. </a:t>
                      </a:r>
                      <a:r>
                        <a:rPr lang="zh-CN" sz="2400" b="1" kern="1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雅思写作小论文</a:t>
                      </a:r>
                      <a:endParaRPr lang="zh-CN" sz="2400" b="1" kern="1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10%</a:t>
                      </a:r>
                      <a:endParaRPr lang="zh-CN" sz="2400" b="1" kern="1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2400" b="1" kern="1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批改网</a:t>
                      </a:r>
                      <a:endParaRPr lang="en-US" altLang="zh-CN" sz="2400" b="1" kern="100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外教出题、中方教师发布、查重功能</a:t>
                      </a:r>
                      <a:endParaRPr lang="en-US" altLang="zh-CN" sz="2400" b="1" kern="100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5. </a:t>
                      </a:r>
                      <a:r>
                        <a:rPr lang="zh-CN" sz="2400" b="1" kern="1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小组大论文</a:t>
                      </a:r>
                      <a:endParaRPr lang="zh-CN" sz="2400" b="1" kern="1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15%</a:t>
                      </a:r>
                      <a:endParaRPr lang="zh-CN" sz="2400" b="1" kern="1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中方教师</a:t>
                      </a:r>
                      <a:endParaRPr lang="zh-CN" sz="2400" b="1" kern="1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中方教师</a:t>
                      </a:r>
                      <a:endParaRPr lang="zh-CN" sz="2400" b="1" kern="1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6. </a:t>
                      </a:r>
                      <a:r>
                        <a:rPr lang="zh-CN" sz="2400" b="1" kern="1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期末统一考试</a:t>
                      </a:r>
                      <a:endParaRPr lang="zh-CN" sz="2400" b="1" kern="1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50%</a:t>
                      </a:r>
                      <a:endParaRPr lang="zh-CN" sz="2400" b="1" kern="1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中方教师</a:t>
                      </a:r>
                      <a:endParaRPr lang="zh-CN" sz="2400" b="1" kern="1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中方教师</a:t>
                      </a:r>
                      <a:endParaRPr lang="zh-CN" sz="2400" b="1" kern="1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r>
                        <a:rPr lang="en-US" sz="2400" b="1" kern="1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. </a:t>
                      </a:r>
                      <a:r>
                        <a:rPr lang="zh-CN" altLang="en-US" sz="2400" b="1" kern="1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讲座任务</a:t>
                      </a:r>
                      <a:endParaRPr lang="zh-CN" sz="2400" b="1" kern="1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r>
                        <a:rPr lang="en-US" sz="2400" b="1" kern="100" dirty="0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3%</a:t>
                      </a:r>
                      <a:endParaRPr lang="zh-CN" sz="2400" b="1" kern="100" dirty="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中方教师</a:t>
                      </a:r>
                      <a:endParaRPr lang="zh-CN" sz="2400" b="1" kern="1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听课表</a:t>
                      </a:r>
                      <a:endParaRPr lang="zh-CN" sz="2400" b="1" kern="1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标题 5"/>
          <p:cNvSpPr txBox="1"/>
          <p:nvPr/>
        </p:nvSpPr>
        <p:spPr>
          <a:xfrm>
            <a:off x="468313" y="188913"/>
            <a:ext cx="5399088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R="0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kern="1200" cap="small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五</a:t>
            </a:r>
            <a:r>
              <a:rPr kumimoji="0" lang="zh-CN" altLang="zh-CN" sz="4000" b="1" kern="1200" cap="small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、</a:t>
            </a:r>
            <a:r>
              <a:rPr kumimoji="0" lang="zh-CN" altLang="en-US" sz="4000" b="1" kern="1200" cap="small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考核与分数构成</a:t>
            </a:r>
            <a:endParaRPr kumimoji="0" lang="zh-CN" altLang="en-US" sz="4000" kern="1200" cap="small" spc="0" normalizeH="0" baseline="0" noProof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1461</Words>
  <Application>WPS 演示</Application>
  <PresentationFormat>全屏显示(4:3)</PresentationFormat>
  <Paragraphs>173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Century Schoolbook</vt:lpstr>
      <vt:lpstr>华文楷体</vt:lpstr>
      <vt:lpstr>Wingdings 2</vt:lpstr>
      <vt:lpstr>Calibri</vt:lpstr>
      <vt:lpstr>楷体</vt:lpstr>
      <vt:lpstr>Times New Roman</vt:lpstr>
      <vt:lpstr>Wingdings</vt:lpstr>
      <vt:lpstr>微软雅黑</vt:lpstr>
      <vt:lpstr>Arial Unicode MS</vt:lpstr>
      <vt:lpstr>凸显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研究生学术英语写作</dc:title>
  <dc:creator>金晶</dc:creator>
  <cp:lastModifiedBy>Administrator</cp:lastModifiedBy>
  <cp:revision>82</cp:revision>
  <dcterms:created xsi:type="dcterms:W3CDTF">2016-02-17T12:35:01Z</dcterms:created>
  <dcterms:modified xsi:type="dcterms:W3CDTF">2018-05-21T21:32:36Z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