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77" r:id="rId3"/>
    <p:sldId id="284" r:id="rId4"/>
    <p:sldId id="275" r:id="rId5"/>
    <p:sldId id="287" r:id="rId6"/>
    <p:sldId id="264" r:id="rId7"/>
    <p:sldId id="288" r:id="rId8"/>
    <p:sldId id="257" r:id="rId9"/>
    <p:sldId id="286" r:id="rId10"/>
    <p:sldId id="258" r:id="rId11"/>
    <p:sldId id="259" r:id="rId12"/>
    <p:sldId id="270" r:id="rId13"/>
    <p:sldId id="273" r:id="rId14"/>
    <p:sldId id="271" r:id="rId15"/>
    <p:sldId id="272" r:id="rId16"/>
    <p:sldId id="274" r:id="rId17"/>
    <p:sldId id="285" r:id="rId18"/>
    <p:sldId id="281" r:id="rId19"/>
    <p:sldId id="280" r:id="rId20"/>
    <p:sldId id="261" r:id="rId21"/>
    <p:sldId id="265" r:id="rId22"/>
    <p:sldId id="266" r:id="rId23"/>
    <p:sldId id="276" r:id="rId24"/>
    <p:sldId id="262" r:id="rId25"/>
    <p:sldId id="267" r:id="rId26"/>
    <p:sldId id="283" r:id="rId27"/>
    <p:sldId id="278" r:id="rId28"/>
    <p:sldId id="263" r:id="rId29"/>
    <p:sldId id="279" r:id="rId30"/>
    <p:sldId id="268" r:id="rId31"/>
    <p:sldId id="269" r:id="rId32"/>
    <p:sldId id="28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89">
          <p15:clr>
            <a:srgbClr val="A4A3A4"/>
          </p15:clr>
        </p15:guide>
        <p15:guide id="3" orient="horz" pos="1049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2455">
          <p15:clr>
            <a:srgbClr val="A4A3A4"/>
          </p15:clr>
        </p15:guide>
        <p15:guide id="6" pos="3817">
          <p15:clr>
            <a:srgbClr val="A4A3A4"/>
          </p15:clr>
        </p15:guide>
        <p15:guide id="7" pos="1255">
          <p15:clr>
            <a:srgbClr val="A4A3A4"/>
          </p15:clr>
        </p15:guide>
        <p15:guide id="8" pos="6425">
          <p15:clr>
            <a:srgbClr val="A4A3A4"/>
          </p15:clr>
        </p15:guide>
        <p15:guide id="9" pos="2842">
          <p15:clr>
            <a:srgbClr val="A4A3A4"/>
          </p15:clr>
        </p15:guide>
        <p15:guide id="10" pos="4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9" autoAdjust="0"/>
  </p:normalViewPr>
  <p:slideViewPr>
    <p:cSldViewPr snapToGrid="0" showGuides="1">
      <p:cViewPr varScale="1">
        <p:scale>
          <a:sx n="73" d="100"/>
          <a:sy n="73" d="100"/>
        </p:scale>
        <p:origin x="1084" y="68"/>
      </p:cViewPr>
      <p:guideLst>
        <p:guide orient="horz" pos="2160"/>
        <p:guide orient="horz" pos="3589"/>
        <p:guide orient="horz" pos="1049"/>
        <p:guide orient="horz" pos="1570"/>
        <p:guide orient="horz" pos="2455"/>
        <p:guide pos="3817"/>
        <p:guide pos="1255"/>
        <p:guide pos="6425"/>
        <p:guide pos="2842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92D14F"/>
            </a:solidFill>
            <a:effectLst>
              <a:innerShdw blurRad="762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144-426D-A2E9-3307FEDAED9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144-426D-A2E9-3307FEDAED9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4-426D-A2E9-3307FEDAE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0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5D9D"/>
            </a:solidFill>
            <a:effectLst>
              <a:innerShdw blurRad="762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3CD-4AC7-87D5-73DCE967C4D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3CD-4AC7-87D5-73DCE967C4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CD-4AC7-87D5-73DCE967C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1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92D14F"/>
            </a:solidFill>
            <a:effectLst/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CF-433A-8B17-49C71FE8D1D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889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1CF-433A-8B17-49C71FE8D1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CF-433A-8B17-49C71FE8D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67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7C42-CD8A-42CE-8E3E-73C352BD5920}" type="doc">
      <dgm:prSet loTypeId="urn:microsoft.com/office/officeart/2005/8/layout/bList2#1" loCatId="picture" qsTypeId="urn:microsoft.com/office/officeart/2005/8/quickstyle/simple1#1" qsCatId="simple" csTypeId="urn:microsoft.com/office/officeart/2005/8/colors/colorful5#1" csCatId="colorful" phldr="1"/>
      <dgm:spPr/>
    </dgm:pt>
    <dgm:pt modelId="{7A236058-1BB6-40B9-9348-7BFCF74797F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>
              <a:latin typeface="+mj-lt"/>
            </a:rPr>
            <a:t> </a:t>
          </a:r>
        </a:p>
      </dgm:t>
    </dgm:pt>
    <dgm:pt modelId="{E137A754-910B-4A5F-944B-024BF7FEDA5B}" type="sib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724A6807-07F6-4EB7-8D8C-1F3642101DAC}" type="par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8120550C-BC87-497C-9931-B1A996EE60C0}" type="pres">
      <dgm:prSet presAssocID="{BE287C42-CD8A-42CE-8E3E-73C352BD5920}" presName="diagram" presStyleCnt="0">
        <dgm:presLayoutVars>
          <dgm:dir/>
          <dgm:animLvl val="lvl"/>
          <dgm:resizeHandles val="exact"/>
        </dgm:presLayoutVars>
      </dgm:prSet>
      <dgm:spPr/>
    </dgm:pt>
    <dgm:pt modelId="{DBB6DB41-98F6-46AA-B628-CAF983E62B48}" type="pres">
      <dgm:prSet presAssocID="{7A236058-1BB6-40B9-9348-7BFCF74797F7}" presName="compNode" presStyleCnt="0"/>
      <dgm:spPr/>
    </dgm:pt>
    <dgm:pt modelId="{A523E08F-BB9E-46F9-A45A-A55A85EE4841}" type="pres">
      <dgm:prSet presAssocID="{7A236058-1BB6-40B9-9348-7BFCF74797F7}" presName="childRect" presStyleLbl="bgAcc1" presStyleIdx="0" presStyleCnt="1">
        <dgm:presLayoutVars>
          <dgm:bulletEnabled val="1"/>
        </dgm:presLayoutVars>
      </dgm:prSet>
      <dgm:spPr>
        <a:noFill/>
        <a:ln>
          <a:noFill/>
        </a:ln>
      </dgm:spPr>
    </dgm:pt>
    <dgm:pt modelId="{8341A2DB-1040-453E-BC64-20AB0EC705B0}" type="pres">
      <dgm:prSet presAssocID="{7A236058-1BB6-40B9-9348-7BFCF74797F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0F6C998-5693-4BDD-9069-AF61DC425B3A}" type="pres">
      <dgm:prSet presAssocID="{7A236058-1BB6-40B9-9348-7BFCF74797F7}" presName="parentRect" presStyleLbl="alignNode1" presStyleIdx="0" presStyleCnt="1"/>
      <dgm:spPr/>
    </dgm:pt>
    <dgm:pt modelId="{B6A09970-208A-49BF-904E-B64EBDB1A8AC}" type="pres">
      <dgm:prSet presAssocID="{7A236058-1BB6-40B9-9348-7BFCF74797F7}" presName="adorn" presStyleLbl="fgAccFollowNode1" presStyleIdx="0" presStyleCnt="1" custScaleX="591251" custScaleY="591653" custLinFactNeighborX="-741" custLinFactNeighborY="4287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9050">
          <a:solidFill>
            <a:schemeClr val="tx1">
              <a:lumMod val="65000"/>
              <a:lumOff val="35000"/>
              <a:alpha val="90000"/>
            </a:schemeClr>
          </a:solidFill>
        </a:ln>
      </dgm:spPr>
    </dgm:pt>
  </dgm:ptLst>
  <dgm:cxnLst>
    <dgm:cxn modelId="{DCA83A05-E140-49F5-8433-3D2D86FE8BC1}" type="presOf" srcId="{BE287C42-CD8A-42CE-8E3E-73C352BD5920}" destId="{8120550C-BC87-497C-9931-B1A996EE60C0}" srcOrd="0" destOrd="0" presId="urn:microsoft.com/office/officeart/2005/8/layout/bList2#1"/>
    <dgm:cxn modelId="{2327DD3B-BA79-4225-AF15-1720B90C9F99}" type="presOf" srcId="{7A236058-1BB6-40B9-9348-7BFCF74797F7}" destId="{E0F6C998-5693-4BDD-9069-AF61DC425B3A}" srcOrd="1" destOrd="0" presId="urn:microsoft.com/office/officeart/2005/8/layout/bList2#1"/>
    <dgm:cxn modelId="{625CA1CD-26A8-4077-A068-A7EBCEEA7B04}" type="presOf" srcId="{7A236058-1BB6-40B9-9348-7BFCF74797F7}" destId="{8341A2DB-1040-453E-BC64-20AB0EC705B0}" srcOrd="0" destOrd="0" presId="urn:microsoft.com/office/officeart/2005/8/layout/bList2#1"/>
    <dgm:cxn modelId="{FD6DD1D8-C034-48BB-8FFA-29BD3E37E4B3}" srcId="{BE287C42-CD8A-42CE-8E3E-73C352BD5920}" destId="{7A236058-1BB6-40B9-9348-7BFCF74797F7}" srcOrd="0" destOrd="0" parTransId="{724A6807-07F6-4EB7-8D8C-1F3642101DAC}" sibTransId="{E137A754-910B-4A5F-944B-024BF7FEDA5B}"/>
    <dgm:cxn modelId="{7F3DD7D6-AE8D-47D7-B3CA-8D6655013CD8}" type="presParOf" srcId="{8120550C-BC87-497C-9931-B1A996EE60C0}" destId="{DBB6DB41-98F6-46AA-B628-CAF983E62B48}" srcOrd="0" destOrd="0" presId="urn:microsoft.com/office/officeart/2005/8/layout/bList2#1"/>
    <dgm:cxn modelId="{E8325CC6-D4A6-489A-9830-171C8D56BE7B}" type="presParOf" srcId="{DBB6DB41-98F6-46AA-B628-CAF983E62B48}" destId="{A523E08F-BB9E-46F9-A45A-A55A85EE4841}" srcOrd="0" destOrd="0" presId="urn:microsoft.com/office/officeart/2005/8/layout/bList2#1"/>
    <dgm:cxn modelId="{424A4E99-44D9-4BC5-9AB1-C10C7CDD56B4}" type="presParOf" srcId="{DBB6DB41-98F6-46AA-B628-CAF983E62B48}" destId="{8341A2DB-1040-453E-BC64-20AB0EC705B0}" srcOrd="1" destOrd="0" presId="urn:microsoft.com/office/officeart/2005/8/layout/bList2#1"/>
    <dgm:cxn modelId="{C8F33CA0-BFEF-41B6-B943-7F8498E11D5A}" type="presParOf" srcId="{DBB6DB41-98F6-46AA-B628-CAF983E62B48}" destId="{E0F6C998-5693-4BDD-9069-AF61DC425B3A}" srcOrd="2" destOrd="0" presId="urn:microsoft.com/office/officeart/2005/8/layout/bList2#1"/>
    <dgm:cxn modelId="{4E4DEC2B-F3E1-413D-B286-3070B7BFE641}" type="presParOf" srcId="{DBB6DB41-98F6-46AA-B628-CAF983E62B48}" destId="{B6A09970-208A-49BF-904E-B64EBDB1A8A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87C42-CD8A-42CE-8E3E-73C352BD5920}" type="doc">
      <dgm:prSet loTypeId="urn:microsoft.com/office/officeart/2005/8/layout/bList2#1" loCatId="picture" qsTypeId="urn:microsoft.com/office/officeart/2005/8/quickstyle/simple1#2" qsCatId="simple" csTypeId="urn:microsoft.com/office/officeart/2005/8/colors/colorful5#2" csCatId="colorful" phldr="1"/>
      <dgm:spPr/>
    </dgm:pt>
    <dgm:pt modelId="{7A236058-1BB6-40B9-9348-7BFCF74797F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>
              <a:latin typeface="+mj-lt"/>
            </a:rPr>
            <a:t> </a:t>
          </a:r>
        </a:p>
      </dgm:t>
    </dgm:pt>
    <dgm:pt modelId="{E137A754-910B-4A5F-944B-024BF7FEDA5B}" type="sib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724A6807-07F6-4EB7-8D8C-1F3642101DAC}" type="par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8120550C-BC87-497C-9931-B1A996EE60C0}" type="pres">
      <dgm:prSet presAssocID="{BE287C42-CD8A-42CE-8E3E-73C352BD5920}" presName="diagram" presStyleCnt="0">
        <dgm:presLayoutVars>
          <dgm:dir/>
          <dgm:animLvl val="lvl"/>
          <dgm:resizeHandles val="exact"/>
        </dgm:presLayoutVars>
      </dgm:prSet>
      <dgm:spPr/>
    </dgm:pt>
    <dgm:pt modelId="{DBB6DB41-98F6-46AA-B628-CAF983E62B48}" type="pres">
      <dgm:prSet presAssocID="{7A236058-1BB6-40B9-9348-7BFCF74797F7}" presName="compNode" presStyleCnt="0"/>
      <dgm:spPr/>
    </dgm:pt>
    <dgm:pt modelId="{A523E08F-BB9E-46F9-A45A-A55A85EE4841}" type="pres">
      <dgm:prSet presAssocID="{7A236058-1BB6-40B9-9348-7BFCF74797F7}" presName="childRect" presStyleLbl="bgAcc1" presStyleIdx="0" presStyleCnt="1">
        <dgm:presLayoutVars>
          <dgm:bulletEnabled val="1"/>
        </dgm:presLayoutVars>
      </dgm:prSet>
      <dgm:spPr>
        <a:noFill/>
        <a:ln>
          <a:noFill/>
        </a:ln>
      </dgm:spPr>
    </dgm:pt>
    <dgm:pt modelId="{8341A2DB-1040-453E-BC64-20AB0EC705B0}" type="pres">
      <dgm:prSet presAssocID="{7A236058-1BB6-40B9-9348-7BFCF74797F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0F6C998-5693-4BDD-9069-AF61DC425B3A}" type="pres">
      <dgm:prSet presAssocID="{7A236058-1BB6-40B9-9348-7BFCF74797F7}" presName="parentRect" presStyleLbl="alignNode1" presStyleIdx="0" presStyleCnt="1"/>
      <dgm:spPr/>
    </dgm:pt>
    <dgm:pt modelId="{B6A09970-208A-49BF-904E-B64EBDB1A8AC}" type="pres">
      <dgm:prSet presAssocID="{7A236058-1BB6-40B9-9348-7BFCF74797F7}" presName="adorn" presStyleLbl="fgAccFollowNode1" presStyleIdx="0" presStyleCnt="1" custScaleX="591251" custScaleY="591653" custLinFactNeighborX="-741" custLinFactNeighborY="42878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9050">
          <a:solidFill>
            <a:schemeClr val="tx1">
              <a:lumMod val="65000"/>
              <a:lumOff val="35000"/>
              <a:alpha val="90000"/>
            </a:schemeClr>
          </a:solidFill>
        </a:ln>
      </dgm:spPr>
    </dgm:pt>
  </dgm:ptLst>
  <dgm:cxnLst>
    <dgm:cxn modelId="{983DE53E-D24D-4CF9-B5B6-6F9FAEB9A7E4}" type="presOf" srcId="{BE287C42-CD8A-42CE-8E3E-73C352BD5920}" destId="{8120550C-BC87-497C-9931-B1A996EE60C0}" srcOrd="0" destOrd="0" presId="urn:microsoft.com/office/officeart/2005/8/layout/bList2#1"/>
    <dgm:cxn modelId="{3283E7AD-7754-4D29-9148-1553378CDC36}" type="presOf" srcId="{7A236058-1BB6-40B9-9348-7BFCF74797F7}" destId="{8341A2DB-1040-453E-BC64-20AB0EC705B0}" srcOrd="0" destOrd="0" presId="urn:microsoft.com/office/officeart/2005/8/layout/bList2#1"/>
    <dgm:cxn modelId="{4CF785AF-7729-4D32-A8EB-C5846C4703ED}" type="presOf" srcId="{7A236058-1BB6-40B9-9348-7BFCF74797F7}" destId="{E0F6C998-5693-4BDD-9069-AF61DC425B3A}" srcOrd="1" destOrd="0" presId="urn:microsoft.com/office/officeart/2005/8/layout/bList2#1"/>
    <dgm:cxn modelId="{FD6DD1D8-C034-48BB-8FFA-29BD3E37E4B3}" srcId="{BE287C42-CD8A-42CE-8E3E-73C352BD5920}" destId="{7A236058-1BB6-40B9-9348-7BFCF74797F7}" srcOrd="0" destOrd="0" parTransId="{724A6807-07F6-4EB7-8D8C-1F3642101DAC}" sibTransId="{E137A754-910B-4A5F-944B-024BF7FEDA5B}"/>
    <dgm:cxn modelId="{F486CBEF-0687-47A0-A8DD-78B97B14F050}" type="presParOf" srcId="{8120550C-BC87-497C-9931-B1A996EE60C0}" destId="{DBB6DB41-98F6-46AA-B628-CAF983E62B48}" srcOrd="0" destOrd="0" presId="urn:microsoft.com/office/officeart/2005/8/layout/bList2#1"/>
    <dgm:cxn modelId="{0E2E2800-4D8C-42EB-97B8-324E2F7CDF6F}" type="presParOf" srcId="{DBB6DB41-98F6-46AA-B628-CAF983E62B48}" destId="{A523E08F-BB9E-46F9-A45A-A55A85EE4841}" srcOrd="0" destOrd="0" presId="urn:microsoft.com/office/officeart/2005/8/layout/bList2#1"/>
    <dgm:cxn modelId="{F1D655C4-57A4-4077-B9EF-21F7815FD09A}" type="presParOf" srcId="{DBB6DB41-98F6-46AA-B628-CAF983E62B48}" destId="{8341A2DB-1040-453E-BC64-20AB0EC705B0}" srcOrd="1" destOrd="0" presId="urn:microsoft.com/office/officeart/2005/8/layout/bList2#1"/>
    <dgm:cxn modelId="{0150260C-0DBF-4DB1-B524-71C8CF8E37D3}" type="presParOf" srcId="{DBB6DB41-98F6-46AA-B628-CAF983E62B48}" destId="{E0F6C998-5693-4BDD-9069-AF61DC425B3A}" srcOrd="2" destOrd="0" presId="urn:microsoft.com/office/officeart/2005/8/layout/bList2#1"/>
    <dgm:cxn modelId="{337F016E-3669-4494-86AC-EA136564BF08}" type="presParOf" srcId="{DBB6DB41-98F6-46AA-B628-CAF983E62B48}" destId="{B6A09970-208A-49BF-904E-B64EBDB1A8A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E08F-BB9E-46F9-A45A-A55A85EE4841}">
      <dsp:nvSpPr>
        <dsp:cNvPr id="0" name=""/>
        <dsp:cNvSpPr/>
      </dsp:nvSpPr>
      <dsp:spPr>
        <a:xfrm>
          <a:off x="100095" y="49996"/>
          <a:ext cx="771342" cy="575790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C998-5693-4BDD-9069-AF61DC425B3A}">
      <dsp:nvSpPr>
        <dsp:cNvPr id="0" name=""/>
        <dsp:cNvSpPr/>
      </dsp:nvSpPr>
      <dsp:spPr>
        <a:xfrm>
          <a:off x="100095" y="625787"/>
          <a:ext cx="771342" cy="2475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 </a:t>
          </a:r>
        </a:p>
      </dsp:txBody>
      <dsp:txXfrm>
        <a:off x="100095" y="625787"/>
        <a:ext cx="543199" cy="247590"/>
      </dsp:txXfrm>
    </dsp:sp>
    <dsp:sp modelId="{B6A09970-208A-49BF-904E-B64EBDB1A8AC}">
      <dsp:nvSpPr>
        <dsp:cNvPr id="0" name=""/>
        <dsp:cNvSpPr/>
      </dsp:nvSpPr>
      <dsp:spPr>
        <a:xfrm>
          <a:off x="0" y="2914"/>
          <a:ext cx="1596199" cy="15972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905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E08F-BB9E-46F9-A45A-A55A85EE4841}">
      <dsp:nvSpPr>
        <dsp:cNvPr id="0" name=""/>
        <dsp:cNvSpPr/>
      </dsp:nvSpPr>
      <dsp:spPr>
        <a:xfrm>
          <a:off x="100095" y="49996"/>
          <a:ext cx="771342" cy="575790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C998-5693-4BDD-9069-AF61DC425B3A}">
      <dsp:nvSpPr>
        <dsp:cNvPr id="0" name=""/>
        <dsp:cNvSpPr/>
      </dsp:nvSpPr>
      <dsp:spPr>
        <a:xfrm>
          <a:off x="100095" y="625787"/>
          <a:ext cx="771342" cy="2475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 </a:t>
          </a:r>
        </a:p>
      </dsp:txBody>
      <dsp:txXfrm>
        <a:off x="100095" y="625787"/>
        <a:ext cx="543199" cy="247590"/>
      </dsp:txXfrm>
    </dsp:sp>
    <dsp:sp modelId="{B6A09970-208A-49BF-904E-B64EBDB1A8AC}">
      <dsp:nvSpPr>
        <dsp:cNvPr id="0" name=""/>
        <dsp:cNvSpPr/>
      </dsp:nvSpPr>
      <dsp:spPr>
        <a:xfrm>
          <a:off x="0" y="2914"/>
          <a:ext cx="1596199" cy="15972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905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https://pixabay.com/static/uploads/photo/2014/08/26/19/21/document-428335_960_720.jpg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2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http://publicdomainarchive.com/wp-content/uploads/2015/03/public-domain-images-free-stock-photos-apple-fruits-iphone.jpg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0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https://pixabay.com/static/uploads/photo/2014/08/26/19/21/document-428335_960_720.jpg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8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http://colorlisa.com/pictures/83_1.jpg</a:t>
            </a:r>
          </a:p>
          <a:p>
            <a:r>
              <a:rPr lang="en-US" altLang="zh-CN" dirty="0"/>
              <a:t>http://www.lifeofpix.com/wp-content/uploads/2016/04/Life-of-Pix-free-stock-desk-newspaper-light-LEEROY.jpg</a:t>
            </a:r>
          </a:p>
          <a:p>
            <a:r>
              <a:rPr lang="en-US" altLang="zh-CN" dirty="0"/>
              <a:t>http://publicdomainarchive.com/wp-content/uploads/2014/04/public-domain-images-free-stock-photos-down-town-chicago-blue-sky-5-1000x666.jpg</a:t>
            </a:r>
          </a:p>
          <a:p>
            <a:r>
              <a:rPr lang="en-US" altLang="zh-CN" dirty="0"/>
              <a:t>http://publicdomainarchive.com/wp-content/uploads/2014/12/public-domain-images-free-stock-photos-high-quality-resolution-downloads-public-domain-archive-3-1000x750.jpg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https://pixabay.com/static/uploads/photo/2014/08/26/19/21/document-428335_960_720.jpg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https://pixabay.com/static/uploads/photo/2016/03/02/10/32/allrounder-1232059_960_720.jpg</a:t>
            </a:r>
          </a:p>
          <a:p>
            <a:r>
              <a:rPr lang="en-US" altLang="zh-CN" dirty="0"/>
              <a:t>https://pixabay.com/static/uploads/photo/2015/08/11/11/13/armin-883896_960_720.jpg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9646" y="2939976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评价指标量化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B1E40D-8885-4FB4-AD13-1C84B087AED6}"/>
              </a:ext>
            </a:extLst>
          </p:cNvPr>
          <p:cNvGrpSpPr/>
          <p:nvPr/>
        </p:nvGrpSpPr>
        <p:grpSpPr>
          <a:xfrm>
            <a:off x="2173353" y="2646619"/>
            <a:ext cx="1510045" cy="1510045"/>
            <a:chOff x="2619920" y="2673977"/>
            <a:chExt cx="1510045" cy="1510045"/>
          </a:xfrm>
        </p:grpSpPr>
        <p:sp>
          <p:nvSpPr>
            <p:cNvPr id="2" name="椭圆 1"/>
            <p:cNvSpPr/>
            <p:nvPr/>
          </p:nvSpPr>
          <p:spPr>
            <a:xfrm>
              <a:off x="2619920" y="2673977"/>
              <a:ext cx="1510045" cy="1510045"/>
            </a:xfrm>
            <a:prstGeom prst="ellipse">
              <a:avLst/>
            </a:prstGeom>
            <a:noFill/>
            <a:ln w="3175">
              <a:solidFill>
                <a:srgbClr val="005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211"/>
            <p:cNvGrpSpPr/>
            <p:nvPr/>
          </p:nvGrpSpPr>
          <p:grpSpPr bwMode="auto">
            <a:xfrm>
              <a:off x="2914689" y="2956950"/>
              <a:ext cx="839660" cy="935830"/>
              <a:chOff x="3196143" y="821604"/>
              <a:chExt cx="896937" cy="1000125"/>
            </a:xfrm>
            <a:solidFill>
              <a:srgbClr val="005D9D"/>
            </a:solidFill>
          </p:grpSpPr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3544354" y="1170413"/>
                <a:ext cx="451342" cy="421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auto">
              <a:xfrm>
                <a:off x="3547364" y="1275775"/>
                <a:ext cx="451342" cy="421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3454086" y="1059032"/>
                <a:ext cx="637897" cy="761611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3571436" y="1369094"/>
                <a:ext cx="424260" cy="4214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3616569" y="1474456"/>
                <a:ext cx="385145" cy="4214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7"/>
              <p:cNvSpPr/>
              <p:nvPr/>
            </p:nvSpPr>
            <p:spPr bwMode="auto">
              <a:xfrm>
                <a:off x="3634623" y="1558745"/>
                <a:ext cx="364083" cy="4214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3475150" y="1534663"/>
                <a:ext cx="144429" cy="189649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9"/>
              <p:cNvSpPr/>
              <p:nvPr/>
            </p:nvSpPr>
            <p:spPr bwMode="auto">
              <a:xfrm>
                <a:off x="3195317" y="821215"/>
                <a:ext cx="180537" cy="171589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30"/>
              <p:cNvSpPr/>
              <p:nvPr/>
            </p:nvSpPr>
            <p:spPr bwMode="auto">
              <a:xfrm>
                <a:off x="3631615" y="1664106"/>
                <a:ext cx="370099" cy="4214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31"/>
              <p:cNvSpPr>
                <a:spLocks noEditPoints="1"/>
              </p:cNvSpPr>
              <p:nvPr/>
            </p:nvSpPr>
            <p:spPr bwMode="auto">
              <a:xfrm>
                <a:off x="3240452" y="953669"/>
                <a:ext cx="376117" cy="629158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 rot="18608448">
            <a:off x="3926167" y="-1985121"/>
            <a:ext cx="4339665" cy="4339665"/>
          </a:xfrm>
          <a:prstGeom prst="chord">
            <a:avLst>
              <a:gd name="adj1" fmla="val 2700000"/>
              <a:gd name="adj2" fmla="val 14088105"/>
            </a:avLst>
          </a:pr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8100000">
            <a:off x="3597796" y="-2313494"/>
            <a:ext cx="4996409" cy="4996409"/>
          </a:xfrm>
          <a:prstGeom prst="arc">
            <a:avLst>
              <a:gd name="adj1" fmla="val 13235952"/>
              <a:gd name="adj2" fmla="val 2948574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51465" y="637721"/>
            <a:ext cx="228600" cy="228600"/>
            <a:chOff x="3619500" y="4324350"/>
            <a:chExt cx="228600" cy="228600"/>
          </a:xfrm>
        </p:grpSpPr>
        <p:sp>
          <p:nvSpPr>
            <p:cNvPr id="6" name="椭圆 5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9652" y="1894567"/>
            <a:ext cx="228600" cy="228600"/>
            <a:chOff x="3619500" y="4324350"/>
            <a:chExt cx="228600" cy="228600"/>
          </a:xfrm>
        </p:grpSpPr>
        <p:sp>
          <p:nvSpPr>
            <p:cNvPr id="11" name="椭圆 10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2679" y="2564192"/>
            <a:ext cx="228600" cy="228600"/>
            <a:chOff x="3619500" y="4324350"/>
            <a:chExt cx="228600" cy="228600"/>
          </a:xfrm>
        </p:grpSpPr>
        <p:sp>
          <p:nvSpPr>
            <p:cNvPr id="17" name="椭圆 16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84682" y="1894567"/>
            <a:ext cx="228600" cy="228600"/>
            <a:chOff x="3619500" y="4324350"/>
            <a:chExt cx="228600" cy="228600"/>
          </a:xfrm>
        </p:grpSpPr>
        <p:sp>
          <p:nvSpPr>
            <p:cNvPr id="20" name="椭圆 19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6474" y="637721"/>
            <a:ext cx="228600" cy="228600"/>
            <a:chOff x="3619500" y="4324350"/>
            <a:chExt cx="228600" cy="228600"/>
          </a:xfrm>
        </p:grpSpPr>
        <p:sp>
          <p:nvSpPr>
            <p:cNvPr id="23" name="椭圆 22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7392" y="659948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9" y="227692"/>
            <a:ext cx="1676400" cy="1676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5000"/>
              </a:prstClr>
            </a:outerShdw>
          </a:effectLst>
        </p:spPr>
      </p:pic>
      <p:sp>
        <p:nvSpPr>
          <p:cNvPr id="27" name="文本框 26"/>
          <p:cNvSpPr txBox="1"/>
          <p:nvPr/>
        </p:nvSpPr>
        <p:spPr>
          <a:xfrm>
            <a:off x="2687283" y="3401246"/>
            <a:ext cx="137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研究综述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63311" y="438313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研究内容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468087" y="3411975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研究结论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374087" y="1673211"/>
            <a:ext cx="226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研究不足与展望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15544" y="313111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73501" y="40647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Contents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72145" y="3145784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Results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84311" y="1405375"/>
            <a:ext cx="244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 And Prospects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0924" y="165797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绪论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854876" y="1360218"/>
            <a:ext cx="138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8976360" y="1456612"/>
            <a:ext cx="352772" cy="520857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8" name="组合 211"/>
          <p:cNvGrpSpPr/>
          <p:nvPr/>
        </p:nvGrpSpPr>
        <p:grpSpPr bwMode="auto">
          <a:xfrm>
            <a:off x="2147371" y="3100300"/>
            <a:ext cx="540038" cy="601891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216"/>
          <p:cNvGrpSpPr/>
          <p:nvPr/>
        </p:nvGrpSpPr>
        <p:grpSpPr bwMode="auto">
          <a:xfrm>
            <a:off x="7714848" y="3202224"/>
            <a:ext cx="703576" cy="532401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221"/>
          <p:cNvGrpSpPr/>
          <p:nvPr/>
        </p:nvGrpSpPr>
        <p:grpSpPr bwMode="auto">
          <a:xfrm>
            <a:off x="1026063" y="1456612"/>
            <a:ext cx="757687" cy="497394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57" name="Freeform 113"/>
            <p:cNvSpPr/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64930" y="4097965"/>
            <a:ext cx="651213" cy="60865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62867" y="247189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8100" y="330719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53081" y="245288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72763" y="73881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47521" y="263998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1057" y="3194646"/>
            <a:ext cx="1653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57040" y="269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组合 221"/>
          <p:cNvGrpSpPr/>
          <p:nvPr/>
        </p:nvGrpSpPr>
        <p:grpSpPr bwMode="auto">
          <a:xfrm>
            <a:off x="1728205" y="3068194"/>
            <a:ext cx="995683" cy="653629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6" name="Freeform 113"/>
            <p:cNvSpPr/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15"/>
            <p:cNvSpPr/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19809" y="386011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研究意义</a:t>
            </a: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6915718" y="3715982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9809" y="5034844"/>
            <a:ext cx="184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研究路径</a:t>
            </a:r>
          </a:p>
        </p:txBody>
      </p:sp>
      <p:grpSp>
        <p:nvGrpSpPr>
          <p:cNvPr id="15" name="组合 212"/>
          <p:cNvGrpSpPr/>
          <p:nvPr/>
        </p:nvGrpSpPr>
        <p:grpSpPr bwMode="auto">
          <a:xfrm>
            <a:off x="6915718" y="4947873"/>
            <a:ext cx="757755" cy="661109"/>
            <a:chOff x="6218743" y="889867"/>
            <a:chExt cx="1111250" cy="969962"/>
          </a:xfrm>
          <a:solidFill>
            <a:srgbClr val="005D9D"/>
          </a:solidFill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6219308" y="1393176"/>
              <a:ext cx="680022" cy="466601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5"/>
            <p:cNvSpPr>
              <a:spLocks noEditPoints="1"/>
            </p:cNvSpPr>
            <p:nvPr/>
          </p:nvSpPr>
          <p:spPr bwMode="auto">
            <a:xfrm>
              <a:off x="6219308" y="890453"/>
              <a:ext cx="680022" cy="517776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36"/>
            <p:cNvSpPr>
              <a:spLocks noEditPoints="1"/>
            </p:cNvSpPr>
            <p:nvPr/>
          </p:nvSpPr>
          <p:spPr bwMode="auto">
            <a:xfrm>
              <a:off x="6739855" y="1149341"/>
              <a:ext cx="589754" cy="451549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6342674" y="1552725"/>
              <a:ext cx="213636" cy="231794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60727" y="1089134"/>
              <a:ext cx="177529" cy="240826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9"/>
            <p:cNvSpPr/>
            <p:nvPr/>
          </p:nvSpPr>
          <p:spPr bwMode="auto">
            <a:xfrm>
              <a:off x="6842159" y="1308887"/>
              <a:ext cx="174519" cy="219755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19809" y="2680912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研究目的</a:t>
            </a:r>
          </a:p>
        </p:txBody>
      </p:sp>
      <p:grpSp>
        <p:nvGrpSpPr>
          <p:cNvPr id="22" name="组合 213"/>
          <p:cNvGrpSpPr/>
          <p:nvPr/>
        </p:nvGrpSpPr>
        <p:grpSpPr bwMode="auto">
          <a:xfrm>
            <a:off x="6915718" y="2574972"/>
            <a:ext cx="593723" cy="594598"/>
            <a:chOff x="1754693" y="2521817"/>
            <a:chExt cx="822325" cy="823913"/>
          </a:xfrm>
          <a:solidFill>
            <a:srgbClr val="005D9D"/>
          </a:solidFill>
        </p:grpSpPr>
        <p:sp>
          <p:nvSpPr>
            <p:cNvPr id="23" name="Freeform 42"/>
            <p:cNvSpPr>
              <a:spLocks noEditPoints="1"/>
            </p:cNvSpPr>
            <p:nvPr/>
          </p:nvSpPr>
          <p:spPr bwMode="auto">
            <a:xfrm>
              <a:off x="1754033" y="2534090"/>
              <a:ext cx="667986" cy="776664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43"/>
            <p:cNvSpPr/>
            <p:nvPr/>
          </p:nvSpPr>
          <p:spPr bwMode="auto">
            <a:xfrm>
              <a:off x="2467153" y="2522048"/>
              <a:ext cx="105314" cy="51175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4"/>
            <p:cNvSpPr/>
            <p:nvPr/>
          </p:nvSpPr>
          <p:spPr bwMode="auto">
            <a:xfrm>
              <a:off x="2467153" y="2585264"/>
              <a:ext cx="105314" cy="7616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1874391" y="2735780"/>
              <a:ext cx="43328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868373" y="2832111"/>
              <a:ext cx="436296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1874391" y="2931452"/>
              <a:ext cx="430279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65364" y="3030792"/>
              <a:ext cx="43629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19809" y="151647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研究背景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915718" y="1295335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5"/>
            <p:cNvSpPr/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6"/>
            <p:cNvSpPr/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形状 60"/>
          <p:cNvSpPr/>
          <p:nvPr/>
        </p:nvSpPr>
        <p:spPr>
          <a:xfrm flipH="1">
            <a:off x="5187407" y="152491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21479660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</a:p>
        </p:txBody>
      </p:sp>
      <p:sp>
        <p:nvSpPr>
          <p:cNvPr id="41" name="形状 40"/>
          <p:cNvSpPr/>
          <p:nvPr/>
        </p:nvSpPr>
        <p:spPr>
          <a:xfrm>
            <a:off x="4623305" y="265135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385882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5" name="空心弧 54"/>
          <p:cNvSpPr/>
          <p:nvPr/>
        </p:nvSpPr>
        <p:spPr>
          <a:xfrm>
            <a:off x="5293556" y="3873897"/>
            <a:ext cx="1604887" cy="1605530"/>
          </a:xfrm>
          <a:prstGeom prst="blockArc">
            <a:avLst>
              <a:gd name="adj1" fmla="val 14095361"/>
              <a:gd name="adj2" fmla="val 10799997"/>
              <a:gd name="adj3" fmla="val 11504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8" name="等腰三角形 57"/>
          <p:cNvSpPr>
            <a:spLocks noChangeAspect="1" noChangeArrowheads="1"/>
          </p:cNvSpPr>
          <p:nvPr/>
        </p:nvSpPr>
        <p:spPr bwMode="auto">
          <a:xfrm rot="5400000" flipV="1">
            <a:off x="7189533" y="229138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9" name="等腰三角形 58"/>
          <p:cNvSpPr>
            <a:spLocks noChangeAspect="1" noChangeArrowheads="1"/>
          </p:cNvSpPr>
          <p:nvPr/>
        </p:nvSpPr>
        <p:spPr bwMode="auto">
          <a:xfrm rot="5400000" flipV="1">
            <a:off x="7189533" y="4573504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0" name="等腰三角形 59"/>
          <p:cNvSpPr>
            <a:spLocks noChangeAspect="1" noChangeArrowheads="1"/>
          </p:cNvSpPr>
          <p:nvPr/>
        </p:nvSpPr>
        <p:spPr bwMode="auto">
          <a:xfrm rot="16200000" flipH="1" flipV="1">
            <a:off x="4337981" y="348017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8589" y="2071378"/>
            <a:ext cx="75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01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77755" y="319842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02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79972" y="435400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03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10403" y="1985360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725643" y="4230060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88800" y="3194368"/>
            <a:ext cx="367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88800" y="2760821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679908" y="157001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710388" y="384229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812383" y="3159669"/>
            <a:ext cx="184041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786603" y="1959869"/>
            <a:ext cx="184041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818731" y="4230060"/>
            <a:ext cx="184041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481468" y="576438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研究目的</a:t>
            </a:r>
          </a:p>
        </p:txBody>
      </p:sp>
      <p:grpSp>
        <p:nvGrpSpPr>
          <p:cNvPr id="76" name="组合 213"/>
          <p:cNvGrpSpPr/>
          <p:nvPr/>
        </p:nvGrpSpPr>
        <p:grpSpPr bwMode="auto">
          <a:xfrm>
            <a:off x="4975188" y="5770545"/>
            <a:ext cx="487939" cy="488658"/>
            <a:chOff x="1754693" y="2521817"/>
            <a:chExt cx="822325" cy="823913"/>
          </a:xfrm>
          <a:solidFill>
            <a:srgbClr val="005D9D"/>
          </a:solidFill>
        </p:grpSpPr>
        <p:sp>
          <p:nvSpPr>
            <p:cNvPr id="77" name="Freeform 42"/>
            <p:cNvSpPr>
              <a:spLocks noEditPoints="1"/>
            </p:cNvSpPr>
            <p:nvPr/>
          </p:nvSpPr>
          <p:spPr bwMode="auto">
            <a:xfrm>
              <a:off x="1754033" y="2534090"/>
              <a:ext cx="667986" cy="776664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43"/>
            <p:cNvSpPr/>
            <p:nvPr/>
          </p:nvSpPr>
          <p:spPr bwMode="auto">
            <a:xfrm>
              <a:off x="2467153" y="2522048"/>
              <a:ext cx="105314" cy="51175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44"/>
            <p:cNvSpPr/>
            <p:nvPr/>
          </p:nvSpPr>
          <p:spPr bwMode="auto">
            <a:xfrm>
              <a:off x="2467153" y="2585264"/>
              <a:ext cx="105314" cy="7616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1874391" y="2735780"/>
              <a:ext cx="43328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1868373" y="2832111"/>
              <a:ext cx="436296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2" name="Rectangle 47"/>
            <p:cNvSpPr>
              <a:spLocks noChangeArrowheads="1"/>
            </p:cNvSpPr>
            <p:nvPr/>
          </p:nvSpPr>
          <p:spPr bwMode="auto">
            <a:xfrm>
              <a:off x="1874391" y="2931452"/>
              <a:ext cx="430279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3" name="Rectangle 48"/>
            <p:cNvSpPr>
              <a:spLocks noChangeArrowheads="1"/>
            </p:cNvSpPr>
            <p:nvPr/>
          </p:nvSpPr>
          <p:spPr bwMode="auto">
            <a:xfrm>
              <a:off x="1865364" y="3030792"/>
              <a:ext cx="43629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</a:p>
        </p:txBody>
      </p:sp>
      <p:sp>
        <p:nvSpPr>
          <p:cNvPr id="36" name="矩形 35"/>
          <p:cNvSpPr/>
          <p:nvPr/>
        </p:nvSpPr>
        <p:spPr>
          <a:xfrm>
            <a:off x="967740" y="2396806"/>
            <a:ext cx="2354580" cy="160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604683" y="2396806"/>
            <a:ext cx="2354580" cy="160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1626" y="2396806"/>
            <a:ext cx="2354580" cy="160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78570" y="2396806"/>
            <a:ext cx="2354580" cy="160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30" y="2492375"/>
            <a:ext cx="2107678" cy="14049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2"/>
          <a:stretch>
            <a:fillRect/>
          </a:stretch>
        </p:blipFill>
        <p:spPr>
          <a:xfrm>
            <a:off x="3727237" y="2492375"/>
            <a:ext cx="2112433" cy="14090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8" y="2492375"/>
            <a:ext cx="2107406" cy="14049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49" y="2492375"/>
            <a:ext cx="2107408" cy="14049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52321" y="1791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01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89264" y="1791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02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24044" y="1791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03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758824" y="1791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04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5133" y="4663947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113184" y="4258546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493608" y="4663947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781659" y="4258546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60983" y="4658656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449034" y="42532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44124" y="4663947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9132175" y="4258546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</p:spTree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 rot="2700000">
            <a:off x="4947835" y="2756186"/>
            <a:ext cx="2301059" cy="2301059"/>
          </a:xfrm>
          <a:prstGeom prst="ellipse">
            <a:avLst/>
          </a:prstGeom>
          <a:solidFill>
            <a:srgbClr val="005D9D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8742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4641805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18742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4641805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24"/>
          <p:cNvSpPr/>
          <p:nvPr/>
        </p:nvSpPr>
        <p:spPr bwMode="auto">
          <a:xfrm rot="2700000">
            <a:off x="5010837" y="2815796"/>
            <a:ext cx="2182407" cy="2180463"/>
          </a:xfrm>
          <a:custGeom>
            <a:avLst/>
            <a:gdLst>
              <a:gd name="T0" fmla="*/ 391 w 475"/>
              <a:gd name="T1" fmla="*/ 390 h 475"/>
              <a:gd name="T2" fmla="*/ 85 w 475"/>
              <a:gd name="T3" fmla="*/ 390 h 475"/>
              <a:gd name="T4" fmla="*/ 85 w 475"/>
              <a:gd name="T5" fmla="*/ 84 h 475"/>
              <a:gd name="T6" fmla="*/ 391 w 475"/>
              <a:gd name="T7" fmla="*/ 84 h 475"/>
              <a:gd name="T8" fmla="*/ 391 w 475"/>
              <a:gd name="T9" fmla="*/ 39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75">
                <a:moveTo>
                  <a:pt x="391" y="390"/>
                </a:moveTo>
                <a:cubicBezTo>
                  <a:pt x="306" y="475"/>
                  <a:pt x="169" y="475"/>
                  <a:pt x="85" y="390"/>
                </a:cubicBezTo>
                <a:cubicBezTo>
                  <a:pt x="0" y="306"/>
                  <a:pt x="0" y="169"/>
                  <a:pt x="85" y="84"/>
                </a:cubicBezTo>
                <a:cubicBezTo>
                  <a:pt x="169" y="0"/>
                  <a:pt x="306" y="0"/>
                  <a:pt x="391" y="84"/>
                </a:cubicBezTo>
                <a:cubicBezTo>
                  <a:pt x="475" y="169"/>
                  <a:pt x="475" y="306"/>
                  <a:pt x="391" y="390"/>
                </a:cubicBezTo>
                <a:close/>
              </a:path>
            </a:pathLst>
          </a:cu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28600" sx="106000" sy="106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572375" y="1811655"/>
            <a:ext cx="0" cy="1230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462416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sp>
        <p:nvSpPr>
          <p:cNvPr id="94" name="TextBox 2059"/>
          <p:cNvSpPr txBox="1"/>
          <p:nvPr/>
        </p:nvSpPr>
        <p:spPr>
          <a:xfrm>
            <a:off x="7457437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请点击此处添加您的标题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7462416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059"/>
          <p:cNvSpPr txBox="1"/>
          <p:nvPr/>
        </p:nvSpPr>
        <p:spPr>
          <a:xfrm>
            <a:off x="7457437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请点击此处添加您的标题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641805" y="4740159"/>
            <a:ext cx="0" cy="1142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41805" y="1811655"/>
            <a:ext cx="0" cy="1199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flipH="1">
            <a:off x="937260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3" name="TextBox 2059"/>
          <p:cNvSpPr txBox="1"/>
          <p:nvPr/>
        </p:nvSpPr>
        <p:spPr>
          <a:xfrm flipH="1">
            <a:off x="942239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请点击此处添加您的标题</a:t>
            </a:r>
          </a:p>
        </p:txBody>
      </p:sp>
      <p:sp>
        <p:nvSpPr>
          <p:cNvPr id="104" name="矩形 103"/>
          <p:cNvSpPr/>
          <p:nvPr/>
        </p:nvSpPr>
        <p:spPr>
          <a:xfrm flipH="1">
            <a:off x="937260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6" name="TextBox 2059"/>
          <p:cNvSpPr txBox="1"/>
          <p:nvPr/>
        </p:nvSpPr>
        <p:spPr>
          <a:xfrm flipH="1">
            <a:off x="942239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请点击此处添加您的标题</a:t>
            </a: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572375" y="4753282"/>
            <a:ext cx="0" cy="1129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13618" y="409066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研究意义</a:t>
            </a:r>
          </a:p>
        </p:txBody>
      </p:sp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5819435" y="3245636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06092" y="1951751"/>
            <a:ext cx="397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40508" y="4902462"/>
            <a:ext cx="397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84074" y="1872181"/>
            <a:ext cx="397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97574" y="4936278"/>
            <a:ext cx="397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3049367" y="2401339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756452" y="2401339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8463538" y="2401339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gray">
          <a:xfrm>
            <a:off x="1372967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1151352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itchFamily="65" charset="-120"/>
                <a:cs typeface="Tahoma" pitchFamily="34" charset="0"/>
              </a:rPr>
              <a:t>PART ONE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itchFamily="65" charset="-120"/>
              <a:cs typeface="Tahoma" pitchFamily="34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gray">
          <a:xfrm>
            <a:off x="4084418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3873914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itchFamily="65" charset="-120"/>
                <a:cs typeface="Tahoma" pitchFamily="34" charset="0"/>
              </a:rPr>
              <a:t>PART TWO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itchFamily="65" charset="-120"/>
              <a:cs typeface="Tahoma" pitchFamily="34" charset="0"/>
            </a:endParaRP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gray">
          <a:xfrm>
            <a:off x="6795869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6596476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itchFamily="65" charset="-120"/>
                <a:cs typeface="Tahoma" pitchFamily="34" charset="0"/>
              </a:rPr>
              <a:t>PART THREE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itchFamily="65" charset="-120"/>
              <a:cs typeface="Tahoma" pitchFamily="34" charset="0"/>
            </a:endParaRP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gray">
          <a:xfrm>
            <a:off x="9507320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>
            <a:off x="9333553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PMingLiU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itchFamily="65" charset="-120"/>
                <a:cs typeface="Tahoma" pitchFamily="34" charset="0"/>
              </a:rPr>
              <a:t>PART FOUR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itchFamily="65" charset="-120"/>
              <a:cs typeface="Tahoma" pitchFamily="34" charset="0"/>
            </a:endParaRPr>
          </a:p>
        </p:txBody>
      </p:sp>
      <p:grpSp>
        <p:nvGrpSpPr>
          <p:cNvPr id="58" name="组合 219"/>
          <p:cNvGrpSpPr/>
          <p:nvPr/>
        </p:nvGrpSpPr>
        <p:grpSpPr bwMode="auto">
          <a:xfrm>
            <a:off x="1777869" y="2401339"/>
            <a:ext cx="545879" cy="650159"/>
            <a:chOff x="286255" y="2442442"/>
            <a:chExt cx="754063" cy="8985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Freeform 97"/>
            <p:cNvSpPr/>
            <p:nvPr/>
          </p:nvSpPr>
          <p:spPr bwMode="auto">
            <a:xfrm>
              <a:off x="285669" y="2868235"/>
              <a:ext cx="361073" cy="472622"/>
            </a:xfrm>
            <a:custGeom>
              <a:avLst/>
              <a:gdLst>
                <a:gd name="T0" fmla="*/ 0 w 96"/>
                <a:gd name="T1" fmla="*/ 126 h 126"/>
                <a:gd name="T2" fmla="*/ 13 w 96"/>
                <a:gd name="T3" fmla="*/ 126 h 126"/>
                <a:gd name="T4" fmla="*/ 13 w 96"/>
                <a:gd name="T5" fmla="*/ 24 h 126"/>
                <a:gd name="T6" fmla="*/ 21 w 96"/>
                <a:gd name="T7" fmla="*/ 11 h 126"/>
                <a:gd name="T8" fmla="*/ 22 w 96"/>
                <a:gd name="T9" fmla="*/ 11 h 126"/>
                <a:gd name="T10" fmla="*/ 29 w 96"/>
                <a:gd name="T11" fmla="*/ 24 h 126"/>
                <a:gd name="T12" fmla="*/ 29 w 96"/>
                <a:gd name="T13" fmla="*/ 126 h 126"/>
                <a:gd name="T14" fmla="*/ 40 w 96"/>
                <a:gd name="T15" fmla="*/ 126 h 126"/>
                <a:gd name="T16" fmla="*/ 40 w 96"/>
                <a:gd name="T17" fmla="*/ 24 h 126"/>
                <a:gd name="T18" fmla="*/ 48 w 96"/>
                <a:gd name="T19" fmla="*/ 11 h 126"/>
                <a:gd name="T20" fmla="*/ 49 w 96"/>
                <a:gd name="T21" fmla="*/ 11 h 126"/>
                <a:gd name="T22" fmla="*/ 56 w 96"/>
                <a:gd name="T23" fmla="*/ 24 h 126"/>
                <a:gd name="T24" fmla="*/ 56 w 96"/>
                <a:gd name="T25" fmla="*/ 126 h 126"/>
                <a:gd name="T26" fmla="*/ 68 w 96"/>
                <a:gd name="T27" fmla="*/ 126 h 126"/>
                <a:gd name="T28" fmla="*/ 68 w 96"/>
                <a:gd name="T29" fmla="*/ 24 h 126"/>
                <a:gd name="T30" fmla="*/ 76 w 96"/>
                <a:gd name="T31" fmla="*/ 11 h 126"/>
                <a:gd name="T32" fmla="*/ 77 w 96"/>
                <a:gd name="T33" fmla="*/ 11 h 126"/>
                <a:gd name="T34" fmla="*/ 84 w 96"/>
                <a:gd name="T35" fmla="*/ 24 h 126"/>
                <a:gd name="T36" fmla="*/ 84 w 96"/>
                <a:gd name="T37" fmla="*/ 126 h 126"/>
                <a:gd name="T38" fmla="*/ 96 w 96"/>
                <a:gd name="T39" fmla="*/ 126 h 126"/>
                <a:gd name="T40" fmla="*/ 96 w 96"/>
                <a:gd name="T41" fmla="*/ 0 h 126"/>
                <a:gd name="T42" fmla="*/ 0 w 96"/>
                <a:gd name="T43" fmla="*/ 0 h 126"/>
                <a:gd name="T44" fmla="*/ 0 w 96"/>
                <a:gd name="T4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26">
                  <a:moveTo>
                    <a:pt x="0" y="126"/>
                  </a:moveTo>
                  <a:cubicBezTo>
                    <a:pt x="13" y="126"/>
                    <a:pt x="13" y="126"/>
                    <a:pt x="13" y="1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6"/>
                    <a:pt x="17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6" y="11"/>
                    <a:pt x="29" y="16"/>
                    <a:pt x="29" y="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6"/>
                    <a:pt x="44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3" y="11"/>
                    <a:pt x="56" y="16"/>
                    <a:pt x="56" y="24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6"/>
                    <a:pt x="72" y="11"/>
                    <a:pt x="76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81" y="11"/>
                    <a:pt x="84" y="16"/>
                    <a:pt x="84" y="24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98"/>
            <p:cNvSpPr/>
            <p:nvPr/>
          </p:nvSpPr>
          <p:spPr bwMode="auto">
            <a:xfrm>
              <a:off x="403017" y="2437760"/>
              <a:ext cx="132394" cy="156537"/>
            </a:xfrm>
            <a:custGeom>
              <a:avLst/>
              <a:gdLst>
                <a:gd name="T0" fmla="*/ 36 w 36"/>
                <a:gd name="T1" fmla="*/ 38 h 41"/>
                <a:gd name="T2" fmla="*/ 18 w 36"/>
                <a:gd name="T3" fmla="*/ 0 h 41"/>
                <a:gd name="T4" fmla="*/ 0 w 36"/>
                <a:gd name="T5" fmla="*/ 39 h 41"/>
                <a:gd name="T6" fmla="*/ 17 w 36"/>
                <a:gd name="T7" fmla="*/ 41 h 41"/>
                <a:gd name="T8" fmla="*/ 36 w 36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36" y="3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11" y="41"/>
                    <a:pt x="17" y="41"/>
                  </a:cubicBezTo>
                  <a:cubicBezTo>
                    <a:pt x="24" y="41"/>
                    <a:pt x="30" y="40"/>
                    <a:pt x="3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99"/>
            <p:cNvSpPr/>
            <p:nvPr/>
          </p:nvSpPr>
          <p:spPr bwMode="auto">
            <a:xfrm>
              <a:off x="285669" y="2624400"/>
              <a:ext cx="361073" cy="201691"/>
            </a:xfrm>
            <a:custGeom>
              <a:avLst/>
              <a:gdLst>
                <a:gd name="T0" fmla="*/ 72 w 96"/>
                <a:gd name="T1" fmla="*/ 0 h 53"/>
                <a:gd name="T2" fmla="*/ 48 w 96"/>
                <a:gd name="T3" fmla="*/ 4 h 53"/>
                <a:gd name="T4" fmla="*/ 26 w 96"/>
                <a:gd name="T5" fmla="*/ 0 h 53"/>
                <a:gd name="T6" fmla="*/ 0 w 96"/>
                <a:gd name="T7" fmla="*/ 53 h 53"/>
                <a:gd name="T8" fmla="*/ 96 w 96"/>
                <a:gd name="T9" fmla="*/ 53 h 53"/>
                <a:gd name="T10" fmla="*/ 72 w 9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3">
                  <a:moveTo>
                    <a:pt x="72" y="0"/>
                  </a:moveTo>
                  <a:cubicBezTo>
                    <a:pt x="65" y="2"/>
                    <a:pt x="57" y="4"/>
                    <a:pt x="48" y="4"/>
                  </a:cubicBezTo>
                  <a:cubicBezTo>
                    <a:pt x="40" y="4"/>
                    <a:pt x="33" y="3"/>
                    <a:pt x="26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6" y="53"/>
                    <a:pt x="96" y="53"/>
                    <a:pt x="96" y="53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00"/>
            <p:cNvSpPr>
              <a:spLocks noEditPoints="1"/>
            </p:cNvSpPr>
            <p:nvPr/>
          </p:nvSpPr>
          <p:spPr bwMode="auto">
            <a:xfrm>
              <a:off x="697894" y="2744813"/>
              <a:ext cx="343020" cy="596044"/>
            </a:xfrm>
            <a:custGeom>
              <a:avLst/>
              <a:gdLst>
                <a:gd name="T0" fmla="*/ 85 w 91"/>
                <a:gd name="T1" fmla="*/ 41 h 158"/>
                <a:gd name="T2" fmla="*/ 85 w 91"/>
                <a:gd name="T3" fmla="*/ 11 h 158"/>
                <a:gd name="T4" fmla="*/ 74 w 91"/>
                <a:gd name="T5" fmla="*/ 0 h 158"/>
                <a:gd name="T6" fmla="*/ 17 w 91"/>
                <a:gd name="T7" fmla="*/ 0 h 158"/>
                <a:gd name="T8" fmla="*/ 6 w 91"/>
                <a:gd name="T9" fmla="*/ 11 h 158"/>
                <a:gd name="T10" fmla="*/ 6 w 91"/>
                <a:gd name="T11" fmla="*/ 41 h 158"/>
                <a:gd name="T12" fmla="*/ 0 w 91"/>
                <a:gd name="T13" fmla="*/ 41 h 158"/>
                <a:gd name="T14" fmla="*/ 0 w 91"/>
                <a:gd name="T15" fmla="*/ 158 h 158"/>
                <a:gd name="T16" fmla="*/ 91 w 91"/>
                <a:gd name="T17" fmla="*/ 158 h 158"/>
                <a:gd name="T18" fmla="*/ 91 w 91"/>
                <a:gd name="T19" fmla="*/ 41 h 158"/>
                <a:gd name="T20" fmla="*/ 85 w 91"/>
                <a:gd name="T21" fmla="*/ 41 h 158"/>
                <a:gd name="T22" fmla="*/ 76 w 91"/>
                <a:gd name="T23" fmla="*/ 41 h 158"/>
                <a:gd name="T24" fmla="*/ 15 w 91"/>
                <a:gd name="T25" fmla="*/ 41 h 158"/>
                <a:gd name="T26" fmla="*/ 15 w 91"/>
                <a:gd name="T27" fmla="*/ 11 h 158"/>
                <a:gd name="T28" fmla="*/ 17 w 91"/>
                <a:gd name="T29" fmla="*/ 9 h 158"/>
                <a:gd name="T30" fmla="*/ 74 w 91"/>
                <a:gd name="T31" fmla="*/ 9 h 158"/>
                <a:gd name="T32" fmla="*/ 76 w 91"/>
                <a:gd name="T33" fmla="*/ 11 h 158"/>
                <a:gd name="T34" fmla="*/ 76 w 91"/>
                <a:gd name="T35" fmla="*/ 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58">
                  <a:moveTo>
                    <a:pt x="85" y="4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6" y="5"/>
                    <a:pt x="6" y="1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1" y="41"/>
                    <a:pt x="91" y="41"/>
                    <a:pt x="91" y="41"/>
                  </a:cubicBezTo>
                  <a:lnTo>
                    <a:pt x="85" y="41"/>
                  </a:lnTo>
                  <a:close/>
                  <a:moveTo>
                    <a:pt x="76" y="41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9"/>
                    <a:pt x="76" y="10"/>
                    <a:pt x="76" y="11"/>
                  </a:cubicBezTo>
                  <a:lnTo>
                    <a:pt x="76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3" name="组合 225"/>
          <p:cNvGrpSpPr/>
          <p:nvPr/>
        </p:nvGrpSpPr>
        <p:grpSpPr bwMode="auto">
          <a:xfrm>
            <a:off x="4369598" y="2511219"/>
            <a:ext cx="750440" cy="590427"/>
            <a:chOff x="3162805" y="4088679"/>
            <a:chExt cx="1036638" cy="815976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4" name="Freeform 128"/>
            <p:cNvSpPr/>
            <p:nvPr/>
          </p:nvSpPr>
          <p:spPr bwMode="auto">
            <a:xfrm>
              <a:off x="3381871" y="4499832"/>
              <a:ext cx="556655" cy="403384"/>
            </a:xfrm>
            <a:custGeom>
              <a:avLst/>
              <a:gdLst>
                <a:gd name="T0" fmla="*/ 0 w 148"/>
                <a:gd name="T1" fmla="*/ 0 h 108"/>
                <a:gd name="T2" fmla="*/ 0 w 148"/>
                <a:gd name="T3" fmla="*/ 81 h 108"/>
                <a:gd name="T4" fmla="*/ 74 w 148"/>
                <a:gd name="T5" fmla="*/ 108 h 108"/>
                <a:gd name="T6" fmla="*/ 148 w 148"/>
                <a:gd name="T7" fmla="*/ 81 h 108"/>
                <a:gd name="T8" fmla="*/ 148 w 148"/>
                <a:gd name="T9" fmla="*/ 5 h 108"/>
                <a:gd name="T10" fmla="*/ 79 w 148"/>
                <a:gd name="T11" fmla="*/ 39 h 108"/>
                <a:gd name="T12" fmla="*/ 0 w 14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08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17" y="97"/>
                    <a:pt x="44" y="108"/>
                    <a:pt x="74" y="108"/>
                  </a:cubicBezTo>
                  <a:cubicBezTo>
                    <a:pt x="104" y="108"/>
                    <a:pt x="131" y="97"/>
                    <a:pt x="148" y="81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29"/>
            <p:cNvSpPr/>
            <p:nvPr/>
          </p:nvSpPr>
          <p:spPr bwMode="auto">
            <a:xfrm>
              <a:off x="3162219" y="4087418"/>
              <a:ext cx="1038084" cy="517776"/>
            </a:xfrm>
            <a:custGeom>
              <a:avLst/>
              <a:gdLst>
                <a:gd name="T0" fmla="*/ 653 w 653"/>
                <a:gd name="T1" fmla="*/ 164 h 327"/>
                <a:gd name="T2" fmla="*/ 326 w 653"/>
                <a:gd name="T3" fmla="*/ 0 h 327"/>
                <a:gd name="T4" fmla="*/ 0 w 653"/>
                <a:gd name="T5" fmla="*/ 164 h 327"/>
                <a:gd name="T6" fmla="*/ 326 w 653"/>
                <a:gd name="T7" fmla="*/ 327 h 327"/>
                <a:gd name="T8" fmla="*/ 653 w 653"/>
                <a:gd name="T9" fmla="*/ 16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27">
                  <a:moveTo>
                    <a:pt x="653" y="164"/>
                  </a:moveTo>
                  <a:lnTo>
                    <a:pt x="326" y="0"/>
                  </a:lnTo>
                  <a:lnTo>
                    <a:pt x="0" y="164"/>
                  </a:lnTo>
                  <a:lnTo>
                    <a:pt x="326" y="327"/>
                  </a:lnTo>
                  <a:lnTo>
                    <a:pt x="653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4007731" y="4421563"/>
              <a:ext cx="117350" cy="352209"/>
            </a:xfrm>
            <a:custGeom>
              <a:avLst/>
              <a:gdLst>
                <a:gd name="T0" fmla="*/ 24 w 31"/>
                <a:gd name="T1" fmla="*/ 49 h 93"/>
                <a:gd name="T2" fmla="*/ 24 w 31"/>
                <a:gd name="T3" fmla="*/ 0 h 93"/>
                <a:gd name="T4" fmla="*/ 8 w 31"/>
                <a:gd name="T5" fmla="*/ 7 h 93"/>
                <a:gd name="T6" fmla="*/ 8 w 31"/>
                <a:gd name="T7" fmla="*/ 49 h 93"/>
                <a:gd name="T8" fmla="*/ 0 w 31"/>
                <a:gd name="T9" fmla="*/ 63 h 93"/>
                <a:gd name="T10" fmla="*/ 16 w 31"/>
                <a:gd name="T11" fmla="*/ 93 h 93"/>
                <a:gd name="T12" fmla="*/ 31 w 31"/>
                <a:gd name="T13" fmla="*/ 63 h 93"/>
                <a:gd name="T14" fmla="*/ 24 w 31"/>
                <a:gd name="T15" fmla="*/ 4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93">
                  <a:moveTo>
                    <a:pt x="24" y="49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3" y="52"/>
                    <a:pt x="0" y="57"/>
                    <a:pt x="0" y="63"/>
                  </a:cubicBezTo>
                  <a:cubicBezTo>
                    <a:pt x="0" y="72"/>
                    <a:pt x="7" y="93"/>
                    <a:pt x="16" y="93"/>
                  </a:cubicBezTo>
                  <a:cubicBezTo>
                    <a:pt x="24" y="93"/>
                    <a:pt x="31" y="72"/>
                    <a:pt x="31" y="63"/>
                  </a:cubicBezTo>
                  <a:cubicBezTo>
                    <a:pt x="31" y="57"/>
                    <a:pt x="28" y="52"/>
                    <a:pt x="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921252" y="2358844"/>
            <a:ext cx="522774" cy="779805"/>
            <a:chOff x="9543962" y="4337843"/>
            <a:chExt cx="381000" cy="5683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9543962" y="4337843"/>
              <a:ext cx="381000" cy="568325"/>
            </a:xfrm>
            <a:custGeom>
              <a:avLst/>
              <a:gdLst>
                <a:gd name="T0" fmla="*/ 192 w 192"/>
                <a:gd name="T1" fmla="*/ 209 h 285"/>
                <a:gd name="T2" fmla="*/ 192 w 192"/>
                <a:gd name="T3" fmla="*/ 192 h 285"/>
                <a:gd name="T4" fmla="*/ 182 w 192"/>
                <a:gd name="T5" fmla="*/ 192 h 285"/>
                <a:gd name="T6" fmla="*/ 182 w 192"/>
                <a:gd name="T7" fmla="*/ 0 h 285"/>
                <a:gd name="T8" fmla="*/ 11 w 192"/>
                <a:gd name="T9" fmla="*/ 0 h 285"/>
                <a:gd name="T10" fmla="*/ 11 w 192"/>
                <a:gd name="T11" fmla="*/ 192 h 285"/>
                <a:gd name="T12" fmla="*/ 0 w 192"/>
                <a:gd name="T13" fmla="*/ 192 h 285"/>
                <a:gd name="T14" fmla="*/ 0 w 192"/>
                <a:gd name="T15" fmla="*/ 209 h 285"/>
                <a:gd name="T16" fmla="*/ 85 w 192"/>
                <a:gd name="T17" fmla="*/ 209 h 285"/>
                <a:gd name="T18" fmla="*/ 85 w 192"/>
                <a:gd name="T19" fmla="*/ 265 h 285"/>
                <a:gd name="T20" fmla="*/ 67 w 192"/>
                <a:gd name="T21" fmla="*/ 265 h 285"/>
                <a:gd name="T22" fmla="*/ 60 w 192"/>
                <a:gd name="T23" fmla="*/ 280 h 285"/>
                <a:gd name="T24" fmla="*/ 60 w 192"/>
                <a:gd name="T25" fmla="*/ 285 h 285"/>
                <a:gd name="T26" fmla="*/ 133 w 192"/>
                <a:gd name="T27" fmla="*/ 285 h 285"/>
                <a:gd name="T28" fmla="*/ 133 w 192"/>
                <a:gd name="T29" fmla="*/ 280 h 285"/>
                <a:gd name="T30" fmla="*/ 125 w 192"/>
                <a:gd name="T31" fmla="*/ 265 h 285"/>
                <a:gd name="T32" fmla="*/ 108 w 192"/>
                <a:gd name="T33" fmla="*/ 265 h 285"/>
                <a:gd name="T34" fmla="*/ 108 w 192"/>
                <a:gd name="T35" fmla="*/ 209 h 285"/>
                <a:gd name="T36" fmla="*/ 192 w 192"/>
                <a:gd name="T37" fmla="*/ 209 h 285"/>
                <a:gd name="T38" fmla="*/ 26 w 192"/>
                <a:gd name="T39" fmla="*/ 192 h 285"/>
                <a:gd name="T40" fmla="*/ 26 w 192"/>
                <a:gd name="T41" fmla="*/ 15 h 285"/>
                <a:gd name="T42" fmla="*/ 167 w 192"/>
                <a:gd name="T43" fmla="*/ 15 h 285"/>
                <a:gd name="T44" fmla="*/ 167 w 192"/>
                <a:gd name="T45" fmla="*/ 192 h 285"/>
                <a:gd name="T46" fmla="*/ 26 w 192"/>
                <a:gd name="T47" fmla="*/ 19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85">
                  <a:moveTo>
                    <a:pt x="192" y="209"/>
                  </a:moveTo>
                  <a:cubicBezTo>
                    <a:pt x="192" y="192"/>
                    <a:pt x="192" y="192"/>
                    <a:pt x="192" y="192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65"/>
                    <a:pt x="85" y="265"/>
                    <a:pt x="85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63" y="265"/>
                    <a:pt x="60" y="272"/>
                    <a:pt x="60" y="280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133" y="285"/>
                    <a:pt x="133" y="285"/>
                    <a:pt x="133" y="285"/>
                  </a:cubicBezTo>
                  <a:cubicBezTo>
                    <a:pt x="133" y="280"/>
                    <a:pt x="133" y="280"/>
                    <a:pt x="133" y="280"/>
                  </a:cubicBezTo>
                  <a:cubicBezTo>
                    <a:pt x="133" y="272"/>
                    <a:pt x="129" y="265"/>
                    <a:pt x="125" y="265"/>
                  </a:cubicBezTo>
                  <a:cubicBezTo>
                    <a:pt x="108" y="265"/>
                    <a:pt x="108" y="265"/>
                    <a:pt x="108" y="265"/>
                  </a:cubicBezTo>
                  <a:cubicBezTo>
                    <a:pt x="108" y="209"/>
                    <a:pt x="108" y="209"/>
                    <a:pt x="108" y="209"/>
                  </a:cubicBezTo>
                  <a:lnTo>
                    <a:pt x="192" y="209"/>
                  </a:lnTo>
                  <a:close/>
                  <a:moveTo>
                    <a:pt x="26" y="192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7" y="192"/>
                    <a:pt x="167" y="192"/>
                    <a:pt x="167" y="192"/>
                  </a:cubicBezTo>
                  <a:lnTo>
                    <a:pt x="26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9624924" y="4428331"/>
              <a:ext cx="228600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9621749" y="4480718"/>
              <a:ext cx="2301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9623337" y="4533106"/>
              <a:ext cx="228600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9621749" y="4583906"/>
              <a:ext cx="228600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32320" y="2442690"/>
            <a:ext cx="666537" cy="622972"/>
            <a:chOff x="7132549" y="4412456"/>
            <a:chExt cx="485775" cy="4540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2119" y="4374099"/>
            <a:ext cx="244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06837" y="4374099"/>
            <a:ext cx="244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231865" y="4374098"/>
            <a:ext cx="244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44887" y="4374097"/>
            <a:ext cx="244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3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研究综述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83138" y="1714156"/>
            <a:ext cx="3867768" cy="3345465"/>
            <a:chOff x="4260661" y="2446617"/>
            <a:chExt cx="3705225" cy="3204872"/>
          </a:xfrm>
        </p:grpSpPr>
        <p:sp>
          <p:nvSpPr>
            <p:cNvPr id="13" name="Freeform 60"/>
            <p:cNvSpPr/>
            <p:nvPr/>
          </p:nvSpPr>
          <p:spPr bwMode="auto">
            <a:xfrm>
              <a:off x="5256023" y="2446617"/>
              <a:ext cx="1712913" cy="1482725"/>
            </a:xfrm>
            <a:custGeom>
              <a:avLst/>
              <a:gdLst>
                <a:gd name="T0" fmla="*/ 768176 w 127"/>
                <a:gd name="T1" fmla="*/ 67396 h 110"/>
                <a:gd name="T2" fmla="*/ 929898 w 127"/>
                <a:gd name="T3" fmla="*/ 67396 h 110"/>
                <a:gd name="T4" fmla="*/ 1212910 w 127"/>
                <a:gd name="T5" fmla="*/ 579608 h 110"/>
                <a:gd name="T6" fmla="*/ 1374632 w 127"/>
                <a:gd name="T7" fmla="*/ 835714 h 110"/>
                <a:gd name="T8" fmla="*/ 1671121 w 127"/>
                <a:gd name="T9" fmla="*/ 1347925 h 110"/>
                <a:gd name="T10" fmla="*/ 1590260 w 127"/>
                <a:gd name="T11" fmla="*/ 1482718 h 110"/>
                <a:gd name="T12" fmla="*/ 1010758 w 127"/>
                <a:gd name="T13" fmla="*/ 1482718 h 110"/>
                <a:gd name="T14" fmla="*/ 700793 w 127"/>
                <a:gd name="T15" fmla="*/ 1482718 h 110"/>
                <a:gd name="T16" fmla="*/ 107814 w 127"/>
                <a:gd name="T17" fmla="*/ 1482718 h 110"/>
                <a:gd name="T18" fmla="*/ 40430 w 127"/>
                <a:gd name="T19" fmla="*/ 1347925 h 110"/>
                <a:gd name="T20" fmla="*/ 323443 w 127"/>
                <a:gd name="T21" fmla="*/ 835714 h 110"/>
                <a:gd name="T22" fmla="*/ 485164 w 127"/>
                <a:gd name="T23" fmla="*/ 579608 h 110"/>
                <a:gd name="T24" fmla="*/ 768176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4" y="48"/>
                    <a:pt x="99" y="57"/>
                    <a:pt x="102" y="62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2"/>
            <p:cNvSpPr/>
            <p:nvPr/>
          </p:nvSpPr>
          <p:spPr bwMode="auto">
            <a:xfrm>
              <a:off x="5256023" y="4007130"/>
              <a:ext cx="1712913" cy="1482725"/>
            </a:xfrm>
            <a:custGeom>
              <a:avLst/>
              <a:gdLst>
                <a:gd name="T0" fmla="*/ 768176 w 127"/>
                <a:gd name="T1" fmla="*/ 1415322 h 110"/>
                <a:gd name="T2" fmla="*/ 929898 w 127"/>
                <a:gd name="T3" fmla="*/ 1415322 h 110"/>
                <a:gd name="T4" fmla="*/ 1212910 w 127"/>
                <a:gd name="T5" fmla="*/ 903110 h 110"/>
                <a:gd name="T6" fmla="*/ 1374632 w 127"/>
                <a:gd name="T7" fmla="*/ 633525 h 110"/>
                <a:gd name="T8" fmla="*/ 1671121 w 127"/>
                <a:gd name="T9" fmla="*/ 134793 h 110"/>
                <a:gd name="T10" fmla="*/ 1590260 w 127"/>
                <a:gd name="T11" fmla="*/ 0 h 110"/>
                <a:gd name="T12" fmla="*/ 1010758 w 127"/>
                <a:gd name="T13" fmla="*/ 0 h 110"/>
                <a:gd name="T14" fmla="*/ 700793 w 127"/>
                <a:gd name="T15" fmla="*/ 0 h 110"/>
                <a:gd name="T16" fmla="*/ 107814 w 127"/>
                <a:gd name="T17" fmla="*/ 0 h 110"/>
                <a:gd name="T18" fmla="*/ 40430 w 127"/>
                <a:gd name="T19" fmla="*/ 134793 h 110"/>
                <a:gd name="T20" fmla="*/ 323443 w 127"/>
                <a:gd name="T21" fmla="*/ 633525 h 110"/>
                <a:gd name="T22" fmla="*/ 485164 w 127"/>
                <a:gd name="T23" fmla="*/ 903110 h 110"/>
                <a:gd name="T24" fmla="*/ 768176 w 127"/>
                <a:gd name="T25" fmla="*/ 1415322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105"/>
                  </a:moveTo>
                  <a:cubicBezTo>
                    <a:pt x="61" y="110"/>
                    <a:pt x="66" y="110"/>
                    <a:pt x="69" y="105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4" y="62"/>
                    <a:pt x="99" y="53"/>
                    <a:pt x="102" y="47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7" y="4"/>
                    <a:pt x="124" y="0"/>
                    <a:pt x="11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8" y="0"/>
                    <a:pt x="58" y="0"/>
                    <a:pt x="5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0" y="4"/>
                    <a:pt x="3" y="10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8" y="53"/>
                    <a:pt x="33" y="62"/>
                    <a:pt x="36" y="67"/>
                  </a:cubicBezTo>
                  <a:lnTo>
                    <a:pt x="57" y="10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4"/>
            <p:cNvSpPr/>
            <p:nvPr/>
          </p:nvSpPr>
          <p:spPr bwMode="auto">
            <a:xfrm>
              <a:off x="6252973" y="4086505"/>
              <a:ext cx="1712913" cy="1482725"/>
            </a:xfrm>
            <a:custGeom>
              <a:avLst/>
              <a:gdLst>
                <a:gd name="T0" fmla="*/ 768176 w 127"/>
                <a:gd name="T1" fmla="*/ 67396 h 110"/>
                <a:gd name="T2" fmla="*/ 929898 w 127"/>
                <a:gd name="T3" fmla="*/ 67396 h 110"/>
                <a:gd name="T4" fmla="*/ 1212910 w 127"/>
                <a:gd name="T5" fmla="*/ 579608 h 110"/>
                <a:gd name="T6" fmla="*/ 1374632 w 127"/>
                <a:gd name="T7" fmla="*/ 849193 h 110"/>
                <a:gd name="T8" fmla="*/ 1657644 w 127"/>
                <a:gd name="T9" fmla="*/ 1347925 h 110"/>
                <a:gd name="T10" fmla="*/ 1590260 w 127"/>
                <a:gd name="T11" fmla="*/ 1482718 h 110"/>
                <a:gd name="T12" fmla="*/ 997282 w 127"/>
                <a:gd name="T13" fmla="*/ 1482718 h 110"/>
                <a:gd name="T14" fmla="*/ 700793 w 127"/>
                <a:gd name="T15" fmla="*/ 1482718 h 110"/>
                <a:gd name="T16" fmla="*/ 107814 w 127"/>
                <a:gd name="T17" fmla="*/ 1482718 h 110"/>
                <a:gd name="T18" fmla="*/ 40430 w 127"/>
                <a:gd name="T19" fmla="*/ 1347925 h 110"/>
                <a:gd name="T20" fmla="*/ 323443 w 127"/>
                <a:gd name="T21" fmla="*/ 849193 h 110"/>
                <a:gd name="T22" fmla="*/ 485164 w 127"/>
                <a:gd name="T23" fmla="*/ 579608 h 110"/>
                <a:gd name="T24" fmla="*/ 768176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4" y="48"/>
                    <a:pt x="99" y="57"/>
                    <a:pt x="102" y="63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260661" y="4070630"/>
              <a:ext cx="1711325" cy="1482725"/>
            </a:xfrm>
            <a:custGeom>
              <a:avLst/>
              <a:gdLst>
                <a:gd name="T0" fmla="*/ 781653 w 127"/>
                <a:gd name="T1" fmla="*/ 67396 h 110"/>
                <a:gd name="T2" fmla="*/ 929898 w 127"/>
                <a:gd name="T3" fmla="*/ 67396 h 110"/>
                <a:gd name="T4" fmla="*/ 1226387 w 127"/>
                <a:gd name="T5" fmla="*/ 579608 h 110"/>
                <a:gd name="T6" fmla="*/ 1374632 w 127"/>
                <a:gd name="T7" fmla="*/ 849193 h 110"/>
                <a:gd name="T8" fmla="*/ 1671121 w 127"/>
                <a:gd name="T9" fmla="*/ 1347925 h 110"/>
                <a:gd name="T10" fmla="*/ 1590260 w 127"/>
                <a:gd name="T11" fmla="*/ 1482718 h 110"/>
                <a:gd name="T12" fmla="*/ 1010758 w 127"/>
                <a:gd name="T13" fmla="*/ 1482718 h 110"/>
                <a:gd name="T14" fmla="*/ 700793 w 127"/>
                <a:gd name="T15" fmla="*/ 1482718 h 110"/>
                <a:gd name="T16" fmla="*/ 121291 w 127"/>
                <a:gd name="T17" fmla="*/ 1482718 h 110"/>
                <a:gd name="T18" fmla="*/ 40430 w 127"/>
                <a:gd name="T19" fmla="*/ 1347925 h 110"/>
                <a:gd name="T20" fmla="*/ 336919 w 127"/>
                <a:gd name="T21" fmla="*/ 849193 h 110"/>
                <a:gd name="T22" fmla="*/ 485164 w 127"/>
                <a:gd name="T23" fmla="*/ 579608 h 110"/>
                <a:gd name="T24" fmla="*/ 781653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8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4" y="48"/>
                    <a:pt x="99" y="57"/>
                    <a:pt x="102" y="63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8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5420994" y="3524319"/>
              <a:ext cx="1346471" cy="406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创生性研究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 rot="17989429">
              <a:off x="6133113" y="4724000"/>
              <a:ext cx="1436546" cy="406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描述性研究</a:t>
              </a:r>
            </a:p>
          </p:txBody>
        </p:sp>
        <p:sp>
          <p:nvSpPr>
            <p:cNvPr id="19" name="TextBox 17"/>
            <p:cNvSpPr txBox="1"/>
            <p:nvPr/>
          </p:nvSpPr>
          <p:spPr>
            <a:xfrm rot="3602277">
              <a:off x="4676016" y="4803185"/>
              <a:ext cx="1342796" cy="353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+mn-cs"/>
                </a:rPr>
                <a:t>关联性研究</a:t>
              </a:r>
              <a:endParaRPr lang="en-US" dirty="0">
                <a:solidFill>
                  <a:srgbClr val="005D9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endParaRPr>
            </a:p>
          </p:txBody>
        </p:sp>
        <p:grpSp>
          <p:nvGrpSpPr>
            <p:cNvPr id="23" name="Group 21"/>
            <p:cNvGrpSpPr/>
            <p:nvPr/>
          </p:nvGrpSpPr>
          <p:grpSpPr>
            <a:xfrm>
              <a:off x="5931392" y="3149848"/>
              <a:ext cx="362263" cy="329220"/>
              <a:chOff x="5191125" y="2239963"/>
              <a:chExt cx="487363" cy="442912"/>
            </a:xfrm>
            <a:solidFill>
              <a:srgbClr val="005D9D"/>
            </a:solidFill>
          </p:grpSpPr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5191125" y="2622550"/>
                <a:ext cx="487363" cy="60325"/>
              </a:xfrm>
              <a:custGeom>
                <a:avLst/>
                <a:gdLst>
                  <a:gd name="T0" fmla="*/ 130 w 130"/>
                  <a:gd name="T1" fmla="*/ 8 h 16"/>
                  <a:gd name="T2" fmla="*/ 122 w 130"/>
                  <a:gd name="T3" fmla="*/ 16 h 16"/>
                  <a:gd name="T4" fmla="*/ 9 w 130"/>
                  <a:gd name="T5" fmla="*/ 16 h 16"/>
                  <a:gd name="T6" fmla="*/ 0 w 130"/>
                  <a:gd name="T7" fmla="*/ 8 h 16"/>
                  <a:gd name="T8" fmla="*/ 0 w 130"/>
                  <a:gd name="T9" fmla="*/ 8 h 16"/>
                  <a:gd name="T10" fmla="*/ 9 w 130"/>
                  <a:gd name="T11" fmla="*/ 0 h 16"/>
                  <a:gd name="T12" fmla="*/ 122 w 130"/>
                  <a:gd name="T13" fmla="*/ 0 h 16"/>
                  <a:gd name="T14" fmla="*/ 130 w 130"/>
                  <a:gd name="T15" fmla="*/ 8 h 16"/>
                  <a:gd name="T16" fmla="*/ 81 w 130"/>
                  <a:gd name="T17" fmla="*/ 8 h 16"/>
                  <a:gd name="T18" fmla="*/ 77 w 130"/>
                  <a:gd name="T19" fmla="*/ 4 h 16"/>
                  <a:gd name="T20" fmla="*/ 53 w 130"/>
                  <a:gd name="T21" fmla="*/ 4 h 16"/>
                  <a:gd name="T22" fmla="*/ 49 w 130"/>
                  <a:gd name="T23" fmla="*/ 8 h 16"/>
                  <a:gd name="T24" fmla="*/ 49 w 130"/>
                  <a:gd name="T25" fmla="*/ 8 h 16"/>
                  <a:gd name="T26" fmla="*/ 53 w 130"/>
                  <a:gd name="T27" fmla="*/ 12 h 16"/>
                  <a:gd name="T28" fmla="*/ 77 w 130"/>
                  <a:gd name="T29" fmla="*/ 12 h 16"/>
                  <a:gd name="T30" fmla="*/ 81 w 130"/>
                  <a:gd name="T3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16">
                    <a:moveTo>
                      <a:pt x="130" y="8"/>
                    </a:moveTo>
                    <a:cubicBezTo>
                      <a:pt x="130" y="13"/>
                      <a:pt x="127" y="16"/>
                      <a:pt x="12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7" y="0"/>
                      <a:pt x="130" y="4"/>
                      <a:pt x="130" y="8"/>
                    </a:cubicBezTo>
                    <a:close/>
                    <a:moveTo>
                      <a:pt x="81" y="8"/>
                    </a:moveTo>
                    <a:cubicBezTo>
                      <a:pt x="81" y="6"/>
                      <a:pt x="80" y="4"/>
                      <a:pt x="77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1" y="4"/>
                      <a:pt x="49" y="6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11"/>
                      <a:pt x="51" y="12"/>
                      <a:pt x="53" y="12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0" y="12"/>
                      <a:pt x="81" y="11"/>
                      <a:pt x="8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5199063" y="2239963"/>
                <a:ext cx="473075" cy="349250"/>
              </a:xfrm>
              <a:custGeom>
                <a:avLst/>
                <a:gdLst>
                  <a:gd name="T0" fmla="*/ 99 w 126"/>
                  <a:gd name="T1" fmla="*/ 93 h 93"/>
                  <a:gd name="T2" fmla="*/ 27 w 126"/>
                  <a:gd name="T3" fmla="*/ 93 h 93"/>
                  <a:gd name="T4" fmla="*/ 0 w 126"/>
                  <a:gd name="T5" fmla="*/ 66 h 93"/>
                  <a:gd name="T6" fmla="*/ 0 w 126"/>
                  <a:gd name="T7" fmla="*/ 27 h 93"/>
                  <a:gd name="T8" fmla="*/ 27 w 126"/>
                  <a:gd name="T9" fmla="*/ 0 h 93"/>
                  <a:gd name="T10" fmla="*/ 99 w 126"/>
                  <a:gd name="T11" fmla="*/ 0 h 93"/>
                  <a:gd name="T12" fmla="*/ 126 w 126"/>
                  <a:gd name="T13" fmla="*/ 27 h 93"/>
                  <a:gd name="T14" fmla="*/ 126 w 126"/>
                  <a:gd name="T15" fmla="*/ 66 h 93"/>
                  <a:gd name="T16" fmla="*/ 99 w 126"/>
                  <a:gd name="T17" fmla="*/ 93 h 93"/>
                  <a:gd name="T18" fmla="*/ 27 w 126"/>
                  <a:gd name="T19" fmla="*/ 11 h 93"/>
                  <a:gd name="T20" fmla="*/ 10 w 126"/>
                  <a:gd name="T21" fmla="*/ 27 h 93"/>
                  <a:gd name="T22" fmla="*/ 10 w 126"/>
                  <a:gd name="T23" fmla="*/ 66 h 93"/>
                  <a:gd name="T24" fmla="*/ 27 w 126"/>
                  <a:gd name="T25" fmla="*/ 83 h 93"/>
                  <a:gd name="T26" fmla="*/ 99 w 126"/>
                  <a:gd name="T27" fmla="*/ 83 h 93"/>
                  <a:gd name="T28" fmla="*/ 116 w 126"/>
                  <a:gd name="T29" fmla="*/ 66 h 93"/>
                  <a:gd name="T30" fmla="*/ 116 w 126"/>
                  <a:gd name="T31" fmla="*/ 27 h 93"/>
                  <a:gd name="T32" fmla="*/ 99 w 126"/>
                  <a:gd name="T33" fmla="*/ 11 h 93"/>
                  <a:gd name="T34" fmla="*/ 27 w 126"/>
                  <a:gd name="T35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93">
                    <a:moveTo>
                      <a:pt x="99" y="93"/>
                    </a:moveTo>
                    <a:cubicBezTo>
                      <a:pt x="27" y="93"/>
                      <a:pt x="27" y="93"/>
                      <a:pt x="27" y="93"/>
                    </a:cubicBezTo>
                    <a:cubicBezTo>
                      <a:pt x="12" y="93"/>
                      <a:pt x="0" y="81"/>
                      <a:pt x="0" y="6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14" y="0"/>
                      <a:pt x="126" y="12"/>
                      <a:pt x="126" y="2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81"/>
                      <a:pt x="114" y="93"/>
                      <a:pt x="99" y="93"/>
                    </a:cubicBezTo>
                    <a:close/>
                    <a:moveTo>
                      <a:pt x="27" y="11"/>
                    </a:moveTo>
                    <a:cubicBezTo>
                      <a:pt x="18" y="11"/>
                      <a:pt x="10" y="18"/>
                      <a:pt x="10" y="27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76"/>
                      <a:pt x="18" y="83"/>
                      <a:pt x="27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109" y="83"/>
                      <a:pt x="116" y="76"/>
                      <a:pt x="116" y="66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8"/>
                      <a:pt x="109" y="11"/>
                      <a:pt x="99" y="11"/>
                    </a:cubicBezTo>
                    <a:lnTo>
                      <a:pt x="2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416550" y="2360613"/>
                <a:ext cx="131763" cy="127000"/>
              </a:xfrm>
              <a:custGeom>
                <a:avLst/>
                <a:gdLst>
                  <a:gd name="T0" fmla="*/ 29 w 35"/>
                  <a:gd name="T1" fmla="*/ 6 h 34"/>
                  <a:gd name="T2" fmla="*/ 2 w 35"/>
                  <a:gd name="T3" fmla="*/ 0 h 34"/>
                  <a:gd name="T4" fmla="*/ 0 w 35"/>
                  <a:gd name="T5" fmla="*/ 2 h 34"/>
                  <a:gd name="T6" fmla="*/ 6 w 35"/>
                  <a:gd name="T7" fmla="*/ 29 h 34"/>
                  <a:gd name="T8" fmla="*/ 9 w 35"/>
                  <a:gd name="T9" fmla="*/ 31 h 34"/>
                  <a:gd name="T10" fmla="*/ 15 w 35"/>
                  <a:gd name="T11" fmla="*/ 25 h 34"/>
                  <a:gd name="T12" fmla="*/ 25 w 35"/>
                  <a:gd name="T13" fmla="*/ 34 h 34"/>
                  <a:gd name="T14" fmla="*/ 35 w 35"/>
                  <a:gd name="T15" fmla="*/ 25 h 34"/>
                  <a:gd name="T16" fmla="*/ 25 w 35"/>
                  <a:gd name="T17" fmla="*/ 15 h 34"/>
                  <a:gd name="T18" fmla="*/ 31 w 35"/>
                  <a:gd name="T19" fmla="*/ 9 h 34"/>
                  <a:gd name="T20" fmla="*/ 29 w 35"/>
                  <a:gd name="T2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29" y="6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8" y="32"/>
                      <a:pt x="9" y="3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2" y="8"/>
                      <a:pt x="31" y="6"/>
                      <a:pt x="2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7" name="Group 25"/>
            <p:cNvGrpSpPr/>
            <p:nvPr/>
          </p:nvGrpSpPr>
          <p:grpSpPr>
            <a:xfrm>
              <a:off x="7132411" y="4958850"/>
              <a:ext cx="303263" cy="306803"/>
              <a:chOff x="7578725" y="3176587"/>
              <a:chExt cx="407988" cy="412751"/>
            </a:xfrm>
            <a:solidFill>
              <a:srgbClr val="005D9D"/>
            </a:solidFill>
          </p:grpSpPr>
          <p:sp>
            <p:nvSpPr>
              <p:cNvPr id="28" name="Freeform 26"/>
              <p:cNvSpPr>
                <a:spLocks noEditPoints="1"/>
              </p:cNvSpPr>
              <p:nvPr/>
            </p:nvSpPr>
            <p:spPr bwMode="auto">
              <a:xfrm>
                <a:off x="7578725" y="3214688"/>
                <a:ext cx="407988" cy="374650"/>
              </a:xfrm>
              <a:custGeom>
                <a:avLst/>
                <a:gdLst>
                  <a:gd name="T0" fmla="*/ 99 w 109"/>
                  <a:gd name="T1" fmla="*/ 36 h 100"/>
                  <a:gd name="T2" fmla="*/ 40 w 109"/>
                  <a:gd name="T3" fmla="*/ 2 h 100"/>
                  <a:gd name="T4" fmla="*/ 31 w 109"/>
                  <a:gd name="T5" fmla="*/ 4 h 100"/>
                  <a:gd name="T6" fmla="*/ 33 w 109"/>
                  <a:gd name="T7" fmla="*/ 14 h 100"/>
                  <a:gd name="T8" fmla="*/ 69 w 109"/>
                  <a:gd name="T9" fmla="*/ 34 h 100"/>
                  <a:gd name="T10" fmla="*/ 18 w 109"/>
                  <a:gd name="T11" fmla="*/ 34 h 100"/>
                  <a:gd name="T12" fmla="*/ 0 w 109"/>
                  <a:gd name="T13" fmla="*/ 52 h 100"/>
                  <a:gd name="T14" fmla="*/ 0 w 109"/>
                  <a:gd name="T15" fmla="*/ 82 h 100"/>
                  <a:gd name="T16" fmla="*/ 18 w 109"/>
                  <a:gd name="T17" fmla="*/ 100 h 100"/>
                  <a:gd name="T18" fmla="*/ 91 w 109"/>
                  <a:gd name="T19" fmla="*/ 100 h 100"/>
                  <a:gd name="T20" fmla="*/ 109 w 109"/>
                  <a:gd name="T21" fmla="*/ 82 h 100"/>
                  <a:gd name="T22" fmla="*/ 109 w 109"/>
                  <a:gd name="T23" fmla="*/ 52 h 100"/>
                  <a:gd name="T24" fmla="*/ 99 w 109"/>
                  <a:gd name="T25" fmla="*/ 36 h 100"/>
                  <a:gd name="T26" fmla="*/ 34 w 109"/>
                  <a:gd name="T27" fmla="*/ 87 h 100"/>
                  <a:gd name="T28" fmla="*/ 14 w 109"/>
                  <a:gd name="T29" fmla="*/ 67 h 100"/>
                  <a:gd name="T30" fmla="*/ 34 w 109"/>
                  <a:gd name="T31" fmla="*/ 46 h 100"/>
                  <a:gd name="T32" fmla="*/ 55 w 109"/>
                  <a:gd name="T33" fmla="*/ 67 h 100"/>
                  <a:gd name="T34" fmla="*/ 34 w 109"/>
                  <a:gd name="T35" fmla="*/ 87 h 100"/>
                  <a:gd name="T36" fmla="*/ 96 w 109"/>
                  <a:gd name="T37" fmla="*/ 80 h 100"/>
                  <a:gd name="T38" fmla="*/ 89 w 109"/>
                  <a:gd name="T39" fmla="*/ 87 h 100"/>
                  <a:gd name="T40" fmla="*/ 82 w 109"/>
                  <a:gd name="T41" fmla="*/ 80 h 100"/>
                  <a:gd name="T42" fmla="*/ 82 w 109"/>
                  <a:gd name="T43" fmla="*/ 79 h 100"/>
                  <a:gd name="T44" fmla="*/ 86 w 109"/>
                  <a:gd name="T45" fmla="*/ 79 h 100"/>
                  <a:gd name="T46" fmla="*/ 89 w 109"/>
                  <a:gd name="T47" fmla="*/ 76 h 100"/>
                  <a:gd name="T48" fmla="*/ 86 w 109"/>
                  <a:gd name="T49" fmla="*/ 72 h 100"/>
                  <a:gd name="T50" fmla="*/ 82 w 109"/>
                  <a:gd name="T51" fmla="*/ 72 h 100"/>
                  <a:gd name="T52" fmla="*/ 82 w 109"/>
                  <a:gd name="T53" fmla="*/ 53 h 100"/>
                  <a:gd name="T54" fmla="*/ 89 w 109"/>
                  <a:gd name="T55" fmla="*/ 46 h 100"/>
                  <a:gd name="T56" fmla="*/ 96 w 109"/>
                  <a:gd name="T57" fmla="*/ 53 h 100"/>
                  <a:gd name="T58" fmla="*/ 96 w 109"/>
                  <a:gd name="T59" fmla="*/ 8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9" h="100">
                    <a:moveTo>
                      <a:pt x="99" y="36"/>
                    </a:moveTo>
                    <a:cubicBezTo>
                      <a:pt x="40" y="2"/>
                      <a:pt x="40" y="2"/>
                      <a:pt x="40" y="2"/>
                    </a:cubicBezTo>
                    <a:cubicBezTo>
                      <a:pt x="37" y="0"/>
                      <a:pt x="33" y="1"/>
                      <a:pt x="31" y="4"/>
                    </a:cubicBezTo>
                    <a:cubicBezTo>
                      <a:pt x="29" y="8"/>
                      <a:pt x="30" y="12"/>
                      <a:pt x="33" y="1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8" y="34"/>
                      <a:pt x="0" y="42"/>
                      <a:pt x="0" y="5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2"/>
                      <a:pt x="8" y="100"/>
                      <a:pt x="18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101" y="100"/>
                      <a:pt x="109" y="92"/>
                      <a:pt x="109" y="8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45"/>
                      <a:pt x="105" y="39"/>
                      <a:pt x="99" y="36"/>
                    </a:cubicBezTo>
                    <a:close/>
                    <a:moveTo>
                      <a:pt x="34" y="87"/>
                    </a:moveTo>
                    <a:cubicBezTo>
                      <a:pt x="23" y="87"/>
                      <a:pt x="14" y="78"/>
                      <a:pt x="14" y="67"/>
                    </a:cubicBezTo>
                    <a:cubicBezTo>
                      <a:pt x="14" y="56"/>
                      <a:pt x="23" y="46"/>
                      <a:pt x="34" y="46"/>
                    </a:cubicBezTo>
                    <a:cubicBezTo>
                      <a:pt x="46" y="46"/>
                      <a:pt x="55" y="56"/>
                      <a:pt x="55" y="67"/>
                    </a:cubicBezTo>
                    <a:cubicBezTo>
                      <a:pt x="55" y="78"/>
                      <a:pt x="46" y="87"/>
                      <a:pt x="34" y="87"/>
                    </a:cubicBezTo>
                    <a:close/>
                    <a:moveTo>
                      <a:pt x="96" y="80"/>
                    </a:moveTo>
                    <a:cubicBezTo>
                      <a:pt x="96" y="84"/>
                      <a:pt x="93" y="87"/>
                      <a:pt x="89" y="87"/>
                    </a:cubicBezTo>
                    <a:cubicBezTo>
                      <a:pt x="85" y="87"/>
                      <a:pt x="82" y="84"/>
                      <a:pt x="82" y="80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7" y="79"/>
                      <a:pt x="89" y="78"/>
                      <a:pt x="89" y="76"/>
                    </a:cubicBezTo>
                    <a:cubicBezTo>
                      <a:pt x="89" y="74"/>
                      <a:pt x="87" y="72"/>
                      <a:pt x="86" y="72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0"/>
                      <a:pt x="85" y="46"/>
                      <a:pt x="89" y="46"/>
                    </a:cubicBezTo>
                    <a:cubicBezTo>
                      <a:pt x="93" y="46"/>
                      <a:pt x="96" y="50"/>
                      <a:pt x="96" y="53"/>
                    </a:cubicBezTo>
                    <a:lnTo>
                      <a:pt x="9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7620000" y="3176587"/>
                <a:ext cx="58738" cy="57150"/>
              </a:xfrm>
              <a:custGeom>
                <a:avLst/>
                <a:gdLst>
                  <a:gd name="T0" fmla="*/ 5 w 16"/>
                  <a:gd name="T1" fmla="*/ 13 h 15"/>
                  <a:gd name="T2" fmla="*/ 14 w 16"/>
                  <a:gd name="T3" fmla="*/ 11 h 15"/>
                  <a:gd name="T4" fmla="*/ 11 w 16"/>
                  <a:gd name="T5" fmla="*/ 2 h 15"/>
                  <a:gd name="T6" fmla="*/ 2 w 16"/>
                  <a:gd name="T7" fmla="*/ 4 h 15"/>
                  <a:gd name="T8" fmla="*/ 5 w 16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5" y="13"/>
                    </a:moveTo>
                    <a:cubicBezTo>
                      <a:pt x="8" y="15"/>
                      <a:pt x="12" y="14"/>
                      <a:pt x="14" y="11"/>
                    </a:cubicBezTo>
                    <a:cubicBezTo>
                      <a:pt x="16" y="8"/>
                      <a:pt x="15" y="3"/>
                      <a:pt x="11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4789458" y="4969913"/>
              <a:ext cx="339376" cy="357188"/>
              <a:chOff x="6523038" y="4214813"/>
              <a:chExt cx="517525" cy="520700"/>
            </a:xfrm>
            <a:solidFill>
              <a:srgbClr val="005D9D"/>
            </a:solidFill>
          </p:grpSpPr>
          <p:sp>
            <p:nvSpPr>
              <p:cNvPr id="31" name="Freeform 29"/>
              <p:cNvSpPr>
                <a:spLocks noEditPoints="1"/>
              </p:cNvSpPr>
              <p:nvPr/>
            </p:nvSpPr>
            <p:spPr bwMode="auto">
              <a:xfrm>
                <a:off x="6672263" y="4368801"/>
                <a:ext cx="323850" cy="322263"/>
              </a:xfrm>
              <a:custGeom>
                <a:avLst/>
                <a:gdLst>
                  <a:gd name="T0" fmla="*/ 83 w 86"/>
                  <a:gd name="T1" fmla="*/ 69 h 86"/>
                  <a:gd name="T2" fmla="*/ 55 w 86"/>
                  <a:gd name="T3" fmla="*/ 41 h 86"/>
                  <a:gd name="T4" fmla="*/ 58 w 86"/>
                  <a:gd name="T5" fmla="*/ 29 h 86"/>
                  <a:gd name="T6" fmla="*/ 29 w 86"/>
                  <a:gd name="T7" fmla="*/ 0 h 86"/>
                  <a:gd name="T8" fmla="*/ 21 w 86"/>
                  <a:gd name="T9" fmla="*/ 1 h 86"/>
                  <a:gd name="T10" fmla="*/ 34 w 86"/>
                  <a:gd name="T11" fmla="*/ 13 h 86"/>
                  <a:gd name="T12" fmla="*/ 33 w 86"/>
                  <a:gd name="T13" fmla="*/ 32 h 86"/>
                  <a:gd name="T14" fmla="*/ 13 w 86"/>
                  <a:gd name="T15" fmla="*/ 33 h 86"/>
                  <a:gd name="T16" fmla="*/ 1 w 86"/>
                  <a:gd name="T17" fmla="*/ 21 h 86"/>
                  <a:gd name="T18" fmla="*/ 0 w 86"/>
                  <a:gd name="T19" fmla="*/ 29 h 86"/>
                  <a:gd name="T20" fmla="*/ 29 w 86"/>
                  <a:gd name="T21" fmla="*/ 58 h 86"/>
                  <a:gd name="T22" fmla="*/ 41 w 86"/>
                  <a:gd name="T23" fmla="*/ 55 h 86"/>
                  <a:gd name="T24" fmla="*/ 69 w 86"/>
                  <a:gd name="T25" fmla="*/ 82 h 86"/>
                  <a:gd name="T26" fmla="*/ 82 w 86"/>
                  <a:gd name="T27" fmla="*/ 82 h 86"/>
                  <a:gd name="T28" fmla="*/ 83 w 86"/>
                  <a:gd name="T29" fmla="*/ 69 h 86"/>
                  <a:gd name="T30" fmla="*/ 75 w 86"/>
                  <a:gd name="T31" fmla="*/ 80 h 86"/>
                  <a:gd name="T32" fmla="*/ 70 w 86"/>
                  <a:gd name="T33" fmla="*/ 75 h 86"/>
                  <a:gd name="T34" fmla="*/ 75 w 86"/>
                  <a:gd name="T35" fmla="*/ 70 h 86"/>
                  <a:gd name="T36" fmla="*/ 80 w 86"/>
                  <a:gd name="T37" fmla="*/ 75 h 86"/>
                  <a:gd name="T38" fmla="*/ 75 w 86"/>
                  <a:gd name="T39" fmla="*/ 8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86">
                    <a:moveTo>
                      <a:pt x="83" y="69"/>
                    </a:moveTo>
                    <a:cubicBezTo>
                      <a:pt x="55" y="41"/>
                      <a:pt x="55" y="41"/>
                      <a:pt x="55" y="41"/>
                    </a:cubicBezTo>
                    <a:cubicBezTo>
                      <a:pt x="57" y="37"/>
                      <a:pt x="58" y="33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26" y="0"/>
                      <a:pt x="24" y="0"/>
                      <a:pt x="21" y="1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9" y="18"/>
                      <a:pt x="38" y="27"/>
                      <a:pt x="33" y="32"/>
                    </a:cubicBezTo>
                    <a:cubicBezTo>
                      <a:pt x="27" y="38"/>
                      <a:pt x="19" y="38"/>
                      <a:pt x="13" y="3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3"/>
                      <a:pt x="0" y="26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33" y="58"/>
                      <a:pt x="38" y="57"/>
                      <a:pt x="41" y="55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3" y="86"/>
                      <a:pt x="79" y="86"/>
                      <a:pt x="82" y="82"/>
                    </a:cubicBezTo>
                    <a:cubicBezTo>
                      <a:pt x="86" y="78"/>
                      <a:pt x="86" y="72"/>
                      <a:pt x="83" y="69"/>
                    </a:cubicBezTo>
                    <a:close/>
                    <a:moveTo>
                      <a:pt x="75" y="80"/>
                    </a:moveTo>
                    <a:cubicBezTo>
                      <a:pt x="73" y="80"/>
                      <a:pt x="70" y="78"/>
                      <a:pt x="70" y="75"/>
                    </a:cubicBezTo>
                    <a:cubicBezTo>
                      <a:pt x="70" y="72"/>
                      <a:pt x="73" y="70"/>
                      <a:pt x="75" y="70"/>
                    </a:cubicBezTo>
                    <a:cubicBezTo>
                      <a:pt x="78" y="70"/>
                      <a:pt x="80" y="72"/>
                      <a:pt x="80" y="75"/>
                    </a:cubicBezTo>
                    <a:cubicBezTo>
                      <a:pt x="80" y="78"/>
                      <a:pt x="78" y="80"/>
                      <a:pt x="7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6523038" y="4214813"/>
                <a:ext cx="517525" cy="520700"/>
              </a:xfrm>
              <a:custGeom>
                <a:avLst/>
                <a:gdLst>
                  <a:gd name="T0" fmla="*/ 120 w 138"/>
                  <a:gd name="T1" fmla="*/ 57 h 139"/>
                  <a:gd name="T2" fmla="*/ 116 w 138"/>
                  <a:gd name="T3" fmla="*/ 55 h 139"/>
                  <a:gd name="T4" fmla="*/ 114 w 138"/>
                  <a:gd name="T5" fmla="*/ 43 h 139"/>
                  <a:gd name="T6" fmla="*/ 121 w 138"/>
                  <a:gd name="T7" fmla="*/ 36 h 139"/>
                  <a:gd name="T8" fmla="*/ 103 w 138"/>
                  <a:gd name="T9" fmla="*/ 18 h 139"/>
                  <a:gd name="T10" fmla="*/ 96 w 138"/>
                  <a:gd name="T11" fmla="*/ 24 h 139"/>
                  <a:gd name="T12" fmla="*/ 84 w 138"/>
                  <a:gd name="T13" fmla="*/ 24 h 139"/>
                  <a:gd name="T14" fmla="*/ 82 w 138"/>
                  <a:gd name="T15" fmla="*/ 12 h 139"/>
                  <a:gd name="T16" fmla="*/ 65 w 138"/>
                  <a:gd name="T17" fmla="*/ 0 h 139"/>
                  <a:gd name="T18" fmla="*/ 56 w 138"/>
                  <a:gd name="T19" fmla="*/ 16 h 139"/>
                  <a:gd name="T20" fmla="*/ 56 w 138"/>
                  <a:gd name="T21" fmla="*/ 18 h 139"/>
                  <a:gd name="T22" fmla="*/ 56 w 138"/>
                  <a:gd name="T23" fmla="*/ 20 h 139"/>
                  <a:gd name="T24" fmla="*/ 55 w 138"/>
                  <a:gd name="T25" fmla="*/ 21 h 139"/>
                  <a:gd name="T26" fmla="*/ 53 w 138"/>
                  <a:gd name="T27" fmla="*/ 24 h 139"/>
                  <a:gd name="T28" fmla="*/ 41 w 138"/>
                  <a:gd name="T29" fmla="*/ 23 h 139"/>
                  <a:gd name="T30" fmla="*/ 23 w 138"/>
                  <a:gd name="T31" fmla="*/ 18 h 139"/>
                  <a:gd name="T32" fmla="*/ 19 w 138"/>
                  <a:gd name="T33" fmla="*/ 38 h 139"/>
                  <a:gd name="T34" fmla="*/ 24 w 138"/>
                  <a:gd name="T35" fmla="*/ 43 h 139"/>
                  <a:gd name="T36" fmla="*/ 24 w 138"/>
                  <a:gd name="T37" fmla="*/ 44 h 139"/>
                  <a:gd name="T38" fmla="*/ 25 w 138"/>
                  <a:gd name="T39" fmla="*/ 45 h 139"/>
                  <a:gd name="T40" fmla="*/ 25 w 138"/>
                  <a:gd name="T41" fmla="*/ 46 h 139"/>
                  <a:gd name="T42" fmla="*/ 23 w 138"/>
                  <a:gd name="T43" fmla="*/ 54 h 139"/>
                  <a:gd name="T44" fmla="*/ 16 w 138"/>
                  <a:gd name="T45" fmla="*/ 56 h 139"/>
                  <a:gd name="T46" fmla="*/ 0 w 138"/>
                  <a:gd name="T47" fmla="*/ 65 h 139"/>
                  <a:gd name="T48" fmla="*/ 11 w 138"/>
                  <a:gd name="T49" fmla="*/ 82 h 139"/>
                  <a:gd name="T50" fmla="*/ 19 w 138"/>
                  <a:gd name="T51" fmla="*/ 83 h 139"/>
                  <a:gd name="T52" fmla="*/ 25 w 138"/>
                  <a:gd name="T53" fmla="*/ 91 h 139"/>
                  <a:gd name="T54" fmla="*/ 22 w 138"/>
                  <a:gd name="T55" fmla="*/ 98 h 139"/>
                  <a:gd name="T56" fmla="*/ 17 w 138"/>
                  <a:gd name="T57" fmla="*/ 116 h 139"/>
                  <a:gd name="T58" fmla="*/ 37 w 138"/>
                  <a:gd name="T59" fmla="*/ 120 h 139"/>
                  <a:gd name="T60" fmla="*/ 42 w 138"/>
                  <a:gd name="T61" fmla="*/ 115 h 139"/>
                  <a:gd name="T62" fmla="*/ 43 w 138"/>
                  <a:gd name="T63" fmla="*/ 114 h 139"/>
                  <a:gd name="T64" fmla="*/ 45 w 138"/>
                  <a:gd name="T65" fmla="*/ 114 h 139"/>
                  <a:gd name="T66" fmla="*/ 45 w 138"/>
                  <a:gd name="T67" fmla="*/ 113 h 139"/>
                  <a:gd name="T68" fmla="*/ 46 w 138"/>
                  <a:gd name="T69" fmla="*/ 113 h 139"/>
                  <a:gd name="T70" fmla="*/ 56 w 138"/>
                  <a:gd name="T71" fmla="*/ 121 h 139"/>
                  <a:gd name="T72" fmla="*/ 56 w 138"/>
                  <a:gd name="T73" fmla="*/ 130 h 139"/>
                  <a:gd name="T74" fmla="*/ 82 w 138"/>
                  <a:gd name="T75" fmla="*/ 130 h 139"/>
                  <a:gd name="T76" fmla="*/ 82 w 138"/>
                  <a:gd name="T77" fmla="*/ 121 h 139"/>
                  <a:gd name="T78" fmla="*/ 84 w 138"/>
                  <a:gd name="T79" fmla="*/ 116 h 139"/>
                  <a:gd name="T80" fmla="*/ 86 w 138"/>
                  <a:gd name="T81" fmla="*/ 115 h 139"/>
                  <a:gd name="T82" fmla="*/ 87 w 138"/>
                  <a:gd name="T83" fmla="*/ 114 h 139"/>
                  <a:gd name="T84" fmla="*/ 79 w 138"/>
                  <a:gd name="T85" fmla="*/ 106 h 139"/>
                  <a:gd name="T86" fmla="*/ 69 w 138"/>
                  <a:gd name="T87" fmla="*/ 32 h 139"/>
                  <a:gd name="T88" fmla="*/ 113 w 138"/>
                  <a:gd name="T89" fmla="*/ 88 h 139"/>
                  <a:gd name="T90" fmla="*/ 120 w 138"/>
                  <a:gd name="T91" fmla="*/ 83 h 139"/>
                  <a:gd name="T92" fmla="*/ 130 w 138"/>
                  <a:gd name="T93" fmla="*/ 83 h 139"/>
                  <a:gd name="T94" fmla="*/ 130 w 138"/>
                  <a:gd name="T95" fmla="*/ 5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139">
                    <a:moveTo>
                      <a:pt x="130" y="57"/>
                    </a:moveTo>
                    <a:cubicBezTo>
                      <a:pt x="127" y="57"/>
                      <a:pt x="127" y="57"/>
                      <a:pt x="127" y="57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19" y="57"/>
                      <a:pt x="118" y="56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4" y="54"/>
                      <a:pt x="112" y="51"/>
                      <a:pt x="112" y="48"/>
                    </a:cubicBezTo>
                    <a:cubicBezTo>
                      <a:pt x="112" y="47"/>
                      <a:pt x="113" y="46"/>
                      <a:pt x="113" y="45"/>
                    </a:cubicBezTo>
                    <a:cubicBezTo>
                      <a:pt x="113" y="44"/>
                      <a:pt x="114" y="44"/>
                      <a:pt x="114" y="43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9" y="38"/>
                      <a:pt x="119" y="38"/>
                      <a:pt x="119" y="38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4" y="32"/>
                      <a:pt x="124" y="27"/>
                      <a:pt x="121" y="24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2" y="15"/>
                      <a:pt x="106" y="15"/>
                      <a:pt x="103" y="18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6"/>
                      <a:pt x="90" y="27"/>
                      <a:pt x="87" y="25"/>
                    </a:cubicBezTo>
                    <a:cubicBezTo>
                      <a:pt x="86" y="25"/>
                      <a:pt x="85" y="24"/>
                      <a:pt x="84" y="24"/>
                    </a:cubicBezTo>
                    <a:cubicBezTo>
                      <a:pt x="83" y="22"/>
                      <a:pt x="82" y="20"/>
                      <a:pt x="82" y="19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1" y="4"/>
                      <a:pt x="78" y="1"/>
                      <a:pt x="73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1"/>
                      <a:pt x="57" y="4"/>
                      <a:pt x="56" y="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2"/>
                      <a:pt x="54" y="23"/>
                      <a:pt x="53" y="24"/>
                    </a:cubicBezTo>
                    <a:cubicBezTo>
                      <a:pt x="52" y="25"/>
                      <a:pt x="50" y="26"/>
                      <a:pt x="47" y="26"/>
                    </a:cubicBezTo>
                    <a:cubicBezTo>
                      <a:pt x="45" y="26"/>
                      <a:pt x="44" y="25"/>
                      <a:pt x="42" y="24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2" y="15"/>
                      <a:pt x="27" y="15"/>
                      <a:pt x="23" y="1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7"/>
                      <a:pt x="14" y="32"/>
                      <a:pt x="17" y="36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3"/>
                      <a:pt x="24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4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9"/>
                      <a:pt x="25" y="52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1" y="55"/>
                      <a:pt x="20" y="56"/>
                      <a:pt x="18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4" y="57"/>
                      <a:pt x="0" y="61"/>
                      <a:pt x="0" y="6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8"/>
                      <a:pt x="4" y="82"/>
                      <a:pt x="8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3" y="84"/>
                      <a:pt x="25" y="87"/>
                      <a:pt x="25" y="91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25" y="93"/>
                      <a:pt x="25" y="95"/>
                      <a:pt x="23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4" y="107"/>
                      <a:pt x="14" y="112"/>
                      <a:pt x="17" y="116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26" y="124"/>
                      <a:pt x="31" y="124"/>
                      <a:pt x="35" y="122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4" y="114"/>
                    </a:cubicBez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4"/>
                      <a:pt x="44" y="114"/>
                      <a:pt x="45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7" y="113"/>
                      <a:pt x="47" y="113"/>
                    </a:cubicBezTo>
                    <a:cubicBezTo>
                      <a:pt x="49" y="113"/>
                      <a:pt x="52" y="114"/>
                      <a:pt x="53" y="116"/>
                    </a:cubicBezTo>
                    <a:cubicBezTo>
                      <a:pt x="55" y="117"/>
                      <a:pt x="56" y="119"/>
                      <a:pt x="56" y="121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5"/>
                      <a:pt x="60" y="139"/>
                      <a:pt x="65" y="139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7" y="139"/>
                      <a:pt x="81" y="135"/>
                      <a:pt x="82" y="13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9"/>
                      <a:pt x="83" y="118"/>
                      <a:pt x="84" y="117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5" y="115"/>
                      <a:pt x="85" y="115"/>
                      <a:pt x="86" y="115"/>
                    </a:cubicBezTo>
                    <a:cubicBezTo>
                      <a:pt x="86" y="115"/>
                      <a:pt x="86" y="115"/>
                      <a:pt x="86" y="115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6" y="107"/>
                      <a:pt x="72" y="108"/>
                      <a:pt x="69" y="108"/>
                    </a:cubicBezTo>
                    <a:cubicBezTo>
                      <a:pt x="48" y="108"/>
                      <a:pt x="31" y="91"/>
                      <a:pt x="31" y="70"/>
                    </a:cubicBezTo>
                    <a:cubicBezTo>
                      <a:pt x="31" y="49"/>
                      <a:pt x="48" y="32"/>
                      <a:pt x="69" y="32"/>
                    </a:cubicBezTo>
                    <a:cubicBezTo>
                      <a:pt x="90" y="32"/>
                      <a:pt x="107" y="49"/>
                      <a:pt x="107" y="70"/>
                    </a:cubicBezTo>
                    <a:cubicBezTo>
                      <a:pt x="107" y="73"/>
                      <a:pt x="106" y="77"/>
                      <a:pt x="105" y="80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4" y="87"/>
                      <a:pt x="114" y="86"/>
                      <a:pt x="115" y="85"/>
                    </a:cubicBezTo>
                    <a:cubicBezTo>
                      <a:pt x="116" y="84"/>
                      <a:pt x="117" y="84"/>
                      <a:pt x="118" y="83"/>
                    </a:cubicBezTo>
                    <a:cubicBezTo>
                      <a:pt x="119" y="83"/>
                      <a:pt x="119" y="83"/>
                      <a:pt x="120" y="83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30" y="83"/>
                      <a:pt x="130" y="83"/>
                      <a:pt x="130" y="83"/>
                    </a:cubicBezTo>
                    <a:cubicBezTo>
                      <a:pt x="134" y="82"/>
                      <a:pt x="138" y="79"/>
                      <a:pt x="138" y="74"/>
                    </a:cubicBezTo>
                    <a:cubicBezTo>
                      <a:pt x="138" y="66"/>
                      <a:pt x="138" y="66"/>
                      <a:pt x="138" y="66"/>
                    </a:cubicBezTo>
                    <a:cubicBezTo>
                      <a:pt x="138" y="61"/>
                      <a:pt x="134" y="57"/>
                      <a:pt x="13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3" name="弧形 2"/>
          <p:cNvSpPr/>
          <p:nvPr/>
        </p:nvSpPr>
        <p:spPr>
          <a:xfrm>
            <a:off x="5660556" y="2427187"/>
            <a:ext cx="2101607" cy="2101607"/>
          </a:xfrm>
          <a:prstGeom prst="arc">
            <a:avLst>
              <a:gd name="adj1" fmla="val 16006418"/>
              <a:gd name="adj2" fmla="val 1903954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flipH="1">
            <a:off x="4426844" y="2409902"/>
            <a:ext cx="2101607" cy="2101607"/>
          </a:xfrm>
          <a:prstGeom prst="arc">
            <a:avLst>
              <a:gd name="adj1" fmla="val 16006418"/>
              <a:gd name="adj2" fmla="val 1903954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14421675" flipH="1">
            <a:off x="5095400" y="3483769"/>
            <a:ext cx="2101607" cy="2101607"/>
          </a:xfrm>
          <a:prstGeom prst="arc">
            <a:avLst>
              <a:gd name="adj1" fmla="val 16006418"/>
              <a:gd name="adj2" fmla="val 1949056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03157" y="2728077"/>
            <a:ext cx="381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772662" y="231272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19554" y="2745092"/>
            <a:ext cx="381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20110" y="2329742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39" name="椭圆 38"/>
          <p:cNvSpPr/>
          <p:nvPr/>
        </p:nvSpPr>
        <p:spPr>
          <a:xfrm>
            <a:off x="6056101" y="5539887"/>
            <a:ext cx="85415" cy="85415"/>
          </a:xfrm>
          <a:prstGeom prst="ellipse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41982" y="5524008"/>
            <a:ext cx="111211" cy="111211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0" idx="4"/>
          </p:cNvCxnSpPr>
          <p:nvPr/>
        </p:nvCxnSpPr>
        <p:spPr>
          <a:xfrm>
            <a:off x="6097588" y="5635219"/>
            <a:ext cx="165262" cy="1845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62850" y="5820298"/>
            <a:ext cx="99562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308039" y="5596802"/>
            <a:ext cx="452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278370" y="5243278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97034" y="350789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</a:rPr>
              <a:t>文献</a:t>
            </a:r>
            <a:endParaRPr lang="en-US" altLang="zh-CN" sz="2400" dirty="0">
              <a:solidFill>
                <a:schemeClr val="bg1"/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</a:rPr>
              <a:t>综述</a:t>
            </a:r>
          </a:p>
        </p:txBody>
      </p:sp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3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研究综述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550186" y="2672784"/>
            <a:ext cx="5875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</a:t>
            </a:r>
            <a:r>
              <a:rPr lang="zh-CN" altLang="en-US" sz="1600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</p:txBody>
      </p:sp>
      <p:sp>
        <p:nvSpPr>
          <p:cNvPr id="45" name="Freeform 78"/>
          <p:cNvSpPr/>
          <p:nvPr/>
        </p:nvSpPr>
        <p:spPr bwMode="auto">
          <a:xfrm>
            <a:off x="758190" y="1392891"/>
            <a:ext cx="2635250" cy="4456079"/>
          </a:xfrm>
          <a:custGeom>
            <a:avLst/>
            <a:gdLst>
              <a:gd name="T0" fmla="*/ 1029314 w 205"/>
              <a:gd name="T1" fmla="*/ 3500255 h 347"/>
              <a:gd name="T2" fmla="*/ 696301 w 205"/>
              <a:gd name="T3" fmla="*/ 3298511 h 347"/>
              <a:gd name="T4" fmla="*/ 585296 w 205"/>
              <a:gd name="T5" fmla="*/ 3298511 h 347"/>
              <a:gd name="T6" fmla="*/ 494475 w 205"/>
              <a:gd name="T7" fmla="*/ 3197639 h 347"/>
              <a:gd name="T8" fmla="*/ 514657 w 205"/>
              <a:gd name="T9" fmla="*/ 3137116 h 347"/>
              <a:gd name="T10" fmla="*/ 494475 w 205"/>
              <a:gd name="T11" fmla="*/ 3076593 h 347"/>
              <a:gd name="T12" fmla="*/ 514657 w 205"/>
              <a:gd name="T13" fmla="*/ 3016070 h 347"/>
              <a:gd name="T14" fmla="*/ 494475 w 205"/>
              <a:gd name="T15" fmla="*/ 2965634 h 347"/>
              <a:gd name="T16" fmla="*/ 514657 w 205"/>
              <a:gd name="T17" fmla="*/ 2905111 h 347"/>
              <a:gd name="T18" fmla="*/ 494475 w 205"/>
              <a:gd name="T19" fmla="*/ 2844588 h 347"/>
              <a:gd name="T20" fmla="*/ 514657 w 205"/>
              <a:gd name="T21" fmla="*/ 2784064 h 347"/>
              <a:gd name="T22" fmla="*/ 494475 w 205"/>
              <a:gd name="T23" fmla="*/ 2723541 h 347"/>
              <a:gd name="T24" fmla="*/ 524748 w 205"/>
              <a:gd name="T25" fmla="*/ 2652931 h 347"/>
              <a:gd name="T26" fmla="*/ 353196 w 205"/>
              <a:gd name="T27" fmla="*/ 2067874 h 347"/>
              <a:gd name="T28" fmla="*/ 100913 w 205"/>
              <a:gd name="T29" fmla="*/ 1482817 h 347"/>
              <a:gd name="T30" fmla="*/ 0 w 205"/>
              <a:gd name="T31" fmla="*/ 1038981 h 347"/>
              <a:gd name="T32" fmla="*/ 121096 w 205"/>
              <a:gd name="T33" fmla="*/ 544708 h 347"/>
              <a:gd name="T34" fmla="*/ 1029314 w 205"/>
              <a:gd name="T35" fmla="*/ 0 h 347"/>
              <a:gd name="T36" fmla="*/ 2068720 w 205"/>
              <a:gd name="T37" fmla="*/ 1038981 h 347"/>
              <a:gd name="T38" fmla="*/ 2058629 w 205"/>
              <a:gd name="T39" fmla="*/ 1180201 h 347"/>
              <a:gd name="T40" fmla="*/ 1977898 w 205"/>
              <a:gd name="T41" fmla="*/ 1452555 h 347"/>
              <a:gd name="T42" fmla="*/ 1957716 w 205"/>
              <a:gd name="T43" fmla="*/ 1482817 h 347"/>
              <a:gd name="T44" fmla="*/ 1543972 w 205"/>
              <a:gd name="T45" fmla="*/ 2652931 h 347"/>
              <a:gd name="T46" fmla="*/ 1574245 w 205"/>
              <a:gd name="T47" fmla="*/ 2723541 h 347"/>
              <a:gd name="T48" fmla="*/ 1554063 w 205"/>
              <a:gd name="T49" fmla="*/ 2784064 h 347"/>
              <a:gd name="T50" fmla="*/ 1574245 w 205"/>
              <a:gd name="T51" fmla="*/ 2844588 h 347"/>
              <a:gd name="T52" fmla="*/ 1554063 w 205"/>
              <a:gd name="T53" fmla="*/ 2905111 h 347"/>
              <a:gd name="T54" fmla="*/ 1574245 w 205"/>
              <a:gd name="T55" fmla="*/ 2965634 h 347"/>
              <a:gd name="T56" fmla="*/ 1554063 w 205"/>
              <a:gd name="T57" fmla="*/ 3016070 h 347"/>
              <a:gd name="T58" fmla="*/ 1574245 w 205"/>
              <a:gd name="T59" fmla="*/ 3076593 h 347"/>
              <a:gd name="T60" fmla="*/ 1554063 w 205"/>
              <a:gd name="T61" fmla="*/ 3137116 h 347"/>
              <a:gd name="T62" fmla="*/ 1574245 w 205"/>
              <a:gd name="T63" fmla="*/ 3197639 h 347"/>
              <a:gd name="T64" fmla="*/ 1473332 w 205"/>
              <a:gd name="T65" fmla="*/ 3298511 h 347"/>
              <a:gd name="T66" fmla="*/ 1372419 w 205"/>
              <a:gd name="T67" fmla="*/ 3298511 h 347"/>
              <a:gd name="T68" fmla="*/ 1029314 w 205"/>
              <a:gd name="T69" fmla="*/ 3500255 h 3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5" h="347">
                <a:moveTo>
                  <a:pt x="102" y="347"/>
                </a:moveTo>
                <a:cubicBezTo>
                  <a:pt x="88" y="347"/>
                  <a:pt x="76" y="339"/>
                  <a:pt x="69" y="327"/>
                </a:cubicBezTo>
                <a:cubicBezTo>
                  <a:pt x="58" y="327"/>
                  <a:pt x="58" y="327"/>
                  <a:pt x="58" y="327"/>
                </a:cubicBezTo>
                <a:cubicBezTo>
                  <a:pt x="53" y="327"/>
                  <a:pt x="49" y="323"/>
                  <a:pt x="49" y="317"/>
                </a:cubicBezTo>
                <a:cubicBezTo>
                  <a:pt x="49" y="315"/>
                  <a:pt x="50" y="313"/>
                  <a:pt x="51" y="311"/>
                </a:cubicBezTo>
                <a:cubicBezTo>
                  <a:pt x="50" y="309"/>
                  <a:pt x="49" y="307"/>
                  <a:pt x="49" y="305"/>
                </a:cubicBezTo>
                <a:cubicBezTo>
                  <a:pt x="49" y="303"/>
                  <a:pt x="50" y="301"/>
                  <a:pt x="51" y="299"/>
                </a:cubicBezTo>
                <a:cubicBezTo>
                  <a:pt x="50" y="298"/>
                  <a:pt x="49" y="296"/>
                  <a:pt x="49" y="294"/>
                </a:cubicBezTo>
                <a:cubicBezTo>
                  <a:pt x="49" y="291"/>
                  <a:pt x="50" y="289"/>
                  <a:pt x="51" y="288"/>
                </a:cubicBezTo>
                <a:cubicBezTo>
                  <a:pt x="50" y="286"/>
                  <a:pt x="49" y="284"/>
                  <a:pt x="49" y="282"/>
                </a:cubicBezTo>
                <a:cubicBezTo>
                  <a:pt x="49" y="280"/>
                  <a:pt x="50" y="278"/>
                  <a:pt x="51" y="276"/>
                </a:cubicBezTo>
                <a:cubicBezTo>
                  <a:pt x="50" y="274"/>
                  <a:pt x="49" y="272"/>
                  <a:pt x="49" y="270"/>
                </a:cubicBezTo>
                <a:cubicBezTo>
                  <a:pt x="49" y="267"/>
                  <a:pt x="50" y="265"/>
                  <a:pt x="52" y="263"/>
                </a:cubicBezTo>
                <a:cubicBezTo>
                  <a:pt x="49" y="247"/>
                  <a:pt x="44" y="229"/>
                  <a:pt x="35" y="205"/>
                </a:cubicBezTo>
                <a:cubicBezTo>
                  <a:pt x="29" y="189"/>
                  <a:pt x="21" y="170"/>
                  <a:pt x="10" y="147"/>
                </a:cubicBezTo>
                <a:cubicBezTo>
                  <a:pt x="4" y="133"/>
                  <a:pt x="0" y="118"/>
                  <a:pt x="0" y="103"/>
                </a:cubicBezTo>
                <a:cubicBezTo>
                  <a:pt x="0" y="86"/>
                  <a:pt x="4" y="69"/>
                  <a:pt x="12" y="54"/>
                </a:cubicBezTo>
                <a:cubicBezTo>
                  <a:pt x="30" y="21"/>
                  <a:pt x="65" y="0"/>
                  <a:pt x="102" y="0"/>
                </a:cubicBezTo>
                <a:cubicBezTo>
                  <a:pt x="159" y="0"/>
                  <a:pt x="205" y="46"/>
                  <a:pt x="205" y="103"/>
                </a:cubicBezTo>
                <a:cubicBezTo>
                  <a:pt x="205" y="107"/>
                  <a:pt x="204" y="112"/>
                  <a:pt x="204" y="117"/>
                </a:cubicBezTo>
                <a:cubicBezTo>
                  <a:pt x="202" y="126"/>
                  <a:pt x="200" y="135"/>
                  <a:pt x="196" y="144"/>
                </a:cubicBezTo>
                <a:cubicBezTo>
                  <a:pt x="195" y="145"/>
                  <a:pt x="195" y="146"/>
                  <a:pt x="194" y="147"/>
                </a:cubicBezTo>
                <a:cubicBezTo>
                  <a:pt x="168" y="204"/>
                  <a:pt x="157" y="237"/>
                  <a:pt x="153" y="263"/>
                </a:cubicBezTo>
                <a:cubicBezTo>
                  <a:pt x="155" y="265"/>
                  <a:pt x="156" y="267"/>
                  <a:pt x="156" y="270"/>
                </a:cubicBezTo>
                <a:cubicBezTo>
                  <a:pt x="156" y="272"/>
                  <a:pt x="155" y="274"/>
                  <a:pt x="154" y="276"/>
                </a:cubicBezTo>
                <a:cubicBezTo>
                  <a:pt x="155" y="278"/>
                  <a:pt x="156" y="280"/>
                  <a:pt x="156" y="282"/>
                </a:cubicBezTo>
                <a:cubicBezTo>
                  <a:pt x="156" y="284"/>
                  <a:pt x="155" y="286"/>
                  <a:pt x="154" y="288"/>
                </a:cubicBezTo>
                <a:cubicBezTo>
                  <a:pt x="155" y="289"/>
                  <a:pt x="156" y="291"/>
                  <a:pt x="156" y="294"/>
                </a:cubicBezTo>
                <a:cubicBezTo>
                  <a:pt x="156" y="296"/>
                  <a:pt x="155" y="298"/>
                  <a:pt x="154" y="299"/>
                </a:cubicBezTo>
                <a:cubicBezTo>
                  <a:pt x="155" y="301"/>
                  <a:pt x="156" y="303"/>
                  <a:pt x="156" y="305"/>
                </a:cubicBezTo>
                <a:cubicBezTo>
                  <a:pt x="156" y="307"/>
                  <a:pt x="155" y="309"/>
                  <a:pt x="154" y="311"/>
                </a:cubicBezTo>
                <a:cubicBezTo>
                  <a:pt x="155" y="313"/>
                  <a:pt x="156" y="315"/>
                  <a:pt x="156" y="317"/>
                </a:cubicBezTo>
                <a:cubicBezTo>
                  <a:pt x="156" y="323"/>
                  <a:pt x="152" y="327"/>
                  <a:pt x="146" y="327"/>
                </a:cubicBezTo>
                <a:cubicBezTo>
                  <a:pt x="136" y="327"/>
                  <a:pt x="136" y="327"/>
                  <a:pt x="136" y="327"/>
                </a:cubicBezTo>
                <a:cubicBezTo>
                  <a:pt x="129" y="339"/>
                  <a:pt x="116" y="347"/>
                  <a:pt x="102" y="347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79"/>
          <p:cNvSpPr/>
          <p:nvPr/>
        </p:nvSpPr>
        <p:spPr bwMode="auto">
          <a:xfrm>
            <a:off x="1441253" y="4783957"/>
            <a:ext cx="1259020" cy="1000345"/>
          </a:xfrm>
          <a:custGeom>
            <a:avLst/>
            <a:gdLst>
              <a:gd name="T0" fmla="*/ 0 w 98"/>
              <a:gd name="T1" fmla="*/ 413080 h 78"/>
              <a:gd name="T2" fmla="*/ 50498 w 98"/>
              <a:gd name="T3" fmla="*/ 473531 h 78"/>
              <a:gd name="T4" fmla="*/ 0 w 98"/>
              <a:gd name="T5" fmla="*/ 533982 h 78"/>
              <a:gd name="T6" fmla="*/ 50498 w 98"/>
              <a:gd name="T7" fmla="*/ 594433 h 78"/>
              <a:gd name="T8" fmla="*/ 181792 w 98"/>
              <a:gd name="T9" fmla="*/ 594433 h 78"/>
              <a:gd name="T10" fmla="*/ 494879 w 98"/>
              <a:gd name="T11" fmla="*/ 785860 h 78"/>
              <a:gd name="T12" fmla="*/ 807966 w 98"/>
              <a:gd name="T13" fmla="*/ 594433 h 78"/>
              <a:gd name="T14" fmla="*/ 939260 w 98"/>
              <a:gd name="T15" fmla="*/ 594433 h 78"/>
              <a:gd name="T16" fmla="*/ 989758 w 98"/>
              <a:gd name="T17" fmla="*/ 533982 h 78"/>
              <a:gd name="T18" fmla="*/ 939260 w 98"/>
              <a:gd name="T19" fmla="*/ 473531 h 78"/>
              <a:gd name="T20" fmla="*/ 989758 w 98"/>
              <a:gd name="T21" fmla="*/ 413080 h 78"/>
              <a:gd name="T22" fmla="*/ 939260 w 98"/>
              <a:gd name="T23" fmla="*/ 352629 h 78"/>
              <a:gd name="T24" fmla="*/ 989758 w 98"/>
              <a:gd name="T25" fmla="*/ 302254 h 78"/>
              <a:gd name="T26" fmla="*/ 939260 w 98"/>
              <a:gd name="T27" fmla="*/ 241803 h 78"/>
              <a:gd name="T28" fmla="*/ 989758 w 98"/>
              <a:gd name="T29" fmla="*/ 181352 h 78"/>
              <a:gd name="T30" fmla="*/ 939260 w 98"/>
              <a:gd name="T31" fmla="*/ 120902 h 78"/>
              <a:gd name="T32" fmla="*/ 989758 w 98"/>
              <a:gd name="T33" fmla="*/ 60451 h 78"/>
              <a:gd name="T34" fmla="*/ 939260 w 98"/>
              <a:gd name="T35" fmla="*/ 0 h 78"/>
              <a:gd name="T36" fmla="*/ 50498 w 98"/>
              <a:gd name="T37" fmla="*/ 0 h 78"/>
              <a:gd name="T38" fmla="*/ 0 w 98"/>
              <a:gd name="T39" fmla="*/ 60451 h 78"/>
              <a:gd name="T40" fmla="*/ 50498 w 98"/>
              <a:gd name="T41" fmla="*/ 120902 h 78"/>
              <a:gd name="T42" fmla="*/ 0 w 98"/>
              <a:gd name="T43" fmla="*/ 181352 h 78"/>
              <a:gd name="T44" fmla="*/ 50498 w 98"/>
              <a:gd name="T45" fmla="*/ 241803 h 78"/>
              <a:gd name="T46" fmla="*/ 0 w 98"/>
              <a:gd name="T47" fmla="*/ 302254 h 78"/>
              <a:gd name="T48" fmla="*/ 50498 w 98"/>
              <a:gd name="T49" fmla="*/ 352629 h 78"/>
              <a:gd name="T50" fmla="*/ 0 w 98"/>
              <a:gd name="T51" fmla="*/ 413080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" h="78">
                <a:moveTo>
                  <a:pt x="0" y="41"/>
                </a:moveTo>
                <a:cubicBezTo>
                  <a:pt x="0" y="45"/>
                  <a:pt x="3" y="47"/>
                  <a:pt x="5" y="47"/>
                </a:cubicBezTo>
                <a:cubicBezTo>
                  <a:pt x="3" y="47"/>
                  <a:pt x="0" y="50"/>
                  <a:pt x="0" y="53"/>
                </a:cubicBezTo>
                <a:cubicBezTo>
                  <a:pt x="0" y="56"/>
                  <a:pt x="3" y="59"/>
                  <a:pt x="5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4" y="70"/>
                  <a:pt x="36" y="78"/>
                  <a:pt x="49" y="78"/>
                </a:cubicBezTo>
                <a:cubicBezTo>
                  <a:pt x="63" y="78"/>
                  <a:pt x="75" y="70"/>
                  <a:pt x="80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6" y="59"/>
                  <a:pt x="98" y="56"/>
                  <a:pt x="98" y="53"/>
                </a:cubicBezTo>
                <a:cubicBezTo>
                  <a:pt x="98" y="50"/>
                  <a:pt x="96" y="47"/>
                  <a:pt x="93" y="47"/>
                </a:cubicBezTo>
                <a:cubicBezTo>
                  <a:pt x="96" y="47"/>
                  <a:pt x="98" y="45"/>
                  <a:pt x="98" y="41"/>
                </a:cubicBezTo>
                <a:cubicBezTo>
                  <a:pt x="98" y="38"/>
                  <a:pt x="96" y="35"/>
                  <a:pt x="93" y="35"/>
                </a:cubicBezTo>
                <a:cubicBezTo>
                  <a:pt x="96" y="35"/>
                  <a:pt x="98" y="33"/>
                  <a:pt x="98" y="30"/>
                </a:cubicBezTo>
                <a:cubicBezTo>
                  <a:pt x="98" y="26"/>
                  <a:pt x="96" y="24"/>
                  <a:pt x="93" y="24"/>
                </a:cubicBezTo>
                <a:cubicBezTo>
                  <a:pt x="96" y="24"/>
                  <a:pt x="98" y="21"/>
                  <a:pt x="98" y="18"/>
                </a:cubicBezTo>
                <a:cubicBezTo>
                  <a:pt x="98" y="15"/>
                  <a:pt x="96" y="12"/>
                  <a:pt x="93" y="12"/>
                </a:cubicBezTo>
                <a:cubicBezTo>
                  <a:pt x="96" y="12"/>
                  <a:pt x="98" y="9"/>
                  <a:pt x="98" y="6"/>
                </a:cubicBezTo>
                <a:cubicBezTo>
                  <a:pt x="98" y="3"/>
                  <a:pt x="96" y="0"/>
                  <a:pt x="93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5" y="12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21"/>
                  <a:pt x="3" y="24"/>
                  <a:pt x="5" y="24"/>
                </a:cubicBezTo>
                <a:cubicBezTo>
                  <a:pt x="3" y="24"/>
                  <a:pt x="0" y="26"/>
                  <a:pt x="0" y="30"/>
                </a:cubicBezTo>
                <a:cubicBezTo>
                  <a:pt x="0" y="33"/>
                  <a:pt x="3" y="35"/>
                  <a:pt x="5" y="35"/>
                </a:cubicBezTo>
                <a:cubicBezTo>
                  <a:pt x="3" y="35"/>
                  <a:pt x="0" y="38"/>
                  <a:pt x="0" y="4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824880" y="1457559"/>
            <a:ext cx="2501872" cy="3326396"/>
          </a:xfrm>
          <a:custGeom>
            <a:avLst/>
            <a:gdLst>
              <a:gd name="connsiteX0" fmla="*/ 1243621 w 2501872"/>
              <a:gd name="connsiteY0" fmla="*/ 0 h 3326396"/>
              <a:gd name="connsiteX1" fmla="*/ 2501872 w 2501872"/>
              <a:gd name="connsiteY1" fmla="*/ 1259019 h 3326396"/>
              <a:gd name="connsiteX2" fmla="*/ 2500267 w 2501872"/>
              <a:gd name="connsiteY2" fmla="*/ 1344132 h 3326396"/>
              <a:gd name="connsiteX3" fmla="*/ 2489369 w 2501872"/>
              <a:gd name="connsiteY3" fmla="*/ 1436042 h 3326396"/>
              <a:gd name="connsiteX4" fmla="*/ 2491766 w 2501872"/>
              <a:gd name="connsiteY4" fmla="*/ 1436899 h 3326396"/>
              <a:gd name="connsiteX5" fmla="*/ 2401857 w 2501872"/>
              <a:gd name="connsiteY5" fmla="*/ 1757443 h 3326396"/>
              <a:gd name="connsiteX6" fmla="*/ 2377801 w 2501872"/>
              <a:gd name="connsiteY6" fmla="*/ 1767055 h 3326396"/>
              <a:gd name="connsiteX7" fmla="*/ 2400825 w 2501872"/>
              <a:gd name="connsiteY7" fmla="*/ 1758180 h 3326396"/>
              <a:gd name="connsiteX8" fmla="*/ 2388057 w 2501872"/>
              <a:gd name="connsiteY8" fmla="*/ 1796758 h 3326396"/>
              <a:gd name="connsiteX9" fmla="*/ 1848853 w 2501872"/>
              <a:gd name="connsiteY9" fmla="*/ 3326396 h 3326396"/>
              <a:gd name="connsiteX10" fmla="*/ 654748 w 2501872"/>
              <a:gd name="connsiteY10" fmla="*/ 3326396 h 3326396"/>
              <a:gd name="connsiteX11" fmla="*/ 517212 w 2501872"/>
              <a:gd name="connsiteY11" fmla="*/ 2750283 h 3326396"/>
              <a:gd name="connsiteX12" fmla="*/ 443642 w 2501872"/>
              <a:gd name="connsiteY12" fmla="*/ 2549517 h 3326396"/>
              <a:gd name="connsiteX13" fmla="*/ 436701 w 2501872"/>
              <a:gd name="connsiteY13" fmla="*/ 2552393 h 3326396"/>
              <a:gd name="connsiteX14" fmla="*/ 115597 w 2501872"/>
              <a:gd name="connsiteY14" fmla="*/ 1795908 h 3326396"/>
              <a:gd name="connsiteX15" fmla="*/ 0 w 2501872"/>
              <a:gd name="connsiteY15" fmla="*/ 1257394 h 3326396"/>
              <a:gd name="connsiteX16" fmla="*/ 81279 w 2501872"/>
              <a:gd name="connsiteY16" fmla="*/ 794007 h 3326396"/>
              <a:gd name="connsiteX17" fmla="*/ 140901 w 2501872"/>
              <a:gd name="connsiteY17" fmla="*/ 655663 h 3326396"/>
              <a:gd name="connsiteX18" fmla="*/ 139442 w 2501872"/>
              <a:gd name="connsiteY18" fmla="*/ 655204 h 3326396"/>
              <a:gd name="connsiteX19" fmla="*/ 1243621 w 2501872"/>
              <a:gd name="connsiteY19" fmla="*/ 0 h 332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01872" h="3326396">
                <a:moveTo>
                  <a:pt x="1243621" y="0"/>
                </a:moveTo>
                <a:cubicBezTo>
                  <a:pt x="1936943" y="0"/>
                  <a:pt x="2501872" y="565274"/>
                  <a:pt x="2501872" y="1259019"/>
                </a:cubicBezTo>
                <a:cubicBezTo>
                  <a:pt x="2501872" y="1284713"/>
                  <a:pt x="2501872" y="1313620"/>
                  <a:pt x="2500267" y="1344132"/>
                </a:cubicBezTo>
                <a:lnTo>
                  <a:pt x="2489369" y="1436042"/>
                </a:lnTo>
                <a:lnTo>
                  <a:pt x="2491766" y="1436899"/>
                </a:lnTo>
                <a:cubicBezTo>
                  <a:pt x="2478922" y="1552295"/>
                  <a:pt x="2453234" y="1654869"/>
                  <a:pt x="2401857" y="1757443"/>
                </a:cubicBezTo>
                <a:lnTo>
                  <a:pt x="2377801" y="1767055"/>
                </a:lnTo>
                <a:lnTo>
                  <a:pt x="2400825" y="1758180"/>
                </a:lnTo>
                <a:cubicBezTo>
                  <a:pt x="2400825" y="1771039"/>
                  <a:pt x="2388057" y="1783899"/>
                  <a:pt x="2388057" y="1796758"/>
                </a:cubicBezTo>
                <a:cubicBezTo>
                  <a:pt x="2041356" y="2542288"/>
                  <a:pt x="1887354" y="2979350"/>
                  <a:pt x="1848853" y="3326396"/>
                </a:cubicBezTo>
                <a:lnTo>
                  <a:pt x="654748" y="3326396"/>
                </a:lnTo>
                <a:cubicBezTo>
                  <a:pt x="635448" y="3172201"/>
                  <a:pt x="591951" y="2974871"/>
                  <a:pt x="517212" y="2750283"/>
                </a:cubicBezTo>
                <a:lnTo>
                  <a:pt x="443642" y="2549517"/>
                </a:lnTo>
                <a:lnTo>
                  <a:pt x="436701" y="2552393"/>
                </a:lnTo>
                <a:cubicBezTo>
                  <a:pt x="359636" y="2334423"/>
                  <a:pt x="256883" y="2090809"/>
                  <a:pt x="115597" y="1795908"/>
                </a:cubicBezTo>
                <a:cubicBezTo>
                  <a:pt x="38532" y="1629225"/>
                  <a:pt x="0" y="1449720"/>
                  <a:pt x="0" y="1257394"/>
                </a:cubicBezTo>
                <a:cubicBezTo>
                  <a:pt x="0" y="1093916"/>
                  <a:pt x="28899" y="937651"/>
                  <a:pt x="81279" y="794007"/>
                </a:cubicBezTo>
                <a:lnTo>
                  <a:pt x="140901" y="655663"/>
                </a:lnTo>
                <a:lnTo>
                  <a:pt x="139442" y="655204"/>
                </a:lnTo>
                <a:cubicBezTo>
                  <a:pt x="357710" y="269790"/>
                  <a:pt x="768567" y="0"/>
                  <a:pt x="124362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889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92179" y="4999154"/>
            <a:ext cx="1767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研究切入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064475" y="4028688"/>
            <a:ext cx="3357789" cy="2041366"/>
          </a:xfrm>
          <a:custGeom>
            <a:avLst/>
            <a:gdLst>
              <a:gd name="connsiteX0" fmla="*/ 0 w 3367314"/>
              <a:gd name="connsiteY0" fmla="*/ 1306286 h 1640504"/>
              <a:gd name="connsiteX1" fmla="*/ 522514 w 3367314"/>
              <a:gd name="connsiteY1" fmla="*/ 1640114 h 1640504"/>
              <a:gd name="connsiteX2" fmla="*/ 2002971 w 3367314"/>
              <a:gd name="connsiteY2" fmla="*/ 1248228 h 1640504"/>
              <a:gd name="connsiteX3" fmla="*/ 3367314 w 3367314"/>
              <a:gd name="connsiteY3" fmla="*/ 0 h 1640504"/>
              <a:gd name="connsiteX0-1" fmla="*/ 0 w 3367314"/>
              <a:gd name="connsiteY0-2" fmla="*/ 1306286 h 1631001"/>
              <a:gd name="connsiteX1-3" fmla="*/ 884464 w 3367314"/>
              <a:gd name="connsiteY1-4" fmla="*/ 1630589 h 1631001"/>
              <a:gd name="connsiteX2-5" fmla="*/ 2002971 w 3367314"/>
              <a:gd name="connsiteY2-6" fmla="*/ 1248228 h 1631001"/>
              <a:gd name="connsiteX3-7" fmla="*/ 3367314 w 3367314"/>
              <a:gd name="connsiteY3-8" fmla="*/ 0 h 1631001"/>
              <a:gd name="connsiteX0-9" fmla="*/ 0 w 3367314"/>
              <a:gd name="connsiteY0-10" fmla="*/ 1306286 h 1657132"/>
              <a:gd name="connsiteX1-11" fmla="*/ 884464 w 3367314"/>
              <a:gd name="connsiteY1-12" fmla="*/ 1630589 h 1657132"/>
              <a:gd name="connsiteX2-13" fmla="*/ 1688646 w 3367314"/>
              <a:gd name="connsiteY2-14" fmla="*/ 638628 h 1657132"/>
              <a:gd name="connsiteX3-15" fmla="*/ 3367314 w 3367314"/>
              <a:gd name="connsiteY3-16" fmla="*/ 0 h 1657132"/>
              <a:gd name="connsiteX0-17" fmla="*/ 0 w 3367314"/>
              <a:gd name="connsiteY0-18" fmla="*/ 1306286 h 1587863"/>
              <a:gd name="connsiteX1-19" fmla="*/ 884464 w 3367314"/>
              <a:gd name="connsiteY1-20" fmla="*/ 1554389 h 1587863"/>
              <a:gd name="connsiteX2-21" fmla="*/ 1688646 w 3367314"/>
              <a:gd name="connsiteY2-22" fmla="*/ 638628 h 1587863"/>
              <a:gd name="connsiteX3-23" fmla="*/ 3367314 w 3367314"/>
              <a:gd name="connsiteY3-24" fmla="*/ 0 h 1587863"/>
              <a:gd name="connsiteX0-25" fmla="*/ 0 w 3443514"/>
              <a:gd name="connsiteY0-26" fmla="*/ 1068161 h 1349738"/>
              <a:gd name="connsiteX1-27" fmla="*/ 884464 w 3443514"/>
              <a:gd name="connsiteY1-28" fmla="*/ 1316264 h 1349738"/>
              <a:gd name="connsiteX2-29" fmla="*/ 1688646 w 3443514"/>
              <a:gd name="connsiteY2-30" fmla="*/ 400503 h 1349738"/>
              <a:gd name="connsiteX3-31" fmla="*/ 3443514 w 3443514"/>
              <a:gd name="connsiteY3-32" fmla="*/ 0 h 1349738"/>
              <a:gd name="connsiteX0-33" fmla="*/ 0 w 3443514"/>
              <a:gd name="connsiteY0-34" fmla="*/ 1146020 h 1427597"/>
              <a:gd name="connsiteX1-35" fmla="*/ 884464 w 3443514"/>
              <a:gd name="connsiteY1-36" fmla="*/ 1394123 h 1427597"/>
              <a:gd name="connsiteX2-37" fmla="*/ 1688646 w 3443514"/>
              <a:gd name="connsiteY2-38" fmla="*/ 478362 h 1427597"/>
              <a:gd name="connsiteX3-39" fmla="*/ 3443514 w 3443514"/>
              <a:gd name="connsiteY3-40" fmla="*/ 77859 h 1427597"/>
              <a:gd name="connsiteX0-41" fmla="*/ 0 w 3443514"/>
              <a:gd name="connsiteY0-42" fmla="*/ 1155106 h 1436683"/>
              <a:gd name="connsiteX1-43" fmla="*/ 884464 w 3443514"/>
              <a:gd name="connsiteY1-44" fmla="*/ 1403209 h 1436683"/>
              <a:gd name="connsiteX2-45" fmla="*/ 1688646 w 3443514"/>
              <a:gd name="connsiteY2-46" fmla="*/ 487448 h 1436683"/>
              <a:gd name="connsiteX3-47" fmla="*/ 3443514 w 3443514"/>
              <a:gd name="connsiteY3-48" fmla="*/ 86945 h 1436683"/>
              <a:gd name="connsiteX0-49" fmla="*/ 0 w 3443514"/>
              <a:gd name="connsiteY0-50" fmla="*/ 1184493 h 1466070"/>
              <a:gd name="connsiteX1-51" fmla="*/ 884464 w 3443514"/>
              <a:gd name="connsiteY1-52" fmla="*/ 1432596 h 1466070"/>
              <a:gd name="connsiteX2-53" fmla="*/ 1688646 w 3443514"/>
              <a:gd name="connsiteY2-54" fmla="*/ 516835 h 1466070"/>
              <a:gd name="connsiteX3-55" fmla="*/ 3443514 w 3443514"/>
              <a:gd name="connsiteY3-56" fmla="*/ 116332 h 1466070"/>
              <a:gd name="connsiteX0-57" fmla="*/ 0 w 3443514"/>
              <a:gd name="connsiteY0-58" fmla="*/ 1180802 h 1462379"/>
              <a:gd name="connsiteX1-59" fmla="*/ 884464 w 3443514"/>
              <a:gd name="connsiteY1-60" fmla="*/ 1428905 h 1462379"/>
              <a:gd name="connsiteX2-61" fmla="*/ 1688646 w 3443514"/>
              <a:gd name="connsiteY2-62" fmla="*/ 513144 h 1462379"/>
              <a:gd name="connsiteX3-63" fmla="*/ 3443514 w 3443514"/>
              <a:gd name="connsiteY3-64" fmla="*/ 112641 h 1462379"/>
              <a:gd name="connsiteX0-65" fmla="*/ 0 w 3433989"/>
              <a:gd name="connsiteY0-66" fmla="*/ 1329980 h 1611557"/>
              <a:gd name="connsiteX1-67" fmla="*/ 884464 w 3433989"/>
              <a:gd name="connsiteY1-68" fmla="*/ 1578083 h 1611557"/>
              <a:gd name="connsiteX2-69" fmla="*/ 1688646 w 3433989"/>
              <a:gd name="connsiteY2-70" fmla="*/ 662322 h 1611557"/>
              <a:gd name="connsiteX3-71" fmla="*/ 3433989 w 3433989"/>
              <a:gd name="connsiteY3-72" fmla="*/ 61794 h 1611557"/>
              <a:gd name="connsiteX0-73" fmla="*/ 0 w 3433989"/>
              <a:gd name="connsiteY0-74" fmla="*/ 1293302 h 1574879"/>
              <a:gd name="connsiteX1-75" fmla="*/ 884464 w 3433989"/>
              <a:gd name="connsiteY1-76" fmla="*/ 1541405 h 1574879"/>
              <a:gd name="connsiteX2-77" fmla="*/ 1688646 w 3433989"/>
              <a:gd name="connsiteY2-78" fmla="*/ 625644 h 1574879"/>
              <a:gd name="connsiteX3-79" fmla="*/ 3433989 w 3433989"/>
              <a:gd name="connsiteY3-80" fmla="*/ 25116 h 1574879"/>
              <a:gd name="connsiteX0-81" fmla="*/ 0 w 3281589"/>
              <a:gd name="connsiteY0-82" fmla="*/ 1543879 h 1825456"/>
              <a:gd name="connsiteX1-83" fmla="*/ 884464 w 3281589"/>
              <a:gd name="connsiteY1-84" fmla="*/ 1791982 h 1825456"/>
              <a:gd name="connsiteX2-85" fmla="*/ 1688646 w 3281589"/>
              <a:gd name="connsiteY2-86" fmla="*/ 876221 h 1825456"/>
              <a:gd name="connsiteX3-87" fmla="*/ 3281589 w 3281589"/>
              <a:gd name="connsiteY3-88" fmla="*/ 18518 h 1825456"/>
              <a:gd name="connsiteX0-89" fmla="*/ 0 w 3281589"/>
              <a:gd name="connsiteY0-90" fmla="*/ 1627362 h 1908939"/>
              <a:gd name="connsiteX1-91" fmla="*/ 884464 w 3281589"/>
              <a:gd name="connsiteY1-92" fmla="*/ 1875465 h 1908939"/>
              <a:gd name="connsiteX2-93" fmla="*/ 1688646 w 3281589"/>
              <a:gd name="connsiteY2-94" fmla="*/ 959704 h 1908939"/>
              <a:gd name="connsiteX3-95" fmla="*/ 3281589 w 3281589"/>
              <a:gd name="connsiteY3-96" fmla="*/ 102001 h 1908939"/>
              <a:gd name="connsiteX0-97" fmla="*/ 0 w 3281589"/>
              <a:gd name="connsiteY0-98" fmla="*/ 1636346 h 1917923"/>
              <a:gd name="connsiteX1-99" fmla="*/ 884464 w 3281589"/>
              <a:gd name="connsiteY1-100" fmla="*/ 1884449 h 1917923"/>
              <a:gd name="connsiteX2-101" fmla="*/ 1688646 w 3281589"/>
              <a:gd name="connsiteY2-102" fmla="*/ 968688 h 1917923"/>
              <a:gd name="connsiteX3-103" fmla="*/ 3281589 w 3281589"/>
              <a:gd name="connsiteY3-104" fmla="*/ 110985 h 1917923"/>
              <a:gd name="connsiteX0-105" fmla="*/ 0 w 3357789"/>
              <a:gd name="connsiteY0-106" fmla="*/ 1842843 h 2124420"/>
              <a:gd name="connsiteX1-107" fmla="*/ 884464 w 3357789"/>
              <a:gd name="connsiteY1-108" fmla="*/ 2090946 h 2124420"/>
              <a:gd name="connsiteX2-109" fmla="*/ 1688646 w 3357789"/>
              <a:gd name="connsiteY2-110" fmla="*/ 1175185 h 2124420"/>
              <a:gd name="connsiteX3-111" fmla="*/ 3357789 w 3357789"/>
              <a:gd name="connsiteY3-112" fmla="*/ 88882 h 2124420"/>
              <a:gd name="connsiteX0-113" fmla="*/ 0 w 3357789"/>
              <a:gd name="connsiteY0-114" fmla="*/ 1758686 h 2040263"/>
              <a:gd name="connsiteX1-115" fmla="*/ 884464 w 3357789"/>
              <a:gd name="connsiteY1-116" fmla="*/ 2006789 h 2040263"/>
              <a:gd name="connsiteX2-117" fmla="*/ 1688646 w 3357789"/>
              <a:gd name="connsiteY2-118" fmla="*/ 1091028 h 2040263"/>
              <a:gd name="connsiteX3-119" fmla="*/ 3357789 w 3357789"/>
              <a:gd name="connsiteY3-120" fmla="*/ 4725 h 2040263"/>
              <a:gd name="connsiteX0-121" fmla="*/ 0 w 3357789"/>
              <a:gd name="connsiteY0-122" fmla="*/ 1759121 h 2040698"/>
              <a:gd name="connsiteX1-123" fmla="*/ 884464 w 3357789"/>
              <a:gd name="connsiteY1-124" fmla="*/ 2007224 h 2040698"/>
              <a:gd name="connsiteX2-125" fmla="*/ 1688646 w 3357789"/>
              <a:gd name="connsiteY2-126" fmla="*/ 1091463 h 2040698"/>
              <a:gd name="connsiteX3-127" fmla="*/ 3357789 w 3357789"/>
              <a:gd name="connsiteY3-128" fmla="*/ 5160 h 2040698"/>
              <a:gd name="connsiteX0-129" fmla="*/ 0 w 3357789"/>
              <a:gd name="connsiteY0-130" fmla="*/ 1759789 h 2041366"/>
              <a:gd name="connsiteX1-131" fmla="*/ 884464 w 3357789"/>
              <a:gd name="connsiteY1-132" fmla="*/ 2007892 h 2041366"/>
              <a:gd name="connsiteX2-133" fmla="*/ 1688646 w 3357789"/>
              <a:gd name="connsiteY2-134" fmla="*/ 1092131 h 2041366"/>
              <a:gd name="connsiteX3-135" fmla="*/ 3357789 w 3357789"/>
              <a:gd name="connsiteY3-136" fmla="*/ 5828 h 204136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</a:cxnLst>
            <a:rect l="l" t="t" r="r" b="b"/>
            <a:pathLst>
              <a:path w="3357789" h="2041366">
                <a:moveTo>
                  <a:pt x="0" y="1759789"/>
                </a:moveTo>
                <a:cubicBezTo>
                  <a:pt x="94343" y="1931541"/>
                  <a:pt x="603023" y="2119168"/>
                  <a:pt x="884464" y="2007892"/>
                </a:cubicBezTo>
                <a:cubicBezTo>
                  <a:pt x="1165905" y="1896616"/>
                  <a:pt x="1466925" y="1597258"/>
                  <a:pt x="1688646" y="1092131"/>
                </a:cubicBezTo>
                <a:cubicBezTo>
                  <a:pt x="1910367" y="587004"/>
                  <a:pt x="2274509" y="-68709"/>
                  <a:pt x="3357789" y="5828"/>
                </a:cubicBezTo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5422264" y="2672784"/>
            <a:ext cx="127922" cy="3416320"/>
          </a:xfrm>
          <a:prstGeom prst="leftBracket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779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3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研究分析</a:t>
            </a:r>
          </a:p>
        </p:txBody>
      </p:sp>
      <p:sp>
        <p:nvSpPr>
          <p:cNvPr id="53" name="椭圆 52"/>
          <p:cNvSpPr/>
          <p:nvPr/>
        </p:nvSpPr>
        <p:spPr>
          <a:xfrm>
            <a:off x="5585501" y="2983382"/>
            <a:ext cx="950807" cy="950807"/>
          </a:xfrm>
          <a:prstGeom prst="ellipse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508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sz="2800" b="1" dirty="0">
              <a:solidFill>
                <a:schemeClr val="bg1"/>
              </a:solidFill>
              <a:effectLst>
                <a:outerShdw blurRad="508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2384990" y="1844550"/>
            <a:ext cx="2744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r" eaLnBrk="1" hangingPunct="1"/>
            <a:r>
              <a:rPr lang="zh-CN" altLang="en-US" sz="1800" b="1" dirty="0">
                <a:solidFill>
                  <a:srgbClr val="005D9D"/>
                </a:solidFill>
                <a:latin typeface="+mn-ea"/>
                <a:ea typeface="+mn-ea"/>
              </a:rPr>
              <a:t>添加标题一</a:t>
            </a:r>
          </a:p>
        </p:txBody>
      </p:sp>
      <p:sp>
        <p:nvSpPr>
          <p:cNvPr id="100" name="TextBox 14"/>
          <p:cNvSpPr txBox="1">
            <a:spLocks noChangeArrowheads="1"/>
          </p:cNvSpPr>
          <p:nvPr/>
        </p:nvSpPr>
        <p:spPr bwMode="auto">
          <a:xfrm>
            <a:off x="6828028" y="1839002"/>
            <a:ext cx="27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005D9D"/>
                </a:solidFill>
                <a:latin typeface="+mn-ea"/>
                <a:ea typeface="+mn-ea"/>
              </a:rPr>
              <a:t>添加标题二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2781879" y="4030446"/>
            <a:ext cx="2511902" cy="299514"/>
          </a:xfrm>
          <a:prstGeom prst="rect">
            <a:avLst/>
          </a:prstGeom>
          <a:solidFill>
            <a:srgbClr val="005D9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780139" y="4506146"/>
            <a:ext cx="3503575" cy="299516"/>
          </a:xfrm>
          <a:prstGeom prst="rect">
            <a:avLst/>
          </a:prstGeom>
          <a:solidFill>
            <a:srgbClr val="005D9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444610" y="5024633"/>
            <a:ext cx="2854205" cy="299516"/>
          </a:xfrm>
          <a:prstGeom prst="rect">
            <a:avLst/>
          </a:prstGeom>
          <a:solidFill>
            <a:srgbClr val="005D9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9"/>
          <p:cNvSpPr txBox="1"/>
          <p:nvPr/>
        </p:nvSpPr>
        <p:spPr bwMode="auto">
          <a:xfrm>
            <a:off x="3202207" y="4030446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对比数据一：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07" name="TextBox 20"/>
          <p:cNvSpPr txBox="1"/>
          <p:nvPr/>
        </p:nvSpPr>
        <p:spPr bwMode="auto">
          <a:xfrm>
            <a:off x="3202207" y="4506146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对比数据二：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08" name="TextBox 21"/>
          <p:cNvSpPr txBox="1"/>
          <p:nvPr/>
        </p:nvSpPr>
        <p:spPr bwMode="auto">
          <a:xfrm>
            <a:off x="3202207" y="5032186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对比数据三：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760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2215567" y="5563258"/>
            <a:ext cx="3083248" cy="299516"/>
          </a:xfrm>
          <a:prstGeom prst="rect">
            <a:avLst/>
          </a:prstGeom>
          <a:solidFill>
            <a:srgbClr val="005D9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21"/>
          <p:cNvSpPr txBox="1"/>
          <p:nvPr/>
        </p:nvSpPr>
        <p:spPr bwMode="auto">
          <a:xfrm>
            <a:off x="3202207" y="5570809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对比数据四：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12" name="矩形 111"/>
          <p:cNvSpPr/>
          <p:nvPr/>
        </p:nvSpPr>
        <p:spPr bwMode="auto">
          <a:xfrm>
            <a:off x="6867487" y="4073759"/>
            <a:ext cx="2511902" cy="2995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882588" y="4549459"/>
            <a:ext cx="3503575" cy="2995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867487" y="5055362"/>
            <a:ext cx="2854205" cy="2995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882588" y="5546165"/>
            <a:ext cx="3254398" cy="2995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9"/>
          <p:cNvSpPr txBox="1"/>
          <p:nvPr/>
        </p:nvSpPr>
        <p:spPr bwMode="auto">
          <a:xfrm>
            <a:off x="7209790" y="4041038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对比数据一：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17" name="TextBox 20"/>
          <p:cNvSpPr txBox="1"/>
          <p:nvPr/>
        </p:nvSpPr>
        <p:spPr bwMode="auto">
          <a:xfrm>
            <a:off x="7209790" y="4541909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对比数据二：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18" name="TextBox 21"/>
          <p:cNvSpPr txBox="1"/>
          <p:nvPr/>
        </p:nvSpPr>
        <p:spPr bwMode="auto">
          <a:xfrm>
            <a:off x="7209790" y="5055362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对比数据三：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760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19" name="TextBox 21"/>
          <p:cNvSpPr txBox="1"/>
          <p:nvPr/>
        </p:nvSpPr>
        <p:spPr bwMode="auto">
          <a:xfrm>
            <a:off x="7209790" y="5543649"/>
            <a:ext cx="1758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对比数据四：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550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4294" y="2155721"/>
            <a:ext cx="398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6828028" y="2133624"/>
            <a:ext cx="398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3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研究分析</a:t>
            </a:r>
          </a:p>
        </p:txBody>
      </p:sp>
      <p:sp>
        <p:nvSpPr>
          <p:cNvPr id="57" name="Freeform 5"/>
          <p:cNvSpPr/>
          <p:nvPr/>
        </p:nvSpPr>
        <p:spPr bwMode="auto">
          <a:xfrm>
            <a:off x="2794137" y="2153239"/>
            <a:ext cx="1893293" cy="1616019"/>
          </a:xfrm>
          <a:custGeom>
            <a:avLst/>
            <a:gdLst>
              <a:gd name="T0" fmla="*/ 1775 w 1883"/>
              <a:gd name="T1" fmla="*/ 136 h 1607"/>
              <a:gd name="T2" fmla="*/ 1667 w 1883"/>
              <a:gd name="T3" fmla="*/ 156 h 1607"/>
              <a:gd name="T4" fmla="*/ 1606 w 1883"/>
              <a:gd name="T5" fmla="*/ 76 h 1607"/>
              <a:gd name="T6" fmla="*/ 1541 w 1883"/>
              <a:gd name="T7" fmla="*/ 79 h 1607"/>
              <a:gd name="T8" fmla="*/ 1488 w 1883"/>
              <a:gd name="T9" fmla="*/ 29 h 1607"/>
              <a:gd name="T10" fmla="*/ 1503 w 1883"/>
              <a:gd name="T11" fmla="*/ 60 h 1607"/>
              <a:gd name="T12" fmla="*/ 1516 w 1883"/>
              <a:gd name="T13" fmla="*/ 110 h 1607"/>
              <a:gd name="T14" fmla="*/ 1458 w 1883"/>
              <a:gd name="T15" fmla="*/ 323 h 1607"/>
              <a:gd name="T16" fmla="*/ 1295 w 1883"/>
              <a:gd name="T17" fmla="*/ 415 h 1607"/>
              <a:gd name="T18" fmla="*/ 1378 w 1883"/>
              <a:gd name="T19" fmla="*/ 564 h 1607"/>
              <a:gd name="T20" fmla="*/ 1498 w 1883"/>
              <a:gd name="T21" fmla="*/ 566 h 1607"/>
              <a:gd name="T22" fmla="*/ 1344 w 1883"/>
              <a:gd name="T23" fmla="*/ 714 h 1607"/>
              <a:gd name="T24" fmla="*/ 1202 w 1883"/>
              <a:gd name="T25" fmla="*/ 877 h 1607"/>
              <a:gd name="T26" fmla="*/ 1038 w 1883"/>
              <a:gd name="T27" fmla="*/ 960 h 1607"/>
              <a:gd name="T28" fmla="*/ 933 w 1883"/>
              <a:gd name="T29" fmla="*/ 1115 h 1607"/>
              <a:gd name="T30" fmla="*/ 567 w 1883"/>
              <a:gd name="T31" fmla="*/ 1228 h 1607"/>
              <a:gd name="T32" fmla="*/ 267 w 1883"/>
              <a:gd name="T33" fmla="*/ 1127 h 1607"/>
              <a:gd name="T34" fmla="*/ 3 w 1883"/>
              <a:gd name="T35" fmla="*/ 1114 h 1607"/>
              <a:gd name="T36" fmla="*/ 31 w 1883"/>
              <a:gd name="T37" fmla="*/ 1198 h 1607"/>
              <a:gd name="T38" fmla="*/ 62 w 1883"/>
              <a:gd name="T39" fmla="*/ 1304 h 1607"/>
              <a:gd name="T40" fmla="*/ 183 w 1883"/>
              <a:gd name="T41" fmla="*/ 1275 h 1607"/>
              <a:gd name="T42" fmla="*/ 181 w 1883"/>
              <a:gd name="T43" fmla="*/ 1379 h 1607"/>
              <a:gd name="T44" fmla="*/ 251 w 1883"/>
              <a:gd name="T45" fmla="*/ 1429 h 1607"/>
              <a:gd name="T46" fmla="*/ 289 w 1883"/>
              <a:gd name="T47" fmla="*/ 1475 h 1607"/>
              <a:gd name="T48" fmla="*/ 319 w 1883"/>
              <a:gd name="T49" fmla="*/ 1467 h 1607"/>
              <a:gd name="T50" fmla="*/ 474 w 1883"/>
              <a:gd name="T51" fmla="*/ 1413 h 1607"/>
              <a:gd name="T52" fmla="*/ 504 w 1883"/>
              <a:gd name="T53" fmla="*/ 1483 h 1607"/>
              <a:gd name="T54" fmla="*/ 441 w 1883"/>
              <a:gd name="T55" fmla="*/ 1534 h 1607"/>
              <a:gd name="T56" fmla="*/ 552 w 1883"/>
              <a:gd name="T57" fmla="*/ 1596 h 1607"/>
              <a:gd name="T58" fmla="*/ 624 w 1883"/>
              <a:gd name="T59" fmla="*/ 1460 h 1607"/>
              <a:gd name="T60" fmla="*/ 690 w 1883"/>
              <a:gd name="T61" fmla="*/ 1441 h 1607"/>
              <a:gd name="T62" fmla="*/ 712 w 1883"/>
              <a:gd name="T63" fmla="*/ 1556 h 1607"/>
              <a:gd name="T64" fmla="*/ 809 w 1883"/>
              <a:gd name="T65" fmla="*/ 1605 h 1607"/>
              <a:gd name="T66" fmla="*/ 878 w 1883"/>
              <a:gd name="T67" fmla="*/ 1488 h 1607"/>
              <a:gd name="T68" fmla="*/ 967 w 1883"/>
              <a:gd name="T69" fmla="*/ 1421 h 1607"/>
              <a:gd name="T70" fmla="*/ 995 w 1883"/>
              <a:gd name="T71" fmla="*/ 1407 h 1607"/>
              <a:gd name="T72" fmla="*/ 1062 w 1883"/>
              <a:gd name="T73" fmla="*/ 1388 h 1607"/>
              <a:gd name="T74" fmla="*/ 1122 w 1883"/>
              <a:gd name="T75" fmla="*/ 1328 h 1607"/>
              <a:gd name="T76" fmla="*/ 1205 w 1883"/>
              <a:gd name="T77" fmla="*/ 1300 h 1607"/>
              <a:gd name="T78" fmla="*/ 1203 w 1883"/>
              <a:gd name="T79" fmla="*/ 1221 h 1607"/>
              <a:gd name="T80" fmla="*/ 1263 w 1883"/>
              <a:gd name="T81" fmla="*/ 1109 h 1607"/>
              <a:gd name="T82" fmla="*/ 1303 w 1883"/>
              <a:gd name="T83" fmla="*/ 1182 h 1607"/>
              <a:gd name="T84" fmla="*/ 1335 w 1883"/>
              <a:gd name="T85" fmla="*/ 1142 h 1607"/>
              <a:gd name="T86" fmla="*/ 1416 w 1883"/>
              <a:gd name="T87" fmla="*/ 1065 h 1607"/>
              <a:gd name="T88" fmla="*/ 1482 w 1883"/>
              <a:gd name="T89" fmla="*/ 1050 h 1607"/>
              <a:gd name="T90" fmla="*/ 1509 w 1883"/>
              <a:gd name="T91" fmla="*/ 1102 h 1607"/>
              <a:gd name="T92" fmla="*/ 1587 w 1883"/>
              <a:gd name="T93" fmla="*/ 1173 h 1607"/>
              <a:gd name="T94" fmla="*/ 1617 w 1883"/>
              <a:gd name="T95" fmla="*/ 1150 h 1607"/>
              <a:gd name="T96" fmla="*/ 1669 w 1883"/>
              <a:gd name="T97" fmla="*/ 1098 h 1607"/>
              <a:gd name="T98" fmla="*/ 1785 w 1883"/>
              <a:gd name="T99" fmla="*/ 1017 h 1607"/>
              <a:gd name="T100" fmla="*/ 1878 w 1883"/>
              <a:gd name="T101" fmla="*/ 935 h 1607"/>
              <a:gd name="T102" fmla="*/ 1845 w 1883"/>
              <a:gd name="T103" fmla="*/ 855 h 1607"/>
              <a:gd name="T104" fmla="*/ 1778 w 1883"/>
              <a:gd name="T105" fmla="*/ 850 h 1607"/>
              <a:gd name="T106" fmla="*/ 1733 w 1883"/>
              <a:gd name="T107" fmla="*/ 779 h 1607"/>
              <a:gd name="T108" fmla="*/ 1681 w 1883"/>
              <a:gd name="T109" fmla="*/ 694 h 1607"/>
              <a:gd name="T110" fmla="*/ 1720 w 1883"/>
              <a:gd name="T111" fmla="*/ 670 h 1607"/>
              <a:gd name="T112" fmla="*/ 1746 w 1883"/>
              <a:gd name="T113" fmla="*/ 596 h 1607"/>
              <a:gd name="T114" fmla="*/ 1735 w 1883"/>
              <a:gd name="T115" fmla="*/ 501 h 1607"/>
              <a:gd name="T116" fmla="*/ 1774 w 1883"/>
              <a:gd name="T117" fmla="*/ 445 h 1607"/>
              <a:gd name="T118" fmla="*/ 1824 w 1883"/>
              <a:gd name="T119" fmla="*/ 431 h 1607"/>
              <a:gd name="T120" fmla="*/ 1843 w 1883"/>
              <a:gd name="T121" fmla="*/ 331 h 1607"/>
              <a:gd name="T122" fmla="*/ 1849 w 1883"/>
              <a:gd name="T123" fmla="*/ 222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3" h="1607">
                <a:moveTo>
                  <a:pt x="1845" y="171"/>
                </a:moveTo>
                <a:cubicBezTo>
                  <a:pt x="1838" y="147"/>
                  <a:pt x="1838" y="147"/>
                  <a:pt x="1838" y="147"/>
                </a:cubicBezTo>
                <a:cubicBezTo>
                  <a:pt x="1819" y="115"/>
                  <a:pt x="1819" y="115"/>
                  <a:pt x="1819" y="115"/>
                </a:cubicBezTo>
                <a:cubicBezTo>
                  <a:pt x="1803" y="106"/>
                  <a:pt x="1803" y="106"/>
                  <a:pt x="1803" y="106"/>
                </a:cubicBezTo>
                <a:cubicBezTo>
                  <a:pt x="1787" y="115"/>
                  <a:pt x="1787" y="115"/>
                  <a:pt x="1787" y="115"/>
                </a:cubicBezTo>
                <a:cubicBezTo>
                  <a:pt x="1778" y="134"/>
                  <a:pt x="1778" y="134"/>
                  <a:pt x="1778" y="134"/>
                </a:cubicBezTo>
                <a:cubicBezTo>
                  <a:pt x="1777" y="136"/>
                  <a:pt x="1777" y="136"/>
                  <a:pt x="1777" y="136"/>
                </a:cubicBezTo>
                <a:cubicBezTo>
                  <a:pt x="1775" y="136"/>
                  <a:pt x="1775" y="136"/>
                  <a:pt x="1775" y="136"/>
                </a:cubicBezTo>
                <a:cubicBezTo>
                  <a:pt x="1774" y="136"/>
                  <a:pt x="1774" y="136"/>
                  <a:pt x="1774" y="136"/>
                </a:cubicBezTo>
                <a:cubicBezTo>
                  <a:pt x="1744" y="141"/>
                  <a:pt x="1744" y="141"/>
                  <a:pt x="1744" y="141"/>
                </a:cubicBezTo>
                <a:cubicBezTo>
                  <a:pt x="1741" y="143"/>
                  <a:pt x="1738" y="144"/>
                  <a:pt x="1736" y="147"/>
                </a:cubicBezTo>
                <a:cubicBezTo>
                  <a:pt x="1729" y="155"/>
                  <a:pt x="1729" y="155"/>
                  <a:pt x="1729" y="155"/>
                </a:cubicBezTo>
                <a:cubicBezTo>
                  <a:pt x="1714" y="167"/>
                  <a:pt x="1714" y="167"/>
                  <a:pt x="1714" y="167"/>
                </a:cubicBezTo>
                <a:cubicBezTo>
                  <a:pt x="1709" y="170"/>
                  <a:pt x="1709" y="170"/>
                  <a:pt x="1709" y="170"/>
                </a:cubicBezTo>
                <a:cubicBezTo>
                  <a:pt x="1696" y="172"/>
                  <a:pt x="1696" y="172"/>
                  <a:pt x="1696" y="172"/>
                </a:cubicBezTo>
                <a:cubicBezTo>
                  <a:pt x="1689" y="171"/>
                  <a:pt x="1680" y="165"/>
                  <a:pt x="1667" y="156"/>
                </a:cubicBezTo>
                <a:cubicBezTo>
                  <a:pt x="1666" y="155"/>
                  <a:pt x="1666" y="155"/>
                  <a:pt x="1666" y="155"/>
                </a:cubicBezTo>
                <a:cubicBezTo>
                  <a:pt x="1645" y="134"/>
                  <a:pt x="1634" y="119"/>
                  <a:pt x="1634" y="110"/>
                </a:cubicBezTo>
                <a:cubicBezTo>
                  <a:pt x="1634" y="83"/>
                  <a:pt x="1634" y="83"/>
                  <a:pt x="1634" y="83"/>
                </a:cubicBezTo>
                <a:cubicBezTo>
                  <a:pt x="1634" y="82"/>
                  <a:pt x="1634" y="82"/>
                  <a:pt x="1634" y="82"/>
                </a:cubicBezTo>
                <a:cubicBezTo>
                  <a:pt x="1634" y="81"/>
                  <a:pt x="1634" y="81"/>
                  <a:pt x="1634" y="81"/>
                </a:cubicBezTo>
                <a:cubicBezTo>
                  <a:pt x="1638" y="76"/>
                  <a:pt x="1638" y="76"/>
                  <a:pt x="1638" y="76"/>
                </a:cubicBezTo>
                <a:cubicBezTo>
                  <a:pt x="1607" y="65"/>
                  <a:pt x="1607" y="65"/>
                  <a:pt x="1607" y="65"/>
                </a:cubicBezTo>
                <a:cubicBezTo>
                  <a:pt x="1606" y="76"/>
                  <a:pt x="1606" y="76"/>
                  <a:pt x="1606" y="76"/>
                </a:cubicBezTo>
                <a:cubicBezTo>
                  <a:pt x="1606" y="79"/>
                  <a:pt x="1603" y="83"/>
                  <a:pt x="1597" y="86"/>
                </a:cubicBezTo>
                <a:cubicBezTo>
                  <a:pt x="1587" y="90"/>
                  <a:pt x="1587" y="90"/>
                  <a:pt x="1587" y="90"/>
                </a:cubicBezTo>
                <a:cubicBezTo>
                  <a:pt x="1583" y="89"/>
                  <a:pt x="1583" y="89"/>
                  <a:pt x="1583" y="89"/>
                </a:cubicBezTo>
                <a:cubicBezTo>
                  <a:pt x="1583" y="88"/>
                  <a:pt x="1583" y="88"/>
                  <a:pt x="1583" y="88"/>
                </a:cubicBezTo>
                <a:cubicBezTo>
                  <a:pt x="1567" y="85"/>
                  <a:pt x="1567" y="85"/>
                  <a:pt x="1567" y="85"/>
                </a:cubicBezTo>
                <a:cubicBezTo>
                  <a:pt x="1570" y="97"/>
                  <a:pt x="1570" y="97"/>
                  <a:pt x="1570" y="97"/>
                </a:cubicBezTo>
                <a:cubicBezTo>
                  <a:pt x="1543" y="79"/>
                  <a:pt x="1543" y="79"/>
                  <a:pt x="1543" y="79"/>
                </a:cubicBezTo>
                <a:cubicBezTo>
                  <a:pt x="1541" y="79"/>
                  <a:pt x="1541" y="79"/>
                  <a:pt x="1541" y="79"/>
                </a:cubicBezTo>
                <a:cubicBezTo>
                  <a:pt x="1540" y="78"/>
                  <a:pt x="1540" y="78"/>
                  <a:pt x="1540" y="78"/>
                </a:cubicBezTo>
                <a:cubicBezTo>
                  <a:pt x="1540" y="78"/>
                  <a:pt x="1540" y="78"/>
                  <a:pt x="1540" y="78"/>
                </a:cubicBezTo>
                <a:cubicBezTo>
                  <a:pt x="1536" y="66"/>
                  <a:pt x="1534" y="55"/>
                  <a:pt x="1534" y="42"/>
                </a:cubicBezTo>
                <a:cubicBezTo>
                  <a:pt x="1534" y="31"/>
                  <a:pt x="1535" y="25"/>
                  <a:pt x="1539" y="21"/>
                </a:cubicBezTo>
                <a:cubicBezTo>
                  <a:pt x="1546" y="9"/>
                  <a:pt x="1546" y="9"/>
                  <a:pt x="1546" y="9"/>
                </a:cubicBezTo>
                <a:cubicBezTo>
                  <a:pt x="1544" y="0"/>
                  <a:pt x="1544" y="0"/>
                  <a:pt x="1544" y="0"/>
                </a:cubicBezTo>
                <a:cubicBezTo>
                  <a:pt x="1516" y="4"/>
                  <a:pt x="1516" y="4"/>
                  <a:pt x="1516" y="4"/>
                </a:cubicBezTo>
                <a:cubicBezTo>
                  <a:pt x="1502" y="5"/>
                  <a:pt x="1493" y="13"/>
                  <a:pt x="1488" y="29"/>
                </a:cubicBezTo>
                <a:cubicBezTo>
                  <a:pt x="1488" y="30"/>
                  <a:pt x="1488" y="30"/>
                  <a:pt x="1488" y="30"/>
                </a:cubicBezTo>
                <a:cubicBezTo>
                  <a:pt x="1488" y="30"/>
                  <a:pt x="1488" y="30"/>
                  <a:pt x="1488" y="30"/>
                </a:cubicBezTo>
                <a:cubicBezTo>
                  <a:pt x="1472" y="55"/>
                  <a:pt x="1472" y="55"/>
                  <a:pt x="1472" y="55"/>
                </a:cubicBezTo>
                <a:cubicBezTo>
                  <a:pt x="1488" y="53"/>
                  <a:pt x="1488" y="53"/>
                  <a:pt x="1488" y="53"/>
                </a:cubicBezTo>
                <a:cubicBezTo>
                  <a:pt x="1489" y="53"/>
                  <a:pt x="1489" y="53"/>
                  <a:pt x="1489" y="53"/>
                </a:cubicBezTo>
                <a:cubicBezTo>
                  <a:pt x="1490" y="52"/>
                  <a:pt x="1490" y="52"/>
                  <a:pt x="1490" y="52"/>
                </a:cubicBezTo>
                <a:cubicBezTo>
                  <a:pt x="1491" y="55"/>
                  <a:pt x="1491" y="55"/>
                  <a:pt x="1491" y="55"/>
                </a:cubicBezTo>
                <a:cubicBezTo>
                  <a:pt x="1503" y="60"/>
                  <a:pt x="1503" y="60"/>
                  <a:pt x="1503" y="60"/>
                </a:cubicBezTo>
                <a:cubicBezTo>
                  <a:pt x="1506" y="60"/>
                  <a:pt x="1506" y="60"/>
                  <a:pt x="1506" y="60"/>
                </a:cubicBezTo>
                <a:cubicBezTo>
                  <a:pt x="1508" y="61"/>
                  <a:pt x="1508" y="61"/>
                  <a:pt x="1508" y="61"/>
                </a:cubicBezTo>
                <a:cubicBezTo>
                  <a:pt x="1508" y="64"/>
                  <a:pt x="1508" y="64"/>
                  <a:pt x="1508" y="64"/>
                </a:cubicBezTo>
                <a:cubicBezTo>
                  <a:pt x="1510" y="86"/>
                  <a:pt x="1510" y="86"/>
                  <a:pt x="1510" y="86"/>
                </a:cubicBezTo>
                <a:cubicBezTo>
                  <a:pt x="1516" y="107"/>
                  <a:pt x="1516" y="107"/>
                  <a:pt x="1516" y="107"/>
                </a:cubicBezTo>
                <a:cubicBezTo>
                  <a:pt x="1516" y="108"/>
                  <a:pt x="1516" y="108"/>
                  <a:pt x="1516" y="108"/>
                </a:cubicBezTo>
                <a:cubicBezTo>
                  <a:pt x="1516" y="109"/>
                  <a:pt x="1516" y="109"/>
                  <a:pt x="1516" y="109"/>
                </a:cubicBezTo>
                <a:cubicBezTo>
                  <a:pt x="1516" y="110"/>
                  <a:pt x="1516" y="110"/>
                  <a:pt x="1516" y="110"/>
                </a:cubicBezTo>
                <a:cubicBezTo>
                  <a:pt x="1481" y="179"/>
                  <a:pt x="1481" y="179"/>
                  <a:pt x="1481" y="179"/>
                </a:cubicBezTo>
                <a:cubicBezTo>
                  <a:pt x="1475" y="189"/>
                  <a:pt x="1472" y="214"/>
                  <a:pt x="1470" y="252"/>
                </a:cubicBezTo>
                <a:cubicBezTo>
                  <a:pt x="1470" y="255"/>
                  <a:pt x="1470" y="255"/>
                  <a:pt x="1470" y="255"/>
                </a:cubicBezTo>
                <a:cubicBezTo>
                  <a:pt x="1456" y="281"/>
                  <a:pt x="1456" y="281"/>
                  <a:pt x="1456" y="281"/>
                </a:cubicBezTo>
                <a:cubicBezTo>
                  <a:pt x="1465" y="292"/>
                  <a:pt x="1465" y="292"/>
                  <a:pt x="1465" y="292"/>
                </a:cubicBezTo>
                <a:cubicBezTo>
                  <a:pt x="1465" y="294"/>
                  <a:pt x="1465" y="294"/>
                  <a:pt x="1465" y="294"/>
                </a:cubicBezTo>
                <a:cubicBezTo>
                  <a:pt x="1467" y="310"/>
                  <a:pt x="1465" y="319"/>
                  <a:pt x="1461" y="322"/>
                </a:cubicBezTo>
                <a:cubicBezTo>
                  <a:pt x="1458" y="323"/>
                  <a:pt x="1458" y="323"/>
                  <a:pt x="1458" y="323"/>
                </a:cubicBezTo>
                <a:cubicBezTo>
                  <a:pt x="1451" y="327"/>
                  <a:pt x="1426" y="352"/>
                  <a:pt x="1387" y="400"/>
                </a:cubicBezTo>
                <a:cubicBezTo>
                  <a:pt x="1384" y="403"/>
                  <a:pt x="1384" y="403"/>
                  <a:pt x="1384" y="403"/>
                </a:cubicBezTo>
                <a:cubicBezTo>
                  <a:pt x="1382" y="402"/>
                  <a:pt x="1382" y="402"/>
                  <a:pt x="1382" y="402"/>
                </a:cubicBezTo>
                <a:cubicBezTo>
                  <a:pt x="1379" y="400"/>
                  <a:pt x="1379" y="400"/>
                  <a:pt x="1379" y="400"/>
                </a:cubicBezTo>
                <a:cubicBezTo>
                  <a:pt x="1365" y="390"/>
                  <a:pt x="1353" y="382"/>
                  <a:pt x="1345" y="373"/>
                </a:cubicBezTo>
                <a:cubicBezTo>
                  <a:pt x="1339" y="369"/>
                  <a:pt x="1323" y="366"/>
                  <a:pt x="1297" y="366"/>
                </a:cubicBezTo>
                <a:cubicBezTo>
                  <a:pt x="1296" y="414"/>
                  <a:pt x="1296" y="414"/>
                  <a:pt x="1296" y="414"/>
                </a:cubicBezTo>
                <a:cubicBezTo>
                  <a:pt x="1295" y="415"/>
                  <a:pt x="1295" y="415"/>
                  <a:pt x="1295" y="415"/>
                </a:cubicBezTo>
                <a:cubicBezTo>
                  <a:pt x="1276" y="507"/>
                  <a:pt x="1276" y="507"/>
                  <a:pt x="1276" y="507"/>
                </a:cubicBezTo>
                <a:cubicBezTo>
                  <a:pt x="1271" y="519"/>
                  <a:pt x="1270" y="540"/>
                  <a:pt x="1270" y="572"/>
                </a:cubicBezTo>
                <a:cubicBezTo>
                  <a:pt x="1278" y="581"/>
                  <a:pt x="1278" y="581"/>
                  <a:pt x="1278" y="581"/>
                </a:cubicBezTo>
                <a:cubicBezTo>
                  <a:pt x="1284" y="569"/>
                  <a:pt x="1284" y="569"/>
                  <a:pt x="1284" y="569"/>
                </a:cubicBezTo>
                <a:cubicBezTo>
                  <a:pt x="1285" y="569"/>
                  <a:pt x="1285" y="569"/>
                  <a:pt x="1285" y="569"/>
                </a:cubicBezTo>
                <a:cubicBezTo>
                  <a:pt x="1286" y="566"/>
                  <a:pt x="1286" y="566"/>
                  <a:pt x="1286" y="566"/>
                </a:cubicBezTo>
                <a:cubicBezTo>
                  <a:pt x="1310" y="554"/>
                  <a:pt x="1310" y="554"/>
                  <a:pt x="1310" y="554"/>
                </a:cubicBezTo>
                <a:cubicBezTo>
                  <a:pt x="1378" y="564"/>
                  <a:pt x="1378" y="564"/>
                  <a:pt x="1378" y="564"/>
                </a:cubicBezTo>
                <a:cubicBezTo>
                  <a:pt x="1385" y="556"/>
                  <a:pt x="1385" y="556"/>
                  <a:pt x="1385" y="556"/>
                </a:cubicBezTo>
                <a:cubicBezTo>
                  <a:pt x="1395" y="539"/>
                  <a:pt x="1395" y="539"/>
                  <a:pt x="1395" y="539"/>
                </a:cubicBezTo>
                <a:cubicBezTo>
                  <a:pt x="1397" y="538"/>
                  <a:pt x="1397" y="538"/>
                  <a:pt x="1397" y="538"/>
                </a:cubicBezTo>
                <a:cubicBezTo>
                  <a:pt x="1397" y="538"/>
                  <a:pt x="1397" y="538"/>
                  <a:pt x="1397" y="538"/>
                </a:cubicBezTo>
                <a:cubicBezTo>
                  <a:pt x="1398" y="537"/>
                  <a:pt x="1398" y="537"/>
                  <a:pt x="1398" y="537"/>
                </a:cubicBezTo>
                <a:cubicBezTo>
                  <a:pt x="1424" y="532"/>
                  <a:pt x="1424" y="532"/>
                  <a:pt x="1424" y="532"/>
                </a:cubicBezTo>
                <a:cubicBezTo>
                  <a:pt x="1459" y="529"/>
                  <a:pt x="1459" y="529"/>
                  <a:pt x="1459" y="529"/>
                </a:cubicBezTo>
                <a:cubicBezTo>
                  <a:pt x="1470" y="532"/>
                  <a:pt x="1482" y="545"/>
                  <a:pt x="1498" y="566"/>
                </a:cubicBezTo>
                <a:cubicBezTo>
                  <a:pt x="1540" y="588"/>
                  <a:pt x="1564" y="607"/>
                  <a:pt x="1569" y="623"/>
                </a:cubicBezTo>
                <a:cubicBezTo>
                  <a:pt x="1572" y="632"/>
                  <a:pt x="1572" y="638"/>
                  <a:pt x="1569" y="646"/>
                </a:cubicBezTo>
                <a:cubicBezTo>
                  <a:pt x="1566" y="653"/>
                  <a:pt x="1558" y="657"/>
                  <a:pt x="1548" y="658"/>
                </a:cubicBezTo>
                <a:cubicBezTo>
                  <a:pt x="1547" y="658"/>
                  <a:pt x="1547" y="658"/>
                  <a:pt x="1547" y="658"/>
                </a:cubicBezTo>
                <a:cubicBezTo>
                  <a:pt x="1495" y="656"/>
                  <a:pt x="1465" y="656"/>
                  <a:pt x="1455" y="659"/>
                </a:cubicBezTo>
                <a:cubicBezTo>
                  <a:pt x="1430" y="676"/>
                  <a:pt x="1430" y="676"/>
                  <a:pt x="1430" y="676"/>
                </a:cubicBezTo>
                <a:cubicBezTo>
                  <a:pt x="1398" y="699"/>
                  <a:pt x="1377" y="711"/>
                  <a:pt x="1365" y="711"/>
                </a:cubicBezTo>
                <a:cubicBezTo>
                  <a:pt x="1344" y="714"/>
                  <a:pt x="1344" y="714"/>
                  <a:pt x="1344" y="714"/>
                </a:cubicBezTo>
                <a:cubicBezTo>
                  <a:pt x="1331" y="767"/>
                  <a:pt x="1331" y="767"/>
                  <a:pt x="1331" y="767"/>
                </a:cubicBezTo>
                <a:cubicBezTo>
                  <a:pt x="1328" y="783"/>
                  <a:pt x="1323" y="793"/>
                  <a:pt x="1314" y="801"/>
                </a:cubicBezTo>
                <a:cubicBezTo>
                  <a:pt x="1305" y="809"/>
                  <a:pt x="1292" y="814"/>
                  <a:pt x="1276" y="818"/>
                </a:cubicBezTo>
                <a:cubicBezTo>
                  <a:pt x="1255" y="821"/>
                  <a:pt x="1239" y="828"/>
                  <a:pt x="1223" y="838"/>
                </a:cubicBezTo>
                <a:cubicBezTo>
                  <a:pt x="1205" y="876"/>
                  <a:pt x="1205" y="876"/>
                  <a:pt x="1205" y="876"/>
                </a:cubicBezTo>
                <a:cubicBezTo>
                  <a:pt x="1204" y="877"/>
                  <a:pt x="1204" y="877"/>
                  <a:pt x="1204" y="877"/>
                </a:cubicBezTo>
                <a:cubicBezTo>
                  <a:pt x="1203" y="877"/>
                  <a:pt x="1203" y="877"/>
                  <a:pt x="1203" y="877"/>
                </a:cubicBezTo>
                <a:cubicBezTo>
                  <a:pt x="1202" y="877"/>
                  <a:pt x="1202" y="877"/>
                  <a:pt x="1202" y="877"/>
                </a:cubicBezTo>
                <a:cubicBezTo>
                  <a:pt x="1153" y="897"/>
                  <a:pt x="1153" y="897"/>
                  <a:pt x="1153" y="897"/>
                </a:cubicBezTo>
                <a:cubicBezTo>
                  <a:pt x="1150" y="897"/>
                  <a:pt x="1150" y="897"/>
                  <a:pt x="1150" y="897"/>
                </a:cubicBezTo>
                <a:cubicBezTo>
                  <a:pt x="1126" y="891"/>
                  <a:pt x="1126" y="891"/>
                  <a:pt x="1126" y="891"/>
                </a:cubicBezTo>
                <a:cubicBezTo>
                  <a:pt x="1107" y="888"/>
                  <a:pt x="1092" y="883"/>
                  <a:pt x="1082" y="877"/>
                </a:cubicBezTo>
                <a:cubicBezTo>
                  <a:pt x="1070" y="870"/>
                  <a:pt x="1056" y="869"/>
                  <a:pt x="1041" y="874"/>
                </a:cubicBezTo>
                <a:cubicBezTo>
                  <a:pt x="1029" y="891"/>
                  <a:pt x="1022" y="914"/>
                  <a:pt x="1023" y="938"/>
                </a:cubicBezTo>
                <a:cubicBezTo>
                  <a:pt x="1024" y="951"/>
                  <a:pt x="1027" y="959"/>
                  <a:pt x="1031" y="961"/>
                </a:cubicBezTo>
                <a:cubicBezTo>
                  <a:pt x="1038" y="960"/>
                  <a:pt x="1038" y="960"/>
                  <a:pt x="1038" y="960"/>
                </a:cubicBezTo>
                <a:cubicBezTo>
                  <a:pt x="1046" y="955"/>
                  <a:pt x="1046" y="955"/>
                  <a:pt x="1046" y="955"/>
                </a:cubicBezTo>
                <a:cubicBezTo>
                  <a:pt x="1049" y="989"/>
                  <a:pt x="1049" y="989"/>
                  <a:pt x="1049" y="989"/>
                </a:cubicBezTo>
                <a:cubicBezTo>
                  <a:pt x="1049" y="1000"/>
                  <a:pt x="1044" y="1009"/>
                  <a:pt x="1036" y="1015"/>
                </a:cubicBezTo>
                <a:cubicBezTo>
                  <a:pt x="1031" y="1019"/>
                  <a:pt x="1021" y="1023"/>
                  <a:pt x="1007" y="1028"/>
                </a:cubicBezTo>
                <a:cubicBezTo>
                  <a:pt x="999" y="1030"/>
                  <a:pt x="999" y="1030"/>
                  <a:pt x="999" y="1030"/>
                </a:cubicBezTo>
                <a:cubicBezTo>
                  <a:pt x="988" y="1034"/>
                  <a:pt x="966" y="1062"/>
                  <a:pt x="934" y="1114"/>
                </a:cubicBezTo>
                <a:cubicBezTo>
                  <a:pt x="934" y="1115"/>
                  <a:pt x="934" y="1115"/>
                  <a:pt x="934" y="1115"/>
                </a:cubicBezTo>
                <a:cubicBezTo>
                  <a:pt x="933" y="1115"/>
                  <a:pt x="933" y="1115"/>
                  <a:pt x="933" y="1115"/>
                </a:cubicBezTo>
                <a:cubicBezTo>
                  <a:pt x="901" y="1134"/>
                  <a:pt x="901" y="1134"/>
                  <a:pt x="901" y="1134"/>
                </a:cubicBezTo>
                <a:cubicBezTo>
                  <a:pt x="906" y="1134"/>
                  <a:pt x="909" y="1136"/>
                  <a:pt x="908" y="1141"/>
                </a:cubicBezTo>
                <a:cubicBezTo>
                  <a:pt x="907" y="1145"/>
                  <a:pt x="904" y="1146"/>
                  <a:pt x="896" y="1147"/>
                </a:cubicBezTo>
                <a:cubicBezTo>
                  <a:pt x="806" y="1145"/>
                  <a:pt x="806" y="1145"/>
                  <a:pt x="806" y="1145"/>
                </a:cubicBezTo>
                <a:cubicBezTo>
                  <a:pt x="706" y="1142"/>
                  <a:pt x="627" y="1169"/>
                  <a:pt x="572" y="1226"/>
                </a:cubicBezTo>
                <a:cubicBezTo>
                  <a:pt x="570" y="1227"/>
                  <a:pt x="570" y="1227"/>
                  <a:pt x="570" y="1227"/>
                </a:cubicBezTo>
                <a:cubicBezTo>
                  <a:pt x="568" y="1228"/>
                  <a:pt x="568" y="1228"/>
                  <a:pt x="568" y="1228"/>
                </a:cubicBezTo>
                <a:cubicBezTo>
                  <a:pt x="567" y="1228"/>
                  <a:pt x="567" y="1228"/>
                  <a:pt x="567" y="1228"/>
                </a:cubicBezTo>
                <a:cubicBezTo>
                  <a:pt x="530" y="1232"/>
                  <a:pt x="530" y="1232"/>
                  <a:pt x="530" y="1232"/>
                </a:cubicBezTo>
                <a:cubicBezTo>
                  <a:pt x="528" y="1233"/>
                  <a:pt x="528" y="1233"/>
                  <a:pt x="528" y="1233"/>
                </a:cubicBezTo>
                <a:cubicBezTo>
                  <a:pt x="526" y="1233"/>
                  <a:pt x="526" y="1233"/>
                  <a:pt x="526" y="1233"/>
                </a:cubicBezTo>
                <a:cubicBezTo>
                  <a:pt x="516" y="1208"/>
                  <a:pt x="516" y="1208"/>
                  <a:pt x="516" y="1208"/>
                </a:cubicBezTo>
                <a:cubicBezTo>
                  <a:pt x="478" y="1218"/>
                  <a:pt x="478" y="1218"/>
                  <a:pt x="478" y="1218"/>
                </a:cubicBezTo>
                <a:cubicBezTo>
                  <a:pt x="458" y="1219"/>
                  <a:pt x="431" y="1213"/>
                  <a:pt x="402" y="1199"/>
                </a:cubicBezTo>
                <a:cubicBezTo>
                  <a:pt x="374" y="1187"/>
                  <a:pt x="350" y="1171"/>
                  <a:pt x="326" y="1152"/>
                </a:cubicBezTo>
                <a:cubicBezTo>
                  <a:pt x="310" y="1140"/>
                  <a:pt x="290" y="1131"/>
                  <a:pt x="267" y="1127"/>
                </a:cubicBezTo>
                <a:cubicBezTo>
                  <a:pt x="233" y="1124"/>
                  <a:pt x="233" y="1124"/>
                  <a:pt x="233" y="1124"/>
                </a:cubicBezTo>
                <a:cubicBezTo>
                  <a:pt x="195" y="1129"/>
                  <a:pt x="195" y="1129"/>
                  <a:pt x="195" y="1129"/>
                </a:cubicBezTo>
                <a:cubicBezTo>
                  <a:pt x="167" y="1133"/>
                  <a:pt x="140" y="1133"/>
                  <a:pt x="115" y="1131"/>
                </a:cubicBezTo>
                <a:cubicBezTo>
                  <a:pt x="84" y="1129"/>
                  <a:pt x="47" y="1121"/>
                  <a:pt x="3" y="1107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1" y="1113"/>
                  <a:pt x="1" y="1113"/>
                  <a:pt x="1" y="1113"/>
                </a:cubicBezTo>
                <a:cubicBezTo>
                  <a:pt x="2" y="1113"/>
                  <a:pt x="2" y="1113"/>
                  <a:pt x="2" y="1113"/>
                </a:cubicBezTo>
                <a:cubicBezTo>
                  <a:pt x="3" y="1114"/>
                  <a:pt x="3" y="1114"/>
                  <a:pt x="3" y="1114"/>
                </a:cubicBezTo>
                <a:cubicBezTo>
                  <a:pt x="3" y="1115"/>
                  <a:pt x="3" y="1115"/>
                  <a:pt x="3" y="1115"/>
                </a:cubicBezTo>
                <a:cubicBezTo>
                  <a:pt x="4" y="1126"/>
                  <a:pt x="4" y="1126"/>
                  <a:pt x="4" y="1126"/>
                </a:cubicBezTo>
                <a:cubicBezTo>
                  <a:pt x="13" y="1146"/>
                  <a:pt x="13" y="1146"/>
                  <a:pt x="13" y="1146"/>
                </a:cubicBezTo>
                <a:cubicBezTo>
                  <a:pt x="35" y="1173"/>
                  <a:pt x="35" y="1173"/>
                  <a:pt x="35" y="1173"/>
                </a:cubicBezTo>
                <a:cubicBezTo>
                  <a:pt x="36" y="1176"/>
                  <a:pt x="36" y="1176"/>
                  <a:pt x="36" y="1176"/>
                </a:cubicBezTo>
                <a:cubicBezTo>
                  <a:pt x="32" y="1196"/>
                  <a:pt x="32" y="1196"/>
                  <a:pt x="32" y="1196"/>
                </a:cubicBezTo>
                <a:cubicBezTo>
                  <a:pt x="32" y="1198"/>
                  <a:pt x="32" y="1198"/>
                  <a:pt x="32" y="1198"/>
                </a:cubicBezTo>
                <a:cubicBezTo>
                  <a:pt x="31" y="1198"/>
                  <a:pt x="31" y="1198"/>
                  <a:pt x="31" y="1198"/>
                </a:cubicBezTo>
                <a:cubicBezTo>
                  <a:pt x="19" y="1214"/>
                  <a:pt x="19" y="1214"/>
                  <a:pt x="19" y="1214"/>
                </a:cubicBezTo>
                <a:cubicBezTo>
                  <a:pt x="32" y="1228"/>
                  <a:pt x="32" y="1228"/>
                  <a:pt x="32" y="1228"/>
                </a:cubicBezTo>
                <a:cubicBezTo>
                  <a:pt x="38" y="1233"/>
                  <a:pt x="41" y="1238"/>
                  <a:pt x="41" y="1242"/>
                </a:cubicBezTo>
                <a:cubicBezTo>
                  <a:pt x="44" y="1262"/>
                  <a:pt x="44" y="1262"/>
                  <a:pt x="44" y="1262"/>
                </a:cubicBezTo>
                <a:cubicBezTo>
                  <a:pt x="60" y="1278"/>
                  <a:pt x="60" y="1278"/>
                  <a:pt x="60" y="1278"/>
                </a:cubicBezTo>
                <a:cubicBezTo>
                  <a:pt x="60" y="1280"/>
                  <a:pt x="60" y="1280"/>
                  <a:pt x="60" y="1280"/>
                </a:cubicBezTo>
                <a:cubicBezTo>
                  <a:pt x="62" y="1294"/>
                  <a:pt x="62" y="1294"/>
                  <a:pt x="62" y="1294"/>
                </a:cubicBezTo>
                <a:cubicBezTo>
                  <a:pt x="62" y="1304"/>
                  <a:pt x="62" y="1304"/>
                  <a:pt x="62" y="1304"/>
                </a:cubicBezTo>
                <a:cubicBezTo>
                  <a:pt x="71" y="1312"/>
                  <a:pt x="71" y="1312"/>
                  <a:pt x="71" y="1312"/>
                </a:cubicBezTo>
                <a:cubicBezTo>
                  <a:pt x="78" y="1309"/>
                  <a:pt x="78" y="1309"/>
                  <a:pt x="78" y="1309"/>
                </a:cubicBezTo>
                <a:cubicBezTo>
                  <a:pt x="79" y="1306"/>
                  <a:pt x="79" y="1306"/>
                  <a:pt x="79" y="1306"/>
                </a:cubicBezTo>
                <a:cubicBezTo>
                  <a:pt x="82" y="1298"/>
                  <a:pt x="87" y="1294"/>
                  <a:pt x="95" y="1293"/>
                </a:cubicBezTo>
                <a:cubicBezTo>
                  <a:pt x="103" y="1289"/>
                  <a:pt x="103" y="1289"/>
                  <a:pt x="103" y="1289"/>
                </a:cubicBezTo>
                <a:cubicBezTo>
                  <a:pt x="159" y="1284"/>
                  <a:pt x="159" y="1284"/>
                  <a:pt x="159" y="1284"/>
                </a:cubicBezTo>
                <a:cubicBezTo>
                  <a:pt x="181" y="1276"/>
                  <a:pt x="181" y="1276"/>
                  <a:pt x="181" y="1276"/>
                </a:cubicBezTo>
                <a:cubicBezTo>
                  <a:pt x="183" y="1275"/>
                  <a:pt x="183" y="1275"/>
                  <a:pt x="183" y="1275"/>
                </a:cubicBezTo>
                <a:cubicBezTo>
                  <a:pt x="186" y="1272"/>
                  <a:pt x="186" y="1272"/>
                  <a:pt x="186" y="1272"/>
                </a:cubicBezTo>
                <a:cubicBezTo>
                  <a:pt x="198" y="1298"/>
                  <a:pt x="198" y="1298"/>
                  <a:pt x="198" y="1298"/>
                </a:cubicBezTo>
                <a:cubicBezTo>
                  <a:pt x="199" y="1298"/>
                  <a:pt x="199" y="1298"/>
                  <a:pt x="199" y="1298"/>
                </a:cubicBezTo>
                <a:cubicBezTo>
                  <a:pt x="199" y="1298"/>
                  <a:pt x="199" y="1298"/>
                  <a:pt x="199" y="1298"/>
                </a:cubicBezTo>
                <a:cubicBezTo>
                  <a:pt x="200" y="1304"/>
                  <a:pt x="199" y="1309"/>
                  <a:pt x="196" y="1315"/>
                </a:cubicBezTo>
                <a:cubicBezTo>
                  <a:pt x="165" y="1358"/>
                  <a:pt x="165" y="1358"/>
                  <a:pt x="165" y="1358"/>
                </a:cubicBezTo>
                <a:cubicBezTo>
                  <a:pt x="167" y="1365"/>
                  <a:pt x="167" y="1365"/>
                  <a:pt x="167" y="1365"/>
                </a:cubicBezTo>
                <a:cubicBezTo>
                  <a:pt x="181" y="1379"/>
                  <a:pt x="181" y="1379"/>
                  <a:pt x="181" y="1379"/>
                </a:cubicBezTo>
                <a:cubicBezTo>
                  <a:pt x="195" y="1388"/>
                  <a:pt x="195" y="1388"/>
                  <a:pt x="195" y="1388"/>
                </a:cubicBezTo>
                <a:cubicBezTo>
                  <a:pt x="196" y="1388"/>
                  <a:pt x="196" y="1388"/>
                  <a:pt x="196" y="1388"/>
                </a:cubicBezTo>
                <a:cubicBezTo>
                  <a:pt x="202" y="1396"/>
                  <a:pt x="207" y="1401"/>
                  <a:pt x="214" y="1403"/>
                </a:cubicBezTo>
                <a:cubicBezTo>
                  <a:pt x="221" y="1405"/>
                  <a:pt x="229" y="1412"/>
                  <a:pt x="235" y="1420"/>
                </a:cubicBezTo>
                <a:cubicBezTo>
                  <a:pt x="236" y="1423"/>
                  <a:pt x="236" y="1423"/>
                  <a:pt x="236" y="1423"/>
                </a:cubicBezTo>
                <a:cubicBezTo>
                  <a:pt x="246" y="1428"/>
                  <a:pt x="246" y="1428"/>
                  <a:pt x="246" y="1428"/>
                </a:cubicBezTo>
                <a:cubicBezTo>
                  <a:pt x="250" y="1429"/>
                  <a:pt x="250" y="1429"/>
                  <a:pt x="250" y="1429"/>
                </a:cubicBezTo>
                <a:cubicBezTo>
                  <a:pt x="251" y="1429"/>
                  <a:pt x="251" y="1429"/>
                  <a:pt x="251" y="1429"/>
                </a:cubicBezTo>
                <a:cubicBezTo>
                  <a:pt x="254" y="1440"/>
                  <a:pt x="254" y="1440"/>
                  <a:pt x="254" y="1440"/>
                </a:cubicBezTo>
                <a:cubicBezTo>
                  <a:pt x="254" y="1440"/>
                  <a:pt x="254" y="1440"/>
                  <a:pt x="254" y="1440"/>
                </a:cubicBezTo>
                <a:cubicBezTo>
                  <a:pt x="255" y="1452"/>
                  <a:pt x="255" y="1452"/>
                  <a:pt x="255" y="1452"/>
                </a:cubicBezTo>
                <a:cubicBezTo>
                  <a:pt x="259" y="1469"/>
                  <a:pt x="259" y="1469"/>
                  <a:pt x="259" y="1469"/>
                </a:cubicBezTo>
                <a:cubicBezTo>
                  <a:pt x="286" y="1473"/>
                  <a:pt x="286" y="1473"/>
                  <a:pt x="286" y="1473"/>
                </a:cubicBezTo>
                <a:cubicBezTo>
                  <a:pt x="288" y="1473"/>
                  <a:pt x="288" y="1473"/>
                  <a:pt x="288" y="1473"/>
                </a:cubicBezTo>
                <a:cubicBezTo>
                  <a:pt x="289" y="1474"/>
                  <a:pt x="289" y="1474"/>
                  <a:pt x="289" y="1474"/>
                </a:cubicBezTo>
                <a:cubicBezTo>
                  <a:pt x="289" y="1475"/>
                  <a:pt x="289" y="1475"/>
                  <a:pt x="289" y="1475"/>
                </a:cubicBezTo>
                <a:cubicBezTo>
                  <a:pt x="290" y="1477"/>
                  <a:pt x="290" y="1477"/>
                  <a:pt x="290" y="1477"/>
                </a:cubicBezTo>
                <a:cubicBezTo>
                  <a:pt x="297" y="1492"/>
                  <a:pt x="297" y="1492"/>
                  <a:pt x="297" y="1492"/>
                </a:cubicBezTo>
                <a:cubicBezTo>
                  <a:pt x="318" y="1499"/>
                  <a:pt x="318" y="1499"/>
                  <a:pt x="318" y="1499"/>
                </a:cubicBezTo>
                <a:cubicBezTo>
                  <a:pt x="333" y="1492"/>
                  <a:pt x="333" y="1492"/>
                  <a:pt x="333" y="1492"/>
                </a:cubicBezTo>
                <a:cubicBezTo>
                  <a:pt x="331" y="1484"/>
                  <a:pt x="331" y="1484"/>
                  <a:pt x="331" y="1484"/>
                </a:cubicBezTo>
                <a:cubicBezTo>
                  <a:pt x="317" y="1471"/>
                  <a:pt x="317" y="1471"/>
                  <a:pt x="317" y="1471"/>
                </a:cubicBezTo>
                <a:cubicBezTo>
                  <a:pt x="319" y="1469"/>
                  <a:pt x="319" y="1469"/>
                  <a:pt x="319" y="1469"/>
                </a:cubicBezTo>
                <a:cubicBezTo>
                  <a:pt x="319" y="1467"/>
                  <a:pt x="319" y="1467"/>
                  <a:pt x="319" y="1467"/>
                </a:cubicBezTo>
                <a:cubicBezTo>
                  <a:pt x="331" y="1445"/>
                  <a:pt x="331" y="1445"/>
                  <a:pt x="331" y="1445"/>
                </a:cubicBezTo>
                <a:cubicBezTo>
                  <a:pt x="356" y="1445"/>
                  <a:pt x="356" y="1445"/>
                  <a:pt x="356" y="1445"/>
                </a:cubicBezTo>
                <a:cubicBezTo>
                  <a:pt x="357" y="1446"/>
                  <a:pt x="357" y="1446"/>
                  <a:pt x="357" y="1446"/>
                </a:cubicBezTo>
                <a:cubicBezTo>
                  <a:pt x="393" y="1458"/>
                  <a:pt x="393" y="1458"/>
                  <a:pt x="393" y="1458"/>
                </a:cubicBezTo>
                <a:cubicBezTo>
                  <a:pt x="413" y="1455"/>
                  <a:pt x="413" y="1455"/>
                  <a:pt x="413" y="1455"/>
                </a:cubicBezTo>
                <a:cubicBezTo>
                  <a:pt x="429" y="1440"/>
                  <a:pt x="429" y="1440"/>
                  <a:pt x="429" y="1440"/>
                </a:cubicBezTo>
                <a:cubicBezTo>
                  <a:pt x="447" y="1418"/>
                  <a:pt x="459" y="1409"/>
                  <a:pt x="466" y="1414"/>
                </a:cubicBezTo>
                <a:cubicBezTo>
                  <a:pt x="474" y="1413"/>
                  <a:pt x="474" y="1413"/>
                  <a:pt x="474" y="1413"/>
                </a:cubicBezTo>
                <a:cubicBezTo>
                  <a:pt x="484" y="1413"/>
                  <a:pt x="489" y="1414"/>
                  <a:pt x="492" y="1415"/>
                </a:cubicBezTo>
                <a:cubicBezTo>
                  <a:pt x="493" y="1417"/>
                  <a:pt x="495" y="1419"/>
                  <a:pt x="495" y="1421"/>
                </a:cubicBezTo>
                <a:cubicBezTo>
                  <a:pt x="495" y="1426"/>
                  <a:pt x="499" y="1434"/>
                  <a:pt x="505" y="1446"/>
                </a:cubicBezTo>
                <a:cubicBezTo>
                  <a:pt x="505" y="1447"/>
                  <a:pt x="505" y="1447"/>
                  <a:pt x="505" y="1447"/>
                </a:cubicBezTo>
                <a:cubicBezTo>
                  <a:pt x="505" y="1448"/>
                  <a:pt x="505" y="1448"/>
                  <a:pt x="505" y="1448"/>
                </a:cubicBezTo>
                <a:cubicBezTo>
                  <a:pt x="508" y="1462"/>
                  <a:pt x="508" y="1462"/>
                  <a:pt x="508" y="1462"/>
                </a:cubicBezTo>
                <a:cubicBezTo>
                  <a:pt x="508" y="1466"/>
                  <a:pt x="508" y="1466"/>
                  <a:pt x="508" y="1466"/>
                </a:cubicBezTo>
                <a:cubicBezTo>
                  <a:pt x="504" y="1483"/>
                  <a:pt x="504" y="1483"/>
                  <a:pt x="504" y="1483"/>
                </a:cubicBezTo>
                <a:cubicBezTo>
                  <a:pt x="504" y="1483"/>
                  <a:pt x="504" y="1483"/>
                  <a:pt x="504" y="1483"/>
                </a:cubicBezTo>
                <a:cubicBezTo>
                  <a:pt x="504" y="1484"/>
                  <a:pt x="504" y="1484"/>
                  <a:pt x="504" y="1484"/>
                </a:cubicBezTo>
                <a:cubicBezTo>
                  <a:pt x="503" y="1485"/>
                  <a:pt x="503" y="1485"/>
                  <a:pt x="503" y="1485"/>
                </a:cubicBezTo>
                <a:cubicBezTo>
                  <a:pt x="485" y="1506"/>
                  <a:pt x="485" y="1506"/>
                  <a:pt x="485" y="1506"/>
                </a:cubicBezTo>
                <a:cubicBezTo>
                  <a:pt x="484" y="1507"/>
                  <a:pt x="484" y="1507"/>
                  <a:pt x="484" y="1507"/>
                </a:cubicBezTo>
                <a:cubicBezTo>
                  <a:pt x="484" y="1507"/>
                  <a:pt x="484" y="1507"/>
                  <a:pt x="484" y="1507"/>
                </a:cubicBezTo>
                <a:cubicBezTo>
                  <a:pt x="446" y="1524"/>
                  <a:pt x="446" y="1524"/>
                  <a:pt x="446" y="1524"/>
                </a:cubicBezTo>
                <a:cubicBezTo>
                  <a:pt x="441" y="1534"/>
                  <a:pt x="441" y="1534"/>
                  <a:pt x="441" y="1534"/>
                </a:cubicBezTo>
                <a:cubicBezTo>
                  <a:pt x="435" y="1565"/>
                  <a:pt x="435" y="1565"/>
                  <a:pt x="435" y="1565"/>
                </a:cubicBezTo>
                <a:cubicBezTo>
                  <a:pt x="439" y="1580"/>
                  <a:pt x="439" y="1580"/>
                  <a:pt x="439" y="1580"/>
                </a:cubicBezTo>
                <a:cubicBezTo>
                  <a:pt x="448" y="1595"/>
                  <a:pt x="448" y="1595"/>
                  <a:pt x="448" y="1595"/>
                </a:cubicBezTo>
                <a:cubicBezTo>
                  <a:pt x="452" y="1599"/>
                  <a:pt x="452" y="1599"/>
                  <a:pt x="452" y="1599"/>
                </a:cubicBezTo>
                <a:cubicBezTo>
                  <a:pt x="465" y="1607"/>
                  <a:pt x="465" y="1607"/>
                  <a:pt x="465" y="1607"/>
                </a:cubicBezTo>
                <a:cubicBezTo>
                  <a:pt x="509" y="1607"/>
                  <a:pt x="509" y="1607"/>
                  <a:pt x="509" y="1607"/>
                </a:cubicBezTo>
                <a:cubicBezTo>
                  <a:pt x="546" y="1602"/>
                  <a:pt x="546" y="1602"/>
                  <a:pt x="546" y="1602"/>
                </a:cubicBezTo>
                <a:cubicBezTo>
                  <a:pt x="552" y="1596"/>
                  <a:pt x="552" y="1596"/>
                  <a:pt x="552" y="1596"/>
                </a:cubicBezTo>
                <a:cubicBezTo>
                  <a:pt x="557" y="1590"/>
                  <a:pt x="562" y="1588"/>
                  <a:pt x="565" y="1588"/>
                </a:cubicBezTo>
                <a:cubicBezTo>
                  <a:pt x="591" y="1592"/>
                  <a:pt x="591" y="1592"/>
                  <a:pt x="591" y="1592"/>
                </a:cubicBezTo>
                <a:cubicBezTo>
                  <a:pt x="593" y="1588"/>
                  <a:pt x="593" y="1588"/>
                  <a:pt x="593" y="1588"/>
                </a:cubicBezTo>
                <a:cubicBezTo>
                  <a:pt x="591" y="1581"/>
                  <a:pt x="591" y="1574"/>
                  <a:pt x="595" y="1568"/>
                </a:cubicBezTo>
                <a:cubicBezTo>
                  <a:pt x="605" y="1550"/>
                  <a:pt x="605" y="1550"/>
                  <a:pt x="605" y="1550"/>
                </a:cubicBezTo>
                <a:cubicBezTo>
                  <a:pt x="605" y="1516"/>
                  <a:pt x="605" y="1516"/>
                  <a:pt x="605" y="1516"/>
                </a:cubicBezTo>
                <a:cubicBezTo>
                  <a:pt x="605" y="1515"/>
                  <a:pt x="605" y="1515"/>
                  <a:pt x="605" y="1515"/>
                </a:cubicBezTo>
                <a:cubicBezTo>
                  <a:pt x="624" y="1460"/>
                  <a:pt x="624" y="1460"/>
                  <a:pt x="624" y="1460"/>
                </a:cubicBezTo>
                <a:cubicBezTo>
                  <a:pt x="625" y="1459"/>
                  <a:pt x="625" y="1459"/>
                  <a:pt x="625" y="1459"/>
                </a:cubicBezTo>
                <a:cubicBezTo>
                  <a:pt x="625" y="1458"/>
                  <a:pt x="625" y="1458"/>
                  <a:pt x="625" y="1458"/>
                </a:cubicBezTo>
                <a:cubicBezTo>
                  <a:pt x="626" y="1458"/>
                  <a:pt x="626" y="1458"/>
                  <a:pt x="626" y="1458"/>
                </a:cubicBezTo>
                <a:cubicBezTo>
                  <a:pt x="626" y="1457"/>
                  <a:pt x="626" y="1457"/>
                  <a:pt x="626" y="1457"/>
                </a:cubicBezTo>
                <a:cubicBezTo>
                  <a:pt x="659" y="1431"/>
                  <a:pt x="659" y="1431"/>
                  <a:pt x="659" y="1431"/>
                </a:cubicBezTo>
                <a:cubicBezTo>
                  <a:pt x="661" y="1429"/>
                  <a:pt x="661" y="1429"/>
                  <a:pt x="661" y="1429"/>
                </a:cubicBezTo>
                <a:cubicBezTo>
                  <a:pt x="690" y="1441"/>
                  <a:pt x="690" y="1441"/>
                  <a:pt x="690" y="1441"/>
                </a:cubicBezTo>
                <a:cubicBezTo>
                  <a:pt x="690" y="1441"/>
                  <a:pt x="690" y="1441"/>
                  <a:pt x="690" y="1441"/>
                </a:cubicBezTo>
                <a:cubicBezTo>
                  <a:pt x="705" y="1452"/>
                  <a:pt x="712" y="1460"/>
                  <a:pt x="712" y="1466"/>
                </a:cubicBezTo>
                <a:cubicBezTo>
                  <a:pt x="710" y="1489"/>
                  <a:pt x="710" y="1489"/>
                  <a:pt x="710" y="1489"/>
                </a:cubicBezTo>
                <a:cubicBezTo>
                  <a:pt x="700" y="1504"/>
                  <a:pt x="700" y="1504"/>
                  <a:pt x="700" y="1504"/>
                </a:cubicBezTo>
                <a:cubicBezTo>
                  <a:pt x="693" y="1525"/>
                  <a:pt x="693" y="1525"/>
                  <a:pt x="693" y="1525"/>
                </a:cubicBezTo>
                <a:cubicBezTo>
                  <a:pt x="693" y="1548"/>
                  <a:pt x="693" y="1548"/>
                  <a:pt x="693" y="1548"/>
                </a:cubicBezTo>
                <a:cubicBezTo>
                  <a:pt x="700" y="1559"/>
                  <a:pt x="700" y="1559"/>
                  <a:pt x="700" y="1559"/>
                </a:cubicBezTo>
                <a:cubicBezTo>
                  <a:pt x="710" y="1557"/>
                  <a:pt x="710" y="1557"/>
                  <a:pt x="710" y="1557"/>
                </a:cubicBezTo>
                <a:cubicBezTo>
                  <a:pt x="712" y="1556"/>
                  <a:pt x="712" y="1556"/>
                  <a:pt x="712" y="1556"/>
                </a:cubicBezTo>
                <a:cubicBezTo>
                  <a:pt x="728" y="1557"/>
                  <a:pt x="728" y="1557"/>
                  <a:pt x="728" y="1557"/>
                </a:cubicBezTo>
                <a:cubicBezTo>
                  <a:pt x="736" y="1562"/>
                  <a:pt x="741" y="1569"/>
                  <a:pt x="746" y="1580"/>
                </a:cubicBezTo>
                <a:cubicBezTo>
                  <a:pt x="755" y="1583"/>
                  <a:pt x="755" y="1583"/>
                  <a:pt x="755" y="1583"/>
                </a:cubicBezTo>
                <a:cubicBezTo>
                  <a:pt x="756" y="1583"/>
                  <a:pt x="756" y="1583"/>
                  <a:pt x="756" y="1583"/>
                </a:cubicBezTo>
                <a:cubicBezTo>
                  <a:pt x="756" y="1583"/>
                  <a:pt x="756" y="1583"/>
                  <a:pt x="756" y="1583"/>
                </a:cubicBezTo>
                <a:cubicBezTo>
                  <a:pt x="757" y="1583"/>
                  <a:pt x="757" y="1583"/>
                  <a:pt x="757" y="1583"/>
                </a:cubicBezTo>
                <a:cubicBezTo>
                  <a:pt x="793" y="1600"/>
                  <a:pt x="793" y="1600"/>
                  <a:pt x="793" y="1600"/>
                </a:cubicBezTo>
                <a:cubicBezTo>
                  <a:pt x="809" y="1605"/>
                  <a:pt x="809" y="1605"/>
                  <a:pt x="809" y="1605"/>
                </a:cubicBezTo>
                <a:cubicBezTo>
                  <a:pt x="831" y="1602"/>
                  <a:pt x="831" y="1602"/>
                  <a:pt x="831" y="1602"/>
                </a:cubicBezTo>
                <a:cubicBezTo>
                  <a:pt x="841" y="1589"/>
                  <a:pt x="841" y="1589"/>
                  <a:pt x="841" y="1589"/>
                </a:cubicBezTo>
                <a:cubicBezTo>
                  <a:pt x="853" y="1537"/>
                  <a:pt x="853" y="1537"/>
                  <a:pt x="853" y="1537"/>
                </a:cubicBezTo>
                <a:cubicBezTo>
                  <a:pt x="854" y="1509"/>
                  <a:pt x="854" y="1509"/>
                  <a:pt x="854" y="1509"/>
                </a:cubicBezTo>
                <a:cubicBezTo>
                  <a:pt x="854" y="1507"/>
                  <a:pt x="854" y="1507"/>
                  <a:pt x="854" y="1507"/>
                </a:cubicBezTo>
                <a:cubicBezTo>
                  <a:pt x="857" y="1506"/>
                  <a:pt x="857" y="1506"/>
                  <a:pt x="857" y="1506"/>
                </a:cubicBezTo>
                <a:cubicBezTo>
                  <a:pt x="858" y="1505"/>
                  <a:pt x="858" y="1505"/>
                  <a:pt x="858" y="1505"/>
                </a:cubicBezTo>
                <a:cubicBezTo>
                  <a:pt x="878" y="1488"/>
                  <a:pt x="878" y="1488"/>
                  <a:pt x="878" y="1488"/>
                </a:cubicBezTo>
                <a:cubicBezTo>
                  <a:pt x="889" y="1473"/>
                  <a:pt x="889" y="1473"/>
                  <a:pt x="889" y="1473"/>
                </a:cubicBezTo>
                <a:cubicBezTo>
                  <a:pt x="890" y="1472"/>
                  <a:pt x="890" y="1472"/>
                  <a:pt x="890" y="1472"/>
                </a:cubicBezTo>
                <a:cubicBezTo>
                  <a:pt x="911" y="1462"/>
                  <a:pt x="911" y="1462"/>
                  <a:pt x="911" y="1462"/>
                </a:cubicBezTo>
                <a:cubicBezTo>
                  <a:pt x="924" y="1455"/>
                  <a:pt x="924" y="1455"/>
                  <a:pt x="924" y="1455"/>
                </a:cubicBezTo>
                <a:cubicBezTo>
                  <a:pt x="940" y="1449"/>
                  <a:pt x="940" y="1449"/>
                  <a:pt x="940" y="1449"/>
                </a:cubicBezTo>
                <a:cubicBezTo>
                  <a:pt x="931" y="1417"/>
                  <a:pt x="931" y="1417"/>
                  <a:pt x="931" y="1417"/>
                </a:cubicBezTo>
                <a:cubicBezTo>
                  <a:pt x="967" y="1421"/>
                  <a:pt x="967" y="1421"/>
                  <a:pt x="967" y="1421"/>
                </a:cubicBezTo>
                <a:cubicBezTo>
                  <a:pt x="967" y="1421"/>
                  <a:pt x="967" y="1421"/>
                  <a:pt x="967" y="1421"/>
                </a:cubicBezTo>
                <a:cubicBezTo>
                  <a:pt x="967" y="1422"/>
                  <a:pt x="967" y="1422"/>
                  <a:pt x="967" y="1422"/>
                </a:cubicBezTo>
                <a:cubicBezTo>
                  <a:pt x="967" y="1422"/>
                  <a:pt x="967" y="1422"/>
                  <a:pt x="967" y="1422"/>
                </a:cubicBezTo>
                <a:cubicBezTo>
                  <a:pt x="986" y="1430"/>
                  <a:pt x="986" y="1430"/>
                  <a:pt x="986" y="1430"/>
                </a:cubicBezTo>
                <a:cubicBezTo>
                  <a:pt x="986" y="1430"/>
                  <a:pt x="986" y="1430"/>
                  <a:pt x="986" y="1430"/>
                </a:cubicBezTo>
                <a:cubicBezTo>
                  <a:pt x="986" y="1429"/>
                  <a:pt x="986" y="1429"/>
                  <a:pt x="986" y="1429"/>
                </a:cubicBezTo>
                <a:cubicBezTo>
                  <a:pt x="992" y="1409"/>
                  <a:pt x="992" y="1409"/>
                  <a:pt x="992" y="1409"/>
                </a:cubicBezTo>
                <a:cubicBezTo>
                  <a:pt x="992" y="1405"/>
                  <a:pt x="992" y="1405"/>
                  <a:pt x="992" y="1405"/>
                </a:cubicBezTo>
                <a:cubicBezTo>
                  <a:pt x="995" y="1407"/>
                  <a:pt x="995" y="1407"/>
                  <a:pt x="995" y="1407"/>
                </a:cubicBezTo>
                <a:cubicBezTo>
                  <a:pt x="997" y="1407"/>
                  <a:pt x="997" y="1407"/>
                  <a:pt x="997" y="1407"/>
                </a:cubicBezTo>
                <a:cubicBezTo>
                  <a:pt x="1014" y="1411"/>
                  <a:pt x="1014" y="1411"/>
                  <a:pt x="1014" y="1411"/>
                </a:cubicBezTo>
                <a:cubicBezTo>
                  <a:pt x="1022" y="1411"/>
                  <a:pt x="1022" y="1411"/>
                  <a:pt x="1022" y="1411"/>
                </a:cubicBezTo>
                <a:cubicBezTo>
                  <a:pt x="1038" y="1393"/>
                  <a:pt x="1038" y="1393"/>
                  <a:pt x="1038" y="1393"/>
                </a:cubicBezTo>
                <a:cubicBezTo>
                  <a:pt x="1039" y="1393"/>
                  <a:pt x="1039" y="1393"/>
                  <a:pt x="1039" y="1393"/>
                </a:cubicBezTo>
                <a:cubicBezTo>
                  <a:pt x="1040" y="1392"/>
                  <a:pt x="1040" y="1392"/>
                  <a:pt x="1040" y="1392"/>
                </a:cubicBezTo>
                <a:cubicBezTo>
                  <a:pt x="1041" y="1392"/>
                  <a:pt x="1041" y="1392"/>
                  <a:pt x="1041" y="1392"/>
                </a:cubicBezTo>
                <a:cubicBezTo>
                  <a:pt x="1062" y="1388"/>
                  <a:pt x="1062" y="1388"/>
                  <a:pt x="1062" y="1388"/>
                </a:cubicBezTo>
                <a:cubicBezTo>
                  <a:pt x="1080" y="1371"/>
                  <a:pt x="1080" y="1371"/>
                  <a:pt x="1080" y="1371"/>
                </a:cubicBezTo>
                <a:cubicBezTo>
                  <a:pt x="1090" y="1357"/>
                  <a:pt x="1090" y="1357"/>
                  <a:pt x="1090" y="1357"/>
                </a:cubicBezTo>
                <a:cubicBezTo>
                  <a:pt x="1090" y="1340"/>
                  <a:pt x="1090" y="1340"/>
                  <a:pt x="1090" y="1340"/>
                </a:cubicBezTo>
                <a:cubicBezTo>
                  <a:pt x="1090" y="1334"/>
                  <a:pt x="1093" y="1329"/>
                  <a:pt x="1099" y="1326"/>
                </a:cubicBezTo>
                <a:cubicBezTo>
                  <a:pt x="1099" y="1326"/>
                  <a:pt x="1099" y="1326"/>
                  <a:pt x="1099" y="1326"/>
                </a:cubicBezTo>
                <a:cubicBezTo>
                  <a:pt x="1101" y="1326"/>
                  <a:pt x="1101" y="1326"/>
                  <a:pt x="1101" y="1326"/>
                </a:cubicBezTo>
                <a:cubicBezTo>
                  <a:pt x="1102" y="1326"/>
                  <a:pt x="1102" y="1326"/>
                  <a:pt x="1102" y="1326"/>
                </a:cubicBezTo>
                <a:cubicBezTo>
                  <a:pt x="1122" y="1328"/>
                  <a:pt x="1122" y="1328"/>
                  <a:pt x="1122" y="1328"/>
                </a:cubicBezTo>
                <a:cubicBezTo>
                  <a:pt x="1131" y="1323"/>
                  <a:pt x="1131" y="1323"/>
                  <a:pt x="1131" y="1323"/>
                </a:cubicBezTo>
                <a:cubicBezTo>
                  <a:pt x="1134" y="1308"/>
                  <a:pt x="1134" y="1308"/>
                  <a:pt x="1134" y="1308"/>
                </a:cubicBezTo>
                <a:cubicBezTo>
                  <a:pt x="1155" y="1302"/>
                  <a:pt x="1155" y="1302"/>
                  <a:pt x="1155" y="1302"/>
                </a:cubicBezTo>
                <a:cubicBezTo>
                  <a:pt x="1156" y="1302"/>
                  <a:pt x="1156" y="1302"/>
                  <a:pt x="1156" y="1302"/>
                </a:cubicBezTo>
                <a:cubicBezTo>
                  <a:pt x="1157" y="1302"/>
                  <a:pt x="1157" y="1302"/>
                  <a:pt x="1157" y="1302"/>
                </a:cubicBezTo>
                <a:cubicBezTo>
                  <a:pt x="1157" y="1302"/>
                  <a:pt x="1157" y="1302"/>
                  <a:pt x="1157" y="1302"/>
                </a:cubicBezTo>
                <a:cubicBezTo>
                  <a:pt x="1184" y="1305"/>
                  <a:pt x="1184" y="1305"/>
                  <a:pt x="1184" y="1305"/>
                </a:cubicBezTo>
                <a:cubicBezTo>
                  <a:pt x="1205" y="1300"/>
                  <a:pt x="1205" y="1300"/>
                  <a:pt x="1205" y="1300"/>
                </a:cubicBezTo>
                <a:cubicBezTo>
                  <a:pt x="1217" y="1287"/>
                  <a:pt x="1217" y="1287"/>
                  <a:pt x="1217" y="1287"/>
                </a:cubicBezTo>
                <a:cubicBezTo>
                  <a:pt x="1226" y="1270"/>
                  <a:pt x="1226" y="1270"/>
                  <a:pt x="1226" y="1270"/>
                </a:cubicBezTo>
                <a:cubicBezTo>
                  <a:pt x="1210" y="1253"/>
                  <a:pt x="1210" y="1253"/>
                  <a:pt x="1210" y="1253"/>
                </a:cubicBezTo>
                <a:cubicBezTo>
                  <a:pt x="1210" y="1252"/>
                  <a:pt x="1210" y="1252"/>
                  <a:pt x="1210" y="1252"/>
                </a:cubicBezTo>
                <a:cubicBezTo>
                  <a:pt x="1210" y="1252"/>
                  <a:pt x="1210" y="1252"/>
                  <a:pt x="1210" y="1252"/>
                </a:cubicBezTo>
                <a:cubicBezTo>
                  <a:pt x="1207" y="1240"/>
                  <a:pt x="1207" y="1240"/>
                  <a:pt x="1207" y="1240"/>
                </a:cubicBezTo>
                <a:cubicBezTo>
                  <a:pt x="1207" y="1240"/>
                  <a:pt x="1207" y="1240"/>
                  <a:pt x="1207" y="1240"/>
                </a:cubicBezTo>
                <a:cubicBezTo>
                  <a:pt x="1203" y="1221"/>
                  <a:pt x="1203" y="1221"/>
                  <a:pt x="1203" y="1221"/>
                </a:cubicBezTo>
                <a:cubicBezTo>
                  <a:pt x="1203" y="1220"/>
                  <a:pt x="1203" y="1220"/>
                  <a:pt x="1203" y="1220"/>
                </a:cubicBezTo>
                <a:cubicBezTo>
                  <a:pt x="1212" y="1203"/>
                  <a:pt x="1212" y="1203"/>
                  <a:pt x="1212" y="1203"/>
                </a:cubicBezTo>
                <a:cubicBezTo>
                  <a:pt x="1212" y="1198"/>
                  <a:pt x="1215" y="1190"/>
                  <a:pt x="1224" y="1182"/>
                </a:cubicBezTo>
                <a:cubicBezTo>
                  <a:pt x="1235" y="1159"/>
                  <a:pt x="1235" y="1159"/>
                  <a:pt x="1235" y="1159"/>
                </a:cubicBezTo>
                <a:cubicBezTo>
                  <a:pt x="1235" y="1157"/>
                  <a:pt x="1235" y="1157"/>
                  <a:pt x="1235" y="1157"/>
                </a:cubicBezTo>
                <a:cubicBezTo>
                  <a:pt x="1236" y="1157"/>
                  <a:pt x="1236" y="1157"/>
                  <a:pt x="1236" y="1157"/>
                </a:cubicBezTo>
                <a:cubicBezTo>
                  <a:pt x="1247" y="1141"/>
                  <a:pt x="1247" y="1141"/>
                  <a:pt x="1247" y="1141"/>
                </a:cubicBezTo>
                <a:cubicBezTo>
                  <a:pt x="1263" y="1109"/>
                  <a:pt x="1263" y="1109"/>
                  <a:pt x="1263" y="1109"/>
                </a:cubicBezTo>
                <a:cubicBezTo>
                  <a:pt x="1278" y="1130"/>
                  <a:pt x="1278" y="1130"/>
                  <a:pt x="1278" y="1130"/>
                </a:cubicBezTo>
                <a:cubicBezTo>
                  <a:pt x="1279" y="1131"/>
                  <a:pt x="1279" y="1131"/>
                  <a:pt x="1279" y="1131"/>
                </a:cubicBezTo>
                <a:cubicBezTo>
                  <a:pt x="1279" y="1132"/>
                  <a:pt x="1279" y="1132"/>
                  <a:pt x="1279" y="1132"/>
                </a:cubicBezTo>
                <a:cubicBezTo>
                  <a:pt x="1284" y="1153"/>
                  <a:pt x="1284" y="1153"/>
                  <a:pt x="1284" y="1153"/>
                </a:cubicBezTo>
                <a:cubicBezTo>
                  <a:pt x="1284" y="1154"/>
                  <a:pt x="1284" y="1154"/>
                  <a:pt x="1284" y="1154"/>
                </a:cubicBezTo>
                <a:cubicBezTo>
                  <a:pt x="1287" y="1175"/>
                  <a:pt x="1287" y="1175"/>
                  <a:pt x="1287" y="1175"/>
                </a:cubicBezTo>
                <a:cubicBezTo>
                  <a:pt x="1302" y="1182"/>
                  <a:pt x="1302" y="1182"/>
                  <a:pt x="1302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7" y="1184"/>
                  <a:pt x="1307" y="1184"/>
                  <a:pt x="1307" y="1184"/>
                </a:cubicBezTo>
                <a:cubicBezTo>
                  <a:pt x="1308" y="1183"/>
                  <a:pt x="1308" y="1183"/>
                  <a:pt x="1308" y="1183"/>
                </a:cubicBezTo>
                <a:cubicBezTo>
                  <a:pt x="1321" y="1161"/>
                  <a:pt x="1321" y="1161"/>
                  <a:pt x="1321" y="1161"/>
                </a:cubicBezTo>
                <a:cubicBezTo>
                  <a:pt x="1328" y="1140"/>
                  <a:pt x="1328" y="1140"/>
                  <a:pt x="1328" y="1140"/>
                </a:cubicBezTo>
                <a:cubicBezTo>
                  <a:pt x="1331" y="1141"/>
                  <a:pt x="1331" y="1141"/>
                  <a:pt x="1331" y="1141"/>
                </a:cubicBezTo>
                <a:cubicBezTo>
                  <a:pt x="1335" y="1142"/>
                  <a:pt x="1335" y="1142"/>
                  <a:pt x="1335" y="1142"/>
                </a:cubicBezTo>
                <a:cubicBezTo>
                  <a:pt x="1365" y="1152"/>
                  <a:pt x="1365" y="1152"/>
                  <a:pt x="1365" y="1152"/>
                </a:cubicBezTo>
                <a:cubicBezTo>
                  <a:pt x="1380" y="1141"/>
                  <a:pt x="1380" y="1141"/>
                  <a:pt x="1380" y="1141"/>
                </a:cubicBezTo>
                <a:cubicBezTo>
                  <a:pt x="1381" y="1140"/>
                  <a:pt x="1381" y="1140"/>
                  <a:pt x="1381" y="1140"/>
                </a:cubicBezTo>
                <a:cubicBezTo>
                  <a:pt x="1383" y="1140"/>
                  <a:pt x="1383" y="1140"/>
                  <a:pt x="1383" y="1140"/>
                </a:cubicBezTo>
                <a:cubicBezTo>
                  <a:pt x="1398" y="1138"/>
                  <a:pt x="1398" y="1138"/>
                  <a:pt x="1398" y="1138"/>
                </a:cubicBezTo>
                <a:cubicBezTo>
                  <a:pt x="1408" y="1121"/>
                  <a:pt x="1408" y="1121"/>
                  <a:pt x="1408" y="1121"/>
                </a:cubicBezTo>
                <a:cubicBezTo>
                  <a:pt x="1408" y="1098"/>
                  <a:pt x="1408" y="1098"/>
                  <a:pt x="1408" y="1098"/>
                </a:cubicBezTo>
                <a:cubicBezTo>
                  <a:pt x="1416" y="1065"/>
                  <a:pt x="1416" y="1065"/>
                  <a:pt x="1416" y="1065"/>
                </a:cubicBezTo>
                <a:cubicBezTo>
                  <a:pt x="1418" y="1066"/>
                  <a:pt x="1418" y="1066"/>
                  <a:pt x="1418" y="1066"/>
                </a:cubicBezTo>
                <a:cubicBezTo>
                  <a:pt x="1421" y="1066"/>
                  <a:pt x="1421" y="1066"/>
                  <a:pt x="1421" y="1066"/>
                </a:cubicBezTo>
                <a:cubicBezTo>
                  <a:pt x="1444" y="1071"/>
                  <a:pt x="1444" y="1071"/>
                  <a:pt x="1444" y="1071"/>
                </a:cubicBezTo>
                <a:cubicBezTo>
                  <a:pt x="1455" y="1052"/>
                  <a:pt x="1455" y="1052"/>
                  <a:pt x="1455" y="1052"/>
                </a:cubicBezTo>
                <a:cubicBezTo>
                  <a:pt x="1456" y="1052"/>
                  <a:pt x="1456" y="1052"/>
                  <a:pt x="1456" y="1052"/>
                </a:cubicBezTo>
                <a:cubicBezTo>
                  <a:pt x="1458" y="1052"/>
                  <a:pt x="1458" y="1052"/>
                  <a:pt x="1458" y="1052"/>
                </a:cubicBezTo>
                <a:cubicBezTo>
                  <a:pt x="1479" y="1050"/>
                  <a:pt x="1479" y="1050"/>
                  <a:pt x="1479" y="1050"/>
                </a:cubicBezTo>
                <a:cubicBezTo>
                  <a:pt x="1482" y="1050"/>
                  <a:pt x="1482" y="1050"/>
                  <a:pt x="1482" y="1050"/>
                </a:cubicBezTo>
                <a:cubicBezTo>
                  <a:pt x="1482" y="1051"/>
                  <a:pt x="1482" y="1051"/>
                  <a:pt x="1482" y="1051"/>
                </a:cubicBezTo>
                <a:cubicBezTo>
                  <a:pt x="1484" y="1052"/>
                  <a:pt x="1484" y="1052"/>
                  <a:pt x="1484" y="1052"/>
                </a:cubicBezTo>
                <a:cubicBezTo>
                  <a:pt x="1495" y="1067"/>
                  <a:pt x="1495" y="1067"/>
                  <a:pt x="1495" y="1067"/>
                </a:cubicBezTo>
                <a:cubicBezTo>
                  <a:pt x="1495" y="1068"/>
                  <a:pt x="1495" y="1068"/>
                  <a:pt x="1495" y="1068"/>
                </a:cubicBezTo>
                <a:cubicBezTo>
                  <a:pt x="1496" y="1069"/>
                  <a:pt x="1496" y="1069"/>
                  <a:pt x="1496" y="1069"/>
                </a:cubicBezTo>
                <a:cubicBezTo>
                  <a:pt x="1496" y="1071"/>
                  <a:pt x="1496" y="1071"/>
                  <a:pt x="1496" y="1071"/>
                </a:cubicBezTo>
                <a:cubicBezTo>
                  <a:pt x="1498" y="1092"/>
                  <a:pt x="1498" y="1092"/>
                  <a:pt x="1498" y="1092"/>
                </a:cubicBezTo>
                <a:cubicBezTo>
                  <a:pt x="1509" y="1102"/>
                  <a:pt x="1509" y="1102"/>
                  <a:pt x="1509" y="1102"/>
                </a:cubicBezTo>
                <a:cubicBezTo>
                  <a:pt x="1524" y="1088"/>
                  <a:pt x="1524" y="1088"/>
                  <a:pt x="1524" y="1088"/>
                </a:cubicBezTo>
                <a:cubicBezTo>
                  <a:pt x="1527" y="1092"/>
                  <a:pt x="1527" y="1092"/>
                  <a:pt x="1527" y="1092"/>
                </a:cubicBezTo>
                <a:cubicBezTo>
                  <a:pt x="1532" y="1097"/>
                  <a:pt x="1534" y="1103"/>
                  <a:pt x="1534" y="1109"/>
                </a:cubicBezTo>
                <a:cubicBezTo>
                  <a:pt x="1534" y="1128"/>
                  <a:pt x="1534" y="1128"/>
                  <a:pt x="1534" y="1128"/>
                </a:cubicBezTo>
                <a:cubicBezTo>
                  <a:pt x="1527" y="1147"/>
                  <a:pt x="1527" y="1147"/>
                  <a:pt x="1527" y="1147"/>
                </a:cubicBezTo>
                <a:cubicBezTo>
                  <a:pt x="1532" y="1155"/>
                  <a:pt x="1532" y="1155"/>
                  <a:pt x="1532" y="1155"/>
                </a:cubicBezTo>
                <a:cubicBezTo>
                  <a:pt x="1543" y="1167"/>
                  <a:pt x="1543" y="1167"/>
                  <a:pt x="1543" y="1167"/>
                </a:cubicBezTo>
                <a:cubicBezTo>
                  <a:pt x="1587" y="1173"/>
                  <a:pt x="1587" y="1173"/>
                  <a:pt x="1587" y="1173"/>
                </a:cubicBezTo>
                <a:cubicBezTo>
                  <a:pt x="1588" y="1174"/>
                  <a:pt x="1588" y="1174"/>
                  <a:pt x="1588" y="1174"/>
                </a:cubicBezTo>
                <a:cubicBezTo>
                  <a:pt x="1588" y="1174"/>
                  <a:pt x="1588" y="1174"/>
                  <a:pt x="1588" y="1174"/>
                </a:cubicBezTo>
                <a:cubicBezTo>
                  <a:pt x="1590" y="1175"/>
                  <a:pt x="1590" y="1175"/>
                  <a:pt x="1590" y="1175"/>
                </a:cubicBezTo>
                <a:cubicBezTo>
                  <a:pt x="1590" y="1175"/>
                  <a:pt x="1590" y="1175"/>
                  <a:pt x="1590" y="1175"/>
                </a:cubicBezTo>
                <a:cubicBezTo>
                  <a:pt x="1593" y="1179"/>
                  <a:pt x="1593" y="1179"/>
                  <a:pt x="1593" y="1179"/>
                </a:cubicBezTo>
                <a:cubicBezTo>
                  <a:pt x="1606" y="1161"/>
                  <a:pt x="1606" y="1161"/>
                  <a:pt x="1606" y="1161"/>
                </a:cubicBezTo>
                <a:cubicBezTo>
                  <a:pt x="1607" y="1161"/>
                  <a:pt x="1607" y="1161"/>
                  <a:pt x="1607" y="1161"/>
                </a:cubicBezTo>
                <a:cubicBezTo>
                  <a:pt x="1617" y="1150"/>
                  <a:pt x="1617" y="1150"/>
                  <a:pt x="1617" y="1150"/>
                </a:cubicBezTo>
                <a:cubicBezTo>
                  <a:pt x="1613" y="1134"/>
                  <a:pt x="1613" y="1134"/>
                  <a:pt x="1613" y="1134"/>
                </a:cubicBezTo>
                <a:cubicBezTo>
                  <a:pt x="1602" y="1067"/>
                  <a:pt x="1602" y="1067"/>
                  <a:pt x="1602" y="1067"/>
                </a:cubicBezTo>
                <a:cubicBezTo>
                  <a:pt x="1632" y="1081"/>
                  <a:pt x="1632" y="1081"/>
                  <a:pt x="1632" y="1081"/>
                </a:cubicBezTo>
                <a:cubicBezTo>
                  <a:pt x="1633" y="1081"/>
                  <a:pt x="1633" y="1081"/>
                  <a:pt x="1633" y="1081"/>
                </a:cubicBezTo>
                <a:cubicBezTo>
                  <a:pt x="1634" y="1081"/>
                  <a:pt x="1634" y="1081"/>
                  <a:pt x="1634" y="1081"/>
                </a:cubicBezTo>
                <a:cubicBezTo>
                  <a:pt x="1648" y="1098"/>
                  <a:pt x="1648" y="1098"/>
                  <a:pt x="1648" y="1098"/>
                </a:cubicBezTo>
                <a:cubicBezTo>
                  <a:pt x="1657" y="1107"/>
                  <a:pt x="1657" y="1107"/>
                  <a:pt x="1657" y="1107"/>
                </a:cubicBezTo>
                <a:cubicBezTo>
                  <a:pt x="1669" y="1098"/>
                  <a:pt x="1669" y="1098"/>
                  <a:pt x="1669" y="1098"/>
                </a:cubicBezTo>
                <a:cubicBezTo>
                  <a:pt x="1714" y="1050"/>
                  <a:pt x="1714" y="1050"/>
                  <a:pt x="1714" y="1050"/>
                </a:cubicBezTo>
                <a:cubicBezTo>
                  <a:pt x="1714" y="1050"/>
                  <a:pt x="1714" y="1050"/>
                  <a:pt x="1714" y="1050"/>
                </a:cubicBezTo>
                <a:cubicBezTo>
                  <a:pt x="1715" y="1050"/>
                  <a:pt x="1715" y="1050"/>
                  <a:pt x="1715" y="1050"/>
                </a:cubicBezTo>
                <a:cubicBezTo>
                  <a:pt x="1730" y="1038"/>
                  <a:pt x="1730" y="1038"/>
                  <a:pt x="1730" y="1038"/>
                </a:cubicBezTo>
                <a:cubicBezTo>
                  <a:pt x="1748" y="1013"/>
                  <a:pt x="1748" y="1013"/>
                  <a:pt x="1748" y="1013"/>
                </a:cubicBezTo>
                <a:cubicBezTo>
                  <a:pt x="1749" y="1011"/>
                  <a:pt x="1749" y="1011"/>
                  <a:pt x="1749" y="1011"/>
                </a:cubicBezTo>
                <a:cubicBezTo>
                  <a:pt x="1774" y="1017"/>
                  <a:pt x="1774" y="1017"/>
                  <a:pt x="1774" y="1017"/>
                </a:cubicBezTo>
                <a:cubicBezTo>
                  <a:pt x="1785" y="1017"/>
                  <a:pt x="1785" y="1017"/>
                  <a:pt x="1785" y="1017"/>
                </a:cubicBezTo>
                <a:cubicBezTo>
                  <a:pt x="1785" y="1008"/>
                  <a:pt x="1787" y="1001"/>
                  <a:pt x="1788" y="997"/>
                </a:cubicBezTo>
                <a:cubicBezTo>
                  <a:pt x="1806" y="976"/>
                  <a:pt x="1806" y="976"/>
                  <a:pt x="1806" y="976"/>
                </a:cubicBezTo>
                <a:cubicBezTo>
                  <a:pt x="1812" y="973"/>
                  <a:pt x="1812" y="973"/>
                  <a:pt x="1812" y="973"/>
                </a:cubicBezTo>
                <a:cubicBezTo>
                  <a:pt x="1833" y="980"/>
                  <a:pt x="1833" y="980"/>
                  <a:pt x="1833" y="980"/>
                </a:cubicBezTo>
                <a:cubicBezTo>
                  <a:pt x="1858" y="977"/>
                  <a:pt x="1858" y="977"/>
                  <a:pt x="1858" y="977"/>
                </a:cubicBezTo>
                <a:cubicBezTo>
                  <a:pt x="1875" y="959"/>
                  <a:pt x="1875" y="959"/>
                  <a:pt x="1875" y="959"/>
                </a:cubicBezTo>
                <a:cubicBezTo>
                  <a:pt x="1883" y="943"/>
                  <a:pt x="1883" y="943"/>
                  <a:pt x="1883" y="943"/>
                </a:cubicBezTo>
                <a:cubicBezTo>
                  <a:pt x="1878" y="935"/>
                  <a:pt x="1878" y="935"/>
                  <a:pt x="1878" y="935"/>
                </a:cubicBezTo>
                <a:cubicBezTo>
                  <a:pt x="1863" y="942"/>
                  <a:pt x="1863" y="942"/>
                  <a:pt x="1863" y="942"/>
                </a:cubicBezTo>
                <a:cubicBezTo>
                  <a:pt x="1862" y="941"/>
                  <a:pt x="1862" y="941"/>
                  <a:pt x="1862" y="941"/>
                </a:cubicBezTo>
                <a:cubicBezTo>
                  <a:pt x="1861" y="940"/>
                  <a:pt x="1861" y="940"/>
                  <a:pt x="1861" y="940"/>
                </a:cubicBezTo>
                <a:cubicBezTo>
                  <a:pt x="1842" y="923"/>
                  <a:pt x="1842" y="923"/>
                  <a:pt x="1842" y="923"/>
                </a:cubicBezTo>
                <a:cubicBezTo>
                  <a:pt x="1841" y="922"/>
                  <a:pt x="1841" y="922"/>
                  <a:pt x="1841" y="922"/>
                </a:cubicBezTo>
                <a:cubicBezTo>
                  <a:pt x="1849" y="894"/>
                  <a:pt x="1849" y="894"/>
                  <a:pt x="1849" y="894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45" y="855"/>
                  <a:pt x="1845" y="855"/>
                  <a:pt x="1845" y="855"/>
                </a:cubicBezTo>
                <a:cubicBezTo>
                  <a:pt x="1831" y="849"/>
                  <a:pt x="1831" y="849"/>
                  <a:pt x="1831" y="849"/>
                </a:cubicBezTo>
                <a:cubicBezTo>
                  <a:pt x="1831" y="848"/>
                  <a:pt x="1831" y="848"/>
                  <a:pt x="1831" y="848"/>
                </a:cubicBezTo>
                <a:cubicBezTo>
                  <a:pt x="1830" y="847"/>
                  <a:pt x="1830" y="847"/>
                  <a:pt x="1830" y="847"/>
                </a:cubicBezTo>
                <a:cubicBezTo>
                  <a:pt x="1829" y="846"/>
                  <a:pt x="1829" y="846"/>
                  <a:pt x="1829" y="846"/>
                </a:cubicBezTo>
                <a:cubicBezTo>
                  <a:pt x="1816" y="821"/>
                  <a:pt x="1816" y="821"/>
                  <a:pt x="1816" y="821"/>
                </a:cubicBezTo>
                <a:cubicBezTo>
                  <a:pt x="1814" y="818"/>
                  <a:pt x="1814" y="818"/>
                  <a:pt x="1814" y="818"/>
                </a:cubicBezTo>
                <a:cubicBezTo>
                  <a:pt x="1796" y="839"/>
                  <a:pt x="1796" y="839"/>
                  <a:pt x="1796" y="839"/>
                </a:cubicBezTo>
                <a:cubicBezTo>
                  <a:pt x="1778" y="850"/>
                  <a:pt x="1778" y="850"/>
                  <a:pt x="1778" y="850"/>
                </a:cubicBezTo>
                <a:cubicBezTo>
                  <a:pt x="1774" y="852"/>
                  <a:pt x="1774" y="852"/>
                  <a:pt x="1774" y="852"/>
                </a:cubicBezTo>
                <a:cubicBezTo>
                  <a:pt x="1773" y="851"/>
                  <a:pt x="1773" y="851"/>
                  <a:pt x="1773" y="851"/>
                </a:cubicBezTo>
                <a:cubicBezTo>
                  <a:pt x="1772" y="849"/>
                  <a:pt x="1772" y="849"/>
                  <a:pt x="1772" y="849"/>
                </a:cubicBezTo>
                <a:cubicBezTo>
                  <a:pt x="1753" y="831"/>
                  <a:pt x="1753" y="831"/>
                  <a:pt x="1753" y="831"/>
                </a:cubicBezTo>
                <a:cubicBezTo>
                  <a:pt x="1753" y="830"/>
                  <a:pt x="1753" y="830"/>
                  <a:pt x="1753" y="830"/>
                </a:cubicBezTo>
                <a:cubicBezTo>
                  <a:pt x="1739" y="801"/>
                  <a:pt x="1739" y="801"/>
                  <a:pt x="1739" y="801"/>
                </a:cubicBezTo>
                <a:cubicBezTo>
                  <a:pt x="1739" y="800"/>
                  <a:pt x="1739" y="800"/>
                  <a:pt x="1739" y="800"/>
                </a:cubicBezTo>
                <a:cubicBezTo>
                  <a:pt x="1733" y="779"/>
                  <a:pt x="1733" y="779"/>
                  <a:pt x="1733" y="779"/>
                </a:cubicBezTo>
                <a:cubicBezTo>
                  <a:pt x="1733" y="778"/>
                  <a:pt x="1733" y="778"/>
                  <a:pt x="1733" y="778"/>
                </a:cubicBezTo>
                <a:cubicBezTo>
                  <a:pt x="1733" y="778"/>
                  <a:pt x="1733" y="778"/>
                  <a:pt x="1733" y="778"/>
                </a:cubicBezTo>
                <a:cubicBezTo>
                  <a:pt x="1733" y="746"/>
                  <a:pt x="1733" y="746"/>
                  <a:pt x="1733" y="746"/>
                </a:cubicBezTo>
                <a:cubicBezTo>
                  <a:pt x="1730" y="727"/>
                  <a:pt x="1730" y="727"/>
                  <a:pt x="1730" y="727"/>
                </a:cubicBezTo>
                <a:cubicBezTo>
                  <a:pt x="1716" y="722"/>
                  <a:pt x="1716" y="722"/>
                  <a:pt x="1716" y="722"/>
                </a:cubicBezTo>
                <a:cubicBezTo>
                  <a:pt x="1715" y="722"/>
                  <a:pt x="1715" y="722"/>
                  <a:pt x="1715" y="722"/>
                </a:cubicBezTo>
                <a:cubicBezTo>
                  <a:pt x="1715" y="721"/>
                  <a:pt x="1715" y="721"/>
                  <a:pt x="1715" y="721"/>
                </a:cubicBezTo>
                <a:cubicBezTo>
                  <a:pt x="1681" y="694"/>
                  <a:pt x="1681" y="694"/>
                  <a:pt x="1681" y="694"/>
                </a:cubicBezTo>
                <a:cubicBezTo>
                  <a:pt x="1683" y="691"/>
                  <a:pt x="1683" y="691"/>
                  <a:pt x="1683" y="691"/>
                </a:cubicBezTo>
                <a:cubicBezTo>
                  <a:pt x="1699" y="674"/>
                  <a:pt x="1699" y="674"/>
                  <a:pt x="1699" y="674"/>
                </a:cubicBezTo>
                <a:cubicBezTo>
                  <a:pt x="1699" y="673"/>
                  <a:pt x="1699" y="673"/>
                  <a:pt x="1699" y="673"/>
                </a:cubicBezTo>
                <a:cubicBezTo>
                  <a:pt x="1699" y="672"/>
                  <a:pt x="1699" y="672"/>
                  <a:pt x="1699" y="672"/>
                </a:cubicBezTo>
                <a:cubicBezTo>
                  <a:pt x="1701" y="672"/>
                  <a:pt x="1701" y="672"/>
                  <a:pt x="1701" y="672"/>
                </a:cubicBezTo>
                <a:cubicBezTo>
                  <a:pt x="1701" y="672"/>
                  <a:pt x="1701" y="672"/>
                  <a:pt x="1701" y="672"/>
                </a:cubicBezTo>
                <a:cubicBezTo>
                  <a:pt x="1719" y="670"/>
                  <a:pt x="1719" y="670"/>
                  <a:pt x="1719" y="670"/>
                </a:cubicBezTo>
                <a:cubicBezTo>
                  <a:pt x="1720" y="670"/>
                  <a:pt x="1720" y="670"/>
                  <a:pt x="1720" y="670"/>
                </a:cubicBezTo>
                <a:cubicBezTo>
                  <a:pt x="1725" y="670"/>
                  <a:pt x="1730" y="673"/>
                  <a:pt x="1735" y="678"/>
                </a:cubicBezTo>
                <a:cubicBezTo>
                  <a:pt x="1749" y="690"/>
                  <a:pt x="1749" y="690"/>
                  <a:pt x="1749" y="690"/>
                </a:cubicBezTo>
                <a:cubicBezTo>
                  <a:pt x="1765" y="677"/>
                  <a:pt x="1765" y="677"/>
                  <a:pt x="1765" y="677"/>
                </a:cubicBezTo>
                <a:cubicBezTo>
                  <a:pt x="1777" y="661"/>
                  <a:pt x="1777" y="661"/>
                  <a:pt x="1777" y="661"/>
                </a:cubicBezTo>
                <a:cubicBezTo>
                  <a:pt x="1777" y="648"/>
                  <a:pt x="1777" y="648"/>
                  <a:pt x="1777" y="648"/>
                </a:cubicBezTo>
                <a:cubicBezTo>
                  <a:pt x="1773" y="614"/>
                  <a:pt x="1773" y="614"/>
                  <a:pt x="1773" y="614"/>
                </a:cubicBezTo>
                <a:cubicBezTo>
                  <a:pt x="1769" y="600"/>
                  <a:pt x="1769" y="600"/>
                  <a:pt x="1769" y="600"/>
                </a:cubicBezTo>
                <a:cubicBezTo>
                  <a:pt x="1746" y="596"/>
                  <a:pt x="1746" y="596"/>
                  <a:pt x="1746" y="596"/>
                </a:cubicBezTo>
                <a:cubicBezTo>
                  <a:pt x="1746" y="582"/>
                  <a:pt x="1746" y="582"/>
                  <a:pt x="1746" y="582"/>
                </a:cubicBezTo>
                <a:cubicBezTo>
                  <a:pt x="1725" y="556"/>
                  <a:pt x="1725" y="556"/>
                  <a:pt x="1725" y="556"/>
                </a:cubicBezTo>
                <a:cubicBezTo>
                  <a:pt x="1724" y="555"/>
                  <a:pt x="1724" y="555"/>
                  <a:pt x="1724" y="555"/>
                </a:cubicBezTo>
                <a:cubicBezTo>
                  <a:pt x="1714" y="536"/>
                  <a:pt x="1714" y="536"/>
                  <a:pt x="1714" y="536"/>
                </a:cubicBezTo>
                <a:cubicBezTo>
                  <a:pt x="1711" y="534"/>
                  <a:pt x="1711" y="534"/>
                  <a:pt x="1711" y="534"/>
                </a:cubicBezTo>
                <a:cubicBezTo>
                  <a:pt x="1711" y="532"/>
                  <a:pt x="1711" y="532"/>
                  <a:pt x="1711" y="532"/>
                </a:cubicBezTo>
                <a:cubicBezTo>
                  <a:pt x="1711" y="532"/>
                  <a:pt x="1711" y="532"/>
                  <a:pt x="1711" y="532"/>
                </a:cubicBezTo>
                <a:cubicBezTo>
                  <a:pt x="1735" y="501"/>
                  <a:pt x="1735" y="501"/>
                  <a:pt x="1735" y="501"/>
                </a:cubicBezTo>
                <a:cubicBezTo>
                  <a:pt x="1735" y="500"/>
                  <a:pt x="1735" y="500"/>
                  <a:pt x="1735" y="500"/>
                </a:cubicBezTo>
                <a:cubicBezTo>
                  <a:pt x="1736" y="499"/>
                  <a:pt x="1736" y="499"/>
                  <a:pt x="1736" y="499"/>
                </a:cubicBezTo>
                <a:cubicBezTo>
                  <a:pt x="1736" y="498"/>
                  <a:pt x="1736" y="498"/>
                  <a:pt x="1736" y="498"/>
                </a:cubicBezTo>
                <a:cubicBezTo>
                  <a:pt x="1738" y="498"/>
                  <a:pt x="1738" y="498"/>
                  <a:pt x="1738" y="498"/>
                </a:cubicBezTo>
                <a:cubicBezTo>
                  <a:pt x="1747" y="497"/>
                  <a:pt x="1747" y="497"/>
                  <a:pt x="1747" y="497"/>
                </a:cubicBezTo>
                <a:cubicBezTo>
                  <a:pt x="1759" y="487"/>
                  <a:pt x="1759" y="487"/>
                  <a:pt x="1759" y="487"/>
                </a:cubicBezTo>
                <a:cubicBezTo>
                  <a:pt x="1773" y="445"/>
                  <a:pt x="1773" y="445"/>
                  <a:pt x="1773" y="445"/>
                </a:cubicBezTo>
                <a:cubicBezTo>
                  <a:pt x="1774" y="445"/>
                  <a:pt x="1774" y="445"/>
                  <a:pt x="1774" y="445"/>
                </a:cubicBezTo>
                <a:cubicBezTo>
                  <a:pt x="1774" y="444"/>
                  <a:pt x="1774" y="444"/>
                  <a:pt x="1774" y="444"/>
                </a:cubicBezTo>
                <a:cubicBezTo>
                  <a:pt x="1791" y="425"/>
                  <a:pt x="1791" y="425"/>
                  <a:pt x="1791" y="425"/>
                </a:cubicBezTo>
                <a:cubicBezTo>
                  <a:pt x="1791" y="424"/>
                  <a:pt x="1791" y="424"/>
                  <a:pt x="1791" y="424"/>
                </a:cubicBezTo>
                <a:cubicBezTo>
                  <a:pt x="1792" y="424"/>
                  <a:pt x="1792" y="424"/>
                  <a:pt x="1792" y="424"/>
                </a:cubicBezTo>
                <a:cubicBezTo>
                  <a:pt x="1793" y="424"/>
                  <a:pt x="1793" y="424"/>
                  <a:pt x="1793" y="424"/>
                </a:cubicBezTo>
                <a:cubicBezTo>
                  <a:pt x="1812" y="419"/>
                  <a:pt x="1812" y="419"/>
                  <a:pt x="1812" y="419"/>
                </a:cubicBezTo>
                <a:cubicBezTo>
                  <a:pt x="1812" y="421"/>
                  <a:pt x="1812" y="421"/>
                  <a:pt x="1812" y="421"/>
                </a:cubicBezTo>
                <a:cubicBezTo>
                  <a:pt x="1824" y="431"/>
                  <a:pt x="1824" y="431"/>
                  <a:pt x="1824" y="431"/>
                </a:cubicBezTo>
                <a:cubicBezTo>
                  <a:pt x="1829" y="432"/>
                  <a:pt x="1829" y="432"/>
                  <a:pt x="1829" y="432"/>
                </a:cubicBezTo>
                <a:cubicBezTo>
                  <a:pt x="1836" y="400"/>
                  <a:pt x="1836" y="400"/>
                  <a:pt x="1836" y="400"/>
                </a:cubicBezTo>
                <a:cubicBezTo>
                  <a:pt x="1829" y="376"/>
                  <a:pt x="1829" y="376"/>
                  <a:pt x="1829" y="376"/>
                </a:cubicBezTo>
                <a:cubicBezTo>
                  <a:pt x="1827" y="375"/>
                  <a:pt x="1827" y="375"/>
                  <a:pt x="1827" y="375"/>
                </a:cubicBezTo>
                <a:cubicBezTo>
                  <a:pt x="1827" y="373"/>
                  <a:pt x="1827" y="373"/>
                  <a:pt x="1827" y="373"/>
                </a:cubicBezTo>
                <a:cubicBezTo>
                  <a:pt x="1831" y="347"/>
                  <a:pt x="1831" y="347"/>
                  <a:pt x="1831" y="347"/>
                </a:cubicBezTo>
                <a:cubicBezTo>
                  <a:pt x="1831" y="345"/>
                  <a:pt x="1831" y="345"/>
                  <a:pt x="1831" y="345"/>
                </a:cubicBezTo>
                <a:cubicBezTo>
                  <a:pt x="1843" y="331"/>
                  <a:pt x="1843" y="331"/>
                  <a:pt x="1843" y="331"/>
                </a:cubicBezTo>
                <a:cubicBezTo>
                  <a:pt x="1852" y="316"/>
                  <a:pt x="1852" y="316"/>
                  <a:pt x="1852" y="316"/>
                </a:cubicBezTo>
                <a:cubicBezTo>
                  <a:pt x="1853" y="304"/>
                  <a:pt x="1853" y="304"/>
                  <a:pt x="1853" y="304"/>
                </a:cubicBezTo>
                <a:cubicBezTo>
                  <a:pt x="1853" y="297"/>
                  <a:pt x="1850" y="287"/>
                  <a:pt x="1843" y="271"/>
                </a:cubicBezTo>
                <a:cubicBezTo>
                  <a:pt x="1843" y="271"/>
                  <a:pt x="1843" y="271"/>
                  <a:pt x="1843" y="271"/>
                </a:cubicBezTo>
                <a:cubicBezTo>
                  <a:pt x="1843" y="271"/>
                  <a:pt x="1843" y="271"/>
                  <a:pt x="1843" y="271"/>
                </a:cubicBezTo>
                <a:cubicBezTo>
                  <a:pt x="1843" y="246"/>
                  <a:pt x="1843" y="246"/>
                  <a:pt x="1843" y="246"/>
                </a:cubicBezTo>
                <a:cubicBezTo>
                  <a:pt x="1843" y="245"/>
                  <a:pt x="1843" y="245"/>
                  <a:pt x="1843" y="245"/>
                </a:cubicBezTo>
                <a:cubicBezTo>
                  <a:pt x="1849" y="222"/>
                  <a:pt x="1849" y="222"/>
                  <a:pt x="1849" y="222"/>
                </a:cubicBezTo>
                <a:cubicBezTo>
                  <a:pt x="1844" y="213"/>
                  <a:pt x="1841" y="205"/>
                  <a:pt x="1841" y="200"/>
                </a:cubicBezTo>
                <a:lnTo>
                  <a:pt x="1845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58" name="Freeform 6"/>
          <p:cNvSpPr/>
          <p:nvPr/>
        </p:nvSpPr>
        <p:spPr bwMode="auto">
          <a:xfrm>
            <a:off x="2431142" y="3247518"/>
            <a:ext cx="1210691" cy="1024431"/>
          </a:xfrm>
          <a:custGeom>
            <a:avLst/>
            <a:gdLst>
              <a:gd name="T0" fmla="*/ 706 w 1203"/>
              <a:gd name="T1" fmla="*/ 405 h 1018"/>
              <a:gd name="T2" fmla="*/ 680 w 1203"/>
              <a:gd name="T3" fmla="*/ 423 h 1018"/>
              <a:gd name="T4" fmla="*/ 586 w 1203"/>
              <a:gd name="T5" fmla="*/ 339 h 1018"/>
              <a:gd name="T6" fmla="*/ 517 w 1203"/>
              <a:gd name="T7" fmla="*/ 283 h 1018"/>
              <a:gd name="T8" fmla="*/ 524 w 1203"/>
              <a:gd name="T9" fmla="*/ 207 h 1018"/>
              <a:gd name="T10" fmla="*/ 448 w 1203"/>
              <a:gd name="T11" fmla="*/ 228 h 1018"/>
              <a:gd name="T12" fmla="*/ 390 w 1203"/>
              <a:gd name="T13" fmla="*/ 154 h 1018"/>
              <a:gd name="T14" fmla="*/ 363 w 1203"/>
              <a:gd name="T15" fmla="*/ 64 h 1018"/>
              <a:gd name="T16" fmla="*/ 338 w 1203"/>
              <a:gd name="T17" fmla="*/ 19 h 1018"/>
              <a:gd name="T18" fmla="*/ 277 w 1203"/>
              <a:gd name="T19" fmla="*/ 40 h 1018"/>
              <a:gd name="T20" fmla="*/ 234 w 1203"/>
              <a:gd name="T21" fmla="*/ 83 h 1018"/>
              <a:gd name="T22" fmla="*/ 129 w 1203"/>
              <a:gd name="T23" fmla="*/ 117 h 1018"/>
              <a:gd name="T24" fmla="*/ 66 w 1203"/>
              <a:gd name="T25" fmla="*/ 192 h 1018"/>
              <a:gd name="T26" fmla="*/ 4 w 1203"/>
              <a:gd name="T27" fmla="*/ 243 h 1018"/>
              <a:gd name="T28" fmla="*/ 86 w 1203"/>
              <a:gd name="T29" fmla="*/ 314 h 1018"/>
              <a:gd name="T30" fmla="*/ 148 w 1203"/>
              <a:gd name="T31" fmla="*/ 334 h 1018"/>
              <a:gd name="T32" fmla="*/ 296 w 1203"/>
              <a:gd name="T33" fmla="*/ 395 h 1018"/>
              <a:gd name="T34" fmla="*/ 400 w 1203"/>
              <a:gd name="T35" fmla="*/ 373 h 1018"/>
              <a:gd name="T36" fmla="*/ 490 w 1203"/>
              <a:gd name="T37" fmla="*/ 412 h 1018"/>
              <a:gd name="T38" fmla="*/ 568 w 1203"/>
              <a:gd name="T39" fmla="*/ 442 h 1018"/>
              <a:gd name="T40" fmla="*/ 690 w 1203"/>
              <a:gd name="T41" fmla="*/ 535 h 1018"/>
              <a:gd name="T42" fmla="*/ 723 w 1203"/>
              <a:gd name="T43" fmla="*/ 579 h 1018"/>
              <a:gd name="T44" fmla="*/ 715 w 1203"/>
              <a:gd name="T45" fmla="*/ 760 h 1018"/>
              <a:gd name="T46" fmla="*/ 665 w 1203"/>
              <a:gd name="T47" fmla="*/ 848 h 1018"/>
              <a:gd name="T48" fmla="*/ 591 w 1203"/>
              <a:gd name="T49" fmla="*/ 879 h 1018"/>
              <a:gd name="T50" fmla="*/ 658 w 1203"/>
              <a:gd name="T51" fmla="*/ 930 h 1018"/>
              <a:gd name="T52" fmla="*/ 689 w 1203"/>
              <a:gd name="T53" fmla="*/ 917 h 1018"/>
              <a:gd name="T54" fmla="*/ 692 w 1203"/>
              <a:gd name="T55" fmla="*/ 883 h 1018"/>
              <a:gd name="T56" fmla="*/ 728 w 1203"/>
              <a:gd name="T57" fmla="*/ 848 h 1018"/>
              <a:gd name="T58" fmla="*/ 759 w 1203"/>
              <a:gd name="T59" fmla="*/ 876 h 1018"/>
              <a:gd name="T60" fmla="*/ 850 w 1203"/>
              <a:gd name="T61" fmla="*/ 912 h 1018"/>
              <a:gd name="T62" fmla="*/ 880 w 1203"/>
              <a:gd name="T63" fmla="*/ 965 h 1018"/>
              <a:gd name="T64" fmla="*/ 961 w 1203"/>
              <a:gd name="T65" fmla="*/ 990 h 1018"/>
              <a:gd name="T66" fmla="*/ 961 w 1203"/>
              <a:gd name="T67" fmla="*/ 941 h 1018"/>
              <a:gd name="T68" fmla="*/ 970 w 1203"/>
              <a:gd name="T69" fmla="*/ 922 h 1018"/>
              <a:gd name="T70" fmla="*/ 1010 w 1203"/>
              <a:gd name="T71" fmla="*/ 856 h 1018"/>
              <a:gd name="T72" fmla="*/ 1015 w 1203"/>
              <a:gd name="T73" fmla="*/ 810 h 1018"/>
              <a:gd name="T74" fmla="*/ 1056 w 1203"/>
              <a:gd name="T75" fmla="*/ 766 h 1018"/>
              <a:gd name="T76" fmla="*/ 1115 w 1203"/>
              <a:gd name="T77" fmla="*/ 755 h 1018"/>
              <a:gd name="T78" fmla="*/ 1175 w 1203"/>
              <a:gd name="T79" fmla="*/ 732 h 1018"/>
              <a:gd name="T80" fmla="*/ 1194 w 1203"/>
              <a:gd name="T81" fmla="*/ 643 h 1018"/>
              <a:gd name="T82" fmla="*/ 1087 w 1203"/>
              <a:gd name="T83" fmla="*/ 576 h 1018"/>
              <a:gd name="T84" fmla="*/ 1043 w 1203"/>
              <a:gd name="T85" fmla="*/ 648 h 1018"/>
              <a:gd name="T86" fmla="*/ 1075 w 1203"/>
              <a:gd name="T87" fmla="*/ 673 h 1018"/>
              <a:gd name="T88" fmla="*/ 1069 w 1203"/>
              <a:gd name="T89" fmla="*/ 712 h 1018"/>
              <a:gd name="T90" fmla="*/ 1025 w 1203"/>
              <a:gd name="T91" fmla="*/ 725 h 1018"/>
              <a:gd name="T92" fmla="*/ 986 w 1203"/>
              <a:gd name="T93" fmla="*/ 749 h 1018"/>
              <a:gd name="T94" fmla="*/ 956 w 1203"/>
              <a:gd name="T95" fmla="*/ 721 h 1018"/>
              <a:gd name="T96" fmla="*/ 938 w 1203"/>
              <a:gd name="T97" fmla="*/ 676 h 1018"/>
              <a:gd name="T98" fmla="*/ 924 w 1203"/>
              <a:gd name="T99" fmla="*/ 628 h 1018"/>
              <a:gd name="T100" fmla="*/ 860 w 1203"/>
              <a:gd name="T101" fmla="*/ 549 h 1018"/>
              <a:gd name="T102" fmla="*/ 787 w 1203"/>
              <a:gd name="T103" fmla="*/ 495 h 1018"/>
              <a:gd name="T104" fmla="*/ 791 w 1203"/>
              <a:gd name="T105" fmla="*/ 442 h 1018"/>
              <a:gd name="T106" fmla="*/ 857 w 1203"/>
              <a:gd name="T107" fmla="*/ 374 h 1018"/>
              <a:gd name="T108" fmla="*/ 779 w 1203"/>
              <a:gd name="T109" fmla="*/ 37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3" h="1018">
                <a:moveTo>
                  <a:pt x="715" y="368"/>
                </a:moveTo>
                <a:cubicBezTo>
                  <a:pt x="698" y="368"/>
                  <a:pt x="698" y="368"/>
                  <a:pt x="698" y="368"/>
                </a:cubicBezTo>
                <a:cubicBezTo>
                  <a:pt x="692" y="380"/>
                  <a:pt x="692" y="380"/>
                  <a:pt x="692" y="380"/>
                </a:cubicBezTo>
                <a:cubicBezTo>
                  <a:pt x="702" y="389"/>
                  <a:pt x="702" y="389"/>
                  <a:pt x="702" y="389"/>
                </a:cubicBezTo>
                <a:cubicBezTo>
                  <a:pt x="702" y="390"/>
                  <a:pt x="702" y="390"/>
                  <a:pt x="702" y="390"/>
                </a:cubicBezTo>
                <a:cubicBezTo>
                  <a:pt x="702" y="391"/>
                  <a:pt x="702" y="391"/>
                  <a:pt x="702" y="391"/>
                </a:cubicBezTo>
                <a:cubicBezTo>
                  <a:pt x="706" y="405"/>
                  <a:pt x="706" y="405"/>
                  <a:pt x="706" y="405"/>
                </a:cubicBezTo>
                <a:cubicBezTo>
                  <a:pt x="707" y="406"/>
                  <a:pt x="707" y="406"/>
                  <a:pt x="707" y="406"/>
                </a:cubicBezTo>
                <a:cubicBezTo>
                  <a:pt x="707" y="409"/>
                  <a:pt x="707" y="409"/>
                  <a:pt x="707" y="409"/>
                </a:cubicBezTo>
                <a:cubicBezTo>
                  <a:pt x="705" y="410"/>
                  <a:pt x="705" y="410"/>
                  <a:pt x="705" y="410"/>
                </a:cubicBezTo>
                <a:cubicBezTo>
                  <a:pt x="682" y="422"/>
                  <a:pt x="682" y="422"/>
                  <a:pt x="682" y="422"/>
                </a:cubicBezTo>
                <a:cubicBezTo>
                  <a:pt x="681" y="423"/>
                  <a:pt x="681" y="423"/>
                  <a:pt x="681" y="423"/>
                </a:cubicBezTo>
                <a:cubicBezTo>
                  <a:pt x="681" y="423"/>
                  <a:pt x="681" y="423"/>
                  <a:pt x="681" y="423"/>
                </a:cubicBezTo>
                <a:cubicBezTo>
                  <a:pt x="680" y="423"/>
                  <a:pt x="680" y="423"/>
                  <a:pt x="680" y="423"/>
                </a:cubicBezTo>
                <a:cubicBezTo>
                  <a:pt x="679" y="423"/>
                  <a:pt x="679" y="423"/>
                  <a:pt x="679" y="423"/>
                </a:cubicBezTo>
                <a:cubicBezTo>
                  <a:pt x="661" y="421"/>
                  <a:pt x="651" y="416"/>
                  <a:pt x="648" y="408"/>
                </a:cubicBezTo>
                <a:cubicBezTo>
                  <a:pt x="642" y="396"/>
                  <a:pt x="642" y="396"/>
                  <a:pt x="642" y="396"/>
                </a:cubicBezTo>
                <a:cubicBezTo>
                  <a:pt x="610" y="389"/>
                  <a:pt x="610" y="389"/>
                  <a:pt x="610" y="389"/>
                </a:cubicBezTo>
                <a:cubicBezTo>
                  <a:pt x="602" y="349"/>
                  <a:pt x="602" y="349"/>
                  <a:pt x="602" y="349"/>
                </a:cubicBezTo>
                <a:cubicBezTo>
                  <a:pt x="595" y="348"/>
                  <a:pt x="590" y="345"/>
                  <a:pt x="587" y="341"/>
                </a:cubicBezTo>
                <a:cubicBezTo>
                  <a:pt x="586" y="339"/>
                  <a:pt x="586" y="339"/>
                  <a:pt x="586" y="339"/>
                </a:cubicBezTo>
                <a:cubicBezTo>
                  <a:pt x="581" y="331"/>
                  <a:pt x="576" y="327"/>
                  <a:pt x="570" y="326"/>
                </a:cubicBezTo>
                <a:cubicBezTo>
                  <a:pt x="562" y="323"/>
                  <a:pt x="554" y="316"/>
                  <a:pt x="548" y="307"/>
                </a:cubicBezTo>
                <a:cubicBezTo>
                  <a:pt x="535" y="300"/>
                  <a:pt x="535" y="300"/>
                  <a:pt x="535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17" y="283"/>
                  <a:pt x="517" y="283"/>
                  <a:pt x="517" y="283"/>
                </a:cubicBezTo>
                <a:cubicBezTo>
                  <a:pt x="517" y="283"/>
                  <a:pt x="517" y="283"/>
                  <a:pt x="517" y="283"/>
                </a:cubicBezTo>
                <a:cubicBezTo>
                  <a:pt x="513" y="268"/>
                  <a:pt x="513" y="268"/>
                  <a:pt x="513" y="268"/>
                </a:cubicBezTo>
                <a:cubicBezTo>
                  <a:pt x="513" y="267"/>
                  <a:pt x="513" y="267"/>
                  <a:pt x="513" y="267"/>
                </a:cubicBezTo>
                <a:cubicBezTo>
                  <a:pt x="547" y="220"/>
                  <a:pt x="547" y="220"/>
                  <a:pt x="547" y="220"/>
                </a:cubicBezTo>
                <a:cubicBezTo>
                  <a:pt x="548" y="217"/>
                  <a:pt x="549" y="215"/>
                  <a:pt x="548" y="214"/>
                </a:cubicBezTo>
                <a:cubicBezTo>
                  <a:pt x="542" y="199"/>
                  <a:pt x="542" y="199"/>
                  <a:pt x="542" y="199"/>
                </a:cubicBezTo>
                <a:cubicBezTo>
                  <a:pt x="524" y="207"/>
                  <a:pt x="524" y="207"/>
                  <a:pt x="524" y="207"/>
                </a:cubicBezTo>
                <a:cubicBezTo>
                  <a:pt x="523" y="207"/>
                  <a:pt x="523" y="207"/>
                  <a:pt x="523" y="207"/>
                </a:cubicBezTo>
                <a:cubicBezTo>
                  <a:pt x="523" y="208"/>
                  <a:pt x="523" y="208"/>
                  <a:pt x="523" y="208"/>
                </a:cubicBezTo>
                <a:cubicBezTo>
                  <a:pt x="522" y="208"/>
                  <a:pt x="522" y="208"/>
                  <a:pt x="522" y="208"/>
                </a:cubicBezTo>
                <a:cubicBezTo>
                  <a:pt x="475" y="211"/>
                  <a:pt x="475" y="211"/>
                  <a:pt x="475" y="211"/>
                </a:cubicBezTo>
                <a:cubicBezTo>
                  <a:pt x="457" y="215"/>
                  <a:pt x="457" y="215"/>
                  <a:pt x="457" y="215"/>
                </a:cubicBezTo>
                <a:cubicBezTo>
                  <a:pt x="451" y="221"/>
                  <a:pt x="451" y="221"/>
                  <a:pt x="451" y="221"/>
                </a:cubicBezTo>
                <a:cubicBezTo>
                  <a:pt x="448" y="228"/>
                  <a:pt x="448" y="228"/>
                  <a:pt x="448" y="228"/>
                </a:cubicBezTo>
                <a:cubicBezTo>
                  <a:pt x="443" y="233"/>
                  <a:pt x="437" y="236"/>
                  <a:pt x="428" y="234"/>
                </a:cubicBezTo>
                <a:cubicBezTo>
                  <a:pt x="428" y="234"/>
                  <a:pt x="428" y="234"/>
                  <a:pt x="428" y="234"/>
                </a:cubicBezTo>
                <a:cubicBezTo>
                  <a:pt x="427" y="233"/>
                  <a:pt x="427" y="233"/>
                  <a:pt x="427" y="233"/>
                </a:cubicBezTo>
                <a:cubicBezTo>
                  <a:pt x="411" y="221"/>
                  <a:pt x="411" y="221"/>
                  <a:pt x="411" y="221"/>
                </a:cubicBezTo>
                <a:cubicBezTo>
                  <a:pt x="410" y="195"/>
                  <a:pt x="410" y="195"/>
                  <a:pt x="410" y="195"/>
                </a:cubicBezTo>
                <a:cubicBezTo>
                  <a:pt x="401" y="189"/>
                  <a:pt x="396" y="182"/>
                  <a:pt x="394" y="177"/>
                </a:cubicBezTo>
                <a:cubicBezTo>
                  <a:pt x="390" y="154"/>
                  <a:pt x="390" y="154"/>
                  <a:pt x="390" y="154"/>
                </a:cubicBezTo>
                <a:cubicBezTo>
                  <a:pt x="379" y="141"/>
                  <a:pt x="379" y="141"/>
                  <a:pt x="379" y="141"/>
                </a:cubicBezTo>
                <a:cubicBezTo>
                  <a:pt x="367" y="132"/>
                  <a:pt x="367" y="132"/>
                  <a:pt x="367" y="132"/>
                </a:cubicBezTo>
                <a:cubicBezTo>
                  <a:pt x="362" y="129"/>
                  <a:pt x="362" y="129"/>
                  <a:pt x="362" y="129"/>
                </a:cubicBezTo>
                <a:cubicBezTo>
                  <a:pt x="381" y="104"/>
                  <a:pt x="381" y="104"/>
                  <a:pt x="381" y="104"/>
                </a:cubicBezTo>
                <a:cubicBezTo>
                  <a:pt x="385" y="91"/>
                  <a:pt x="385" y="91"/>
                  <a:pt x="385" y="91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63" y="64"/>
                  <a:pt x="363" y="64"/>
                  <a:pt x="363" y="64"/>
                </a:cubicBezTo>
                <a:cubicBezTo>
                  <a:pt x="363" y="63"/>
                  <a:pt x="363" y="63"/>
                  <a:pt x="363" y="63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4" y="41"/>
                  <a:pt x="354" y="41"/>
                  <a:pt x="354" y="41"/>
                </a:cubicBezTo>
                <a:cubicBezTo>
                  <a:pt x="354" y="41"/>
                  <a:pt x="354" y="41"/>
                  <a:pt x="354" y="41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38" y="20"/>
                  <a:pt x="338" y="20"/>
                  <a:pt x="338" y="20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23" y="3"/>
                  <a:pt x="323" y="3"/>
                  <a:pt x="323" y="3"/>
                </a:cubicBezTo>
                <a:cubicBezTo>
                  <a:pt x="304" y="0"/>
                  <a:pt x="304" y="0"/>
                  <a:pt x="304" y="0"/>
                </a:cubicBezTo>
                <a:cubicBezTo>
                  <a:pt x="283" y="6"/>
                  <a:pt x="283" y="6"/>
                  <a:pt x="283" y="6"/>
                </a:cubicBezTo>
                <a:cubicBezTo>
                  <a:pt x="280" y="10"/>
                  <a:pt x="280" y="10"/>
                  <a:pt x="280" y="10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77" y="73"/>
                  <a:pt x="277" y="73"/>
                  <a:pt x="277" y="73"/>
                </a:cubicBezTo>
                <a:cubicBezTo>
                  <a:pt x="273" y="74"/>
                  <a:pt x="273" y="74"/>
                  <a:pt x="273" y="74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34" y="83"/>
                  <a:pt x="234" y="83"/>
                  <a:pt x="234" y="83"/>
                </a:cubicBezTo>
                <a:cubicBezTo>
                  <a:pt x="225" y="88"/>
                  <a:pt x="214" y="94"/>
                  <a:pt x="203" y="98"/>
                </a:cubicBezTo>
                <a:cubicBezTo>
                  <a:pt x="201" y="99"/>
                  <a:pt x="201" y="99"/>
                  <a:pt x="201" y="99"/>
                </a:cubicBezTo>
                <a:cubicBezTo>
                  <a:pt x="201" y="99"/>
                  <a:pt x="201" y="99"/>
                  <a:pt x="201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64" y="91"/>
                  <a:pt x="164" y="91"/>
                  <a:pt x="164" y="91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6" y="111"/>
                  <a:pt x="138" y="115"/>
                  <a:pt x="129" y="117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88" y="164"/>
                  <a:pt x="82" y="172"/>
                  <a:pt x="78" y="175"/>
                </a:cubicBezTo>
                <a:cubicBezTo>
                  <a:pt x="66" y="191"/>
                  <a:pt x="66" y="191"/>
                  <a:pt x="66" y="191"/>
                </a:cubicBezTo>
                <a:cubicBezTo>
                  <a:pt x="66" y="192"/>
                  <a:pt x="66" y="192"/>
                  <a:pt x="66" y="192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2" y="200"/>
                  <a:pt x="47" y="201"/>
                  <a:pt x="42" y="201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10" y="209"/>
                  <a:pt x="10" y="209"/>
                  <a:pt x="10" y="209"/>
                </a:cubicBezTo>
                <a:cubicBezTo>
                  <a:pt x="0" y="226"/>
                  <a:pt x="0" y="226"/>
                  <a:pt x="0" y="226"/>
                </a:cubicBezTo>
                <a:cubicBezTo>
                  <a:pt x="4" y="243"/>
                  <a:pt x="4" y="243"/>
                  <a:pt x="4" y="243"/>
                </a:cubicBezTo>
                <a:cubicBezTo>
                  <a:pt x="2" y="284"/>
                  <a:pt x="2" y="284"/>
                  <a:pt x="2" y="284"/>
                </a:cubicBezTo>
                <a:cubicBezTo>
                  <a:pt x="10" y="296"/>
                  <a:pt x="10" y="296"/>
                  <a:pt x="10" y="296"/>
                </a:cubicBezTo>
                <a:cubicBezTo>
                  <a:pt x="10" y="297"/>
                  <a:pt x="10" y="297"/>
                  <a:pt x="10" y="297"/>
                </a:cubicBezTo>
                <a:cubicBezTo>
                  <a:pt x="13" y="307"/>
                  <a:pt x="13" y="307"/>
                  <a:pt x="13" y="307"/>
                </a:cubicBezTo>
                <a:cubicBezTo>
                  <a:pt x="28" y="307"/>
                  <a:pt x="28" y="307"/>
                  <a:pt x="28" y="307"/>
                </a:cubicBezTo>
                <a:cubicBezTo>
                  <a:pt x="53" y="312"/>
                  <a:pt x="53" y="312"/>
                  <a:pt x="53" y="312"/>
                </a:cubicBezTo>
                <a:cubicBezTo>
                  <a:pt x="86" y="314"/>
                  <a:pt x="86" y="314"/>
                  <a:pt x="86" y="314"/>
                </a:cubicBezTo>
                <a:cubicBezTo>
                  <a:pt x="100" y="312"/>
                  <a:pt x="100" y="312"/>
                  <a:pt x="100" y="312"/>
                </a:cubicBezTo>
                <a:cubicBezTo>
                  <a:pt x="103" y="312"/>
                  <a:pt x="103" y="312"/>
                  <a:pt x="103" y="312"/>
                </a:cubicBezTo>
                <a:cubicBezTo>
                  <a:pt x="104" y="312"/>
                  <a:pt x="104" y="312"/>
                  <a:pt x="104" y="312"/>
                </a:cubicBezTo>
                <a:cubicBezTo>
                  <a:pt x="132" y="323"/>
                  <a:pt x="132" y="323"/>
                  <a:pt x="132" y="323"/>
                </a:cubicBezTo>
                <a:cubicBezTo>
                  <a:pt x="132" y="323"/>
                  <a:pt x="132" y="323"/>
                  <a:pt x="132" y="323"/>
                </a:cubicBezTo>
                <a:cubicBezTo>
                  <a:pt x="133" y="323"/>
                  <a:pt x="133" y="323"/>
                  <a:pt x="133" y="323"/>
                </a:cubicBezTo>
                <a:cubicBezTo>
                  <a:pt x="148" y="334"/>
                  <a:pt x="148" y="334"/>
                  <a:pt x="148" y="334"/>
                </a:cubicBezTo>
                <a:cubicBezTo>
                  <a:pt x="180" y="346"/>
                  <a:pt x="180" y="346"/>
                  <a:pt x="180" y="346"/>
                </a:cubicBezTo>
                <a:cubicBezTo>
                  <a:pt x="181" y="346"/>
                  <a:pt x="181" y="346"/>
                  <a:pt x="181" y="346"/>
                </a:cubicBezTo>
                <a:cubicBezTo>
                  <a:pt x="202" y="359"/>
                  <a:pt x="202" y="359"/>
                  <a:pt x="202" y="359"/>
                </a:cubicBezTo>
                <a:cubicBezTo>
                  <a:pt x="253" y="406"/>
                  <a:pt x="253" y="406"/>
                  <a:pt x="253" y="406"/>
                </a:cubicBezTo>
                <a:cubicBezTo>
                  <a:pt x="277" y="417"/>
                  <a:pt x="277" y="417"/>
                  <a:pt x="277" y="417"/>
                </a:cubicBezTo>
                <a:cubicBezTo>
                  <a:pt x="286" y="412"/>
                  <a:pt x="286" y="412"/>
                  <a:pt x="286" y="412"/>
                </a:cubicBezTo>
                <a:cubicBezTo>
                  <a:pt x="296" y="395"/>
                  <a:pt x="296" y="395"/>
                  <a:pt x="296" y="395"/>
                </a:cubicBezTo>
                <a:cubicBezTo>
                  <a:pt x="290" y="366"/>
                  <a:pt x="290" y="366"/>
                  <a:pt x="290" y="366"/>
                </a:cubicBezTo>
                <a:cubicBezTo>
                  <a:pt x="290" y="358"/>
                  <a:pt x="297" y="352"/>
                  <a:pt x="309" y="347"/>
                </a:cubicBezTo>
                <a:cubicBezTo>
                  <a:pt x="311" y="346"/>
                  <a:pt x="311" y="346"/>
                  <a:pt x="311" y="346"/>
                </a:cubicBezTo>
                <a:cubicBezTo>
                  <a:pt x="376" y="384"/>
                  <a:pt x="376" y="384"/>
                  <a:pt x="376" y="384"/>
                </a:cubicBezTo>
                <a:cubicBezTo>
                  <a:pt x="383" y="382"/>
                  <a:pt x="383" y="382"/>
                  <a:pt x="383" y="382"/>
                </a:cubicBezTo>
                <a:cubicBezTo>
                  <a:pt x="398" y="373"/>
                  <a:pt x="398" y="373"/>
                  <a:pt x="398" y="373"/>
                </a:cubicBezTo>
                <a:cubicBezTo>
                  <a:pt x="400" y="373"/>
                  <a:pt x="400" y="373"/>
                  <a:pt x="400" y="373"/>
                </a:cubicBezTo>
                <a:cubicBezTo>
                  <a:pt x="409" y="374"/>
                  <a:pt x="409" y="374"/>
                  <a:pt x="409" y="374"/>
                </a:cubicBezTo>
                <a:cubicBezTo>
                  <a:pt x="421" y="364"/>
                  <a:pt x="421" y="364"/>
                  <a:pt x="421" y="36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27" y="365"/>
                  <a:pt x="427" y="365"/>
                  <a:pt x="427" y="365"/>
                </a:cubicBezTo>
                <a:cubicBezTo>
                  <a:pt x="465" y="391"/>
                  <a:pt x="465" y="391"/>
                  <a:pt x="465" y="391"/>
                </a:cubicBezTo>
                <a:cubicBezTo>
                  <a:pt x="466" y="392"/>
                  <a:pt x="466" y="392"/>
                  <a:pt x="466" y="392"/>
                </a:cubicBezTo>
                <a:cubicBezTo>
                  <a:pt x="490" y="412"/>
                  <a:pt x="490" y="412"/>
                  <a:pt x="490" y="412"/>
                </a:cubicBezTo>
                <a:cubicBezTo>
                  <a:pt x="496" y="417"/>
                  <a:pt x="505" y="424"/>
                  <a:pt x="512" y="435"/>
                </a:cubicBezTo>
                <a:cubicBezTo>
                  <a:pt x="524" y="447"/>
                  <a:pt x="524" y="447"/>
                  <a:pt x="524" y="447"/>
                </a:cubicBezTo>
                <a:cubicBezTo>
                  <a:pt x="533" y="446"/>
                  <a:pt x="533" y="446"/>
                  <a:pt x="533" y="446"/>
                </a:cubicBezTo>
                <a:cubicBezTo>
                  <a:pt x="544" y="426"/>
                  <a:pt x="544" y="426"/>
                  <a:pt x="544" y="426"/>
                </a:cubicBezTo>
                <a:cubicBezTo>
                  <a:pt x="566" y="442"/>
                  <a:pt x="566" y="442"/>
                  <a:pt x="566" y="442"/>
                </a:cubicBezTo>
                <a:cubicBezTo>
                  <a:pt x="567" y="442"/>
                  <a:pt x="567" y="442"/>
                  <a:pt x="567" y="442"/>
                </a:cubicBezTo>
                <a:cubicBezTo>
                  <a:pt x="568" y="442"/>
                  <a:pt x="568" y="442"/>
                  <a:pt x="568" y="442"/>
                </a:cubicBezTo>
                <a:cubicBezTo>
                  <a:pt x="568" y="442"/>
                  <a:pt x="568" y="442"/>
                  <a:pt x="568" y="442"/>
                </a:cubicBezTo>
                <a:cubicBezTo>
                  <a:pt x="586" y="464"/>
                  <a:pt x="586" y="464"/>
                  <a:pt x="586" y="464"/>
                </a:cubicBezTo>
                <a:cubicBezTo>
                  <a:pt x="633" y="500"/>
                  <a:pt x="633" y="500"/>
                  <a:pt x="633" y="500"/>
                </a:cubicBezTo>
                <a:cubicBezTo>
                  <a:pt x="633" y="500"/>
                  <a:pt x="633" y="500"/>
                  <a:pt x="633" y="500"/>
                </a:cubicBezTo>
                <a:cubicBezTo>
                  <a:pt x="647" y="516"/>
                  <a:pt x="647" y="516"/>
                  <a:pt x="647" y="516"/>
                </a:cubicBezTo>
                <a:cubicBezTo>
                  <a:pt x="688" y="504"/>
                  <a:pt x="688" y="504"/>
                  <a:pt x="688" y="504"/>
                </a:cubicBezTo>
                <a:cubicBezTo>
                  <a:pt x="690" y="535"/>
                  <a:pt x="690" y="535"/>
                  <a:pt x="690" y="535"/>
                </a:cubicBezTo>
                <a:cubicBezTo>
                  <a:pt x="708" y="553"/>
                  <a:pt x="708" y="553"/>
                  <a:pt x="708" y="553"/>
                </a:cubicBezTo>
                <a:cubicBezTo>
                  <a:pt x="708" y="553"/>
                  <a:pt x="708" y="553"/>
                  <a:pt x="708" y="553"/>
                </a:cubicBezTo>
                <a:cubicBezTo>
                  <a:pt x="708" y="554"/>
                  <a:pt x="708" y="554"/>
                  <a:pt x="708" y="554"/>
                </a:cubicBezTo>
                <a:cubicBezTo>
                  <a:pt x="723" y="576"/>
                  <a:pt x="723" y="576"/>
                  <a:pt x="723" y="576"/>
                </a:cubicBezTo>
                <a:cubicBezTo>
                  <a:pt x="723" y="577"/>
                  <a:pt x="723" y="577"/>
                  <a:pt x="723" y="577"/>
                </a:cubicBezTo>
                <a:cubicBezTo>
                  <a:pt x="723" y="578"/>
                  <a:pt x="723" y="578"/>
                  <a:pt x="723" y="578"/>
                </a:cubicBezTo>
                <a:cubicBezTo>
                  <a:pt x="723" y="579"/>
                  <a:pt x="723" y="579"/>
                  <a:pt x="723" y="579"/>
                </a:cubicBezTo>
                <a:cubicBezTo>
                  <a:pt x="739" y="652"/>
                  <a:pt x="739" y="652"/>
                  <a:pt x="739" y="652"/>
                </a:cubicBezTo>
                <a:cubicBezTo>
                  <a:pt x="755" y="682"/>
                  <a:pt x="755" y="682"/>
                  <a:pt x="755" y="682"/>
                </a:cubicBezTo>
                <a:cubicBezTo>
                  <a:pt x="734" y="735"/>
                  <a:pt x="734" y="735"/>
                  <a:pt x="734" y="735"/>
                </a:cubicBezTo>
                <a:cubicBezTo>
                  <a:pt x="734" y="739"/>
                  <a:pt x="734" y="739"/>
                  <a:pt x="734" y="739"/>
                </a:cubicBezTo>
                <a:cubicBezTo>
                  <a:pt x="716" y="743"/>
                  <a:pt x="716" y="743"/>
                  <a:pt x="716" y="743"/>
                </a:cubicBezTo>
                <a:cubicBezTo>
                  <a:pt x="716" y="759"/>
                  <a:pt x="716" y="759"/>
                  <a:pt x="716" y="759"/>
                </a:cubicBezTo>
                <a:cubicBezTo>
                  <a:pt x="715" y="760"/>
                  <a:pt x="715" y="760"/>
                  <a:pt x="715" y="760"/>
                </a:cubicBezTo>
                <a:cubicBezTo>
                  <a:pt x="697" y="789"/>
                  <a:pt x="697" y="789"/>
                  <a:pt x="697" y="789"/>
                </a:cubicBezTo>
                <a:cubicBezTo>
                  <a:pt x="695" y="789"/>
                  <a:pt x="695" y="789"/>
                  <a:pt x="695" y="789"/>
                </a:cubicBezTo>
                <a:cubicBezTo>
                  <a:pt x="669" y="791"/>
                  <a:pt x="669" y="791"/>
                  <a:pt x="669" y="791"/>
                </a:cubicBezTo>
                <a:cubicBezTo>
                  <a:pt x="644" y="812"/>
                  <a:pt x="644" y="812"/>
                  <a:pt x="644" y="812"/>
                </a:cubicBezTo>
                <a:cubicBezTo>
                  <a:pt x="647" y="816"/>
                  <a:pt x="651" y="818"/>
                  <a:pt x="659" y="821"/>
                </a:cubicBezTo>
                <a:cubicBezTo>
                  <a:pt x="669" y="824"/>
                  <a:pt x="670" y="833"/>
                  <a:pt x="665" y="847"/>
                </a:cubicBezTo>
                <a:cubicBezTo>
                  <a:pt x="665" y="848"/>
                  <a:pt x="665" y="848"/>
                  <a:pt x="665" y="848"/>
                </a:cubicBezTo>
                <a:cubicBezTo>
                  <a:pt x="647" y="866"/>
                  <a:pt x="647" y="866"/>
                  <a:pt x="647" y="866"/>
                </a:cubicBezTo>
                <a:cubicBezTo>
                  <a:pt x="646" y="866"/>
                  <a:pt x="646" y="866"/>
                  <a:pt x="646" y="866"/>
                </a:cubicBezTo>
                <a:cubicBezTo>
                  <a:pt x="645" y="868"/>
                  <a:pt x="645" y="868"/>
                  <a:pt x="645" y="868"/>
                </a:cubicBezTo>
                <a:cubicBezTo>
                  <a:pt x="644" y="868"/>
                  <a:pt x="644" y="868"/>
                  <a:pt x="644" y="868"/>
                </a:cubicBezTo>
                <a:cubicBezTo>
                  <a:pt x="643" y="868"/>
                  <a:pt x="643" y="868"/>
                  <a:pt x="643" y="868"/>
                </a:cubicBezTo>
                <a:cubicBezTo>
                  <a:pt x="592" y="861"/>
                  <a:pt x="592" y="861"/>
                  <a:pt x="592" y="861"/>
                </a:cubicBezTo>
                <a:cubicBezTo>
                  <a:pt x="591" y="879"/>
                  <a:pt x="591" y="879"/>
                  <a:pt x="591" y="879"/>
                </a:cubicBezTo>
                <a:cubicBezTo>
                  <a:pt x="596" y="917"/>
                  <a:pt x="596" y="917"/>
                  <a:pt x="596" y="917"/>
                </a:cubicBezTo>
                <a:cubicBezTo>
                  <a:pt x="639" y="935"/>
                  <a:pt x="639" y="935"/>
                  <a:pt x="639" y="935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54" y="932"/>
                  <a:pt x="654" y="932"/>
                  <a:pt x="654" y="932"/>
                </a:cubicBezTo>
                <a:cubicBezTo>
                  <a:pt x="656" y="931"/>
                  <a:pt x="656" y="931"/>
                  <a:pt x="656" y="931"/>
                </a:cubicBezTo>
                <a:cubicBezTo>
                  <a:pt x="658" y="930"/>
                  <a:pt x="658" y="930"/>
                  <a:pt x="658" y="930"/>
                </a:cubicBezTo>
                <a:cubicBezTo>
                  <a:pt x="659" y="932"/>
                  <a:pt x="659" y="932"/>
                  <a:pt x="659" y="932"/>
                </a:cubicBezTo>
                <a:cubicBezTo>
                  <a:pt x="660" y="932"/>
                  <a:pt x="660" y="932"/>
                  <a:pt x="660" y="932"/>
                </a:cubicBezTo>
                <a:cubicBezTo>
                  <a:pt x="671" y="938"/>
                  <a:pt x="671" y="938"/>
                  <a:pt x="671" y="938"/>
                </a:cubicBezTo>
                <a:cubicBezTo>
                  <a:pt x="689" y="938"/>
                  <a:pt x="689" y="938"/>
                  <a:pt x="689" y="938"/>
                </a:cubicBezTo>
                <a:cubicBezTo>
                  <a:pt x="696" y="937"/>
                  <a:pt x="696" y="937"/>
                  <a:pt x="696" y="93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5" y="896"/>
                  <a:pt x="685" y="896"/>
                  <a:pt x="685" y="896"/>
                </a:cubicBezTo>
                <a:cubicBezTo>
                  <a:pt x="685" y="895"/>
                  <a:pt x="685" y="895"/>
                  <a:pt x="685" y="895"/>
                </a:cubicBezTo>
                <a:cubicBezTo>
                  <a:pt x="685" y="893"/>
                  <a:pt x="685" y="893"/>
                  <a:pt x="685" y="893"/>
                </a:cubicBezTo>
                <a:cubicBezTo>
                  <a:pt x="686" y="892"/>
                  <a:pt x="686" y="892"/>
                  <a:pt x="686" y="892"/>
                </a:cubicBezTo>
                <a:cubicBezTo>
                  <a:pt x="686" y="891"/>
                  <a:pt x="686" y="891"/>
                  <a:pt x="686" y="891"/>
                </a:cubicBezTo>
                <a:cubicBezTo>
                  <a:pt x="692" y="883"/>
                  <a:pt x="692" y="883"/>
                  <a:pt x="692" y="883"/>
                </a:cubicBezTo>
                <a:cubicBezTo>
                  <a:pt x="695" y="881"/>
                  <a:pt x="695" y="881"/>
                  <a:pt x="695" y="881"/>
                </a:cubicBezTo>
                <a:cubicBezTo>
                  <a:pt x="695" y="881"/>
                  <a:pt x="695" y="881"/>
                  <a:pt x="695" y="881"/>
                </a:cubicBezTo>
                <a:cubicBezTo>
                  <a:pt x="696" y="880"/>
                  <a:pt x="696" y="880"/>
                  <a:pt x="696" y="880"/>
                </a:cubicBezTo>
                <a:cubicBezTo>
                  <a:pt x="707" y="864"/>
                  <a:pt x="707" y="864"/>
                  <a:pt x="707" y="864"/>
                </a:cubicBezTo>
                <a:cubicBezTo>
                  <a:pt x="708" y="863"/>
                  <a:pt x="708" y="863"/>
                  <a:pt x="708" y="863"/>
                </a:cubicBezTo>
                <a:cubicBezTo>
                  <a:pt x="727" y="848"/>
                  <a:pt x="727" y="848"/>
                  <a:pt x="727" y="848"/>
                </a:cubicBezTo>
                <a:cubicBezTo>
                  <a:pt x="728" y="848"/>
                  <a:pt x="728" y="848"/>
                  <a:pt x="728" y="848"/>
                </a:cubicBezTo>
                <a:cubicBezTo>
                  <a:pt x="728" y="847"/>
                  <a:pt x="728" y="847"/>
                  <a:pt x="728" y="847"/>
                </a:cubicBezTo>
                <a:cubicBezTo>
                  <a:pt x="729" y="847"/>
                  <a:pt x="729" y="847"/>
                  <a:pt x="729" y="847"/>
                </a:cubicBezTo>
                <a:cubicBezTo>
                  <a:pt x="729" y="847"/>
                  <a:pt x="729" y="847"/>
                  <a:pt x="729" y="847"/>
                </a:cubicBezTo>
                <a:cubicBezTo>
                  <a:pt x="753" y="844"/>
                  <a:pt x="753" y="844"/>
                  <a:pt x="753" y="844"/>
                </a:cubicBezTo>
                <a:cubicBezTo>
                  <a:pt x="753" y="850"/>
                  <a:pt x="753" y="850"/>
                  <a:pt x="753" y="850"/>
                </a:cubicBezTo>
                <a:cubicBezTo>
                  <a:pt x="753" y="858"/>
                  <a:pt x="754" y="863"/>
                  <a:pt x="755" y="866"/>
                </a:cubicBezTo>
                <a:cubicBezTo>
                  <a:pt x="759" y="876"/>
                  <a:pt x="759" y="876"/>
                  <a:pt x="759" y="876"/>
                </a:cubicBezTo>
                <a:cubicBezTo>
                  <a:pt x="765" y="889"/>
                  <a:pt x="765" y="889"/>
                  <a:pt x="765" y="889"/>
                </a:cubicBezTo>
                <a:cubicBezTo>
                  <a:pt x="786" y="901"/>
                  <a:pt x="786" y="901"/>
                  <a:pt x="786" y="901"/>
                </a:cubicBezTo>
                <a:cubicBezTo>
                  <a:pt x="844" y="906"/>
                  <a:pt x="844" y="906"/>
                  <a:pt x="844" y="906"/>
                </a:cubicBezTo>
                <a:cubicBezTo>
                  <a:pt x="847" y="906"/>
                  <a:pt x="847" y="906"/>
                  <a:pt x="847" y="906"/>
                </a:cubicBezTo>
                <a:cubicBezTo>
                  <a:pt x="850" y="906"/>
                  <a:pt x="850" y="906"/>
                  <a:pt x="850" y="906"/>
                </a:cubicBezTo>
                <a:cubicBezTo>
                  <a:pt x="850" y="910"/>
                  <a:pt x="850" y="910"/>
                  <a:pt x="850" y="910"/>
                </a:cubicBezTo>
                <a:cubicBezTo>
                  <a:pt x="850" y="912"/>
                  <a:pt x="850" y="912"/>
                  <a:pt x="850" y="912"/>
                </a:cubicBezTo>
                <a:cubicBezTo>
                  <a:pt x="848" y="931"/>
                  <a:pt x="848" y="931"/>
                  <a:pt x="848" y="931"/>
                </a:cubicBezTo>
                <a:cubicBezTo>
                  <a:pt x="865" y="949"/>
                  <a:pt x="865" y="949"/>
                  <a:pt x="865" y="949"/>
                </a:cubicBezTo>
                <a:cubicBezTo>
                  <a:pt x="877" y="954"/>
                  <a:pt x="877" y="954"/>
                  <a:pt x="877" y="954"/>
                </a:cubicBezTo>
                <a:cubicBezTo>
                  <a:pt x="879" y="955"/>
                  <a:pt x="879" y="955"/>
                  <a:pt x="879" y="955"/>
                </a:cubicBezTo>
                <a:cubicBezTo>
                  <a:pt x="879" y="956"/>
                  <a:pt x="879" y="956"/>
                  <a:pt x="879" y="956"/>
                </a:cubicBezTo>
                <a:cubicBezTo>
                  <a:pt x="880" y="958"/>
                  <a:pt x="880" y="958"/>
                  <a:pt x="880" y="958"/>
                </a:cubicBezTo>
                <a:cubicBezTo>
                  <a:pt x="880" y="965"/>
                  <a:pt x="880" y="965"/>
                  <a:pt x="880" y="965"/>
                </a:cubicBezTo>
                <a:cubicBezTo>
                  <a:pt x="880" y="976"/>
                  <a:pt x="880" y="976"/>
                  <a:pt x="880" y="976"/>
                </a:cubicBezTo>
                <a:cubicBezTo>
                  <a:pt x="875" y="997"/>
                  <a:pt x="875" y="997"/>
                  <a:pt x="875" y="997"/>
                </a:cubicBezTo>
                <a:cubicBezTo>
                  <a:pt x="882" y="1002"/>
                  <a:pt x="882" y="1002"/>
                  <a:pt x="882" y="1002"/>
                </a:cubicBezTo>
                <a:cubicBezTo>
                  <a:pt x="891" y="1001"/>
                  <a:pt x="898" y="1001"/>
                  <a:pt x="906" y="1007"/>
                </a:cubicBezTo>
                <a:cubicBezTo>
                  <a:pt x="930" y="1018"/>
                  <a:pt x="930" y="1018"/>
                  <a:pt x="930" y="1018"/>
                </a:cubicBezTo>
                <a:cubicBezTo>
                  <a:pt x="945" y="1007"/>
                  <a:pt x="945" y="1007"/>
                  <a:pt x="945" y="1007"/>
                </a:cubicBezTo>
                <a:cubicBezTo>
                  <a:pt x="961" y="990"/>
                  <a:pt x="961" y="990"/>
                  <a:pt x="961" y="990"/>
                </a:cubicBezTo>
                <a:cubicBezTo>
                  <a:pt x="962" y="982"/>
                  <a:pt x="962" y="982"/>
                  <a:pt x="962" y="982"/>
                </a:cubicBezTo>
                <a:cubicBezTo>
                  <a:pt x="963" y="980"/>
                  <a:pt x="963" y="980"/>
                  <a:pt x="963" y="980"/>
                </a:cubicBezTo>
                <a:cubicBezTo>
                  <a:pt x="965" y="979"/>
                  <a:pt x="965" y="979"/>
                  <a:pt x="965" y="979"/>
                </a:cubicBezTo>
                <a:cubicBezTo>
                  <a:pt x="967" y="977"/>
                  <a:pt x="967" y="977"/>
                  <a:pt x="967" y="977"/>
                </a:cubicBezTo>
                <a:cubicBezTo>
                  <a:pt x="967" y="975"/>
                  <a:pt x="967" y="975"/>
                  <a:pt x="967" y="975"/>
                </a:cubicBezTo>
                <a:cubicBezTo>
                  <a:pt x="962" y="953"/>
                  <a:pt x="962" y="953"/>
                  <a:pt x="962" y="953"/>
                </a:cubicBezTo>
                <a:cubicBezTo>
                  <a:pt x="961" y="941"/>
                  <a:pt x="961" y="941"/>
                  <a:pt x="961" y="941"/>
                </a:cubicBezTo>
                <a:cubicBezTo>
                  <a:pt x="960" y="940"/>
                  <a:pt x="960" y="940"/>
                  <a:pt x="960" y="940"/>
                </a:cubicBezTo>
                <a:cubicBezTo>
                  <a:pt x="960" y="939"/>
                  <a:pt x="960" y="939"/>
                  <a:pt x="960" y="939"/>
                </a:cubicBezTo>
                <a:cubicBezTo>
                  <a:pt x="961" y="938"/>
                  <a:pt x="961" y="938"/>
                  <a:pt x="961" y="938"/>
                </a:cubicBezTo>
                <a:cubicBezTo>
                  <a:pt x="961" y="937"/>
                  <a:pt x="961" y="937"/>
                  <a:pt x="961" y="937"/>
                </a:cubicBezTo>
                <a:cubicBezTo>
                  <a:pt x="969" y="923"/>
                  <a:pt x="969" y="923"/>
                  <a:pt x="969" y="923"/>
                </a:cubicBezTo>
                <a:cubicBezTo>
                  <a:pt x="970" y="922"/>
                  <a:pt x="970" y="922"/>
                  <a:pt x="970" y="922"/>
                </a:cubicBezTo>
                <a:cubicBezTo>
                  <a:pt x="970" y="922"/>
                  <a:pt x="970" y="922"/>
                  <a:pt x="970" y="922"/>
                </a:cubicBezTo>
                <a:cubicBezTo>
                  <a:pt x="987" y="911"/>
                  <a:pt x="987" y="911"/>
                  <a:pt x="987" y="911"/>
                </a:cubicBezTo>
                <a:cubicBezTo>
                  <a:pt x="988" y="911"/>
                  <a:pt x="988" y="911"/>
                  <a:pt x="988" y="911"/>
                </a:cubicBezTo>
                <a:cubicBezTo>
                  <a:pt x="1023" y="911"/>
                  <a:pt x="1023" y="911"/>
                  <a:pt x="1023" y="911"/>
                </a:cubicBezTo>
                <a:cubicBezTo>
                  <a:pt x="1028" y="908"/>
                  <a:pt x="1028" y="908"/>
                  <a:pt x="1028" y="908"/>
                </a:cubicBezTo>
                <a:cubicBezTo>
                  <a:pt x="1027" y="891"/>
                  <a:pt x="1027" y="891"/>
                  <a:pt x="1027" y="891"/>
                </a:cubicBezTo>
                <a:cubicBezTo>
                  <a:pt x="1022" y="875"/>
                  <a:pt x="1022" y="875"/>
                  <a:pt x="1022" y="875"/>
                </a:cubicBezTo>
                <a:cubicBezTo>
                  <a:pt x="1010" y="856"/>
                  <a:pt x="1010" y="856"/>
                  <a:pt x="1010" y="856"/>
                </a:cubicBezTo>
                <a:cubicBezTo>
                  <a:pt x="1009" y="855"/>
                  <a:pt x="1009" y="855"/>
                  <a:pt x="1009" y="855"/>
                </a:cubicBezTo>
                <a:cubicBezTo>
                  <a:pt x="1009" y="854"/>
                  <a:pt x="1009" y="854"/>
                  <a:pt x="1009" y="854"/>
                </a:cubicBezTo>
                <a:cubicBezTo>
                  <a:pt x="1009" y="827"/>
                  <a:pt x="1009" y="827"/>
                  <a:pt x="1009" y="827"/>
                </a:cubicBezTo>
                <a:cubicBezTo>
                  <a:pt x="1009" y="826"/>
                  <a:pt x="1009" y="826"/>
                  <a:pt x="1009" y="826"/>
                </a:cubicBezTo>
                <a:cubicBezTo>
                  <a:pt x="1009" y="826"/>
                  <a:pt x="1009" y="826"/>
                  <a:pt x="1009" y="826"/>
                </a:cubicBezTo>
                <a:cubicBezTo>
                  <a:pt x="1015" y="810"/>
                  <a:pt x="1015" y="810"/>
                  <a:pt x="1015" y="810"/>
                </a:cubicBezTo>
                <a:cubicBezTo>
                  <a:pt x="1015" y="810"/>
                  <a:pt x="1015" y="810"/>
                  <a:pt x="1015" y="810"/>
                </a:cubicBezTo>
                <a:cubicBezTo>
                  <a:pt x="1017" y="809"/>
                  <a:pt x="1017" y="809"/>
                  <a:pt x="1017" y="809"/>
                </a:cubicBezTo>
                <a:cubicBezTo>
                  <a:pt x="1017" y="809"/>
                  <a:pt x="1017" y="809"/>
                  <a:pt x="1017" y="809"/>
                </a:cubicBezTo>
                <a:cubicBezTo>
                  <a:pt x="1045" y="768"/>
                  <a:pt x="1045" y="768"/>
                  <a:pt x="1045" y="768"/>
                </a:cubicBezTo>
                <a:cubicBezTo>
                  <a:pt x="1046" y="767"/>
                  <a:pt x="1046" y="767"/>
                  <a:pt x="1046" y="767"/>
                </a:cubicBezTo>
                <a:cubicBezTo>
                  <a:pt x="1047" y="767"/>
                  <a:pt x="1047" y="767"/>
                  <a:pt x="1047" y="767"/>
                </a:cubicBezTo>
                <a:cubicBezTo>
                  <a:pt x="1049" y="766"/>
                  <a:pt x="1049" y="766"/>
                  <a:pt x="1049" y="766"/>
                </a:cubicBezTo>
                <a:cubicBezTo>
                  <a:pt x="1056" y="766"/>
                  <a:pt x="1056" y="766"/>
                  <a:pt x="1056" y="766"/>
                </a:cubicBezTo>
                <a:cubicBezTo>
                  <a:pt x="1066" y="767"/>
                  <a:pt x="1066" y="767"/>
                  <a:pt x="1066" y="767"/>
                </a:cubicBezTo>
                <a:cubicBezTo>
                  <a:pt x="1090" y="781"/>
                  <a:pt x="1090" y="781"/>
                  <a:pt x="1090" y="781"/>
                </a:cubicBezTo>
                <a:cubicBezTo>
                  <a:pt x="1106" y="785"/>
                  <a:pt x="1106" y="785"/>
                  <a:pt x="1106" y="785"/>
                </a:cubicBezTo>
                <a:cubicBezTo>
                  <a:pt x="1108" y="778"/>
                  <a:pt x="1108" y="778"/>
                  <a:pt x="1108" y="778"/>
                </a:cubicBezTo>
                <a:cubicBezTo>
                  <a:pt x="1105" y="776"/>
                  <a:pt x="1105" y="776"/>
                  <a:pt x="1105" y="776"/>
                </a:cubicBezTo>
                <a:cubicBezTo>
                  <a:pt x="1105" y="772"/>
                  <a:pt x="1105" y="772"/>
                  <a:pt x="1105" y="772"/>
                </a:cubicBezTo>
                <a:cubicBezTo>
                  <a:pt x="1105" y="766"/>
                  <a:pt x="1108" y="761"/>
                  <a:pt x="1115" y="755"/>
                </a:cubicBezTo>
                <a:cubicBezTo>
                  <a:pt x="1134" y="742"/>
                  <a:pt x="1134" y="742"/>
                  <a:pt x="1134" y="742"/>
                </a:cubicBezTo>
                <a:cubicBezTo>
                  <a:pt x="1135" y="741"/>
                  <a:pt x="1135" y="741"/>
                  <a:pt x="1135" y="741"/>
                </a:cubicBezTo>
                <a:cubicBezTo>
                  <a:pt x="1135" y="741"/>
                  <a:pt x="1135" y="741"/>
                  <a:pt x="1135" y="741"/>
                </a:cubicBezTo>
                <a:cubicBezTo>
                  <a:pt x="1135" y="740"/>
                  <a:pt x="1135" y="740"/>
                  <a:pt x="1135" y="740"/>
                </a:cubicBezTo>
                <a:cubicBezTo>
                  <a:pt x="1145" y="736"/>
                  <a:pt x="1152" y="734"/>
                  <a:pt x="1156" y="734"/>
                </a:cubicBezTo>
                <a:cubicBezTo>
                  <a:pt x="1173" y="732"/>
                  <a:pt x="1173" y="732"/>
                  <a:pt x="1173" y="732"/>
                </a:cubicBezTo>
                <a:cubicBezTo>
                  <a:pt x="1175" y="732"/>
                  <a:pt x="1175" y="732"/>
                  <a:pt x="1175" y="732"/>
                </a:cubicBezTo>
                <a:cubicBezTo>
                  <a:pt x="1175" y="732"/>
                  <a:pt x="1175" y="732"/>
                  <a:pt x="1175" y="732"/>
                </a:cubicBezTo>
                <a:cubicBezTo>
                  <a:pt x="1185" y="734"/>
                  <a:pt x="1185" y="734"/>
                  <a:pt x="1185" y="734"/>
                </a:cubicBezTo>
                <a:cubicBezTo>
                  <a:pt x="1193" y="708"/>
                  <a:pt x="1193" y="708"/>
                  <a:pt x="1193" y="708"/>
                </a:cubicBezTo>
                <a:cubicBezTo>
                  <a:pt x="1193" y="690"/>
                  <a:pt x="1193" y="690"/>
                  <a:pt x="1193" y="690"/>
                </a:cubicBezTo>
                <a:cubicBezTo>
                  <a:pt x="1193" y="678"/>
                  <a:pt x="1193" y="671"/>
                  <a:pt x="1196" y="669"/>
                </a:cubicBezTo>
                <a:cubicBezTo>
                  <a:pt x="1203" y="655"/>
                  <a:pt x="1203" y="655"/>
                  <a:pt x="1203" y="655"/>
                </a:cubicBezTo>
                <a:cubicBezTo>
                  <a:pt x="1194" y="643"/>
                  <a:pt x="1194" y="643"/>
                  <a:pt x="1194" y="643"/>
                </a:cubicBezTo>
                <a:cubicBezTo>
                  <a:pt x="1181" y="634"/>
                  <a:pt x="1181" y="634"/>
                  <a:pt x="1181" y="634"/>
                </a:cubicBezTo>
                <a:cubicBezTo>
                  <a:pt x="1155" y="627"/>
                  <a:pt x="1155" y="627"/>
                  <a:pt x="1155" y="627"/>
                </a:cubicBezTo>
                <a:cubicBezTo>
                  <a:pt x="1149" y="627"/>
                  <a:pt x="1140" y="621"/>
                  <a:pt x="1124" y="608"/>
                </a:cubicBezTo>
                <a:cubicBezTo>
                  <a:pt x="1108" y="600"/>
                  <a:pt x="1108" y="600"/>
                  <a:pt x="1108" y="600"/>
                </a:cubicBezTo>
                <a:cubicBezTo>
                  <a:pt x="1107" y="600"/>
                  <a:pt x="1107" y="600"/>
                  <a:pt x="1107" y="600"/>
                </a:cubicBezTo>
                <a:cubicBezTo>
                  <a:pt x="1106" y="599"/>
                  <a:pt x="1106" y="599"/>
                  <a:pt x="1106" y="599"/>
                </a:cubicBezTo>
                <a:cubicBezTo>
                  <a:pt x="1087" y="576"/>
                  <a:pt x="1087" y="576"/>
                  <a:pt x="1087" y="576"/>
                </a:cubicBezTo>
                <a:cubicBezTo>
                  <a:pt x="1069" y="576"/>
                  <a:pt x="1069" y="576"/>
                  <a:pt x="1069" y="576"/>
                </a:cubicBezTo>
                <a:cubicBezTo>
                  <a:pt x="1068" y="575"/>
                  <a:pt x="1068" y="575"/>
                  <a:pt x="1068" y="575"/>
                </a:cubicBezTo>
                <a:cubicBezTo>
                  <a:pt x="1067" y="575"/>
                  <a:pt x="1067" y="575"/>
                  <a:pt x="1067" y="575"/>
                </a:cubicBezTo>
                <a:cubicBezTo>
                  <a:pt x="1051" y="567"/>
                  <a:pt x="1051" y="567"/>
                  <a:pt x="1051" y="567"/>
                </a:cubicBezTo>
                <a:cubicBezTo>
                  <a:pt x="1042" y="579"/>
                  <a:pt x="1042" y="579"/>
                  <a:pt x="1042" y="579"/>
                </a:cubicBezTo>
                <a:cubicBezTo>
                  <a:pt x="1040" y="629"/>
                  <a:pt x="1040" y="629"/>
                  <a:pt x="1040" y="629"/>
                </a:cubicBezTo>
                <a:cubicBezTo>
                  <a:pt x="1043" y="648"/>
                  <a:pt x="1043" y="648"/>
                  <a:pt x="1043" y="648"/>
                </a:cubicBezTo>
                <a:cubicBezTo>
                  <a:pt x="1050" y="648"/>
                  <a:pt x="1050" y="648"/>
                  <a:pt x="1050" y="648"/>
                </a:cubicBezTo>
                <a:cubicBezTo>
                  <a:pt x="1051" y="649"/>
                  <a:pt x="1051" y="649"/>
                  <a:pt x="1051" y="649"/>
                </a:cubicBezTo>
                <a:cubicBezTo>
                  <a:pt x="1066" y="653"/>
                  <a:pt x="1066" y="653"/>
                  <a:pt x="1066" y="653"/>
                </a:cubicBezTo>
                <a:cubicBezTo>
                  <a:pt x="1066" y="654"/>
                  <a:pt x="1066" y="654"/>
                  <a:pt x="1066" y="654"/>
                </a:cubicBezTo>
                <a:cubicBezTo>
                  <a:pt x="1066" y="655"/>
                  <a:pt x="1066" y="655"/>
                  <a:pt x="1066" y="655"/>
                </a:cubicBezTo>
                <a:cubicBezTo>
                  <a:pt x="1073" y="673"/>
                  <a:pt x="1073" y="673"/>
                  <a:pt x="1073" y="673"/>
                </a:cubicBezTo>
                <a:cubicBezTo>
                  <a:pt x="1075" y="673"/>
                  <a:pt x="1075" y="673"/>
                  <a:pt x="1075" y="673"/>
                </a:cubicBezTo>
                <a:cubicBezTo>
                  <a:pt x="1075" y="674"/>
                  <a:pt x="1075" y="674"/>
                  <a:pt x="1075" y="674"/>
                </a:cubicBezTo>
                <a:cubicBezTo>
                  <a:pt x="1075" y="674"/>
                  <a:pt x="1075" y="674"/>
                  <a:pt x="1075" y="674"/>
                </a:cubicBezTo>
                <a:cubicBezTo>
                  <a:pt x="1075" y="675"/>
                  <a:pt x="1075" y="675"/>
                  <a:pt x="1075" y="675"/>
                </a:cubicBezTo>
                <a:cubicBezTo>
                  <a:pt x="1070" y="708"/>
                  <a:pt x="1070" y="708"/>
                  <a:pt x="1070" y="708"/>
                </a:cubicBezTo>
                <a:cubicBezTo>
                  <a:pt x="1070" y="710"/>
                  <a:pt x="1070" y="710"/>
                  <a:pt x="1070" y="710"/>
                </a:cubicBezTo>
                <a:cubicBezTo>
                  <a:pt x="1070" y="711"/>
                  <a:pt x="1070" y="711"/>
                  <a:pt x="1070" y="711"/>
                </a:cubicBezTo>
                <a:cubicBezTo>
                  <a:pt x="1069" y="712"/>
                  <a:pt x="1069" y="712"/>
                  <a:pt x="1069" y="712"/>
                </a:cubicBezTo>
                <a:cubicBezTo>
                  <a:pt x="1064" y="715"/>
                  <a:pt x="1060" y="717"/>
                  <a:pt x="1055" y="721"/>
                </a:cubicBezTo>
                <a:cubicBezTo>
                  <a:pt x="1052" y="722"/>
                  <a:pt x="1052" y="722"/>
                  <a:pt x="1052" y="722"/>
                </a:cubicBezTo>
                <a:cubicBezTo>
                  <a:pt x="1051" y="721"/>
                  <a:pt x="1051" y="721"/>
                  <a:pt x="1051" y="721"/>
                </a:cubicBezTo>
                <a:cubicBezTo>
                  <a:pt x="1050" y="721"/>
                  <a:pt x="1050" y="721"/>
                  <a:pt x="1050" y="721"/>
                </a:cubicBezTo>
                <a:cubicBezTo>
                  <a:pt x="1043" y="719"/>
                  <a:pt x="1043" y="719"/>
                  <a:pt x="1043" y="719"/>
                </a:cubicBezTo>
                <a:cubicBezTo>
                  <a:pt x="1026" y="725"/>
                  <a:pt x="1026" y="725"/>
                  <a:pt x="1026" y="725"/>
                </a:cubicBezTo>
                <a:cubicBezTo>
                  <a:pt x="1025" y="725"/>
                  <a:pt x="1025" y="725"/>
                  <a:pt x="1025" y="725"/>
                </a:cubicBezTo>
                <a:cubicBezTo>
                  <a:pt x="1026" y="728"/>
                  <a:pt x="1026" y="728"/>
                  <a:pt x="1026" y="728"/>
                </a:cubicBezTo>
                <a:cubicBezTo>
                  <a:pt x="1027" y="729"/>
                  <a:pt x="1027" y="729"/>
                  <a:pt x="1027" y="729"/>
                </a:cubicBezTo>
                <a:cubicBezTo>
                  <a:pt x="1030" y="758"/>
                  <a:pt x="1030" y="758"/>
                  <a:pt x="1030" y="758"/>
                </a:cubicBezTo>
                <a:cubicBezTo>
                  <a:pt x="1030" y="762"/>
                  <a:pt x="1028" y="764"/>
                  <a:pt x="1024" y="765"/>
                </a:cubicBezTo>
                <a:cubicBezTo>
                  <a:pt x="1011" y="765"/>
                  <a:pt x="1011" y="765"/>
                  <a:pt x="1011" y="765"/>
                </a:cubicBezTo>
                <a:cubicBezTo>
                  <a:pt x="1005" y="764"/>
                  <a:pt x="1002" y="762"/>
                  <a:pt x="999" y="759"/>
                </a:cubicBezTo>
                <a:cubicBezTo>
                  <a:pt x="986" y="749"/>
                  <a:pt x="986" y="749"/>
                  <a:pt x="986" y="749"/>
                </a:cubicBezTo>
                <a:cubicBezTo>
                  <a:pt x="985" y="748"/>
                  <a:pt x="985" y="748"/>
                  <a:pt x="985" y="748"/>
                </a:cubicBezTo>
                <a:cubicBezTo>
                  <a:pt x="984" y="748"/>
                  <a:pt x="984" y="748"/>
                  <a:pt x="984" y="748"/>
                </a:cubicBezTo>
                <a:cubicBezTo>
                  <a:pt x="984" y="747"/>
                  <a:pt x="984" y="747"/>
                  <a:pt x="984" y="747"/>
                </a:cubicBezTo>
                <a:cubicBezTo>
                  <a:pt x="976" y="729"/>
                  <a:pt x="976" y="729"/>
                  <a:pt x="976" y="729"/>
                </a:cubicBezTo>
                <a:cubicBezTo>
                  <a:pt x="974" y="727"/>
                  <a:pt x="969" y="724"/>
                  <a:pt x="958" y="721"/>
                </a:cubicBezTo>
                <a:cubicBezTo>
                  <a:pt x="957" y="721"/>
                  <a:pt x="957" y="721"/>
                  <a:pt x="957" y="721"/>
                </a:cubicBezTo>
                <a:cubicBezTo>
                  <a:pt x="956" y="721"/>
                  <a:pt x="956" y="721"/>
                  <a:pt x="956" y="721"/>
                </a:cubicBezTo>
                <a:cubicBezTo>
                  <a:pt x="942" y="710"/>
                  <a:pt x="942" y="710"/>
                  <a:pt x="942" y="710"/>
                </a:cubicBezTo>
                <a:cubicBezTo>
                  <a:pt x="939" y="710"/>
                  <a:pt x="939" y="710"/>
                  <a:pt x="939" y="710"/>
                </a:cubicBezTo>
                <a:cubicBezTo>
                  <a:pt x="939" y="708"/>
                  <a:pt x="939" y="708"/>
                  <a:pt x="939" y="708"/>
                </a:cubicBezTo>
                <a:cubicBezTo>
                  <a:pt x="939" y="708"/>
                  <a:pt x="939" y="708"/>
                  <a:pt x="939" y="708"/>
                </a:cubicBezTo>
                <a:cubicBezTo>
                  <a:pt x="935" y="690"/>
                  <a:pt x="935" y="690"/>
                  <a:pt x="935" y="690"/>
                </a:cubicBezTo>
                <a:cubicBezTo>
                  <a:pt x="937" y="676"/>
                  <a:pt x="937" y="676"/>
                  <a:pt x="937" y="676"/>
                </a:cubicBezTo>
                <a:cubicBezTo>
                  <a:pt x="938" y="676"/>
                  <a:pt x="938" y="676"/>
                  <a:pt x="938" y="676"/>
                </a:cubicBezTo>
                <a:cubicBezTo>
                  <a:pt x="938" y="675"/>
                  <a:pt x="938" y="675"/>
                  <a:pt x="938" y="675"/>
                </a:cubicBezTo>
                <a:cubicBezTo>
                  <a:pt x="938" y="675"/>
                  <a:pt x="938" y="675"/>
                  <a:pt x="938" y="675"/>
                </a:cubicBezTo>
                <a:cubicBezTo>
                  <a:pt x="945" y="668"/>
                  <a:pt x="945" y="668"/>
                  <a:pt x="945" y="668"/>
                </a:cubicBezTo>
                <a:cubicBezTo>
                  <a:pt x="945" y="663"/>
                  <a:pt x="945" y="663"/>
                  <a:pt x="945" y="663"/>
                </a:cubicBezTo>
                <a:cubicBezTo>
                  <a:pt x="938" y="644"/>
                  <a:pt x="938" y="644"/>
                  <a:pt x="938" y="644"/>
                </a:cubicBezTo>
                <a:cubicBezTo>
                  <a:pt x="924" y="630"/>
                  <a:pt x="924" y="630"/>
                  <a:pt x="924" y="630"/>
                </a:cubicBezTo>
                <a:cubicBezTo>
                  <a:pt x="924" y="628"/>
                  <a:pt x="924" y="628"/>
                  <a:pt x="924" y="628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09" y="574"/>
                  <a:pt x="909" y="574"/>
                  <a:pt x="909" y="574"/>
                </a:cubicBezTo>
                <a:cubicBezTo>
                  <a:pt x="908" y="574"/>
                  <a:pt x="908" y="574"/>
                  <a:pt x="908" y="574"/>
                </a:cubicBezTo>
                <a:cubicBezTo>
                  <a:pt x="907" y="573"/>
                  <a:pt x="907" y="573"/>
                  <a:pt x="907" y="573"/>
                </a:cubicBezTo>
                <a:cubicBezTo>
                  <a:pt x="907" y="573"/>
                  <a:pt x="907" y="573"/>
                  <a:pt x="907" y="573"/>
                </a:cubicBezTo>
                <a:cubicBezTo>
                  <a:pt x="898" y="553"/>
                  <a:pt x="898" y="553"/>
                  <a:pt x="898" y="553"/>
                </a:cubicBezTo>
                <a:cubicBezTo>
                  <a:pt x="860" y="549"/>
                  <a:pt x="860" y="549"/>
                  <a:pt x="860" y="549"/>
                </a:cubicBezTo>
                <a:cubicBezTo>
                  <a:pt x="851" y="545"/>
                  <a:pt x="844" y="539"/>
                  <a:pt x="840" y="531"/>
                </a:cubicBezTo>
                <a:cubicBezTo>
                  <a:pt x="823" y="531"/>
                  <a:pt x="823" y="531"/>
                  <a:pt x="823" y="531"/>
                </a:cubicBezTo>
                <a:cubicBezTo>
                  <a:pt x="817" y="529"/>
                  <a:pt x="811" y="524"/>
                  <a:pt x="803" y="517"/>
                </a:cubicBezTo>
                <a:cubicBezTo>
                  <a:pt x="801" y="515"/>
                  <a:pt x="801" y="515"/>
                  <a:pt x="801" y="515"/>
                </a:cubicBezTo>
                <a:cubicBezTo>
                  <a:pt x="797" y="511"/>
                  <a:pt x="793" y="504"/>
                  <a:pt x="789" y="496"/>
                </a:cubicBezTo>
                <a:cubicBezTo>
                  <a:pt x="789" y="496"/>
                  <a:pt x="789" y="496"/>
                  <a:pt x="789" y="496"/>
                </a:cubicBezTo>
                <a:cubicBezTo>
                  <a:pt x="787" y="495"/>
                  <a:pt x="787" y="495"/>
                  <a:pt x="787" y="495"/>
                </a:cubicBezTo>
                <a:cubicBezTo>
                  <a:pt x="784" y="478"/>
                  <a:pt x="784" y="478"/>
                  <a:pt x="784" y="478"/>
                </a:cubicBezTo>
                <a:cubicBezTo>
                  <a:pt x="784" y="478"/>
                  <a:pt x="784" y="478"/>
                  <a:pt x="784" y="478"/>
                </a:cubicBezTo>
                <a:cubicBezTo>
                  <a:pt x="784" y="477"/>
                  <a:pt x="784" y="477"/>
                  <a:pt x="784" y="477"/>
                </a:cubicBezTo>
                <a:cubicBezTo>
                  <a:pt x="784" y="476"/>
                  <a:pt x="784" y="476"/>
                  <a:pt x="784" y="476"/>
                </a:cubicBezTo>
                <a:cubicBezTo>
                  <a:pt x="784" y="476"/>
                  <a:pt x="784" y="476"/>
                  <a:pt x="784" y="476"/>
                </a:cubicBezTo>
                <a:cubicBezTo>
                  <a:pt x="791" y="443"/>
                  <a:pt x="791" y="443"/>
                  <a:pt x="791" y="443"/>
                </a:cubicBezTo>
                <a:cubicBezTo>
                  <a:pt x="791" y="442"/>
                  <a:pt x="791" y="442"/>
                  <a:pt x="791" y="442"/>
                </a:cubicBezTo>
                <a:cubicBezTo>
                  <a:pt x="797" y="428"/>
                  <a:pt x="797" y="428"/>
                  <a:pt x="797" y="428"/>
                </a:cubicBezTo>
                <a:cubicBezTo>
                  <a:pt x="797" y="427"/>
                  <a:pt x="797" y="427"/>
                  <a:pt x="797" y="427"/>
                </a:cubicBezTo>
                <a:cubicBezTo>
                  <a:pt x="797" y="426"/>
                  <a:pt x="797" y="426"/>
                  <a:pt x="797" y="426"/>
                </a:cubicBezTo>
                <a:cubicBezTo>
                  <a:pt x="798" y="426"/>
                  <a:pt x="798" y="426"/>
                  <a:pt x="798" y="426"/>
                </a:cubicBezTo>
                <a:cubicBezTo>
                  <a:pt x="838" y="409"/>
                  <a:pt x="838" y="409"/>
                  <a:pt x="838" y="409"/>
                </a:cubicBezTo>
                <a:cubicBezTo>
                  <a:pt x="854" y="390"/>
                  <a:pt x="854" y="390"/>
                  <a:pt x="854" y="390"/>
                </a:cubicBezTo>
                <a:cubicBezTo>
                  <a:pt x="857" y="374"/>
                  <a:pt x="857" y="374"/>
                  <a:pt x="857" y="374"/>
                </a:cubicBezTo>
                <a:cubicBezTo>
                  <a:pt x="855" y="363"/>
                  <a:pt x="855" y="363"/>
                  <a:pt x="855" y="363"/>
                </a:cubicBezTo>
                <a:cubicBezTo>
                  <a:pt x="849" y="349"/>
                  <a:pt x="844" y="341"/>
                  <a:pt x="844" y="335"/>
                </a:cubicBezTo>
                <a:cubicBezTo>
                  <a:pt x="836" y="336"/>
                  <a:pt x="836" y="336"/>
                  <a:pt x="836" y="336"/>
                </a:cubicBezTo>
                <a:cubicBezTo>
                  <a:pt x="821" y="335"/>
                  <a:pt x="821" y="335"/>
                  <a:pt x="821" y="335"/>
                </a:cubicBezTo>
                <a:cubicBezTo>
                  <a:pt x="818" y="336"/>
                  <a:pt x="810" y="346"/>
                  <a:pt x="798" y="360"/>
                </a:cubicBezTo>
                <a:cubicBezTo>
                  <a:pt x="780" y="377"/>
                  <a:pt x="780" y="377"/>
                  <a:pt x="780" y="377"/>
                </a:cubicBezTo>
                <a:cubicBezTo>
                  <a:pt x="779" y="377"/>
                  <a:pt x="779" y="377"/>
                  <a:pt x="779" y="377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64" y="381"/>
                  <a:pt x="755" y="383"/>
                  <a:pt x="749" y="381"/>
                </a:cubicBezTo>
                <a:lnTo>
                  <a:pt x="715" y="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3290478" y="3603106"/>
            <a:ext cx="243408" cy="404269"/>
          </a:xfrm>
          <a:custGeom>
            <a:avLst/>
            <a:gdLst>
              <a:gd name="T0" fmla="*/ 122 w 242"/>
              <a:gd name="T1" fmla="*/ 77 h 402"/>
              <a:gd name="T2" fmla="*/ 122 w 242"/>
              <a:gd name="T3" fmla="*/ 113 h 402"/>
              <a:gd name="T4" fmla="*/ 110 w 242"/>
              <a:gd name="T5" fmla="*/ 144 h 402"/>
              <a:gd name="T6" fmla="*/ 99 w 242"/>
              <a:gd name="T7" fmla="*/ 163 h 402"/>
              <a:gd name="T8" fmla="*/ 97 w 242"/>
              <a:gd name="T9" fmla="*/ 162 h 402"/>
              <a:gd name="T10" fmla="*/ 57 w 242"/>
              <a:gd name="T11" fmla="*/ 171 h 402"/>
              <a:gd name="T12" fmla="*/ 17 w 242"/>
              <a:gd name="T13" fmla="*/ 178 h 402"/>
              <a:gd name="T14" fmla="*/ 11 w 242"/>
              <a:gd name="T15" fmla="*/ 185 h 402"/>
              <a:gd name="T16" fmla="*/ 51 w 242"/>
              <a:gd name="T17" fmla="*/ 189 h 402"/>
              <a:gd name="T18" fmla="*/ 54 w 242"/>
              <a:gd name="T19" fmla="*/ 190 h 402"/>
              <a:gd name="T20" fmla="*/ 63 w 242"/>
              <a:gd name="T21" fmla="*/ 215 h 402"/>
              <a:gd name="T22" fmla="*/ 79 w 242"/>
              <a:gd name="T23" fmla="*/ 244 h 402"/>
              <a:gd name="T24" fmla="*/ 93 w 242"/>
              <a:gd name="T25" fmla="*/ 284 h 402"/>
              <a:gd name="T26" fmla="*/ 94 w 242"/>
              <a:gd name="T27" fmla="*/ 285 h 402"/>
              <a:gd name="T28" fmla="*/ 101 w 242"/>
              <a:gd name="T29" fmla="*/ 306 h 402"/>
              <a:gd name="T30" fmla="*/ 94 w 242"/>
              <a:gd name="T31" fmla="*/ 329 h 402"/>
              <a:gd name="T32" fmla="*/ 95 w 242"/>
              <a:gd name="T33" fmla="*/ 349 h 402"/>
              <a:gd name="T34" fmla="*/ 132 w 242"/>
              <a:gd name="T35" fmla="*/ 371 h 402"/>
              <a:gd name="T36" fmla="*/ 154 w 242"/>
              <a:gd name="T37" fmla="*/ 399 h 402"/>
              <a:gd name="T38" fmla="*/ 165 w 242"/>
              <a:gd name="T39" fmla="*/ 402 h 402"/>
              <a:gd name="T40" fmla="*/ 161 w 242"/>
              <a:gd name="T41" fmla="*/ 367 h 402"/>
              <a:gd name="T42" fmla="*/ 186 w 242"/>
              <a:gd name="T43" fmla="*/ 355 h 402"/>
              <a:gd name="T44" fmla="*/ 187 w 242"/>
              <a:gd name="T45" fmla="*/ 354 h 402"/>
              <a:gd name="T46" fmla="*/ 189 w 242"/>
              <a:gd name="T47" fmla="*/ 355 h 402"/>
              <a:gd name="T48" fmla="*/ 206 w 242"/>
              <a:gd name="T49" fmla="*/ 352 h 402"/>
              <a:gd name="T50" fmla="*/ 209 w 242"/>
              <a:gd name="T51" fmla="*/ 323 h 402"/>
              <a:gd name="T52" fmla="*/ 194 w 242"/>
              <a:gd name="T53" fmla="*/ 306 h 402"/>
              <a:gd name="T54" fmla="*/ 182 w 242"/>
              <a:gd name="T55" fmla="*/ 305 h 402"/>
              <a:gd name="T56" fmla="*/ 175 w 242"/>
              <a:gd name="T57" fmla="*/ 277 h 402"/>
              <a:gd name="T58" fmla="*/ 178 w 242"/>
              <a:gd name="T59" fmla="*/ 221 h 402"/>
              <a:gd name="T60" fmla="*/ 217 w 242"/>
              <a:gd name="T61" fmla="*/ 211 h 402"/>
              <a:gd name="T62" fmla="*/ 242 w 242"/>
              <a:gd name="T63" fmla="*/ 143 h 402"/>
              <a:gd name="T64" fmla="*/ 223 w 242"/>
              <a:gd name="T65" fmla="*/ 126 h 402"/>
              <a:gd name="T66" fmla="*/ 219 w 242"/>
              <a:gd name="T67" fmla="*/ 127 h 402"/>
              <a:gd name="T68" fmla="*/ 202 w 242"/>
              <a:gd name="T69" fmla="*/ 128 h 402"/>
              <a:gd name="T70" fmla="*/ 189 w 242"/>
              <a:gd name="T71" fmla="*/ 112 h 402"/>
              <a:gd name="T72" fmla="*/ 188 w 242"/>
              <a:gd name="T73" fmla="*/ 110 h 402"/>
              <a:gd name="T74" fmla="*/ 192 w 242"/>
              <a:gd name="T75" fmla="*/ 69 h 402"/>
              <a:gd name="T76" fmla="*/ 202 w 242"/>
              <a:gd name="T77" fmla="*/ 49 h 402"/>
              <a:gd name="T78" fmla="*/ 207 w 242"/>
              <a:gd name="T79" fmla="*/ 26 h 402"/>
              <a:gd name="T80" fmla="*/ 170 w 242"/>
              <a:gd name="T81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42" h="402">
                <a:moveTo>
                  <a:pt x="141" y="25"/>
                </a:moveTo>
                <a:cubicBezTo>
                  <a:pt x="122" y="77"/>
                  <a:pt x="122" y="77"/>
                  <a:pt x="122" y="77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2" y="113"/>
                  <a:pt x="122" y="113"/>
                  <a:pt x="122" y="113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0" y="144"/>
                  <a:pt x="110" y="144"/>
                  <a:pt x="110" y="144"/>
                </a:cubicBezTo>
                <a:cubicBezTo>
                  <a:pt x="112" y="151"/>
                  <a:pt x="109" y="158"/>
                  <a:pt x="101" y="162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7" y="162"/>
                  <a:pt x="97" y="162"/>
                  <a:pt x="97" y="162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49" y="189"/>
                  <a:pt x="49" y="189"/>
                  <a:pt x="49" y="189"/>
                </a:cubicBezTo>
                <a:cubicBezTo>
                  <a:pt x="51" y="189"/>
                  <a:pt x="51" y="189"/>
                  <a:pt x="51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74" y="222"/>
                  <a:pt x="74" y="222"/>
                  <a:pt x="74" y="222"/>
                </a:cubicBezTo>
                <a:cubicBezTo>
                  <a:pt x="77" y="226"/>
                  <a:pt x="79" y="233"/>
                  <a:pt x="79" y="244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4" y="284"/>
                  <a:pt x="94" y="284"/>
                  <a:pt x="94" y="284"/>
                </a:cubicBezTo>
                <a:cubicBezTo>
                  <a:pt x="94" y="285"/>
                  <a:pt x="94" y="285"/>
                  <a:pt x="94" y="285"/>
                </a:cubicBezTo>
                <a:cubicBezTo>
                  <a:pt x="95" y="285"/>
                  <a:pt x="95" y="285"/>
                  <a:pt x="95" y="285"/>
                </a:cubicBezTo>
                <a:cubicBezTo>
                  <a:pt x="101" y="306"/>
                  <a:pt x="101" y="306"/>
                  <a:pt x="101" y="306"/>
                </a:cubicBezTo>
                <a:cubicBezTo>
                  <a:pt x="101" y="318"/>
                  <a:pt x="101" y="318"/>
                  <a:pt x="101" y="318"/>
                </a:cubicBezTo>
                <a:cubicBezTo>
                  <a:pt x="94" y="329"/>
                  <a:pt x="94" y="329"/>
                  <a:pt x="94" y="329"/>
                </a:cubicBezTo>
                <a:cubicBezTo>
                  <a:pt x="92" y="338"/>
                  <a:pt x="92" y="338"/>
                  <a:pt x="92" y="338"/>
                </a:cubicBezTo>
                <a:cubicBezTo>
                  <a:pt x="95" y="349"/>
                  <a:pt x="95" y="349"/>
                  <a:pt x="95" y="349"/>
                </a:cubicBezTo>
                <a:cubicBezTo>
                  <a:pt x="108" y="357"/>
                  <a:pt x="108" y="357"/>
                  <a:pt x="108" y="357"/>
                </a:cubicBezTo>
                <a:cubicBezTo>
                  <a:pt x="121" y="362"/>
                  <a:pt x="129" y="366"/>
                  <a:pt x="132" y="371"/>
                </a:cubicBezTo>
                <a:cubicBezTo>
                  <a:pt x="139" y="387"/>
                  <a:pt x="139" y="387"/>
                  <a:pt x="139" y="387"/>
                </a:cubicBezTo>
                <a:cubicBezTo>
                  <a:pt x="148" y="391"/>
                  <a:pt x="152" y="395"/>
                  <a:pt x="154" y="399"/>
                </a:cubicBezTo>
                <a:cubicBezTo>
                  <a:pt x="164" y="402"/>
                  <a:pt x="164" y="402"/>
                  <a:pt x="164" y="402"/>
                </a:cubicBezTo>
                <a:cubicBezTo>
                  <a:pt x="165" y="402"/>
                  <a:pt x="165" y="402"/>
                  <a:pt x="165" y="402"/>
                </a:cubicBezTo>
                <a:cubicBezTo>
                  <a:pt x="160" y="379"/>
                  <a:pt x="160" y="379"/>
                  <a:pt x="160" y="379"/>
                </a:cubicBezTo>
                <a:cubicBezTo>
                  <a:pt x="159" y="374"/>
                  <a:pt x="159" y="369"/>
                  <a:pt x="161" y="367"/>
                </a:cubicBezTo>
                <a:cubicBezTo>
                  <a:pt x="164" y="363"/>
                  <a:pt x="166" y="361"/>
                  <a:pt x="170" y="360"/>
                </a:cubicBezTo>
                <a:cubicBezTo>
                  <a:pt x="186" y="355"/>
                  <a:pt x="186" y="355"/>
                  <a:pt x="186" y="355"/>
                </a:cubicBezTo>
                <a:cubicBezTo>
                  <a:pt x="186" y="355"/>
                  <a:pt x="186" y="355"/>
                  <a:pt x="186" y="355"/>
                </a:cubicBezTo>
                <a:cubicBezTo>
                  <a:pt x="187" y="354"/>
                  <a:pt x="187" y="354"/>
                  <a:pt x="187" y="354"/>
                </a:cubicBezTo>
                <a:cubicBezTo>
                  <a:pt x="188" y="354"/>
                  <a:pt x="188" y="354"/>
                  <a:pt x="188" y="354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196" y="357"/>
                  <a:pt x="196" y="357"/>
                  <a:pt x="196" y="357"/>
                </a:cubicBezTo>
                <a:cubicBezTo>
                  <a:pt x="206" y="352"/>
                  <a:pt x="206" y="352"/>
                  <a:pt x="206" y="352"/>
                </a:cubicBezTo>
                <a:cubicBezTo>
                  <a:pt x="206" y="350"/>
                  <a:pt x="206" y="350"/>
                  <a:pt x="206" y="350"/>
                </a:cubicBezTo>
                <a:cubicBezTo>
                  <a:pt x="209" y="323"/>
                  <a:pt x="209" y="323"/>
                  <a:pt x="209" y="323"/>
                </a:cubicBezTo>
                <a:cubicBezTo>
                  <a:pt x="203" y="311"/>
                  <a:pt x="203" y="311"/>
                  <a:pt x="203" y="311"/>
                </a:cubicBezTo>
                <a:cubicBezTo>
                  <a:pt x="194" y="306"/>
                  <a:pt x="194" y="306"/>
                  <a:pt x="194" y="306"/>
                </a:cubicBezTo>
                <a:cubicBezTo>
                  <a:pt x="184" y="305"/>
                  <a:pt x="184" y="305"/>
                  <a:pt x="184" y="305"/>
                </a:cubicBezTo>
                <a:cubicBezTo>
                  <a:pt x="182" y="305"/>
                  <a:pt x="182" y="305"/>
                  <a:pt x="182" y="305"/>
                </a:cubicBezTo>
                <a:cubicBezTo>
                  <a:pt x="179" y="304"/>
                  <a:pt x="179" y="304"/>
                  <a:pt x="179" y="304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6" y="223"/>
                  <a:pt x="176" y="223"/>
                  <a:pt x="176" y="223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194" y="199"/>
                  <a:pt x="194" y="199"/>
                  <a:pt x="194" y="199"/>
                </a:cubicBezTo>
                <a:cubicBezTo>
                  <a:pt x="217" y="211"/>
                  <a:pt x="217" y="211"/>
                  <a:pt x="217" y="211"/>
                </a:cubicBezTo>
                <a:cubicBezTo>
                  <a:pt x="231" y="211"/>
                  <a:pt x="231" y="211"/>
                  <a:pt x="231" y="211"/>
                </a:cubicBezTo>
                <a:cubicBezTo>
                  <a:pt x="242" y="143"/>
                  <a:pt x="242" y="143"/>
                  <a:pt x="242" y="143"/>
                </a:cubicBezTo>
                <a:cubicBezTo>
                  <a:pt x="238" y="135"/>
                  <a:pt x="235" y="130"/>
                  <a:pt x="229" y="127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03" y="130"/>
                  <a:pt x="203" y="130"/>
                  <a:pt x="203" y="130"/>
                </a:cubicBezTo>
                <a:cubicBezTo>
                  <a:pt x="202" y="128"/>
                  <a:pt x="202" y="128"/>
                  <a:pt x="202" y="128"/>
                </a:cubicBezTo>
                <a:cubicBezTo>
                  <a:pt x="201" y="127"/>
                  <a:pt x="201" y="127"/>
                  <a:pt x="201" y="127"/>
                </a:cubicBezTo>
                <a:cubicBezTo>
                  <a:pt x="189" y="112"/>
                  <a:pt x="189" y="112"/>
                  <a:pt x="189" y="112"/>
                </a:cubicBezTo>
                <a:cubicBezTo>
                  <a:pt x="189" y="111"/>
                  <a:pt x="189" y="111"/>
                  <a:pt x="189" y="111"/>
                </a:cubicBezTo>
                <a:cubicBezTo>
                  <a:pt x="188" y="110"/>
                  <a:pt x="188" y="110"/>
                  <a:pt x="188" y="110"/>
                </a:cubicBezTo>
                <a:cubicBezTo>
                  <a:pt x="188" y="84"/>
                  <a:pt x="188" y="84"/>
                  <a:pt x="188" y="84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6" y="63"/>
                  <a:pt x="196" y="63"/>
                  <a:pt x="196" y="63"/>
                </a:cubicBezTo>
                <a:cubicBezTo>
                  <a:pt x="196" y="58"/>
                  <a:pt x="197" y="54"/>
                  <a:pt x="202" y="49"/>
                </a:cubicBezTo>
                <a:cubicBezTo>
                  <a:pt x="206" y="44"/>
                  <a:pt x="206" y="44"/>
                  <a:pt x="206" y="44"/>
                </a:cubicBezTo>
                <a:cubicBezTo>
                  <a:pt x="207" y="26"/>
                  <a:pt x="207" y="26"/>
                  <a:pt x="207" y="26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70" y="0"/>
                  <a:pt x="170" y="0"/>
                  <a:pt x="170" y="0"/>
                </a:cubicBezTo>
                <a:lnTo>
                  <a:pt x="141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0" name="Freeform 8"/>
          <p:cNvSpPr/>
          <p:nvPr/>
        </p:nvSpPr>
        <p:spPr bwMode="auto">
          <a:xfrm>
            <a:off x="979159" y="2540576"/>
            <a:ext cx="1731373" cy="1309113"/>
          </a:xfrm>
          <a:custGeom>
            <a:avLst/>
            <a:gdLst>
              <a:gd name="T0" fmla="*/ 1687 w 1721"/>
              <a:gd name="T1" fmla="*/ 603 h 1302"/>
              <a:gd name="T2" fmla="*/ 1615 w 1721"/>
              <a:gd name="T3" fmla="*/ 538 h 1302"/>
              <a:gd name="T4" fmla="*/ 1572 w 1721"/>
              <a:gd name="T5" fmla="*/ 486 h 1302"/>
              <a:gd name="T6" fmla="*/ 1371 w 1721"/>
              <a:gd name="T7" fmla="*/ 438 h 1302"/>
              <a:gd name="T8" fmla="*/ 1382 w 1721"/>
              <a:gd name="T9" fmla="*/ 237 h 1302"/>
              <a:gd name="T10" fmla="*/ 1239 w 1721"/>
              <a:gd name="T11" fmla="*/ 67 h 1302"/>
              <a:gd name="T12" fmla="*/ 1169 w 1721"/>
              <a:gd name="T13" fmla="*/ 19 h 1302"/>
              <a:gd name="T14" fmla="*/ 1058 w 1721"/>
              <a:gd name="T15" fmla="*/ 162 h 1302"/>
              <a:gd name="T16" fmla="*/ 814 w 1721"/>
              <a:gd name="T17" fmla="*/ 295 h 1302"/>
              <a:gd name="T18" fmla="*/ 769 w 1721"/>
              <a:gd name="T19" fmla="*/ 304 h 1302"/>
              <a:gd name="T20" fmla="*/ 624 w 1721"/>
              <a:gd name="T21" fmla="*/ 292 h 1302"/>
              <a:gd name="T22" fmla="*/ 645 w 1721"/>
              <a:gd name="T23" fmla="*/ 443 h 1302"/>
              <a:gd name="T24" fmla="*/ 618 w 1721"/>
              <a:gd name="T25" fmla="*/ 522 h 1302"/>
              <a:gd name="T26" fmla="*/ 597 w 1721"/>
              <a:gd name="T27" fmla="*/ 519 h 1302"/>
              <a:gd name="T28" fmla="*/ 533 w 1721"/>
              <a:gd name="T29" fmla="*/ 591 h 1302"/>
              <a:gd name="T30" fmla="*/ 434 w 1721"/>
              <a:gd name="T31" fmla="*/ 617 h 1302"/>
              <a:gd name="T32" fmla="*/ 242 w 1721"/>
              <a:gd name="T33" fmla="*/ 669 h 1302"/>
              <a:gd name="T34" fmla="*/ 139 w 1721"/>
              <a:gd name="T35" fmla="*/ 653 h 1302"/>
              <a:gd name="T36" fmla="*/ 87 w 1721"/>
              <a:gd name="T37" fmla="*/ 635 h 1302"/>
              <a:gd name="T38" fmla="*/ 12 w 1721"/>
              <a:gd name="T39" fmla="*/ 749 h 1302"/>
              <a:gd name="T40" fmla="*/ 70 w 1721"/>
              <a:gd name="T41" fmla="*/ 801 h 1302"/>
              <a:gd name="T42" fmla="*/ 54 w 1721"/>
              <a:gd name="T43" fmla="*/ 940 h 1302"/>
              <a:gd name="T44" fmla="*/ 56 w 1721"/>
              <a:gd name="T45" fmla="*/ 970 h 1302"/>
              <a:gd name="T46" fmla="*/ 159 w 1721"/>
              <a:gd name="T47" fmla="*/ 1101 h 1302"/>
              <a:gd name="T48" fmla="*/ 225 w 1721"/>
              <a:gd name="T49" fmla="*/ 1170 h 1302"/>
              <a:gd name="T50" fmla="*/ 277 w 1721"/>
              <a:gd name="T51" fmla="*/ 1294 h 1302"/>
              <a:gd name="T52" fmla="*/ 342 w 1721"/>
              <a:gd name="T53" fmla="*/ 1301 h 1302"/>
              <a:gd name="T54" fmla="*/ 382 w 1721"/>
              <a:gd name="T55" fmla="*/ 1230 h 1302"/>
              <a:gd name="T56" fmla="*/ 436 w 1721"/>
              <a:gd name="T57" fmla="*/ 1236 h 1302"/>
              <a:gd name="T58" fmla="*/ 607 w 1721"/>
              <a:gd name="T59" fmla="*/ 1228 h 1302"/>
              <a:gd name="T60" fmla="*/ 661 w 1721"/>
              <a:gd name="T61" fmla="*/ 1267 h 1302"/>
              <a:gd name="T62" fmla="*/ 751 w 1721"/>
              <a:gd name="T63" fmla="*/ 1266 h 1302"/>
              <a:gd name="T64" fmla="*/ 950 w 1721"/>
              <a:gd name="T65" fmla="*/ 1241 h 1302"/>
              <a:gd name="T66" fmla="*/ 1088 w 1721"/>
              <a:gd name="T67" fmla="*/ 1246 h 1302"/>
              <a:gd name="T68" fmla="*/ 1176 w 1721"/>
              <a:gd name="T69" fmla="*/ 1277 h 1302"/>
              <a:gd name="T70" fmla="*/ 1247 w 1721"/>
              <a:gd name="T71" fmla="*/ 1296 h 1302"/>
              <a:gd name="T72" fmla="*/ 1238 w 1721"/>
              <a:gd name="T73" fmla="*/ 1240 h 1302"/>
              <a:gd name="T74" fmla="*/ 1257 w 1721"/>
              <a:gd name="T75" fmla="*/ 1216 h 1302"/>
              <a:gd name="T76" fmla="*/ 1263 w 1721"/>
              <a:gd name="T77" fmla="*/ 1177 h 1302"/>
              <a:gd name="T78" fmla="*/ 1216 w 1721"/>
              <a:gd name="T79" fmla="*/ 1131 h 1302"/>
              <a:gd name="T80" fmla="*/ 1218 w 1721"/>
              <a:gd name="T81" fmla="*/ 1092 h 1302"/>
              <a:gd name="T82" fmla="*/ 1304 w 1721"/>
              <a:gd name="T83" fmla="*/ 1046 h 1302"/>
              <a:gd name="T84" fmla="*/ 1391 w 1721"/>
              <a:gd name="T85" fmla="*/ 1029 h 1302"/>
              <a:gd name="T86" fmla="*/ 1435 w 1721"/>
              <a:gd name="T87" fmla="*/ 990 h 1302"/>
              <a:gd name="T88" fmla="*/ 1437 w 1721"/>
              <a:gd name="T89" fmla="*/ 970 h 1302"/>
              <a:gd name="T90" fmla="*/ 1443 w 1721"/>
              <a:gd name="T91" fmla="*/ 906 h 1302"/>
              <a:gd name="T92" fmla="*/ 1542 w 1721"/>
              <a:gd name="T93" fmla="*/ 831 h 1302"/>
              <a:gd name="T94" fmla="*/ 1590 w 1721"/>
              <a:gd name="T95" fmla="*/ 797 h 1302"/>
              <a:gd name="T96" fmla="*/ 1675 w 1721"/>
              <a:gd name="T97" fmla="*/ 776 h 1302"/>
              <a:gd name="T98" fmla="*/ 1709 w 1721"/>
              <a:gd name="T99" fmla="*/ 743 h 1302"/>
              <a:gd name="T100" fmla="*/ 1719 w 1721"/>
              <a:gd name="T101" fmla="*/ 702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1" h="1302">
                <a:moveTo>
                  <a:pt x="1719" y="701"/>
                </a:moveTo>
                <a:cubicBezTo>
                  <a:pt x="1720" y="700"/>
                  <a:pt x="1720" y="700"/>
                  <a:pt x="1720" y="700"/>
                </a:cubicBezTo>
                <a:cubicBezTo>
                  <a:pt x="1721" y="700"/>
                  <a:pt x="1721" y="700"/>
                  <a:pt x="1721" y="700"/>
                </a:cubicBezTo>
                <a:cubicBezTo>
                  <a:pt x="1721" y="699"/>
                  <a:pt x="1721" y="699"/>
                  <a:pt x="1721" y="699"/>
                </a:cubicBezTo>
                <a:cubicBezTo>
                  <a:pt x="1687" y="603"/>
                  <a:pt x="1687" y="603"/>
                  <a:pt x="1687" y="603"/>
                </a:cubicBezTo>
                <a:cubicBezTo>
                  <a:pt x="1666" y="586"/>
                  <a:pt x="1666" y="586"/>
                  <a:pt x="1666" y="586"/>
                </a:cubicBezTo>
                <a:cubicBezTo>
                  <a:pt x="1666" y="584"/>
                  <a:pt x="1666" y="584"/>
                  <a:pt x="1666" y="584"/>
                </a:cubicBezTo>
                <a:cubicBezTo>
                  <a:pt x="1660" y="544"/>
                  <a:pt x="1660" y="544"/>
                  <a:pt x="1660" y="544"/>
                </a:cubicBezTo>
                <a:cubicBezTo>
                  <a:pt x="1616" y="538"/>
                  <a:pt x="1616" y="538"/>
                  <a:pt x="1616" y="538"/>
                </a:cubicBezTo>
                <a:cubicBezTo>
                  <a:pt x="1615" y="538"/>
                  <a:pt x="1615" y="538"/>
                  <a:pt x="1615" y="538"/>
                </a:cubicBezTo>
                <a:cubicBezTo>
                  <a:pt x="1613" y="538"/>
                  <a:pt x="1613" y="538"/>
                  <a:pt x="1613" y="538"/>
                </a:cubicBezTo>
                <a:cubicBezTo>
                  <a:pt x="1613" y="537"/>
                  <a:pt x="1613" y="537"/>
                  <a:pt x="1613" y="537"/>
                </a:cubicBezTo>
                <a:cubicBezTo>
                  <a:pt x="1612" y="535"/>
                  <a:pt x="1612" y="535"/>
                  <a:pt x="1612" y="535"/>
                </a:cubicBezTo>
                <a:cubicBezTo>
                  <a:pt x="1612" y="534"/>
                  <a:pt x="1612" y="534"/>
                  <a:pt x="1612" y="534"/>
                </a:cubicBezTo>
                <a:cubicBezTo>
                  <a:pt x="1607" y="519"/>
                  <a:pt x="1593" y="503"/>
                  <a:pt x="1572" y="486"/>
                </a:cubicBezTo>
                <a:cubicBezTo>
                  <a:pt x="1560" y="477"/>
                  <a:pt x="1549" y="471"/>
                  <a:pt x="1539" y="468"/>
                </a:cubicBezTo>
                <a:cubicBezTo>
                  <a:pt x="1532" y="464"/>
                  <a:pt x="1524" y="461"/>
                  <a:pt x="1519" y="457"/>
                </a:cubicBezTo>
                <a:cubicBezTo>
                  <a:pt x="1505" y="447"/>
                  <a:pt x="1458" y="440"/>
                  <a:pt x="1374" y="438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62" y="423"/>
                  <a:pt x="1362" y="423"/>
                  <a:pt x="1362" y="423"/>
                </a:cubicBezTo>
                <a:cubicBezTo>
                  <a:pt x="1358" y="414"/>
                  <a:pt x="1354" y="405"/>
                  <a:pt x="1353" y="396"/>
                </a:cubicBezTo>
                <a:cubicBezTo>
                  <a:pt x="1353" y="384"/>
                  <a:pt x="1367" y="346"/>
                  <a:pt x="1397" y="284"/>
                </a:cubicBezTo>
                <a:cubicBezTo>
                  <a:pt x="1382" y="237"/>
                  <a:pt x="1382" y="237"/>
                  <a:pt x="1382" y="237"/>
                </a:cubicBezTo>
                <a:cubicBezTo>
                  <a:pt x="1382" y="237"/>
                  <a:pt x="1382" y="237"/>
                  <a:pt x="1382" y="237"/>
                </a:cubicBezTo>
                <a:cubicBezTo>
                  <a:pt x="1366" y="163"/>
                  <a:pt x="1366" y="163"/>
                  <a:pt x="1366" y="163"/>
                </a:cubicBezTo>
                <a:cubicBezTo>
                  <a:pt x="1364" y="153"/>
                  <a:pt x="1346" y="143"/>
                  <a:pt x="1314" y="134"/>
                </a:cubicBezTo>
                <a:cubicBezTo>
                  <a:pt x="1308" y="132"/>
                  <a:pt x="1302" y="130"/>
                  <a:pt x="1295" y="125"/>
                </a:cubicBezTo>
                <a:cubicBezTo>
                  <a:pt x="1284" y="120"/>
                  <a:pt x="1275" y="111"/>
                  <a:pt x="1271" y="99"/>
                </a:cubicBezTo>
                <a:cubicBezTo>
                  <a:pt x="1265" y="85"/>
                  <a:pt x="1254" y="74"/>
                  <a:pt x="1239" y="67"/>
                </a:cubicBezTo>
                <a:cubicBezTo>
                  <a:pt x="1238" y="66"/>
                  <a:pt x="1238" y="66"/>
                  <a:pt x="1238" y="66"/>
                </a:cubicBezTo>
                <a:cubicBezTo>
                  <a:pt x="1237" y="65"/>
                  <a:pt x="1237" y="65"/>
                  <a:pt x="1237" y="65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174" y="5"/>
                  <a:pt x="1174" y="5"/>
                  <a:pt x="1174" y="5"/>
                </a:cubicBezTo>
                <a:cubicBezTo>
                  <a:pt x="1169" y="19"/>
                  <a:pt x="1169" y="19"/>
                  <a:pt x="1169" y="19"/>
                </a:cubicBezTo>
                <a:cubicBezTo>
                  <a:pt x="1162" y="41"/>
                  <a:pt x="1156" y="52"/>
                  <a:pt x="1149" y="52"/>
                </a:cubicBezTo>
                <a:cubicBezTo>
                  <a:pt x="1116" y="62"/>
                  <a:pt x="1116" y="62"/>
                  <a:pt x="1116" y="62"/>
                </a:cubicBezTo>
                <a:cubicBezTo>
                  <a:pt x="1096" y="70"/>
                  <a:pt x="1083" y="78"/>
                  <a:pt x="1077" y="87"/>
                </a:cubicBezTo>
                <a:cubicBezTo>
                  <a:pt x="1074" y="92"/>
                  <a:pt x="1071" y="104"/>
                  <a:pt x="1068" y="121"/>
                </a:cubicBezTo>
                <a:cubicBezTo>
                  <a:pt x="1065" y="140"/>
                  <a:pt x="1062" y="154"/>
                  <a:pt x="1058" y="162"/>
                </a:cubicBezTo>
                <a:cubicBezTo>
                  <a:pt x="1052" y="176"/>
                  <a:pt x="1042" y="187"/>
                  <a:pt x="1027" y="192"/>
                </a:cubicBezTo>
                <a:cubicBezTo>
                  <a:pt x="1000" y="203"/>
                  <a:pt x="953" y="185"/>
                  <a:pt x="889" y="139"/>
                </a:cubicBezTo>
                <a:cubicBezTo>
                  <a:pt x="802" y="250"/>
                  <a:pt x="802" y="250"/>
                  <a:pt x="802" y="250"/>
                </a:cubicBezTo>
                <a:cubicBezTo>
                  <a:pt x="813" y="295"/>
                  <a:pt x="813" y="295"/>
                  <a:pt x="813" y="295"/>
                </a:cubicBezTo>
                <a:cubicBezTo>
                  <a:pt x="814" y="295"/>
                  <a:pt x="814" y="295"/>
                  <a:pt x="814" y="295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3" y="299"/>
                  <a:pt x="813" y="299"/>
                  <a:pt x="813" y="299"/>
                </a:cubicBezTo>
                <a:cubicBezTo>
                  <a:pt x="813" y="300"/>
                  <a:pt x="813" y="300"/>
                  <a:pt x="813" y="300"/>
                </a:cubicBezTo>
                <a:cubicBezTo>
                  <a:pt x="809" y="306"/>
                  <a:pt x="802" y="310"/>
                  <a:pt x="795" y="311"/>
                </a:cubicBezTo>
                <a:cubicBezTo>
                  <a:pt x="787" y="313"/>
                  <a:pt x="778" y="310"/>
                  <a:pt x="769" y="304"/>
                </a:cubicBezTo>
                <a:cubicBezTo>
                  <a:pt x="760" y="298"/>
                  <a:pt x="736" y="292"/>
                  <a:pt x="697" y="290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53" y="287"/>
                  <a:pt x="653" y="287"/>
                  <a:pt x="653" y="287"/>
                </a:cubicBezTo>
                <a:cubicBezTo>
                  <a:pt x="624" y="292"/>
                  <a:pt x="624" y="292"/>
                  <a:pt x="624" y="292"/>
                </a:cubicBezTo>
                <a:cubicBezTo>
                  <a:pt x="637" y="310"/>
                  <a:pt x="637" y="310"/>
                  <a:pt x="637" y="310"/>
                </a:cubicBezTo>
                <a:cubicBezTo>
                  <a:pt x="647" y="324"/>
                  <a:pt x="652" y="332"/>
                  <a:pt x="650" y="338"/>
                </a:cubicBezTo>
                <a:cubicBezTo>
                  <a:pt x="639" y="406"/>
                  <a:pt x="639" y="406"/>
                  <a:pt x="639" y="406"/>
                </a:cubicBezTo>
                <a:cubicBezTo>
                  <a:pt x="644" y="443"/>
                  <a:pt x="644" y="443"/>
                  <a:pt x="644" y="443"/>
                </a:cubicBezTo>
                <a:cubicBezTo>
                  <a:pt x="645" y="443"/>
                  <a:pt x="645" y="443"/>
                  <a:pt x="645" y="443"/>
                </a:cubicBezTo>
                <a:cubicBezTo>
                  <a:pt x="645" y="444"/>
                  <a:pt x="645" y="444"/>
                  <a:pt x="645" y="444"/>
                </a:cubicBezTo>
                <a:cubicBezTo>
                  <a:pt x="644" y="445"/>
                  <a:pt x="644" y="445"/>
                  <a:pt x="644" y="445"/>
                </a:cubicBezTo>
                <a:cubicBezTo>
                  <a:pt x="644" y="445"/>
                  <a:pt x="644" y="445"/>
                  <a:pt x="644" y="445"/>
                </a:cubicBezTo>
                <a:cubicBezTo>
                  <a:pt x="623" y="514"/>
                  <a:pt x="623" y="514"/>
                  <a:pt x="623" y="514"/>
                </a:cubicBezTo>
                <a:cubicBezTo>
                  <a:pt x="622" y="520"/>
                  <a:pt x="620" y="523"/>
                  <a:pt x="618" y="522"/>
                </a:cubicBezTo>
                <a:cubicBezTo>
                  <a:pt x="616" y="522"/>
                  <a:pt x="616" y="522"/>
                  <a:pt x="616" y="522"/>
                </a:cubicBezTo>
                <a:cubicBezTo>
                  <a:pt x="616" y="521"/>
                  <a:pt x="616" y="521"/>
                  <a:pt x="616" y="521"/>
                </a:cubicBezTo>
                <a:cubicBezTo>
                  <a:pt x="612" y="515"/>
                  <a:pt x="612" y="515"/>
                  <a:pt x="612" y="515"/>
                </a:cubicBezTo>
                <a:cubicBezTo>
                  <a:pt x="608" y="506"/>
                  <a:pt x="606" y="503"/>
                  <a:pt x="603" y="504"/>
                </a:cubicBezTo>
                <a:cubicBezTo>
                  <a:pt x="601" y="505"/>
                  <a:pt x="598" y="510"/>
                  <a:pt x="597" y="519"/>
                </a:cubicBezTo>
                <a:cubicBezTo>
                  <a:pt x="592" y="538"/>
                  <a:pt x="581" y="554"/>
                  <a:pt x="563" y="571"/>
                </a:cubicBezTo>
                <a:cubicBezTo>
                  <a:pt x="544" y="586"/>
                  <a:pt x="544" y="586"/>
                  <a:pt x="544" y="586"/>
                </a:cubicBezTo>
                <a:cubicBezTo>
                  <a:pt x="534" y="591"/>
                  <a:pt x="534" y="591"/>
                  <a:pt x="534" y="591"/>
                </a:cubicBezTo>
                <a:cubicBezTo>
                  <a:pt x="534" y="591"/>
                  <a:pt x="534" y="591"/>
                  <a:pt x="534" y="591"/>
                </a:cubicBezTo>
                <a:cubicBezTo>
                  <a:pt x="533" y="591"/>
                  <a:pt x="533" y="591"/>
                  <a:pt x="533" y="591"/>
                </a:cubicBezTo>
                <a:cubicBezTo>
                  <a:pt x="465" y="592"/>
                  <a:pt x="465" y="592"/>
                  <a:pt x="465" y="592"/>
                </a:cubicBezTo>
                <a:cubicBezTo>
                  <a:pt x="438" y="617"/>
                  <a:pt x="438" y="617"/>
                  <a:pt x="438" y="617"/>
                </a:cubicBezTo>
                <a:cubicBezTo>
                  <a:pt x="437" y="617"/>
                  <a:pt x="437" y="617"/>
                  <a:pt x="437" y="617"/>
                </a:cubicBezTo>
                <a:cubicBezTo>
                  <a:pt x="435" y="617"/>
                  <a:pt x="435" y="617"/>
                  <a:pt x="435" y="617"/>
                </a:cubicBezTo>
                <a:cubicBezTo>
                  <a:pt x="434" y="617"/>
                  <a:pt x="434" y="617"/>
                  <a:pt x="434" y="617"/>
                </a:cubicBezTo>
                <a:cubicBezTo>
                  <a:pt x="361" y="607"/>
                  <a:pt x="361" y="607"/>
                  <a:pt x="361" y="607"/>
                </a:cubicBezTo>
                <a:cubicBezTo>
                  <a:pt x="350" y="619"/>
                  <a:pt x="338" y="624"/>
                  <a:pt x="326" y="622"/>
                </a:cubicBezTo>
                <a:cubicBezTo>
                  <a:pt x="316" y="618"/>
                  <a:pt x="298" y="623"/>
                  <a:pt x="273" y="632"/>
                </a:cubicBezTo>
                <a:cubicBezTo>
                  <a:pt x="243" y="667"/>
                  <a:pt x="243" y="667"/>
                  <a:pt x="243" y="667"/>
                </a:cubicBezTo>
                <a:cubicBezTo>
                  <a:pt x="242" y="669"/>
                  <a:pt x="242" y="669"/>
                  <a:pt x="242" y="669"/>
                </a:cubicBezTo>
                <a:cubicBezTo>
                  <a:pt x="196" y="670"/>
                  <a:pt x="196" y="670"/>
                  <a:pt x="196" y="670"/>
                </a:cubicBezTo>
                <a:cubicBezTo>
                  <a:pt x="196" y="631"/>
                  <a:pt x="196" y="631"/>
                  <a:pt x="196" y="631"/>
                </a:cubicBezTo>
                <a:cubicBezTo>
                  <a:pt x="166" y="631"/>
                  <a:pt x="166" y="631"/>
                  <a:pt x="166" y="631"/>
                </a:cubicBezTo>
                <a:cubicBezTo>
                  <a:pt x="161" y="648"/>
                  <a:pt x="161" y="648"/>
                  <a:pt x="161" y="648"/>
                </a:cubicBezTo>
                <a:cubicBezTo>
                  <a:pt x="139" y="653"/>
                  <a:pt x="139" y="653"/>
                  <a:pt x="139" y="653"/>
                </a:cubicBezTo>
                <a:cubicBezTo>
                  <a:pt x="136" y="653"/>
                  <a:pt x="136" y="653"/>
                  <a:pt x="136" y="653"/>
                </a:cubicBezTo>
                <a:cubicBezTo>
                  <a:pt x="136" y="653"/>
                  <a:pt x="136" y="653"/>
                  <a:pt x="136" y="653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134" y="652"/>
                  <a:pt x="134" y="652"/>
                  <a:pt x="134" y="652"/>
                </a:cubicBezTo>
                <a:cubicBezTo>
                  <a:pt x="121" y="644"/>
                  <a:pt x="104" y="637"/>
                  <a:pt x="87" y="635"/>
                </a:cubicBezTo>
                <a:cubicBezTo>
                  <a:pt x="77" y="634"/>
                  <a:pt x="66" y="641"/>
                  <a:pt x="49" y="655"/>
                </a:cubicBezTo>
                <a:cubicBezTo>
                  <a:pt x="31" y="670"/>
                  <a:pt x="18" y="684"/>
                  <a:pt x="12" y="696"/>
                </a:cubicBezTo>
                <a:cubicBezTo>
                  <a:pt x="15" y="699"/>
                  <a:pt x="17" y="703"/>
                  <a:pt x="17" y="709"/>
                </a:cubicBezTo>
                <a:cubicBezTo>
                  <a:pt x="19" y="717"/>
                  <a:pt x="20" y="723"/>
                  <a:pt x="20" y="731"/>
                </a:cubicBezTo>
                <a:cubicBezTo>
                  <a:pt x="19" y="740"/>
                  <a:pt x="16" y="745"/>
                  <a:pt x="12" y="749"/>
                </a:cubicBezTo>
                <a:cubicBezTo>
                  <a:pt x="7" y="752"/>
                  <a:pt x="4" y="762"/>
                  <a:pt x="0" y="779"/>
                </a:cubicBezTo>
                <a:cubicBezTo>
                  <a:pt x="17" y="790"/>
                  <a:pt x="17" y="790"/>
                  <a:pt x="17" y="790"/>
                </a:cubicBezTo>
                <a:cubicBezTo>
                  <a:pt x="40" y="766"/>
                  <a:pt x="40" y="766"/>
                  <a:pt x="40" y="766"/>
                </a:cubicBezTo>
                <a:cubicBezTo>
                  <a:pt x="70" y="799"/>
                  <a:pt x="70" y="799"/>
                  <a:pt x="70" y="799"/>
                </a:cubicBezTo>
                <a:cubicBezTo>
                  <a:pt x="70" y="801"/>
                  <a:pt x="70" y="801"/>
                  <a:pt x="70" y="801"/>
                </a:cubicBezTo>
                <a:cubicBezTo>
                  <a:pt x="76" y="859"/>
                  <a:pt x="76" y="859"/>
                  <a:pt x="76" y="859"/>
                </a:cubicBezTo>
                <a:cubicBezTo>
                  <a:pt x="76" y="860"/>
                  <a:pt x="76" y="860"/>
                  <a:pt x="76" y="860"/>
                </a:cubicBezTo>
                <a:cubicBezTo>
                  <a:pt x="75" y="860"/>
                  <a:pt x="75" y="860"/>
                  <a:pt x="75" y="860"/>
                </a:cubicBezTo>
                <a:cubicBezTo>
                  <a:pt x="58" y="940"/>
                  <a:pt x="58" y="940"/>
                  <a:pt x="58" y="940"/>
                </a:cubicBezTo>
                <a:cubicBezTo>
                  <a:pt x="54" y="940"/>
                  <a:pt x="54" y="940"/>
                  <a:pt x="54" y="940"/>
                </a:cubicBezTo>
                <a:cubicBezTo>
                  <a:pt x="30" y="940"/>
                  <a:pt x="14" y="941"/>
                  <a:pt x="8" y="946"/>
                </a:cubicBezTo>
                <a:cubicBezTo>
                  <a:pt x="9" y="951"/>
                  <a:pt x="19" y="959"/>
                  <a:pt x="37" y="971"/>
                </a:cubicBezTo>
                <a:cubicBezTo>
                  <a:pt x="52" y="969"/>
                  <a:pt x="52" y="969"/>
                  <a:pt x="52" y="969"/>
                </a:cubicBezTo>
                <a:cubicBezTo>
                  <a:pt x="55" y="969"/>
                  <a:pt x="55" y="969"/>
                  <a:pt x="55" y="969"/>
                </a:cubicBezTo>
                <a:cubicBezTo>
                  <a:pt x="56" y="970"/>
                  <a:pt x="56" y="970"/>
                  <a:pt x="56" y="970"/>
                </a:cubicBezTo>
                <a:cubicBezTo>
                  <a:pt x="91" y="1004"/>
                  <a:pt x="91" y="1004"/>
                  <a:pt x="91" y="1004"/>
                </a:cubicBezTo>
                <a:cubicBezTo>
                  <a:pt x="105" y="1015"/>
                  <a:pt x="104" y="1035"/>
                  <a:pt x="86" y="1065"/>
                </a:cubicBezTo>
                <a:cubicBezTo>
                  <a:pt x="91" y="1098"/>
                  <a:pt x="91" y="1098"/>
                  <a:pt x="91" y="1098"/>
                </a:cubicBezTo>
                <a:cubicBezTo>
                  <a:pt x="105" y="1101"/>
                  <a:pt x="105" y="1101"/>
                  <a:pt x="105" y="1101"/>
                </a:cubicBezTo>
                <a:cubicBezTo>
                  <a:pt x="159" y="1101"/>
                  <a:pt x="159" y="1101"/>
                  <a:pt x="159" y="1101"/>
                </a:cubicBezTo>
                <a:cubicBezTo>
                  <a:pt x="131" y="1126"/>
                  <a:pt x="131" y="1126"/>
                  <a:pt x="131" y="1126"/>
                </a:cubicBezTo>
                <a:cubicBezTo>
                  <a:pt x="147" y="1134"/>
                  <a:pt x="147" y="1134"/>
                  <a:pt x="147" y="1134"/>
                </a:cubicBezTo>
                <a:cubicBezTo>
                  <a:pt x="147" y="1134"/>
                  <a:pt x="147" y="1134"/>
                  <a:pt x="147" y="1134"/>
                </a:cubicBezTo>
                <a:cubicBezTo>
                  <a:pt x="168" y="1146"/>
                  <a:pt x="168" y="1146"/>
                  <a:pt x="168" y="1146"/>
                </a:cubicBezTo>
                <a:cubicBezTo>
                  <a:pt x="225" y="1170"/>
                  <a:pt x="225" y="1170"/>
                  <a:pt x="225" y="1170"/>
                </a:cubicBezTo>
                <a:cubicBezTo>
                  <a:pt x="226" y="1171"/>
                  <a:pt x="226" y="1171"/>
                  <a:pt x="226" y="1171"/>
                </a:cubicBezTo>
                <a:cubicBezTo>
                  <a:pt x="228" y="1171"/>
                  <a:pt x="228" y="1171"/>
                  <a:pt x="228" y="1171"/>
                </a:cubicBezTo>
                <a:cubicBezTo>
                  <a:pt x="234" y="1258"/>
                  <a:pt x="234" y="1258"/>
                  <a:pt x="234" y="1258"/>
                </a:cubicBezTo>
                <a:cubicBezTo>
                  <a:pt x="235" y="1275"/>
                  <a:pt x="247" y="1287"/>
                  <a:pt x="273" y="1296"/>
                </a:cubicBezTo>
                <a:cubicBezTo>
                  <a:pt x="277" y="1294"/>
                  <a:pt x="277" y="1294"/>
                  <a:pt x="277" y="1294"/>
                </a:cubicBezTo>
                <a:cubicBezTo>
                  <a:pt x="278" y="1294"/>
                  <a:pt x="278" y="1294"/>
                  <a:pt x="278" y="1294"/>
                </a:cubicBezTo>
                <a:cubicBezTo>
                  <a:pt x="279" y="1294"/>
                  <a:pt x="279" y="1294"/>
                  <a:pt x="279" y="1294"/>
                </a:cubicBezTo>
                <a:cubicBezTo>
                  <a:pt x="338" y="1302"/>
                  <a:pt x="338" y="1302"/>
                  <a:pt x="338" y="1302"/>
                </a:cubicBezTo>
                <a:cubicBezTo>
                  <a:pt x="342" y="1302"/>
                  <a:pt x="342" y="1302"/>
                  <a:pt x="342" y="1302"/>
                </a:cubicBezTo>
                <a:cubicBezTo>
                  <a:pt x="342" y="1301"/>
                  <a:pt x="342" y="1301"/>
                  <a:pt x="342" y="1301"/>
                </a:cubicBezTo>
                <a:cubicBezTo>
                  <a:pt x="343" y="1299"/>
                  <a:pt x="343" y="1299"/>
                  <a:pt x="343" y="1299"/>
                </a:cubicBezTo>
                <a:cubicBezTo>
                  <a:pt x="350" y="1287"/>
                  <a:pt x="354" y="1279"/>
                  <a:pt x="354" y="1277"/>
                </a:cubicBezTo>
                <a:cubicBezTo>
                  <a:pt x="354" y="1275"/>
                  <a:pt x="354" y="1275"/>
                  <a:pt x="354" y="1275"/>
                </a:cubicBezTo>
                <a:cubicBezTo>
                  <a:pt x="353" y="1265"/>
                  <a:pt x="357" y="1257"/>
                  <a:pt x="366" y="1251"/>
                </a:cubicBezTo>
                <a:cubicBezTo>
                  <a:pt x="374" y="1244"/>
                  <a:pt x="379" y="1238"/>
                  <a:pt x="382" y="1230"/>
                </a:cubicBezTo>
                <a:cubicBezTo>
                  <a:pt x="383" y="1229"/>
                  <a:pt x="383" y="1229"/>
                  <a:pt x="383" y="1229"/>
                </a:cubicBezTo>
                <a:cubicBezTo>
                  <a:pt x="387" y="1221"/>
                  <a:pt x="397" y="1219"/>
                  <a:pt x="415" y="1224"/>
                </a:cubicBezTo>
                <a:cubicBezTo>
                  <a:pt x="416" y="1224"/>
                  <a:pt x="416" y="1224"/>
                  <a:pt x="416" y="1224"/>
                </a:cubicBezTo>
                <a:cubicBezTo>
                  <a:pt x="416" y="1224"/>
                  <a:pt x="416" y="1224"/>
                  <a:pt x="416" y="1224"/>
                </a:cubicBezTo>
                <a:cubicBezTo>
                  <a:pt x="436" y="1236"/>
                  <a:pt x="436" y="1236"/>
                  <a:pt x="436" y="1236"/>
                </a:cubicBezTo>
                <a:cubicBezTo>
                  <a:pt x="503" y="1248"/>
                  <a:pt x="503" y="1248"/>
                  <a:pt x="503" y="1248"/>
                </a:cubicBezTo>
                <a:cubicBezTo>
                  <a:pt x="544" y="1245"/>
                  <a:pt x="544" y="1245"/>
                  <a:pt x="544" y="1245"/>
                </a:cubicBezTo>
                <a:cubicBezTo>
                  <a:pt x="573" y="1233"/>
                  <a:pt x="573" y="1233"/>
                  <a:pt x="573" y="1233"/>
                </a:cubicBezTo>
                <a:cubicBezTo>
                  <a:pt x="579" y="1225"/>
                  <a:pt x="583" y="1222"/>
                  <a:pt x="586" y="1220"/>
                </a:cubicBezTo>
                <a:cubicBezTo>
                  <a:pt x="591" y="1219"/>
                  <a:pt x="599" y="1221"/>
                  <a:pt x="607" y="1228"/>
                </a:cubicBezTo>
                <a:cubicBezTo>
                  <a:pt x="611" y="1230"/>
                  <a:pt x="611" y="1230"/>
                  <a:pt x="611" y="1230"/>
                </a:cubicBezTo>
                <a:cubicBezTo>
                  <a:pt x="616" y="1234"/>
                  <a:pt x="619" y="1240"/>
                  <a:pt x="623" y="1252"/>
                </a:cubicBezTo>
                <a:cubicBezTo>
                  <a:pt x="644" y="1267"/>
                  <a:pt x="644" y="1267"/>
                  <a:pt x="644" y="1267"/>
                </a:cubicBezTo>
                <a:cubicBezTo>
                  <a:pt x="660" y="1267"/>
                  <a:pt x="660" y="1267"/>
                  <a:pt x="660" y="1267"/>
                </a:cubicBezTo>
                <a:cubicBezTo>
                  <a:pt x="661" y="1267"/>
                  <a:pt x="661" y="1267"/>
                  <a:pt x="661" y="1267"/>
                </a:cubicBezTo>
                <a:cubicBezTo>
                  <a:pt x="663" y="1267"/>
                  <a:pt x="663" y="1267"/>
                  <a:pt x="663" y="1267"/>
                </a:cubicBezTo>
                <a:cubicBezTo>
                  <a:pt x="664" y="1267"/>
                  <a:pt x="664" y="1267"/>
                  <a:pt x="664" y="1267"/>
                </a:cubicBezTo>
                <a:cubicBezTo>
                  <a:pt x="686" y="1277"/>
                  <a:pt x="686" y="1277"/>
                  <a:pt x="686" y="1277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1" y="1266"/>
                  <a:pt x="751" y="1266"/>
                  <a:pt x="751" y="1266"/>
                </a:cubicBezTo>
                <a:cubicBezTo>
                  <a:pt x="811" y="1272"/>
                  <a:pt x="811" y="1272"/>
                  <a:pt x="811" y="1272"/>
                </a:cubicBezTo>
                <a:cubicBezTo>
                  <a:pt x="837" y="1264"/>
                  <a:pt x="837" y="1264"/>
                  <a:pt x="837" y="1264"/>
                </a:cubicBezTo>
                <a:cubicBezTo>
                  <a:pt x="868" y="1252"/>
                  <a:pt x="868" y="1252"/>
                  <a:pt x="868" y="1252"/>
                </a:cubicBezTo>
                <a:cubicBezTo>
                  <a:pt x="874" y="1247"/>
                  <a:pt x="882" y="1244"/>
                  <a:pt x="892" y="1241"/>
                </a:cubicBezTo>
                <a:cubicBezTo>
                  <a:pt x="950" y="1241"/>
                  <a:pt x="950" y="1241"/>
                  <a:pt x="950" y="1241"/>
                </a:cubicBezTo>
                <a:cubicBezTo>
                  <a:pt x="971" y="1234"/>
                  <a:pt x="971" y="1234"/>
                  <a:pt x="971" y="1234"/>
                </a:cubicBezTo>
                <a:cubicBezTo>
                  <a:pt x="980" y="1228"/>
                  <a:pt x="987" y="1225"/>
                  <a:pt x="993" y="1225"/>
                </a:cubicBezTo>
                <a:cubicBezTo>
                  <a:pt x="1027" y="1225"/>
                  <a:pt x="1027" y="1225"/>
                  <a:pt x="1027" y="1225"/>
                </a:cubicBezTo>
                <a:cubicBezTo>
                  <a:pt x="1043" y="1237"/>
                  <a:pt x="1043" y="1237"/>
                  <a:pt x="1043" y="1237"/>
                </a:cubicBezTo>
                <a:cubicBezTo>
                  <a:pt x="1088" y="1246"/>
                  <a:pt x="1088" y="1246"/>
                  <a:pt x="1088" y="1246"/>
                </a:cubicBezTo>
                <a:cubicBezTo>
                  <a:pt x="1095" y="1246"/>
                  <a:pt x="1101" y="1252"/>
                  <a:pt x="1112" y="1261"/>
                </a:cubicBezTo>
                <a:cubicBezTo>
                  <a:pt x="1131" y="1274"/>
                  <a:pt x="1131" y="1274"/>
                  <a:pt x="1131" y="1274"/>
                </a:cubicBezTo>
                <a:cubicBezTo>
                  <a:pt x="1133" y="1276"/>
                  <a:pt x="1133" y="1276"/>
                  <a:pt x="1133" y="1276"/>
                </a:cubicBezTo>
                <a:cubicBezTo>
                  <a:pt x="1176" y="1277"/>
                  <a:pt x="1176" y="1277"/>
                  <a:pt x="1176" y="1277"/>
                </a:cubicBezTo>
                <a:cubicBezTo>
                  <a:pt x="1176" y="1277"/>
                  <a:pt x="1176" y="1277"/>
                  <a:pt x="1176" y="1277"/>
                </a:cubicBezTo>
                <a:cubicBezTo>
                  <a:pt x="1177" y="1277"/>
                  <a:pt x="1177" y="1277"/>
                  <a:pt x="1177" y="1277"/>
                </a:cubicBezTo>
                <a:cubicBezTo>
                  <a:pt x="1197" y="1287"/>
                  <a:pt x="1197" y="1287"/>
                  <a:pt x="1197" y="1287"/>
                </a:cubicBezTo>
                <a:cubicBezTo>
                  <a:pt x="1224" y="1293"/>
                  <a:pt x="1224" y="1293"/>
                  <a:pt x="1224" y="1293"/>
                </a:cubicBezTo>
                <a:cubicBezTo>
                  <a:pt x="1225" y="1293"/>
                  <a:pt x="1225" y="1293"/>
                  <a:pt x="1225" y="1293"/>
                </a:cubicBezTo>
                <a:cubicBezTo>
                  <a:pt x="1247" y="1296"/>
                  <a:pt x="1247" y="1296"/>
                  <a:pt x="1247" y="1296"/>
                </a:cubicBezTo>
                <a:cubicBezTo>
                  <a:pt x="1253" y="1283"/>
                  <a:pt x="1253" y="1283"/>
                  <a:pt x="1253" y="1283"/>
                </a:cubicBezTo>
                <a:cubicBezTo>
                  <a:pt x="1244" y="1262"/>
                  <a:pt x="1244" y="1262"/>
                  <a:pt x="1244" y="1262"/>
                </a:cubicBezTo>
                <a:cubicBezTo>
                  <a:pt x="1239" y="1241"/>
                  <a:pt x="1239" y="1241"/>
                  <a:pt x="1239" y="1241"/>
                </a:cubicBezTo>
                <a:cubicBezTo>
                  <a:pt x="1239" y="1240"/>
                  <a:pt x="1239" y="1240"/>
                  <a:pt x="1239" y="1240"/>
                </a:cubicBezTo>
                <a:cubicBezTo>
                  <a:pt x="1238" y="1240"/>
                  <a:pt x="1238" y="1240"/>
                  <a:pt x="1238" y="1240"/>
                </a:cubicBezTo>
                <a:cubicBezTo>
                  <a:pt x="1242" y="1237"/>
                  <a:pt x="1242" y="1237"/>
                  <a:pt x="1242" y="1237"/>
                </a:cubicBezTo>
                <a:cubicBezTo>
                  <a:pt x="1256" y="1217"/>
                  <a:pt x="1256" y="1217"/>
                  <a:pt x="1256" y="1217"/>
                </a:cubicBezTo>
                <a:cubicBezTo>
                  <a:pt x="1256" y="1216"/>
                  <a:pt x="1256" y="1216"/>
                  <a:pt x="1256" y="1216"/>
                </a:cubicBezTo>
                <a:cubicBezTo>
                  <a:pt x="1256" y="1216"/>
                  <a:pt x="1256" y="1216"/>
                  <a:pt x="1256" y="1216"/>
                </a:cubicBezTo>
                <a:cubicBezTo>
                  <a:pt x="1257" y="1216"/>
                  <a:pt x="1257" y="1216"/>
                  <a:pt x="1257" y="1216"/>
                </a:cubicBezTo>
                <a:cubicBezTo>
                  <a:pt x="1257" y="1215"/>
                  <a:pt x="1257" y="1215"/>
                  <a:pt x="1257" y="1215"/>
                </a:cubicBezTo>
                <a:cubicBezTo>
                  <a:pt x="1272" y="1204"/>
                  <a:pt x="1272" y="1204"/>
                  <a:pt x="1272" y="1204"/>
                </a:cubicBezTo>
                <a:cubicBezTo>
                  <a:pt x="1272" y="1204"/>
                  <a:pt x="1272" y="1204"/>
                  <a:pt x="1272" y="1204"/>
                </a:cubicBezTo>
                <a:cubicBezTo>
                  <a:pt x="1269" y="1198"/>
                  <a:pt x="1269" y="1198"/>
                  <a:pt x="1269" y="1198"/>
                </a:cubicBezTo>
                <a:cubicBezTo>
                  <a:pt x="1263" y="1177"/>
                  <a:pt x="1263" y="1177"/>
                  <a:pt x="1263" y="1177"/>
                </a:cubicBezTo>
                <a:cubicBezTo>
                  <a:pt x="1263" y="1174"/>
                  <a:pt x="1259" y="1171"/>
                  <a:pt x="1253" y="1167"/>
                </a:cubicBezTo>
                <a:cubicBezTo>
                  <a:pt x="1253" y="1167"/>
                  <a:pt x="1253" y="1167"/>
                  <a:pt x="1253" y="1167"/>
                </a:cubicBezTo>
                <a:cubicBezTo>
                  <a:pt x="1237" y="1150"/>
                  <a:pt x="1237" y="1150"/>
                  <a:pt x="1237" y="1150"/>
                </a:cubicBezTo>
                <a:cubicBezTo>
                  <a:pt x="1217" y="1133"/>
                  <a:pt x="1217" y="1133"/>
                  <a:pt x="1217" y="1133"/>
                </a:cubicBezTo>
                <a:cubicBezTo>
                  <a:pt x="1216" y="1131"/>
                  <a:pt x="1216" y="1131"/>
                  <a:pt x="1216" y="1131"/>
                </a:cubicBezTo>
                <a:cubicBezTo>
                  <a:pt x="1214" y="1130"/>
                  <a:pt x="1214" y="1130"/>
                  <a:pt x="1214" y="1130"/>
                </a:cubicBezTo>
                <a:cubicBezTo>
                  <a:pt x="1215" y="1129"/>
                  <a:pt x="1215" y="1129"/>
                  <a:pt x="1215" y="1129"/>
                </a:cubicBezTo>
                <a:cubicBezTo>
                  <a:pt x="1215" y="1127"/>
                  <a:pt x="1215" y="1127"/>
                  <a:pt x="1215" y="1127"/>
                </a:cubicBezTo>
                <a:cubicBezTo>
                  <a:pt x="1218" y="1107"/>
                  <a:pt x="1218" y="1107"/>
                  <a:pt x="1218" y="1107"/>
                </a:cubicBezTo>
                <a:cubicBezTo>
                  <a:pt x="1218" y="1092"/>
                  <a:pt x="1218" y="1092"/>
                  <a:pt x="1218" y="1092"/>
                </a:cubicBezTo>
                <a:cubicBezTo>
                  <a:pt x="1209" y="1067"/>
                  <a:pt x="1209" y="1067"/>
                  <a:pt x="1209" y="1067"/>
                </a:cubicBezTo>
                <a:cubicBezTo>
                  <a:pt x="1233" y="1062"/>
                  <a:pt x="1233" y="1062"/>
                  <a:pt x="1233" y="1062"/>
                </a:cubicBezTo>
                <a:cubicBezTo>
                  <a:pt x="1245" y="1050"/>
                  <a:pt x="1245" y="1050"/>
                  <a:pt x="1245" y="1050"/>
                </a:cubicBezTo>
                <a:cubicBezTo>
                  <a:pt x="1274" y="1050"/>
                  <a:pt x="1274" y="1050"/>
                  <a:pt x="1274" y="1050"/>
                </a:cubicBezTo>
                <a:cubicBezTo>
                  <a:pt x="1304" y="1046"/>
                  <a:pt x="1304" y="1046"/>
                  <a:pt x="1304" y="1046"/>
                </a:cubicBezTo>
                <a:cubicBezTo>
                  <a:pt x="1305" y="1046"/>
                  <a:pt x="1305" y="1046"/>
                  <a:pt x="1305" y="1046"/>
                </a:cubicBezTo>
                <a:cubicBezTo>
                  <a:pt x="1325" y="1048"/>
                  <a:pt x="1325" y="1048"/>
                  <a:pt x="1325" y="1048"/>
                </a:cubicBezTo>
                <a:cubicBezTo>
                  <a:pt x="1348" y="1039"/>
                  <a:pt x="1348" y="1039"/>
                  <a:pt x="1348" y="1039"/>
                </a:cubicBezTo>
                <a:cubicBezTo>
                  <a:pt x="1374" y="1036"/>
                  <a:pt x="1374" y="1036"/>
                  <a:pt x="1374" y="1036"/>
                </a:cubicBezTo>
                <a:cubicBezTo>
                  <a:pt x="1391" y="1029"/>
                  <a:pt x="1391" y="1029"/>
                  <a:pt x="1391" y="1029"/>
                </a:cubicBezTo>
                <a:cubicBezTo>
                  <a:pt x="1392" y="1029"/>
                  <a:pt x="1392" y="1029"/>
                  <a:pt x="1392" y="1029"/>
                </a:cubicBezTo>
                <a:cubicBezTo>
                  <a:pt x="1438" y="1020"/>
                  <a:pt x="1438" y="1020"/>
                  <a:pt x="1438" y="1020"/>
                </a:cubicBezTo>
                <a:cubicBezTo>
                  <a:pt x="1445" y="1013"/>
                  <a:pt x="1445" y="1013"/>
                  <a:pt x="1445" y="1013"/>
                </a:cubicBezTo>
                <a:cubicBezTo>
                  <a:pt x="1443" y="1005"/>
                  <a:pt x="1443" y="1005"/>
                  <a:pt x="1443" y="1005"/>
                </a:cubicBezTo>
                <a:cubicBezTo>
                  <a:pt x="1435" y="990"/>
                  <a:pt x="1435" y="990"/>
                  <a:pt x="1435" y="990"/>
                </a:cubicBezTo>
                <a:cubicBezTo>
                  <a:pt x="1435" y="989"/>
                  <a:pt x="1435" y="989"/>
                  <a:pt x="1435" y="989"/>
                </a:cubicBezTo>
                <a:cubicBezTo>
                  <a:pt x="1434" y="988"/>
                  <a:pt x="1434" y="988"/>
                  <a:pt x="1434" y="988"/>
                </a:cubicBezTo>
                <a:cubicBezTo>
                  <a:pt x="1434" y="987"/>
                  <a:pt x="1434" y="987"/>
                  <a:pt x="1434" y="987"/>
                </a:cubicBezTo>
                <a:cubicBezTo>
                  <a:pt x="1436" y="971"/>
                  <a:pt x="1436" y="971"/>
                  <a:pt x="1436" y="971"/>
                </a:cubicBezTo>
                <a:cubicBezTo>
                  <a:pt x="1437" y="970"/>
                  <a:pt x="1437" y="970"/>
                  <a:pt x="1437" y="970"/>
                </a:cubicBezTo>
                <a:cubicBezTo>
                  <a:pt x="1437" y="948"/>
                  <a:pt x="1437" y="948"/>
                  <a:pt x="1437" y="948"/>
                </a:cubicBezTo>
                <a:cubicBezTo>
                  <a:pt x="1433" y="929"/>
                  <a:pt x="1433" y="929"/>
                  <a:pt x="1433" y="929"/>
                </a:cubicBezTo>
                <a:cubicBezTo>
                  <a:pt x="1433" y="929"/>
                  <a:pt x="1433" y="929"/>
                  <a:pt x="1433" y="929"/>
                </a:cubicBezTo>
                <a:cubicBezTo>
                  <a:pt x="1433" y="928"/>
                  <a:pt x="1433" y="928"/>
                  <a:pt x="1433" y="928"/>
                </a:cubicBezTo>
                <a:cubicBezTo>
                  <a:pt x="1443" y="906"/>
                  <a:pt x="1443" y="906"/>
                  <a:pt x="1443" y="906"/>
                </a:cubicBezTo>
                <a:cubicBezTo>
                  <a:pt x="1447" y="897"/>
                  <a:pt x="1453" y="892"/>
                  <a:pt x="1459" y="892"/>
                </a:cubicBezTo>
                <a:cubicBezTo>
                  <a:pt x="1486" y="894"/>
                  <a:pt x="1486" y="894"/>
                  <a:pt x="1486" y="894"/>
                </a:cubicBezTo>
                <a:cubicBezTo>
                  <a:pt x="1491" y="894"/>
                  <a:pt x="1496" y="892"/>
                  <a:pt x="1501" y="887"/>
                </a:cubicBezTo>
                <a:cubicBezTo>
                  <a:pt x="1542" y="832"/>
                  <a:pt x="1542" y="832"/>
                  <a:pt x="1542" y="832"/>
                </a:cubicBezTo>
                <a:cubicBezTo>
                  <a:pt x="1542" y="831"/>
                  <a:pt x="1542" y="831"/>
                  <a:pt x="1542" y="831"/>
                </a:cubicBezTo>
                <a:cubicBezTo>
                  <a:pt x="1543" y="829"/>
                  <a:pt x="1543" y="829"/>
                  <a:pt x="1543" y="829"/>
                </a:cubicBezTo>
                <a:cubicBezTo>
                  <a:pt x="1566" y="811"/>
                  <a:pt x="1566" y="811"/>
                  <a:pt x="1566" y="811"/>
                </a:cubicBezTo>
                <a:cubicBezTo>
                  <a:pt x="1568" y="809"/>
                  <a:pt x="1568" y="809"/>
                  <a:pt x="1568" y="809"/>
                </a:cubicBezTo>
                <a:cubicBezTo>
                  <a:pt x="1576" y="807"/>
                  <a:pt x="1581" y="804"/>
                  <a:pt x="1585" y="802"/>
                </a:cubicBezTo>
                <a:cubicBezTo>
                  <a:pt x="1590" y="797"/>
                  <a:pt x="1590" y="797"/>
                  <a:pt x="1590" y="797"/>
                </a:cubicBezTo>
                <a:cubicBezTo>
                  <a:pt x="1597" y="787"/>
                  <a:pt x="1604" y="783"/>
                  <a:pt x="1608" y="783"/>
                </a:cubicBezTo>
                <a:cubicBezTo>
                  <a:pt x="1644" y="790"/>
                  <a:pt x="1644" y="790"/>
                  <a:pt x="1644" y="790"/>
                </a:cubicBezTo>
                <a:cubicBezTo>
                  <a:pt x="1674" y="776"/>
                  <a:pt x="1674" y="776"/>
                  <a:pt x="1674" y="776"/>
                </a:cubicBezTo>
                <a:cubicBezTo>
                  <a:pt x="1674" y="776"/>
                  <a:pt x="1674" y="776"/>
                  <a:pt x="1674" y="776"/>
                </a:cubicBezTo>
                <a:cubicBezTo>
                  <a:pt x="1675" y="776"/>
                  <a:pt x="1675" y="776"/>
                  <a:pt x="1675" y="776"/>
                </a:cubicBezTo>
                <a:cubicBezTo>
                  <a:pt x="1675" y="776"/>
                  <a:pt x="1675" y="776"/>
                  <a:pt x="1675" y="776"/>
                </a:cubicBezTo>
                <a:cubicBezTo>
                  <a:pt x="1676" y="776"/>
                  <a:pt x="1676" y="776"/>
                  <a:pt x="1676" y="776"/>
                </a:cubicBezTo>
                <a:cubicBezTo>
                  <a:pt x="1694" y="774"/>
                  <a:pt x="1694" y="774"/>
                  <a:pt x="1694" y="774"/>
                </a:cubicBezTo>
                <a:cubicBezTo>
                  <a:pt x="1709" y="767"/>
                  <a:pt x="1709" y="767"/>
                  <a:pt x="1709" y="767"/>
                </a:cubicBezTo>
                <a:cubicBezTo>
                  <a:pt x="1709" y="743"/>
                  <a:pt x="1709" y="743"/>
                  <a:pt x="1709" y="743"/>
                </a:cubicBezTo>
                <a:cubicBezTo>
                  <a:pt x="1713" y="712"/>
                  <a:pt x="1713" y="712"/>
                  <a:pt x="1713" y="712"/>
                </a:cubicBezTo>
                <a:cubicBezTo>
                  <a:pt x="1713" y="711"/>
                  <a:pt x="1713" y="711"/>
                  <a:pt x="1713" y="711"/>
                </a:cubicBezTo>
                <a:cubicBezTo>
                  <a:pt x="1713" y="711"/>
                  <a:pt x="1713" y="711"/>
                  <a:pt x="1713" y="711"/>
                </a:cubicBezTo>
                <a:cubicBezTo>
                  <a:pt x="1713" y="710"/>
                  <a:pt x="1713" y="710"/>
                  <a:pt x="1713" y="710"/>
                </a:cubicBezTo>
                <a:cubicBezTo>
                  <a:pt x="1719" y="702"/>
                  <a:pt x="1719" y="702"/>
                  <a:pt x="1719" y="702"/>
                </a:cubicBezTo>
                <a:lnTo>
                  <a:pt x="1719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1" name="Freeform 9"/>
          <p:cNvSpPr/>
          <p:nvPr/>
        </p:nvSpPr>
        <p:spPr bwMode="auto">
          <a:xfrm>
            <a:off x="2100953" y="3568181"/>
            <a:ext cx="1077346" cy="773615"/>
          </a:xfrm>
          <a:custGeom>
            <a:avLst/>
            <a:gdLst>
              <a:gd name="T0" fmla="*/ 636 w 1071"/>
              <a:gd name="T1" fmla="*/ 77 h 769"/>
              <a:gd name="T2" fmla="*/ 604 w 1071"/>
              <a:gd name="T3" fmla="*/ 110 h 769"/>
              <a:gd name="T4" fmla="*/ 503 w 1071"/>
              <a:gd name="T5" fmla="*/ 38 h 769"/>
              <a:gd name="T6" fmla="*/ 471 w 1071"/>
              <a:gd name="T7" fmla="*/ 25 h 769"/>
              <a:gd name="T8" fmla="*/ 380 w 1071"/>
              <a:gd name="T9" fmla="*/ 5 h 769"/>
              <a:gd name="T10" fmla="*/ 303 w 1071"/>
              <a:gd name="T11" fmla="*/ 14 h 769"/>
              <a:gd name="T12" fmla="*/ 261 w 1071"/>
              <a:gd name="T13" fmla="*/ 26 h 769"/>
              <a:gd name="T14" fmla="*/ 190 w 1071"/>
              <a:gd name="T15" fmla="*/ 35 h 769"/>
              <a:gd name="T16" fmla="*/ 110 w 1071"/>
              <a:gd name="T17" fmla="*/ 53 h 769"/>
              <a:gd name="T18" fmla="*/ 131 w 1071"/>
              <a:gd name="T19" fmla="*/ 119 h 769"/>
              <a:gd name="T20" fmla="*/ 164 w 1071"/>
              <a:gd name="T21" fmla="*/ 171 h 769"/>
              <a:gd name="T22" fmla="*/ 139 w 1071"/>
              <a:gd name="T23" fmla="*/ 236 h 769"/>
              <a:gd name="T24" fmla="*/ 148 w 1071"/>
              <a:gd name="T25" fmla="*/ 270 h 769"/>
              <a:gd name="T26" fmla="*/ 79 w 1071"/>
              <a:gd name="T27" fmla="*/ 276 h 769"/>
              <a:gd name="T28" fmla="*/ 26 w 1071"/>
              <a:gd name="T29" fmla="*/ 319 h 769"/>
              <a:gd name="T30" fmla="*/ 5 w 1071"/>
              <a:gd name="T31" fmla="*/ 359 h 769"/>
              <a:gd name="T32" fmla="*/ 14 w 1071"/>
              <a:gd name="T33" fmla="*/ 445 h 769"/>
              <a:gd name="T34" fmla="*/ 23 w 1071"/>
              <a:gd name="T35" fmla="*/ 519 h 769"/>
              <a:gd name="T36" fmla="*/ 102 w 1071"/>
              <a:gd name="T37" fmla="*/ 550 h 769"/>
              <a:gd name="T38" fmla="*/ 134 w 1071"/>
              <a:gd name="T39" fmla="*/ 574 h 769"/>
              <a:gd name="T40" fmla="*/ 168 w 1071"/>
              <a:gd name="T41" fmla="*/ 604 h 769"/>
              <a:gd name="T42" fmla="*/ 247 w 1071"/>
              <a:gd name="T43" fmla="*/ 637 h 769"/>
              <a:gd name="T44" fmla="*/ 359 w 1071"/>
              <a:gd name="T45" fmla="*/ 660 h 769"/>
              <a:gd name="T46" fmla="*/ 419 w 1071"/>
              <a:gd name="T47" fmla="*/ 675 h 769"/>
              <a:gd name="T48" fmla="*/ 449 w 1071"/>
              <a:gd name="T49" fmla="*/ 708 h 769"/>
              <a:gd name="T50" fmla="*/ 461 w 1071"/>
              <a:gd name="T51" fmla="*/ 732 h 769"/>
              <a:gd name="T52" fmla="*/ 483 w 1071"/>
              <a:gd name="T53" fmla="*/ 762 h 769"/>
              <a:gd name="T54" fmla="*/ 516 w 1071"/>
              <a:gd name="T55" fmla="*/ 750 h 769"/>
              <a:gd name="T56" fmla="*/ 555 w 1071"/>
              <a:gd name="T57" fmla="*/ 737 h 769"/>
              <a:gd name="T58" fmla="*/ 587 w 1071"/>
              <a:gd name="T59" fmla="*/ 729 h 769"/>
              <a:gd name="T60" fmla="*/ 598 w 1071"/>
              <a:gd name="T61" fmla="*/ 688 h 769"/>
              <a:gd name="T62" fmla="*/ 639 w 1071"/>
              <a:gd name="T63" fmla="*/ 619 h 769"/>
              <a:gd name="T64" fmla="*/ 632 w 1071"/>
              <a:gd name="T65" fmla="*/ 555 h 769"/>
              <a:gd name="T66" fmla="*/ 650 w 1071"/>
              <a:gd name="T67" fmla="*/ 535 h 769"/>
              <a:gd name="T68" fmla="*/ 734 w 1071"/>
              <a:gd name="T69" fmla="*/ 563 h 769"/>
              <a:gd name="T70" fmla="*/ 751 w 1071"/>
              <a:gd name="T71" fmla="*/ 609 h 769"/>
              <a:gd name="T72" fmla="*/ 789 w 1071"/>
              <a:gd name="T73" fmla="*/ 657 h 769"/>
              <a:gd name="T74" fmla="*/ 858 w 1071"/>
              <a:gd name="T75" fmla="*/ 683 h 769"/>
              <a:gd name="T76" fmla="*/ 878 w 1071"/>
              <a:gd name="T77" fmla="*/ 689 h 769"/>
              <a:gd name="T78" fmla="*/ 924 w 1071"/>
              <a:gd name="T79" fmla="*/ 670 h 769"/>
              <a:gd name="T80" fmla="*/ 953 w 1071"/>
              <a:gd name="T81" fmla="*/ 623 h 769"/>
              <a:gd name="T82" fmla="*/ 915 w 1071"/>
              <a:gd name="T83" fmla="*/ 603 h 769"/>
              <a:gd name="T84" fmla="*/ 969 w 1071"/>
              <a:gd name="T85" fmla="*/ 537 h 769"/>
              <a:gd name="T86" fmla="*/ 992 w 1071"/>
              <a:gd name="T87" fmla="*/ 461 h 769"/>
              <a:gd name="T88" fmla="*/ 1063 w 1071"/>
              <a:gd name="T89" fmla="*/ 383 h 769"/>
              <a:gd name="T90" fmla="*/ 1056 w 1071"/>
              <a:gd name="T91" fmla="*/ 336 h 769"/>
              <a:gd name="T92" fmla="*/ 1009 w 1071"/>
              <a:gd name="T93" fmla="*/ 222 h 769"/>
              <a:gd name="T94" fmla="*/ 972 w 1071"/>
              <a:gd name="T95" fmla="*/ 210 h 769"/>
              <a:gd name="T96" fmla="*/ 889 w 1071"/>
              <a:gd name="T97" fmla="*/ 131 h 769"/>
              <a:gd name="T98" fmla="*/ 867 w 1071"/>
              <a:gd name="T99" fmla="*/ 139 h 769"/>
              <a:gd name="T100" fmla="*/ 813 w 1071"/>
              <a:gd name="T101" fmla="*/ 103 h 769"/>
              <a:gd name="T102" fmla="*/ 742 w 1071"/>
              <a:gd name="T103" fmla="*/ 67 h 769"/>
              <a:gd name="T104" fmla="*/ 719 w 1071"/>
              <a:gd name="T105" fmla="*/ 71 h 769"/>
              <a:gd name="T106" fmla="*/ 639 w 1071"/>
              <a:gd name="T107" fmla="*/ 4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71" h="769">
                <a:moveTo>
                  <a:pt x="639" y="40"/>
                </a:moveTo>
                <a:cubicBezTo>
                  <a:pt x="630" y="47"/>
                  <a:pt x="630" y="47"/>
                  <a:pt x="630" y="47"/>
                </a:cubicBezTo>
                <a:cubicBezTo>
                  <a:pt x="630" y="51"/>
                  <a:pt x="632" y="61"/>
                  <a:pt x="635" y="74"/>
                </a:cubicBezTo>
                <a:cubicBezTo>
                  <a:pt x="635" y="76"/>
                  <a:pt x="635" y="76"/>
                  <a:pt x="635" y="76"/>
                </a:cubicBezTo>
                <a:cubicBezTo>
                  <a:pt x="636" y="77"/>
                  <a:pt x="636" y="77"/>
                  <a:pt x="636" y="77"/>
                </a:cubicBezTo>
                <a:cubicBezTo>
                  <a:pt x="635" y="77"/>
                  <a:pt x="635" y="77"/>
                  <a:pt x="635" y="77"/>
                </a:cubicBezTo>
                <a:cubicBezTo>
                  <a:pt x="624" y="103"/>
                  <a:pt x="624" y="103"/>
                  <a:pt x="624" y="103"/>
                </a:cubicBezTo>
                <a:cubicBezTo>
                  <a:pt x="608" y="109"/>
                  <a:pt x="608" y="109"/>
                  <a:pt x="608" y="109"/>
                </a:cubicBezTo>
                <a:cubicBezTo>
                  <a:pt x="605" y="110"/>
                  <a:pt x="605" y="110"/>
                  <a:pt x="605" y="110"/>
                </a:cubicBezTo>
                <a:cubicBezTo>
                  <a:pt x="604" y="110"/>
                  <a:pt x="604" y="110"/>
                  <a:pt x="604" y="110"/>
                </a:cubicBezTo>
                <a:cubicBezTo>
                  <a:pt x="576" y="98"/>
                  <a:pt x="576" y="98"/>
                  <a:pt x="576" y="98"/>
                </a:cubicBezTo>
                <a:cubicBezTo>
                  <a:pt x="575" y="98"/>
                  <a:pt x="575" y="98"/>
                  <a:pt x="575" y="98"/>
                </a:cubicBezTo>
                <a:cubicBezTo>
                  <a:pt x="575" y="97"/>
                  <a:pt x="575" y="97"/>
                  <a:pt x="575" y="97"/>
                </a:cubicBezTo>
                <a:cubicBezTo>
                  <a:pt x="523" y="49"/>
                  <a:pt x="523" y="49"/>
                  <a:pt x="523" y="49"/>
                </a:cubicBezTo>
                <a:cubicBezTo>
                  <a:pt x="503" y="38"/>
                  <a:pt x="503" y="38"/>
                  <a:pt x="503" y="38"/>
                </a:cubicBezTo>
                <a:cubicBezTo>
                  <a:pt x="472" y="26"/>
                  <a:pt x="472" y="26"/>
                  <a:pt x="472" y="26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29" y="6"/>
                  <a:pt x="429" y="6"/>
                  <a:pt x="429" y="6"/>
                </a:cubicBezTo>
                <a:cubicBezTo>
                  <a:pt x="415" y="7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380" y="5"/>
                  <a:pt x="380" y="5"/>
                  <a:pt x="380" y="5"/>
                </a:cubicBezTo>
                <a:cubicBezTo>
                  <a:pt x="379" y="5"/>
                  <a:pt x="379" y="5"/>
                  <a:pt x="379" y="5"/>
                </a:cubicBezTo>
                <a:cubicBezTo>
                  <a:pt x="354" y="0"/>
                  <a:pt x="354" y="0"/>
                  <a:pt x="354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328" y="8"/>
                  <a:pt x="328" y="8"/>
                  <a:pt x="328" y="8"/>
                </a:cubicBezTo>
                <a:cubicBezTo>
                  <a:pt x="322" y="11"/>
                  <a:pt x="313" y="12"/>
                  <a:pt x="303" y="14"/>
                </a:cubicBezTo>
                <a:cubicBezTo>
                  <a:pt x="281" y="19"/>
                  <a:pt x="281" y="19"/>
                  <a:pt x="281" y="19"/>
                </a:cubicBezTo>
                <a:cubicBezTo>
                  <a:pt x="262" y="25"/>
                  <a:pt x="262" y="25"/>
                  <a:pt x="262" y="25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61" y="27"/>
                  <a:pt x="261" y="27"/>
                  <a:pt x="261" y="27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37" y="28"/>
                  <a:pt x="237" y="28"/>
                  <a:pt x="237" y="28"/>
                </a:cubicBezTo>
                <a:cubicBezTo>
                  <a:pt x="213" y="38"/>
                  <a:pt x="213" y="38"/>
                  <a:pt x="213" y="38"/>
                </a:cubicBezTo>
                <a:cubicBezTo>
                  <a:pt x="213" y="38"/>
                  <a:pt x="213" y="38"/>
                  <a:pt x="213" y="38"/>
                </a:cubicBezTo>
                <a:cubicBezTo>
                  <a:pt x="210" y="38"/>
                  <a:pt x="210" y="38"/>
                  <a:pt x="210" y="38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2" y="104"/>
                  <a:pt x="112" y="104"/>
                  <a:pt x="112" y="104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46" y="136"/>
                  <a:pt x="146" y="136"/>
                  <a:pt x="146" y="136"/>
                </a:cubicBezTo>
                <a:cubicBezTo>
                  <a:pt x="155" y="143"/>
                  <a:pt x="159" y="148"/>
                  <a:pt x="159" y="155"/>
                </a:cubicBezTo>
                <a:cubicBezTo>
                  <a:pt x="164" y="171"/>
                  <a:pt x="164" y="171"/>
                  <a:pt x="164" y="171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1" y="186"/>
                  <a:pt x="171" y="187"/>
                  <a:pt x="170" y="187"/>
                </a:cubicBezTo>
                <a:cubicBezTo>
                  <a:pt x="150" y="202"/>
                  <a:pt x="150" y="202"/>
                  <a:pt x="150" y="202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9" y="236"/>
                  <a:pt x="139" y="236"/>
                  <a:pt x="139" y="236"/>
                </a:cubicBezTo>
                <a:cubicBezTo>
                  <a:pt x="149" y="258"/>
                  <a:pt x="149" y="258"/>
                  <a:pt x="149" y="258"/>
                </a:cubicBezTo>
                <a:cubicBezTo>
                  <a:pt x="150" y="260"/>
                  <a:pt x="150" y="260"/>
                  <a:pt x="150" y="260"/>
                </a:cubicBezTo>
                <a:cubicBezTo>
                  <a:pt x="150" y="260"/>
                  <a:pt x="150" y="260"/>
                  <a:pt x="150" y="260"/>
                </a:cubicBezTo>
                <a:cubicBezTo>
                  <a:pt x="150" y="261"/>
                  <a:pt x="150" y="261"/>
                  <a:pt x="150" y="261"/>
                </a:cubicBezTo>
                <a:cubicBezTo>
                  <a:pt x="148" y="270"/>
                  <a:pt x="148" y="270"/>
                  <a:pt x="148" y="270"/>
                </a:cubicBezTo>
                <a:cubicBezTo>
                  <a:pt x="146" y="275"/>
                  <a:pt x="143" y="279"/>
                  <a:pt x="140" y="281"/>
                </a:cubicBezTo>
                <a:cubicBezTo>
                  <a:pt x="134" y="287"/>
                  <a:pt x="123" y="287"/>
                  <a:pt x="106" y="281"/>
                </a:cubicBezTo>
                <a:cubicBezTo>
                  <a:pt x="80" y="276"/>
                  <a:pt x="80" y="276"/>
                  <a:pt x="80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59" y="267"/>
                  <a:pt x="59" y="267"/>
                  <a:pt x="59" y="267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29" y="267"/>
                  <a:pt x="29" y="267"/>
                  <a:pt x="29" y="267"/>
                </a:cubicBezTo>
                <a:cubicBezTo>
                  <a:pt x="26" y="319"/>
                  <a:pt x="26" y="319"/>
                  <a:pt x="26" y="319"/>
                </a:cubicBezTo>
                <a:cubicBezTo>
                  <a:pt x="25" y="327"/>
                  <a:pt x="20" y="330"/>
                  <a:pt x="13" y="331"/>
                </a:cubicBezTo>
                <a:cubicBezTo>
                  <a:pt x="9" y="332"/>
                  <a:pt x="7" y="336"/>
                  <a:pt x="8" y="345"/>
                </a:cubicBezTo>
                <a:cubicBezTo>
                  <a:pt x="8" y="346"/>
                  <a:pt x="8" y="346"/>
                  <a:pt x="8" y="346"/>
                </a:cubicBezTo>
                <a:cubicBezTo>
                  <a:pt x="7" y="346"/>
                  <a:pt x="7" y="346"/>
                  <a:pt x="7" y="346"/>
                </a:cubicBezTo>
                <a:cubicBezTo>
                  <a:pt x="5" y="359"/>
                  <a:pt x="5" y="359"/>
                  <a:pt x="5" y="359"/>
                </a:cubicBezTo>
                <a:cubicBezTo>
                  <a:pt x="13" y="366"/>
                  <a:pt x="18" y="371"/>
                  <a:pt x="20" y="375"/>
                </a:cubicBezTo>
                <a:cubicBezTo>
                  <a:pt x="25" y="401"/>
                  <a:pt x="25" y="401"/>
                  <a:pt x="25" y="401"/>
                </a:cubicBezTo>
                <a:cubicBezTo>
                  <a:pt x="25" y="410"/>
                  <a:pt x="25" y="410"/>
                  <a:pt x="25" y="410"/>
                </a:cubicBezTo>
                <a:cubicBezTo>
                  <a:pt x="24" y="415"/>
                  <a:pt x="23" y="420"/>
                  <a:pt x="21" y="424"/>
                </a:cubicBezTo>
                <a:cubicBezTo>
                  <a:pt x="14" y="445"/>
                  <a:pt x="14" y="445"/>
                  <a:pt x="14" y="445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477"/>
                  <a:pt x="0" y="477"/>
                  <a:pt x="0" y="477"/>
                </a:cubicBezTo>
                <a:cubicBezTo>
                  <a:pt x="2" y="489"/>
                  <a:pt x="2" y="489"/>
                  <a:pt x="2" y="489"/>
                </a:cubicBezTo>
                <a:cubicBezTo>
                  <a:pt x="16" y="507"/>
                  <a:pt x="16" y="507"/>
                  <a:pt x="16" y="507"/>
                </a:cubicBezTo>
                <a:cubicBezTo>
                  <a:pt x="20" y="512"/>
                  <a:pt x="22" y="516"/>
                  <a:pt x="23" y="519"/>
                </a:cubicBezTo>
                <a:cubicBezTo>
                  <a:pt x="36" y="537"/>
                  <a:pt x="36" y="537"/>
                  <a:pt x="36" y="537"/>
                </a:cubicBezTo>
                <a:cubicBezTo>
                  <a:pt x="55" y="558"/>
                  <a:pt x="55" y="558"/>
                  <a:pt x="55" y="558"/>
                </a:cubicBezTo>
                <a:cubicBezTo>
                  <a:pt x="62" y="565"/>
                  <a:pt x="67" y="568"/>
                  <a:pt x="70" y="568"/>
                </a:cubicBezTo>
                <a:cubicBezTo>
                  <a:pt x="90" y="556"/>
                  <a:pt x="90" y="556"/>
                  <a:pt x="90" y="556"/>
                </a:cubicBezTo>
                <a:cubicBezTo>
                  <a:pt x="94" y="553"/>
                  <a:pt x="97" y="550"/>
                  <a:pt x="102" y="550"/>
                </a:cubicBezTo>
                <a:cubicBezTo>
                  <a:pt x="106" y="550"/>
                  <a:pt x="113" y="554"/>
                  <a:pt x="122" y="560"/>
                </a:cubicBezTo>
                <a:cubicBezTo>
                  <a:pt x="122" y="560"/>
                  <a:pt x="122" y="560"/>
                  <a:pt x="122" y="560"/>
                </a:cubicBezTo>
                <a:cubicBezTo>
                  <a:pt x="123" y="560"/>
                  <a:pt x="123" y="560"/>
                  <a:pt x="123" y="560"/>
                </a:cubicBezTo>
                <a:cubicBezTo>
                  <a:pt x="123" y="561"/>
                  <a:pt x="123" y="561"/>
                  <a:pt x="123" y="561"/>
                </a:cubicBezTo>
                <a:cubicBezTo>
                  <a:pt x="134" y="574"/>
                  <a:pt x="134" y="574"/>
                  <a:pt x="134" y="574"/>
                </a:cubicBezTo>
                <a:cubicBezTo>
                  <a:pt x="139" y="586"/>
                  <a:pt x="139" y="586"/>
                  <a:pt x="139" y="586"/>
                </a:cubicBezTo>
                <a:cubicBezTo>
                  <a:pt x="143" y="592"/>
                  <a:pt x="143" y="592"/>
                  <a:pt x="143" y="592"/>
                </a:cubicBezTo>
                <a:cubicBezTo>
                  <a:pt x="147" y="594"/>
                  <a:pt x="147" y="594"/>
                  <a:pt x="147" y="594"/>
                </a:cubicBezTo>
                <a:cubicBezTo>
                  <a:pt x="160" y="603"/>
                  <a:pt x="160" y="603"/>
                  <a:pt x="160" y="603"/>
                </a:cubicBezTo>
                <a:cubicBezTo>
                  <a:pt x="168" y="604"/>
                  <a:pt x="168" y="604"/>
                  <a:pt x="168" y="604"/>
                </a:cubicBezTo>
                <a:cubicBezTo>
                  <a:pt x="172" y="605"/>
                  <a:pt x="176" y="609"/>
                  <a:pt x="179" y="613"/>
                </a:cubicBezTo>
                <a:cubicBezTo>
                  <a:pt x="181" y="616"/>
                  <a:pt x="193" y="620"/>
                  <a:pt x="213" y="625"/>
                </a:cubicBezTo>
                <a:cubicBezTo>
                  <a:pt x="214" y="625"/>
                  <a:pt x="214" y="625"/>
                  <a:pt x="214" y="625"/>
                </a:cubicBezTo>
                <a:cubicBezTo>
                  <a:pt x="246" y="637"/>
                  <a:pt x="246" y="637"/>
                  <a:pt x="246" y="637"/>
                </a:cubicBezTo>
                <a:cubicBezTo>
                  <a:pt x="247" y="637"/>
                  <a:pt x="247" y="637"/>
                  <a:pt x="247" y="637"/>
                </a:cubicBezTo>
                <a:cubicBezTo>
                  <a:pt x="248" y="637"/>
                  <a:pt x="248" y="637"/>
                  <a:pt x="248" y="637"/>
                </a:cubicBezTo>
                <a:cubicBezTo>
                  <a:pt x="270" y="648"/>
                  <a:pt x="270" y="648"/>
                  <a:pt x="270" y="648"/>
                </a:cubicBezTo>
                <a:cubicBezTo>
                  <a:pt x="308" y="657"/>
                  <a:pt x="308" y="657"/>
                  <a:pt x="308" y="657"/>
                </a:cubicBezTo>
                <a:cubicBezTo>
                  <a:pt x="309" y="658"/>
                  <a:pt x="309" y="658"/>
                  <a:pt x="309" y="658"/>
                </a:cubicBezTo>
                <a:cubicBezTo>
                  <a:pt x="359" y="660"/>
                  <a:pt x="359" y="660"/>
                  <a:pt x="359" y="660"/>
                </a:cubicBezTo>
                <a:cubicBezTo>
                  <a:pt x="381" y="652"/>
                  <a:pt x="381" y="652"/>
                  <a:pt x="381" y="652"/>
                </a:cubicBezTo>
                <a:cubicBezTo>
                  <a:pt x="401" y="652"/>
                  <a:pt x="401" y="652"/>
                  <a:pt x="401" y="652"/>
                </a:cubicBezTo>
                <a:cubicBezTo>
                  <a:pt x="401" y="653"/>
                  <a:pt x="401" y="653"/>
                  <a:pt x="401" y="653"/>
                </a:cubicBezTo>
                <a:cubicBezTo>
                  <a:pt x="402" y="654"/>
                  <a:pt x="402" y="654"/>
                  <a:pt x="402" y="654"/>
                </a:cubicBezTo>
                <a:cubicBezTo>
                  <a:pt x="419" y="675"/>
                  <a:pt x="419" y="675"/>
                  <a:pt x="419" y="675"/>
                </a:cubicBezTo>
                <a:cubicBezTo>
                  <a:pt x="419" y="675"/>
                  <a:pt x="419" y="675"/>
                  <a:pt x="419" y="675"/>
                </a:cubicBezTo>
                <a:cubicBezTo>
                  <a:pt x="419" y="676"/>
                  <a:pt x="419" y="676"/>
                  <a:pt x="419" y="676"/>
                </a:cubicBezTo>
                <a:cubicBezTo>
                  <a:pt x="429" y="693"/>
                  <a:pt x="429" y="693"/>
                  <a:pt x="429" y="693"/>
                </a:cubicBezTo>
                <a:cubicBezTo>
                  <a:pt x="438" y="702"/>
                  <a:pt x="438" y="702"/>
                  <a:pt x="438" y="702"/>
                </a:cubicBezTo>
                <a:cubicBezTo>
                  <a:pt x="449" y="708"/>
                  <a:pt x="449" y="708"/>
                  <a:pt x="449" y="708"/>
                </a:cubicBezTo>
                <a:cubicBezTo>
                  <a:pt x="451" y="709"/>
                  <a:pt x="451" y="709"/>
                  <a:pt x="451" y="709"/>
                </a:cubicBezTo>
                <a:cubicBezTo>
                  <a:pt x="451" y="709"/>
                  <a:pt x="451" y="709"/>
                  <a:pt x="451" y="709"/>
                </a:cubicBezTo>
                <a:cubicBezTo>
                  <a:pt x="452" y="710"/>
                  <a:pt x="452" y="710"/>
                  <a:pt x="452" y="710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732"/>
                  <a:pt x="461" y="732"/>
                  <a:pt x="461" y="732"/>
                </a:cubicBezTo>
                <a:cubicBezTo>
                  <a:pt x="462" y="732"/>
                  <a:pt x="462" y="732"/>
                  <a:pt x="462" y="732"/>
                </a:cubicBezTo>
                <a:cubicBezTo>
                  <a:pt x="462" y="733"/>
                  <a:pt x="462" y="733"/>
                  <a:pt x="462" y="733"/>
                </a:cubicBezTo>
                <a:cubicBezTo>
                  <a:pt x="467" y="756"/>
                  <a:pt x="467" y="756"/>
                  <a:pt x="467" y="756"/>
                </a:cubicBezTo>
                <a:cubicBezTo>
                  <a:pt x="482" y="762"/>
                  <a:pt x="482" y="762"/>
                  <a:pt x="482" y="762"/>
                </a:cubicBezTo>
                <a:cubicBezTo>
                  <a:pt x="483" y="762"/>
                  <a:pt x="483" y="762"/>
                  <a:pt x="483" y="762"/>
                </a:cubicBezTo>
                <a:cubicBezTo>
                  <a:pt x="484" y="762"/>
                  <a:pt x="484" y="762"/>
                  <a:pt x="484" y="762"/>
                </a:cubicBezTo>
                <a:cubicBezTo>
                  <a:pt x="484" y="762"/>
                  <a:pt x="484" y="762"/>
                  <a:pt x="484" y="762"/>
                </a:cubicBezTo>
                <a:cubicBezTo>
                  <a:pt x="496" y="769"/>
                  <a:pt x="496" y="769"/>
                  <a:pt x="496" y="769"/>
                </a:cubicBezTo>
                <a:cubicBezTo>
                  <a:pt x="512" y="766"/>
                  <a:pt x="512" y="766"/>
                  <a:pt x="512" y="766"/>
                </a:cubicBezTo>
                <a:cubicBezTo>
                  <a:pt x="516" y="750"/>
                  <a:pt x="516" y="750"/>
                  <a:pt x="516" y="750"/>
                </a:cubicBezTo>
                <a:cubicBezTo>
                  <a:pt x="516" y="749"/>
                  <a:pt x="516" y="749"/>
                  <a:pt x="516" y="749"/>
                </a:cubicBezTo>
                <a:cubicBezTo>
                  <a:pt x="517" y="748"/>
                  <a:pt x="517" y="748"/>
                  <a:pt x="517" y="748"/>
                </a:cubicBezTo>
                <a:cubicBezTo>
                  <a:pt x="535" y="730"/>
                  <a:pt x="535" y="730"/>
                  <a:pt x="535" y="730"/>
                </a:cubicBezTo>
                <a:cubicBezTo>
                  <a:pt x="555" y="735"/>
                  <a:pt x="555" y="735"/>
                  <a:pt x="555" y="735"/>
                </a:cubicBezTo>
                <a:cubicBezTo>
                  <a:pt x="555" y="737"/>
                  <a:pt x="555" y="737"/>
                  <a:pt x="555" y="737"/>
                </a:cubicBezTo>
                <a:cubicBezTo>
                  <a:pt x="565" y="758"/>
                  <a:pt x="565" y="758"/>
                  <a:pt x="565" y="758"/>
                </a:cubicBezTo>
                <a:cubicBezTo>
                  <a:pt x="585" y="751"/>
                  <a:pt x="585" y="751"/>
                  <a:pt x="585" y="751"/>
                </a:cubicBezTo>
                <a:cubicBezTo>
                  <a:pt x="587" y="731"/>
                  <a:pt x="587" y="731"/>
                  <a:pt x="587" y="731"/>
                </a:cubicBezTo>
                <a:cubicBezTo>
                  <a:pt x="587" y="730"/>
                  <a:pt x="587" y="730"/>
                  <a:pt x="587" y="730"/>
                </a:cubicBezTo>
                <a:cubicBezTo>
                  <a:pt x="587" y="729"/>
                  <a:pt x="587" y="729"/>
                  <a:pt x="587" y="729"/>
                </a:cubicBezTo>
                <a:cubicBezTo>
                  <a:pt x="588" y="728"/>
                  <a:pt x="588" y="728"/>
                  <a:pt x="588" y="728"/>
                </a:cubicBezTo>
                <a:cubicBezTo>
                  <a:pt x="601" y="720"/>
                  <a:pt x="601" y="720"/>
                  <a:pt x="601" y="720"/>
                </a:cubicBezTo>
                <a:cubicBezTo>
                  <a:pt x="598" y="691"/>
                  <a:pt x="598" y="691"/>
                  <a:pt x="598" y="691"/>
                </a:cubicBezTo>
                <a:cubicBezTo>
                  <a:pt x="598" y="689"/>
                  <a:pt x="598" y="689"/>
                  <a:pt x="598" y="689"/>
                </a:cubicBezTo>
                <a:cubicBezTo>
                  <a:pt x="598" y="688"/>
                  <a:pt x="598" y="688"/>
                  <a:pt x="598" y="688"/>
                </a:cubicBezTo>
                <a:cubicBezTo>
                  <a:pt x="598" y="688"/>
                  <a:pt x="598" y="688"/>
                  <a:pt x="598" y="688"/>
                </a:cubicBezTo>
                <a:cubicBezTo>
                  <a:pt x="614" y="655"/>
                  <a:pt x="614" y="655"/>
                  <a:pt x="614" y="655"/>
                </a:cubicBezTo>
                <a:cubicBezTo>
                  <a:pt x="630" y="649"/>
                  <a:pt x="630" y="649"/>
                  <a:pt x="630" y="649"/>
                </a:cubicBezTo>
                <a:cubicBezTo>
                  <a:pt x="624" y="619"/>
                  <a:pt x="624" y="619"/>
                  <a:pt x="624" y="619"/>
                </a:cubicBezTo>
                <a:cubicBezTo>
                  <a:pt x="639" y="619"/>
                  <a:pt x="639" y="619"/>
                  <a:pt x="639" y="619"/>
                </a:cubicBezTo>
                <a:cubicBezTo>
                  <a:pt x="638" y="605"/>
                  <a:pt x="638" y="605"/>
                  <a:pt x="638" y="605"/>
                </a:cubicBezTo>
                <a:cubicBezTo>
                  <a:pt x="630" y="577"/>
                  <a:pt x="630" y="577"/>
                  <a:pt x="630" y="577"/>
                </a:cubicBezTo>
                <a:cubicBezTo>
                  <a:pt x="630" y="577"/>
                  <a:pt x="630" y="577"/>
                  <a:pt x="630" y="577"/>
                </a:cubicBezTo>
                <a:cubicBezTo>
                  <a:pt x="630" y="575"/>
                  <a:pt x="630" y="575"/>
                  <a:pt x="630" y="575"/>
                </a:cubicBezTo>
                <a:cubicBezTo>
                  <a:pt x="632" y="555"/>
                  <a:pt x="632" y="555"/>
                  <a:pt x="632" y="555"/>
                </a:cubicBezTo>
                <a:cubicBezTo>
                  <a:pt x="632" y="552"/>
                  <a:pt x="632" y="552"/>
                  <a:pt x="632" y="552"/>
                </a:cubicBezTo>
                <a:cubicBezTo>
                  <a:pt x="634" y="550"/>
                  <a:pt x="634" y="550"/>
                  <a:pt x="634" y="550"/>
                </a:cubicBezTo>
                <a:cubicBezTo>
                  <a:pt x="645" y="537"/>
                  <a:pt x="645" y="537"/>
                  <a:pt x="645" y="537"/>
                </a:cubicBezTo>
                <a:cubicBezTo>
                  <a:pt x="647" y="535"/>
                  <a:pt x="647" y="535"/>
                  <a:pt x="647" y="535"/>
                </a:cubicBezTo>
                <a:cubicBezTo>
                  <a:pt x="650" y="535"/>
                  <a:pt x="650" y="535"/>
                  <a:pt x="650" y="535"/>
                </a:cubicBezTo>
                <a:cubicBezTo>
                  <a:pt x="678" y="540"/>
                  <a:pt x="678" y="540"/>
                  <a:pt x="678" y="540"/>
                </a:cubicBezTo>
                <a:cubicBezTo>
                  <a:pt x="680" y="540"/>
                  <a:pt x="680" y="540"/>
                  <a:pt x="680" y="540"/>
                </a:cubicBezTo>
                <a:cubicBezTo>
                  <a:pt x="703" y="546"/>
                  <a:pt x="703" y="546"/>
                  <a:pt x="703" y="546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734" y="563"/>
                  <a:pt x="734" y="563"/>
                  <a:pt x="734" y="563"/>
                </a:cubicBezTo>
                <a:cubicBezTo>
                  <a:pt x="735" y="564"/>
                  <a:pt x="735" y="564"/>
                  <a:pt x="735" y="564"/>
                </a:cubicBezTo>
                <a:cubicBezTo>
                  <a:pt x="735" y="581"/>
                  <a:pt x="735" y="581"/>
                  <a:pt x="735" y="581"/>
                </a:cubicBezTo>
                <a:cubicBezTo>
                  <a:pt x="739" y="597"/>
                  <a:pt x="739" y="597"/>
                  <a:pt x="739" y="597"/>
                </a:cubicBezTo>
                <a:cubicBezTo>
                  <a:pt x="741" y="603"/>
                  <a:pt x="745" y="607"/>
                  <a:pt x="749" y="609"/>
                </a:cubicBezTo>
                <a:cubicBezTo>
                  <a:pt x="751" y="609"/>
                  <a:pt x="751" y="609"/>
                  <a:pt x="751" y="609"/>
                </a:cubicBezTo>
                <a:cubicBezTo>
                  <a:pt x="761" y="611"/>
                  <a:pt x="766" y="615"/>
                  <a:pt x="767" y="621"/>
                </a:cubicBezTo>
                <a:cubicBezTo>
                  <a:pt x="768" y="626"/>
                  <a:pt x="772" y="634"/>
                  <a:pt x="780" y="642"/>
                </a:cubicBezTo>
                <a:cubicBezTo>
                  <a:pt x="789" y="656"/>
                  <a:pt x="789" y="656"/>
                  <a:pt x="789" y="656"/>
                </a:cubicBezTo>
                <a:cubicBezTo>
                  <a:pt x="789" y="656"/>
                  <a:pt x="789" y="656"/>
                  <a:pt x="789" y="656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6" y="669"/>
                  <a:pt x="796" y="669"/>
                  <a:pt x="796" y="669"/>
                </a:cubicBezTo>
                <a:cubicBezTo>
                  <a:pt x="805" y="668"/>
                  <a:pt x="805" y="668"/>
                  <a:pt x="805" y="668"/>
                </a:cubicBezTo>
                <a:cubicBezTo>
                  <a:pt x="823" y="652"/>
                  <a:pt x="823" y="652"/>
                  <a:pt x="823" y="652"/>
                </a:cubicBezTo>
                <a:cubicBezTo>
                  <a:pt x="835" y="676"/>
                  <a:pt x="835" y="676"/>
                  <a:pt x="835" y="676"/>
                </a:cubicBezTo>
                <a:cubicBezTo>
                  <a:pt x="858" y="683"/>
                  <a:pt x="858" y="683"/>
                  <a:pt x="858" y="683"/>
                </a:cubicBezTo>
                <a:cubicBezTo>
                  <a:pt x="859" y="683"/>
                  <a:pt x="859" y="683"/>
                  <a:pt x="859" y="683"/>
                </a:cubicBezTo>
                <a:cubicBezTo>
                  <a:pt x="860" y="684"/>
                  <a:pt x="860" y="684"/>
                  <a:pt x="860" y="684"/>
                </a:cubicBezTo>
                <a:cubicBezTo>
                  <a:pt x="872" y="706"/>
                  <a:pt x="872" y="706"/>
                  <a:pt x="872" y="706"/>
                </a:cubicBezTo>
                <a:cubicBezTo>
                  <a:pt x="877" y="709"/>
                  <a:pt x="877" y="709"/>
                  <a:pt x="877" y="709"/>
                </a:cubicBezTo>
                <a:cubicBezTo>
                  <a:pt x="878" y="689"/>
                  <a:pt x="878" y="689"/>
                  <a:pt x="878" y="689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878" y="684"/>
                  <a:pt x="878" y="684"/>
                  <a:pt x="878" y="684"/>
                </a:cubicBezTo>
                <a:cubicBezTo>
                  <a:pt x="924" y="683"/>
                  <a:pt x="924" y="683"/>
                  <a:pt x="924" y="683"/>
                </a:cubicBezTo>
                <a:cubicBezTo>
                  <a:pt x="925" y="679"/>
                  <a:pt x="925" y="679"/>
                  <a:pt x="925" y="679"/>
                </a:cubicBezTo>
                <a:cubicBezTo>
                  <a:pt x="927" y="677"/>
                  <a:pt x="927" y="673"/>
                  <a:pt x="924" y="670"/>
                </a:cubicBezTo>
                <a:cubicBezTo>
                  <a:pt x="921" y="663"/>
                  <a:pt x="920" y="658"/>
                  <a:pt x="919" y="651"/>
                </a:cubicBezTo>
                <a:cubicBezTo>
                  <a:pt x="918" y="642"/>
                  <a:pt x="919" y="636"/>
                  <a:pt x="921" y="634"/>
                </a:cubicBezTo>
                <a:cubicBezTo>
                  <a:pt x="924" y="630"/>
                  <a:pt x="927" y="630"/>
                  <a:pt x="932" y="631"/>
                </a:cubicBezTo>
                <a:cubicBezTo>
                  <a:pt x="951" y="637"/>
                  <a:pt x="951" y="637"/>
                  <a:pt x="951" y="637"/>
                </a:cubicBezTo>
                <a:cubicBezTo>
                  <a:pt x="953" y="623"/>
                  <a:pt x="953" y="623"/>
                  <a:pt x="953" y="623"/>
                </a:cubicBezTo>
                <a:cubicBezTo>
                  <a:pt x="918" y="607"/>
                  <a:pt x="918" y="607"/>
                  <a:pt x="918" y="607"/>
                </a:cubicBezTo>
                <a:cubicBezTo>
                  <a:pt x="916" y="607"/>
                  <a:pt x="916" y="607"/>
                  <a:pt x="916" y="607"/>
                </a:cubicBezTo>
                <a:cubicBezTo>
                  <a:pt x="915" y="605"/>
                  <a:pt x="915" y="605"/>
                  <a:pt x="915" y="605"/>
                </a:cubicBezTo>
                <a:cubicBezTo>
                  <a:pt x="915" y="604"/>
                  <a:pt x="915" y="604"/>
                  <a:pt x="915" y="604"/>
                </a:cubicBezTo>
                <a:cubicBezTo>
                  <a:pt x="915" y="603"/>
                  <a:pt x="915" y="603"/>
                  <a:pt x="915" y="603"/>
                </a:cubicBezTo>
                <a:cubicBezTo>
                  <a:pt x="910" y="561"/>
                  <a:pt x="910" y="561"/>
                  <a:pt x="910" y="561"/>
                </a:cubicBezTo>
                <a:cubicBezTo>
                  <a:pt x="911" y="535"/>
                  <a:pt x="911" y="535"/>
                  <a:pt x="911" y="535"/>
                </a:cubicBezTo>
                <a:cubicBezTo>
                  <a:pt x="911" y="531"/>
                  <a:pt x="911" y="531"/>
                  <a:pt x="911" y="531"/>
                </a:cubicBezTo>
                <a:cubicBezTo>
                  <a:pt x="911" y="529"/>
                  <a:pt x="911" y="529"/>
                  <a:pt x="911" y="529"/>
                </a:cubicBezTo>
                <a:cubicBezTo>
                  <a:pt x="969" y="537"/>
                  <a:pt x="969" y="537"/>
                  <a:pt x="969" y="537"/>
                </a:cubicBezTo>
                <a:cubicBezTo>
                  <a:pt x="983" y="523"/>
                  <a:pt x="983" y="523"/>
                  <a:pt x="983" y="523"/>
                </a:cubicBezTo>
                <a:cubicBezTo>
                  <a:pt x="987" y="518"/>
                  <a:pt x="986" y="514"/>
                  <a:pt x="983" y="512"/>
                </a:cubicBezTo>
                <a:cubicBezTo>
                  <a:pt x="969" y="507"/>
                  <a:pt x="961" y="501"/>
                  <a:pt x="961" y="495"/>
                </a:cubicBezTo>
                <a:cubicBezTo>
                  <a:pt x="961" y="491"/>
                  <a:pt x="962" y="487"/>
                  <a:pt x="968" y="485"/>
                </a:cubicBezTo>
                <a:cubicBezTo>
                  <a:pt x="992" y="461"/>
                  <a:pt x="992" y="461"/>
                  <a:pt x="992" y="461"/>
                </a:cubicBezTo>
                <a:cubicBezTo>
                  <a:pt x="1018" y="460"/>
                  <a:pt x="1018" y="460"/>
                  <a:pt x="1018" y="460"/>
                </a:cubicBezTo>
                <a:cubicBezTo>
                  <a:pt x="1032" y="436"/>
                  <a:pt x="1032" y="436"/>
                  <a:pt x="1032" y="436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52" y="410"/>
                  <a:pt x="1052" y="410"/>
                  <a:pt x="1052" y="410"/>
                </a:cubicBezTo>
                <a:cubicBezTo>
                  <a:pt x="1057" y="394"/>
                  <a:pt x="1061" y="386"/>
                  <a:pt x="1063" y="383"/>
                </a:cubicBezTo>
                <a:cubicBezTo>
                  <a:pt x="1071" y="365"/>
                  <a:pt x="1071" y="365"/>
                  <a:pt x="1071" y="365"/>
                </a:cubicBezTo>
                <a:cubicBezTo>
                  <a:pt x="1056" y="338"/>
                  <a:pt x="1056" y="338"/>
                  <a:pt x="1056" y="338"/>
                </a:cubicBezTo>
                <a:cubicBezTo>
                  <a:pt x="1056" y="337"/>
                  <a:pt x="1056" y="337"/>
                  <a:pt x="1056" y="337"/>
                </a:cubicBezTo>
                <a:cubicBezTo>
                  <a:pt x="1056" y="337"/>
                  <a:pt x="1056" y="337"/>
                  <a:pt x="1056" y="337"/>
                </a:cubicBezTo>
                <a:cubicBezTo>
                  <a:pt x="1056" y="336"/>
                  <a:pt x="1056" y="336"/>
                  <a:pt x="1056" y="336"/>
                </a:cubicBezTo>
                <a:cubicBezTo>
                  <a:pt x="1047" y="300"/>
                  <a:pt x="1047" y="300"/>
                  <a:pt x="1047" y="300"/>
                </a:cubicBezTo>
                <a:cubicBezTo>
                  <a:pt x="1047" y="299"/>
                  <a:pt x="1047" y="299"/>
                  <a:pt x="1047" y="299"/>
                </a:cubicBezTo>
                <a:cubicBezTo>
                  <a:pt x="1040" y="262"/>
                  <a:pt x="1040" y="262"/>
                  <a:pt x="1040" y="262"/>
                </a:cubicBezTo>
                <a:cubicBezTo>
                  <a:pt x="1028" y="241"/>
                  <a:pt x="1028" y="241"/>
                  <a:pt x="1028" y="241"/>
                </a:cubicBezTo>
                <a:cubicBezTo>
                  <a:pt x="1009" y="222"/>
                  <a:pt x="1009" y="222"/>
                  <a:pt x="1009" y="222"/>
                </a:cubicBezTo>
                <a:cubicBezTo>
                  <a:pt x="1009" y="221"/>
                  <a:pt x="1009" y="221"/>
                  <a:pt x="1009" y="221"/>
                </a:cubicBezTo>
                <a:cubicBezTo>
                  <a:pt x="1009" y="220"/>
                  <a:pt x="1009" y="220"/>
                  <a:pt x="1009" y="220"/>
                </a:cubicBezTo>
                <a:cubicBezTo>
                  <a:pt x="1008" y="219"/>
                  <a:pt x="1008" y="219"/>
                  <a:pt x="1008" y="219"/>
                </a:cubicBezTo>
                <a:cubicBezTo>
                  <a:pt x="1007" y="199"/>
                  <a:pt x="1007" y="199"/>
                  <a:pt x="1007" y="199"/>
                </a:cubicBezTo>
                <a:cubicBezTo>
                  <a:pt x="972" y="210"/>
                  <a:pt x="972" y="210"/>
                  <a:pt x="972" y="210"/>
                </a:cubicBezTo>
                <a:cubicBezTo>
                  <a:pt x="971" y="208"/>
                  <a:pt x="971" y="208"/>
                  <a:pt x="971" y="208"/>
                </a:cubicBezTo>
                <a:cubicBezTo>
                  <a:pt x="955" y="191"/>
                  <a:pt x="955" y="191"/>
                  <a:pt x="955" y="191"/>
                </a:cubicBezTo>
                <a:cubicBezTo>
                  <a:pt x="908" y="155"/>
                  <a:pt x="908" y="155"/>
                  <a:pt x="908" y="155"/>
                </a:cubicBezTo>
                <a:cubicBezTo>
                  <a:pt x="906" y="155"/>
                  <a:pt x="906" y="155"/>
                  <a:pt x="906" y="155"/>
                </a:cubicBezTo>
                <a:cubicBezTo>
                  <a:pt x="889" y="131"/>
                  <a:pt x="889" y="131"/>
                  <a:pt x="889" y="131"/>
                </a:cubicBezTo>
                <a:cubicBezTo>
                  <a:pt x="877" y="124"/>
                  <a:pt x="877" y="124"/>
                  <a:pt x="877" y="124"/>
                </a:cubicBezTo>
                <a:cubicBezTo>
                  <a:pt x="870" y="136"/>
                  <a:pt x="870" y="136"/>
                  <a:pt x="870" y="136"/>
                </a:cubicBezTo>
                <a:cubicBezTo>
                  <a:pt x="870" y="138"/>
                  <a:pt x="870" y="138"/>
                  <a:pt x="870" y="138"/>
                </a:cubicBezTo>
                <a:cubicBezTo>
                  <a:pt x="868" y="139"/>
                  <a:pt x="868" y="139"/>
                  <a:pt x="868" y="139"/>
                </a:cubicBezTo>
                <a:cubicBezTo>
                  <a:pt x="867" y="139"/>
                  <a:pt x="867" y="139"/>
                  <a:pt x="867" y="139"/>
                </a:cubicBezTo>
                <a:cubicBezTo>
                  <a:pt x="865" y="139"/>
                  <a:pt x="865" y="139"/>
                  <a:pt x="865" y="139"/>
                </a:cubicBezTo>
                <a:cubicBezTo>
                  <a:pt x="851" y="140"/>
                  <a:pt x="851" y="140"/>
                  <a:pt x="851" y="140"/>
                </a:cubicBezTo>
                <a:cubicBezTo>
                  <a:pt x="848" y="141"/>
                  <a:pt x="848" y="141"/>
                  <a:pt x="848" y="141"/>
                </a:cubicBezTo>
                <a:cubicBezTo>
                  <a:pt x="847" y="141"/>
                  <a:pt x="847" y="141"/>
                  <a:pt x="847" y="141"/>
                </a:cubicBezTo>
                <a:cubicBezTo>
                  <a:pt x="813" y="103"/>
                  <a:pt x="813" y="103"/>
                  <a:pt x="813" y="103"/>
                </a:cubicBezTo>
                <a:cubicBezTo>
                  <a:pt x="805" y="100"/>
                  <a:pt x="798" y="92"/>
                  <a:pt x="787" y="82"/>
                </a:cubicBezTo>
                <a:cubicBezTo>
                  <a:pt x="771" y="70"/>
                  <a:pt x="771" y="70"/>
                  <a:pt x="771" y="70"/>
                </a:cubicBezTo>
                <a:cubicBezTo>
                  <a:pt x="770" y="69"/>
                  <a:pt x="770" y="69"/>
                  <a:pt x="770" y="69"/>
                </a:cubicBezTo>
                <a:cubicBezTo>
                  <a:pt x="752" y="59"/>
                  <a:pt x="752" y="59"/>
                  <a:pt x="752" y="59"/>
                </a:cubicBezTo>
                <a:cubicBezTo>
                  <a:pt x="742" y="67"/>
                  <a:pt x="742" y="67"/>
                  <a:pt x="742" y="67"/>
                </a:cubicBezTo>
                <a:cubicBezTo>
                  <a:pt x="741" y="69"/>
                  <a:pt x="741" y="69"/>
                  <a:pt x="741" y="69"/>
                </a:cubicBezTo>
                <a:cubicBezTo>
                  <a:pt x="740" y="68"/>
                  <a:pt x="740" y="68"/>
                  <a:pt x="740" y="68"/>
                </a:cubicBezTo>
                <a:cubicBezTo>
                  <a:pt x="739" y="68"/>
                  <a:pt x="739" y="68"/>
                  <a:pt x="739" y="68"/>
                </a:cubicBezTo>
                <a:cubicBezTo>
                  <a:pt x="729" y="66"/>
                  <a:pt x="729" y="66"/>
                  <a:pt x="729" y="66"/>
                </a:cubicBezTo>
                <a:cubicBezTo>
                  <a:pt x="719" y="71"/>
                  <a:pt x="719" y="71"/>
                  <a:pt x="719" y="71"/>
                </a:cubicBezTo>
                <a:cubicBezTo>
                  <a:pt x="718" y="72"/>
                  <a:pt x="718" y="72"/>
                  <a:pt x="718" y="72"/>
                </a:cubicBezTo>
                <a:cubicBezTo>
                  <a:pt x="716" y="73"/>
                  <a:pt x="716" y="73"/>
                  <a:pt x="716" y="73"/>
                </a:cubicBezTo>
                <a:cubicBezTo>
                  <a:pt x="715" y="73"/>
                  <a:pt x="715" y="73"/>
                  <a:pt x="715" y="73"/>
                </a:cubicBezTo>
                <a:cubicBezTo>
                  <a:pt x="701" y="76"/>
                  <a:pt x="701" y="76"/>
                  <a:pt x="701" y="76"/>
                </a:cubicBezTo>
                <a:cubicBezTo>
                  <a:pt x="681" y="64"/>
                  <a:pt x="661" y="52"/>
                  <a:pt x="639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2" name="Freeform 10"/>
          <p:cNvSpPr/>
          <p:nvPr/>
        </p:nvSpPr>
        <p:spPr bwMode="auto">
          <a:xfrm>
            <a:off x="2718998" y="4110029"/>
            <a:ext cx="933417" cy="818063"/>
          </a:xfrm>
          <a:custGeom>
            <a:avLst/>
            <a:gdLst>
              <a:gd name="T0" fmla="*/ 27 w 928"/>
              <a:gd name="T1" fmla="*/ 37 h 814"/>
              <a:gd name="T2" fmla="*/ 23 w 928"/>
              <a:gd name="T3" fmla="*/ 93 h 814"/>
              <a:gd name="T4" fmla="*/ 13 w 928"/>
              <a:gd name="T5" fmla="*/ 151 h 814"/>
              <a:gd name="T6" fmla="*/ 52 w 928"/>
              <a:gd name="T7" fmla="*/ 182 h 814"/>
              <a:gd name="T8" fmla="*/ 94 w 928"/>
              <a:gd name="T9" fmla="*/ 255 h 814"/>
              <a:gd name="T10" fmla="*/ 98 w 928"/>
              <a:gd name="T11" fmla="*/ 323 h 814"/>
              <a:gd name="T12" fmla="*/ 120 w 928"/>
              <a:gd name="T13" fmla="*/ 378 h 814"/>
              <a:gd name="T14" fmla="*/ 132 w 928"/>
              <a:gd name="T15" fmla="*/ 461 h 814"/>
              <a:gd name="T16" fmla="*/ 125 w 928"/>
              <a:gd name="T17" fmla="*/ 576 h 814"/>
              <a:gd name="T18" fmla="*/ 146 w 928"/>
              <a:gd name="T19" fmla="*/ 609 h 814"/>
              <a:gd name="T20" fmla="*/ 165 w 928"/>
              <a:gd name="T21" fmla="*/ 561 h 814"/>
              <a:gd name="T22" fmla="*/ 206 w 928"/>
              <a:gd name="T23" fmla="*/ 581 h 814"/>
              <a:gd name="T24" fmla="*/ 226 w 928"/>
              <a:gd name="T25" fmla="*/ 625 h 814"/>
              <a:gd name="T26" fmla="*/ 269 w 928"/>
              <a:gd name="T27" fmla="*/ 630 h 814"/>
              <a:gd name="T28" fmla="*/ 316 w 928"/>
              <a:gd name="T29" fmla="*/ 735 h 814"/>
              <a:gd name="T30" fmla="*/ 324 w 928"/>
              <a:gd name="T31" fmla="*/ 788 h 814"/>
              <a:gd name="T32" fmla="*/ 347 w 928"/>
              <a:gd name="T33" fmla="*/ 812 h 814"/>
              <a:gd name="T34" fmla="*/ 404 w 928"/>
              <a:gd name="T35" fmla="*/ 773 h 814"/>
              <a:gd name="T36" fmla="*/ 434 w 928"/>
              <a:gd name="T37" fmla="*/ 707 h 814"/>
              <a:gd name="T38" fmla="*/ 458 w 928"/>
              <a:gd name="T39" fmla="*/ 672 h 814"/>
              <a:gd name="T40" fmla="*/ 493 w 928"/>
              <a:gd name="T41" fmla="*/ 620 h 814"/>
              <a:gd name="T42" fmla="*/ 516 w 928"/>
              <a:gd name="T43" fmla="*/ 576 h 814"/>
              <a:gd name="T44" fmla="*/ 583 w 928"/>
              <a:gd name="T45" fmla="*/ 595 h 814"/>
              <a:gd name="T46" fmla="*/ 606 w 928"/>
              <a:gd name="T47" fmla="*/ 622 h 814"/>
              <a:gd name="T48" fmla="*/ 633 w 928"/>
              <a:gd name="T49" fmla="*/ 614 h 814"/>
              <a:gd name="T50" fmla="*/ 675 w 928"/>
              <a:gd name="T51" fmla="*/ 657 h 814"/>
              <a:gd name="T52" fmla="*/ 726 w 928"/>
              <a:gd name="T53" fmla="*/ 615 h 814"/>
              <a:gd name="T54" fmla="*/ 697 w 928"/>
              <a:gd name="T55" fmla="*/ 603 h 814"/>
              <a:gd name="T56" fmla="*/ 685 w 928"/>
              <a:gd name="T57" fmla="*/ 555 h 814"/>
              <a:gd name="T58" fmla="*/ 726 w 928"/>
              <a:gd name="T59" fmla="*/ 553 h 814"/>
              <a:gd name="T60" fmla="*/ 683 w 928"/>
              <a:gd name="T61" fmla="*/ 493 h 814"/>
              <a:gd name="T62" fmla="*/ 672 w 928"/>
              <a:gd name="T63" fmla="*/ 429 h 814"/>
              <a:gd name="T64" fmla="*/ 801 w 928"/>
              <a:gd name="T65" fmla="*/ 378 h 814"/>
              <a:gd name="T66" fmla="*/ 865 w 928"/>
              <a:gd name="T67" fmla="*/ 320 h 814"/>
              <a:gd name="T68" fmla="*/ 878 w 928"/>
              <a:gd name="T69" fmla="*/ 294 h 814"/>
              <a:gd name="T70" fmla="*/ 907 w 928"/>
              <a:gd name="T71" fmla="*/ 226 h 814"/>
              <a:gd name="T72" fmla="*/ 859 w 928"/>
              <a:gd name="T73" fmla="*/ 207 h 814"/>
              <a:gd name="T74" fmla="*/ 833 w 928"/>
              <a:gd name="T75" fmla="*/ 180 h 814"/>
              <a:gd name="T76" fmla="*/ 803 w 928"/>
              <a:gd name="T77" fmla="*/ 192 h 814"/>
              <a:gd name="T78" fmla="*/ 786 w 928"/>
              <a:gd name="T79" fmla="*/ 165 h 814"/>
              <a:gd name="T80" fmla="*/ 759 w 928"/>
              <a:gd name="T81" fmla="*/ 163 h 814"/>
              <a:gd name="T82" fmla="*/ 694 w 928"/>
              <a:gd name="T83" fmla="*/ 153 h 814"/>
              <a:gd name="T84" fmla="*/ 667 w 928"/>
              <a:gd name="T85" fmla="*/ 157 h 814"/>
              <a:gd name="T86" fmla="*/ 580 w 928"/>
              <a:gd name="T87" fmla="*/ 146 h 814"/>
              <a:gd name="T88" fmla="*/ 573 w 928"/>
              <a:gd name="T89" fmla="*/ 102 h 814"/>
              <a:gd name="T90" fmla="*/ 475 w 928"/>
              <a:gd name="T91" fmla="*/ 43 h 814"/>
              <a:gd name="T92" fmla="*/ 431 w 928"/>
              <a:gd name="T93" fmla="*/ 15 h 814"/>
              <a:gd name="T94" fmla="*/ 422 w 928"/>
              <a:gd name="T95" fmla="*/ 81 h 814"/>
              <a:gd name="T96" fmla="*/ 370 w 928"/>
              <a:gd name="T97" fmla="*/ 86 h 814"/>
              <a:gd name="T98" fmla="*/ 345 w 928"/>
              <a:gd name="T99" fmla="*/ 110 h 814"/>
              <a:gd name="T100" fmla="*/ 322 w 928"/>
              <a:gd name="T101" fmla="*/ 145 h 814"/>
              <a:gd name="T102" fmla="*/ 250 w 928"/>
              <a:gd name="T103" fmla="*/ 178 h 814"/>
              <a:gd name="T104" fmla="*/ 205 w 928"/>
              <a:gd name="T105" fmla="*/ 133 h 814"/>
              <a:gd name="T106" fmla="*/ 166 w 928"/>
              <a:gd name="T107" fmla="*/ 124 h 814"/>
              <a:gd name="T108" fmla="*/ 130 w 928"/>
              <a:gd name="T109" fmla="*/ 81 h 814"/>
              <a:gd name="T110" fmla="*/ 90 w 928"/>
              <a:gd name="T111" fmla="*/ 2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8" h="814">
                <a:moveTo>
                  <a:pt x="87" y="20"/>
                </a:moveTo>
                <a:cubicBezTo>
                  <a:pt x="62" y="12"/>
                  <a:pt x="62" y="12"/>
                  <a:pt x="62" y="12"/>
                </a:cubicBezTo>
                <a:cubicBezTo>
                  <a:pt x="37" y="9"/>
                  <a:pt x="37" y="9"/>
                  <a:pt x="37" y="9"/>
                </a:cubicBezTo>
                <a:cubicBezTo>
                  <a:pt x="29" y="19"/>
                  <a:pt x="29" y="19"/>
                  <a:pt x="29" y="19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8"/>
                  <a:pt x="28" y="38"/>
                  <a:pt x="28" y="38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93"/>
                  <a:pt x="36" y="93"/>
                  <a:pt x="36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41"/>
                  <a:pt x="0" y="141"/>
                  <a:pt x="0" y="141"/>
                </a:cubicBezTo>
                <a:cubicBezTo>
                  <a:pt x="11" y="150"/>
                  <a:pt x="11" y="150"/>
                  <a:pt x="11" y="150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1" y="181"/>
                  <a:pt x="51" y="181"/>
                  <a:pt x="51" y="181"/>
                </a:cubicBezTo>
                <a:cubicBezTo>
                  <a:pt x="52" y="181"/>
                  <a:pt x="52" y="181"/>
                  <a:pt x="52" y="181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3"/>
                  <a:pt x="52" y="183"/>
                  <a:pt x="52" y="183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74" y="234"/>
                  <a:pt x="74" y="234"/>
                  <a:pt x="74" y="234"/>
                </a:cubicBezTo>
                <a:cubicBezTo>
                  <a:pt x="78" y="240"/>
                  <a:pt x="84" y="247"/>
                  <a:pt x="93" y="255"/>
                </a:cubicBezTo>
                <a:cubicBezTo>
                  <a:pt x="94" y="255"/>
                  <a:pt x="94" y="255"/>
                  <a:pt x="94" y="255"/>
                </a:cubicBezTo>
                <a:cubicBezTo>
                  <a:pt x="95" y="256"/>
                  <a:pt x="95" y="256"/>
                  <a:pt x="95" y="256"/>
                </a:cubicBezTo>
                <a:cubicBezTo>
                  <a:pt x="95" y="257"/>
                  <a:pt x="95" y="257"/>
                  <a:pt x="95" y="257"/>
                </a:cubicBezTo>
                <a:cubicBezTo>
                  <a:pt x="94" y="259"/>
                  <a:pt x="94" y="259"/>
                  <a:pt x="94" y="259"/>
                </a:cubicBezTo>
                <a:cubicBezTo>
                  <a:pt x="94" y="283"/>
                  <a:pt x="94" y="283"/>
                  <a:pt x="94" y="283"/>
                </a:cubicBezTo>
                <a:cubicBezTo>
                  <a:pt x="97" y="289"/>
                  <a:pt x="98" y="303"/>
                  <a:pt x="98" y="323"/>
                </a:cubicBezTo>
                <a:cubicBezTo>
                  <a:pt x="108" y="336"/>
                  <a:pt x="112" y="346"/>
                  <a:pt x="112" y="352"/>
                </a:cubicBezTo>
                <a:cubicBezTo>
                  <a:pt x="112" y="357"/>
                  <a:pt x="115" y="365"/>
                  <a:pt x="120" y="377"/>
                </a:cubicBezTo>
                <a:cubicBezTo>
                  <a:pt x="120" y="377"/>
                  <a:pt x="120" y="377"/>
                  <a:pt x="120" y="377"/>
                </a:cubicBezTo>
                <a:cubicBezTo>
                  <a:pt x="120" y="378"/>
                  <a:pt x="120" y="378"/>
                  <a:pt x="120" y="378"/>
                </a:cubicBezTo>
                <a:cubicBezTo>
                  <a:pt x="120" y="378"/>
                  <a:pt x="120" y="378"/>
                  <a:pt x="120" y="378"/>
                </a:cubicBezTo>
                <a:cubicBezTo>
                  <a:pt x="123" y="392"/>
                  <a:pt x="122" y="405"/>
                  <a:pt x="118" y="416"/>
                </a:cubicBezTo>
                <a:cubicBezTo>
                  <a:pt x="115" y="423"/>
                  <a:pt x="119" y="437"/>
                  <a:pt x="131" y="456"/>
                </a:cubicBezTo>
                <a:cubicBezTo>
                  <a:pt x="132" y="457"/>
                  <a:pt x="132" y="457"/>
                  <a:pt x="132" y="457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2" y="461"/>
                  <a:pt x="132" y="461"/>
                  <a:pt x="132" y="461"/>
                </a:cubicBezTo>
                <a:cubicBezTo>
                  <a:pt x="115" y="498"/>
                  <a:pt x="115" y="498"/>
                  <a:pt x="115" y="498"/>
                </a:cubicBezTo>
                <a:cubicBezTo>
                  <a:pt x="118" y="506"/>
                  <a:pt x="119" y="513"/>
                  <a:pt x="119" y="517"/>
                </a:cubicBezTo>
                <a:cubicBezTo>
                  <a:pt x="115" y="552"/>
                  <a:pt x="115" y="552"/>
                  <a:pt x="115" y="552"/>
                </a:cubicBezTo>
                <a:cubicBezTo>
                  <a:pt x="113" y="563"/>
                  <a:pt x="113" y="570"/>
                  <a:pt x="118" y="572"/>
                </a:cubicBezTo>
                <a:cubicBezTo>
                  <a:pt x="125" y="576"/>
                  <a:pt x="125" y="576"/>
                  <a:pt x="125" y="576"/>
                </a:cubicBezTo>
                <a:cubicBezTo>
                  <a:pt x="134" y="580"/>
                  <a:pt x="137" y="586"/>
                  <a:pt x="137" y="591"/>
                </a:cubicBezTo>
                <a:cubicBezTo>
                  <a:pt x="136" y="609"/>
                  <a:pt x="136" y="609"/>
                  <a:pt x="136" y="609"/>
                </a:cubicBezTo>
                <a:cubicBezTo>
                  <a:pt x="142" y="611"/>
                  <a:pt x="142" y="611"/>
                  <a:pt x="142" y="611"/>
                </a:cubicBezTo>
                <a:cubicBezTo>
                  <a:pt x="143" y="612"/>
                  <a:pt x="143" y="612"/>
                  <a:pt x="143" y="612"/>
                </a:cubicBezTo>
                <a:cubicBezTo>
                  <a:pt x="146" y="609"/>
                  <a:pt x="146" y="609"/>
                  <a:pt x="146" y="609"/>
                </a:cubicBezTo>
                <a:cubicBezTo>
                  <a:pt x="149" y="606"/>
                  <a:pt x="152" y="601"/>
                  <a:pt x="153" y="596"/>
                </a:cubicBezTo>
                <a:cubicBezTo>
                  <a:pt x="155" y="593"/>
                  <a:pt x="155" y="593"/>
                  <a:pt x="155" y="593"/>
                </a:cubicBezTo>
                <a:cubicBezTo>
                  <a:pt x="156" y="591"/>
                  <a:pt x="156" y="591"/>
                  <a:pt x="156" y="591"/>
                </a:cubicBezTo>
                <a:cubicBezTo>
                  <a:pt x="161" y="589"/>
                  <a:pt x="163" y="586"/>
                  <a:pt x="166" y="581"/>
                </a:cubicBezTo>
                <a:cubicBezTo>
                  <a:pt x="167" y="575"/>
                  <a:pt x="167" y="569"/>
                  <a:pt x="165" y="561"/>
                </a:cubicBezTo>
                <a:cubicBezTo>
                  <a:pt x="163" y="556"/>
                  <a:pt x="163" y="556"/>
                  <a:pt x="163" y="556"/>
                </a:cubicBezTo>
                <a:cubicBezTo>
                  <a:pt x="168" y="555"/>
                  <a:pt x="168" y="555"/>
                  <a:pt x="168" y="555"/>
                </a:cubicBezTo>
                <a:cubicBezTo>
                  <a:pt x="185" y="551"/>
                  <a:pt x="194" y="552"/>
                  <a:pt x="198" y="559"/>
                </a:cubicBezTo>
                <a:cubicBezTo>
                  <a:pt x="206" y="580"/>
                  <a:pt x="206" y="580"/>
                  <a:pt x="206" y="580"/>
                </a:cubicBezTo>
                <a:cubicBezTo>
                  <a:pt x="206" y="581"/>
                  <a:pt x="206" y="581"/>
                  <a:pt x="206" y="581"/>
                </a:cubicBezTo>
                <a:cubicBezTo>
                  <a:pt x="206" y="582"/>
                  <a:pt x="206" y="582"/>
                  <a:pt x="206" y="582"/>
                </a:cubicBezTo>
                <a:cubicBezTo>
                  <a:pt x="210" y="617"/>
                  <a:pt x="210" y="617"/>
                  <a:pt x="210" y="617"/>
                </a:cubicBezTo>
                <a:cubicBezTo>
                  <a:pt x="224" y="625"/>
                  <a:pt x="224" y="625"/>
                  <a:pt x="224" y="625"/>
                </a:cubicBezTo>
                <a:cubicBezTo>
                  <a:pt x="225" y="625"/>
                  <a:pt x="225" y="625"/>
                  <a:pt x="225" y="625"/>
                </a:cubicBezTo>
                <a:cubicBezTo>
                  <a:pt x="226" y="625"/>
                  <a:pt x="226" y="625"/>
                  <a:pt x="226" y="625"/>
                </a:cubicBezTo>
                <a:cubicBezTo>
                  <a:pt x="234" y="632"/>
                  <a:pt x="234" y="632"/>
                  <a:pt x="234" y="632"/>
                </a:cubicBezTo>
                <a:cubicBezTo>
                  <a:pt x="243" y="622"/>
                  <a:pt x="243" y="622"/>
                  <a:pt x="243" y="622"/>
                </a:cubicBezTo>
                <a:cubicBezTo>
                  <a:pt x="252" y="615"/>
                  <a:pt x="252" y="615"/>
                  <a:pt x="252" y="615"/>
                </a:cubicBezTo>
                <a:cubicBezTo>
                  <a:pt x="256" y="615"/>
                  <a:pt x="256" y="615"/>
                  <a:pt x="256" y="615"/>
                </a:cubicBezTo>
                <a:cubicBezTo>
                  <a:pt x="263" y="617"/>
                  <a:pt x="267" y="622"/>
                  <a:pt x="269" y="630"/>
                </a:cubicBezTo>
                <a:cubicBezTo>
                  <a:pt x="274" y="657"/>
                  <a:pt x="274" y="657"/>
                  <a:pt x="274" y="657"/>
                </a:cubicBezTo>
                <a:cubicBezTo>
                  <a:pt x="275" y="662"/>
                  <a:pt x="275" y="662"/>
                  <a:pt x="275" y="662"/>
                </a:cubicBezTo>
                <a:cubicBezTo>
                  <a:pt x="303" y="723"/>
                  <a:pt x="303" y="723"/>
                  <a:pt x="303" y="723"/>
                </a:cubicBezTo>
                <a:cubicBezTo>
                  <a:pt x="315" y="734"/>
                  <a:pt x="315" y="734"/>
                  <a:pt x="315" y="734"/>
                </a:cubicBezTo>
                <a:cubicBezTo>
                  <a:pt x="316" y="735"/>
                  <a:pt x="316" y="735"/>
                  <a:pt x="316" y="735"/>
                </a:cubicBezTo>
                <a:cubicBezTo>
                  <a:pt x="316" y="736"/>
                  <a:pt x="316" y="736"/>
                  <a:pt x="316" y="736"/>
                </a:cubicBezTo>
                <a:cubicBezTo>
                  <a:pt x="321" y="762"/>
                  <a:pt x="321" y="762"/>
                  <a:pt x="321" y="762"/>
                </a:cubicBezTo>
                <a:cubicBezTo>
                  <a:pt x="321" y="762"/>
                  <a:pt x="321" y="762"/>
                  <a:pt x="321" y="762"/>
                </a:cubicBezTo>
                <a:cubicBezTo>
                  <a:pt x="323" y="786"/>
                  <a:pt x="323" y="786"/>
                  <a:pt x="323" y="786"/>
                </a:cubicBezTo>
                <a:cubicBezTo>
                  <a:pt x="324" y="788"/>
                  <a:pt x="324" y="788"/>
                  <a:pt x="324" y="788"/>
                </a:cubicBezTo>
                <a:cubicBezTo>
                  <a:pt x="332" y="778"/>
                  <a:pt x="338" y="772"/>
                  <a:pt x="342" y="774"/>
                </a:cubicBezTo>
                <a:cubicBezTo>
                  <a:pt x="346" y="776"/>
                  <a:pt x="347" y="778"/>
                  <a:pt x="347" y="782"/>
                </a:cubicBezTo>
                <a:cubicBezTo>
                  <a:pt x="347" y="788"/>
                  <a:pt x="347" y="788"/>
                  <a:pt x="347" y="788"/>
                </a:cubicBezTo>
                <a:cubicBezTo>
                  <a:pt x="347" y="807"/>
                  <a:pt x="347" y="807"/>
                  <a:pt x="347" y="807"/>
                </a:cubicBezTo>
                <a:cubicBezTo>
                  <a:pt x="347" y="812"/>
                  <a:pt x="347" y="812"/>
                  <a:pt x="347" y="812"/>
                </a:cubicBezTo>
                <a:cubicBezTo>
                  <a:pt x="353" y="814"/>
                  <a:pt x="357" y="812"/>
                  <a:pt x="358" y="809"/>
                </a:cubicBezTo>
                <a:cubicBezTo>
                  <a:pt x="368" y="795"/>
                  <a:pt x="368" y="795"/>
                  <a:pt x="368" y="795"/>
                </a:cubicBezTo>
                <a:cubicBezTo>
                  <a:pt x="380" y="783"/>
                  <a:pt x="380" y="783"/>
                  <a:pt x="380" y="783"/>
                </a:cubicBezTo>
                <a:cubicBezTo>
                  <a:pt x="388" y="778"/>
                  <a:pt x="395" y="773"/>
                  <a:pt x="403" y="773"/>
                </a:cubicBezTo>
                <a:cubicBezTo>
                  <a:pt x="404" y="773"/>
                  <a:pt x="404" y="773"/>
                  <a:pt x="404" y="773"/>
                </a:cubicBezTo>
                <a:cubicBezTo>
                  <a:pt x="427" y="779"/>
                  <a:pt x="427" y="779"/>
                  <a:pt x="427" y="779"/>
                </a:cubicBezTo>
                <a:cubicBezTo>
                  <a:pt x="433" y="776"/>
                  <a:pt x="433" y="776"/>
                  <a:pt x="433" y="776"/>
                </a:cubicBezTo>
                <a:cubicBezTo>
                  <a:pt x="444" y="761"/>
                  <a:pt x="444" y="761"/>
                  <a:pt x="444" y="761"/>
                </a:cubicBezTo>
                <a:cubicBezTo>
                  <a:pt x="442" y="738"/>
                  <a:pt x="442" y="738"/>
                  <a:pt x="442" y="738"/>
                </a:cubicBezTo>
                <a:cubicBezTo>
                  <a:pt x="435" y="725"/>
                  <a:pt x="432" y="714"/>
                  <a:pt x="434" y="707"/>
                </a:cubicBezTo>
                <a:cubicBezTo>
                  <a:pt x="437" y="688"/>
                  <a:pt x="437" y="688"/>
                  <a:pt x="437" y="688"/>
                </a:cubicBezTo>
                <a:cubicBezTo>
                  <a:pt x="437" y="686"/>
                  <a:pt x="437" y="686"/>
                  <a:pt x="437" y="686"/>
                </a:cubicBezTo>
                <a:cubicBezTo>
                  <a:pt x="438" y="684"/>
                  <a:pt x="438" y="684"/>
                  <a:pt x="438" y="684"/>
                </a:cubicBezTo>
                <a:cubicBezTo>
                  <a:pt x="438" y="684"/>
                  <a:pt x="438" y="684"/>
                  <a:pt x="438" y="684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9" y="672"/>
                  <a:pt x="459" y="672"/>
                  <a:pt x="459" y="672"/>
                </a:cubicBezTo>
                <a:cubicBezTo>
                  <a:pt x="459" y="672"/>
                  <a:pt x="459" y="672"/>
                  <a:pt x="459" y="672"/>
                </a:cubicBezTo>
                <a:cubicBezTo>
                  <a:pt x="474" y="663"/>
                  <a:pt x="474" y="663"/>
                  <a:pt x="474" y="663"/>
                </a:cubicBezTo>
                <a:cubicBezTo>
                  <a:pt x="491" y="638"/>
                  <a:pt x="491" y="638"/>
                  <a:pt x="491" y="638"/>
                </a:cubicBezTo>
                <a:cubicBezTo>
                  <a:pt x="493" y="620"/>
                  <a:pt x="493" y="620"/>
                  <a:pt x="493" y="620"/>
                </a:cubicBezTo>
                <a:cubicBezTo>
                  <a:pt x="474" y="576"/>
                  <a:pt x="474" y="576"/>
                  <a:pt x="474" y="576"/>
                </a:cubicBezTo>
                <a:cubicBezTo>
                  <a:pt x="516" y="595"/>
                  <a:pt x="516" y="595"/>
                  <a:pt x="516" y="595"/>
                </a:cubicBezTo>
                <a:cubicBezTo>
                  <a:pt x="516" y="577"/>
                  <a:pt x="516" y="577"/>
                  <a:pt x="516" y="577"/>
                </a:cubicBezTo>
                <a:cubicBezTo>
                  <a:pt x="516" y="577"/>
                  <a:pt x="516" y="577"/>
                  <a:pt x="516" y="577"/>
                </a:cubicBezTo>
                <a:cubicBezTo>
                  <a:pt x="516" y="576"/>
                  <a:pt x="516" y="576"/>
                  <a:pt x="516" y="576"/>
                </a:cubicBezTo>
                <a:cubicBezTo>
                  <a:pt x="532" y="562"/>
                  <a:pt x="532" y="562"/>
                  <a:pt x="532" y="562"/>
                </a:cubicBezTo>
                <a:cubicBezTo>
                  <a:pt x="563" y="554"/>
                  <a:pt x="563" y="554"/>
                  <a:pt x="563" y="554"/>
                </a:cubicBezTo>
                <a:cubicBezTo>
                  <a:pt x="565" y="554"/>
                  <a:pt x="565" y="554"/>
                  <a:pt x="565" y="554"/>
                </a:cubicBezTo>
                <a:cubicBezTo>
                  <a:pt x="583" y="593"/>
                  <a:pt x="583" y="593"/>
                  <a:pt x="583" y="593"/>
                </a:cubicBezTo>
                <a:cubicBezTo>
                  <a:pt x="583" y="595"/>
                  <a:pt x="583" y="595"/>
                  <a:pt x="583" y="595"/>
                </a:cubicBezTo>
                <a:cubicBezTo>
                  <a:pt x="581" y="610"/>
                  <a:pt x="581" y="610"/>
                  <a:pt x="581" y="610"/>
                </a:cubicBezTo>
                <a:cubicBezTo>
                  <a:pt x="583" y="624"/>
                  <a:pt x="583" y="624"/>
                  <a:pt x="583" y="624"/>
                </a:cubicBezTo>
                <a:cubicBezTo>
                  <a:pt x="585" y="630"/>
                  <a:pt x="589" y="633"/>
                  <a:pt x="592" y="633"/>
                </a:cubicBezTo>
                <a:cubicBezTo>
                  <a:pt x="596" y="633"/>
                  <a:pt x="601" y="630"/>
                  <a:pt x="605" y="625"/>
                </a:cubicBezTo>
                <a:cubicBezTo>
                  <a:pt x="606" y="622"/>
                  <a:pt x="606" y="622"/>
                  <a:pt x="606" y="622"/>
                </a:cubicBezTo>
                <a:cubicBezTo>
                  <a:pt x="606" y="622"/>
                  <a:pt x="606" y="622"/>
                  <a:pt x="606" y="622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32" y="614"/>
                  <a:pt x="632" y="614"/>
                  <a:pt x="632" y="614"/>
                </a:cubicBezTo>
                <a:cubicBezTo>
                  <a:pt x="632" y="614"/>
                  <a:pt x="632" y="614"/>
                  <a:pt x="632" y="614"/>
                </a:cubicBezTo>
                <a:cubicBezTo>
                  <a:pt x="633" y="614"/>
                  <a:pt x="633" y="614"/>
                  <a:pt x="633" y="614"/>
                </a:cubicBezTo>
                <a:cubicBezTo>
                  <a:pt x="647" y="614"/>
                  <a:pt x="653" y="617"/>
                  <a:pt x="657" y="624"/>
                </a:cubicBezTo>
                <a:cubicBezTo>
                  <a:pt x="659" y="652"/>
                  <a:pt x="659" y="652"/>
                  <a:pt x="659" y="652"/>
                </a:cubicBezTo>
                <a:cubicBezTo>
                  <a:pt x="659" y="653"/>
                  <a:pt x="659" y="653"/>
                  <a:pt x="659" y="653"/>
                </a:cubicBezTo>
                <a:cubicBezTo>
                  <a:pt x="664" y="654"/>
                  <a:pt x="664" y="654"/>
                  <a:pt x="664" y="654"/>
                </a:cubicBezTo>
                <a:cubicBezTo>
                  <a:pt x="675" y="657"/>
                  <a:pt x="675" y="657"/>
                  <a:pt x="675" y="657"/>
                </a:cubicBezTo>
                <a:cubicBezTo>
                  <a:pt x="690" y="656"/>
                  <a:pt x="690" y="656"/>
                  <a:pt x="690" y="656"/>
                </a:cubicBezTo>
                <a:cubicBezTo>
                  <a:pt x="717" y="649"/>
                  <a:pt x="717" y="649"/>
                  <a:pt x="717" y="649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34" y="624"/>
                  <a:pt x="734" y="624"/>
                  <a:pt x="734" y="624"/>
                </a:cubicBezTo>
                <a:cubicBezTo>
                  <a:pt x="726" y="615"/>
                  <a:pt x="726" y="615"/>
                  <a:pt x="726" y="615"/>
                </a:cubicBezTo>
                <a:cubicBezTo>
                  <a:pt x="699" y="606"/>
                  <a:pt x="699" y="606"/>
                  <a:pt x="699" y="606"/>
                </a:cubicBezTo>
                <a:cubicBezTo>
                  <a:pt x="699" y="606"/>
                  <a:pt x="699" y="606"/>
                  <a:pt x="699" y="606"/>
                </a:cubicBezTo>
                <a:cubicBezTo>
                  <a:pt x="697" y="605"/>
                  <a:pt x="697" y="605"/>
                  <a:pt x="697" y="605"/>
                </a:cubicBezTo>
                <a:cubicBezTo>
                  <a:pt x="697" y="605"/>
                  <a:pt x="697" y="605"/>
                  <a:pt x="697" y="605"/>
                </a:cubicBezTo>
                <a:cubicBezTo>
                  <a:pt x="697" y="603"/>
                  <a:pt x="697" y="603"/>
                  <a:pt x="697" y="603"/>
                </a:cubicBezTo>
                <a:cubicBezTo>
                  <a:pt x="665" y="572"/>
                  <a:pt x="665" y="572"/>
                  <a:pt x="665" y="572"/>
                </a:cubicBezTo>
                <a:cubicBezTo>
                  <a:pt x="668" y="570"/>
                  <a:pt x="668" y="570"/>
                  <a:pt x="668" y="570"/>
                </a:cubicBezTo>
                <a:cubicBezTo>
                  <a:pt x="684" y="556"/>
                  <a:pt x="684" y="556"/>
                  <a:pt x="684" y="556"/>
                </a:cubicBezTo>
                <a:cubicBezTo>
                  <a:pt x="685" y="555"/>
                  <a:pt x="685" y="555"/>
                  <a:pt x="685" y="555"/>
                </a:cubicBezTo>
                <a:cubicBezTo>
                  <a:pt x="685" y="555"/>
                  <a:pt x="685" y="555"/>
                  <a:pt x="685" y="555"/>
                </a:cubicBezTo>
                <a:cubicBezTo>
                  <a:pt x="701" y="549"/>
                  <a:pt x="701" y="549"/>
                  <a:pt x="701" y="549"/>
                </a:cubicBezTo>
                <a:cubicBezTo>
                  <a:pt x="701" y="549"/>
                  <a:pt x="701" y="549"/>
                  <a:pt x="701" y="549"/>
                </a:cubicBezTo>
                <a:cubicBezTo>
                  <a:pt x="704" y="549"/>
                  <a:pt x="704" y="549"/>
                  <a:pt x="704" y="549"/>
                </a:cubicBezTo>
                <a:cubicBezTo>
                  <a:pt x="725" y="553"/>
                  <a:pt x="725" y="553"/>
                  <a:pt x="725" y="553"/>
                </a:cubicBezTo>
                <a:cubicBezTo>
                  <a:pt x="726" y="553"/>
                  <a:pt x="726" y="553"/>
                  <a:pt x="726" y="553"/>
                </a:cubicBezTo>
                <a:cubicBezTo>
                  <a:pt x="727" y="554"/>
                  <a:pt x="727" y="554"/>
                  <a:pt x="727" y="554"/>
                </a:cubicBezTo>
                <a:cubicBezTo>
                  <a:pt x="727" y="545"/>
                  <a:pt x="727" y="545"/>
                  <a:pt x="727" y="545"/>
                </a:cubicBezTo>
                <a:cubicBezTo>
                  <a:pt x="718" y="530"/>
                  <a:pt x="718" y="530"/>
                  <a:pt x="718" y="530"/>
                </a:cubicBezTo>
                <a:cubicBezTo>
                  <a:pt x="703" y="522"/>
                  <a:pt x="703" y="522"/>
                  <a:pt x="703" y="522"/>
                </a:cubicBezTo>
                <a:cubicBezTo>
                  <a:pt x="683" y="493"/>
                  <a:pt x="683" y="493"/>
                  <a:pt x="683" y="493"/>
                </a:cubicBezTo>
                <a:cubicBezTo>
                  <a:pt x="683" y="493"/>
                  <a:pt x="683" y="493"/>
                  <a:pt x="683" y="493"/>
                </a:cubicBezTo>
                <a:cubicBezTo>
                  <a:pt x="682" y="492"/>
                  <a:pt x="682" y="492"/>
                  <a:pt x="682" y="492"/>
                </a:cubicBezTo>
                <a:cubicBezTo>
                  <a:pt x="682" y="491"/>
                  <a:pt x="682" y="491"/>
                  <a:pt x="682" y="491"/>
                </a:cubicBezTo>
                <a:cubicBezTo>
                  <a:pt x="672" y="456"/>
                  <a:pt x="672" y="456"/>
                  <a:pt x="672" y="456"/>
                </a:cubicBezTo>
                <a:cubicBezTo>
                  <a:pt x="672" y="429"/>
                  <a:pt x="672" y="429"/>
                  <a:pt x="672" y="429"/>
                </a:cubicBezTo>
                <a:cubicBezTo>
                  <a:pt x="689" y="414"/>
                  <a:pt x="689" y="414"/>
                  <a:pt x="689" y="414"/>
                </a:cubicBezTo>
                <a:cubicBezTo>
                  <a:pt x="715" y="414"/>
                  <a:pt x="715" y="414"/>
                  <a:pt x="715" y="414"/>
                </a:cubicBezTo>
                <a:cubicBezTo>
                  <a:pt x="774" y="419"/>
                  <a:pt x="774" y="419"/>
                  <a:pt x="774" y="419"/>
                </a:cubicBezTo>
                <a:cubicBezTo>
                  <a:pt x="801" y="380"/>
                  <a:pt x="801" y="380"/>
                  <a:pt x="801" y="380"/>
                </a:cubicBezTo>
                <a:cubicBezTo>
                  <a:pt x="801" y="378"/>
                  <a:pt x="801" y="378"/>
                  <a:pt x="801" y="378"/>
                </a:cubicBezTo>
                <a:cubicBezTo>
                  <a:pt x="803" y="378"/>
                  <a:pt x="803" y="378"/>
                  <a:pt x="803" y="378"/>
                </a:cubicBezTo>
                <a:cubicBezTo>
                  <a:pt x="825" y="366"/>
                  <a:pt x="825" y="366"/>
                  <a:pt x="825" y="366"/>
                </a:cubicBezTo>
                <a:cubicBezTo>
                  <a:pt x="837" y="343"/>
                  <a:pt x="837" y="343"/>
                  <a:pt x="837" y="343"/>
                </a:cubicBezTo>
                <a:cubicBezTo>
                  <a:pt x="838" y="342"/>
                  <a:pt x="838" y="342"/>
                  <a:pt x="838" y="342"/>
                </a:cubicBezTo>
                <a:cubicBezTo>
                  <a:pt x="865" y="320"/>
                  <a:pt x="865" y="320"/>
                  <a:pt x="865" y="320"/>
                </a:cubicBezTo>
                <a:cubicBezTo>
                  <a:pt x="877" y="296"/>
                  <a:pt x="877" y="296"/>
                  <a:pt x="877" y="296"/>
                </a:cubicBezTo>
                <a:cubicBezTo>
                  <a:pt x="877" y="295"/>
                  <a:pt x="877" y="295"/>
                  <a:pt x="877" y="295"/>
                </a:cubicBezTo>
                <a:cubicBezTo>
                  <a:pt x="878" y="295"/>
                  <a:pt x="878" y="295"/>
                  <a:pt x="878" y="295"/>
                </a:cubicBezTo>
                <a:cubicBezTo>
                  <a:pt x="878" y="294"/>
                  <a:pt x="878" y="294"/>
                  <a:pt x="878" y="294"/>
                </a:cubicBezTo>
                <a:cubicBezTo>
                  <a:pt x="878" y="294"/>
                  <a:pt x="878" y="294"/>
                  <a:pt x="878" y="294"/>
                </a:cubicBezTo>
                <a:cubicBezTo>
                  <a:pt x="889" y="284"/>
                  <a:pt x="889" y="284"/>
                  <a:pt x="889" y="284"/>
                </a:cubicBezTo>
                <a:cubicBezTo>
                  <a:pt x="901" y="263"/>
                  <a:pt x="901" y="263"/>
                  <a:pt x="901" y="263"/>
                </a:cubicBezTo>
                <a:cubicBezTo>
                  <a:pt x="906" y="230"/>
                  <a:pt x="906" y="230"/>
                  <a:pt x="906" y="230"/>
                </a:cubicBezTo>
                <a:cubicBezTo>
                  <a:pt x="906" y="227"/>
                  <a:pt x="906" y="227"/>
                  <a:pt x="906" y="227"/>
                </a:cubicBezTo>
                <a:cubicBezTo>
                  <a:pt x="907" y="226"/>
                  <a:pt x="907" y="226"/>
                  <a:pt x="907" y="226"/>
                </a:cubicBezTo>
                <a:cubicBezTo>
                  <a:pt x="924" y="214"/>
                  <a:pt x="924" y="214"/>
                  <a:pt x="924" y="214"/>
                </a:cubicBezTo>
                <a:cubicBezTo>
                  <a:pt x="928" y="210"/>
                  <a:pt x="928" y="210"/>
                  <a:pt x="928" y="210"/>
                </a:cubicBezTo>
                <a:cubicBezTo>
                  <a:pt x="903" y="206"/>
                  <a:pt x="903" y="206"/>
                  <a:pt x="903" y="206"/>
                </a:cubicBezTo>
                <a:cubicBezTo>
                  <a:pt x="860" y="208"/>
                  <a:pt x="860" y="208"/>
                  <a:pt x="860" y="208"/>
                </a:cubicBezTo>
                <a:cubicBezTo>
                  <a:pt x="859" y="207"/>
                  <a:pt x="859" y="207"/>
                  <a:pt x="859" y="207"/>
                </a:cubicBezTo>
                <a:cubicBezTo>
                  <a:pt x="843" y="194"/>
                  <a:pt x="843" y="194"/>
                  <a:pt x="843" y="194"/>
                </a:cubicBezTo>
                <a:cubicBezTo>
                  <a:pt x="841" y="194"/>
                  <a:pt x="841" y="194"/>
                  <a:pt x="841" y="194"/>
                </a:cubicBezTo>
                <a:cubicBezTo>
                  <a:pt x="841" y="193"/>
                  <a:pt x="841" y="193"/>
                  <a:pt x="841" y="193"/>
                </a:cubicBezTo>
                <a:cubicBezTo>
                  <a:pt x="841" y="193"/>
                  <a:pt x="841" y="193"/>
                  <a:pt x="841" y="193"/>
                </a:cubicBezTo>
                <a:cubicBezTo>
                  <a:pt x="833" y="180"/>
                  <a:pt x="833" y="180"/>
                  <a:pt x="833" y="180"/>
                </a:cubicBezTo>
                <a:cubicBezTo>
                  <a:pt x="831" y="181"/>
                  <a:pt x="831" y="181"/>
                  <a:pt x="831" y="181"/>
                </a:cubicBezTo>
                <a:cubicBezTo>
                  <a:pt x="830" y="183"/>
                  <a:pt x="830" y="183"/>
                  <a:pt x="830" y="183"/>
                </a:cubicBezTo>
                <a:cubicBezTo>
                  <a:pt x="828" y="187"/>
                  <a:pt x="822" y="188"/>
                  <a:pt x="816" y="188"/>
                </a:cubicBezTo>
                <a:cubicBezTo>
                  <a:pt x="810" y="191"/>
                  <a:pt x="810" y="191"/>
                  <a:pt x="810" y="191"/>
                </a:cubicBezTo>
                <a:cubicBezTo>
                  <a:pt x="808" y="192"/>
                  <a:pt x="806" y="193"/>
                  <a:pt x="803" y="192"/>
                </a:cubicBezTo>
                <a:cubicBezTo>
                  <a:pt x="801" y="192"/>
                  <a:pt x="800" y="189"/>
                  <a:pt x="798" y="183"/>
                </a:cubicBezTo>
                <a:cubicBezTo>
                  <a:pt x="797" y="178"/>
                  <a:pt x="795" y="173"/>
                  <a:pt x="789" y="168"/>
                </a:cubicBezTo>
                <a:cubicBezTo>
                  <a:pt x="787" y="167"/>
                  <a:pt x="787" y="167"/>
                  <a:pt x="787" y="167"/>
                </a:cubicBezTo>
                <a:cubicBezTo>
                  <a:pt x="787" y="165"/>
                  <a:pt x="787" y="165"/>
                  <a:pt x="787" y="165"/>
                </a:cubicBezTo>
                <a:cubicBezTo>
                  <a:pt x="786" y="165"/>
                  <a:pt x="786" y="165"/>
                  <a:pt x="786" y="165"/>
                </a:cubicBezTo>
                <a:cubicBezTo>
                  <a:pt x="781" y="152"/>
                  <a:pt x="781" y="152"/>
                  <a:pt x="781" y="152"/>
                </a:cubicBezTo>
                <a:cubicBezTo>
                  <a:pt x="777" y="152"/>
                  <a:pt x="777" y="152"/>
                  <a:pt x="777" y="152"/>
                </a:cubicBezTo>
                <a:cubicBezTo>
                  <a:pt x="761" y="162"/>
                  <a:pt x="761" y="162"/>
                  <a:pt x="761" y="162"/>
                </a:cubicBezTo>
                <a:cubicBezTo>
                  <a:pt x="760" y="163"/>
                  <a:pt x="760" y="163"/>
                  <a:pt x="760" y="163"/>
                </a:cubicBezTo>
                <a:cubicBezTo>
                  <a:pt x="759" y="163"/>
                  <a:pt x="759" y="163"/>
                  <a:pt x="759" y="163"/>
                </a:cubicBezTo>
                <a:cubicBezTo>
                  <a:pt x="722" y="171"/>
                  <a:pt x="722" y="171"/>
                  <a:pt x="722" y="171"/>
                </a:cubicBezTo>
                <a:cubicBezTo>
                  <a:pt x="720" y="171"/>
                  <a:pt x="720" y="171"/>
                  <a:pt x="720" y="171"/>
                </a:cubicBezTo>
                <a:cubicBezTo>
                  <a:pt x="718" y="170"/>
                  <a:pt x="718" y="170"/>
                  <a:pt x="718" y="170"/>
                </a:cubicBezTo>
                <a:cubicBezTo>
                  <a:pt x="694" y="153"/>
                  <a:pt x="694" y="153"/>
                  <a:pt x="694" y="153"/>
                </a:cubicBezTo>
                <a:cubicBezTo>
                  <a:pt x="694" y="153"/>
                  <a:pt x="694" y="153"/>
                  <a:pt x="694" y="153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93" y="151"/>
                  <a:pt x="693" y="151"/>
                  <a:pt x="693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685" y="138"/>
                  <a:pt x="685" y="138"/>
                  <a:pt x="685" y="138"/>
                </a:cubicBezTo>
                <a:cubicBezTo>
                  <a:pt x="667" y="157"/>
                  <a:pt x="667" y="157"/>
                  <a:pt x="667" y="157"/>
                </a:cubicBezTo>
                <a:cubicBezTo>
                  <a:pt x="655" y="172"/>
                  <a:pt x="645" y="176"/>
                  <a:pt x="639" y="172"/>
                </a:cubicBezTo>
                <a:cubicBezTo>
                  <a:pt x="614" y="159"/>
                  <a:pt x="614" y="159"/>
                  <a:pt x="614" y="159"/>
                </a:cubicBezTo>
                <a:cubicBezTo>
                  <a:pt x="598" y="157"/>
                  <a:pt x="598" y="157"/>
                  <a:pt x="598" y="157"/>
                </a:cubicBezTo>
                <a:cubicBezTo>
                  <a:pt x="595" y="158"/>
                  <a:pt x="595" y="158"/>
                  <a:pt x="595" y="158"/>
                </a:cubicBezTo>
                <a:cubicBezTo>
                  <a:pt x="580" y="146"/>
                  <a:pt x="580" y="146"/>
                  <a:pt x="580" y="146"/>
                </a:cubicBezTo>
                <a:cubicBezTo>
                  <a:pt x="579" y="145"/>
                  <a:pt x="579" y="145"/>
                  <a:pt x="579" y="145"/>
                </a:cubicBezTo>
                <a:cubicBezTo>
                  <a:pt x="575" y="144"/>
                  <a:pt x="575" y="144"/>
                  <a:pt x="575" y="144"/>
                </a:cubicBezTo>
                <a:cubicBezTo>
                  <a:pt x="583" y="116"/>
                  <a:pt x="583" y="116"/>
                  <a:pt x="583" y="116"/>
                </a:cubicBezTo>
                <a:cubicBezTo>
                  <a:pt x="583" y="106"/>
                  <a:pt x="583" y="106"/>
                  <a:pt x="583" y="106"/>
                </a:cubicBezTo>
                <a:cubicBezTo>
                  <a:pt x="573" y="102"/>
                  <a:pt x="573" y="102"/>
                  <a:pt x="573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50" y="78"/>
                  <a:pt x="550" y="78"/>
                  <a:pt x="550" y="78"/>
                </a:cubicBezTo>
                <a:cubicBezTo>
                  <a:pt x="551" y="60"/>
                  <a:pt x="551" y="60"/>
                  <a:pt x="551" y="60"/>
                </a:cubicBezTo>
                <a:cubicBezTo>
                  <a:pt x="496" y="55"/>
                  <a:pt x="496" y="55"/>
                  <a:pt x="496" y="55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0" y="40"/>
                  <a:pt x="466" y="34"/>
                  <a:pt x="462" y="23"/>
                </a:cubicBezTo>
                <a:cubicBezTo>
                  <a:pt x="459" y="16"/>
                  <a:pt x="459" y="16"/>
                  <a:pt x="459" y="16"/>
                </a:cubicBezTo>
                <a:cubicBezTo>
                  <a:pt x="455" y="0"/>
                  <a:pt x="455" y="0"/>
                  <a:pt x="455" y="0"/>
                </a:cubicBezTo>
                <a:cubicBezTo>
                  <a:pt x="448" y="1"/>
                  <a:pt x="448" y="1"/>
                  <a:pt x="448" y="1"/>
                </a:cubicBezTo>
                <a:cubicBezTo>
                  <a:pt x="431" y="15"/>
                  <a:pt x="431" y="15"/>
                  <a:pt x="431" y="15"/>
                </a:cubicBezTo>
                <a:cubicBezTo>
                  <a:pt x="411" y="39"/>
                  <a:pt x="411" y="39"/>
                  <a:pt x="411" y="39"/>
                </a:cubicBezTo>
                <a:cubicBezTo>
                  <a:pt x="415" y="57"/>
                  <a:pt x="415" y="57"/>
                  <a:pt x="415" y="57"/>
                </a:cubicBezTo>
                <a:cubicBezTo>
                  <a:pt x="421" y="80"/>
                  <a:pt x="421" y="80"/>
                  <a:pt x="421" y="80"/>
                </a:cubicBezTo>
                <a:cubicBezTo>
                  <a:pt x="421" y="81"/>
                  <a:pt x="421" y="81"/>
                  <a:pt x="421" y="81"/>
                </a:cubicBezTo>
                <a:cubicBezTo>
                  <a:pt x="422" y="81"/>
                  <a:pt x="422" y="81"/>
                  <a:pt x="422" y="81"/>
                </a:cubicBezTo>
                <a:cubicBezTo>
                  <a:pt x="421" y="82"/>
                  <a:pt x="421" y="82"/>
                  <a:pt x="421" y="82"/>
                </a:cubicBezTo>
                <a:cubicBezTo>
                  <a:pt x="421" y="83"/>
                  <a:pt x="421" y="83"/>
                  <a:pt x="421" y="83"/>
                </a:cubicBezTo>
                <a:cubicBezTo>
                  <a:pt x="419" y="89"/>
                  <a:pt x="413" y="93"/>
                  <a:pt x="403" y="93"/>
                </a:cubicBezTo>
                <a:cubicBezTo>
                  <a:pt x="382" y="93"/>
                  <a:pt x="382" y="93"/>
                  <a:pt x="382" y="93"/>
                </a:cubicBezTo>
                <a:cubicBezTo>
                  <a:pt x="370" y="86"/>
                  <a:pt x="370" y="86"/>
                  <a:pt x="370" y="86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1" y="94"/>
                  <a:pt x="351" y="94"/>
                  <a:pt x="351" y="94"/>
                </a:cubicBezTo>
                <a:cubicBezTo>
                  <a:pt x="348" y="93"/>
                  <a:pt x="348" y="93"/>
                  <a:pt x="348" y="93"/>
                </a:cubicBezTo>
                <a:cubicBezTo>
                  <a:pt x="346" y="107"/>
                  <a:pt x="346" y="107"/>
                  <a:pt x="346" y="107"/>
                </a:cubicBezTo>
                <a:cubicBezTo>
                  <a:pt x="345" y="110"/>
                  <a:pt x="345" y="110"/>
                  <a:pt x="345" y="110"/>
                </a:cubicBezTo>
                <a:cubicBezTo>
                  <a:pt x="345" y="113"/>
                  <a:pt x="345" y="113"/>
                  <a:pt x="345" y="113"/>
                </a:cubicBezTo>
                <a:cubicBezTo>
                  <a:pt x="342" y="113"/>
                  <a:pt x="342" y="113"/>
                  <a:pt x="342" y="113"/>
                </a:cubicBezTo>
                <a:cubicBezTo>
                  <a:pt x="316" y="104"/>
                  <a:pt x="316" y="104"/>
                  <a:pt x="316" y="104"/>
                </a:cubicBezTo>
                <a:cubicBezTo>
                  <a:pt x="316" y="113"/>
                  <a:pt x="317" y="119"/>
                  <a:pt x="321" y="126"/>
                </a:cubicBezTo>
                <a:cubicBezTo>
                  <a:pt x="324" y="134"/>
                  <a:pt x="325" y="139"/>
                  <a:pt x="322" y="145"/>
                </a:cubicBezTo>
                <a:cubicBezTo>
                  <a:pt x="319" y="154"/>
                  <a:pt x="319" y="154"/>
                  <a:pt x="319" y="154"/>
                </a:cubicBezTo>
                <a:cubicBezTo>
                  <a:pt x="316" y="157"/>
                  <a:pt x="306" y="158"/>
                  <a:pt x="293" y="157"/>
                </a:cubicBezTo>
                <a:cubicBezTo>
                  <a:pt x="275" y="157"/>
                  <a:pt x="275" y="157"/>
                  <a:pt x="275" y="157"/>
                </a:cubicBezTo>
                <a:cubicBezTo>
                  <a:pt x="274" y="187"/>
                  <a:pt x="274" y="187"/>
                  <a:pt x="274" y="187"/>
                </a:cubicBezTo>
                <a:cubicBezTo>
                  <a:pt x="250" y="178"/>
                  <a:pt x="250" y="178"/>
                  <a:pt x="250" y="178"/>
                </a:cubicBezTo>
                <a:cubicBezTo>
                  <a:pt x="249" y="178"/>
                  <a:pt x="249" y="178"/>
                  <a:pt x="249" y="178"/>
                </a:cubicBezTo>
                <a:cubicBezTo>
                  <a:pt x="248" y="177"/>
                  <a:pt x="248" y="177"/>
                  <a:pt x="248" y="177"/>
                </a:cubicBezTo>
                <a:cubicBezTo>
                  <a:pt x="237" y="155"/>
                  <a:pt x="237" y="155"/>
                  <a:pt x="237" y="155"/>
                </a:cubicBezTo>
                <a:cubicBezTo>
                  <a:pt x="211" y="146"/>
                  <a:pt x="211" y="146"/>
                  <a:pt x="211" y="146"/>
                </a:cubicBezTo>
                <a:cubicBezTo>
                  <a:pt x="205" y="133"/>
                  <a:pt x="205" y="133"/>
                  <a:pt x="205" y="133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6" y="112"/>
                  <a:pt x="156" y="112"/>
                  <a:pt x="156" y="112"/>
                </a:cubicBezTo>
                <a:cubicBezTo>
                  <a:pt x="148" y="101"/>
                  <a:pt x="144" y="92"/>
                  <a:pt x="142" y="86"/>
                </a:cubicBezTo>
                <a:cubicBezTo>
                  <a:pt x="142" y="85"/>
                  <a:pt x="139" y="83"/>
                  <a:pt x="134" y="82"/>
                </a:cubicBezTo>
                <a:cubicBezTo>
                  <a:pt x="130" y="81"/>
                  <a:pt x="130" y="81"/>
                  <a:pt x="130" y="81"/>
                </a:cubicBezTo>
                <a:cubicBezTo>
                  <a:pt x="123" y="78"/>
                  <a:pt x="117" y="72"/>
                  <a:pt x="114" y="62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0" y="20"/>
                  <a:pt x="90" y="20"/>
                  <a:pt x="90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lnTo>
                  <a:pt x="87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3" name="Freeform 11"/>
          <p:cNvSpPr/>
          <p:nvPr/>
        </p:nvSpPr>
        <p:spPr bwMode="auto">
          <a:xfrm>
            <a:off x="1169652" y="3779841"/>
            <a:ext cx="1669992" cy="1012790"/>
          </a:xfrm>
          <a:custGeom>
            <a:avLst/>
            <a:gdLst>
              <a:gd name="T0" fmla="*/ 177 w 1661"/>
              <a:gd name="T1" fmla="*/ 45 h 1007"/>
              <a:gd name="T2" fmla="*/ 90 w 1661"/>
              <a:gd name="T3" fmla="*/ 76 h 1007"/>
              <a:gd name="T4" fmla="*/ 57 w 1661"/>
              <a:gd name="T5" fmla="*/ 140 h 1007"/>
              <a:gd name="T6" fmla="*/ 27 w 1661"/>
              <a:gd name="T7" fmla="*/ 275 h 1007"/>
              <a:gd name="T8" fmla="*/ 23 w 1661"/>
              <a:gd name="T9" fmla="*/ 313 h 1007"/>
              <a:gd name="T10" fmla="*/ 82 w 1661"/>
              <a:gd name="T11" fmla="*/ 435 h 1007"/>
              <a:gd name="T12" fmla="*/ 171 w 1661"/>
              <a:gd name="T13" fmla="*/ 537 h 1007"/>
              <a:gd name="T14" fmla="*/ 244 w 1661"/>
              <a:gd name="T15" fmla="*/ 515 h 1007"/>
              <a:gd name="T16" fmla="*/ 312 w 1661"/>
              <a:gd name="T17" fmla="*/ 604 h 1007"/>
              <a:gd name="T18" fmla="*/ 384 w 1661"/>
              <a:gd name="T19" fmla="*/ 658 h 1007"/>
              <a:gd name="T20" fmla="*/ 415 w 1661"/>
              <a:gd name="T21" fmla="*/ 713 h 1007"/>
              <a:gd name="T22" fmla="*/ 499 w 1661"/>
              <a:gd name="T23" fmla="*/ 771 h 1007"/>
              <a:gd name="T24" fmla="*/ 539 w 1661"/>
              <a:gd name="T25" fmla="*/ 794 h 1007"/>
              <a:gd name="T26" fmla="*/ 624 w 1661"/>
              <a:gd name="T27" fmla="*/ 827 h 1007"/>
              <a:gd name="T28" fmla="*/ 791 w 1661"/>
              <a:gd name="T29" fmla="*/ 854 h 1007"/>
              <a:gd name="T30" fmla="*/ 784 w 1661"/>
              <a:gd name="T31" fmla="*/ 921 h 1007"/>
              <a:gd name="T32" fmla="*/ 1022 w 1661"/>
              <a:gd name="T33" fmla="*/ 893 h 1007"/>
              <a:gd name="T34" fmla="*/ 1048 w 1661"/>
              <a:gd name="T35" fmla="*/ 972 h 1007"/>
              <a:gd name="T36" fmla="*/ 1265 w 1661"/>
              <a:gd name="T37" fmla="*/ 941 h 1007"/>
              <a:gd name="T38" fmla="*/ 1354 w 1661"/>
              <a:gd name="T39" fmla="*/ 895 h 1007"/>
              <a:gd name="T40" fmla="*/ 1503 w 1661"/>
              <a:gd name="T41" fmla="*/ 947 h 1007"/>
              <a:gd name="T42" fmla="*/ 1504 w 1661"/>
              <a:gd name="T43" fmla="*/ 942 h 1007"/>
              <a:gd name="T44" fmla="*/ 1575 w 1661"/>
              <a:gd name="T45" fmla="*/ 918 h 1007"/>
              <a:gd name="T46" fmla="*/ 1604 w 1661"/>
              <a:gd name="T47" fmla="*/ 874 h 1007"/>
              <a:gd name="T48" fmla="*/ 1648 w 1661"/>
              <a:gd name="T49" fmla="*/ 739 h 1007"/>
              <a:gd name="T50" fmla="*/ 1628 w 1661"/>
              <a:gd name="T51" fmla="*/ 653 h 1007"/>
              <a:gd name="T52" fmla="*/ 1588 w 1661"/>
              <a:gd name="T53" fmla="*/ 545 h 1007"/>
              <a:gd name="T54" fmla="*/ 1566 w 1661"/>
              <a:gd name="T55" fmla="*/ 504 h 1007"/>
              <a:gd name="T56" fmla="*/ 1540 w 1661"/>
              <a:gd name="T57" fmla="*/ 519 h 1007"/>
              <a:gd name="T58" fmla="*/ 1473 w 1661"/>
              <a:gd name="T59" fmla="*/ 535 h 1007"/>
              <a:gd name="T60" fmla="*/ 1405 w 1661"/>
              <a:gd name="T61" fmla="*/ 562 h 1007"/>
              <a:gd name="T62" fmla="*/ 1355 w 1661"/>
              <a:gd name="T63" fmla="*/ 501 h 1007"/>
              <a:gd name="T64" fmla="*/ 1309 w 1661"/>
              <a:gd name="T65" fmla="*/ 453 h 1007"/>
              <a:gd name="T66" fmla="*/ 1170 w 1661"/>
              <a:gd name="T67" fmla="*/ 438 h 1007"/>
              <a:gd name="T68" fmla="*/ 1065 w 1661"/>
              <a:gd name="T69" fmla="*/ 393 h 1007"/>
              <a:gd name="T70" fmla="*/ 1028 w 1661"/>
              <a:gd name="T71" fmla="*/ 352 h 1007"/>
              <a:gd name="T72" fmla="*/ 973 w 1661"/>
              <a:gd name="T73" fmla="*/ 356 h 1007"/>
              <a:gd name="T74" fmla="*/ 916 w 1661"/>
              <a:gd name="T75" fmla="*/ 257 h 1007"/>
              <a:gd name="T76" fmla="*/ 941 w 1661"/>
              <a:gd name="T77" fmla="*/ 193 h 1007"/>
              <a:gd name="T78" fmla="*/ 943 w 1661"/>
              <a:gd name="T79" fmla="*/ 103 h 1007"/>
              <a:gd name="T80" fmla="*/ 944 w 1661"/>
              <a:gd name="T81" fmla="*/ 55 h 1007"/>
              <a:gd name="T82" fmla="*/ 936 w 1661"/>
              <a:gd name="T83" fmla="*/ 52 h 1007"/>
              <a:gd name="T84" fmla="*/ 915 w 1661"/>
              <a:gd name="T85" fmla="*/ 39 h 1007"/>
              <a:gd name="T86" fmla="*/ 806 w 1661"/>
              <a:gd name="T87" fmla="*/ 5 h 1007"/>
              <a:gd name="T88" fmla="*/ 686 w 1661"/>
              <a:gd name="T89" fmla="*/ 29 h 1007"/>
              <a:gd name="T90" fmla="*/ 584 w 1661"/>
              <a:gd name="T91" fmla="*/ 47 h 1007"/>
              <a:gd name="T92" fmla="*/ 544 w 1661"/>
              <a:gd name="T93" fmla="*/ 52 h 1007"/>
              <a:gd name="T94" fmla="*/ 453 w 1661"/>
              <a:gd name="T95" fmla="*/ 47 h 1007"/>
              <a:gd name="T96" fmla="*/ 402 w 1661"/>
              <a:gd name="T97" fmla="*/ 0 h 1007"/>
              <a:gd name="T98" fmla="*/ 356 w 1661"/>
              <a:gd name="T99" fmla="*/ 24 h 1007"/>
              <a:gd name="T100" fmla="*/ 244 w 1661"/>
              <a:gd name="T101" fmla="*/ 14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1" h="1007">
                <a:moveTo>
                  <a:pt x="205" y="3"/>
                </a:moveTo>
                <a:cubicBezTo>
                  <a:pt x="205" y="4"/>
                  <a:pt x="205" y="4"/>
                  <a:pt x="205" y="4"/>
                </a:cubicBezTo>
                <a:cubicBezTo>
                  <a:pt x="201" y="13"/>
                  <a:pt x="193" y="20"/>
                  <a:pt x="185" y="27"/>
                </a:cubicBezTo>
                <a:cubicBezTo>
                  <a:pt x="179" y="30"/>
                  <a:pt x="177" y="35"/>
                  <a:pt x="177" y="42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77" y="50"/>
                  <a:pt x="173" y="59"/>
                  <a:pt x="165" y="71"/>
                </a:cubicBezTo>
                <a:cubicBezTo>
                  <a:pt x="164" y="77"/>
                  <a:pt x="164" y="77"/>
                  <a:pt x="164" y="77"/>
                </a:cubicBezTo>
                <a:cubicBezTo>
                  <a:pt x="162" y="80"/>
                  <a:pt x="158" y="82"/>
                  <a:pt x="150" y="82"/>
                </a:cubicBezTo>
                <a:cubicBezTo>
                  <a:pt x="90" y="74"/>
                  <a:pt x="90" y="74"/>
                  <a:pt x="90" y="74"/>
                </a:cubicBezTo>
                <a:cubicBezTo>
                  <a:pt x="90" y="76"/>
                  <a:pt x="90" y="76"/>
                  <a:pt x="90" y="76"/>
                </a:cubicBezTo>
                <a:cubicBezTo>
                  <a:pt x="86" y="89"/>
                  <a:pt x="86" y="89"/>
                  <a:pt x="86" y="89"/>
                </a:cubicBezTo>
                <a:cubicBezTo>
                  <a:pt x="86" y="90"/>
                  <a:pt x="86" y="90"/>
                  <a:pt x="86" y="90"/>
                </a:cubicBezTo>
                <a:cubicBezTo>
                  <a:pt x="85" y="91"/>
                  <a:pt x="85" y="91"/>
                  <a:pt x="85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69" y="114"/>
                  <a:pt x="58" y="129"/>
                  <a:pt x="57" y="140"/>
                </a:cubicBezTo>
                <a:cubicBezTo>
                  <a:pt x="56" y="145"/>
                  <a:pt x="63" y="164"/>
                  <a:pt x="76" y="197"/>
                </a:cubicBezTo>
                <a:cubicBezTo>
                  <a:pt x="86" y="219"/>
                  <a:pt x="86" y="219"/>
                  <a:pt x="86" y="219"/>
                </a:cubicBezTo>
                <a:cubicBezTo>
                  <a:pt x="90" y="230"/>
                  <a:pt x="87" y="242"/>
                  <a:pt x="77" y="256"/>
                </a:cubicBezTo>
                <a:cubicBezTo>
                  <a:pt x="58" y="275"/>
                  <a:pt x="58" y="275"/>
                  <a:pt x="58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0" y="240"/>
                  <a:pt x="20" y="240"/>
                  <a:pt x="20" y="240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26" y="305"/>
                  <a:pt x="26" y="305"/>
                  <a:pt x="26" y="305"/>
                </a:cubicBezTo>
                <a:cubicBezTo>
                  <a:pt x="27" y="308"/>
                  <a:pt x="27" y="310"/>
                  <a:pt x="26" y="311"/>
                </a:cubicBezTo>
                <a:cubicBezTo>
                  <a:pt x="23" y="313"/>
                  <a:pt x="23" y="313"/>
                  <a:pt x="23" y="313"/>
                </a:cubicBezTo>
                <a:cubicBezTo>
                  <a:pt x="19" y="316"/>
                  <a:pt x="13" y="327"/>
                  <a:pt x="7" y="345"/>
                </a:cubicBezTo>
                <a:cubicBezTo>
                  <a:pt x="0" y="360"/>
                  <a:pt x="3" y="376"/>
                  <a:pt x="16" y="393"/>
                </a:cubicBezTo>
                <a:cubicBezTo>
                  <a:pt x="41" y="393"/>
                  <a:pt x="41" y="393"/>
                  <a:pt x="41" y="393"/>
                </a:cubicBezTo>
                <a:cubicBezTo>
                  <a:pt x="50" y="395"/>
                  <a:pt x="63" y="409"/>
                  <a:pt x="80" y="433"/>
                </a:cubicBezTo>
                <a:cubicBezTo>
                  <a:pt x="82" y="435"/>
                  <a:pt x="82" y="435"/>
                  <a:pt x="82" y="435"/>
                </a:cubicBezTo>
                <a:cubicBezTo>
                  <a:pt x="82" y="435"/>
                  <a:pt x="82" y="435"/>
                  <a:pt x="82" y="435"/>
                </a:cubicBezTo>
                <a:cubicBezTo>
                  <a:pt x="82" y="443"/>
                  <a:pt x="85" y="448"/>
                  <a:pt x="90" y="452"/>
                </a:cubicBezTo>
                <a:cubicBezTo>
                  <a:pt x="146" y="504"/>
                  <a:pt x="146" y="504"/>
                  <a:pt x="146" y="504"/>
                </a:cubicBezTo>
                <a:cubicBezTo>
                  <a:pt x="146" y="505"/>
                  <a:pt x="146" y="505"/>
                  <a:pt x="146" y="505"/>
                </a:cubicBezTo>
                <a:cubicBezTo>
                  <a:pt x="171" y="537"/>
                  <a:pt x="171" y="537"/>
                  <a:pt x="171" y="537"/>
                </a:cubicBezTo>
                <a:cubicBezTo>
                  <a:pt x="186" y="537"/>
                  <a:pt x="186" y="537"/>
                  <a:pt x="186" y="537"/>
                </a:cubicBezTo>
                <a:cubicBezTo>
                  <a:pt x="202" y="508"/>
                  <a:pt x="202" y="508"/>
                  <a:pt x="202" y="508"/>
                </a:cubicBezTo>
                <a:cubicBezTo>
                  <a:pt x="204" y="506"/>
                  <a:pt x="204" y="506"/>
                  <a:pt x="204" y="506"/>
                </a:cubicBezTo>
                <a:cubicBezTo>
                  <a:pt x="205" y="505"/>
                  <a:pt x="205" y="505"/>
                  <a:pt x="205" y="505"/>
                </a:cubicBezTo>
                <a:cubicBezTo>
                  <a:pt x="244" y="515"/>
                  <a:pt x="244" y="515"/>
                  <a:pt x="244" y="515"/>
                </a:cubicBezTo>
                <a:cubicBezTo>
                  <a:pt x="244" y="516"/>
                  <a:pt x="244" y="516"/>
                  <a:pt x="244" y="516"/>
                </a:cubicBezTo>
                <a:cubicBezTo>
                  <a:pt x="244" y="518"/>
                  <a:pt x="244" y="518"/>
                  <a:pt x="244" y="518"/>
                </a:cubicBezTo>
                <a:cubicBezTo>
                  <a:pt x="249" y="544"/>
                  <a:pt x="249" y="544"/>
                  <a:pt x="249" y="544"/>
                </a:cubicBezTo>
                <a:cubicBezTo>
                  <a:pt x="296" y="598"/>
                  <a:pt x="296" y="598"/>
                  <a:pt x="296" y="598"/>
                </a:cubicBezTo>
                <a:cubicBezTo>
                  <a:pt x="312" y="604"/>
                  <a:pt x="312" y="604"/>
                  <a:pt x="312" y="604"/>
                </a:cubicBezTo>
                <a:cubicBezTo>
                  <a:pt x="313" y="605"/>
                  <a:pt x="313" y="605"/>
                  <a:pt x="313" y="605"/>
                </a:cubicBezTo>
                <a:cubicBezTo>
                  <a:pt x="320" y="610"/>
                  <a:pt x="320" y="610"/>
                  <a:pt x="320" y="610"/>
                </a:cubicBezTo>
                <a:cubicBezTo>
                  <a:pt x="321" y="611"/>
                  <a:pt x="321" y="611"/>
                  <a:pt x="321" y="611"/>
                </a:cubicBezTo>
                <a:cubicBezTo>
                  <a:pt x="356" y="662"/>
                  <a:pt x="356" y="662"/>
                  <a:pt x="356" y="662"/>
                </a:cubicBezTo>
                <a:cubicBezTo>
                  <a:pt x="384" y="658"/>
                  <a:pt x="384" y="658"/>
                  <a:pt x="384" y="658"/>
                </a:cubicBezTo>
                <a:cubicBezTo>
                  <a:pt x="387" y="658"/>
                  <a:pt x="387" y="658"/>
                  <a:pt x="387" y="658"/>
                </a:cubicBezTo>
                <a:cubicBezTo>
                  <a:pt x="388" y="658"/>
                  <a:pt x="388" y="658"/>
                  <a:pt x="388" y="658"/>
                </a:cubicBezTo>
                <a:cubicBezTo>
                  <a:pt x="390" y="660"/>
                  <a:pt x="390" y="660"/>
                  <a:pt x="390" y="660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415" y="713"/>
                  <a:pt x="415" y="713"/>
                  <a:pt x="415" y="713"/>
                </a:cubicBezTo>
                <a:cubicBezTo>
                  <a:pt x="445" y="731"/>
                  <a:pt x="445" y="731"/>
                  <a:pt x="445" y="731"/>
                </a:cubicBezTo>
                <a:cubicBezTo>
                  <a:pt x="469" y="737"/>
                  <a:pt x="469" y="737"/>
                  <a:pt x="469" y="737"/>
                </a:cubicBezTo>
                <a:cubicBezTo>
                  <a:pt x="480" y="770"/>
                  <a:pt x="480" y="770"/>
                  <a:pt x="480" y="770"/>
                </a:cubicBezTo>
                <a:cubicBezTo>
                  <a:pt x="498" y="770"/>
                  <a:pt x="498" y="770"/>
                  <a:pt x="498" y="770"/>
                </a:cubicBezTo>
                <a:cubicBezTo>
                  <a:pt x="499" y="771"/>
                  <a:pt x="499" y="771"/>
                  <a:pt x="499" y="771"/>
                </a:cubicBezTo>
                <a:cubicBezTo>
                  <a:pt x="499" y="771"/>
                  <a:pt x="499" y="771"/>
                  <a:pt x="499" y="771"/>
                </a:cubicBezTo>
                <a:cubicBezTo>
                  <a:pt x="537" y="792"/>
                  <a:pt x="537" y="792"/>
                  <a:pt x="537" y="792"/>
                </a:cubicBezTo>
                <a:cubicBezTo>
                  <a:pt x="537" y="793"/>
                  <a:pt x="537" y="793"/>
                  <a:pt x="537" y="793"/>
                </a:cubicBezTo>
                <a:cubicBezTo>
                  <a:pt x="537" y="793"/>
                  <a:pt x="537" y="793"/>
                  <a:pt x="537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66" y="828"/>
                  <a:pt x="566" y="828"/>
                  <a:pt x="566" y="828"/>
                </a:cubicBezTo>
                <a:cubicBezTo>
                  <a:pt x="606" y="821"/>
                  <a:pt x="606" y="821"/>
                  <a:pt x="606" y="821"/>
                </a:cubicBezTo>
                <a:cubicBezTo>
                  <a:pt x="608" y="821"/>
                  <a:pt x="608" y="821"/>
                  <a:pt x="608" y="821"/>
                </a:cubicBezTo>
                <a:cubicBezTo>
                  <a:pt x="623" y="827"/>
                  <a:pt x="623" y="827"/>
                  <a:pt x="623" y="827"/>
                </a:cubicBezTo>
                <a:cubicBezTo>
                  <a:pt x="624" y="827"/>
                  <a:pt x="624" y="827"/>
                  <a:pt x="624" y="827"/>
                </a:cubicBezTo>
                <a:cubicBezTo>
                  <a:pt x="649" y="849"/>
                  <a:pt x="649" y="849"/>
                  <a:pt x="649" y="849"/>
                </a:cubicBezTo>
                <a:cubicBezTo>
                  <a:pt x="695" y="852"/>
                  <a:pt x="695" y="852"/>
                  <a:pt x="695" y="852"/>
                </a:cubicBezTo>
                <a:cubicBezTo>
                  <a:pt x="722" y="848"/>
                  <a:pt x="722" y="848"/>
                  <a:pt x="722" y="848"/>
                </a:cubicBezTo>
                <a:cubicBezTo>
                  <a:pt x="722" y="848"/>
                  <a:pt x="722" y="848"/>
                  <a:pt x="722" y="848"/>
                </a:cubicBezTo>
                <a:cubicBezTo>
                  <a:pt x="759" y="842"/>
                  <a:pt x="782" y="845"/>
                  <a:pt x="791" y="854"/>
                </a:cubicBezTo>
                <a:cubicBezTo>
                  <a:pt x="796" y="863"/>
                  <a:pt x="793" y="871"/>
                  <a:pt x="780" y="882"/>
                </a:cubicBezTo>
                <a:cubicBezTo>
                  <a:pt x="770" y="892"/>
                  <a:pt x="770" y="892"/>
                  <a:pt x="770" y="892"/>
                </a:cubicBezTo>
                <a:cubicBezTo>
                  <a:pt x="766" y="898"/>
                  <a:pt x="771" y="906"/>
                  <a:pt x="784" y="919"/>
                </a:cubicBezTo>
                <a:cubicBezTo>
                  <a:pt x="785" y="921"/>
                  <a:pt x="785" y="921"/>
                  <a:pt x="785" y="921"/>
                </a:cubicBezTo>
                <a:cubicBezTo>
                  <a:pt x="784" y="921"/>
                  <a:pt x="784" y="921"/>
                  <a:pt x="784" y="921"/>
                </a:cubicBezTo>
                <a:cubicBezTo>
                  <a:pt x="793" y="927"/>
                  <a:pt x="793" y="927"/>
                  <a:pt x="793" y="927"/>
                </a:cubicBezTo>
                <a:cubicBezTo>
                  <a:pt x="796" y="924"/>
                  <a:pt x="796" y="924"/>
                  <a:pt x="796" y="924"/>
                </a:cubicBezTo>
                <a:cubicBezTo>
                  <a:pt x="822" y="874"/>
                  <a:pt x="844" y="847"/>
                  <a:pt x="858" y="842"/>
                </a:cubicBezTo>
                <a:cubicBezTo>
                  <a:pt x="874" y="836"/>
                  <a:pt x="907" y="850"/>
                  <a:pt x="959" y="882"/>
                </a:cubicBezTo>
                <a:cubicBezTo>
                  <a:pt x="1022" y="893"/>
                  <a:pt x="1022" y="893"/>
                  <a:pt x="1022" y="893"/>
                </a:cubicBezTo>
                <a:cubicBezTo>
                  <a:pt x="1021" y="896"/>
                  <a:pt x="1021" y="896"/>
                  <a:pt x="1021" y="896"/>
                </a:cubicBezTo>
                <a:cubicBezTo>
                  <a:pt x="1021" y="898"/>
                  <a:pt x="1021" y="898"/>
                  <a:pt x="1021" y="898"/>
                </a:cubicBezTo>
                <a:cubicBezTo>
                  <a:pt x="1018" y="927"/>
                  <a:pt x="1018" y="927"/>
                  <a:pt x="1018" y="927"/>
                </a:cubicBezTo>
                <a:cubicBezTo>
                  <a:pt x="1049" y="931"/>
                  <a:pt x="1049" y="931"/>
                  <a:pt x="1049" y="931"/>
                </a:cubicBezTo>
                <a:cubicBezTo>
                  <a:pt x="1048" y="972"/>
                  <a:pt x="1048" y="972"/>
                  <a:pt x="1048" y="972"/>
                </a:cubicBezTo>
                <a:cubicBezTo>
                  <a:pt x="1058" y="990"/>
                  <a:pt x="1065" y="1000"/>
                  <a:pt x="1069" y="1003"/>
                </a:cubicBezTo>
                <a:cubicBezTo>
                  <a:pt x="1076" y="1007"/>
                  <a:pt x="1107" y="1007"/>
                  <a:pt x="1163" y="1003"/>
                </a:cubicBezTo>
                <a:cubicBezTo>
                  <a:pt x="1196" y="986"/>
                  <a:pt x="1196" y="986"/>
                  <a:pt x="1196" y="986"/>
                </a:cubicBezTo>
                <a:cubicBezTo>
                  <a:pt x="1228" y="942"/>
                  <a:pt x="1228" y="942"/>
                  <a:pt x="1228" y="942"/>
                </a:cubicBezTo>
                <a:cubicBezTo>
                  <a:pt x="1265" y="941"/>
                  <a:pt x="1265" y="941"/>
                  <a:pt x="1265" y="941"/>
                </a:cubicBezTo>
                <a:cubicBezTo>
                  <a:pt x="1283" y="936"/>
                  <a:pt x="1283" y="936"/>
                  <a:pt x="1283" y="936"/>
                </a:cubicBezTo>
                <a:cubicBezTo>
                  <a:pt x="1352" y="896"/>
                  <a:pt x="1352" y="896"/>
                  <a:pt x="1352" y="896"/>
                </a:cubicBezTo>
                <a:cubicBezTo>
                  <a:pt x="1353" y="896"/>
                  <a:pt x="1353" y="896"/>
                  <a:pt x="1353" y="896"/>
                </a:cubicBezTo>
                <a:cubicBezTo>
                  <a:pt x="1354" y="895"/>
                  <a:pt x="1354" y="895"/>
                  <a:pt x="1354" y="895"/>
                </a:cubicBezTo>
                <a:cubicBezTo>
                  <a:pt x="1354" y="895"/>
                  <a:pt x="1354" y="895"/>
                  <a:pt x="1354" y="895"/>
                </a:cubicBezTo>
                <a:cubicBezTo>
                  <a:pt x="1394" y="890"/>
                  <a:pt x="1418" y="889"/>
                  <a:pt x="1424" y="895"/>
                </a:cubicBezTo>
                <a:cubicBezTo>
                  <a:pt x="1469" y="933"/>
                  <a:pt x="1469" y="933"/>
                  <a:pt x="1469" y="933"/>
                </a:cubicBezTo>
                <a:cubicBezTo>
                  <a:pt x="1483" y="938"/>
                  <a:pt x="1483" y="938"/>
                  <a:pt x="1483" y="938"/>
                </a:cubicBezTo>
                <a:cubicBezTo>
                  <a:pt x="1485" y="940"/>
                  <a:pt x="1485" y="940"/>
                  <a:pt x="1485" y="940"/>
                </a:cubicBezTo>
                <a:cubicBezTo>
                  <a:pt x="1503" y="947"/>
                  <a:pt x="1503" y="947"/>
                  <a:pt x="1503" y="947"/>
                </a:cubicBezTo>
                <a:cubicBezTo>
                  <a:pt x="1504" y="948"/>
                  <a:pt x="1504" y="948"/>
                  <a:pt x="1504" y="948"/>
                </a:cubicBezTo>
                <a:cubicBezTo>
                  <a:pt x="1504" y="945"/>
                  <a:pt x="1504" y="945"/>
                  <a:pt x="1504" y="945"/>
                </a:cubicBezTo>
                <a:cubicBezTo>
                  <a:pt x="1504" y="944"/>
                  <a:pt x="1504" y="944"/>
                  <a:pt x="1504" y="944"/>
                </a:cubicBezTo>
                <a:cubicBezTo>
                  <a:pt x="1504" y="943"/>
                  <a:pt x="1504" y="943"/>
                  <a:pt x="1504" y="943"/>
                </a:cubicBezTo>
                <a:cubicBezTo>
                  <a:pt x="1504" y="942"/>
                  <a:pt x="1504" y="942"/>
                  <a:pt x="1504" y="942"/>
                </a:cubicBezTo>
                <a:cubicBezTo>
                  <a:pt x="1512" y="910"/>
                  <a:pt x="1512" y="910"/>
                  <a:pt x="1512" y="910"/>
                </a:cubicBezTo>
                <a:cubicBezTo>
                  <a:pt x="1508" y="901"/>
                  <a:pt x="1508" y="893"/>
                  <a:pt x="1512" y="887"/>
                </a:cubicBezTo>
                <a:cubicBezTo>
                  <a:pt x="1514" y="882"/>
                  <a:pt x="1519" y="879"/>
                  <a:pt x="1527" y="877"/>
                </a:cubicBezTo>
                <a:cubicBezTo>
                  <a:pt x="1543" y="873"/>
                  <a:pt x="1558" y="887"/>
                  <a:pt x="1573" y="917"/>
                </a:cubicBezTo>
                <a:cubicBezTo>
                  <a:pt x="1575" y="918"/>
                  <a:pt x="1575" y="918"/>
                  <a:pt x="1575" y="918"/>
                </a:cubicBezTo>
                <a:cubicBezTo>
                  <a:pt x="1576" y="918"/>
                  <a:pt x="1576" y="918"/>
                  <a:pt x="1576" y="918"/>
                </a:cubicBezTo>
                <a:cubicBezTo>
                  <a:pt x="1602" y="906"/>
                  <a:pt x="1602" y="906"/>
                  <a:pt x="1602" y="906"/>
                </a:cubicBezTo>
                <a:cubicBezTo>
                  <a:pt x="1608" y="905"/>
                  <a:pt x="1610" y="900"/>
                  <a:pt x="1610" y="895"/>
                </a:cubicBezTo>
                <a:cubicBezTo>
                  <a:pt x="1604" y="876"/>
                  <a:pt x="1604" y="876"/>
                  <a:pt x="1604" y="876"/>
                </a:cubicBezTo>
                <a:cubicBezTo>
                  <a:pt x="1604" y="874"/>
                  <a:pt x="1604" y="874"/>
                  <a:pt x="1604" y="874"/>
                </a:cubicBezTo>
                <a:cubicBezTo>
                  <a:pt x="1602" y="866"/>
                  <a:pt x="1604" y="859"/>
                  <a:pt x="1613" y="855"/>
                </a:cubicBezTo>
                <a:cubicBezTo>
                  <a:pt x="1622" y="848"/>
                  <a:pt x="1622" y="848"/>
                  <a:pt x="1622" y="848"/>
                </a:cubicBezTo>
                <a:cubicBezTo>
                  <a:pt x="1646" y="823"/>
                  <a:pt x="1646" y="823"/>
                  <a:pt x="1646" y="823"/>
                </a:cubicBezTo>
                <a:cubicBezTo>
                  <a:pt x="1661" y="788"/>
                  <a:pt x="1661" y="788"/>
                  <a:pt x="1661" y="788"/>
                </a:cubicBezTo>
                <a:cubicBezTo>
                  <a:pt x="1648" y="766"/>
                  <a:pt x="1644" y="750"/>
                  <a:pt x="1648" y="739"/>
                </a:cubicBezTo>
                <a:cubicBezTo>
                  <a:pt x="1651" y="710"/>
                  <a:pt x="1651" y="710"/>
                  <a:pt x="1651" y="710"/>
                </a:cubicBezTo>
                <a:cubicBezTo>
                  <a:pt x="1645" y="697"/>
                  <a:pt x="1641" y="689"/>
                  <a:pt x="1641" y="681"/>
                </a:cubicBezTo>
                <a:cubicBezTo>
                  <a:pt x="1641" y="678"/>
                  <a:pt x="1637" y="669"/>
                  <a:pt x="1629" y="656"/>
                </a:cubicBezTo>
                <a:cubicBezTo>
                  <a:pt x="1628" y="656"/>
                  <a:pt x="1628" y="656"/>
                  <a:pt x="1628" y="656"/>
                </a:cubicBezTo>
                <a:cubicBezTo>
                  <a:pt x="1628" y="653"/>
                  <a:pt x="1628" y="653"/>
                  <a:pt x="1628" y="653"/>
                </a:cubicBezTo>
                <a:cubicBezTo>
                  <a:pt x="1625" y="615"/>
                  <a:pt x="1625" y="615"/>
                  <a:pt x="1625" y="615"/>
                </a:cubicBezTo>
                <a:cubicBezTo>
                  <a:pt x="1623" y="609"/>
                  <a:pt x="1622" y="600"/>
                  <a:pt x="1625" y="590"/>
                </a:cubicBezTo>
                <a:cubicBezTo>
                  <a:pt x="1615" y="582"/>
                  <a:pt x="1609" y="575"/>
                  <a:pt x="1604" y="567"/>
                </a:cubicBezTo>
                <a:cubicBezTo>
                  <a:pt x="1589" y="546"/>
                  <a:pt x="1589" y="546"/>
                  <a:pt x="1589" y="546"/>
                </a:cubicBezTo>
                <a:cubicBezTo>
                  <a:pt x="1588" y="545"/>
                  <a:pt x="1588" y="545"/>
                  <a:pt x="1588" y="545"/>
                </a:cubicBezTo>
                <a:cubicBezTo>
                  <a:pt x="1588" y="543"/>
                  <a:pt x="1588" y="543"/>
                  <a:pt x="1588" y="543"/>
                </a:cubicBezTo>
                <a:cubicBezTo>
                  <a:pt x="1588" y="542"/>
                  <a:pt x="1588" y="542"/>
                  <a:pt x="1588" y="542"/>
                </a:cubicBezTo>
                <a:cubicBezTo>
                  <a:pt x="1582" y="516"/>
                  <a:pt x="1582" y="516"/>
                  <a:pt x="1582" y="516"/>
                </a:cubicBezTo>
                <a:cubicBezTo>
                  <a:pt x="1566" y="503"/>
                  <a:pt x="1566" y="503"/>
                  <a:pt x="1566" y="503"/>
                </a:cubicBezTo>
                <a:cubicBezTo>
                  <a:pt x="1566" y="504"/>
                  <a:pt x="1566" y="504"/>
                  <a:pt x="1566" y="504"/>
                </a:cubicBezTo>
                <a:cubicBezTo>
                  <a:pt x="1536" y="480"/>
                  <a:pt x="1536" y="480"/>
                  <a:pt x="1536" y="480"/>
                </a:cubicBezTo>
                <a:cubicBezTo>
                  <a:pt x="1536" y="482"/>
                  <a:pt x="1536" y="482"/>
                  <a:pt x="1536" y="482"/>
                </a:cubicBezTo>
                <a:cubicBezTo>
                  <a:pt x="1540" y="515"/>
                  <a:pt x="1540" y="515"/>
                  <a:pt x="1540" y="515"/>
                </a:cubicBezTo>
                <a:cubicBezTo>
                  <a:pt x="1540" y="516"/>
                  <a:pt x="1540" y="516"/>
                  <a:pt x="1540" y="516"/>
                </a:cubicBezTo>
                <a:cubicBezTo>
                  <a:pt x="1540" y="519"/>
                  <a:pt x="1540" y="519"/>
                  <a:pt x="1540" y="519"/>
                </a:cubicBezTo>
                <a:cubicBezTo>
                  <a:pt x="1524" y="526"/>
                  <a:pt x="1524" y="526"/>
                  <a:pt x="1524" y="526"/>
                </a:cubicBezTo>
                <a:cubicBezTo>
                  <a:pt x="1522" y="546"/>
                  <a:pt x="1522" y="546"/>
                  <a:pt x="1522" y="546"/>
                </a:cubicBezTo>
                <a:cubicBezTo>
                  <a:pt x="1522" y="549"/>
                  <a:pt x="1522" y="549"/>
                  <a:pt x="1522" y="549"/>
                </a:cubicBezTo>
                <a:cubicBezTo>
                  <a:pt x="1485" y="564"/>
                  <a:pt x="1485" y="564"/>
                  <a:pt x="1485" y="564"/>
                </a:cubicBezTo>
                <a:cubicBezTo>
                  <a:pt x="1473" y="535"/>
                  <a:pt x="1473" y="535"/>
                  <a:pt x="1473" y="535"/>
                </a:cubicBezTo>
                <a:cubicBezTo>
                  <a:pt x="1465" y="533"/>
                  <a:pt x="1465" y="533"/>
                  <a:pt x="1465" y="533"/>
                </a:cubicBezTo>
                <a:cubicBezTo>
                  <a:pt x="1454" y="544"/>
                  <a:pt x="1454" y="544"/>
                  <a:pt x="1454" y="544"/>
                </a:cubicBezTo>
                <a:cubicBezTo>
                  <a:pt x="1446" y="565"/>
                  <a:pt x="1446" y="565"/>
                  <a:pt x="1446" y="565"/>
                </a:cubicBezTo>
                <a:cubicBezTo>
                  <a:pt x="1420" y="573"/>
                  <a:pt x="1420" y="573"/>
                  <a:pt x="1420" y="573"/>
                </a:cubicBezTo>
                <a:cubicBezTo>
                  <a:pt x="1405" y="562"/>
                  <a:pt x="1405" y="562"/>
                  <a:pt x="1405" y="562"/>
                </a:cubicBezTo>
                <a:cubicBezTo>
                  <a:pt x="1384" y="556"/>
                  <a:pt x="1384" y="556"/>
                  <a:pt x="1384" y="556"/>
                </a:cubicBezTo>
                <a:cubicBezTo>
                  <a:pt x="1378" y="526"/>
                  <a:pt x="1378" y="526"/>
                  <a:pt x="1378" y="526"/>
                </a:cubicBezTo>
                <a:cubicBezTo>
                  <a:pt x="1369" y="508"/>
                  <a:pt x="1369" y="508"/>
                  <a:pt x="1369" y="508"/>
                </a:cubicBezTo>
                <a:cubicBezTo>
                  <a:pt x="1356" y="503"/>
                  <a:pt x="1356" y="503"/>
                  <a:pt x="1356" y="503"/>
                </a:cubicBezTo>
                <a:cubicBezTo>
                  <a:pt x="1355" y="501"/>
                  <a:pt x="1355" y="501"/>
                  <a:pt x="1355" y="501"/>
                </a:cubicBezTo>
                <a:cubicBezTo>
                  <a:pt x="1346" y="489"/>
                  <a:pt x="1346" y="489"/>
                  <a:pt x="1346" y="489"/>
                </a:cubicBezTo>
                <a:cubicBezTo>
                  <a:pt x="1346" y="489"/>
                  <a:pt x="1346" y="489"/>
                  <a:pt x="1346" y="489"/>
                </a:cubicBezTo>
                <a:cubicBezTo>
                  <a:pt x="1336" y="472"/>
                  <a:pt x="1336" y="472"/>
                  <a:pt x="1336" y="472"/>
                </a:cubicBezTo>
                <a:cubicBezTo>
                  <a:pt x="1322" y="453"/>
                  <a:pt x="1322" y="453"/>
                  <a:pt x="1322" y="453"/>
                </a:cubicBezTo>
                <a:cubicBezTo>
                  <a:pt x="1309" y="453"/>
                  <a:pt x="1309" y="453"/>
                  <a:pt x="1309" y="453"/>
                </a:cubicBezTo>
                <a:cubicBezTo>
                  <a:pt x="1288" y="461"/>
                  <a:pt x="1288" y="461"/>
                  <a:pt x="1288" y="461"/>
                </a:cubicBezTo>
                <a:cubicBezTo>
                  <a:pt x="1287" y="462"/>
                  <a:pt x="1287" y="462"/>
                  <a:pt x="1287" y="462"/>
                </a:cubicBezTo>
                <a:cubicBezTo>
                  <a:pt x="1233" y="459"/>
                  <a:pt x="1233" y="459"/>
                  <a:pt x="1233" y="459"/>
                </a:cubicBezTo>
                <a:cubicBezTo>
                  <a:pt x="1192" y="450"/>
                  <a:pt x="1192" y="450"/>
                  <a:pt x="1192" y="450"/>
                </a:cubicBezTo>
                <a:cubicBezTo>
                  <a:pt x="1189" y="448"/>
                  <a:pt x="1181" y="445"/>
                  <a:pt x="1170" y="438"/>
                </a:cubicBezTo>
                <a:cubicBezTo>
                  <a:pt x="1138" y="427"/>
                  <a:pt x="1138" y="427"/>
                  <a:pt x="1138" y="427"/>
                </a:cubicBezTo>
                <a:cubicBezTo>
                  <a:pt x="1114" y="421"/>
                  <a:pt x="1100" y="415"/>
                  <a:pt x="1097" y="409"/>
                </a:cubicBezTo>
                <a:cubicBezTo>
                  <a:pt x="1092" y="406"/>
                  <a:pt x="1092" y="406"/>
                  <a:pt x="1092" y="406"/>
                </a:cubicBezTo>
                <a:cubicBezTo>
                  <a:pt x="1084" y="404"/>
                  <a:pt x="1084" y="404"/>
                  <a:pt x="1084" y="404"/>
                </a:cubicBezTo>
                <a:cubicBezTo>
                  <a:pt x="1065" y="393"/>
                  <a:pt x="1065" y="393"/>
                  <a:pt x="1065" y="393"/>
                </a:cubicBezTo>
                <a:cubicBezTo>
                  <a:pt x="1063" y="392"/>
                  <a:pt x="1063" y="392"/>
                  <a:pt x="1063" y="392"/>
                </a:cubicBezTo>
                <a:cubicBezTo>
                  <a:pt x="1060" y="388"/>
                  <a:pt x="1057" y="385"/>
                  <a:pt x="1055" y="381"/>
                </a:cubicBezTo>
                <a:cubicBezTo>
                  <a:pt x="1050" y="371"/>
                  <a:pt x="1050" y="371"/>
                  <a:pt x="1050" y="371"/>
                </a:cubicBezTo>
                <a:cubicBezTo>
                  <a:pt x="1042" y="358"/>
                  <a:pt x="1042" y="358"/>
                  <a:pt x="1042" y="358"/>
                </a:cubicBezTo>
                <a:cubicBezTo>
                  <a:pt x="1028" y="352"/>
                  <a:pt x="1028" y="352"/>
                  <a:pt x="1028" y="352"/>
                </a:cubicBezTo>
                <a:cubicBezTo>
                  <a:pt x="1023" y="355"/>
                  <a:pt x="1023" y="355"/>
                  <a:pt x="1023" y="355"/>
                </a:cubicBezTo>
                <a:cubicBezTo>
                  <a:pt x="1018" y="359"/>
                  <a:pt x="1018" y="359"/>
                  <a:pt x="1018" y="359"/>
                </a:cubicBezTo>
                <a:cubicBezTo>
                  <a:pt x="1015" y="362"/>
                  <a:pt x="1015" y="362"/>
                  <a:pt x="1015" y="362"/>
                </a:cubicBezTo>
                <a:cubicBezTo>
                  <a:pt x="1009" y="366"/>
                  <a:pt x="1004" y="368"/>
                  <a:pt x="1000" y="369"/>
                </a:cubicBezTo>
                <a:cubicBezTo>
                  <a:pt x="991" y="371"/>
                  <a:pt x="983" y="367"/>
                  <a:pt x="973" y="356"/>
                </a:cubicBezTo>
                <a:cubicBezTo>
                  <a:pt x="953" y="335"/>
                  <a:pt x="953" y="335"/>
                  <a:pt x="953" y="335"/>
                </a:cubicBezTo>
                <a:cubicBezTo>
                  <a:pt x="946" y="326"/>
                  <a:pt x="941" y="318"/>
                  <a:pt x="939" y="313"/>
                </a:cubicBezTo>
                <a:cubicBezTo>
                  <a:pt x="933" y="305"/>
                  <a:pt x="933" y="305"/>
                  <a:pt x="933" y="305"/>
                </a:cubicBezTo>
                <a:cubicBezTo>
                  <a:pt x="926" y="297"/>
                  <a:pt x="921" y="290"/>
                  <a:pt x="917" y="283"/>
                </a:cubicBezTo>
                <a:cubicBezTo>
                  <a:pt x="914" y="274"/>
                  <a:pt x="913" y="266"/>
                  <a:pt x="916" y="257"/>
                </a:cubicBezTo>
                <a:cubicBezTo>
                  <a:pt x="916" y="256"/>
                  <a:pt x="916" y="256"/>
                  <a:pt x="916" y="256"/>
                </a:cubicBezTo>
                <a:cubicBezTo>
                  <a:pt x="916" y="256"/>
                  <a:pt x="916" y="256"/>
                  <a:pt x="916" y="256"/>
                </a:cubicBezTo>
                <a:cubicBezTo>
                  <a:pt x="930" y="233"/>
                  <a:pt x="930" y="233"/>
                  <a:pt x="930" y="233"/>
                </a:cubicBezTo>
                <a:cubicBezTo>
                  <a:pt x="937" y="209"/>
                  <a:pt x="937" y="209"/>
                  <a:pt x="937" y="209"/>
                </a:cubicBezTo>
                <a:cubicBezTo>
                  <a:pt x="941" y="193"/>
                  <a:pt x="941" y="193"/>
                  <a:pt x="941" y="193"/>
                </a:cubicBezTo>
                <a:cubicBezTo>
                  <a:pt x="935" y="168"/>
                  <a:pt x="935" y="168"/>
                  <a:pt x="935" y="168"/>
                </a:cubicBezTo>
                <a:cubicBezTo>
                  <a:pt x="920" y="155"/>
                  <a:pt x="920" y="155"/>
                  <a:pt x="920" y="155"/>
                </a:cubicBezTo>
                <a:cubicBezTo>
                  <a:pt x="923" y="135"/>
                  <a:pt x="923" y="135"/>
                  <a:pt x="923" y="135"/>
                </a:cubicBezTo>
                <a:cubicBezTo>
                  <a:pt x="923" y="120"/>
                  <a:pt x="928" y="112"/>
                  <a:pt x="939" y="110"/>
                </a:cubicBezTo>
                <a:cubicBezTo>
                  <a:pt x="942" y="109"/>
                  <a:pt x="944" y="107"/>
                  <a:pt x="943" y="103"/>
                </a:cubicBezTo>
                <a:cubicBezTo>
                  <a:pt x="943" y="102"/>
                  <a:pt x="943" y="102"/>
                  <a:pt x="943" y="102"/>
                </a:cubicBezTo>
                <a:cubicBezTo>
                  <a:pt x="944" y="81"/>
                  <a:pt x="944" y="81"/>
                  <a:pt x="944" y="81"/>
                </a:cubicBezTo>
                <a:cubicBezTo>
                  <a:pt x="944" y="80"/>
                  <a:pt x="944" y="80"/>
                  <a:pt x="944" y="80"/>
                </a:cubicBezTo>
                <a:cubicBezTo>
                  <a:pt x="944" y="80"/>
                  <a:pt x="944" y="80"/>
                  <a:pt x="944" y="80"/>
                </a:cubicBezTo>
                <a:cubicBezTo>
                  <a:pt x="944" y="55"/>
                  <a:pt x="944" y="55"/>
                  <a:pt x="944" y="55"/>
                </a:cubicBezTo>
                <a:cubicBezTo>
                  <a:pt x="942" y="55"/>
                  <a:pt x="942" y="55"/>
                  <a:pt x="942" y="55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36" y="52"/>
                  <a:pt x="936" y="52"/>
                  <a:pt x="936" y="52"/>
                </a:cubicBezTo>
                <a:cubicBezTo>
                  <a:pt x="936" y="51"/>
                  <a:pt x="936" y="51"/>
                  <a:pt x="936" y="51"/>
                </a:cubicBezTo>
                <a:cubicBezTo>
                  <a:pt x="935" y="51"/>
                  <a:pt x="935" y="51"/>
                  <a:pt x="935" y="51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01" y="26"/>
                  <a:pt x="901" y="26"/>
                  <a:pt x="901" y="26"/>
                </a:cubicBezTo>
                <a:cubicBezTo>
                  <a:pt x="851" y="16"/>
                  <a:pt x="851" y="16"/>
                  <a:pt x="851" y="16"/>
                </a:cubicBezTo>
                <a:cubicBezTo>
                  <a:pt x="851" y="16"/>
                  <a:pt x="851" y="16"/>
                  <a:pt x="851" y="16"/>
                </a:cubicBezTo>
                <a:cubicBezTo>
                  <a:pt x="835" y="5"/>
                  <a:pt x="835" y="5"/>
                  <a:pt x="835" y="5"/>
                </a:cubicBezTo>
                <a:cubicBezTo>
                  <a:pt x="806" y="5"/>
                  <a:pt x="806" y="5"/>
                  <a:pt x="806" y="5"/>
                </a:cubicBezTo>
                <a:cubicBezTo>
                  <a:pt x="801" y="5"/>
                  <a:pt x="796" y="8"/>
                  <a:pt x="789" y="12"/>
                </a:cubicBezTo>
                <a:cubicBezTo>
                  <a:pt x="788" y="12"/>
                  <a:pt x="788" y="12"/>
                  <a:pt x="788" y="12"/>
                </a:cubicBezTo>
                <a:cubicBezTo>
                  <a:pt x="764" y="21"/>
                  <a:pt x="764" y="21"/>
                  <a:pt x="764" y="21"/>
                </a:cubicBezTo>
                <a:cubicBezTo>
                  <a:pt x="706" y="21"/>
                  <a:pt x="706" y="21"/>
                  <a:pt x="706" y="21"/>
                </a:cubicBezTo>
                <a:cubicBezTo>
                  <a:pt x="698" y="23"/>
                  <a:pt x="690" y="25"/>
                  <a:pt x="686" y="29"/>
                </a:cubicBezTo>
                <a:cubicBezTo>
                  <a:pt x="680" y="34"/>
                  <a:pt x="668" y="39"/>
                  <a:pt x="653" y="44"/>
                </a:cubicBezTo>
                <a:cubicBezTo>
                  <a:pt x="625" y="50"/>
                  <a:pt x="625" y="50"/>
                  <a:pt x="625" y="50"/>
                </a:cubicBezTo>
                <a:cubicBezTo>
                  <a:pt x="625" y="51"/>
                  <a:pt x="625" y="51"/>
                  <a:pt x="625" y="51"/>
                </a:cubicBezTo>
                <a:cubicBezTo>
                  <a:pt x="623" y="51"/>
                  <a:pt x="623" y="51"/>
                  <a:pt x="623" y="51"/>
                </a:cubicBezTo>
                <a:cubicBezTo>
                  <a:pt x="584" y="47"/>
                  <a:pt x="584" y="47"/>
                  <a:pt x="584" y="47"/>
                </a:cubicBezTo>
                <a:cubicBezTo>
                  <a:pt x="581" y="46"/>
                  <a:pt x="581" y="46"/>
                  <a:pt x="581" y="46"/>
                </a:cubicBezTo>
                <a:cubicBezTo>
                  <a:pt x="582" y="47"/>
                  <a:pt x="582" y="47"/>
                  <a:pt x="582" y="47"/>
                </a:cubicBezTo>
                <a:cubicBezTo>
                  <a:pt x="581" y="46"/>
                  <a:pt x="581" y="46"/>
                  <a:pt x="581" y="46"/>
                </a:cubicBezTo>
                <a:cubicBezTo>
                  <a:pt x="567" y="45"/>
                  <a:pt x="567" y="45"/>
                  <a:pt x="567" y="45"/>
                </a:cubicBezTo>
                <a:cubicBezTo>
                  <a:pt x="544" y="52"/>
                  <a:pt x="544" y="52"/>
                  <a:pt x="544" y="52"/>
                </a:cubicBezTo>
                <a:cubicBezTo>
                  <a:pt x="497" y="57"/>
                  <a:pt x="497" y="57"/>
                  <a:pt x="497" y="57"/>
                </a:cubicBezTo>
                <a:cubicBezTo>
                  <a:pt x="496" y="57"/>
                  <a:pt x="496" y="57"/>
                  <a:pt x="496" y="57"/>
                </a:cubicBezTo>
                <a:cubicBezTo>
                  <a:pt x="495" y="55"/>
                  <a:pt x="495" y="55"/>
                  <a:pt x="495" y="55"/>
                </a:cubicBezTo>
                <a:cubicBezTo>
                  <a:pt x="472" y="47"/>
                  <a:pt x="472" y="47"/>
                  <a:pt x="472" y="47"/>
                </a:cubicBezTo>
                <a:cubicBezTo>
                  <a:pt x="453" y="47"/>
                  <a:pt x="453" y="47"/>
                  <a:pt x="453" y="47"/>
                </a:cubicBezTo>
                <a:cubicBezTo>
                  <a:pt x="445" y="45"/>
                  <a:pt x="435" y="39"/>
                  <a:pt x="425" y="26"/>
                </a:cubicBezTo>
                <a:cubicBezTo>
                  <a:pt x="423" y="24"/>
                  <a:pt x="423" y="24"/>
                  <a:pt x="423" y="24"/>
                </a:cubicBezTo>
                <a:cubicBezTo>
                  <a:pt x="421" y="14"/>
                  <a:pt x="418" y="10"/>
                  <a:pt x="417" y="8"/>
                </a:cubicBezTo>
                <a:cubicBezTo>
                  <a:pt x="412" y="5"/>
                  <a:pt x="412" y="5"/>
                  <a:pt x="412" y="5"/>
                </a:cubicBezTo>
                <a:cubicBezTo>
                  <a:pt x="402" y="0"/>
                  <a:pt x="402" y="0"/>
                  <a:pt x="402" y="0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59" y="24"/>
                  <a:pt x="359" y="24"/>
                  <a:pt x="359" y="24"/>
                </a:cubicBezTo>
                <a:cubicBezTo>
                  <a:pt x="358" y="24"/>
                  <a:pt x="358" y="24"/>
                  <a:pt x="358" y="24"/>
                </a:cubicBezTo>
                <a:cubicBezTo>
                  <a:pt x="356" y="24"/>
                  <a:pt x="356" y="24"/>
                  <a:pt x="356" y="24"/>
                </a:cubicBezTo>
                <a:cubicBezTo>
                  <a:pt x="315" y="28"/>
                  <a:pt x="315" y="28"/>
                  <a:pt x="315" y="28"/>
                </a:cubicBezTo>
                <a:cubicBezTo>
                  <a:pt x="308" y="28"/>
                  <a:pt x="297" y="25"/>
                  <a:pt x="281" y="21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44" y="14"/>
                  <a:pt x="244" y="14"/>
                  <a:pt x="244" y="14"/>
                </a:cubicBezTo>
                <a:cubicBezTo>
                  <a:pt x="244" y="14"/>
                  <a:pt x="244" y="14"/>
                  <a:pt x="244" y="14"/>
                </a:cubicBezTo>
                <a:cubicBezTo>
                  <a:pt x="223" y="3"/>
                  <a:pt x="223" y="3"/>
                  <a:pt x="223" y="3"/>
                </a:cubicBezTo>
                <a:lnTo>
                  <a:pt x="20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4" name="Freeform 12"/>
          <p:cNvSpPr/>
          <p:nvPr/>
        </p:nvSpPr>
        <p:spPr bwMode="auto">
          <a:xfrm>
            <a:off x="2692541" y="4622245"/>
            <a:ext cx="752449" cy="787373"/>
          </a:xfrm>
          <a:custGeom>
            <a:avLst/>
            <a:gdLst>
              <a:gd name="T0" fmla="*/ 24 w 749"/>
              <a:gd name="T1" fmla="*/ 481 h 782"/>
              <a:gd name="T2" fmla="*/ 106 w 749"/>
              <a:gd name="T3" fmla="*/ 477 h 782"/>
              <a:gd name="T4" fmla="*/ 111 w 749"/>
              <a:gd name="T5" fmla="*/ 514 h 782"/>
              <a:gd name="T6" fmla="*/ 177 w 749"/>
              <a:gd name="T7" fmla="*/ 583 h 782"/>
              <a:gd name="T8" fmla="*/ 189 w 749"/>
              <a:gd name="T9" fmla="*/ 686 h 782"/>
              <a:gd name="T10" fmla="*/ 290 w 749"/>
              <a:gd name="T11" fmla="*/ 713 h 782"/>
              <a:gd name="T12" fmla="*/ 310 w 749"/>
              <a:gd name="T13" fmla="*/ 744 h 782"/>
              <a:gd name="T14" fmla="*/ 356 w 749"/>
              <a:gd name="T15" fmla="*/ 782 h 782"/>
              <a:gd name="T16" fmla="*/ 358 w 749"/>
              <a:gd name="T17" fmla="*/ 750 h 782"/>
              <a:gd name="T18" fmla="*/ 354 w 749"/>
              <a:gd name="T19" fmla="*/ 643 h 782"/>
              <a:gd name="T20" fmla="*/ 425 w 749"/>
              <a:gd name="T21" fmla="*/ 621 h 782"/>
              <a:gd name="T22" fmla="*/ 500 w 749"/>
              <a:gd name="T23" fmla="*/ 621 h 782"/>
              <a:gd name="T24" fmla="*/ 578 w 749"/>
              <a:gd name="T25" fmla="*/ 614 h 782"/>
              <a:gd name="T26" fmla="*/ 674 w 749"/>
              <a:gd name="T27" fmla="*/ 556 h 782"/>
              <a:gd name="T28" fmla="*/ 698 w 749"/>
              <a:gd name="T29" fmla="*/ 564 h 782"/>
              <a:gd name="T30" fmla="*/ 711 w 749"/>
              <a:gd name="T31" fmla="*/ 568 h 782"/>
              <a:gd name="T32" fmla="*/ 749 w 749"/>
              <a:gd name="T33" fmla="*/ 541 h 782"/>
              <a:gd name="T34" fmla="*/ 722 w 749"/>
              <a:gd name="T35" fmla="*/ 512 h 782"/>
              <a:gd name="T36" fmla="*/ 663 w 749"/>
              <a:gd name="T37" fmla="*/ 476 h 782"/>
              <a:gd name="T38" fmla="*/ 621 w 749"/>
              <a:gd name="T39" fmla="*/ 479 h 782"/>
              <a:gd name="T40" fmla="*/ 607 w 749"/>
              <a:gd name="T41" fmla="*/ 448 h 782"/>
              <a:gd name="T42" fmla="*/ 616 w 749"/>
              <a:gd name="T43" fmla="*/ 408 h 782"/>
              <a:gd name="T44" fmla="*/ 595 w 749"/>
              <a:gd name="T45" fmla="*/ 359 h 782"/>
              <a:gd name="T46" fmla="*/ 612 w 749"/>
              <a:gd name="T47" fmla="*/ 278 h 782"/>
              <a:gd name="T48" fmla="*/ 569 w 749"/>
              <a:gd name="T49" fmla="*/ 269 h 782"/>
              <a:gd name="T50" fmla="*/ 527 w 749"/>
              <a:gd name="T51" fmla="*/ 220 h 782"/>
              <a:gd name="T52" fmla="*/ 522 w 749"/>
              <a:gd name="T53" fmla="*/ 196 h 782"/>
              <a:gd name="T54" fmla="*/ 542 w 749"/>
              <a:gd name="T55" fmla="*/ 173 h 782"/>
              <a:gd name="T56" fmla="*/ 620 w 749"/>
              <a:gd name="T57" fmla="*/ 165 h 782"/>
              <a:gd name="T58" fmla="*/ 639 w 749"/>
              <a:gd name="T59" fmla="*/ 173 h 782"/>
              <a:gd name="T60" fmla="*/ 674 w 749"/>
              <a:gd name="T61" fmla="*/ 141 h 782"/>
              <a:gd name="T62" fmla="*/ 618 w 749"/>
              <a:gd name="T63" fmla="*/ 136 h 782"/>
              <a:gd name="T64" fmla="*/ 597 w 749"/>
              <a:gd name="T65" fmla="*/ 117 h 782"/>
              <a:gd name="T66" fmla="*/ 585 w 749"/>
              <a:gd name="T67" fmla="*/ 58 h 782"/>
              <a:gd name="T68" fmla="*/ 522 w 749"/>
              <a:gd name="T69" fmla="*/ 88 h 782"/>
              <a:gd name="T70" fmla="*/ 528 w 749"/>
              <a:gd name="T71" fmla="*/ 131 h 782"/>
              <a:gd name="T72" fmla="*/ 507 w 749"/>
              <a:gd name="T73" fmla="*/ 162 h 782"/>
              <a:gd name="T74" fmla="*/ 481 w 749"/>
              <a:gd name="T75" fmla="*/ 224 h 782"/>
              <a:gd name="T76" fmla="*/ 482 w 749"/>
              <a:gd name="T77" fmla="*/ 257 h 782"/>
              <a:gd name="T78" fmla="*/ 467 w 749"/>
              <a:gd name="T79" fmla="*/ 275 h 782"/>
              <a:gd name="T80" fmla="*/ 455 w 749"/>
              <a:gd name="T81" fmla="*/ 281 h 782"/>
              <a:gd name="T82" fmla="*/ 404 w 749"/>
              <a:gd name="T83" fmla="*/ 294 h 782"/>
              <a:gd name="T84" fmla="*/ 364 w 749"/>
              <a:gd name="T85" fmla="*/ 289 h 782"/>
              <a:gd name="T86" fmla="*/ 339 w 749"/>
              <a:gd name="T87" fmla="*/ 279 h 782"/>
              <a:gd name="T88" fmla="*/ 321 w 749"/>
              <a:gd name="T89" fmla="*/ 220 h 782"/>
              <a:gd name="T90" fmla="*/ 296 w 749"/>
              <a:gd name="T91" fmla="*/ 167 h 782"/>
              <a:gd name="T92" fmla="*/ 289 w 749"/>
              <a:gd name="T93" fmla="*/ 150 h 782"/>
              <a:gd name="T94" fmla="*/ 263 w 749"/>
              <a:gd name="T95" fmla="*/ 136 h 782"/>
              <a:gd name="T96" fmla="*/ 227 w 749"/>
              <a:gd name="T97" fmla="*/ 116 h 782"/>
              <a:gd name="T98" fmla="*/ 225 w 749"/>
              <a:gd name="T99" fmla="*/ 91 h 782"/>
              <a:gd name="T100" fmla="*/ 202 w 749"/>
              <a:gd name="T101" fmla="*/ 76 h 782"/>
              <a:gd name="T102" fmla="*/ 159 w 749"/>
              <a:gd name="T103" fmla="*/ 109 h 782"/>
              <a:gd name="T104" fmla="*/ 130 w 749"/>
              <a:gd name="T105" fmla="*/ 54 h 782"/>
              <a:gd name="T106" fmla="*/ 104 w 749"/>
              <a:gd name="T107" fmla="*/ 27 h 782"/>
              <a:gd name="T108" fmla="*/ 74 w 749"/>
              <a:gd name="T109" fmla="*/ 86 h 782"/>
              <a:gd name="T110" fmla="*/ 73 w 749"/>
              <a:gd name="T111" fmla="*/ 141 h 782"/>
              <a:gd name="T112" fmla="*/ 119 w 749"/>
              <a:gd name="T113" fmla="*/ 183 h 782"/>
              <a:gd name="T114" fmla="*/ 81 w 749"/>
              <a:gd name="T115" fmla="*/ 336 h 782"/>
              <a:gd name="T116" fmla="*/ 3 w 749"/>
              <a:gd name="T117" fmla="*/ 458 h 782"/>
              <a:gd name="T118" fmla="*/ 4 w 749"/>
              <a:gd name="T119" fmla="*/ 479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9" h="782">
                <a:moveTo>
                  <a:pt x="4" y="479"/>
                </a:moveTo>
                <a:cubicBezTo>
                  <a:pt x="0" y="492"/>
                  <a:pt x="0" y="492"/>
                  <a:pt x="0" y="492"/>
                </a:cubicBezTo>
                <a:cubicBezTo>
                  <a:pt x="6" y="492"/>
                  <a:pt x="14" y="488"/>
                  <a:pt x="23" y="482"/>
                </a:cubicBezTo>
                <a:cubicBezTo>
                  <a:pt x="24" y="481"/>
                  <a:pt x="24" y="481"/>
                  <a:pt x="24" y="481"/>
                </a:cubicBezTo>
                <a:cubicBezTo>
                  <a:pt x="26" y="481"/>
                  <a:pt x="26" y="481"/>
                  <a:pt x="26" y="481"/>
                </a:cubicBezTo>
                <a:cubicBezTo>
                  <a:pt x="68" y="476"/>
                  <a:pt x="68" y="476"/>
                  <a:pt x="68" y="476"/>
                </a:cubicBezTo>
                <a:cubicBezTo>
                  <a:pt x="96" y="462"/>
                  <a:pt x="96" y="462"/>
                  <a:pt x="96" y="462"/>
                </a:cubicBezTo>
                <a:cubicBezTo>
                  <a:pt x="106" y="477"/>
                  <a:pt x="106" y="477"/>
                  <a:pt x="106" y="477"/>
                </a:cubicBezTo>
                <a:cubicBezTo>
                  <a:pt x="108" y="478"/>
                  <a:pt x="108" y="478"/>
                  <a:pt x="108" y="478"/>
                </a:cubicBezTo>
                <a:cubicBezTo>
                  <a:pt x="96" y="498"/>
                  <a:pt x="96" y="498"/>
                  <a:pt x="96" y="498"/>
                </a:cubicBezTo>
                <a:cubicBezTo>
                  <a:pt x="111" y="512"/>
                  <a:pt x="111" y="512"/>
                  <a:pt x="111" y="512"/>
                </a:cubicBezTo>
                <a:cubicBezTo>
                  <a:pt x="111" y="514"/>
                  <a:pt x="111" y="514"/>
                  <a:pt x="111" y="514"/>
                </a:cubicBezTo>
                <a:cubicBezTo>
                  <a:pt x="111" y="517"/>
                  <a:pt x="111" y="517"/>
                  <a:pt x="111" y="517"/>
                </a:cubicBezTo>
                <a:cubicBezTo>
                  <a:pt x="100" y="561"/>
                  <a:pt x="100" y="561"/>
                  <a:pt x="100" y="561"/>
                </a:cubicBezTo>
                <a:cubicBezTo>
                  <a:pt x="127" y="581"/>
                  <a:pt x="127" y="581"/>
                  <a:pt x="127" y="581"/>
                </a:cubicBezTo>
                <a:cubicBezTo>
                  <a:pt x="177" y="583"/>
                  <a:pt x="177" y="583"/>
                  <a:pt x="177" y="583"/>
                </a:cubicBezTo>
                <a:cubicBezTo>
                  <a:pt x="170" y="593"/>
                  <a:pt x="170" y="593"/>
                  <a:pt x="170" y="593"/>
                </a:cubicBezTo>
                <a:cubicBezTo>
                  <a:pt x="138" y="632"/>
                  <a:pt x="123" y="655"/>
                  <a:pt x="124" y="662"/>
                </a:cubicBezTo>
                <a:cubicBezTo>
                  <a:pt x="143" y="667"/>
                  <a:pt x="143" y="667"/>
                  <a:pt x="143" y="667"/>
                </a:cubicBezTo>
                <a:cubicBezTo>
                  <a:pt x="169" y="669"/>
                  <a:pt x="183" y="676"/>
                  <a:pt x="189" y="686"/>
                </a:cubicBezTo>
                <a:cubicBezTo>
                  <a:pt x="195" y="698"/>
                  <a:pt x="201" y="711"/>
                  <a:pt x="207" y="726"/>
                </a:cubicBezTo>
                <a:cubicBezTo>
                  <a:pt x="235" y="741"/>
                  <a:pt x="235" y="741"/>
                  <a:pt x="235" y="741"/>
                </a:cubicBezTo>
                <a:cubicBezTo>
                  <a:pt x="253" y="745"/>
                  <a:pt x="253" y="745"/>
                  <a:pt x="253" y="745"/>
                </a:cubicBezTo>
                <a:cubicBezTo>
                  <a:pt x="290" y="713"/>
                  <a:pt x="290" y="713"/>
                  <a:pt x="290" y="713"/>
                </a:cubicBezTo>
                <a:cubicBezTo>
                  <a:pt x="309" y="741"/>
                  <a:pt x="309" y="741"/>
                  <a:pt x="309" y="741"/>
                </a:cubicBezTo>
                <a:cubicBezTo>
                  <a:pt x="309" y="743"/>
                  <a:pt x="309" y="743"/>
                  <a:pt x="309" y="743"/>
                </a:cubicBezTo>
                <a:cubicBezTo>
                  <a:pt x="309" y="743"/>
                  <a:pt x="309" y="743"/>
                  <a:pt x="309" y="743"/>
                </a:cubicBezTo>
                <a:cubicBezTo>
                  <a:pt x="310" y="744"/>
                  <a:pt x="310" y="744"/>
                  <a:pt x="310" y="74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32" y="773"/>
                  <a:pt x="332" y="773"/>
                  <a:pt x="332" y="773"/>
                </a:cubicBezTo>
                <a:cubicBezTo>
                  <a:pt x="332" y="773"/>
                  <a:pt x="332" y="773"/>
                  <a:pt x="332" y="773"/>
                </a:cubicBezTo>
                <a:cubicBezTo>
                  <a:pt x="356" y="782"/>
                  <a:pt x="356" y="782"/>
                  <a:pt x="356" y="782"/>
                </a:cubicBezTo>
                <a:cubicBezTo>
                  <a:pt x="363" y="779"/>
                  <a:pt x="363" y="779"/>
                  <a:pt x="363" y="779"/>
                </a:cubicBezTo>
                <a:cubicBezTo>
                  <a:pt x="363" y="778"/>
                  <a:pt x="363" y="778"/>
                  <a:pt x="363" y="778"/>
                </a:cubicBezTo>
                <a:cubicBezTo>
                  <a:pt x="359" y="751"/>
                  <a:pt x="359" y="751"/>
                  <a:pt x="359" y="751"/>
                </a:cubicBezTo>
                <a:cubicBezTo>
                  <a:pt x="358" y="750"/>
                  <a:pt x="358" y="750"/>
                  <a:pt x="358" y="750"/>
                </a:cubicBezTo>
                <a:cubicBezTo>
                  <a:pt x="344" y="688"/>
                  <a:pt x="344" y="688"/>
                  <a:pt x="344" y="688"/>
                </a:cubicBezTo>
                <a:cubicBezTo>
                  <a:pt x="344" y="686"/>
                  <a:pt x="344" y="686"/>
                  <a:pt x="344" y="686"/>
                </a:cubicBezTo>
                <a:cubicBezTo>
                  <a:pt x="352" y="642"/>
                  <a:pt x="352" y="642"/>
                  <a:pt x="352" y="642"/>
                </a:cubicBezTo>
                <a:cubicBezTo>
                  <a:pt x="354" y="643"/>
                  <a:pt x="354" y="643"/>
                  <a:pt x="354" y="643"/>
                </a:cubicBezTo>
                <a:cubicBezTo>
                  <a:pt x="358" y="643"/>
                  <a:pt x="358" y="643"/>
                  <a:pt x="358" y="643"/>
                </a:cubicBezTo>
                <a:cubicBezTo>
                  <a:pt x="386" y="645"/>
                  <a:pt x="386" y="645"/>
                  <a:pt x="386" y="645"/>
                </a:cubicBezTo>
                <a:cubicBezTo>
                  <a:pt x="422" y="619"/>
                  <a:pt x="422" y="619"/>
                  <a:pt x="422" y="619"/>
                </a:cubicBezTo>
                <a:cubicBezTo>
                  <a:pt x="425" y="621"/>
                  <a:pt x="425" y="621"/>
                  <a:pt x="425" y="621"/>
                </a:cubicBezTo>
                <a:cubicBezTo>
                  <a:pt x="444" y="636"/>
                  <a:pt x="457" y="648"/>
                  <a:pt x="463" y="656"/>
                </a:cubicBezTo>
                <a:cubicBezTo>
                  <a:pt x="469" y="654"/>
                  <a:pt x="481" y="642"/>
                  <a:pt x="497" y="624"/>
                </a:cubicBezTo>
                <a:cubicBezTo>
                  <a:pt x="498" y="623"/>
                  <a:pt x="498" y="623"/>
                  <a:pt x="498" y="623"/>
                </a:cubicBezTo>
                <a:cubicBezTo>
                  <a:pt x="500" y="621"/>
                  <a:pt x="500" y="621"/>
                  <a:pt x="500" y="621"/>
                </a:cubicBezTo>
                <a:cubicBezTo>
                  <a:pt x="553" y="635"/>
                  <a:pt x="553" y="635"/>
                  <a:pt x="553" y="635"/>
                </a:cubicBezTo>
                <a:cubicBezTo>
                  <a:pt x="576" y="616"/>
                  <a:pt x="576" y="616"/>
                  <a:pt x="576" y="616"/>
                </a:cubicBezTo>
                <a:cubicBezTo>
                  <a:pt x="577" y="615"/>
                  <a:pt x="577" y="615"/>
                  <a:pt x="577" y="615"/>
                </a:cubicBezTo>
                <a:cubicBezTo>
                  <a:pt x="578" y="614"/>
                  <a:pt x="578" y="614"/>
                  <a:pt x="578" y="614"/>
                </a:cubicBezTo>
                <a:cubicBezTo>
                  <a:pt x="579" y="614"/>
                  <a:pt x="579" y="614"/>
                  <a:pt x="579" y="614"/>
                </a:cubicBezTo>
                <a:cubicBezTo>
                  <a:pt x="580" y="615"/>
                  <a:pt x="580" y="615"/>
                  <a:pt x="580" y="615"/>
                </a:cubicBezTo>
                <a:cubicBezTo>
                  <a:pt x="602" y="619"/>
                  <a:pt x="602" y="619"/>
                  <a:pt x="602" y="619"/>
                </a:cubicBezTo>
                <a:cubicBezTo>
                  <a:pt x="674" y="556"/>
                  <a:pt x="674" y="556"/>
                  <a:pt x="674" y="556"/>
                </a:cubicBezTo>
                <a:cubicBezTo>
                  <a:pt x="696" y="562"/>
                  <a:pt x="696" y="562"/>
                  <a:pt x="696" y="562"/>
                </a:cubicBezTo>
                <a:cubicBezTo>
                  <a:pt x="696" y="562"/>
                  <a:pt x="696" y="562"/>
                  <a:pt x="696" y="562"/>
                </a:cubicBezTo>
                <a:cubicBezTo>
                  <a:pt x="697" y="563"/>
                  <a:pt x="697" y="563"/>
                  <a:pt x="697" y="563"/>
                </a:cubicBezTo>
                <a:cubicBezTo>
                  <a:pt x="698" y="564"/>
                  <a:pt x="698" y="564"/>
                  <a:pt x="698" y="564"/>
                </a:cubicBezTo>
                <a:cubicBezTo>
                  <a:pt x="699" y="565"/>
                  <a:pt x="699" y="565"/>
                  <a:pt x="699" y="565"/>
                </a:cubicBezTo>
                <a:cubicBezTo>
                  <a:pt x="705" y="575"/>
                  <a:pt x="705" y="575"/>
                  <a:pt x="705" y="575"/>
                </a:cubicBezTo>
                <a:cubicBezTo>
                  <a:pt x="710" y="568"/>
                  <a:pt x="710" y="568"/>
                  <a:pt x="710" y="568"/>
                </a:cubicBezTo>
                <a:cubicBezTo>
                  <a:pt x="711" y="568"/>
                  <a:pt x="711" y="568"/>
                  <a:pt x="711" y="568"/>
                </a:cubicBezTo>
                <a:cubicBezTo>
                  <a:pt x="711" y="567"/>
                  <a:pt x="711" y="567"/>
                  <a:pt x="711" y="567"/>
                </a:cubicBezTo>
                <a:cubicBezTo>
                  <a:pt x="712" y="567"/>
                  <a:pt x="712" y="567"/>
                  <a:pt x="712" y="567"/>
                </a:cubicBezTo>
                <a:cubicBezTo>
                  <a:pt x="733" y="556"/>
                  <a:pt x="733" y="556"/>
                  <a:pt x="733" y="556"/>
                </a:cubicBezTo>
                <a:cubicBezTo>
                  <a:pt x="749" y="541"/>
                  <a:pt x="749" y="541"/>
                  <a:pt x="749" y="541"/>
                </a:cubicBezTo>
                <a:cubicBezTo>
                  <a:pt x="745" y="508"/>
                  <a:pt x="745" y="508"/>
                  <a:pt x="745" y="508"/>
                </a:cubicBezTo>
                <a:cubicBezTo>
                  <a:pt x="742" y="504"/>
                  <a:pt x="742" y="504"/>
                  <a:pt x="742" y="504"/>
                </a:cubicBezTo>
                <a:cubicBezTo>
                  <a:pt x="722" y="512"/>
                  <a:pt x="722" y="512"/>
                  <a:pt x="722" y="512"/>
                </a:cubicBezTo>
                <a:cubicBezTo>
                  <a:pt x="722" y="512"/>
                  <a:pt x="722" y="512"/>
                  <a:pt x="722" y="512"/>
                </a:cubicBezTo>
                <a:cubicBezTo>
                  <a:pt x="715" y="515"/>
                  <a:pt x="710" y="517"/>
                  <a:pt x="703" y="517"/>
                </a:cubicBezTo>
                <a:cubicBezTo>
                  <a:pt x="679" y="517"/>
                  <a:pt x="679" y="517"/>
                  <a:pt x="679" y="517"/>
                </a:cubicBezTo>
                <a:cubicBezTo>
                  <a:pt x="672" y="516"/>
                  <a:pt x="668" y="514"/>
                  <a:pt x="665" y="509"/>
                </a:cubicBezTo>
                <a:cubicBezTo>
                  <a:pt x="663" y="476"/>
                  <a:pt x="663" y="476"/>
                  <a:pt x="663" y="476"/>
                </a:cubicBezTo>
                <a:cubicBezTo>
                  <a:pt x="655" y="471"/>
                  <a:pt x="652" y="469"/>
                  <a:pt x="649" y="469"/>
                </a:cubicBezTo>
                <a:cubicBezTo>
                  <a:pt x="644" y="471"/>
                  <a:pt x="644" y="471"/>
                  <a:pt x="644" y="471"/>
                </a:cubicBezTo>
                <a:cubicBezTo>
                  <a:pt x="636" y="476"/>
                  <a:pt x="636" y="476"/>
                  <a:pt x="636" y="476"/>
                </a:cubicBezTo>
                <a:cubicBezTo>
                  <a:pt x="621" y="479"/>
                  <a:pt x="621" y="479"/>
                  <a:pt x="621" y="479"/>
                </a:cubicBezTo>
                <a:cubicBezTo>
                  <a:pt x="617" y="479"/>
                  <a:pt x="617" y="479"/>
                  <a:pt x="617" y="479"/>
                </a:cubicBezTo>
                <a:cubicBezTo>
                  <a:pt x="616" y="477"/>
                  <a:pt x="616" y="477"/>
                  <a:pt x="616" y="477"/>
                </a:cubicBezTo>
                <a:cubicBezTo>
                  <a:pt x="608" y="462"/>
                  <a:pt x="608" y="462"/>
                  <a:pt x="608" y="462"/>
                </a:cubicBezTo>
                <a:cubicBezTo>
                  <a:pt x="607" y="448"/>
                  <a:pt x="607" y="448"/>
                  <a:pt x="607" y="448"/>
                </a:cubicBezTo>
                <a:cubicBezTo>
                  <a:pt x="607" y="448"/>
                  <a:pt x="607" y="448"/>
                  <a:pt x="607" y="448"/>
                </a:cubicBezTo>
                <a:cubicBezTo>
                  <a:pt x="615" y="408"/>
                  <a:pt x="615" y="408"/>
                  <a:pt x="615" y="408"/>
                </a:cubicBezTo>
                <a:cubicBezTo>
                  <a:pt x="615" y="408"/>
                  <a:pt x="615" y="408"/>
                  <a:pt x="615" y="408"/>
                </a:cubicBezTo>
                <a:cubicBezTo>
                  <a:pt x="616" y="408"/>
                  <a:pt x="616" y="408"/>
                  <a:pt x="616" y="408"/>
                </a:cubicBezTo>
                <a:cubicBezTo>
                  <a:pt x="616" y="407"/>
                  <a:pt x="616" y="407"/>
                  <a:pt x="616" y="407"/>
                </a:cubicBezTo>
                <a:cubicBezTo>
                  <a:pt x="626" y="387"/>
                  <a:pt x="626" y="387"/>
                  <a:pt x="626" y="387"/>
                </a:cubicBezTo>
                <a:cubicBezTo>
                  <a:pt x="596" y="360"/>
                  <a:pt x="596" y="360"/>
                  <a:pt x="596" y="360"/>
                </a:cubicBezTo>
                <a:cubicBezTo>
                  <a:pt x="595" y="359"/>
                  <a:pt x="595" y="359"/>
                  <a:pt x="595" y="359"/>
                </a:cubicBezTo>
                <a:cubicBezTo>
                  <a:pt x="594" y="358"/>
                  <a:pt x="594" y="358"/>
                  <a:pt x="594" y="358"/>
                </a:cubicBezTo>
                <a:cubicBezTo>
                  <a:pt x="594" y="328"/>
                  <a:pt x="594" y="328"/>
                  <a:pt x="594" y="328"/>
                </a:cubicBezTo>
                <a:cubicBezTo>
                  <a:pt x="595" y="327"/>
                  <a:pt x="595" y="327"/>
                  <a:pt x="595" y="327"/>
                </a:cubicBezTo>
                <a:cubicBezTo>
                  <a:pt x="612" y="278"/>
                  <a:pt x="612" y="278"/>
                  <a:pt x="612" y="278"/>
                </a:cubicBezTo>
                <a:cubicBezTo>
                  <a:pt x="601" y="252"/>
                  <a:pt x="601" y="252"/>
                  <a:pt x="601" y="252"/>
                </a:cubicBezTo>
                <a:cubicBezTo>
                  <a:pt x="592" y="250"/>
                  <a:pt x="592" y="250"/>
                  <a:pt x="592" y="250"/>
                </a:cubicBezTo>
                <a:cubicBezTo>
                  <a:pt x="580" y="251"/>
                  <a:pt x="580" y="251"/>
                  <a:pt x="580" y="251"/>
                </a:cubicBezTo>
                <a:cubicBezTo>
                  <a:pt x="569" y="269"/>
                  <a:pt x="569" y="269"/>
                  <a:pt x="569" y="269"/>
                </a:cubicBezTo>
                <a:cubicBezTo>
                  <a:pt x="554" y="258"/>
                  <a:pt x="554" y="258"/>
                  <a:pt x="554" y="258"/>
                </a:cubicBezTo>
                <a:cubicBezTo>
                  <a:pt x="539" y="250"/>
                  <a:pt x="539" y="250"/>
                  <a:pt x="539" y="25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3" y="199"/>
                  <a:pt x="523" y="199"/>
                  <a:pt x="523" y="199"/>
                </a:cubicBezTo>
                <a:cubicBezTo>
                  <a:pt x="523" y="197"/>
                  <a:pt x="523" y="197"/>
                  <a:pt x="523" y="197"/>
                </a:cubicBezTo>
                <a:cubicBezTo>
                  <a:pt x="522" y="196"/>
                  <a:pt x="522" y="196"/>
                  <a:pt x="522" y="196"/>
                </a:cubicBezTo>
                <a:cubicBezTo>
                  <a:pt x="525" y="194"/>
                  <a:pt x="525" y="194"/>
                  <a:pt x="525" y="194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42" y="173"/>
                  <a:pt x="542" y="173"/>
                  <a:pt x="542" y="173"/>
                </a:cubicBezTo>
                <a:cubicBezTo>
                  <a:pt x="542" y="173"/>
                  <a:pt x="542" y="173"/>
                  <a:pt x="542" y="173"/>
                </a:cubicBezTo>
                <a:cubicBezTo>
                  <a:pt x="543" y="173"/>
                  <a:pt x="543" y="173"/>
                  <a:pt x="543" y="173"/>
                </a:cubicBezTo>
                <a:cubicBezTo>
                  <a:pt x="554" y="171"/>
                  <a:pt x="554" y="171"/>
                  <a:pt x="554" y="171"/>
                </a:cubicBezTo>
                <a:cubicBezTo>
                  <a:pt x="565" y="167"/>
                  <a:pt x="565" y="167"/>
                  <a:pt x="565" y="167"/>
                </a:cubicBezTo>
                <a:cubicBezTo>
                  <a:pt x="620" y="165"/>
                  <a:pt x="620" y="165"/>
                  <a:pt x="620" y="165"/>
                </a:cubicBezTo>
                <a:cubicBezTo>
                  <a:pt x="621" y="165"/>
                  <a:pt x="621" y="165"/>
                  <a:pt x="621" y="165"/>
                </a:cubicBezTo>
                <a:cubicBezTo>
                  <a:pt x="629" y="168"/>
                  <a:pt x="629" y="168"/>
                  <a:pt x="629" y="168"/>
                </a:cubicBezTo>
                <a:cubicBezTo>
                  <a:pt x="631" y="169"/>
                  <a:pt x="631" y="169"/>
                  <a:pt x="631" y="169"/>
                </a:cubicBezTo>
                <a:cubicBezTo>
                  <a:pt x="639" y="173"/>
                  <a:pt x="639" y="173"/>
                  <a:pt x="639" y="173"/>
                </a:cubicBezTo>
                <a:cubicBezTo>
                  <a:pt x="654" y="166"/>
                  <a:pt x="654" y="166"/>
                  <a:pt x="654" y="166"/>
                </a:cubicBezTo>
                <a:cubicBezTo>
                  <a:pt x="667" y="157"/>
                  <a:pt x="667" y="157"/>
                  <a:pt x="667" y="157"/>
                </a:cubicBezTo>
                <a:cubicBezTo>
                  <a:pt x="673" y="146"/>
                  <a:pt x="673" y="146"/>
                  <a:pt x="673" y="146"/>
                </a:cubicBezTo>
                <a:cubicBezTo>
                  <a:pt x="674" y="141"/>
                  <a:pt x="674" y="141"/>
                  <a:pt x="674" y="141"/>
                </a:cubicBezTo>
                <a:cubicBezTo>
                  <a:pt x="673" y="118"/>
                  <a:pt x="673" y="118"/>
                  <a:pt x="673" y="118"/>
                </a:cubicBezTo>
                <a:cubicBezTo>
                  <a:pt x="661" y="116"/>
                  <a:pt x="661" y="116"/>
                  <a:pt x="661" y="116"/>
                </a:cubicBezTo>
                <a:cubicBezTo>
                  <a:pt x="639" y="123"/>
                  <a:pt x="639" y="123"/>
                  <a:pt x="639" y="123"/>
                </a:cubicBezTo>
                <a:cubicBezTo>
                  <a:pt x="633" y="130"/>
                  <a:pt x="626" y="136"/>
                  <a:pt x="618" y="136"/>
                </a:cubicBezTo>
                <a:cubicBezTo>
                  <a:pt x="611" y="136"/>
                  <a:pt x="604" y="129"/>
                  <a:pt x="598" y="118"/>
                </a:cubicBezTo>
                <a:cubicBezTo>
                  <a:pt x="598" y="118"/>
                  <a:pt x="598" y="118"/>
                  <a:pt x="598" y="118"/>
                </a:cubicBezTo>
                <a:cubicBezTo>
                  <a:pt x="597" y="118"/>
                  <a:pt x="597" y="118"/>
                  <a:pt x="597" y="118"/>
                </a:cubicBezTo>
                <a:cubicBezTo>
                  <a:pt x="597" y="117"/>
                  <a:pt x="597" y="117"/>
                  <a:pt x="597" y="117"/>
                </a:cubicBezTo>
                <a:cubicBezTo>
                  <a:pt x="596" y="102"/>
                  <a:pt x="596" y="102"/>
                  <a:pt x="596" y="102"/>
                </a:cubicBezTo>
                <a:cubicBezTo>
                  <a:pt x="596" y="100"/>
                  <a:pt x="596" y="100"/>
                  <a:pt x="596" y="100"/>
                </a:cubicBezTo>
                <a:cubicBezTo>
                  <a:pt x="597" y="86"/>
                  <a:pt x="597" y="86"/>
                  <a:pt x="597" y="86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563" y="64"/>
                  <a:pt x="563" y="64"/>
                  <a:pt x="563" y="64"/>
                </a:cubicBezTo>
                <a:cubicBezTo>
                  <a:pt x="554" y="72"/>
                  <a:pt x="554" y="72"/>
                  <a:pt x="554" y="72"/>
                </a:cubicBezTo>
                <a:cubicBezTo>
                  <a:pt x="557" y="104"/>
                  <a:pt x="557" y="104"/>
                  <a:pt x="557" y="104"/>
                </a:cubicBezTo>
                <a:cubicBezTo>
                  <a:pt x="522" y="88"/>
                  <a:pt x="522" y="88"/>
                  <a:pt x="522" y="88"/>
                </a:cubicBezTo>
                <a:cubicBezTo>
                  <a:pt x="531" y="107"/>
                  <a:pt x="531" y="107"/>
                  <a:pt x="531" y="107"/>
                </a:cubicBezTo>
                <a:cubicBezTo>
                  <a:pt x="532" y="108"/>
                  <a:pt x="532" y="108"/>
                  <a:pt x="532" y="108"/>
                </a:cubicBezTo>
                <a:cubicBezTo>
                  <a:pt x="532" y="110"/>
                  <a:pt x="532" y="110"/>
                  <a:pt x="532" y="110"/>
                </a:cubicBezTo>
                <a:cubicBezTo>
                  <a:pt x="528" y="131"/>
                  <a:pt x="528" y="131"/>
                  <a:pt x="528" y="131"/>
                </a:cubicBezTo>
                <a:cubicBezTo>
                  <a:pt x="528" y="134"/>
                  <a:pt x="528" y="134"/>
                  <a:pt x="528" y="134"/>
                </a:cubicBezTo>
                <a:cubicBezTo>
                  <a:pt x="527" y="134"/>
                  <a:pt x="527" y="134"/>
                  <a:pt x="527" y="134"/>
                </a:cubicBezTo>
                <a:cubicBezTo>
                  <a:pt x="507" y="162"/>
                  <a:pt x="507" y="162"/>
                  <a:pt x="507" y="162"/>
                </a:cubicBezTo>
                <a:cubicBezTo>
                  <a:pt x="507" y="162"/>
                  <a:pt x="507" y="162"/>
                  <a:pt x="507" y="162"/>
                </a:cubicBezTo>
                <a:cubicBezTo>
                  <a:pt x="475" y="182"/>
                  <a:pt x="475" y="182"/>
                  <a:pt x="475" y="182"/>
                </a:cubicBezTo>
                <a:cubicBezTo>
                  <a:pt x="471" y="201"/>
                  <a:pt x="471" y="201"/>
                  <a:pt x="471" y="201"/>
                </a:cubicBezTo>
                <a:cubicBezTo>
                  <a:pt x="470" y="204"/>
                  <a:pt x="475" y="213"/>
                  <a:pt x="480" y="223"/>
                </a:cubicBezTo>
                <a:cubicBezTo>
                  <a:pt x="481" y="224"/>
                  <a:pt x="481" y="224"/>
                  <a:pt x="481" y="224"/>
                </a:cubicBezTo>
                <a:cubicBezTo>
                  <a:pt x="481" y="225"/>
                  <a:pt x="481" y="225"/>
                  <a:pt x="481" y="225"/>
                </a:cubicBezTo>
                <a:cubicBezTo>
                  <a:pt x="483" y="253"/>
                  <a:pt x="483" y="253"/>
                  <a:pt x="483" y="253"/>
                </a:cubicBezTo>
                <a:cubicBezTo>
                  <a:pt x="483" y="256"/>
                  <a:pt x="483" y="256"/>
                  <a:pt x="483" y="256"/>
                </a:cubicBezTo>
                <a:cubicBezTo>
                  <a:pt x="482" y="257"/>
                  <a:pt x="482" y="257"/>
                  <a:pt x="482" y="257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8" y="275"/>
                  <a:pt x="468" y="275"/>
                  <a:pt x="46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58" y="281"/>
                  <a:pt x="458" y="281"/>
                  <a:pt x="458" y="281"/>
                </a:cubicBezTo>
                <a:cubicBezTo>
                  <a:pt x="457" y="281"/>
                  <a:pt x="457" y="281"/>
                  <a:pt x="457" y="281"/>
                </a:cubicBezTo>
                <a:cubicBezTo>
                  <a:pt x="456" y="281"/>
                  <a:pt x="456" y="281"/>
                  <a:pt x="456" y="281"/>
                </a:cubicBezTo>
                <a:cubicBezTo>
                  <a:pt x="455" y="281"/>
                  <a:pt x="455" y="281"/>
                  <a:pt x="455" y="281"/>
                </a:cubicBezTo>
                <a:cubicBezTo>
                  <a:pt x="454" y="281"/>
                  <a:pt x="454" y="281"/>
                  <a:pt x="454" y="281"/>
                </a:cubicBezTo>
                <a:cubicBezTo>
                  <a:pt x="429" y="276"/>
                  <a:pt x="429" y="276"/>
                  <a:pt x="429" y="276"/>
                </a:cubicBezTo>
                <a:cubicBezTo>
                  <a:pt x="425" y="276"/>
                  <a:pt x="420" y="278"/>
                  <a:pt x="415" y="282"/>
                </a:cubicBezTo>
                <a:cubicBezTo>
                  <a:pt x="404" y="294"/>
                  <a:pt x="404" y="294"/>
                  <a:pt x="404" y="294"/>
                </a:cubicBezTo>
                <a:cubicBezTo>
                  <a:pt x="395" y="305"/>
                  <a:pt x="395" y="305"/>
                  <a:pt x="395" y="305"/>
                </a:cubicBezTo>
                <a:cubicBezTo>
                  <a:pt x="390" y="314"/>
                  <a:pt x="383" y="316"/>
                  <a:pt x="371" y="314"/>
                </a:cubicBezTo>
                <a:cubicBezTo>
                  <a:pt x="364" y="313"/>
                  <a:pt x="362" y="306"/>
                  <a:pt x="364" y="296"/>
                </a:cubicBezTo>
                <a:cubicBezTo>
                  <a:pt x="364" y="289"/>
                  <a:pt x="364" y="289"/>
                  <a:pt x="364" y="289"/>
                </a:cubicBezTo>
                <a:cubicBezTo>
                  <a:pt x="363" y="281"/>
                  <a:pt x="363" y="281"/>
                  <a:pt x="363" y="281"/>
                </a:cubicBezTo>
                <a:cubicBezTo>
                  <a:pt x="359" y="287"/>
                  <a:pt x="359" y="287"/>
                  <a:pt x="359" y="287"/>
                </a:cubicBezTo>
                <a:cubicBezTo>
                  <a:pt x="355" y="291"/>
                  <a:pt x="352" y="292"/>
                  <a:pt x="348" y="292"/>
                </a:cubicBezTo>
                <a:cubicBezTo>
                  <a:pt x="344" y="291"/>
                  <a:pt x="341" y="287"/>
                  <a:pt x="339" y="279"/>
                </a:cubicBezTo>
                <a:cubicBezTo>
                  <a:pt x="339" y="278"/>
                  <a:pt x="339" y="278"/>
                  <a:pt x="339" y="278"/>
                </a:cubicBezTo>
                <a:cubicBezTo>
                  <a:pt x="336" y="254"/>
                  <a:pt x="336" y="254"/>
                  <a:pt x="336" y="254"/>
                </a:cubicBezTo>
                <a:cubicBezTo>
                  <a:pt x="331" y="231"/>
                  <a:pt x="331" y="231"/>
                  <a:pt x="331" y="231"/>
                </a:cubicBezTo>
                <a:cubicBezTo>
                  <a:pt x="321" y="220"/>
                  <a:pt x="321" y="220"/>
                  <a:pt x="321" y="220"/>
                </a:cubicBezTo>
                <a:cubicBezTo>
                  <a:pt x="321" y="220"/>
                  <a:pt x="321" y="220"/>
                  <a:pt x="321" y="220"/>
                </a:cubicBezTo>
                <a:cubicBezTo>
                  <a:pt x="320" y="219"/>
                  <a:pt x="320" y="219"/>
                  <a:pt x="320" y="219"/>
                </a:cubicBezTo>
                <a:cubicBezTo>
                  <a:pt x="297" y="168"/>
                  <a:pt x="297" y="168"/>
                  <a:pt x="297" y="168"/>
                </a:cubicBezTo>
                <a:cubicBezTo>
                  <a:pt x="296" y="167"/>
                  <a:pt x="296" y="167"/>
                  <a:pt x="296" y="167"/>
                </a:cubicBezTo>
                <a:cubicBezTo>
                  <a:pt x="290" y="153"/>
                  <a:pt x="290" y="153"/>
                  <a:pt x="290" y="153"/>
                </a:cubicBezTo>
                <a:cubicBezTo>
                  <a:pt x="290" y="152"/>
                  <a:pt x="290" y="152"/>
                  <a:pt x="290" y="152"/>
                </a:cubicBezTo>
                <a:cubicBezTo>
                  <a:pt x="289" y="152"/>
                  <a:pt x="289" y="152"/>
                  <a:pt x="289" y="152"/>
                </a:cubicBezTo>
                <a:cubicBezTo>
                  <a:pt x="289" y="150"/>
                  <a:pt x="289" y="150"/>
                  <a:pt x="289" y="150"/>
                </a:cubicBezTo>
                <a:cubicBezTo>
                  <a:pt x="285" y="123"/>
                  <a:pt x="285" y="123"/>
                  <a:pt x="285" y="123"/>
                </a:cubicBezTo>
                <a:cubicBezTo>
                  <a:pt x="282" y="119"/>
                  <a:pt x="282" y="119"/>
                  <a:pt x="282" y="119"/>
                </a:cubicBezTo>
                <a:cubicBezTo>
                  <a:pt x="277" y="122"/>
                  <a:pt x="277" y="122"/>
                  <a:pt x="277" y="122"/>
                </a:cubicBezTo>
                <a:cubicBezTo>
                  <a:pt x="270" y="130"/>
                  <a:pt x="265" y="136"/>
                  <a:pt x="263" y="136"/>
                </a:cubicBezTo>
                <a:cubicBezTo>
                  <a:pt x="259" y="136"/>
                  <a:pt x="254" y="131"/>
                  <a:pt x="246" y="125"/>
                </a:cubicBezTo>
                <a:cubicBezTo>
                  <a:pt x="230" y="118"/>
                  <a:pt x="230" y="118"/>
                  <a:pt x="230" y="118"/>
                </a:cubicBezTo>
                <a:cubicBezTo>
                  <a:pt x="228" y="117"/>
                  <a:pt x="228" y="117"/>
                  <a:pt x="228" y="117"/>
                </a:cubicBezTo>
                <a:cubicBezTo>
                  <a:pt x="227" y="116"/>
                  <a:pt x="227" y="116"/>
                  <a:pt x="227" y="116"/>
                </a:cubicBezTo>
                <a:cubicBezTo>
                  <a:pt x="227" y="115"/>
                  <a:pt x="227" y="115"/>
                  <a:pt x="227" y="115"/>
                </a:cubicBezTo>
                <a:cubicBezTo>
                  <a:pt x="226" y="112"/>
                  <a:pt x="226" y="112"/>
                  <a:pt x="226" y="112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1" y="76"/>
                  <a:pt x="221" y="76"/>
                  <a:pt x="221" y="76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04" y="54"/>
                  <a:pt x="204" y="54"/>
                  <a:pt x="204" y="54"/>
                </a:cubicBezTo>
                <a:cubicBezTo>
                  <a:pt x="206" y="63"/>
                  <a:pt x="204" y="70"/>
                  <a:pt x="202" y="76"/>
                </a:cubicBezTo>
                <a:cubicBezTo>
                  <a:pt x="200" y="82"/>
                  <a:pt x="196" y="86"/>
                  <a:pt x="190" y="91"/>
                </a:cubicBezTo>
                <a:cubicBezTo>
                  <a:pt x="188" y="99"/>
                  <a:pt x="184" y="104"/>
                  <a:pt x="180" y="108"/>
                </a:cubicBezTo>
                <a:cubicBezTo>
                  <a:pt x="174" y="115"/>
                  <a:pt x="169" y="115"/>
                  <a:pt x="162" y="110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3" y="107"/>
                  <a:pt x="152" y="100"/>
                  <a:pt x="153" y="86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34" y="70"/>
                  <a:pt x="131" y="64"/>
                  <a:pt x="130" y="54"/>
                </a:cubicBezTo>
                <a:cubicBezTo>
                  <a:pt x="135" y="7"/>
                  <a:pt x="135" y="7"/>
                  <a:pt x="135" y="7"/>
                </a:cubicBezTo>
                <a:cubicBezTo>
                  <a:pt x="133" y="0"/>
                  <a:pt x="133" y="0"/>
                  <a:pt x="133" y="0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5" y="44"/>
                  <a:pt x="107" y="51"/>
                  <a:pt x="107" y="57"/>
                </a:cubicBezTo>
                <a:cubicBezTo>
                  <a:pt x="107" y="67"/>
                  <a:pt x="102" y="76"/>
                  <a:pt x="93" y="79"/>
                </a:cubicBezTo>
                <a:cubicBezTo>
                  <a:pt x="74" y="86"/>
                  <a:pt x="74" y="86"/>
                  <a:pt x="74" y="86"/>
                </a:cubicBezTo>
                <a:cubicBezTo>
                  <a:pt x="68" y="89"/>
                  <a:pt x="68" y="89"/>
                  <a:pt x="68" y="89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68" y="136"/>
                  <a:pt x="69" y="141"/>
                  <a:pt x="73" y="141"/>
                </a:cubicBezTo>
                <a:cubicBezTo>
                  <a:pt x="79" y="144"/>
                  <a:pt x="86" y="144"/>
                  <a:pt x="93" y="139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9" y="182"/>
                  <a:pt x="119" y="182"/>
                  <a:pt x="119" y="18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2" y="269"/>
                  <a:pt x="104" y="316"/>
                  <a:pt x="95" y="329"/>
                </a:cubicBezTo>
                <a:cubicBezTo>
                  <a:pt x="90" y="333"/>
                  <a:pt x="87" y="335"/>
                  <a:pt x="81" y="336"/>
                </a:cubicBezTo>
                <a:cubicBezTo>
                  <a:pt x="74" y="336"/>
                  <a:pt x="68" y="335"/>
                  <a:pt x="61" y="331"/>
                </a:cubicBezTo>
                <a:cubicBezTo>
                  <a:pt x="34" y="386"/>
                  <a:pt x="16" y="414"/>
                  <a:pt x="7" y="419"/>
                </a:cubicBezTo>
                <a:cubicBezTo>
                  <a:pt x="8" y="419"/>
                  <a:pt x="8" y="419"/>
                  <a:pt x="8" y="419"/>
                </a:cubicBezTo>
                <a:cubicBezTo>
                  <a:pt x="4" y="420"/>
                  <a:pt x="2" y="433"/>
                  <a:pt x="3" y="458"/>
                </a:cubicBezTo>
                <a:cubicBezTo>
                  <a:pt x="9" y="463"/>
                  <a:pt x="9" y="463"/>
                  <a:pt x="9" y="463"/>
                </a:cubicBezTo>
                <a:cubicBezTo>
                  <a:pt x="11" y="465"/>
                  <a:pt x="11" y="465"/>
                  <a:pt x="11" y="465"/>
                </a:cubicBezTo>
                <a:cubicBezTo>
                  <a:pt x="13" y="467"/>
                  <a:pt x="13" y="467"/>
                  <a:pt x="13" y="467"/>
                </a:cubicBezTo>
                <a:lnTo>
                  <a:pt x="4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5" name="Freeform 13"/>
          <p:cNvSpPr/>
          <p:nvPr/>
        </p:nvSpPr>
        <p:spPr bwMode="auto">
          <a:xfrm>
            <a:off x="3231214" y="4610604"/>
            <a:ext cx="509041" cy="440251"/>
          </a:xfrm>
          <a:custGeom>
            <a:avLst/>
            <a:gdLst>
              <a:gd name="T0" fmla="*/ 377 w 506"/>
              <a:gd name="T1" fmla="*/ 20 h 438"/>
              <a:gd name="T2" fmla="*/ 346 w 506"/>
              <a:gd name="T3" fmla="*/ 26 h 438"/>
              <a:gd name="T4" fmla="*/ 342 w 506"/>
              <a:gd name="T5" fmla="*/ 1 h 438"/>
              <a:gd name="T6" fmla="*/ 331 w 506"/>
              <a:gd name="T7" fmla="*/ 26 h 438"/>
              <a:gd name="T8" fmla="*/ 314 w 506"/>
              <a:gd name="T9" fmla="*/ 47 h 438"/>
              <a:gd name="T10" fmla="*/ 285 w 506"/>
              <a:gd name="T11" fmla="*/ 46 h 438"/>
              <a:gd name="T12" fmla="*/ 280 w 506"/>
              <a:gd name="T13" fmla="*/ 66 h 438"/>
              <a:gd name="T14" fmla="*/ 250 w 506"/>
              <a:gd name="T15" fmla="*/ 74 h 438"/>
              <a:gd name="T16" fmla="*/ 239 w 506"/>
              <a:gd name="T17" fmla="*/ 80 h 438"/>
              <a:gd name="T18" fmla="*/ 212 w 506"/>
              <a:gd name="T19" fmla="*/ 70 h 438"/>
              <a:gd name="T20" fmla="*/ 194 w 506"/>
              <a:gd name="T21" fmla="*/ 63 h 438"/>
              <a:gd name="T22" fmla="*/ 223 w 506"/>
              <a:gd name="T23" fmla="*/ 107 h 438"/>
              <a:gd name="T24" fmla="*/ 238 w 506"/>
              <a:gd name="T25" fmla="*/ 121 h 438"/>
              <a:gd name="T26" fmla="*/ 232 w 506"/>
              <a:gd name="T27" fmla="*/ 146 h 438"/>
              <a:gd name="T28" fmla="*/ 184 w 506"/>
              <a:gd name="T29" fmla="*/ 170 h 438"/>
              <a:gd name="T30" fmla="*/ 165 w 506"/>
              <a:gd name="T31" fmla="*/ 172 h 438"/>
              <a:gd name="T32" fmla="*/ 146 w 506"/>
              <a:gd name="T33" fmla="*/ 167 h 438"/>
              <a:gd name="T34" fmla="*/ 124 w 506"/>
              <a:gd name="T35" fmla="*/ 188 h 438"/>
              <a:gd name="T36" fmla="*/ 103 w 506"/>
              <a:gd name="T37" fmla="*/ 196 h 438"/>
              <a:gd name="T38" fmla="*/ 21 w 506"/>
              <a:gd name="T39" fmla="*/ 195 h 438"/>
              <a:gd name="T40" fmla="*/ 13 w 506"/>
              <a:gd name="T41" fmla="*/ 253 h 438"/>
              <a:gd name="T42" fmla="*/ 29 w 506"/>
              <a:gd name="T43" fmla="*/ 264 h 438"/>
              <a:gd name="T44" fmla="*/ 40 w 506"/>
              <a:gd name="T45" fmla="*/ 251 h 438"/>
              <a:gd name="T46" fmla="*/ 74 w 506"/>
              <a:gd name="T47" fmla="*/ 254 h 438"/>
              <a:gd name="T48" fmla="*/ 82 w 506"/>
              <a:gd name="T49" fmla="*/ 311 h 438"/>
              <a:gd name="T50" fmla="*/ 70 w 506"/>
              <a:gd name="T51" fmla="*/ 343 h 438"/>
              <a:gd name="T52" fmla="*/ 100 w 506"/>
              <a:gd name="T53" fmla="*/ 393 h 438"/>
              <a:gd name="T54" fmla="*/ 87 w 506"/>
              <a:gd name="T55" fmla="*/ 438 h 438"/>
              <a:gd name="T56" fmla="*/ 122 w 506"/>
              <a:gd name="T57" fmla="*/ 421 h 438"/>
              <a:gd name="T58" fmla="*/ 146 w 506"/>
              <a:gd name="T59" fmla="*/ 424 h 438"/>
              <a:gd name="T60" fmla="*/ 223 w 506"/>
              <a:gd name="T61" fmla="*/ 423 h 438"/>
              <a:gd name="T62" fmla="*/ 261 w 506"/>
              <a:gd name="T63" fmla="*/ 398 h 438"/>
              <a:gd name="T64" fmla="*/ 303 w 506"/>
              <a:gd name="T65" fmla="*/ 362 h 438"/>
              <a:gd name="T66" fmla="*/ 329 w 506"/>
              <a:gd name="T67" fmla="*/ 374 h 438"/>
              <a:gd name="T68" fmla="*/ 363 w 506"/>
              <a:gd name="T69" fmla="*/ 387 h 438"/>
              <a:gd name="T70" fmla="*/ 387 w 506"/>
              <a:gd name="T71" fmla="*/ 395 h 438"/>
              <a:gd name="T72" fmla="*/ 391 w 506"/>
              <a:gd name="T73" fmla="*/ 382 h 438"/>
              <a:gd name="T74" fmla="*/ 400 w 506"/>
              <a:gd name="T75" fmla="*/ 375 h 438"/>
              <a:gd name="T76" fmla="*/ 416 w 506"/>
              <a:gd name="T77" fmla="*/ 364 h 438"/>
              <a:gd name="T78" fmla="*/ 458 w 506"/>
              <a:gd name="T79" fmla="*/ 335 h 438"/>
              <a:gd name="T80" fmla="*/ 464 w 506"/>
              <a:gd name="T81" fmla="*/ 327 h 438"/>
              <a:gd name="T82" fmla="*/ 484 w 506"/>
              <a:gd name="T83" fmla="*/ 322 h 438"/>
              <a:gd name="T84" fmla="*/ 501 w 506"/>
              <a:gd name="T85" fmla="*/ 312 h 438"/>
              <a:gd name="T86" fmla="*/ 491 w 506"/>
              <a:gd name="T87" fmla="*/ 272 h 438"/>
              <a:gd name="T88" fmla="*/ 496 w 506"/>
              <a:gd name="T89" fmla="*/ 248 h 438"/>
              <a:gd name="T90" fmla="*/ 459 w 506"/>
              <a:gd name="T91" fmla="*/ 219 h 438"/>
              <a:gd name="T92" fmla="*/ 493 w 506"/>
              <a:gd name="T93" fmla="*/ 91 h 438"/>
              <a:gd name="T94" fmla="*/ 472 w 506"/>
              <a:gd name="T95" fmla="*/ 100 h 438"/>
              <a:gd name="T96" fmla="*/ 445 w 506"/>
              <a:gd name="T97" fmla="*/ 101 h 438"/>
              <a:gd name="T98" fmla="*/ 441 w 506"/>
              <a:gd name="T99" fmla="*/ 91 h 438"/>
              <a:gd name="T100" fmla="*/ 438 w 506"/>
              <a:gd name="T101" fmla="*/ 84 h 438"/>
              <a:gd name="T102" fmla="*/ 414 w 506"/>
              <a:gd name="T103" fmla="*/ 53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6" h="438">
                <a:moveTo>
                  <a:pt x="398" y="8"/>
                </a:moveTo>
                <a:cubicBezTo>
                  <a:pt x="390" y="5"/>
                  <a:pt x="390" y="5"/>
                  <a:pt x="390" y="5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77" y="20"/>
                  <a:pt x="377" y="20"/>
                  <a:pt x="377" y="20"/>
                </a:cubicBezTo>
                <a:cubicBezTo>
                  <a:pt x="372" y="29"/>
                  <a:pt x="368" y="35"/>
                  <a:pt x="361" y="35"/>
                </a:cubicBezTo>
                <a:cubicBezTo>
                  <a:pt x="357" y="35"/>
                  <a:pt x="351" y="32"/>
                  <a:pt x="348" y="28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43" y="15"/>
                  <a:pt x="343" y="15"/>
                  <a:pt x="343" y="15"/>
                </a:cubicBezTo>
                <a:cubicBezTo>
                  <a:pt x="342" y="1"/>
                  <a:pt x="342" y="1"/>
                  <a:pt x="342" y="1"/>
                </a:cubicBezTo>
                <a:cubicBezTo>
                  <a:pt x="335" y="0"/>
                  <a:pt x="335" y="0"/>
                  <a:pt x="335" y="0"/>
                </a:cubicBezTo>
                <a:cubicBezTo>
                  <a:pt x="334" y="1"/>
                  <a:pt x="334" y="1"/>
                  <a:pt x="334" y="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1" y="26"/>
                  <a:pt x="331" y="26"/>
                  <a:pt x="331" y="26"/>
                </a:cubicBezTo>
                <a:cubicBezTo>
                  <a:pt x="330" y="27"/>
                  <a:pt x="330" y="27"/>
                  <a:pt x="330" y="27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4" y="47"/>
                  <a:pt x="314" y="47"/>
                  <a:pt x="314" y="47"/>
                </a:cubicBezTo>
                <a:cubicBezTo>
                  <a:pt x="312" y="47"/>
                  <a:pt x="312" y="47"/>
                  <a:pt x="312" y="47"/>
                </a:cubicBezTo>
                <a:cubicBezTo>
                  <a:pt x="287" y="45"/>
                  <a:pt x="287" y="45"/>
                  <a:pt x="287" y="45"/>
                </a:cubicBezTo>
                <a:cubicBezTo>
                  <a:pt x="285" y="45"/>
                  <a:pt x="285" y="45"/>
                  <a:pt x="285" y="45"/>
                </a:cubicBezTo>
                <a:cubicBezTo>
                  <a:pt x="285" y="46"/>
                  <a:pt x="285" y="46"/>
                  <a:pt x="285" y="46"/>
                </a:cubicBezTo>
                <a:cubicBezTo>
                  <a:pt x="285" y="46"/>
                  <a:pt x="285" y="46"/>
                  <a:pt x="285" y="46"/>
                </a:cubicBezTo>
                <a:cubicBezTo>
                  <a:pt x="285" y="47"/>
                  <a:pt x="285" y="47"/>
                  <a:pt x="285" y="47"/>
                </a:cubicBezTo>
                <a:cubicBezTo>
                  <a:pt x="276" y="59"/>
                  <a:pt x="276" y="59"/>
                  <a:pt x="276" y="59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73" y="78"/>
                  <a:pt x="273" y="78"/>
                  <a:pt x="273" y="78"/>
                </a:cubicBezTo>
                <a:cubicBezTo>
                  <a:pt x="250" y="78"/>
                  <a:pt x="250" y="78"/>
                  <a:pt x="250" y="78"/>
                </a:cubicBezTo>
                <a:cubicBezTo>
                  <a:pt x="250" y="74"/>
                  <a:pt x="250" y="74"/>
                  <a:pt x="250" y="74"/>
                </a:cubicBezTo>
                <a:cubicBezTo>
                  <a:pt x="248" y="72"/>
                  <a:pt x="248" y="72"/>
                  <a:pt x="248" y="72"/>
                </a:cubicBezTo>
                <a:cubicBezTo>
                  <a:pt x="245" y="70"/>
                  <a:pt x="245" y="70"/>
                  <a:pt x="245" y="70"/>
                </a:cubicBezTo>
                <a:cubicBezTo>
                  <a:pt x="241" y="77"/>
                  <a:pt x="241" y="77"/>
                  <a:pt x="241" y="77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23" y="79"/>
                  <a:pt x="223" y="79"/>
                  <a:pt x="223" y="79"/>
                </a:cubicBezTo>
                <a:cubicBezTo>
                  <a:pt x="213" y="72"/>
                  <a:pt x="213" y="72"/>
                  <a:pt x="213" y="72"/>
                </a:cubicBezTo>
                <a:cubicBezTo>
                  <a:pt x="212" y="70"/>
                  <a:pt x="212" y="70"/>
                  <a:pt x="212" y="70"/>
                </a:cubicBezTo>
                <a:cubicBezTo>
                  <a:pt x="212" y="69"/>
                  <a:pt x="212" y="69"/>
                  <a:pt x="212" y="6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194" y="63"/>
                  <a:pt x="194" y="63"/>
                  <a:pt x="194" y="63"/>
                </a:cubicBezTo>
                <a:cubicBezTo>
                  <a:pt x="181" y="69"/>
                  <a:pt x="181" y="69"/>
                  <a:pt x="181" y="6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95" y="98"/>
                  <a:pt x="195" y="98"/>
                  <a:pt x="195" y="98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5" y="109"/>
                  <a:pt x="225" y="109"/>
                  <a:pt x="225" y="109"/>
                </a:cubicBezTo>
                <a:cubicBezTo>
                  <a:pt x="238" y="121"/>
                  <a:pt x="238" y="121"/>
                  <a:pt x="238" y="121"/>
                </a:cubicBezTo>
                <a:cubicBezTo>
                  <a:pt x="233" y="142"/>
                  <a:pt x="233" y="142"/>
                  <a:pt x="233" y="142"/>
                </a:cubicBezTo>
                <a:cubicBezTo>
                  <a:pt x="233" y="142"/>
                  <a:pt x="233" y="142"/>
                  <a:pt x="233" y="142"/>
                </a:cubicBezTo>
                <a:cubicBezTo>
                  <a:pt x="233" y="146"/>
                  <a:pt x="233" y="146"/>
                  <a:pt x="233" y="146"/>
                </a:cubicBezTo>
                <a:cubicBezTo>
                  <a:pt x="232" y="146"/>
                  <a:pt x="232" y="146"/>
                  <a:pt x="232" y="146"/>
                </a:cubicBezTo>
                <a:cubicBezTo>
                  <a:pt x="214" y="160"/>
                  <a:pt x="214" y="160"/>
                  <a:pt x="214" y="160"/>
                </a:cubicBezTo>
                <a:cubicBezTo>
                  <a:pt x="214" y="161"/>
                  <a:pt x="214" y="161"/>
                  <a:pt x="214" y="161"/>
                </a:cubicBezTo>
                <a:cubicBezTo>
                  <a:pt x="213" y="161"/>
                  <a:pt x="213" y="161"/>
                  <a:pt x="213" y="161"/>
                </a:cubicBezTo>
                <a:cubicBezTo>
                  <a:pt x="184" y="170"/>
                  <a:pt x="184" y="170"/>
                  <a:pt x="184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66" y="172"/>
                  <a:pt x="166" y="172"/>
                  <a:pt x="166" y="172"/>
                </a:cubicBezTo>
                <a:cubicBezTo>
                  <a:pt x="166" y="172"/>
                  <a:pt x="166" y="172"/>
                  <a:pt x="166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46" y="167"/>
                  <a:pt x="146" y="167"/>
                  <a:pt x="146" y="167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38" y="177"/>
                  <a:pt x="138" y="177"/>
                  <a:pt x="138" y="177"/>
                </a:cubicBezTo>
                <a:cubicBezTo>
                  <a:pt x="138" y="178"/>
                  <a:pt x="138" y="178"/>
                  <a:pt x="138" y="178"/>
                </a:cubicBezTo>
                <a:cubicBezTo>
                  <a:pt x="124" y="188"/>
                  <a:pt x="124" y="188"/>
                  <a:pt x="124" y="188"/>
                </a:cubicBezTo>
                <a:cubicBezTo>
                  <a:pt x="123" y="188"/>
                  <a:pt x="123" y="188"/>
                  <a:pt x="123" y="188"/>
                </a:cubicBezTo>
                <a:cubicBezTo>
                  <a:pt x="123" y="188"/>
                  <a:pt x="123" y="188"/>
                  <a:pt x="123" y="188"/>
                </a:cubicBezTo>
                <a:cubicBezTo>
                  <a:pt x="104" y="196"/>
                  <a:pt x="104" y="196"/>
                  <a:pt x="104" y="196"/>
                </a:cubicBezTo>
                <a:cubicBezTo>
                  <a:pt x="103" y="196"/>
                  <a:pt x="103" y="196"/>
                  <a:pt x="103" y="196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33" y="191"/>
                  <a:pt x="33" y="191"/>
                  <a:pt x="33" y="191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1" y="195"/>
                  <a:pt x="21" y="195"/>
                  <a:pt x="21" y="195"/>
                </a:cubicBezTo>
                <a:cubicBezTo>
                  <a:pt x="11" y="195"/>
                  <a:pt x="11" y="195"/>
                  <a:pt x="11" y="195"/>
                </a:cubicBezTo>
                <a:cubicBezTo>
                  <a:pt x="0" y="211"/>
                  <a:pt x="0" y="211"/>
                  <a:pt x="0" y="211"/>
                </a:cubicBezTo>
                <a:cubicBezTo>
                  <a:pt x="2" y="229"/>
                  <a:pt x="2" y="229"/>
                  <a:pt x="2" y="229"/>
                </a:cubicBezTo>
                <a:cubicBezTo>
                  <a:pt x="13" y="253"/>
                  <a:pt x="13" y="253"/>
                  <a:pt x="13" y="253"/>
                </a:cubicBezTo>
                <a:cubicBezTo>
                  <a:pt x="24" y="260"/>
                  <a:pt x="24" y="260"/>
                  <a:pt x="24" y="260"/>
                </a:cubicBezTo>
                <a:cubicBezTo>
                  <a:pt x="25" y="260"/>
                  <a:pt x="25" y="260"/>
                  <a:pt x="25" y="260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29" y="264"/>
                  <a:pt x="29" y="264"/>
                  <a:pt x="29" y="264"/>
                </a:cubicBezTo>
                <a:cubicBezTo>
                  <a:pt x="37" y="253"/>
                  <a:pt x="37" y="253"/>
                  <a:pt x="37" y="253"/>
                </a:cubicBezTo>
                <a:cubicBezTo>
                  <a:pt x="38" y="252"/>
                  <a:pt x="38" y="252"/>
                  <a:pt x="38" y="252"/>
                </a:cubicBezTo>
                <a:cubicBezTo>
                  <a:pt x="39" y="251"/>
                  <a:pt x="39" y="251"/>
                  <a:pt x="39" y="251"/>
                </a:cubicBezTo>
                <a:cubicBezTo>
                  <a:pt x="40" y="251"/>
                  <a:pt x="40" y="251"/>
                  <a:pt x="40" y="251"/>
                </a:cubicBezTo>
                <a:cubicBezTo>
                  <a:pt x="56" y="249"/>
                  <a:pt x="56" y="249"/>
                  <a:pt x="56" y="249"/>
                </a:cubicBezTo>
                <a:cubicBezTo>
                  <a:pt x="58" y="249"/>
                  <a:pt x="58" y="249"/>
                  <a:pt x="58" y="249"/>
                </a:cubicBezTo>
                <a:cubicBezTo>
                  <a:pt x="58" y="250"/>
                  <a:pt x="58" y="250"/>
                  <a:pt x="58" y="250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90" y="290"/>
                  <a:pt x="90" y="290"/>
                  <a:pt x="90" y="290"/>
                </a:cubicBezTo>
                <a:cubicBezTo>
                  <a:pt x="89" y="290"/>
                  <a:pt x="89" y="290"/>
                  <a:pt x="89" y="290"/>
                </a:cubicBezTo>
                <a:cubicBezTo>
                  <a:pt x="89" y="291"/>
                  <a:pt x="89" y="291"/>
                  <a:pt x="89" y="291"/>
                </a:cubicBezTo>
                <a:cubicBezTo>
                  <a:pt x="82" y="311"/>
                  <a:pt x="82" y="311"/>
                  <a:pt x="82" y="311"/>
                </a:cubicBezTo>
                <a:cubicBezTo>
                  <a:pt x="82" y="311"/>
                  <a:pt x="82" y="311"/>
                  <a:pt x="82" y="311"/>
                </a:cubicBezTo>
                <a:cubicBezTo>
                  <a:pt x="77" y="324"/>
                  <a:pt x="77" y="324"/>
                  <a:pt x="77" y="324"/>
                </a:cubicBezTo>
                <a:cubicBezTo>
                  <a:pt x="77" y="325"/>
                  <a:pt x="77" y="325"/>
                  <a:pt x="77" y="325"/>
                </a:cubicBezTo>
                <a:cubicBezTo>
                  <a:pt x="70" y="343"/>
                  <a:pt x="70" y="343"/>
                  <a:pt x="70" y="343"/>
                </a:cubicBezTo>
                <a:cubicBezTo>
                  <a:pt x="70" y="365"/>
                  <a:pt x="70" y="365"/>
                  <a:pt x="70" y="365"/>
                </a:cubicBezTo>
                <a:cubicBezTo>
                  <a:pt x="82" y="378"/>
                  <a:pt x="82" y="378"/>
                  <a:pt x="82" y="378"/>
                </a:cubicBezTo>
                <a:cubicBezTo>
                  <a:pt x="83" y="378"/>
                  <a:pt x="83" y="378"/>
                  <a:pt x="83" y="378"/>
                </a:cubicBezTo>
                <a:cubicBezTo>
                  <a:pt x="100" y="393"/>
                  <a:pt x="100" y="393"/>
                  <a:pt x="100" y="393"/>
                </a:cubicBezTo>
                <a:cubicBezTo>
                  <a:pt x="102" y="394"/>
                  <a:pt x="102" y="394"/>
                  <a:pt x="102" y="394"/>
                </a:cubicBezTo>
                <a:cubicBezTo>
                  <a:pt x="103" y="395"/>
                  <a:pt x="103" y="395"/>
                  <a:pt x="103" y="395"/>
                </a:cubicBezTo>
                <a:cubicBezTo>
                  <a:pt x="91" y="424"/>
                  <a:pt x="91" y="424"/>
                  <a:pt x="91" y="424"/>
                </a:cubicBezTo>
                <a:cubicBezTo>
                  <a:pt x="87" y="438"/>
                  <a:pt x="87" y="438"/>
                  <a:pt x="87" y="438"/>
                </a:cubicBezTo>
                <a:cubicBezTo>
                  <a:pt x="92" y="436"/>
                  <a:pt x="92" y="436"/>
                  <a:pt x="92" y="436"/>
                </a:cubicBezTo>
                <a:cubicBezTo>
                  <a:pt x="93" y="436"/>
                  <a:pt x="93" y="436"/>
                  <a:pt x="93" y="436"/>
                </a:cubicBezTo>
                <a:cubicBezTo>
                  <a:pt x="103" y="432"/>
                  <a:pt x="103" y="432"/>
                  <a:pt x="103" y="432"/>
                </a:cubicBezTo>
                <a:cubicBezTo>
                  <a:pt x="122" y="421"/>
                  <a:pt x="122" y="421"/>
                  <a:pt x="122" y="421"/>
                </a:cubicBezTo>
                <a:cubicBezTo>
                  <a:pt x="123" y="421"/>
                  <a:pt x="123" y="421"/>
                  <a:pt x="123" y="421"/>
                </a:cubicBezTo>
                <a:cubicBezTo>
                  <a:pt x="144" y="424"/>
                  <a:pt x="144" y="424"/>
                  <a:pt x="144" y="424"/>
                </a:cubicBezTo>
                <a:cubicBezTo>
                  <a:pt x="146" y="424"/>
                  <a:pt x="146" y="424"/>
                  <a:pt x="146" y="424"/>
                </a:cubicBezTo>
                <a:cubicBezTo>
                  <a:pt x="146" y="424"/>
                  <a:pt x="146" y="424"/>
                  <a:pt x="146" y="424"/>
                </a:cubicBezTo>
                <a:cubicBezTo>
                  <a:pt x="177" y="437"/>
                  <a:pt x="177" y="437"/>
                  <a:pt x="177" y="437"/>
                </a:cubicBezTo>
                <a:cubicBezTo>
                  <a:pt x="212" y="437"/>
                  <a:pt x="212" y="437"/>
                  <a:pt x="212" y="437"/>
                </a:cubicBezTo>
                <a:cubicBezTo>
                  <a:pt x="222" y="424"/>
                  <a:pt x="222" y="424"/>
                  <a:pt x="222" y="424"/>
                </a:cubicBezTo>
                <a:cubicBezTo>
                  <a:pt x="223" y="423"/>
                  <a:pt x="223" y="423"/>
                  <a:pt x="223" y="423"/>
                </a:cubicBezTo>
                <a:cubicBezTo>
                  <a:pt x="224" y="422"/>
                  <a:pt x="224" y="422"/>
                  <a:pt x="224" y="422"/>
                </a:cubicBezTo>
                <a:cubicBezTo>
                  <a:pt x="242" y="414"/>
                  <a:pt x="242" y="414"/>
                  <a:pt x="242" y="414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61" y="398"/>
                  <a:pt x="261" y="398"/>
                  <a:pt x="261" y="398"/>
                </a:cubicBezTo>
                <a:cubicBezTo>
                  <a:pt x="261" y="398"/>
                  <a:pt x="261" y="398"/>
                  <a:pt x="261" y="398"/>
                </a:cubicBezTo>
                <a:cubicBezTo>
                  <a:pt x="273" y="394"/>
                  <a:pt x="273" y="394"/>
                  <a:pt x="273" y="394"/>
                </a:cubicBezTo>
                <a:cubicBezTo>
                  <a:pt x="287" y="383"/>
                  <a:pt x="287" y="383"/>
                  <a:pt x="287" y="383"/>
                </a:cubicBezTo>
                <a:cubicBezTo>
                  <a:pt x="303" y="362"/>
                  <a:pt x="303" y="362"/>
                  <a:pt x="303" y="362"/>
                </a:cubicBezTo>
                <a:cubicBezTo>
                  <a:pt x="325" y="370"/>
                  <a:pt x="325" y="370"/>
                  <a:pt x="325" y="370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372"/>
                  <a:pt x="328" y="372"/>
                  <a:pt x="328" y="372"/>
                </a:cubicBezTo>
                <a:cubicBezTo>
                  <a:pt x="329" y="374"/>
                  <a:pt x="329" y="374"/>
                  <a:pt x="329" y="374"/>
                </a:cubicBezTo>
                <a:cubicBezTo>
                  <a:pt x="332" y="382"/>
                  <a:pt x="335" y="386"/>
                  <a:pt x="339" y="387"/>
                </a:cubicBezTo>
                <a:cubicBezTo>
                  <a:pt x="352" y="385"/>
                  <a:pt x="352" y="385"/>
                  <a:pt x="352" y="385"/>
                </a:cubicBezTo>
                <a:cubicBezTo>
                  <a:pt x="356" y="385"/>
                  <a:pt x="356" y="385"/>
                  <a:pt x="356" y="385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64" y="388"/>
                  <a:pt x="364" y="388"/>
                  <a:pt x="364" y="388"/>
                </a:cubicBezTo>
                <a:cubicBezTo>
                  <a:pt x="382" y="395"/>
                  <a:pt x="382" y="395"/>
                  <a:pt x="382" y="395"/>
                </a:cubicBezTo>
                <a:cubicBezTo>
                  <a:pt x="387" y="395"/>
                  <a:pt x="387" y="395"/>
                  <a:pt x="387" y="395"/>
                </a:cubicBezTo>
                <a:cubicBezTo>
                  <a:pt x="388" y="390"/>
                  <a:pt x="388" y="390"/>
                  <a:pt x="388" y="390"/>
                </a:cubicBezTo>
                <a:cubicBezTo>
                  <a:pt x="390" y="384"/>
                  <a:pt x="390" y="384"/>
                  <a:pt x="390" y="384"/>
                </a:cubicBezTo>
                <a:cubicBezTo>
                  <a:pt x="390" y="383"/>
                  <a:pt x="390" y="383"/>
                  <a:pt x="390" y="383"/>
                </a:cubicBezTo>
                <a:cubicBezTo>
                  <a:pt x="391" y="382"/>
                  <a:pt x="391" y="382"/>
                  <a:pt x="391" y="382"/>
                </a:cubicBezTo>
                <a:cubicBezTo>
                  <a:pt x="392" y="381"/>
                  <a:pt x="392" y="381"/>
                  <a:pt x="392" y="381"/>
                </a:cubicBezTo>
                <a:cubicBezTo>
                  <a:pt x="392" y="380"/>
                  <a:pt x="392" y="380"/>
                  <a:pt x="392" y="380"/>
                </a:cubicBezTo>
                <a:cubicBezTo>
                  <a:pt x="399" y="376"/>
                  <a:pt x="399" y="376"/>
                  <a:pt x="399" y="376"/>
                </a:cubicBezTo>
                <a:cubicBezTo>
                  <a:pt x="400" y="375"/>
                  <a:pt x="400" y="375"/>
                  <a:pt x="400" y="375"/>
                </a:cubicBezTo>
                <a:cubicBezTo>
                  <a:pt x="411" y="365"/>
                  <a:pt x="411" y="365"/>
                  <a:pt x="411" y="365"/>
                </a:cubicBezTo>
                <a:cubicBezTo>
                  <a:pt x="413" y="365"/>
                  <a:pt x="413" y="365"/>
                  <a:pt x="413" y="365"/>
                </a:cubicBezTo>
                <a:cubicBezTo>
                  <a:pt x="414" y="364"/>
                  <a:pt x="414" y="364"/>
                  <a:pt x="414" y="364"/>
                </a:cubicBezTo>
                <a:cubicBezTo>
                  <a:pt x="416" y="364"/>
                  <a:pt x="416" y="364"/>
                  <a:pt x="416" y="364"/>
                </a:cubicBezTo>
                <a:cubicBezTo>
                  <a:pt x="426" y="365"/>
                  <a:pt x="426" y="365"/>
                  <a:pt x="426" y="365"/>
                </a:cubicBezTo>
                <a:cubicBezTo>
                  <a:pt x="426" y="359"/>
                  <a:pt x="429" y="352"/>
                  <a:pt x="436" y="346"/>
                </a:cubicBezTo>
                <a:cubicBezTo>
                  <a:pt x="443" y="341"/>
                  <a:pt x="448" y="338"/>
                  <a:pt x="452" y="339"/>
                </a:cubicBezTo>
                <a:cubicBezTo>
                  <a:pt x="458" y="335"/>
                  <a:pt x="458" y="335"/>
                  <a:pt x="458" y="335"/>
                </a:cubicBezTo>
                <a:cubicBezTo>
                  <a:pt x="459" y="335"/>
                  <a:pt x="459" y="335"/>
                  <a:pt x="459" y="335"/>
                </a:cubicBezTo>
                <a:cubicBezTo>
                  <a:pt x="459" y="333"/>
                  <a:pt x="459" y="333"/>
                  <a:pt x="459" y="333"/>
                </a:cubicBezTo>
                <a:cubicBezTo>
                  <a:pt x="464" y="328"/>
                  <a:pt x="464" y="328"/>
                  <a:pt x="464" y="328"/>
                </a:cubicBezTo>
                <a:cubicBezTo>
                  <a:pt x="464" y="327"/>
                  <a:pt x="464" y="327"/>
                  <a:pt x="464" y="327"/>
                </a:cubicBezTo>
                <a:cubicBezTo>
                  <a:pt x="465" y="327"/>
                  <a:pt x="465" y="327"/>
                  <a:pt x="465" y="327"/>
                </a:cubicBezTo>
                <a:cubicBezTo>
                  <a:pt x="466" y="326"/>
                  <a:pt x="466" y="326"/>
                  <a:pt x="466" y="326"/>
                </a:cubicBezTo>
                <a:cubicBezTo>
                  <a:pt x="467" y="326"/>
                  <a:pt x="467" y="326"/>
                  <a:pt x="467" y="326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94" y="322"/>
                  <a:pt x="494" y="322"/>
                  <a:pt x="494" y="322"/>
                </a:cubicBezTo>
                <a:cubicBezTo>
                  <a:pt x="498" y="319"/>
                  <a:pt x="498" y="319"/>
                  <a:pt x="498" y="319"/>
                </a:cubicBezTo>
                <a:cubicBezTo>
                  <a:pt x="501" y="312"/>
                  <a:pt x="501" y="312"/>
                  <a:pt x="501" y="312"/>
                </a:cubicBezTo>
                <a:cubicBezTo>
                  <a:pt x="501" y="312"/>
                  <a:pt x="501" y="312"/>
                  <a:pt x="501" y="312"/>
                </a:cubicBezTo>
                <a:cubicBezTo>
                  <a:pt x="506" y="302"/>
                  <a:pt x="506" y="302"/>
                  <a:pt x="506" y="302"/>
                </a:cubicBezTo>
                <a:cubicBezTo>
                  <a:pt x="504" y="301"/>
                  <a:pt x="504" y="301"/>
                  <a:pt x="504" y="301"/>
                </a:cubicBezTo>
                <a:cubicBezTo>
                  <a:pt x="498" y="293"/>
                  <a:pt x="494" y="285"/>
                  <a:pt x="492" y="273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92" y="272"/>
                  <a:pt x="492" y="272"/>
                  <a:pt x="492" y="272"/>
                </a:cubicBezTo>
                <a:cubicBezTo>
                  <a:pt x="492" y="271"/>
                  <a:pt x="492" y="271"/>
                  <a:pt x="492" y="271"/>
                </a:cubicBezTo>
                <a:cubicBezTo>
                  <a:pt x="496" y="248"/>
                  <a:pt x="496" y="248"/>
                  <a:pt x="496" y="248"/>
                </a:cubicBezTo>
                <a:cubicBezTo>
                  <a:pt x="496" y="241"/>
                  <a:pt x="498" y="235"/>
                  <a:pt x="503" y="230"/>
                </a:cubicBezTo>
                <a:cubicBezTo>
                  <a:pt x="501" y="211"/>
                  <a:pt x="501" y="211"/>
                  <a:pt x="501" y="211"/>
                </a:cubicBezTo>
                <a:cubicBezTo>
                  <a:pt x="500" y="209"/>
                  <a:pt x="498" y="207"/>
                  <a:pt x="493" y="206"/>
                </a:cubicBezTo>
                <a:cubicBezTo>
                  <a:pt x="459" y="219"/>
                  <a:pt x="459" y="219"/>
                  <a:pt x="459" y="219"/>
                </a:cubicBezTo>
                <a:cubicBezTo>
                  <a:pt x="461" y="185"/>
                  <a:pt x="461" y="185"/>
                  <a:pt x="461" y="185"/>
                </a:cubicBezTo>
                <a:cubicBezTo>
                  <a:pt x="462" y="179"/>
                  <a:pt x="473" y="170"/>
                  <a:pt x="493" y="158"/>
                </a:cubicBezTo>
                <a:cubicBezTo>
                  <a:pt x="483" y="121"/>
                  <a:pt x="483" y="121"/>
                  <a:pt x="483" y="121"/>
                </a:cubicBezTo>
                <a:cubicBezTo>
                  <a:pt x="481" y="109"/>
                  <a:pt x="484" y="99"/>
                  <a:pt x="493" y="91"/>
                </a:cubicBezTo>
                <a:cubicBezTo>
                  <a:pt x="491" y="84"/>
                  <a:pt x="491" y="84"/>
                  <a:pt x="491" y="84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477" y="85"/>
                  <a:pt x="477" y="85"/>
                  <a:pt x="477" y="85"/>
                </a:cubicBezTo>
                <a:cubicBezTo>
                  <a:pt x="472" y="100"/>
                  <a:pt x="472" y="100"/>
                  <a:pt x="472" y="100"/>
                </a:cubicBezTo>
                <a:cubicBezTo>
                  <a:pt x="467" y="105"/>
                  <a:pt x="463" y="109"/>
                  <a:pt x="459" y="109"/>
                </a:cubicBezTo>
                <a:cubicBezTo>
                  <a:pt x="457" y="109"/>
                  <a:pt x="457" y="109"/>
                  <a:pt x="457" y="109"/>
                </a:cubicBezTo>
                <a:cubicBezTo>
                  <a:pt x="446" y="101"/>
                  <a:pt x="446" y="101"/>
                  <a:pt x="446" y="101"/>
                </a:cubicBezTo>
                <a:cubicBezTo>
                  <a:pt x="445" y="101"/>
                  <a:pt x="445" y="101"/>
                  <a:pt x="445" y="101"/>
                </a:cubicBezTo>
                <a:cubicBezTo>
                  <a:pt x="444" y="101"/>
                  <a:pt x="444" y="101"/>
                  <a:pt x="444" y="101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44" y="98"/>
                  <a:pt x="444" y="98"/>
                  <a:pt x="444" y="98"/>
                </a:cubicBezTo>
                <a:cubicBezTo>
                  <a:pt x="441" y="91"/>
                  <a:pt x="441" y="91"/>
                  <a:pt x="441" y="91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39" y="81"/>
                  <a:pt x="439" y="81"/>
                  <a:pt x="439" y="81"/>
                </a:cubicBezTo>
                <a:cubicBezTo>
                  <a:pt x="438" y="84"/>
                  <a:pt x="438" y="84"/>
                  <a:pt x="438" y="84"/>
                </a:cubicBezTo>
                <a:cubicBezTo>
                  <a:pt x="419" y="84"/>
                  <a:pt x="419" y="84"/>
                  <a:pt x="419" y="84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69"/>
                  <a:pt x="414" y="69"/>
                  <a:pt x="414" y="69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02" y="33"/>
                  <a:pt x="402" y="33"/>
                  <a:pt x="402" y="33"/>
                </a:cubicBezTo>
                <a:cubicBezTo>
                  <a:pt x="402" y="16"/>
                  <a:pt x="402" y="16"/>
                  <a:pt x="402" y="16"/>
                </a:cubicBezTo>
                <a:lnTo>
                  <a:pt x="39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6" name="Freeform 14"/>
          <p:cNvSpPr/>
          <p:nvPr/>
        </p:nvSpPr>
        <p:spPr bwMode="auto">
          <a:xfrm>
            <a:off x="3313761" y="4881528"/>
            <a:ext cx="665669" cy="509041"/>
          </a:xfrm>
          <a:custGeom>
            <a:avLst/>
            <a:gdLst>
              <a:gd name="T0" fmla="*/ 533 w 662"/>
              <a:gd name="T1" fmla="*/ 16 h 506"/>
              <a:gd name="T2" fmla="*/ 496 w 662"/>
              <a:gd name="T3" fmla="*/ 48 h 506"/>
              <a:gd name="T4" fmla="*/ 454 w 662"/>
              <a:gd name="T5" fmla="*/ 58 h 506"/>
              <a:gd name="T6" fmla="*/ 426 w 662"/>
              <a:gd name="T7" fmla="*/ 56 h 506"/>
              <a:gd name="T8" fmla="*/ 424 w 662"/>
              <a:gd name="T9" fmla="*/ 57 h 506"/>
              <a:gd name="T10" fmla="*/ 390 w 662"/>
              <a:gd name="T11" fmla="*/ 69 h 506"/>
              <a:gd name="T12" fmla="*/ 361 w 662"/>
              <a:gd name="T13" fmla="*/ 86 h 506"/>
              <a:gd name="T14" fmla="*/ 335 w 662"/>
              <a:gd name="T15" fmla="*/ 107 h 506"/>
              <a:gd name="T16" fmla="*/ 317 w 662"/>
              <a:gd name="T17" fmla="*/ 126 h 506"/>
              <a:gd name="T18" fmla="*/ 312 w 662"/>
              <a:gd name="T19" fmla="*/ 136 h 506"/>
              <a:gd name="T20" fmla="*/ 271 w 662"/>
              <a:gd name="T21" fmla="*/ 128 h 506"/>
              <a:gd name="T22" fmla="*/ 224 w 662"/>
              <a:gd name="T23" fmla="*/ 106 h 506"/>
              <a:gd name="T24" fmla="*/ 212 w 662"/>
              <a:gd name="T25" fmla="*/ 121 h 506"/>
              <a:gd name="T26" fmla="*/ 196 w 662"/>
              <a:gd name="T27" fmla="*/ 135 h 506"/>
              <a:gd name="T28" fmla="*/ 166 w 662"/>
              <a:gd name="T29" fmla="*/ 153 h 506"/>
              <a:gd name="T30" fmla="*/ 135 w 662"/>
              <a:gd name="T31" fmla="*/ 178 h 506"/>
              <a:gd name="T32" fmla="*/ 60 w 662"/>
              <a:gd name="T33" fmla="*/ 166 h 506"/>
              <a:gd name="T34" fmla="*/ 26 w 662"/>
              <a:gd name="T35" fmla="*/ 172 h 506"/>
              <a:gd name="T36" fmla="*/ 2 w 662"/>
              <a:gd name="T37" fmla="*/ 183 h 506"/>
              <a:gd name="T38" fmla="*/ 5 w 662"/>
              <a:gd name="T39" fmla="*/ 209 h 506"/>
              <a:gd name="T40" fmla="*/ 55 w 662"/>
              <a:gd name="T41" fmla="*/ 210 h 506"/>
              <a:gd name="T42" fmla="*/ 62 w 662"/>
              <a:gd name="T43" fmla="*/ 248 h 506"/>
              <a:gd name="T44" fmla="*/ 100 w 662"/>
              <a:gd name="T45" fmla="*/ 243 h 506"/>
              <a:gd name="T46" fmla="*/ 132 w 662"/>
              <a:gd name="T47" fmla="*/ 236 h 506"/>
              <a:gd name="T48" fmla="*/ 142 w 662"/>
              <a:gd name="T49" fmla="*/ 285 h 506"/>
              <a:gd name="T50" fmla="*/ 122 w 662"/>
              <a:gd name="T51" fmla="*/ 308 h 506"/>
              <a:gd name="T52" fmla="*/ 92 w 662"/>
              <a:gd name="T53" fmla="*/ 328 h 506"/>
              <a:gd name="T54" fmla="*/ 142 w 662"/>
              <a:gd name="T55" fmla="*/ 340 h 506"/>
              <a:gd name="T56" fmla="*/ 161 w 662"/>
              <a:gd name="T57" fmla="*/ 352 h 506"/>
              <a:gd name="T58" fmla="*/ 203 w 662"/>
              <a:gd name="T59" fmla="*/ 376 h 506"/>
              <a:gd name="T60" fmla="*/ 186 w 662"/>
              <a:gd name="T61" fmla="*/ 396 h 506"/>
              <a:gd name="T62" fmla="*/ 258 w 662"/>
              <a:gd name="T63" fmla="*/ 472 h 506"/>
              <a:gd name="T64" fmla="*/ 284 w 662"/>
              <a:gd name="T65" fmla="*/ 459 h 506"/>
              <a:gd name="T66" fmla="*/ 324 w 662"/>
              <a:gd name="T67" fmla="*/ 488 h 506"/>
              <a:gd name="T68" fmla="*/ 336 w 662"/>
              <a:gd name="T69" fmla="*/ 474 h 506"/>
              <a:gd name="T70" fmla="*/ 358 w 662"/>
              <a:gd name="T71" fmla="*/ 477 h 506"/>
              <a:gd name="T72" fmla="*/ 409 w 662"/>
              <a:gd name="T73" fmla="*/ 489 h 506"/>
              <a:gd name="T74" fmla="*/ 414 w 662"/>
              <a:gd name="T75" fmla="*/ 492 h 506"/>
              <a:gd name="T76" fmla="*/ 457 w 662"/>
              <a:gd name="T77" fmla="*/ 457 h 506"/>
              <a:gd name="T78" fmla="*/ 472 w 662"/>
              <a:gd name="T79" fmla="*/ 472 h 506"/>
              <a:gd name="T80" fmla="*/ 483 w 662"/>
              <a:gd name="T81" fmla="*/ 449 h 506"/>
              <a:gd name="T82" fmla="*/ 523 w 662"/>
              <a:gd name="T83" fmla="*/ 403 h 506"/>
              <a:gd name="T84" fmla="*/ 548 w 662"/>
              <a:gd name="T85" fmla="*/ 407 h 506"/>
              <a:gd name="T86" fmla="*/ 543 w 662"/>
              <a:gd name="T87" fmla="*/ 378 h 506"/>
              <a:gd name="T88" fmla="*/ 548 w 662"/>
              <a:gd name="T89" fmla="*/ 363 h 506"/>
              <a:gd name="T90" fmla="*/ 604 w 662"/>
              <a:gd name="T91" fmla="*/ 333 h 506"/>
              <a:gd name="T92" fmla="*/ 602 w 662"/>
              <a:gd name="T93" fmla="*/ 303 h 506"/>
              <a:gd name="T94" fmla="*/ 614 w 662"/>
              <a:gd name="T95" fmla="*/ 278 h 506"/>
              <a:gd name="T96" fmla="*/ 632 w 662"/>
              <a:gd name="T97" fmla="*/ 238 h 506"/>
              <a:gd name="T98" fmla="*/ 655 w 662"/>
              <a:gd name="T99" fmla="*/ 206 h 506"/>
              <a:gd name="T100" fmla="*/ 656 w 662"/>
              <a:gd name="T101" fmla="*/ 177 h 506"/>
              <a:gd name="T102" fmla="*/ 655 w 662"/>
              <a:gd name="T103" fmla="*/ 159 h 506"/>
              <a:gd name="T104" fmla="*/ 599 w 662"/>
              <a:gd name="T105" fmla="*/ 162 h 506"/>
              <a:gd name="T106" fmla="*/ 584 w 662"/>
              <a:gd name="T107" fmla="*/ 135 h 506"/>
              <a:gd name="T108" fmla="*/ 556 w 662"/>
              <a:gd name="T109" fmla="*/ 134 h 506"/>
              <a:gd name="T110" fmla="*/ 586 w 662"/>
              <a:gd name="T111" fmla="*/ 77 h 506"/>
              <a:gd name="T112" fmla="*/ 583 w 662"/>
              <a:gd name="T113" fmla="*/ 38 h 506"/>
              <a:gd name="T114" fmla="*/ 574 w 662"/>
              <a:gd name="T115" fmla="*/ 0 h 506"/>
              <a:gd name="T116" fmla="*/ 549 w 662"/>
              <a:gd name="T117" fmla="*/ 13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2" h="506">
                <a:moveTo>
                  <a:pt x="530" y="13"/>
                </a:moveTo>
                <a:cubicBezTo>
                  <a:pt x="531" y="14"/>
                  <a:pt x="531" y="14"/>
                  <a:pt x="531" y="14"/>
                </a:cubicBezTo>
                <a:cubicBezTo>
                  <a:pt x="533" y="16"/>
                  <a:pt x="533" y="16"/>
                  <a:pt x="533" y="16"/>
                </a:cubicBezTo>
                <a:cubicBezTo>
                  <a:pt x="519" y="37"/>
                  <a:pt x="519" y="37"/>
                  <a:pt x="519" y="37"/>
                </a:cubicBezTo>
                <a:cubicBezTo>
                  <a:pt x="514" y="43"/>
                  <a:pt x="507" y="48"/>
                  <a:pt x="498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86" y="41"/>
                  <a:pt x="486" y="41"/>
                  <a:pt x="486" y="41"/>
                </a:cubicBezTo>
                <a:cubicBezTo>
                  <a:pt x="475" y="42"/>
                  <a:pt x="475" y="42"/>
                  <a:pt x="475" y="42"/>
                </a:cubicBezTo>
                <a:cubicBezTo>
                  <a:pt x="454" y="58"/>
                  <a:pt x="454" y="58"/>
                  <a:pt x="454" y="58"/>
                </a:cubicBezTo>
                <a:cubicBezTo>
                  <a:pt x="449" y="60"/>
                  <a:pt x="442" y="55"/>
                  <a:pt x="433" y="42"/>
                </a:cubicBezTo>
                <a:cubicBezTo>
                  <a:pt x="427" y="56"/>
                  <a:pt x="427" y="56"/>
                  <a:pt x="427" y="56"/>
                </a:cubicBezTo>
                <a:cubicBezTo>
                  <a:pt x="426" y="56"/>
                  <a:pt x="426" y="56"/>
                  <a:pt x="426" y="56"/>
                </a:cubicBezTo>
                <a:cubicBezTo>
                  <a:pt x="426" y="56"/>
                  <a:pt x="426" y="56"/>
                  <a:pt x="426" y="56"/>
                </a:cubicBezTo>
                <a:cubicBezTo>
                  <a:pt x="424" y="57"/>
                  <a:pt x="424" y="57"/>
                  <a:pt x="424" y="57"/>
                </a:cubicBezTo>
                <a:cubicBezTo>
                  <a:pt x="424" y="57"/>
                  <a:pt x="424" y="57"/>
                  <a:pt x="424" y="57"/>
                </a:cubicBezTo>
                <a:cubicBezTo>
                  <a:pt x="417" y="64"/>
                  <a:pt x="417" y="64"/>
                  <a:pt x="417" y="64"/>
                </a:cubicBezTo>
                <a:cubicBezTo>
                  <a:pt x="403" y="64"/>
                  <a:pt x="403" y="64"/>
                  <a:pt x="403" y="64"/>
                </a:cubicBezTo>
                <a:cubicBezTo>
                  <a:pt x="390" y="69"/>
                  <a:pt x="390" y="69"/>
                  <a:pt x="390" y="69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67" y="81"/>
                  <a:pt x="367" y="81"/>
                  <a:pt x="367" y="81"/>
                </a:cubicBezTo>
                <a:cubicBezTo>
                  <a:pt x="361" y="86"/>
                  <a:pt x="361" y="86"/>
                  <a:pt x="361" y="86"/>
                </a:cubicBezTo>
                <a:cubicBezTo>
                  <a:pt x="356" y="91"/>
                  <a:pt x="354" y="95"/>
                  <a:pt x="357" y="99"/>
                </a:cubicBezTo>
                <a:cubicBezTo>
                  <a:pt x="364" y="110"/>
                  <a:pt x="364" y="110"/>
                  <a:pt x="364" y="110"/>
                </a:cubicBezTo>
                <a:cubicBezTo>
                  <a:pt x="335" y="107"/>
                  <a:pt x="335" y="107"/>
                  <a:pt x="335" y="107"/>
                </a:cubicBezTo>
                <a:cubicBezTo>
                  <a:pt x="319" y="119"/>
                  <a:pt x="319" y="119"/>
                  <a:pt x="319" y="119"/>
                </a:cubicBezTo>
                <a:cubicBezTo>
                  <a:pt x="317" y="125"/>
                  <a:pt x="317" y="125"/>
                  <a:pt x="317" y="125"/>
                </a:cubicBezTo>
                <a:cubicBezTo>
                  <a:pt x="317" y="126"/>
                  <a:pt x="317" y="126"/>
                  <a:pt x="317" y="126"/>
                </a:cubicBezTo>
                <a:cubicBezTo>
                  <a:pt x="314" y="134"/>
                  <a:pt x="314" y="134"/>
                  <a:pt x="314" y="134"/>
                </a:cubicBezTo>
                <a:cubicBezTo>
                  <a:pt x="313" y="135"/>
                  <a:pt x="313" y="135"/>
                  <a:pt x="313" y="135"/>
                </a:cubicBezTo>
                <a:cubicBezTo>
                  <a:pt x="312" y="136"/>
                  <a:pt x="312" y="136"/>
                  <a:pt x="312" y="136"/>
                </a:cubicBezTo>
                <a:cubicBezTo>
                  <a:pt x="297" y="136"/>
                  <a:pt x="297" y="136"/>
                  <a:pt x="297" y="136"/>
                </a:cubicBezTo>
                <a:cubicBezTo>
                  <a:pt x="278" y="129"/>
                  <a:pt x="278" y="129"/>
                  <a:pt x="278" y="129"/>
                </a:cubicBezTo>
                <a:cubicBezTo>
                  <a:pt x="271" y="128"/>
                  <a:pt x="271" y="128"/>
                  <a:pt x="271" y="128"/>
                </a:cubicBezTo>
                <a:cubicBezTo>
                  <a:pt x="257" y="130"/>
                  <a:pt x="257" y="130"/>
                  <a:pt x="257" y="130"/>
                </a:cubicBezTo>
                <a:cubicBezTo>
                  <a:pt x="250" y="130"/>
                  <a:pt x="243" y="122"/>
                  <a:pt x="237" y="111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13" y="121"/>
                  <a:pt x="213" y="121"/>
                  <a:pt x="213" y="121"/>
                </a:cubicBezTo>
                <a:cubicBezTo>
                  <a:pt x="213" y="121"/>
                  <a:pt x="213" y="121"/>
                  <a:pt x="213" y="121"/>
                </a:cubicBezTo>
                <a:cubicBezTo>
                  <a:pt x="212" y="121"/>
                  <a:pt x="212" y="121"/>
                  <a:pt x="212" y="121"/>
                </a:cubicBezTo>
                <a:cubicBezTo>
                  <a:pt x="198" y="134"/>
                  <a:pt x="198" y="134"/>
                  <a:pt x="198" y="134"/>
                </a:cubicBezTo>
                <a:cubicBezTo>
                  <a:pt x="196" y="134"/>
                  <a:pt x="196" y="134"/>
                  <a:pt x="196" y="134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194" y="135"/>
                  <a:pt x="194" y="135"/>
                  <a:pt x="194" y="135"/>
                </a:cubicBezTo>
                <a:cubicBezTo>
                  <a:pt x="183" y="138"/>
                  <a:pt x="183" y="138"/>
                  <a:pt x="183" y="138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48" y="162"/>
                  <a:pt x="148" y="162"/>
                  <a:pt x="148" y="162"/>
                </a:cubicBezTo>
                <a:cubicBezTo>
                  <a:pt x="135" y="178"/>
                  <a:pt x="135" y="178"/>
                  <a:pt x="135" y="178"/>
                </a:cubicBezTo>
                <a:cubicBezTo>
                  <a:pt x="93" y="178"/>
                  <a:pt x="93" y="178"/>
                  <a:pt x="93" y="178"/>
                </a:cubicBezTo>
                <a:cubicBezTo>
                  <a:pt x="93" y="178"/>
                  <a:pt x="93" y="178"/>
                  <a:pt x="93" y="178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42" y="164"/>
                  <a:pt x="42" y="164"/>
                  <a:pt x="42" y="164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6" y="172"/>
                  <a:pt x="26" y="172"/>
                  <a:pt x="26" y="172"/>
                </a:cubicBezTo>
                <a:cubicBezTo>
                  <a:pt x="26" y="172"/>
                  <a:pt x="26" y="172"/>
                  <a:pt x="26" y="172"/>
                </a:cubicBezTo>
                <a:cubicBezTo>
                  <a:pt x="15" y="176"/>
                  <a:pt x="15" y="176"/>
                  <a:pt x="15" y="176"/>
                </a:cubicBezTo>
                <a:cubicBezTo>
                  <a:pt x="10" y="178"/>
                  <a:pt x="5" y="182"/>
                  <a:pt x="2" y="183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201"/>
                  <a:pt x="0" y="201"/>
                  <a:pt x="0" y="201"/>
                </a:cubicBezTo>
                <a:cubicBezTo>
                  <a:pt x="5" y="209"/>
                  <a:pt x="5" y="209"/>
                  <a:pt x="5" y="209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36" y="201"/>
                  <a:pt x="43" y="204"/>
                  <a:pt x="53" y="209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6" y="211"/>
                  <a:pt x="56" y="211"/>
                  <a:pt x="56" y="211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62" y="248"/>
                  <a:pt x="62" y="248"/>
                  <a:pt x="62" y="248"/>
                </a:cubicBezTo>
                <a:cubicBezTo>
                  <a:pt x="85" y="248"/>
                  <a:pt x="85" y="248"/>
                  <a:pt x="85" y="248"/>
                </a:cubicBezTo>
                <a:cubicBezTo>
                  <a:pt x="98" y="245"/>
                  <a:pt x="98" y="245"/>
                  <a:pt x="98" y="245"/>
                </a:cubicBezTo>
                <a:cubicBezTo>
                  <a:pt x="100" y="243"/>
                  <a:pt x="100" y="243"/>
                  <a:pt x="100" y="243"/>
                </a:cubicBezTo>
                <a:cubicBezTo>
                  <a:pt x="109" y="239"/>
                  <a:pt x="116" y="235"/>
                  <a:pt x="126" y="234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32" y="236"/>
                  <a:pt x="132" y="236"/>
                  <a:pt x="132" y="236"/>
                </a:cubicBezTo>
                <a:cubicBezTo>
                  <a:pt x="138" y="249"/>
                  <a:pt x="138" y="249"/>
                  <a:pt x="138" y="249"/>
                </a:cubicBezTo>
                <a:cubicBezTo>
                  <a:pt x="138" y="250"/>
                  <a:pt x="138" y="250"/>
                  <a:pt x="138" y="250"/>
                </a:cubicBezTo>
                <a:cubicBezTo>
                  <a:pt x="142" y="285"/>
                  <a:pt x="142" y="285"/>
                  <a:pt x="142" y="285"/>
                </a:cubicBezTo>
                <a:cubicBezTo>
                  <a:pt x="142" y="288"/>
                  <a:pt x="142" y="288"/>
                  <a:pt x="142" y="288"/>
                </a:cubicBezTo>
                <a:cubicBezTo>
                  <a:pt x="123" y="308"/>
                  <a:pt x="123" y="308"/>
                  <a:pt x="123" y="308"/>
                </a:cubicBezTo>
                <a:cubicBezTo>
                  <a:pt x="122" y="308"/>
                  <a:pt x="122" y="308"/>
                  <a:pt x="122" y="308"/>
                </a:cubicBezTo>
                <a:cubicBezTo>
                  <a:pt x="122" y="309"/>
                  <a:pt x="122" y="309"/>
                  <a:pt x="122" y="309"/>
                </a:cubicBezTo>
                <a:cubicBezTo>
                  <a:pt x="99" y="320"/>
                  <a:pt x="99" y="320"/>
                  <a:pt x="99" y="320"/>
                </a:cubicBezTo>
                <a:cubicBezTo>
                  <a:pt x="92" y="328"/>
                  <a:pt x="92" y="328"/>
                  <a:pt x="92" y="328"/>
                </a:cubicBezTo>
                <a:cubicBezTo>
                  <a:pt x="95" y="335"/>
                  <a:pt x="95" y="335"/>
                  <a:pt x="95" y="335"/>
                </a:cubicBezTo>
                <a:cubicBezTo>
                  <a:pt x="141" y="339"/>
                  <a:pt x="141" y="339"/>
                  <a:pt x="141" y="339"/>
                </a:cubicBezTo>
                <a:cubicBezTo>
                  <a:pt x="142" y="340"/>
                  <a:pt x="142" y="340"/>
                  <a:pt x="142" y="340"/>
                </a:cubicBezTo>
                <a:cubicBezTo>
                  <a:pt x="142" y="340"/>
                  <a:pt x="142" y="340"/>
                  <a:pt x="142" y="340"/>
                </a:cubicBezTo>
                <a:cubicBezTo>
                  <a:pt x="143" y="341"/>
                  <a:pt x="143" y="341"/>
                  <a:pt x="143" y="341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201" y="350"/>
                  <a:pt x="201" y="350"/>
                  <a:pt x="201" y="350"/>
                </a:cubicBezTo>
                <a:cubicBezTo>
                  <a:pt x="201" y="356"/>
                  <a:pt x="201" y="356"/>
                  <a:pt x="201" y="356"/>
                </a:cubicBezTo>
                <a:cubicBezTo>
                  <a:pt x="203" y="376"/>
                  <a:pt x="203" y="376"/>
                  <a:pt x="203" y="376"/>
                </a:cubicBezTo>
                <a:cubicBezTo>
                  <a:pt x="203" y="378"/>
                  <a:pt x="203" y="378"/>
                  <a:pt x="203" y="378"/>
                </a:cubicBezTo>
                <a:cubicBezTo>
                  <a:pt x="204" y="378"/>
                  <a:pt x="204" y="378"/>
                  <a:pt x="204" y="378"/>
                </a:cubicBezTo>
                <a:cubicBezTo>
                  <a:pt x="186" y="396"/>
                  <a:pt x="186" y="396"/>
                  <a:pt x="186" y="396"/>
                </a:cubicBezTo>
                <a:cubicBezTo>
                  <a:pt x="184" y="419"/>
                  <a:pt x="188" y="433"/>
                  <a:pt x="198" y="436"/>
                </a:cubicBezTo>
                <a:cubicBezTo>
                  <a:pt x="231" y="454"/>
                  <a:pt x="231" y="454"/>
                  <a:pt x="231" y="454"/>
                </a:cubicBezTo>
                <a:cubicBezTo>
                  <a:pt x="258" y="472"/>
                  <a:pt x="258" y="472"/>
                  <a:pt x="258" y="472"/>
                </a:cubicBezTo>
                <a:cubicBezTo>
                  <a:pt x="280" y="461"/>
                  <a:pt x="280" y="461"/>
                  <a:pt x="280" y="461"/>
                </a:cubicBezTo>
                <a:cubicBezTo>
                  <a:pt x="282" y="460"/>
                  <a:pt x="282" y="460"/>
                  <a:pt x="282" y="460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85" y="460"/>
                  <a:pt x="285" y="460"/>
                  <a:pt x="285" y="460"/>
                </a:cubicBezTo>
                <a:cubicBezTo>
                  <a:pt x="319" y="486"/>
                  <a:pt x="319" y="486"/>
                  <a:pt x="319" y="486"/>
                </a:cubicBezTo>
                <a:cubicBezTo>
                  <a:pt x="324" y="488"/>
                  <a:pt x="324" y="488"/>
                  <a:pt x="324" y="488"/>
                </a:cubicBezTo>
                <a:cubicBezTo>
                  <a:pt x="333" y="477"/>
                  <a:pt x="333" y="477"/>
                  <a:pt x="333" y="477"/>
                </a:cubicBezTo>
                <a:cubicBezTo>
                  <a:pt x="335" y="475"/>
                  <a:pt x="335" y="475"/>
                  <a:pt x="335" y="475"/>
                </a:cubicBezTo>
                <a:cubicBezTo>
                  <a:pt x="336" y="474"/>
                  <a:pt x="336" y="474"/>
                  <a:pt x="336" y="47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338" y="474"/>
                  <a:pt x="338" y="474"/>
                  <a:pt x="338" y="474"/>
                </a:cubicBezTo>
                <a:cubicBezTo>
                  <a:pt x="358" y="477"/>
                  <a:pt x="358" y="477"/>
                  <a:pt x="358" y="477"/>
                </a:cubicBezTo>
                <a:cubicBezTo>
                  <a:pt x="362" y="442"/>
                  <a:pt x="362" y="442"/>
                  <a:pt x="362" y="442"/>
                </a:cubicBezTo>
                <a:cubicBezTo>
                  <a:pt x="388" y="488"/>
                  <a:pt x="388" y="488"/>
                  <a:pt x="388" y="488"/>
                </a:cubicBezTo>
                <a:cubicBezTo>
                  <a:pt x="409" y="489"/>
                  <a:pt x="409" y="489"/>
                  <a:pt x="409" y="489"/>
                </a:cubicBezTo>
                <a:cubicBezTo>
                  <a:pt x="412" y="490"/>
                  <a:pt x="412" y="490"/>
                  <a:pt x="412" y="490"/>
                </a:cubicBezTo>
                <a:cubicBezTo>
                  <a:pt x="414" y="490"/>
                  <a:pt x="414" y="490"/>
                  <a:pt x="414" y="490"/>
                </a:cubicBezTo>
                <a:cubicBezTo>
                  <a:pt x="414" y="492"/>
                  <a:pt x="414" y="492"/>
                  <a:pt x="414" y="492"/>
                </a:cubicBezTo>
                <a:cubicBezTo>
                  <a:pt x="414" y="506"/>
                  <a:pt x="414" y="506"/>
                  <a:pt x="414" y="506"/>
                </a:cubicBezTo>
                <a:cubicBezTo>
                  <a:pt x="422" y="503"/>
                  <a:pt x="422" y="503"/>
                  <a:pt x="422" y="503"/>
                </a:cubicBezTo>
                <a:cubicBezTo>
                  <a:pt x="457" y="457"/>
                  <a:pt x="457" y="457"/>
                  <a:pt x="457" y="457"/>
                </a:cubicBezTo>
                <a:cubicBezTo>
                  <a:pt x="472" y="479"/>
                  <a:pt x="472" y="479"/>
                  <a:pt x="472" y="479"/>
                </a:cubicBezTo>
                <a:cubicBezTo>
                  <a:pt x="472" y="472"/>
                  <a:pt x="472" y="472"/>
                  <a:pt x="472" y="472"/>
                </a:cubicBezTo>
                <a:cubicBezTo>
                  <a:pt x="472" y="472"/>
                  <a:pt x="472" y="472"/>
                  <a:pt x="472" y="472"/>
                </a:cubicBezTo>
                <a:cubicBezTo>
                  <a:pt x="472" y="471"/>
                  <a:pt x="472" y="471"/>
                  <a:pt x="472" y="471"/>
                </a:cubicBezTo>
                <a:cubicBezTo>
                  <a:pt x="472" y="470"/>
                  <a:pt x="472" y="470"/>
                  <a:pt x="472" y="470"/>
                </a:cubicBezTo>
                <a:cubicBezTo>
                  <a:pt x="483" y="449"/>
                  <a:pt x="483" y="449"/>
                  <a:pt x="483" y="449"/>
                </a:cubicBezTo>
                <a:cubicBezTo>
                  <a:pt x="492" y="433"/>
                  <a:pt x="492" y="433"/>
                  <a:pt x="492" y="433"/>
                </a:cubicBezTo>
                <a:cubicBezTo>
                  <a:pt x="518" y="433"/>
                  <a:pt x="518" y="433"/>
                  <a:pt x="518" y="433"/>
                </a:cubicBezTo>
                <a:cubicBezTo>
                  <a:pt x="523" y="403"/>
                  <a:pt x="523" y="403"/>
                  <a:pt x="523" y="403"/>
                </a:cubicBezTo>
                <a:cubicBezTo>
                  <a:pt x="526" y="403"/>
                  <a:pt x="526" y="403"/>
                  <a:pt x="526" y="403"/>
                </a:cubicBezTo>
                <a:cubicBezTo>
                  <a:pt x="528" y="404"/>
                  <a:pt x="528" y="404"/>
                  <a:pt x="528" y="404"/>
                </a:cubicBezTo>
                <a:cubicBezTo>
                  <a:pt x="548" y="407"/>
                  <a:pt x="548" y="407"/>
                  <a:pt x="548" y="407"/>
                </a:cubicBezTo>
                <a:cubicBezTo>
                  <a:pt x="550" y="397"/>
                  <a:pt x="550" y="397"/>
                  <a:pt x="550" y="397"/>
                </a:cubicBezTo>
                <a:cubicBezTo>
                  <a:pt x="543" y="380"/>
                  <a:pt x="543" y="380"/>
                  <a:pt x="543" y="380"/>
                </a:cubicBezTo>
                <a:cubicBezTo>
                  <a:pt x="543" y="378"/>
                  <a:pt x="543" y="378"/>
                  <a:pt x="543" y="378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4"/>
                  <a:pt x="547" y="364"/>
                  <a:pt x="547" y="364"/>
                </a:cubicBezTo>
                <a:cubicBezTo>
                  <a:pt x="548" y="363"/>
                  <a:pt x="548" y="363"/>
                  <a:pt x="548" y="363"/>
                </a:cubicBezTo>
                <a:cubicBezTo>
                  <a:pt x="549" y="363"/>
                  <a:pt x="549" y="363"/>
                  <a:pt x="549" y="363"/>
                </a:cubicBezTo>
                <a:cubicBezTo>
                  <a:pt x="549" y="362"/>
                  <a:pt x="549" y="362"/>
                  <a:pt x="549" y="362"/>
                </a:cubicBezTo>
                <a:cubicBezTo>
                  <a:pt x="604" y="333"/>
                  <a:pt x="604" y="333"/>
                  <a:pt x="604" y="333"/>
                </a:cubicBezTo>
                <a:cubicBezTo>
                  <a:pt x="602" y="304"/>
                  <a:pt x="602" y="304"/>
                  <a:pt x="602" y="304"/>
                </a:cubicBezTo>
                <a:cubicBezTo>
                  <a:pt x="602" y="304"/>
                  <a:pt x="602" y="304"/>
                  <a:pt x="602" y="304"/>
                </a:cubicBezTo>
                <a:cubicBezTo>
                  <a:pt x="602" y="303"/>
                  <a:pt x="602" y="303"/>
                  <a:pt x="602" y="303"/>
                </a:cubicBezTo>
                <a:cubicBezTo>
                  <a:pt x="612" y="282"/>
                  <a:pt x="612" y="282"/>
                  <a:pt x="612" y="282"/>
                </a:cubicBezTo>
                <a:cubicBezTo>
                  <a:pt x="614" y="278"/>
                  <a:pt x="614" y="278"/>
                  <a:pt x="614" y="278"/>
                </a:cubicBezTo>
                <a:cubicBezTo>
                  <a:pt x="614" y="278"/>
                  <a:pt x="614" y="278"/>
                  <a:pt x="614" y="278"/>
                </a:cubicBezTo>
                <a:cubicBezTo>
                  <a:pt x="631" y="239"/>
                  <a:pt x="631" y="239"/>
                  <a:pt x="631" y="239"/>
                </a:cubicBezTo>
                <a:cubicBezTo>
                  <a:pt x="632" y="238"/>
                  <a:pt x="632" y="238"/>
                  <a:pt x="632" y="238"/>
                </a:cubicBezTo>
                <a:cubicBezTo>
                  <a:pt x="632" y="238"/>
                  <a:pt x="632" y="238"/>
                  <a:pt x="632" y="238"/>
                </a:cubicBezTo>
                <a:cubicBezTo>
                  <a:pt x="646" y="224"/>
                  <a:pt x="646" y="224"/>
                  <a:pt x="646" y="224"/>
                </a:cubicBezTo>
                <a:cubicBezTo>
                  <a:pt x="655" y="208"/>
                  <a:pt x="655" y="208"/>
                  <a:pt x="655" y="208"/>
                </a:cubicBezTo>
                <a:cubicBezTo>
                  <a:pt x="655" y="206"/>
                  <a:pt x="655" y="206"/>
                  <a:pt x="655" y="206"/>
                </a:cubicBezTo>
                <a:cubicBezTo>
                  <a:pt x="655" y="206"/>
                  <a:pt x="655" y="206"/>
                  <a:pt x="655" y="206"/>
                </a:cubicBezTo>
                <a:cubicBezTo>
                  <a:pt x="662" y="193"/>
                  <a:pt x="662" y="193"/>
                  <a:pt x="662" y="193"/>
                </a:cubicBezTo>
                <a:cubicBezTo>
                  <a:pt x="656" y="177"/>
                  <a:pt x="656" y="177"/>
                  <a:pt x="656" y="177"/>
                </a:cubicBezTo>
                <a:cubicBezTo>
                  <a:pt x="656" y="176"/>
                  <a:pt x="656" y="176"/>
                  <a:pt x="656" y="176"/>
                </a:cubicBezTo>
                <a:cubicBezTo>
                  <a:pt x="655" y="176"/>
                  <a:pt x="655" y="176"/>
                  <a:pt x="655" y="176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46" y="159"/>
                  <a:pt x="646" y="159"/>
                  <a:pt x="646" y="159"/>
                </a:cubicBezTo>
                <a:cubicBezTo>
                  <a:pt x="630" y="167"/>
                  <a:pt x="630" y="167"/>
                  <a:pt x="630" y="167"/>
                </a:cubicBezTo>
                <a:cubicBezTo>
                  <a:pt x="623" y="172"/>
                  <a:pt x="612" y="170"/>
                  <a:pt x="599" y="162"/>
                </a:cubicBezTo>
                <a:cubicBezTo>
                  <a:pt x="593" y="157"/>
                  <a:pt x="593" y="147"/>
                  <a:pt x="596" y="131"/>
                </a:cubicBezTo>
                <a:cubicBezTo>
                  <a:pt x="588" y="130"/>
                  <a:pt x="588" y="130"/>
                  <a:pt x="588" y="130"/>
                </a:cubicBezTo>
                <a:cubicBezTo>
                  <a:pt x="584" y="135"/>
                  <a:pt x="584" y="135"/>
                  <a:pt x="584" y="135"/>
                </a:cubicBezTo>
                <a:cubicBezTo>
                  <a:pt x="574" y="146"/>
                  <a:pt x="567" y="152"/>
                  <a:pt x="565" y="152"/>
                </a:cubicBezTo>
                <a:cubicBezTo>
                  <a:pt x="563" y="152"/>
                  <a:pt x="562" y="152"/>
                  <a:pt x="560" y="151"/>
                </a:cubicBezTo>
                <a:cubicBezTo>
                  <a:pt x="559" y="148"/>
                  <a:pt x="556" y="143"/>
                  <a:pt x="556" y="134"/>
                </a:cubicBezTo>
                <a:cubicBezTo>
                  <a:pt x="556" y="125"/>
                  <a:pt x="556" y="118"/>
                  <a:pt x="560" y="116"/>
                </a:cubicBezTo>
                <a:cubicBezTo>
                  <a:pt x="562" y="113"/>
                  <a:pt x="564" y="112"/>
                  <a:pt x="566" y="114"/>
                </a:cubicBezTo>
                <a:cubicBezTo>
                  <a:pt x="586" y="77"/>
                  <a:pt x="586" y="77"/>
                  <a:pt x="586" y="7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583" y="38"/>
                  <a:pt x="583" y="38"/>
                  <a:pt x="583" y="38"/>
                </a:cubicBezTo>
                <a:cubicBezTo>
                  <a:pt x="580" y="35"/>
                  <a:pt x="579" y="28"/>
                  <a:pt x="581" y="17"/>
                </a:cubicBezTo>
                <a:cubicBezTo>
                  <a:pt x="581" y="11"/>
                  <a:pt x="581" y="11"/>
                  <a:pt x="581" y="11"/>
                </a:cubicBezTo>
                <a:cubicBezTo>
                  <a:pt x="581" y="7"/>
                  <a:pt x="579" y="3"/>
                  <a:pt x="574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71" y="3"/>
                  <a:pt x="571" y="3"/>
                  <a:pt x="571" y="3"/>
                </a:cubicBezTo>
                <a:cubicBezTo>
                  <a:pt x="568" y="12"/>
                  <a:pt x="561" y="16"/>
                  <a:pt x="549" y="13"/>
                </a:cubicBezTo>
                <a:cubicBezTo>
                  <a:pt x="544" y="11"/>
                  <a:pt x="537" y="11"/>
                  <a:pt x="530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7" name="Freeform 15"/>
          <p:cNvSpPr/>
          <p:nvPr/>
        </p:nvSpPr>
        <p:spPr bwMode="auto">
          <a:xfrm>
            <a:off x="3406891" y="4323805"/>
            <a:ext cx="376754" cy="383103"/>
          </a:xfrm>
          <a:custGeom>
            <a:avLst/>
            <a:gdLst>
              <a:gd name="T0" fmla="*/ 355 w 374"/>
              <a:gd name="T1" fmla="*/ 43 h 381"/>
              <a:gd name="T2" fmla="*/ 341 w 374"/>
              <a:gd name="T3" fmla="*/ 39 h 381"/>
              <a:gd name="T4" fmla="*/ 329 w 374"/>
              <a:gd name="T5" fmla="*/ 34 h 381"/>
              <a:gd name="T6" fmla="*/ 309 w 374"/>
              <a:gd name="T7" fmla="*/ 37 h 381"/>
              <a:gd name="T8" fmla="*/ 292 w 374"/>
              <a:gd name="T9" fmla="*/ 31 h 381"/>
              <a:gd name="T10" fmla="*/ 291 w 374"/>
              <a:gd name="T11" fmla="*/ 28 h 381"/>
              <a:gd name="T12" fmla="*/ 269 w 374"/>
              <a:gd name="T13" fmla="*/ 6 h 381"/>
              <a:gd name="T14" fmla="*/ 232 w 374"/>
              <a:gd name="T15" fmla="*/ 21 h 381"/>
              <a:gd name="T16" fmla="*/ 228 w 374"/>
              <a:gd name="T17" fmla="*/ 54 h 381"/>
              <a:gd name="T18" fmla="*/ 213 w 374"/>
              <a:gd name="T19" fmla="*/ 79 h 381"/>
              <a:gd name="T20" fmla="*/ 190 w 374"/>
              <a:gd name="T21" fmla="*/ 114 h 381"/>
              <a:gd name="T22" fmla="*/ 152 w 374"/>
              <a:gd name="T23" fmla="*/ 156 h 381"/>
              <a:gd name="T24" fmla="*/ 115 w 374"/>
              <a:gd name="T25" fmla="*/ 192 h 381"/>
              <a:gd name="T26" fmla="*/ 96 w 374"/>
              <a:gd name="T27" fmla="*/ 217 h 381"/>
              <a:gd name="T28" fmla="*/ 0 w 374"/>
              <a:gd name="T29" fmla="*/ 222 h 381"/>
              <a:gd name="T30" fmla="*/ 26 w 374"/>
              <a:gd name="T31" fmla="*/ 300 h 381"/>
              <a:gd name="T32" fmla="*/ 42 w 374"/>
              <a:gd name="T33" fmla="*/ 309 h 381"/>
              <a:gd name="T34" fmla="*/ 55 w 374"/>
              <a:gd name="T35" fmla="*/ 346 h 381"/>
              <a:gd name="T36" fmla="*/ 57 w 374"/>
              <a:gd name="T37" fmla="*/ 354 h 381"/>
              <a:gd name="T38" fmla="*/ 82 w 374"/>
              <a:gd name="T39" fmla="*/ 346 h 381"/>
              <a:gd name="T40" fmla="*/ 92 w 374"/>
              <a:gd name="T41" fmla="*/ 351 h 381"/>
              <a:gd name="T42" fmla="*/ 100 w 374"/>
              <a:gd name="T43" fmla="*/ 325 h 381"/>
              <a:gd name="T44" fmla="*/ 145 w 374"/>
              <a:gd name="T45" fmla="*/ 307 h 381"/>
              <a:gd name="T46" fmla="*/ 149 w 374"/>
              <a:gd name="T47" fmla="*/ 280 h 381"/>
              <a:gd name="T48" fmla="*/ 158 w 374"/>
              <a:gd name="T49" fmla="*/ 273 h 381"/>
              <a:gd name="T50" fmla="*/ 160 w 374"/>
              <a:gd name="T51" fmla="*/ 273 h 381"/>
              <a:gd name="T52" fmla="*/ 179 w 374"/>
              <a:gd name="T53" fmla="*/ 290 h 381"/>
              <a:gd name="T54" fmla="*/ 186 w 374"/>
              <a:gd name="T55" fmla="*/ 307 h 381"/>
              <a:gd name="T56" fmla="*/ 200 w 374"/>
              <a:gd name="T57" fmla="*/ 287 h 381"/>
              <a:gd name="T58" fmla="*/ 213 w 374"/>
              <a:gd name="T59" fmla="*/ 280 h 381"/>
              <a:gd name="T60" fmla="*/ 229 w 374"/>
              <a:gd name="T61" fmla="*/ 283 h 381"/>
              <a:gd name="T62" fmla="*/ 239 w 374"/>
              <a:gd name="T63" fmla="*/ 313 h 381"/>
              <a:gd name="T64" fmla="*/ 249 w 374"/>
              <a:gd name="T65" fmla="*/ 336 h 381"/>
              <a:gd name="T66" fmla="*/ 255 w 374"/>
              <a:gd name="T67" fmla="*/ 357 h 381"/>
              <a:gd name="T68" fmla="*/ 273 w 374"/>
              <a:gd name="T69" fmla="*/ 357 h 381"/>
              <a:gd name="T70" fmla="*/ 276 w 374"/>
              <a:gd name="T71" fmla="*/ 359 h 381"/>
              <a:gd name="T72" fmla="*/ 285 w 374"/>
              <a:gd name="T73" fmla="*/ 381 h 381"/>
              <a:gd name="T74" fmla="*/ 291 w 374"/>
              <a:gd name="T75" fmla="*/ 364 h 381"/>
              <a:gd name="T76" fmla="*/ 295 w 374"/>
              <a:gd name="T77" fmla="*/ 362 h 381"/>
              <a:gd name="T78" fmla="*/ 303 w 374"/>
              <a:gd name="T79" fmla="*/ 357 h 381"/>
              <a:gd name="T80" fmla="*/ 310 w 374"/>
              <a:gd name="T81" fmla="*/ 349 h 381"/>
              <a:gd name="T82" fmla="*/ 247 w 374"/>
              <a:gd name="T83" fmla="*/ 223 h 381"/>
              <a:gd name="T84" fmla="*/ 231 w 374"/>
              <a:gd name="T85" fmla="*/ 171 h 381"/>
              <a:gd name="T86" fmla="*/ 230 w 374"/>
              <a:gd name="T87" fmla="*/ 169 h 381"/>
              <a:gd name="T88" fmla="*/ 240 w 374"/>
              <a:gd name="T89" fmla="*/ 139 h 381"/>
              <a:gd name="T90" fmla="*/ 344 w 374"/>
              <a:gd name="T91" fmla="*/ 116 h 381"/>
              <a:gd name="T92" fmla="*/ 368 w 374"/>
              <a:gd name="T93" fmla="*/ 10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4" h="381">
                <a:moveTo>
                  <a:pt x="374" y="77"/>
                </a:moveTo>
                <a:cubicBezTo>
                  <a:pt x="366" y="60"/>
                  <a:pt x="366" y="60"/>
                  <a:pt x="366" y="60"/>
                </a:cubicBezTo>
                <a:cubicBezTo>
                  <a:pt x="355" y="43"/>
                  <a:pt x="355" y="43"/>
                  <a:pt x="355" y="43"/>
                </a:cubicBezTo>
                <a:cubicBezTo>
                  <a:pt x="342" y="40"/>
                  <a:pt x="342" y="40"/>
                  <a:pt x="342" y="40"/>
                </a:cubicBezTo>
                <a:cubicBezTo>
                  <a:pt x="341" y="40"/>
                  <a:pt x="341" y="40"/>
                  <a:pt x="341" y="40"/>
                </a:cubicBezTo>
                <a:cubicBezTo>
                  <a:pt x="341" y="39"/>
                  <a:pt x="341" y="39"/>
                  <a:pt x="341" y="39"/>
                </a:cubicBezTo>
                <a:cubicBezTo>
                  <a:pt x="340" y="39"/>
                  <a:pt x="340" y="39"/>
                  <a:pt x="340" y="39"/>
                </a:cubicBezTo>
                <a:cubicBezTo>
                  <a:pt x="329" y="34"/>
                  <a:pt x="329" y="34"/>
                  <a:pt x="329" y="34"/>
                </a:cubicBezTo>
                <a:cubicBezTo>
                  <a:pt x="329" y="34"/>
                  <a:pt x="329" y="34"/>
                  <a:pt x="329" y="34"/>
                </a:cubicBezTo>
                <a:cubicBezTo>
                  <a:pt x="327" y="34"/>
                  <a:pt x="327" y="34"/>
                  <a:pt x="327" y="34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09" y="37"/>
                  <a:pt x="309" y="37"/>
                  <a:pt x="309" y="37"/>
                </a:cubicBezTo>
                <a:cubicBezTo>
                  <a:pt x="308" y="37"/>
                  <a:pt x="308" y="37"/>
                  <a:pt x="308" y="37"/>
                </a:cubicBezTo>
                <a:cubicBezTo>
                  <a:pt x="306" y="36"/>
                  <a:pt x="306" y="36"/>
                  <a:pt x="306" y="36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2" y="30"/>
                  <a:pt x="292" y="30"/>
                  <a:pt x="292" y="30"/>
                </a:cubicBezTo>
                <a:cubicBezTo>
                  <a:pt x="291" y="30"/>
                  <a:pt x="291" y="30"/>
                  <a:pt x="291" y="30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81" y="18"/>
                  <a:pt x="281" y="18"/>
                  <a:pt x="281" y="18"/>
                </a:cubicBezTo>
                <a:cubicBezTo>
                  <a:pt x="269" y="6"/>
                  <a:pt x="269" y="6"/>
                  <a:pt x="269" y="6"/>
                </a:cubicBezTo>
                <a:cubicBezTo>
                  <a:pt x="259" y="0"/>
                  <a:pt x="259" y="0"/>
                  <a:pt x="259" y="0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8" y="54"/>
                  <a:pt x="228" y="54"/>
                  <a:pt x="228" y="54"/>
                </a:cubicBezTo>
                <a:cubicBezTo>
                  <a:pt x="228" y="54"/>
                  <a:pt x="228" y="54"/>
                  <a:pt x="228" y="54"/>
                </a:cubicBezTo>
                <a:cubicBezTo>
                  <a:pt x="214" y="77"/>
                  <a:pt x="214" y="77"/>
                  <a:pt x="214" y="77"/>
                </a:cubicBezTo>
                <a:cubicBezTo>
                  <a:pt x="214" y="79"/>
                  <a:pt x="214" y="79"/>
                  <a:pt x="214" y="79"/>
                </a:cubicBezTo>
                <a:cubicBezTo>
                  <a:pt x="213" y="79"/>
                  <a:pt x="213" y="79"/>
                  <a:pt x="213" y="79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190" y="114"/>
                  <a:pt x="190" y="114"/>
                  <a:pt x="190" y="114"/>
                </a:cubicBezTo>
                <a:cubicBezTo>
                  <a:pt x="190" y="114"/>
                  <a:pt x="190" y="114"/>
                  <a:pt x="190" y="114"/>
                </a:cubicBezTo>
                <a:cubicBezTo>
                  <a:pt x="189" y="116"/>
                  <a:pt x="189" y="116"/>
                  <a:pt x="189" y="116"/>
                </a:cubicBezTo>
                <a:cubicBezTo>
                  <a:pt x="179" y="123"/>
                  <a:pt x="171" y="131"/>
                  <a:pt x="163" y="137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0" y="161"/>
                  <a:pt x="141" y="168"/>
                  <a:pt x="126" y="174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97" y="216"/>
                  <a:pt x="97" y="216"/>
                  <a:pt x="97" y="216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96" y="217"/>
                  <a:pt x="96" y="217"/>
                  <a:pt x="96" y="217"/>
                </a:cubicBezTo>
                <a:cubicBezTo>
                  <a:pt x="94" y="217"/>
                  <a:pt x="94" y="217"/>
                  <a:pt x="94" y="217"/>
                </a:cubicBezTo>
                <a:cubicBezTo>
                  <a:pt x="10" y="212"/>
                  <a:pt x="10" y="212"/>
                  <a:pt x="10" y="21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0"/>
                  <a:pt x="0" y="240"/>
                  <a:pt x="0" y="240"/>
                </a:cubicBezTo>
                <a:cubicBezTo>
                  <a:pt x="9" y="274"/>
                  <a:pt x="9" y="274"/>
                  <a:pt x="9" y="274"/>
                </a:cubicBezTo>
                <a:cubicBezTo>
                  <a:pt x="26" y="300"/>
                  <a:pt x="26" y="300"/>
                  <a:pt x="26" y="300"/>
                </a:cubicBezTo>
                <a:cubicBezTo>
                  <a:pt x="41" y="308"/>
                  <a:pt x="41" y="308"/>
                  <a:pt x="41" y="308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09"/>
                  <a:pt x="42" y="309"/>
                  <a:pt x="42" y="309"/>
                </a:cubicBezTo>
                <a:cubicBezTo>
                  <a:pt x="42" y="309"/>
                  <a:pt x="42" y="309"/>
                  <a:pt x="42" y="309"/>
                </a:cubicBezTo>
                <a:cubicBezTo>
                  <a:pt x="51" y="320"/>
                  <a:pt x="55" y="327"/>
                  <a:pt x="55" y="332"/>
                </a:cubicBezTo>
                <a:cubicBezTo>
                  <a:pt x="55" y="346"/>
                  <a:pt x="55" y="346"/>
                  <a:pt x="55" y="346"/>
                </a:cubicBezTo>
                <a:cubicBezTo>
                  <a:pt x="50" y="351"/>
                  <a:pt x="50" y="351"/>
                  <a:pt x="50" y="351"/>
                </a:cubicBezTo>
                <a:cubicBezTo>
                  <a:pt x="53" y="354"/>
                  <a:pt x="53" y="354"/>
                  <a:pt x="53" y="354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63" y="341"/>
                  <a:pt x="63" y="341"/>
                  <a:pt x="63" y="341"/>
                </a:cubicBezTo>
                <a:cubicBezTo>
                  <a:pt x="66" y="341"/>
                  <a:pt x="66" y="341"/>
                  <a:pt x="66" y="341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3" y="351"/>
                  <a:pt x="83" y="351"/>
                  <a:pt x="83" y="351"/>
                </a:cubicBezTo>
                <a:cubicBezTo>
                  <a:pt x="92" y="351"/>
                  <a:pt x="92" y="351"/>
                  <a:pt x="92" y="351"/>
                </a:cubicBezTo>
                <a:cubicBezTo>
                  <a:pt x="92" y="351"/>
                  <a:pt x="92" y="351"/>
                  <a:pt x="92" y="351"/>
                </a:cubicBezTo>
                <a:cubicBezTo>
                  <a:pt x="90" y="345"/>
                  <a:pt x="90" y="345"/>
                  <a:pt x="90" y="345"/>
                </a:cubicBezTo>
                <a:cubicBezTo>
                  <a:pt x="89" y="343"/>
                  <a:pt x="89" y="343"/>
                  <a:pt x="89" y="343"/>
                </a:cubicBezTo>
                <a:cubicBezTo>
                  <a:pt x="100" y="325"/>
                  <a:pt x="100" y="325"/>
                  <a:pt x="100" y="325"/>
                </a:cubicBezTo>
                <a:cubicBezTo>
                  <a:pt x="102" y="320"/>
                  <a:pt x="108" y="318"/>
                  <a:pt x="115" y="320"/>
                </a:cubicBezTo>
                <a:cubicBezTo>
                  <a:pt x="134" y="321"/>
                  <a:pt x="134" y="321"/>
                  <a:pt x="134" y="321"/>
                </a:cubicBezTo>
                <a:cubicBezTo>
                  <a:pt x="145" y="307"/>
                  <a:pt x="145" y="307"/>
                  <a:pt x="145" y="307"/>
                </a:cubicBezTo>
                <a:cubicBezTo>
                  <a:pt x="145" y="294"/>
                  <a:pt x="145" y="294"/>
                  <a:pt x="145" y="294"/>
                </a:cubicBezTo>
                <a:cubicBezTo>
                  <a:pt x="149" y="281"/>
                  <a:pt x="149" y="281"/>
                  <a:pt x="149" y="281"/>
                </a:cubicBezTo>
                <a:cubicBezTo>
                  <a:pt x="149" y="280"/>
                  <a:pt x="149" y="280"/>
                  <a:pt x="149" y="280"/>
                </a:cubicBezTo>
                <a:cubicBezTo>
                  <a:pt x="150" y="279"/>
                  <a:pt x="150" y="279"/>
                  <a:pt x="150" y="279"/>
                </a:cubicBezTo>
                <a:cubicBezTo>
                  <a:pt x="151" y="278"/>
                  <a:pt x="151" y="278"/>
                  <a:pt x="151" y="278"/>
                </a:cubicBezTo>
                <a:cubicBezTo>
                  <a:pt x="158" y="273"/>
                  <a:pt x="158" y="273"/>
                  <a:pt x="158" y="273"/>
                </a:cubicBezTo>
                <a:cubicBezTo>
                  <a:pt x="158" y="272"/>
                  <a:pt x="158" y="272"/>
                  <a:pt x="158" y="272"/>
                </a:cubicBezTo>
                <a:cubicBezTo>
                  <a:pt x="159" y="272"/>
                  <a:pt x="159" y="272"/>
                  <a:pt x="159" y="272"/>
                </a:cubicBezTo>
                <a:cubicBezTo>
                  <a:pt x="160" y="273"/>
                  <a:pt x="160" y="273"/>
                  <a:pt x="160" y="273"/>
                </a:cubicBezTo>
                <a:cubicBezTo>
                  <a:pt x="176" y="275"/>
                  <a:pt x="176" y="275"/>
                  <a:pt x="176" y="275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179" y="290"/>
                  <a:pt x="179" y="290"/>
                  <a:pt x="179" y="290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82" y="306"/>
                  <a:pt x="182" y="306"/>
                  <a:pt x="182" y="306"/>
                </a:cubicBezTo>
                <a:cubicBezTo>
                  <a:pt x="186" y="307"/>
                  <a:pt x="186" y="307"/>
                  <a:pt x="186" y="307"/>
                </a:cubicBezTo>
                <a:cubicBezTo>
                  <a:pt x="191" y="300"/>
                  <a:pt x="191" y="300"/>
                  <a:pt x="191" y="300"/>
                </a:cubicBezTo>
                <a:cubicBezTo>
                  <a:pt x="191" y="299"/>
                  <a:pt x="191" y="299"/>
                  <a:pt x="191" y="299"/>
                </a:cubicBezTo>
                <a:cubicBezTo>
                  <a:pt x="200" y="287"/>
                  <a:pt x="200" y="287"/>
                  <a:pt x="200" y="287"/>
                </a:cubicBezTo>
                <a:cubicBezTo>
                  <a:pt x="201" y="285"/>
                  <a:pt x="201" y="285"/>
                  <a:pt x="201" y="285"/>
                </a:cubicBezTo>
                <a:cubicBezTo>
                  <a:pt x="212" y="280"/>
                  <a:pt x="212" y="280"/>
                  <a:pt x="212" y="280"/>
                </a:cubicBezTo>
                <a:cubicBezTo>
                  <a:pt x="213" y="280"/>
                  <a:pt x="213" y="280"/>
                  <a:pt x="213" y="280"/>
                </a:cubicBezTo>
                <a:cubicBezTo>
                  <a:pt x="214" y="279"/>
                  <a:pt x="214" y="279"/>
                  <a:pt x="214" y="279"/>
                </a:cubicBezTo>
                <a:cubicBezTo>
                  <a:pt x="228" y="283"/>
                  <a:pt x="228" y="283"/>
                  <a:pt x="228" y="283"/>
                </a:cubicBezTo>
                <a:cubicBezTo>
                  <a:pt x="229" y="283"/>
                  <a:pt x="229" y="283"/>
                  <a:pt x="229" y="283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49" y="333"/>
                  <a:pt x="249" y="333"/>
                  <a:pt x="249" y="333"/>
                </a:cubicBezTo>
                <a:cubicBezTo>
                  <a:pt x="249" y="333"/>
                  <a:pt x="249" y="333"/>
                  <a:pt x="249" y="333"/>
                </a:cubicBezTo>
                <a:cubicBezTo>
                  <a:pt x="249" y="336"/>
                  <a:pt x="249" y="336"/>
                  <a:pt x="249" y="336"/>
                </a:cubicBezTo>
                <a:cubicBezTo>
                  <a:pt x="249" y="350"/>
                  <a:pt x="249" y="350"/>
                  <a:pt x="249" y="350"/>
                </a:cubicBezTo>
                <a:cubicBezTo>
                  <a:pt x="252" y="357"/>
                  <a:pt x="252" y="357"/>
                  <a:pt x="252" y="357"/>
                </a:cubicBezTo>
                <a:cubicBezTo>
                  <a:pt x="255" y="357"/>
                  <a:pt x="255" y="357"/>
                  <a:pt x="255" y="357"/>
                </a:cubicBezTo>
                <a:cubicBezTo>
                  <a:pt x="260" y="351"/>
                  <a:pt x="260" y="351"/>
                  <a:pt x="260" y="351"/>
                </a:cubicBezTo>
                <a:cubicBezTo>
                  <a:pt x="261" y="349"/>
                  <a:pt x="261" y="349"/>
                  <a:pt x="261" y="349"/>
                </a:cubicBezTo>
                <a:cubicBezTo>
                  <a:pt x="273" y="357"/>
                  <a:pt x="273" y="357"/>
                  <a:pt x="273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6" y="357"/>
                  <a:pt x="276" y="357"/>
                  <a:pt x="276" y="357"/>
                </a:cubicBezTo>
                <a:cubicBezTo>
                  <a:pt x="276" y="359"/>
                  <a:pt x="276" y="359"/>
                  <a:pt x="276" y="359"/>
                </a:cubicBezTo>
                <a:cubicBezTo>
                  <a:pt x="276" y="360"/>
                  <a:pt x="276" y="360"/>
                  <a:pt x="276" y="360"/>
                </a:cubicBezTo>
                <a:cubicBezTo>
                  <a:pt x="280" y="378"/>
                  <a:pt x="280" y="378"/>
                  <a:pt x="280" y="378"/>
                </a:cubicBezTo>
                <a:cubicBezTo>
                  <a:pt x="285" y="381"/>
                  <a:pt x="285" y="381"/>
                  <a:pt x="285" y="381"/>
                </a:cubicBezTo>
                <a:cubicBezTo>
                  <a:pt x="286" y="379"/>
                  <a:pt x="286" y="379"/>
                  <a:pt x="286" y="379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1" y="364"/>
                  <a:pt x="291" y="364"/>
                  <a:pt x="291" y="364"/>
                </a:cubicBezTo>
                <a:cubicBezTo>
                  <a:pt x="292" y="362"/>
                  <a:pt x="292" y="362"/>
                  <a:pt x="292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5" y="362"/>
                  <a:pt x="295" y="362"/>
                  <a:pt x="295" y="362"/>
                </a:cubicBezTo>
                <a:cubicBezTo>
                  <a:pt x="302" y="358"/>
                  <a:pt x="302" y="358"/>
                  <a:pt x="302" y="358"/>
                </a:cubicBezTo>
                <a:cubicBezTo>
                  <a:pt x="303" y="358"/>
                  <a:pt x="303" y="358"/>
                  <a:pt x="303" y="358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12" y="357"/>
                  <a:pt x="312" y="357"/>
                  <a:pt x="312" y="357"/>
                </a:cubicBezTo>
                <a:cubicBezTo>
                  <a:pt x="310" y="351"/>
                  <a:pt x="310" y="351"/>
                  <a:pt x="310" y="351"/>
                </a:cubicBezTo>
                <a:cubicBezTo>
                  <a:pt x="310" y="349"/>
                  <a:pt x="310" y="349"/>
                  <a:pt x="310" y="349"/>
                </a:cubicBezTo>
                <a:cubicBezTo>
                  <a:pt x="305" y="300"/>
                  <a:pt x="305" y="300"/>
                  <a:pt x="305" y="300"/>
                </a:cubicBezTo>
                <a:cubicBezTo>
                  <a:pt x="285" y="267"/>
                  <a:pt x="285" y="267"/>
                  <a:pt x="285" y="267"/>
                </a:cubicBezTo>
                <a:cubicBezTo>
                  <a:pt x="247" y="223"/>
                  <a:pt x="247" y="223"/>
                  <a:pt x="247" y="223"/>
                </a:cubicBezTo>
                <a:cubicBezTo>
                  <a:pt x="246" y="222"/>
                  <a:pt x="246" y="222"/>
                  <a:pt x="246" y="222"/>
                </a:cubicBezTo>
                <a:cubicBezTo>
                  <a:pt x="244" y="193"/>
                  <a:pt x="244" y="193"/>
                  <a:pt x="244" y="193"/>
                </a:cubicBezTo>
                <a:cubicBezTo>
                  <a:pt x="231" y="171"/>
                  <a:pt x="231" y="171"/>
                  <a:pt x="231" y="171"/>
                </a:cubicBezTo>
                <a:cubicBezTo>
                  <a:pt x="231" y="170"/>
                  <a:pt x="231" y="170"/>
                  <a:pt x="231" y="170"/>
                </a:cubicBezTo>
                <a:cubicBezTo>
                  <a:pt x="230" y="169"/>
                  <a:pt x="230" y="169"/>
                  <a:pt x="230" y="169"/>
                </a:cubicBezTo>
                <a:cubicBezTo>
                  <a:pt x="230" y="169"/>
                  <a:pt x="230" y="169"/>
                  <a:pt x="230" y="169"/>
                </a:cubicBezTo>
                <a:cubicBezTo>
                  <a:pt x="231" y="167"/>
                  <a:pt x="231" y="167"/>
                  <a:pt x="231" y="167"/>
                </a:cubicBezTo>
                <a:cubicBezTo>
                  <a:pt x="238" y="139"/>
                  <a:pt x="238" y="139"/>
                  <a:pt x="238" y="139"/>
                </a:cubicBezTo>
                <a:cubicBezTo>
                  <a:pt x="240" y="139"/>
                  <a:pt x="240" y="139"/>
                  <a:pt x="240" y="139"/>
                </a:cubicBezTo>
                <a:cubicBezTo>
                  <a:pt x="242" y="139"/>
                  <a:pt x="242" y="139"/>
                  <a:pt x="242" y="139"/>
                </a:cubicBezTo>
                <a:cubicBezTo>
                  <a:pt x="308" y="135"/>
                  <a:pt x="308" y="135"/>
                  <a:pt x="308" y="135"/>
                </a:cubicBezTo>
                <a:cubicBezTo>
                  <a:pt x="344" y="116"/>
                  <a:pt x="344" y="116"/>
                  <a:pt x="344" y="116"/>
                </a:cubicBezTo>
                <a:cubicBezTo>
                  <a:pt x="344" y="116"/>
                  <a:pt x="344" y="116"/>
                  <a:pt x="344" y="116"/>
                </a:cubicBezTo>
                <a:cubicBezTo>
                  <a:pt x="345" y="115"/>
                  <a:pt x="345" y="115"/>
                  <a:pt x="345" y="115"/>
                </a:cubicBezTo>
                <a:cubicBezTo>
                  <a:pt x="358" y="111"/>
                  <a:pt x="366" y="106"/>
                  <a:pt x="368" y="100"/>
                </a:cubicBezTo>
                <a:cubicBezTo>
                  <a:pt x="372" y="95"/>
                  <a:pt x="374" y="88"/>
                  <a:pt x="374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8" name="Freeform 16"/>
          <p:cNvSpPr/>
          <p:nvPr/>
        </p:nvSpPr>
        <p:spPr bwMode="auto">
          <a:xfrm>
            <a:off x="3407949" y="3580881"/>
            <a:ext cx="427552" cy="767265"/>
          </a:xfrm>
          <a:custGeom>
            <a:avLst/>
            <a:gdLst>
              <a:gd name="T0" fmla="*/ 125 w 425"/>
              <a:gd name="T1" fmla="*/ 238 h 763"/>
              <a:gd name="T2" fmla="*/ 159 w 425"/>
              <a:gd name="T3" fmla="*/ 266 h 763"/>
              <a:gd name="T4" fmla="*/ 184 w 425"/>
              <a:gd name="T5" fmla="*/ 285 h 763"/>
              <a:gd name="T6" fmla="*/ 231 w 425"/>
              <a:gd name="T7" fmla="*/ 303 h 763"/>
              <a:gd name="T8" fmla="*/ 232 w 425"/>
              <a:gd name="T9" fmla="*/ 305 h 763"/>
              <a:gd name="T10" fmla="*/ 245 w 425"/>
              <a:gd name="T11" fmla="*/ 326 h 763"/>
              <a:gd name="T12" fmla="*/ 233 w 425"/>
              <a:gd name="T13" fmla="*/ 359 h 763"/>
              <a:gd name="T14" fmla="*/ 232 w 425"/>
              <a:gd name="T15" fmla="*/ 380 h 763"/>
              <a:gd name="T16" fmla="*/ 220 w 425"/>
              <a:gd name="T17" fmla="*/ 417 h 763"/>
              <a:gd name="T18" fmla="*/ 185 w 425"/>
              <a:gd name="T19" fmla="*/ 414 h 763"/>
              <a:gd name="T20" fmla="*/ 147 w 425"/>
              <a:gd name="T21" fmla="*/ 438 h 763"/>
              <a:gd name="T22" fmla="*/ 153 w 425"/>
              <a:gd name="T23" fmla="*/ 468 h 763"/>
              <a:gd name="T24" fmla="*/ 114 w 425"/>
              <a:gd name="T25" fmla="*/ 459 h 763"/>
              <a:gd name="T26" fmla="*/ 82 w 425"/>
              <a:gd name="T27" fmla="*/ 447 h 763"/>
              <a:gd name="T28" fmla="*/ 51 w 425"/>
              <a:gd name="T29" fmla="*/ 519 h 763"/>
              <a:gd name="T30" fmla="*/ 61 w 425"/>
              <a:gd name="T31" fmla="*/ 538 h 763"/>
              <a:gd name="T32" fmla="*/ 68 w 425"/>
              <a:gd name="T33" fmla="*/ 557 h 763"/>
              <a:gd name="T34" fmla="*/ 70 w 425"/>
              <a:gd name="T35" fmla="*/ 587 h 763"/>
              <a:gd name="T36" fmla="*/ 6 w 425"/>
              <a:gd name="T37" fmla="*/ 600 h 763"/>
              <a:gd name="T38" fmla="*/ 8 w 425"/>
              <a:gd name="T39" fmla="*/ 643 h 763"/>
              <a:gd name="T40" fmla="*/ 16 w 425"/>
              <a:gd name="T41" fmla="*/ 670 h 763"/>
              <a:gd name="T42" fmla="*/ 87 w 425"/>
              <a:gd name="T43" fmla="*/ 667 h 763"/>
              <a:gd name="T44" fmla="*/ 112 w 425"/>
              <a:gd name="T45" fmla="*/ 686 h 763"/>
              <a:gd name="T46" fmla="*/ 133 w 425"/>
              <a:gd name="T47" fmla="*/ 702 h 763"/>
              <a:gd name="T48" fmla="*/ 151 w 425"/>
              <a:gd name="T49" fmla="*/ 688 h 763"/>
              <a:gd name="T50" fmla="*/ 201 w 425"/>
              <a:gd name="T51" fmla="*/ 722 h 763"/>
              <a:gd name="T52" fmla="*/ 258 w 425"/>
              <a:gd name="T53" fmla="*/ 725 h 763"/>
              <a:gd name="T54" fmla="*/ 275 w 425"/>
              <a:gd name="T55" fmla="*/ 736 h 763"/>
              <a:gd name="T56" fmla="*/ 275 w 425"/>
              <a:gd name="T57" fmla="*/ 737 h 763"/>
              <a:gd name="T58" fmla="*/ 298 w 425"/>
              <a:gd name="T59" fmla="*/ 759 h 763"/>
              <a:gd name="T60" fmla="*/ 325 w 425"/>
              <a:gd name="T61" fmla="*/ 739 h 763"/>
              <a:gd name="T62" fmla="*/ 316 w 425"/>
              <a:gd name="T63" fmla="*/ 723 h 763"/>
              <a:gd name="T64" fmla="*/ 325 w 425"/>
              <a:gd name="T65" fmla="*/ 680 h 763"/>
              <a:gd name="T66" fmla="*/ 353 w 425"/>
              <a:gd name="T67" fmla="*/ 678 h 763"/>
              <a:gd name="T68" fmla="*/ 318 w 425"/>
              <a:gd name="T69" fmla="*/ 641 h 763"/>
              <a:gd name="T70" fmla="*/ 308 w 425"/>
              <a:gd name="T71" fmla="*/ 627 h 763"/>
              <a:gd name="T72" fmla="*/ 320 w 425"/>
              <a:gd name="T73" fmla="*/ 611 h 763"/>
              <a:gd name="T74" fmla="*/ 398 w 425"/>
              <a:gd name="T75" fmla="*/ 615 h 763"/>
              <a:gd name="T76" fmla="*/ 425 w 425"/>
              <a:gd name="T77" fmla="*/ 611 h 763"/>
              <a:gd name="T78" fmla="*/ 381 w 425"/>
              <a:gd name="T79" fmla="*/ 495 h 763"/>
              <a:gd name="T80" fmla="*/ 360 w 425"/>
              <a:gd name="T81" fmla="*/ 486 h 763"/>
              <a:gd name="T82" fmla="*/ 357 w 425"/>
              <a:gd name="T83" fmla="*/ 455 h 763"/>
              <a:gd name="T84" fmla="*/ 363 w 425"/>
              <a:gd name="T85" fmla="*/ 252 h 763"/>
              <a:gd name="T86" fmla="*/ 367 w 425"/>
              <a:gd name="T87" fmla="*/ 213 h 763"/>
              <a:gd name="T88" fmla="*/ 389 w 425"/>
              <a:gd name="T89" fmla="*/ 181 h 763"/>
              <a:gd name="T90" fmla="*/ 365 w 425"/>
              <a:gd name="T91" fmla="*/ 147 h 763"/>
              <a:gd name="T92" fmla="*/ 363 w 425"/>
              <a:gd name="T93" fmla="*/ 117 h 763"/>
              <a:gd name="T94" fmla="*/ 364 w 425"/>
              <a:gd name="T95" fmla="*/ 114 h 763"/>
              <a:gd name="T96" fmla="*/ 383 w 425"/>
              <a:gd name="T97" fmla="*/ 49 h 763"/>
              <a:gd name="T98" fmla="*/ 396 w 425"/>
              <a:gd name="T99" fmla="*/ 29 h 763"/>
              <a:gd name="T100" fmla="*/ 412 w 425"/>
              <a:gd name="T101" fmla="*/ 16 h 763"/>
              <a:gd name="T102" fmla="*/ 391 w 425"/>
              <a:gd name="T103" fmla="*/ 0 h 763"/>
              <a:gd name="T104" fmla="*/ 354 w 425"/>
              <a:gd name="T105" fmla="*/ 14 h 763"/>
              <a:gd name="T106" fmla="*/ 320 w 425"/>
              <a:gd name="T107" fmla="*/ 45 h 763"/>
              <a:gd name="T108" fmla="*/ 276 w 425"/>
              <a:gd name="T109" fmla="*/ 76 h 763"/>
              <a:gd name="T110" fmla="*/ 257 w 425"/>
              <a:gd name="T111" fmla="*/ 93 h 763"/>
              <a:gd name="T112" fmla="*/ 244 w 425"/>
              <a:gd name="T113" fmla="*/ 156 h 763"/>
              <a:gd name="T114" fmla="*/ 241 w 425"/>
              <a:gd name="T115" fmla="*/ 174 h 763"/>
              <a:gd name="T116" fmla="*/ 228 w 425"/>
              <a:gd name="T117" fmla="*/ 191 h 763"/>
              <a:gd name="T118" fmla="*/ 226 w 425"/>
              <a:gd name="T119" fmla="*/ 193 h 763"/>
              <a:gd name="T120" fmla="*/ 200 w 425"/>
              <a:gd name="T121" fmla="*/ 196 h 763"/>
              <a:gd name="T122" fmla="*/ 199 w 425"/>
              <a:gd name="T123" fmla="*/ 196 h 763"/>
              <a:gd name="T124" fmla="*/ 142 w 425"/>
              <a:gd name="T125" fmla="*/ 174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" h="763">
                <a:moveTo>
                  <a:pt x="142" y="174"/>
                </a:moveTo>
                <a:cubicBezTo>
                  <a:pt x="135" y="173"/>
                  <a:pt x="135" y="173"/>
                  <a:pt x="135" y="173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43" y="259"/>
                  <a:pt x="143" y="259"/>
                  <a:pt x="143" y="259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2" y="267"/>
                  <a:pt x="162" y="267"/>
                  <a:pt x="162" y="267"/>
                </a:cubicBezTo>
                <a:cubicBezTo>
                  <a:pt x="184" y="285"/>
                  <a:pt x="184" y="285"/>
                  <a:pt x="184" y="285"/>
                </a:cubicBezTo>
                <a:cubicBezTo>
                  <a:pt x="214" y="293"/>
                  <a:pt x="214" y="293"/>
                  <a:pt x="214" y="293"/>
                </a:cubicBezTo>
                <a:cubicBezTo>
                  <a:pt x="215" y="293"/>
                  <a:pt x="215" y="293"/>
                  <a:pt x="215" y="293"/>
                </a:cubicBezTo>
                <a:cubicBezTo>
                  <a:pt x="231" y="303"/>
                  <a:pt x="231" y="303"/>
                  <a:pt x="231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5"/>
                  <a:pt x="232" y="305"/>
                  <a:pt x="232" y="305"/>
                </a:cubicBezTo>
                <a:cubicBezTo>
                  <a:pt x="244" y="322"/>
                  <a:pt x="244" y="322"/>
                  <a:pt x="244" y="322"/>
                </a:cubicBezTo>
                <a:cubicBezTo>
                  <a:pt x="246" y="324"/>
                  <a:pt x="246" y="324"/>
                  <a:pt x="246" y="324"/>
                </a:cubicBezTo>
                <a:cubicBezTo>
                  <a:pt x="245" y="326"/>
                  <a:pt x="245" y="326"/>
                  <a:pt x="245" y="326"/>
                </a:cubicBezTo>
                <a:cubicBezTo>
                  <a:pt x="234" y="343"/>
                  <a:pt x="234" y="343"/>
                  <a:pt x="234" y="343"/>
                </a:cubicBezTo>
                <a:cubicBezTo>
                  <a:pt x="232" y="345"/>
                  <a:pt x="232" y="351"/>
                  <a:pt x="232" y="359"/>
                </a:cubicBezTo>
                <a:cubicBezTo>
                  <a:pt x="233" y="359"/>
                  <a:pt x="233" y="359"/>
                  <a:pt x="233" y="359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7"/>
                  <a:pt x="222" y="417"/>
                  <a:pt x="222" y="417"/>
                </a:cubicBezTo>
                <a:cubicBezTo>
                  <a:pt x="220" y="417"/>
                  <a:pt x="220" y="417"/>
                  <a:pt x="220" y="417"/>
                </a:cubicBezTo>
                <a:cubicBezTo>
                  <a:pt x="216" y="416"/>
                  <a:pt x="216" y="416"/>
                  <a:pt x="216" y="416"/>
                </a:cubicBezTo>
                <a:cubicBezTo>
                  <a:pt x="203" y="413"/>
                  <a:pt x="203" y="413"/>
                  <a:pt x="203" y="413"/>
                </a:cubicBezTo>
                <a:cubicBezTo>
                  <a:pt x="185" y="414"/>
                  <a:pt x="185" y="414"/>
                  <a:pt x="185" y="414"/>
                </a:cubicBezTo>
                <a:cubicBezTo>
                  <a:pt x="169" y="419"/>
                  <a:pt x="169" y="419"/>
                  <a:pt x="169" y="419"/>
                </a:cubicBezTo>
                <a:cubicBezTo>
                  <a:pt x="151" y="434"/>
                  <a:pt x="151" y="434"/>
                  <a:pt x="151" y="434"/>
                </a:cubicBezTo>
                <a:cubicBezTo>
                  <a:pt x="147" y="438"/>
                  <a:pt x="147" y="438"/>
                  <a:pt x="147" y="438"/>
                </a:cubicBezTo>
                <a:cubicBezTo>
                  <a:pt x="170" y="450"/>
                  <a:pt x="170" y="450"/>
                  <a:pt x="170" y="450"/>
                </a:cubicBezTo>
                <a:cubicBezTo>
                  <a:pt x="168" y="454"/>
                  <a:pt x="168" y="454"/>
                  <a:pt x="168" y="454"/>
                </a:cubicBezTo>
                <a:cubicBezTo>
                  <a:pt x="167" y="459"/>
                  <a:pt x="162" y="465"/>
                  <a:pt x="153" y="468"/>
                </a:cubicBezTo>
                <a:cubicBezTo>
                  <a:pt x="138" y="469"/>
                  <a:pt x="138" y="469"/>
                  <a:pt x="138" y="46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92" y="447"/>
                  <a:pt x="92" y="447"/>
                  <a:pt x="92" y="447"/>
                </a:cubicBezTo>
                <a:cubicBezTo>
                  <a:pt x="82" y="447"/>
                  <a:pt x="82" y="447"/>
                  <a:pt x="82" y="447"/>
                </a:cubicBezTo>
                <a:cubicBezTo>
                  <a:pt x="56" y="485"/>
                  <a:pt x="56" y="485"/>
                  <a:pt x="56" y="485"/>
                </a:cubicBezTo>
                <a:cubicBezTo>
                  <a:pt x="51" y="497"/>
                  <a:pt x="51" y="497"/>
                  <a:pt x="51" y="497"/>
                </a:cubicBezTo>
                <a:cubicBezTo>
                  <a:pt x="51" y="519"/>
                  <a:pt x="51" y="519"/>
                  <a:pt x="51" y="519"/>
                </a:cubicBezTo>
                <a:cubicBezTo>
                  <a:pt x="61" y="537"/>
                  <a:pt x="61" y="537"/>
                  <a:pt x="61" y="537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8" y="555"/>
                  <a:pt x="68" y="555"/>
                  <a:pt x="68" y="555"/>
                </a:cubicBezTo>
                <a:cubicBezTo>
                  <a:pt x="68" y="557"/>
                  <a:pt x="68" y="557"/>
                  <a:pt x="68" y="557"/>
                </a:cubicBezTo>
                <a:cubicBezTo>
                  <a:pt x="69" y="582"/>
                  <a:pt x="69" y="582"/>
                  <a:pt x="69" y="582"/>
                </a:cubicBezTo>
                <a:cubicBezTo>
                  <a:pt x="69" y="585"/>
                  <a:pt x="69" y="585"/>
                  <a:pt x="69" y="585"/>
                </a:cubicBezTo>
                <a:cubicBezTo>
                  <a:pt x="70" y="587"/>
                  <a:pt x="70" y="587"/>
                  <a:pt x="70" y="587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21" y="590"/>
                  <a:pt x="21" y="590"/>
                  <a:pt x="21" y="590"/>
                </a:cubicBezTo>
                <a:cubicBezTo>
                  <a:pt x="6" y="600"/>
                  <a:pt x="6" y="600"/>
                  <a:pt x="6" y="600"/>
                </a:cubicBezTo>
                <a:cubicBezTo>
                  <a:pt x="0" y="610"/>
                  <a:pt x="0" y="610"/>
                  <a:pt x="0" y="610"/>
                </a:cubicBezTo>
                <a:cubicBezTo>
                  <a:pt x="1" y="611"/>
                  <a:pt x="1" y="611"/>
                  <a:pt x="1" y="611"/>
                </a:cubicBezTo>
                <a:cubicBezTo>
                  <a:pt x="8" y="643"/>
                  <a:pt x="8" y="643"/>
                  <a:pt x="8" y="643"/>
                </a:cubicBezTo>
                <a:cubicBezTo>
                  <a:pt x="9" y="643"/>
                  <a:pt x="9" y="643"/>
                  <a:pt x="9" y="643"/>
                </a:cubicBezTo>
                <a:cubicBezTo>
                  <a:pt x="9" y="656"/>
                  <a:pt x="9" y="656"/>
                  <a:pt x="9" y="656"/>
                </a:cubicBezTo>
                <a:cubicBezTo>
                  <a:pt x="16" y="670"/>
                  <a:pt x="16" y="670"/>
                  <a:pt x="16" y="670"/>
                </a:cubicBezTo>
                <a:cubicBezTo>
                  <a:pt x="38" y="685"/>
                  <a:pt x="38" y="685"/>
                  <a:pt x="38" y="685"/>
                </a:cubicBezTo>
                <a:cubicBezTo>
                  <a:pt x="71" y="678"/>
                  <a:pt x="71" y="678"/>
                  <a:pt x="71" y="678"/>
                </a:cubicBezTo>
                <a:cubicBezTo>
                  <a:pt x="87" y="667"/>
                  <a:pt x="87" y="667"/>
                  <a:pt x="87" y="667"/>
                </a:cubicBezTo>
                <a:cubicBezTo>
                  <a:pt x="89" y="666"/>
                  <a:pt x="89" y="666"/>
                  <a:pt x="89" y="666"/>
                </a:cubicBezTo>
                <a:cubicBezTo>
                  <a:pt x="104" y="666"/>
                  <a:pt x="104" y="666"/>
                  <a:pt x="104" y="666"/>
                </a:cubicBezTo>
                <a:cubicBezTo>
                  <a:pt x="112" y="686"/>
                  <a:pt x="112" y="686"/>
                  <a:pt x="112" y="686"/>
                </a:cubicBezTo>
                <a:cubicBezTo>
                  <a:pt x="117" y="691"/>
                  <a:pt x="121" y="697"/>
                  <a:pt x="124" y="703"/>
                </a:cubicBezTo>
                <a:cubicBezTo>
                  <a:pt x="131" y="702"/>
                  <a:pt x="131" y="702"/>
                  <a:pt x="131" y="702"/>
                </a:cubicBezTo>
                <a:cubicBezTo>
                  <a:pt x="133" y="702"/>
                  <a:pt x="133" y="702"/>
                  <a:pt x="133" y="702"/>
                </a:cubicBezTo>
                <a:cubicBezTo>
                  <a:pt x="135" y="702"/>
                  <a:pt x="135" y="702"/>
                  <a:pt x="135" y="702"/>
                </a:cubicBezTo>
                <a:cubicBezTo>
                  <a:pt x="136" y="700"/>
                  <a:pt x="136" y="700"/>
                  <a:pt x="136" y="700"/>
                </a:cubicBezTo>
                <a:cubicBezTo>
                  <a:pt x="151" y="688"/>
                  <a:pt x="151" y="688"/>
                  <a:pt x="151" y="688"/>
                </a:cubicBezTo>
                <a:cubicBezTo>
                  <a:pt x="165" y="713"/>
                  <a:pt x="165" y="713"/>
                  <a:pt x="165" y="713"/>
                </a:cubicBezTo>
                <a:cubicBezTo>
                  <a:pt x="180" y="722"/>
                  <a:pt x="180" y="722"/>
                  <a:pt x="180" y="722"/>
                </a:cubicBezTo>
                <a:cubicBezTo>
                  <a:pt x="201" y="722"/>
                  <a:pt x="201" y="722"/>
                  <a:pt x="201" y="722"/>
                </a:cubicBezTo>
                <a:cubicBezTo>
                  <a:pt x="216" y="720"/>
                  <a:pt x="216" y="720"/>
                  <a:pt x="216" y="720"/>
                </a:cubicBezTo>
                <a:cubicBezTo>
                  <a:pt x="220" y="720"/>
                  <a:pt x="220" y="720"/>
                  <a:pt x="220" y="720"/>
                </a:cubicBezTo>
                <a:cubicBezTo>
                  <a:pt x="258" y="725"/>
                  <a:pt x="258" y="725"/>
                  <a:pt x="258" y="725"/>
                </a:cubicBezTo>
                <a:cubicBezTo>
                  <a:pt x="259" y="725"/>
                  <a:pt x="259" y="725"/>
                  <a:pt x="259" y="725"/>
                </a:cubicBezTo>
                <a:cubicBezTo>
                  <a:pt x="259" y="726"/>
                  <a:pt x="259" y="726"/>
                  <a:pt x="259" y="72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7"/>
                  <a:pt x="275" y="737"/>
                  <a:pt x="275" y="737"/>
                </a:cubicBezTo>
                <a:cubicBezTo>
                  <a:pt x="288" y="747"/>
                  <a:pt x="288" y="747"/>
                  <a:pt x="288" y="747"/>
                </a:cubicBezTo>
                <a:cubicBezTo>
                  <a:pt x="288" y="748"/>
                  <a:pt x="288" y="748"/>
                  <a:pt x="288" y="748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308" y="763"/>
                  <a:pt x="308" y="763"/>
                  <a:pt x="308" y="763"/>
                </a:cubicBezTo>
                <a:cubicBezTo>
                  <a:pt x="325" y="761"/>
                  <a:pt x="325" y="761"/>
                  <a:pt x="325" y="761"/>
                </a:cubicBezTo>
                <a:cubicBezTo>
                  <a:pt x="325" y="739"/>
                  <a:pt x="325" y="739"/>
                  <a:pt x="325" y="739"/>
                </a:cubicBezTo>
                <a:cubicBezTo>
                  <a:pt x="317" y="724"/>
                  <a:pt x="317" y="724"/>
                  <a:pt x="317" y="724"/>
                </a:cubicBezTo>
                <a:cubicBezTo>
                  <a:pt x="316" y="724"/>
                  <a:pt x="316" y="724"/>
                  <a:pt x="316" y="724"/>
                </a:cubicBezTo>
                <a:cubicBezTo>
                  <a:pt x="316" y="723"/>
                  <a:pt x="316" y="723"/>
                  <a:pt x="316" y="723"/>
                </a:cubicBezTo>
                <a:cubicBezTo>
                  <a:pt x="309" y="696"/>
                  <a:pt x="309" y="696"/>
                  <a:pt x="309" y="696"/>
                </a:cubicBezTo>
                <a:cubicBezTo>
                  <a:pt x="324" y="681"/>
                  <a:pt x="324" y="681"/>
                  <a:pt x="324" y="681"/>
                </a:cubicBezTo>
                <a:cubicBezTo>
                  <a:pt x="325" y="680"/>
                  <a:pt x="325" y="680"/>
                  <a:pt x="325" y="680"/>
                </a:cubicBezTo>
                <a:cubicBezTo>
                  <a:pt x="326" y="680"/>
                  <a:pt x="326" y="680"/>
                  <a:pt x="326" y="680"/>
                </a:cubicBezTo>
                <a:cubicBezTo>
                  <a:pt x="339" y="678"/>
                  <a:pt x="339" y="678"/>
                  <a:pt x="339" y="678"/>
                </a:cubicBezTo>
                <a:cubicBezTo>
                  <a:pt x="353" y="678"/>
                  <a:pt x="353" y="678"/>
                  <a:pt x="353" y="678"/>
                </a:cubicBezTo>
                <a:cubicBezTo>
                  <a:pt x="357" y="672"/>
                  <a:pt x="357" y="672"/>
                  <a:pt x="357" y="672"/>
                </a:cubicBezTo>
                <a:cubicBezTo>
                  <a:pt x="348" y="661"/>
                  <a:pt x="348" y="661"/>
                  <a:pt x="348" y="66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0" y="629"/>
                  <a:pt x="310" y="629"/>
                  <a:pt x="310" y="629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18" y="609"/>
                  <a:pt x="318" y="609"/>
                  <a:pt x="318" y="609"/>
                </a:cubicBezTo>
                <a:cubicBezTo>
                  <a:pt x="320" y="611"/>
                  <a:pt x="320" y="611"/>
                  <a:pt x="320" y="611"/>
                </a:cubicBezTo>
                <a:cubicBezTo>
                  <a:pt x="341" y="617"/>
                  <a:pt x="341" y="617"/>
                  <a:pt x="341" y="617"/>
                </a:cubicBezTo>
                <a:cubicBezTo>
                  <a:pt x="397" y="614"/>
                  <a:pt x="397" y="614"/>
                  <a:pt x="397" y="614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15"/>
                  <a:pt x="399" y="615"/>
                  <a:pt x="399" y="615"/>
                </a:cubicBezTo>
                <a:cubicBezTo>
                  <a:pt x="415" y="621"/>
                  <a:pt x="415" y="621"/>
                  <a:pt x="415" y="621"/>
                </a:cubicBezTo>
                <a:cubicBezTo>
                  <a:pt x="425" y="611"/>
                  <a:pt x="425" y="611"/>
                  <a:pt x="425" y="611"/>
                </a:cubicBezTo>
                <a:cubicBezTo>
                  <a:pt x="420" y="579"/>
                  <a:pt x="420" y="579"/>
                  <a:pt x="420" y="579"/>
                </a:cubicBezTo>
                <a:cubicBezTo>
                  <a:pt x="400" y="566"/>
                  <a:pt x="400" y="566"/>
                  <a:pt x="400" y="566"/>
                </a:cubicBezTo>
                <a:cubicBezTo>
                  <a:pt x="383" y="556"/>
                  <a:pt x="378" y="533"/>
                  <a:pt x="381" y="495"/>
                </a:cubicBezTo>
                <a:cubicBezTo>
                  <a:pt x="364" y="487"/>
                  <a:pt x="364" y="487"/>
                  <a:pt x="364" y="487"/>
                </a:cubicBezTo>
                <a:cubicBezTo>
                  <a:pt x="362" y="486"/>
                  <a:pt x="362" y="486"/>
                  <a:pt x="362" y="486"/>
                </a:cubicBezTo>
                <a:cubicBezTo>
                  <a:pt x="360" y="486"/>
                  <a:pt x="360" y="486"/>
                  <a:pt x="360" y="486"/>
                </a:cubicBezTo>
                <a:cubicBezTo>
                  <a:pt x="360" y="484"/>
                  <a:pt x="360" y="484"/>
                  <a:pt x="360" y="484"/>
                </a:cubicBezTo>
                <a:cubicBezTo>
                  <a:pt x="360" y="483"/>
                  <a:pt x="360" y="483"/>
                  <a:pt x="360" y="483"/>
                </a:cubicBezTo>
                <a:cubicBezTo>
                  <a:pt x="357" y="455"/>
                  <a:pt x="357" y="455"/>
                  <a:pt x="357" y="455"/>
                </a:cubicBezTo>
                <a:cubicBezTo>
                  <a:pt x="380" y="347"/>
                  <a:pt x="380" y="347"/>
                  <a:pt x="380" y="347"/>
                </a:cubicBezTo>
                <a:cubicBezTo>
                  <a:pt x="371" y="316"/>
                  <a:pt x="365" y="295"/>
                  <a:pt x="365" y="284"/>
                </a:cubicBezTo>
                <a:cubicBezTo>
                  <a:pt x="363" y="252"/>
                  <a:pt x="363" y="252"/>
                  <a:pt x="363" y="252"/>
                </a:cubicBezTo>
                <a:cubicBezTo>
                  <a:pt x="365" y="218"/>
                  <a:pt x="365" y="218"/>
                  <a:pt x="365" y="218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89" y="198"/>
                  <a:pt x="389" y="198"/>
                  <a:pt x="389" y="198"/>
                </a:cubicBezTo>
                <a:cubicBezTo>
                  <a:pt x="389" y="181"/>
                  <a:pt x="389" y="181"/>
                  <a:pt x="389" y="181"/>
                </a:cubicBezTo>
                <a:cubicBezTo>
                  <a:pt x="389" y="176"/>
                  <a:pt x="386" y="170"/>
                  <a:pt x="381" y="162"/>
                </a:cubicBezTo>
                <a:cubicBezTo>
                  <a:pt x="367" y="147"/>
                  <a:pt x="367" y="147"/>
                  <a:pt x="367" y="147"/>
                </a:cubicBezTo>
                <a:cubicBezTo>
                  <a:pt x="365" y="147"/>
                  <a:pt x="365" y="147"/>
                  <a:pt x="365" y="147"/>
                </a:cubicBezTo>
                <a:cubicBezTo>
                  <a:pt x="365" y="144"/>
                  <a:pt x="365" y="144"/>
                  <a:pt x="365" y="144"/>
                </a:cubicBezTo>
                <a:cubicBezTo>
                  <a:pt x="363" y="118"/>
                  <a:pt x="363" y="118"/>
                  <a:pt x="363" y="118"/>
                </a:cubicBezTo>
                <a:cubicBezTo>
                  <a:pt x="363" y="117"/>
                  <a:pt x="363" y="117"/>
                  <a:pt x="363" y="117"/>
                </a:cubicBezTo>
                <a:cubicBezTo>
                  <a:pt x="362" y="116"/>
                  <a:pt x="362" y="116"/>
                  <a:pt x="362" y="116"/>
                </a:cubicBezTo>
                <a:cubicBezTo>
                  <a:pt x="364" y="115"/>
                  <a:pt x="364" y="115"/>
                  <a:pt x="364" y="115"/>
                </a:cubicBezTo>
                <a:cubicBezTo>
                  <a:pt x="364" y="114"/>
                  <a:pt x="364" y="114"/>
                  <a:pt x="364" y="114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2" y="65"/>
                  <a:pt x="392" y="65"/>
                  <a:pt x="392" y="65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3" y="48"/>
                  <a:pt x="383" y="48"/>
                  <a:pt x="383" y="48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6" y="28"/>
                  <a:pt x="396" y="28"/>
                  <a:pt x="396" y="28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2"/>
                  <a:pt x="410" y="2"/>
                  <a:pt x="410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391" y="0"/>
                  <a:pt x="391" y="0"/>
                  <a:pt x="391" y="0"/>
                </a:cubicBezTo>
                <a:cubicBezTo>
                  <a:pt x="384" y="26"/>
                  <a:pt x="384" y="26"/>
                  <a:pt x="384" y="26"/>
                </a:cubicBezTo>
                <a:cubicBezTo>
                  <a:pt x="381" y="24"/>
                  <a:pt x="381" y="24"/>
                  <a:pt x="381" y="24"/>
                </a:cubicBezTo>
                <a:cubicBezTo>
                  <a:pt x="354" y="14"/>
                  <a:pt x="354" y="14"/>
                  <a:pt x="354" y="14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20" y="45"/>
                  <a:pt x="320" y="45"/>
                  <a:pt x="320" y="45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5" y="77"/>
                  <a:pt x="275" y="77"/>
                  <a:pt x="275" y="77"/>
                </a:cubicBezTo>
                <a:cubicBezTo>
                  <a:pt x="257" y="93"/>
                  <a:pt x="257" y="93"/>
                  <a:pt x="257" y="93"/>
                </a:cubicBezTo>
                <a:cubicBezTo>
                  <a:pt x="253" y="118"/>
                  <a:pt x="253" y="118"/>
                  <a:pt x="253" y="118"/>
                </a:cubicBezTo>
                <a:cubicBezTo>
                  <a:pt x="253" y="121"/>
                  <a:pt x="253" y="121"/>
                  <a:pt x="253" y="121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5" y="156"/>
                  <a:pt x="245" y="156"/>
                  <a:pt x="245" y="156"/>
                </a:cubicBezTo>
                <a:cubicBezTo>
                  <a:pt x="241" y="173"/>
                  <a:pt x="241" y="173"/>
                  <a:pt x="241" y="173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0" y="175"/>
                  <a:pt x="240" y="175"/>
                  <a:pt x="240" y="175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7" y="192"/>
                  <a:pt x="227" y="192"/>
                  <a:pt x="227" y="192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5" y="193"/>
                  <a:pt x="225" y="193"/>
                  <a:pt x="225" y="193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61" y="184"/>
                  <a:pt x="161" y="184"/>
                  <a:pt x="161" y="184"/>
                </a:cubicBezTo>
                <a:cubicBezTo>
                  <a:pt x="159" y="183"/>
                  <a:pt x="159" y="183"/>
                  <a:pt x="159" y="183"/>
                </a:cubicBezTo>
                <a:lnTo>
                  <a:pt x="142" y="174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9" name="Freeform 17"/>
          <p:cNvSpPr/>
          <p:nvPr/>
        </p:nvSpPr>
        <p:spPr bwMode="auto">
          <a:xfrm>
            <a:off x="3778353" y="3440128"/>
            <a:ext cx="287857" cy="628628"/>
          </a:xfrm>
          <a:custGeom>
            <a:avLst/>
            <a:gdLst>
              <a:gd name="T0" fmla="*/ 263 w 286"/>
              <a:gd name="T1" fmla="*/ 8 h 625"/>
              <a:gd name="T2" fmla="*/ 247 w 286"/>
              <a:gd name="T3" fmla="*/ 15 h 625"/>
              <a:gd name="T4" fmla="*/ 234 w 286"/>
              <a:gd name="T5" fmla="*/ 30 h 625"/>
              <a:gd name="T6" fmla="*/ 231 w 286"/>
              <a:gd name="T7" fmla="*/ 31 h 625"/>
              <a:gd name="T8" fmla="*/ 179 w 286"/>
              <a:gd name="T9" fmla="*/ 35 h 625"/>
              <a:gd name="T10" fmla="*/ 162 w 286"/>
              <a:gd name="T11" fmla="*/ 50 h 625"/>
              <a:gd name="T12" fmla="*/ 147 w 286"/>
              <a:gd name="T13" fmla="*/ 61 h 625"/>
              <a:gd name="T14" fmla="*/ 123 w 286"/>
              <a:gd name="T15" fmla="*/ 61 h 625"/>
              <a:gd name="T16" fmla="*/ 110 w 286"/>
              <a:gd name="T17" fmla="*/ 98 h 625"/>
              <a:gd name="T18" fmla="*/ 109 w 286"/>
              <a:gd name="T19" fmla="*/ 99 h 625"/>
              <a:gd name="T20" fmla="*/ 87 w 286"/>
              <a:gd name="T21" fmla="*/ 120 h 625"/>
              <a:gd name="T22" fmla="*/ 55 w 286"/>
              <a:gd name="T23" fmla="*/ 157 h 625"/>
              <a:gd name="T24" fmla="*/ 36 w 286"/>
              <a:gd name="T25" fmla="*/ 177 h 625"/>
              <a:gd name="T26" fmla="*/ 34 w 286"/>
              <a:gd name="T27" fmla="*/ 202 h 625"/>
              <a:gd name="T28" fmla="*/ 34 w 286"/>
              <a:gd name="T29" fmla="*/ 224 h 625"/>
              <a:gd name="T30" fmla="*/ 23 w 286"/>
              <a:gd name="T31" fmla="*/ 243 h 625"/>
              <a:gd name="T32" fmla="*/ 23 w 286"/>
              <a:gd name="T33" fmla="*/ 294 h 625"/>
              <a:gd name="T34" fmla="*/ 32 w 286"/>
              <a:gd name="T35" fmla="*/ 322 h 625"/>
              <a:gd name="T36" fmla="*/ 30 w 286"/>
              <a:gd name="T37" fmla="*/ 346 h 625"/>
              <a:gd name="T38" fmla="*/ 9 w 286"/>
              <a:gd name="T39" fmla="*/ 425 h 625"/>
              <a:gd name="T40" fmla="*/ 24 w 286"/>
              <a:gd name="T41" fmla="*/ 488 h 625"/>
              <a:gd name="T42" fmla="*/ 18 w 286"/>
              <a:gd name="T43" fmla="*/ 625 h 625"/>
              <a:gd name="T44" fmla="*/ 45 w 286"/>
              <a:gd name="T45" fmla="*/ 599 h 625"/>
              <a:gd name="T46" fmla="*/ 149 w 286"/>
              <a:gd name="T47" fmla="*/ 547 h 625"/>
              <a:gd name="T48" fmla="*/ 199 w 286"/>
              <a:gd name="T49" fmla="*/ 552 h 625"/>
              <a:gd name="T50" fmla="*/ 240 w 286"/>
              <a:gd name="T51" fmla="*/ 515 h 625"/>
              <a:gd name="T52" fmla="*/ 251 w 286"/>
              <a:gd name="T53" fmla="*/ 490 h 625"/>
              <a:gd name="T54" fmla="*/ 251 w 286"/>
              <a:gd name="T55" fmla="*/ 485 h 625"/>
              <a:gd name="T56" fmla="*/ 256 w 286"/>
              <a:gd name="T57" fmla="*/ 448 h 625"/>
              <a:gd name="T58" fmla="*/ 260 w 286"/>
              <a:gd name="T59" fmla="*/ 426 h 625"/>
              <a:gd name="T60" fmla="*/ 251 w 286"/>
              <a:gd name="T61" fmla="*/ 369 h 625"/>
              <a:gd name="T62" fmla="*/ 255 w 286"/>
              <a:gd name="T63" fmla="*/ 351 h 625"/>
              <a:gd name="T64" fmla="*/ 286 w 286"/>
              <a:gd name="T65" fmla="*/ 283 h 625"/>
              <a:gd name="T66" fmla="*/ 240 w 286"/>
              <a:gd name="T67" fmla="*/ 243 h 625"/>
              <a:gd name="T68" fmla="*/ 234 w 286"/>
              <a:gd name="T69" fmla="*/ 224 h 625"/>
              <a:gd name="T70" fmla="*/ 237 w 286"/>
              <a:gd name="T71" fmla="*/ 192 h 625"/>
              <a:gd name="T72" fmla="*/ 244 w 286"/>
              <a:gd name="T73" fmla="*/ 170 h 625"/>
              <a:gd name="T74" fmla="*/ 276 w 286"/>
              <a:gd name="T75" fmla="*/ 145 h 625"/>
              <a:gd name="T76" fmla="*/ 282 w 286"/>
              <a:gd name="T77" fmla="*/ 86 h 625"/>
              <a:gd name="T78" fmla="*/ 263 w 286"/>
              <a:gd name="T79" fmla="*/ 82 h 625"/>
              <a:gd name="T80" fmla="*/ 241 w 286"/>
              <a:gd name="T81" fmla="*/ 68 h 625"/>
              <a:gd name="T82" fmla="*/ 239 w 286"/>
              <a:gd name="T83" fmla="*/ 4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" h="625">
                <a:moveTo>
                  <a:pt x="266" y="30"/>
                </a:moveTo>
                <a:cubicBezTo>
                  <a:pt x="271" y="25"/>
                  <a:pt x="271" y="25"/>
                  <a:pt x="271" y="25"/>
                </a:cubicBezTo>
                <a:cubicBezTo>
                  <a:pt x="263" y="8"/>
                  <a:pt x="263" y="8"/>
                  <a:pt x="263" y="8"/>
                </a:cubicBezTo>
                <a:cubicBezTo>
                  <a:pt x="256" y="0"/>
                  <a:pt x="256" y="0"/>
                  <a:pt x="256" y="0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31" y="31"/>
                  <a:pt x="231" y="31"/>
                  <a:pt x="231" y="31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65" y="39"/>
                  <a:pt x="165" y="39"/>
                  <a:pt x="165" y="39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89" y="119"/>
                  <a:pt x="89" y="119"/>
                  <a:pt x="89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5" y="157"/>
                  <a:pt x="55" y="157"/>
                  <a:pt x="55" y="157"/>
                </a:cubicBezTo>
                <a:cubicBezTo>
                  <a:pt x="55" y="161"/>
                  <a:pt x="55" y="161"/>
                  <a:pt x="55" y="161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28" y="188"/>
                  <a:pt x="28" y="188"/>
                  <a:pt x="28" y="188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24"/>
                  <a:pt x="34" y="224"/>
                  <a:pt x="34" y="224"/>
                </a:cubicBezTo>
                <a:cubicBezTo>
                  <a:pt x="34" y="224"/>
                  <a:pt x="34" y="224"/>
                  <a:pt x="34" y="224"/>
                </a:cubicBezTo>
                <a:cubicBezTo>
                  <a:pt x="34" y="225"/>
                  <a:pt x="34" y="225"/>
                  <a:pt x="34" y="225"/>
                </a:cubicBezTo>
                <a:cubicBezTo>
                  <a:pt x="23" y="242"/>
                  <a:pt x="23" y="242"/>
                  <a:pt x="23" y="242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7" y="261"/>
                  <a:pt x="7" y="261"/>
                  <a:pt x="7" y="261"/>
                </a:cubicBezTo>
                <a:cubicBezTo>
                  <a:pt x="9" y="282"/>
                  <a:pt x="9" y="282"/>
                  <a:pt x="9" y="28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3" y="295"/>
                  <a:pt x="23" y="295"/>
                  <a:pt x="23" y="295"/>
                </a:cubicBezTo>
                <a:cubicBezTo>
                  <a:pt x="23" y="295"/>
                  <a:pt x="23" y="295"/>
                  <a:pt x="23" y="295"/>
                </a:cubicBezTo>
                <a:cubicBezTo>
                  <a:pt x="29" y="306"/>
                  <a:pt x="32" y="314"/>
                  <a:pt x="32" y="322"/>
                </a:cubicBezTo>
                <a:cubicBezTo>
                  <a:pt x="32" y="345"/>
                  <a:pt x="32" y="345"/>
                  <a:pt x="32" y="345"/>
                </a:cubicBezTo>
                <a:cubicBezTo>
                  <a:pt x="31" y="345"/>
                  <a:pt x="31" y="345"/>
                  <a:pt x="31" y="345"/>
                </a:cubicBezTo>
                <a:cubicBezTo>
                  <a:pt x="30" y="346"/>
                  <a:pt x="30" y="346"/>
                  <a:pt x="30" y="346"/>
                </a:cubicBezTo>
                <a:cubicBezTo>
                  <a:pt x="9" y="362"/>
                  <a:pt x="9" y="362"/>
                  <a:pt x="9" y="362"/>
                </a:cubicBezTo>
                <a:cubicBezTo>
                  <a:pt x="7" y="393"/>
                  <a:pt x="7" y="393"/>
                  <a:pt x="7" y="393"/>
                </a:cubicBezTo>
                <a:cubicBezTo>
                  <a:pt x="9" y="425"/>
                  <a:pt x="9" y="425"/>
                  <a:pt x="9" y="425"/>
                </a:cubicBezTo>
                <a:cubicBezTo>
                  <a:pt x="9" y="436"/>
                  <a:pt x="13" y="456"/>
                  <a:pt x="24" y="485"/>
                </a:cubicBezTo>
                <a:cubicBezTo>
                  <a:pt x="24" y="486"/>
                  <a:pt x="24" y="486"/>
                  <a:pt x="24" y="486"/>
                </a:cubicBezTo>
                <a:cubicBezTo>
                  <a:pt x="24" y="488"/>
                  <a:pt x="24" y="488"/>
                  <a:pt x="24" y="488"/>
                </a:cubicBezTo>
                <a:cubicBezTo>
                  <a:pt x="0" y="596"/>
                  <a:pt x="0" y="596"/>
                  <a:pt x="0" y="596"/>
                </a:cubicBezTo>
                <a:cubicBezTo>
                  <a:pt x="3" y="617"/>
                  <a:pt x="3" y="617"/>
                  <a:pt x="3" y="617"/>
                </a:cubicBezTo>
                <a:cubicBezTo>
                  <a:pt x="18" y="625"/>
                  <a:pt x="18" y="625"/>
                  <a:pt x="18" y="625"/>
                </a:cubicBezTo>
                <a:cubicBezTo>
                  <a:pt x="44" y="599"/>
                  <a:pt x="44" y="599"/>
                  <a:pt x="44" y="599"/>
                </a:cubicBezTo>
                <a:cubicBezTo>
                  <a:pt x="44" y="599"/>
                  <a:pt x="44" y="599"/>
                  <a:pt x="44" y="599"/>
                </a:cubicBezTo>
                <a:cubicBezTo>
                  <a:pt x="45" y="599"/>
                  <a:pt x="45" y="599"/>
                  <a:pt x="45" y="599"/>
                </a:cubicBezTo>
                <a:cubicBezTo>
                  <a:pt x="126" y="568"/>
                  <a:pt x="126" y="568"/>
                  <a:pt x="126" y="568"/>
                </a:cubicBezTo>
                <a:cubicBezTo>
                  <a:pt x="147" y="549"/>
                  <a:pt x="147" y="549"/>
                  <a:pt x="147" y="549"/>
                </a:cubicBezTo>
                <a:cubicBezTo>
                  <a:pt x="149" y="547"/>
                  <a:pt x="149" y="547"/>
                  <a:pt x="149" y="547"/>
                </a:cubicBezTo>
                <a:cubicBezTo>
                  <a:pt x="150" y="548"/>
                  <a:pt x="150" y="548"/>
                  <a:pt x="150" y="548"/>
                </a:cubicBezTo>
                <a:cubicBezTo>
                  <a:pt x="152" y="548"/>
                  <a:pt x="152" y="548"/>
                  <a:pt x="152" y="548"/>
                </a:cubicBezTo>
                <a:cubicBezTo>
                  <a:pt x="199" y="552"/>
                  <a:pt x="199" y="552"/>
                  <a:pt x="199" y="552"/>
                </a:cubicBezTo>
                <a:cubicBezTo>
                  <a:pt x="205" y="552"/>
                  <a:pt x="219" y="547"/>
                  <a:pt x="239" y="538"/>
                </a:cubicBezTo>
                <a:cubicBezTo>
                  <a:pt x="239" y="516"/>
                  <a:pt x="239" y="516"/>
                  <a:pt x="239" y="516"/>
                </a:cubicBezTo>
                <a:cubicBezTo>
                  <a:pt x="240" y="515"/>
                  <a:pt x="240" y="515"/>
                  <a:pt x="240" y="515"/>
                </a:cubicBezTo>
                <a:cubicBezTo>
                  <a:pt x="241" y="515"/>
                  <a:pt x="241" y="515"/>
                  <a:pt x="241" y="515"/>
                </a:cubicBezTo>
                <a:cubicBezTo>
                  <a:pt x="254" y="503"/>
                  <a:pt x="254" y="503"/>
                  <a:pt x="254" y="503"/>
                </a:cubicBezTo>
                <a:cubicBezTo>
                  <a:pt x="251" y="490"/>
                  <a:pt x="251" y="490"/>
                  <a:pt x="251" y="490"/>
                </a:cubicBezTo>
                <a:cubicBezTo>
                  <a:pt x="251" y="488"/>
                  <a:pt x="251" y="488"/>
                  <a:pt x="251" y="488"/>
                </a:cubicBezTo>
                <a:cubicBezTo>
                  <a:pt x="251" y="487"/>
                  <a:pt x="251" y="487"/>
                  <a:pt x="251" y="487"/>
                </a:cubicBezTo>
                <a:cubicBezTo>
                  <a:pt x="251" y="485"/>
                  <a:pt x="251" y="485"/>
                  <a:pt x="251" y="485"/>
                </a:cubicBezTo>
                <a:cubicBezTo>
                  <a:pt x="252" y="484"/>
                  <a:pt x="252" y="484"/>
                  <a:pt x="252" y="484"/>
                </a:cubicBezTo>
                <a:cubicBezTo>
                  <a:pt x="256" y="480"/>
                  <a:pt x="256" y="476"/>
                  <a:pt x="253" y="473"/>
                </a:cubicBezTo>
                <a:cubicBezTo>
                  <a:pt x="250" y="466"/>
                  <a:pt x="251" y="458"/>
                  <a:pt x="256" y="448"/>
                </a:cubicBezTo>
                <a:cubicBezTo>
                  <a:pt x="261" y="441"/>
                  <a:pt x="261" y="441"/>
                  <a:pt x="261" y="441"/>
                </a:cubicBezTo>
                <a:cubicBezTo>
                  <a:pt x="261" y="441"/>
                  <a:pt x="261" y="441"/>
                  <a:pt x="261" y="441"/>
                </a:cubicBezTo>
                <a:cubicBezTo>
                  <a:pt x="260" y="426"/>
                  <a:pt x="260" y="426"/>
                  <a:pt x="260" y="426"/>
                </a:cubicBezTo>
                <a:cubicBezTo>
                  <a:pt x="244" y="407"/>
                  <a:pt x="244" y="407"/>
                  <a:pt x="244" y="407"/>
                </a:cubicBezTo>
                <a:cubicBezTo>
                  <a:pt x="237" y="402"/>
                  <a:pt x="236" y="395"/>
                  <a:pt x="240" y="387"/>
                </a:cubicBezTo>
                <a:cubicBezTo>
                  <a:pt x="242" y="381"/>
                  <a:pt x="245" y="374"/>
                  <a:pt x="251" y="369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66" y="326"/>
                  <a:pt x="266" y="326"/>
                  <a:pt x="266" y="326"/>
                </a:cubicBezTo>
                <a:cubicBezTo>
                  <a:pt x="270" y="314"/>
                  <a:pt x="270" y="314"/>
                  <a:pt x="270" y="314"/>
                </a:cubicBezTo>
                <a:cubicBezTo>
                  <a:pt x="286" y="283"/>
                  <a:pt x="286" y="283"/>
                  <a:pt x="286" y="283"/>
                </a:cubicBezTo>
                <a:cubicBezTo>
                  <a:pt x="275" y="263"/>
                  <a:pt x="275" y="263"/>
                  <a:pt x="275" y="263"/>
                </a:cubicBezTo>
                <a:cubicBezTo>
                  <a:pt x="242" y="243"/>
                  <a:pt x="242" y="243"/>
                  <a:pt x="242" y="243"/>
                </a:cubicBezTo>
                <a:cubicBezTo>
                  <a:pt x="240" y="243"/>
                  <a:pt x="240" y="243"/>
                  <a:pt x="240" y="243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234" y="224"/>
                  <a:pt x="234" y="224"/>
                  <a:pt x="234" y="224"/>
                </a:cubicBezTo>
                <a:cubicBezTo>
                  <a:pt x="234" y="223"/>
                  <a:pt x="234" y="223"/>
                  <a:pt x="234" y="223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237" y="191"/>
                  <a:pt x="237" y="191"/>
                  <a:pt x="237" y="191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43" y="162"/>
                  <a:pt x="244" y="157"/>
                  <a:pt x="247" y="153"/>
                </a:cubicBezTo>
                <a:cubicBezTo>
                  <a:pt x="250" y="151"/>
                  <a:pt x="253" y="149"/>
                  <a:pt x="256" y="149"/>
                </a:cubicBezTo>
                <a:cubicBezTo>
                  <a:pt x="276" y="145"/>
                  <a:pt x="276" y="145"/>
                  <a:pt x="276" y="145"/>
                </a:cubicBezTo>
                <a:cubicBezTo>
                  <a:pt x="281" y="134"/>
                  <a:pt x="281" y="134"/>
                  <a:pt x="281" y="134"/>
                </a:cubicBezTo>
                <a:cubicBezTo>
                  <a:pt x="286" y="99"/>
                  <a:pt x="286" y="99"/>
                  <a:pt x="286" y="99"/>
                </a:cubicBezTo>
                <a:cubicBezTo>
                  <a:pt x="282" y="86"/>
                  <a:pt x="282" y="86"/>
                  <a:pt x="282" y="86"/>
                </a:cubicBezTo>
                <a:cubicBezTo>
                  <a:pt x="264" y="82"/>
                  <a:pt x="264" y="82"/>
                  <a:pt x="264" y="82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42" y="72"/>
                  <a:pt x="242" y="72"/>
                  <a:pt x="242" y="72"/>
                </a:cubicBezTo>
                <a:cubicBezTo>
                  <a:pt x="241" y="71"/>
                  <a:pt x="241" y="71"/>
                  <a:pt x="241" y="71"/>
                </a:cubicBezTo>
                <a:cubicBezTo>
                  <a:pt x="241" y="68"/>
                  <a:pt x="241" y="68"/>
                  <a:pt x="241" y="68"/>
                </a:cubicBezTo>
                <a:cubicBezTo>
                  <a:pt x="240" y="67"/>
                  <a:pt x="240" y="67"/>
                  <a:pt x="240" y="67"/>
                </a:cubicBezTo>
                <a:cubicBezTo>
                  <a:pt x="239" y="42"/>
                  <a:pt x="239" y="42"/>
                  <a:pt x="239" y="42"/>
                </a:cubicBezTo>
                <a:cubicBezTo>
                  <a:pt x="239" y="40"/>
                  <a:pt x="239" y="40"/>
                  <a:pt x="239" y="40"/>
                </a:cubicBezTo>
                <a:cubicBezTo>
                  <a:pt x="239" y="37"/>
                  <a:pt x="239" y="37"/>
                  <a:pt x="239" y="37"/>
                </a:cubicBezTo>
                <a:lnTo>
                  <a:pt x="26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0" name="Freeform 18"/>
          <p:cNvSpPr/>
          <p:nvPr/>
        </p:nvSpPr>
        <p:spPr bwMode="auto">
          <a:xfrm>
            <a:off x="3705331" y="4510065"/>
            <a:ext cx="459301" cy="532323"/>
          </a:xfrm>
          <a:custGeom>
            <a:avLst/>
            <a:gdLst>
              <a:gd name="T0" fmla="*/ 394 w 457"/>
              <a:gd name="T1" fmla="*/ 89 h 529"/>
              <a:gd name="T2" fmla="*/ 385 w 457"/>
              <a:gd name="T3" fmla="*/ 70 h 529"/>
              <a:gd name="T4" fmla="*/ 377 w 457"/>
              <a:gd name="T5" fmla="*/ 32 h 529"/>
              <a:gd name="T6" fmla="*/ 359 w 457"/>
              <a:gd name="T7" fmla="*/ 45 h 529"/>
              <a:gd name="T8" fmla="*/ 329 w 457"/>
              <a:gd name="T9" fmla="*/ 40 h 529"/>
              <a:gd name="T10" fmla="*/ 329 w 457"/>
              <a:gd name="T11" fmla="*/ 19 h 529"/>
              <a:gd name="T12" fmla="*/ 320 w 457"/>
              <a:gd name="T13" fmla="*/ 26 h 529"/>
              <a:gd name="T14" fmla="*/ 287 w 457"/>
              <a:gd name="T15" fmla="*/ 58 h 529"/>
              <a:gd name="T16" fmla="*/ 281 w 457"/>
              <a:gd name="T17" fmla="*/ 58 h 529"/>
              <a:gd name="T18" fmla="*/ 260 w 457"/>
              <a:gd name="T19" fmla="*/ 43 h 529"/>
              <a:gd name="T20" fmla="*/ 242 w 457"/>
              <a:gd name="T21" fmla="*/ 36 h 529"/>
              <a:gd name="T22" fmla="*/ 197 w 457"/>
              <a:gd name="T23" fmla="*/ 21 h 529"/>
              <a:gd name="T24" fmla="*/ 173 w 457"/>
              <a:gd name="T25" fmla="*/ 10 h 529"/>
              <a:gd name="T26" fmla="*/ 123 w 457"/>
              <a:gd name="T27" fmla="*/ 1 h 529"/>
              <a:gd name="T28" fmla="*/ 104 w 457"/>
              <a:gd name="T29" fmla="*/ 42 h 529"/>
              <a:gd name="T30" fmla="*/ 90 w 457"/>
              <a:gd name="T31" fmla="*/ 42 h 529"/>
              <a:gd name="T32" fmla="*/ 38 w 457"/>
              <a:gd name="T33" fmla="*/ 68 h 529"/>
              <a:gd name="T34" fmla="*/ 33 w 457"/>
              <a:gd name="T35" fmla="*/ 192 h 529"/>
              <a:gd name="T36" fmla="*/ 24 w 457"/>
              <a:gd name="T37" fmla="*/ 219 h 529"/>
              <a:gd name="T38" fmla="*/ 2 w 457"/>
              <a:gd name="T39" fmla="*/ 288 h 529"/>
              <a:gd name="T40" fmla="*/ 19 w 457"/>
              <a:gd name="T41" fmla="*/ 294 h 529"/>
              <a:gd name="T42" fmla="*/ 44 w 457"/>
              <a:gd name="T43" fmla="*/ 332 h 529"/>
              <a:gd name="T44" fmla="*/ 35 w 457"/>
              <a:gd name="T45" fmla="*/ 348 h 529"/>
              <a:gd name="T46" fmla="*/ 63 w 457"/>
              <a:gd name="T47" fmla="*/ 417 h 529"/>
              <a:gd name="T48" fmla="*/ 100 w 457"/>
              <a:gd name="T49" fmla="*/ 399 h 529"/>
              <a:gd name="T50" fmla="*/ 121 w 457"/>
              <a:gd name="T51" fmla="*/ 400 h 529"/>
              <a:gd name="T52" fmla="*/ 138 w 457"/>
              <a:gd name="T53" fmla="*/ 370 h 529"/>
              <a:gd name="T54" fmla="*/ 180 w 457"/>
              <a:gd name="T55" fmla="*/ 356 h 529"/>
              <a:gd name="T56" fmla="*/ 202 w 457"/>
              <a:gd name="T57" fmla="*/ 399 h 529"/>
              <a:gd name="T58" fmla="*/ 213 w 457"/>
              <a:gd name="T59" fmla="*/ 436 h 529"/>
              <a:gd name="T60" fmla="*/ 186 w 457"/>
              <a:gd name="T61" fmla="*/ 488 h 529"/>
              <a:gd name="T62" fmla="*/ 222 w 457"/>
              <a:gd name="T63" fmla="*/ 494 h 529"/>
              <a:gd name="T64" fmla="*/ 234 w 457"/>
              <a:gd name="T65" fmla="*/ 526 h 529"/>
              <a:gd name="T66" fmla="*/ 270 w 457"/>
              <a:gd name="T67" fmla="*/ 517 h 529"/>
              <a:gd name="T68" fmla="*/ 286 w 457"/>
              <a:gd name="T69" fmla="*/ 470 h 529"/>
              <a:gd name="T70" fmla="*/ 355 w 457"/>
              <a:gd name="T71" fmla="*/ 499 h 529"/>
              <a:gd name="T72" fmla="*/ 336 w 457"/>
              <a:gd name="T73" fmla="*/ 453 h 529"/>
              <a:gd name="T74" fmla="*/ 338 w 457"/>
              <a:gd name="T75" fmla="*/ 449 h 529"/>
              <a:gd name="T76" fmla="*/ 439 w 457"/>
              <a:gd name="T77" fmla="*/ 438 h 529"/>
              <a:gd name="T78" fmla="*/ 440 w 457"/>
              <a:gd name="T79" fmla="*/ 436 h 529"/>
              <a:gd name="T80" fmla="*/ 440 w 457"/>
              <a:gd name="T81" fmla="*/ 430 h 529"/>
              <a:gd name="T82" fmla="*/ 437 w 457"/>
              <a:gd name="T83" fmla="*/ 374 h 529"/>
              <a:gd name="T84" fmla="*/ 449 w 457"/>
              <a:gd name="T85" fmla="*/ 353 h 529"/>
              <a:gd name="T86" fmla="*/ 429 w 457"/>
              <a:gd name="T87" fmla="*/ 332 h 529"/>
              <a:gd name="T88" fmla="*/ 418 w 457"/>
              <a:gd name="T89" fmla="*/ 259 h 529"/>
              <a:gd name="T90" fmla="*/ 397 w 457"/>
              <a:gd name="T91" fmla="*/ 269 h 529"/>
              <a:gd name="T92" fmla="*/ 394 w 457"/>
              <a:gd name="T93" fmla="*/ 222 h 529"/>
              <a:gd name="T94" fmla="*/ 429 w 457"/>
              <a:gd name="T95" fmla="*/ 132 h 529"/>
              <a:gd name="T96" fmla="*/ 395 w 457"/>
              <a:gd name="T97" fmla="*/ 9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7" h="529">
                <a:moveTo>
                  <a:pt x="395" y="90"/>
                </a:moveTo>
                <a:cubicBezTo>
                  <a:pt x="396" y="89"/>
                  <a:pt x="396" y="89"/>
                  <a:pt x="396" y="89"/>
                </a:cubicBezTo>
                <a:cubicBezTo>
                  <a:pt x="394" y="89"/>
                  <a:pt x="394" y="89"/>
                  <a:pt x="394" y="89"/>
                </a:cubicBezTo>
                <a:cubicBezTo>
                  <a:pt x="394" y="87"/>
                  <a:pt x="394" y="87"/>
                  <a:pt x="394" y="87"/>
                </a:cubicBezTo>
                <a:cubicBezTo>
                  <a:pt x="386" y="71"/>
                  <a:pt x="386" y="71"/>
                  <a:pt x="386" y="71"/>
                </a:cubicBezTo>
                <a:cubicBezTo>
                  <a:pt x="385" y="70"/>
                  <a:pt x="385" y="70"/>
                  <a:pt x="385" y="70"/>
                </a:cubicBezTo>
                <a:cubicBezTo>
                  <a:pt x="385" y="68"/>
                  <a:pt x="385" y="68"/>
                  <a:pt x="385" y="68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87" y="40"/>
                  <a:pt x="384" y="37"/>
                  <a:pt x="377" y="32"/>
                </a:cubicBezTo>
                <a:cubicBezTo>
                  <a:pt x="371" y="32"/>
                  <a:pt x="371" y="32"/>
                  <a:pt x="371" y="32"/>
                </a:cubicBezTo>
                <a:cubicBezTo>
                  <a:pt x="361" y="45"/>
                  <a:pt x="361" y="45"/>
                  <a:pt x="361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29" y="40"/>
                  <a:pt x="329" y="40"/>
                  <a:pt x="329" y="40"/>
                </a:cubicBezTo>
                <a:cubicBezTo>
                  <a:pt x="329" y="38"/>
                  <a:pt x="329" y="38"/>
                  <a:pt x="329" y="38"/>
                </a:cubicBezTo>
                <a:cubicBezTo>
                  <a:pt x="331" y="29"/>
                  <a:pt x="331" y="29"/>
                  <a:pt x="331" y="29"/>
                </a:cubicBezTo>
                <a:cubicBezTo>
                  <a:pt x="329" y="19"/>
                  <a:pt x="329" y="19"/>
                  <a:pt x="329" y="19"/>
                </a:cubicBezTo>
                <a:cubicBezTo>
                  <a:pt x="326" y="18"/>
                  <a:pt x="326" y="18"/>
                  <a:pt x="326" y="18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0" y="27"/>
                  <a:pt x="320" y="27"/>
                  <a:pt x="320" y="27"/>
                </a:cubicBezTo>
                <a:cubicBezTo>
                  <a:pt x="288" y="56"/>
                  <a:pt x="288" y="56"/>
                  <a:pt x="288" y="56"/>
                </a:cubicBezTo>
                <a:cubicBezTo>
                  <a:pt x="287" y="58"/>
                  <a:pt x="287" y="58"/>
                  <a:pt x="287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83" y="58"/>
                  <a:pt x="283" y="58"/>
                  <a:pt x="283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71" y="52"/>
                  <a:pt x="271" y="52"/>
                  <a:pt x="271" y="52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6" y="21"/>
                  <a:pt x="196" y="21"/>
                  <a:pt x="196" y="21"/>
                </a:cubicBezTo>
                <a:cubicBezTo>
                  <a:pt x="173" y="9"/>
                  <a:pt x="173" y="9"/>
                  <a:pt x="173" y="9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55" y="2"/>
                  <a:pt x="155" y="2"/>
                  <a:pt x="155" y="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38" y="68"/>
                  <a:pt x="38" y="68"/>
                  <a:pt x="38" y="6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6" y="163"/>
                  <a:pt x="26" y="163"/>
                  <a:pt x="26" y="163"/>
                </a:cubicBezTo>
                <a:cubicBezTo>
                  <a:pt x="33" y="192"/>
                  <a:pt x="33" y="192"/>
                  <a:pt x="33" y="192"/>
                </a:cubicBezTo>
                <a:cubicBezTo>
                  <a:pt x="34" y="195"/>
                  <a:pt x="34" y="196"/>
                  <a:pt x="33" y="197"/>
                </a:cubicBezTo>
                <a:cubicBezTo>
                  <a:pt x="30" y="198"/>
                  <a:pt x="30" y="198"/>
                  <a:pt x="30" y="198"/>
                </a:cubicBezTo>
                <a:cubicBezTo>
                  <a:pt x="25" y="201"/>
                  <a:pt x="23" y="209"/>
                  <a:pt x="24" y="219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12" y="275"/>
                  <a:pt x="3" y="284"/>
                  <a:pt x="2" y="288"/>
                </a:cubicBezTo>
                <a:cubicBezTo>
                  <a:pt x="0" y="303"/>
                  <a:pt x="0" y="303"/>
                  <a:pt x="0" y="303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9" y="294"/>
                  <a:pt x="19" y="294"/>
                  <a:pt x="19" y="294"/>
                </a:cubicBezTo>
                <a:cubicBezTo>
                  <a:pt x="20" y="294"/>
                  <a:pt x="20" y="294"/>
                  <a:pt x="20" y="294"/>
                </a:cubicBezTo>
                <a:cubicBezTo>
                  <a:pt x="32" y="294"/>
                  <a:pt x="40" y="298"/>
                  <a:pt x="41" y="309"/>
                </a:cubicBezTo>
                <a:cubicBezTo>
                  <a:pt x="44" y="332"/>
                  <a:pt x="44" y="332"/>
                  <a:pt x="44" y="332"/>
                </a:cubicBezTo>
                <a:cubicBezTo>
                  <a:pt x="43" y="335"/>
                  <a:pt x="43" y="335"/>
                  <a:pt x="43" y="335"/>
                </a:cubicBezTo>
                <a:cubicBezTo>
                  <a:pt x="41" y="337"/>
                  <a:pt x="41" y="337"/>
                  <a:pt x="41" y="337"/>
                </a:cubicBezTo>
                <a:cubicBezTo>
                  <a:pt x="38" y="341"/>
                  <a:pt x="35" y="344"/>
                  <a:pt x="35" y="348"/>
                </a:cubicBezTo>
                <a:cubicBezTo>
                  <a:pt x="32" y="372"/>
                  <a:pt x="32" y="372"/>
                  <a:pt x="32" y="372"/>
                </a:cubicBezTo>
                <a:cubicBezTo>
                  <a:pt x="33" y="381"/>
                  <a:pt x="37" y="387"/>
                  <a:pt x="41" y="390"/>
                </a:cubicBezTo>
                <a:cubicBezTo>
                  <a:pt x="63" y="417"/>
                  <a:pt x="63" y="417"/>
                  <a:pt x="63" y="417"/>
                </a:cubicBezTo>
                <a:cubicBezTo>
                  <a:pt x="83" y="401"/>
                  <a:pt x="83" y="401"/>
                  <a:pt x="83" y="401"/>
                </a:cubicBezTo>
                <a:cubicBezTo>
                  <a:pt x="99" y="399"/>
                  <a:pt x="99" y="399"/>
                  <a:pt x="99" y="399"/>
                </a:cubicBezTo>
                <a:cubicBezTo>
                  <a:pt x="100" y="399"/>
                  <a:pt x="100" y="399"/>
                  <a:pt x="100" y="399"/>
                </a:cubicBezTo>
                <a:cubicBezTo>
                  <a:pt x="101" y="401"/>
                  <a:pt x="101" y="401"/>
                  <a:pt x="101" y="401"/>
                </a:cubicBezTo>
                <a:cubicBezTo>
                  <a:pt x="111" y="404"/>
                  <a:pt x="111" y="404"/>
                  <a:pt x="111" y="404"/>
                </a:cubicBezTo>
                <a:cubicBezTo>
                  <a:pt x="115" y="404"/>
                  <a:pt x="118" y="403"/>
                  <a:pt x="121" y="400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28" y="378"/>
                  <a:pt x="128" y="378"/>
                  <a:pt x="128" y="378"/>
                </a:cubicBezTo>
                <a:cubicBezTo>
                  <a:pt x="130" y="374"/>
                  <a:pt x="134" y="372"/>
                  <a:pt x="138" y="370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167" y="372"/>
                  <a:pt x="171" y="371"/>
                  <a:pt x="171" y="369"/>
                </a:cubicBezTo>
                <a:cubicBezTo>
                  <a:pt x="174" y="362"/>
                  <a:pt x="177" y="359"/>
                  <a:pt x="180" y="356"/>
                </a:cubicBezTo>
                <a:cubicBezTo>
                  <a:pt x="183" y="356"/>
                  <a:pt x="188" y="357"/>
                  <a:pt x="192" y="361"/>
                </a:cubicBezTo>
                <a:cubicBezTo>
                  <a:pt x="199" y="367"/>
                  <a:pt x="204" y="372"/>
                  <a:pt x="204" y="380"/>
                </a:cubicBezTo>
                <a:cubicBezTo>
                  <a:pt x="202" y="399"/>
                  <a:pt x="202" y="399"/>
                  <a:pt x="202" y="399"/>
                </a:cubicBezTo>
                <a:cubicBezTo>
                  <a:pt x="206" y="402"/>
                  <a:pt x="206" y="402"/>
                  <a:pt x="206" y="402"/>
                </a:cubicBezTo>
                <a:cubicBezTo>
                  <a:pt x="213" y="407"/>
                  <a:pt x="217" y="412"/>
                  <a:pt x="217" y="417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0" y="446"/>
                  <a:pt x="206" y="453"/>
                  <a:pt x="202" y="456"/>
                </a:cubicBezTo>
                <a:cubicBezTo>
                  <a:pt x="202" y="455"/>
                  <a:pt x="202" y="455"/>
                  <a:pt x="202" y="455"/>
                </a:cubicBezTo>
                <a:cubicBezTo>
                  <a:pt x="186" y="488"/>
                  <a:pt x="186" y="488"/>
                  <a:pt x="186" y="488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17" y="491"/>
                  <a:pt x="217" y="491"/>
                  <a:pt x="217" y="491"/>
                </a:cubicBezTo>
                <a:cubicBezTo>
                  <a:pt x="222" y="494"/>
                  <a:pt x="222" y="494"/>
                  <a:pt x="222" y="494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17" y="508"/>
                  <a:pt x="216" y="516"/>
                  <a:pt x="217" y="521"/>
                </a:cubicBezTo>
                <a:cubicBezTo>
                  <a:pt x="225" y="526"/>
                  <a:pt x="231" y="529"/>
                  <a:pt x="234" y="526"/>
                </a:cubicBezTo>
                <a:cubicBezTo>
                  <a:pt x="249" y="520"/>
                  <a:pt x="249" y="520"/>
                  <a:pt x="249" y="520"/>
                </a:cubicBezTo>
                <a:cubicBezTo>
                  <a:pt x="256" y="517"/>
                  <a:pt x="256" y="517"/>
                  <a:pt x="256" y="517"/>
                </a:cubicBezTo>
                <a:cubicBezTo>
                  <a:pt x="270" y="517"/>
                  <a:pt x="270" y="517"/>
                  <a:pt x="270" y="517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3" y="484"/>
                  <a:pt x="283" y="484"/>
                  <a:pt x="283" y="484"/>
                </a:cubicBezTo>
                <a:cubicBezTo>
                  <a:pt x="282" y="478"/>
                  <a:pt x="283" y="474"/>
                  <a:pt x="286" y="470"/>
                </a:cubicBezTo>
                <a:cubicBezTo>
                  <a:pt x="290" y="467"/>
                  <a:pt x="298" y="467"/>
                  <a:pt x="311" y="475"/>
                </a:cubicBezTo>
                <a:cubicBezTo>
                  <a:pt x="336" y="490"/>
                  <a:pt x="336" y="490"/>
                  <a:pt x="336" y="490"/>
                </a:cubicBezTo>
                <a:cubicBezTo>
                  <a:pt x="345" y="497"/>
                  <a:pt x="351" y="499"/>
                  <a:pt x="355" y="499"/>
                </a:cubicBezTo>
                <a:cubicBezTo>
                  <a:pt x="355" y="498"/>
                  <a:pt x="355" y="498"/>
                  <a:pt x="355" y="498"/>
                </a:cubicBezTo>
                <a:cubicBezTo>
                  <a:pt x="357" y="494"/>
                  <a:pt x="355" y="485"/>
                  <a:pt x="350" y="475"/>
                </a:cubicBezTo>
                <a:cubicBezTo>
                  <a:pt x="336" y="453"/>
                  <a:pt x="336" y="453"/>
                  <a:pt x="336" y="453"/>
                </a:cubicBezTo>
                <a:cubicBezTo>
                  <a:pt x="336" y="451"/>
                  <a:pt x="336" y="451"/>
                  <a:pt x="336" y="451"/>
                </a:cubicBezTo>
                <a:cubicBezTo>
                  <a:pt x="337" y="451"/>
                  <a:pt x="337" y="451"/>
                  <a:pt x="337" y="451"/>
                </a:cubicBezTo>
                <a:cubicBezTo>
                  <a:pt x="338" y="449"/>
                  <a:pt x="338" y="449"/>
                  <a:pt x="338" y="449"/>
                </a:cubicBezTo>
                <a:cubicBezTo>
                  <a:pt x="352" y="430"/>
                  <a:pt x="367" y="424"/>
                  <a:pt x="384" y="430"/>
                </a:cubicBezTo>
                <a:cubicBezTo>
                  <a:pt x="423" y="448"/>
                  <a:pt x="423" y="448"/>
                  <a:pt x="423" y="448"/>
                </a:cubicBezTo>
                <a:cubicBezTo>
                  <a:pt x="439" y="438"/>
                  <a:pt x="439" y="438"/>
                  <a:pt x="439" y="438"/>
                </a:cubicBezTo>
                <a:cubicBezTo>
                  <a:pt x="440" y="438"/>
                  <a:pt x="440" y="438"/>
                  <a:pt x="440" y="438"/>
                </a:cubicBezTo>
                <a:cubicBezTo>
                  <a:pt x="440" y="437"/>
                  <a:pt x="440" y="437"/>
                  <a:pt x="440" y="437"/>
                </a:cubicBezTo>
                <a:cubicBezTo>
                  <a:pt x="440" y="436"/>
                  <a:pt x="440" y="436"/>
                  <a:pt x="440" y="436"/>
                </a:cubicBezTo>
                <a:cubicBezTo>
                  <a:pt x="438" y="433"/>
                  <a:pt x="438" y="433"/>
                  <a:pt x="438" y="433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0"/>
                  <a:pt x="440" y="430"/>
                  <a:pt x="440" y="430"/>
                </a:cubicBezTo>
                <a:cubicBezTo>
                  <a:pt x="452" y="409"/>
                  <a:pt x="457" y="393"/>
                  <a:pt x="452" y="385"/>
                </a:cubicBezTo>
                <a:cubicBezTo>
                  <a:pt x="449" y="378"/>
                  <a:pt x="444" y="374"/>
                  <a:pt x="440" y="374"/>
                </a:cubicBezTo>
                <a:cubicBezTo>
                  <a:pt x="437" y="374"/>
                  <a:pt x="437" y="374"/>
                  <a:pt x="437" y="374"/>
                </a:cubicBezTo>
                <a:cubicBezTo>
                  <a:pt x="434" y="364"/>
                  <a:pt x="434" y="364"/>
                  <a:pt x="434" y="364"/>
                </a:cubicBezTo>
                <a:cubicBezTo>
                  <a:pt x="437" y="364"/>
                  <a:pt x="437" y="364"/>
                  <a:pt x="437" y="364"/>
                </a:cubicBezTo>
                <a:cubicBezTo>
                  <a:pt x="444" y="361"/>
                  <a:pt x="448" y="357"/>
                  <a:pt x="449" y="353"/>
                </a:cubicBezTo>
                <a:cubicBezTo>
                  <a:pt x="446" y="348"/>
                  <a:pt x="446" y="348"/>
                  <a:pt x="446" y="348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1"/>
                  <a:pt x="429" y="331"/>
                  <a:pt x="429" y="331"/>
                </a:cubicBezTo>
                <a:cubicBezTo>
                  <a:pt x="421" y="308"/>
                  <a:pt x="421" y="308"/>
                  <a:pt x="421" y="308"/>
                </a:cubicBezTo>
                <a:cubicBezTo>
                  <a:pt x="418" y="290"/>
                  <a:pt x="415" y="274"/>
                  <a:pt x="418" y="259"/>
                </a:cubicBezTo>
                <a:cubicBezTo>
                  <a:pt x="418" y="249"/>
                  <a:pt x="418" y="249"/>
                  <a:pt x="418" y="249"/>
                </a:cubicBezTo>
                <a:cubicBezTo>
                  <a:pt x="407" y="258"/>
                  <a:pt x="407" y="258"/>
                  <a:pt x="407" y="258"/>
                </a:cubicBezTo>
                <a:cubicBezTo>
                  <a:pt x="397" y="269"/>
                  <a:pt x="397" y="269"/>
                  <a:pt x="397" y="269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2"/>
                  <a:pt x="394" y="222"/>
                  <a:pt x="394" y="222"/>
                </a:cubicBezTo>
                <a:cubicBezTo>
                  <a:pt x="395" y="222"/>
                  <a:pt x="395" y="222"/>
                  <a:pt x="395" y="222"/>
                </a:cubicBezTo>
                <a:cubicBezTo>
                  <a:pt x="419" y="189"/>
                  <a:pt x="434" y="169"/>
                  <a:pt x="440" y="163"/>
                </a:cubicBezTo>
                <a:cubicBezTo>
                  <a:pt x="429" y="132"/>
                  <a:pt x="429" y="132"/>
                  <a:pt x="429" y="132"/>
                </a:cubicBezTo>
                <a:cubicBezTo>
                  <a:pt x="426" y="116"/>
                  <a:pt x="424" y="106"/>
                  <a:pt x="424" y="102"/>
                </a:cubicBezTo>
                <a:cubicBezTo>
                  <a:pt x="405" y="94"/>
                  <a:pt x="405" y="94"/>
                  <a:pt x="405" y="94"/>
                </a:cubicBezTo>
                <a:lnTo>
                  <a:pt x="395" y="9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1" name="Freeform 19"/>
          <p:cNvSpPr/>
          <p:nvPr/>
        </p:nvSpPr>
        <p:spPr bwMode="auto">
          <a:xfrm>
            <a:off x="3651357" y="4206335"/>
            <a:ext cx="648736" cy="404269"/>
          </a:xfrm>
          <a:custGeom>
            <a:avLst/>
            <a:gdLst>
              <a:gd name="T0" fmla="*/ 85 w 645"/>
              <a:gd name="T1" fmla="*/ 11 h 402"/>
              <a:gd name="T2" fmla="*/ 113 w 645"/>
              <a:gd name="T3" fmla="*/ 31 h 402"/>
              <a:gd name="T4" fmla="*/ 129 w 645"/>
              <a:gd name="T5" fmla="*/ 53 h 402"/>
              <a:gd name="T6" fmla="*/ 116 w 645"/>
              <a:gd name="T7" fmla="*/ 68 h 402"/>
              <a:gd name="T8" fmla="*/ 80 w 645"/>
              <a:gd name="T9" fmla="*/ 77 h 402"/>
              <a:gd name="T10" fmla="*/ 84 w 645"/>
              <a:gd name="T11" fmla="*/ 98 h 402"/>
              <a:gd name="T12" fmla="*/ 94 w 645"/>
              <a:gd name="T13" fmla="*/ 142 h 402"/>
              <a:gd name="T14" fmla="*/ 118 w 645"/>
              <a:gd name="T15" fmla="*/ 150 h 402"/>
              <a:gd name="T16" fmla="*/ 120 w 645"/>
              <a:gd name="T17" fmla="*/ 152 h 402"/>
              <a:gd name="T18" fmla="*/ 134 w 645"/>
              <a:gd name="T19" fmla="*/ 172 h 402"/>
              <a:gd name="T20" fmla="*/ 141 w 645"/>
              <a:gd name="T21" fmla="*/ 192 h 402"/>
              <a:gd name="T22" fmla="*/ 106 w 645"/>
              <a:gd name="T23" fmla="*/ 243 h 402"/>
              <a:gd name="T24" fmla="*/ 4 w 645"/>
              <a:gd name="T25" fmla="*/ 268 h 402"/>
              <a:gd name="T26" fmla="*/ 11 w 645"/>
              <a:gd name="T27" fmla="*/ 306 h 402"/>
              <a:gd name="T28" fmla="*/ 50 w 645"/>
              <a:gd name="T29" fmla="*/ 377 h 402"/>
              <a:gd name="T30" fmla="*/ 52 w 645"/>
              <a:gd name="T31" fmla="*/ 378 h 402"/>
              <a:gd name="T32" fmla="*/ 67 w 645"/>
              <a:gd name="T33" fmla="*/ 398 h 402"/>
              <a:gd name="T34" fmla="*/ 80 w 645"/>
              <a:gd name="T35" fmla="*/ 364 h 402"/>
              <a:gd name="T36" fmla="*/ 102 w 645"/>
              <a:gd name="T37" fmla="*/ 335 h 402"/>
              <a:gd name="T38" fmla="*/ 148 w 645"/>
              <a:gd name="T39" fmla="*/ 333 h 402"/>
              <a:gd name="T40" fmla="*/ 167 w 645"/>
              <a:gd name="T41" fmla="*/ 293 h 402"/>
              <a:gd name="T42" fmla="*/ 210 w 645"/>
              <a:gd name="T43" fmla="*/ 292 h 402"/>
              <a:gd name="T44" fmla="*/ 288 w 645"/>
              <a:gd name="T45" fmla="*/ 320 h 402"/>
              <a:gd name="T46" fmla="*/ 290 w 645"/>
              <a:gd name="T47" fmla="*/ 320 h 402"/>
              <a:gd name="T48" fmla="*/ 319 w 645"/>
              <a:gd name="T49" fmla="*/ 335 h 402"/>
              <a:gd name="T50" fmla="*/ 319 w 645"/>
              <a:gd name="T51" fmla="*/ 335 h 402"/>
              <a:gd name="T52" fmla="*/ 347 w 645"/>
              <a:gd name="T53" fmla="*/ 336 h 402"/>
              <a:gd name="T54" fmla="*/ 374 w 645"/>
              <a:gd name="T55" fmla="*/ 304 h 402"/>
              <a:gd name="T56" fmla="*/ 391 w 645"/>
              <a:gd name="T57" fmla="*/ 315 h 402"/>
              <a:gd name="T58" fmla="*/ 393 w 645"/>
              <a:gd name="T59" fmla="*/ 341 h 402"/>
              <a:gd name="T60" fmla="*/ 420 w 645"/>
              <a:gd name="T61" fmla="*/ 323 h 402"/>
              <a:gd name="T62" fmla="*/ 435 w 645"/>
              <a:gd name="T63" fmla="*/ 324 h 402"/>
              <a:gd name="T64" fmla="*/ 449 w 645"/>
              <a:gd name="T65" fmla="*/ 370 h 402"/>
              <a:gd name="T66" fmla="*/ 511 w 645"/>
              <a:gd name="T67" fmla="*/ 342 h 402"/>
              <a:gd name="T68" fmla="*/ 568 w 645"/>
              <a:gd name="T69" fmla="*/ 318 h 402"/>
              <a:gd name="T70" fmla="*/ 625 w 645"/>
              <a:gd name="T71" fmla="*/ 301 h 402"/>
              <a:gd name="T72" fmla="*/ 639 w 645"/>
              <a:gd name="T73" fmla="*/ 291 h 402"/>
              <a:gd name="T74" fmla="*/ 606 w 645"/>
              <a:gd name="T75" fmla="*/ 201 h 402"/>
              <a:gd name="T76" fmla="*/ 621 w 645"/>
              <a:gd name="T77" fmla="*/ 175 h 402"/>
              <a:gd name="T78" fmla="*/ 585 w 645"/>
              <a:gd name="T79" fmla="*/ 164 h 402"/>
              <a:gd name="T80" fmla="*/ 567 w 645"/>
              <a:gd name="T81" fmla="*/ 143 h 402"/>
              <a:gd name="T82" fmla="*/ 566 w 645"/>
              <a:gd name="T83" fmla="*/ 141 h 402"/>
              <a:gd name="T84" fmla="*/ 492 w 645"/>
              <a:gd name="T85" fmla="*/ 124 h 402"/>
              <a:gd name="T86" fmla="*/ 428 w 645"/>
              <a:gd name="T87" fmla="*/ 122 h 402"/>
              <a:gd name="T88" fmla="*/ 284 w 645"/>
              <a:gd name="T89" fmla="*/ 64 h 402"/>
              <a:gd name="T90" fmla="*/ 189 w 645"/>
              <a:gd name="T91" fmla="*/ 0 h 402"/>
              <a:gd name="T92" fmla="*/ 97 w 645"/>
              <a:gd name="T93" fmla="*/ 6 h 402"/>
              <a:gd name="T94" fmla="*/ 81 w 645"/>
              <a:gd name="T95" fmla="*/ 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5" h="402">
                <a:moveTo>
                  <a:pt x="81" y="1"/>
                </a:moveTo>
                <a:cubicBezTo>
                  <a:pt x="80" y="5"/>
                  <a:pt x="80" y="5"/>
                  <a:pt x="80" y="5"/>
                </a:cubicBezTo>
                <a:cubicBezTo>
                  <a:pt x="85" y="11"/>
                  <a:pt x="85" y="11"/>
                  <a:pt x="85" y="11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87" y="69"/>
                  <a:pt x="87" y="69"/>
                  <a:pt x="87" y="69"/>
                </a:cubicBezTo>
                <a:cubicBezTo>
                  <a:pt x="80" y="77"/>
                  <a:pt x="80" y="77"/>
                  <a:pt x="80" y="77"/>
                </a:cubicBezTo>
                <a:cubicBezTo>
                  <a:pt x="83" y="86"/>
                  <a:pt x="83" y="86"/>
                  <a:pt x="83" y="86"/>
                </a:cubicBezTo>
                <a:cubicBezTo>
                  <a:pt x="83" y="87"/>
                  <a:pt x="83" y="87"/>
                  <a:pt x="83" y="87"/>
                </a:cubicBezTo>
                <a:cubicBezTo>
                  <a:pt x="84" y="98"/>
                  <a:pt x="84" y="98"/>
                  <a:pt x="84" y="98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42"/>
                  <a:pt x="94" y="142"/>
                  <a:pt x="94" y="14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7" y="150"/>
                  <a:pt x="117" y="150"/>
                  <a:pt x="117" y="150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9" y="151"/>
                  <a:pt x="119" y="151"/>
                  <a:pt x="119" y="151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1" y="205"/>
                  <a:pt x="141" y="205"/>
                  <a:pt x="141" y="205"/>
                </a:cubicBezTo>
                <a:cubicBezTo>
                  <a:pt x="140" y="212"/>
                  <a:pt x="138" y="218"/>
                  <a:pt x="136" y="223"/>
                </a:cubicBezTo>
                <a:cubicBezTo>
                  <a:pt x="131" y="230"/>
                  <a:pt x="121" y="236"/>
                  <a:pt x="106" y="243"/>
                </a:cubicBezTo>
                <a:cubicBezTo>
                  <a:pt x="71" y="264"/>
                  <a:pt x="71" y="264"/>
                  <a:pt x="71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4" y="268"/>
                  <a:pt x="4" y="268"/>
                  <a:pt x="4" y="268"/>
                </a:cubicBezTo>
                <a:cubicBezTo>
                  <a:pt x="0" y="284"/>
                  <a:pt x="0" y="284"/>
                  <a:pt x="0" y="284"/>
                </a:cubicBezTo>
                <a:cubicBezTo>
                  <a:pt x="11" y="305"/>
                  <a:pt x="11" y="305"/>
                  <a:pt x="11" y="305"/>
                </a:cubicBezTo>
                <a:cubicBezTo>
                  <a:pt x="11" y="306"/>
                  <a:pt x="11" y="306"/>
                  <a:pt x="11" y="306"/>
                </a:cubicBezTo>
                <a:cubicBezTo>
                  <a:pt x="11" y="307"/>
                  <a:pt x="11" y="307"/>
                  <a:pt x="11" y="307"/>
                </a:cubicBezTo>
                <a:cubicBezTo>
                  <a:pt x="15" y="334"/>
                  <a:pt x="15" y="334"/>
                  <a:pt x="15" y="334"/>
                </a:cubicBezTo>
                <a:cubicBezTo>
                  <a:pt x="50" y="377"/>
                  <a:pt x="50" y="377"/>
                  <a:pt x="50" y="377"/>
                </a:cubicBezTo>
                <a:cubicBezTo>
                  <a:pt x="52" y="377"/>
                  <a:pt x="52" y="377"/>
                  <a:pt x="52" y="377"/>
                </a:cubicBezTo>
                <a:cubicBezTo>
                  <a:pt x="52" y="377"/>
                  <a:pt x="52" y="377"/>
                  <a:pt x="52" y="377"/>
                </a:cubicBezTo>
                <a:cubicBezTo>
                  <a:pt x="52" y="378"/>
                  <a:pt x="52" y="378"/>
                  <a:pt x="52" y="378"/>
                </a:cubicBezTo>
                <a:cubicBezTo>
                  <a:pt x="66" y="402"/>
                  <a:pt x="66" y="402"/>
                  <a:pt x="66" y="402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67" y="398"/>
                  <a:pt x="67" y="398"/>
                  <a:pt x="67" y="398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101" y="336"/>
                  <a:pt x="101" y="336"/>
                  <a:pt x="101" y="336"/>
                </a:cubicBezTo>
                <a:cubicBezTo>
                  <a:pt x="102" y="335"/>
                  <a:pt x="102" y="335"/>
                  <a:pt x="102" y="335"/>
                </a:cubicBezTo>
                <a:cubicBezTo>
                  <a:pt x="129" y="323"/>
                  <a:pt x="129" y="323"/>
                  <a:pt x="129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48" y="333"/>
                  <a:pt x="148" y="333"/>
                  <a:pt x="148" y="333"/>
                </a:cubicBezTo>
                <a:cubicBezTo>
                  <a:pt x="170" y="331"/>
                  <a:pt x="170" y="331"/>
                  <a:pt x="170" y="331"/>
                </a:cubicBezTo>
                <a:cubicBezTo>
                  <a:pt x="162" y="294"/>
                  <a:pt x="162" y="294"/>
                  <a:pt x="162" y="294"/>
                </a:cubicBezTo>
                <a:cubicBezTo>
                  <a:pt x="167" y="293"/>
                  <a:pt x="167" y="293"/>
                  <a:pt x="167" y="293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210" y="292"/>
                  <a:pt x="210" y="292"/>
                  <a:pt x="210" y="292"/>
                </a:cubicBezTo>
                <a:cubicBezTo>
                  <a:pt x="210" y="293"/>
                  <a:pt x="210" y="293"/>
                  <a:pt x="210" y="293"/>
                </a:cubicBezTo>
                <a:cubicBezTo>
                  <a:pt x="252" y="312"/>
                  <a:pt x="252" y="312"/>
                  <a:pt x="252" y="312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9" y="320"/>
                  <a:pt x="289" y="320"/>
                  <a:pt x="289" y="320"/>
                </a:cubicBezTo>
                <a:cubicBezTo>
                  <a:pt x="289" y="320"/>
                  <a:pt x="289" y="320"/>
                  <a:pt x="289" y="320"/>
                </a:cubicBezTo>
                <a:cubicBezTo>
                  <a:pt x="290" y="320"/>
                  <a:pt x="290" y="320"/>
                  <a:pt x="290" y="320"/>
                </a:cubicBezTo>
                <a:cubicBezTo>
                  <a:pt x="302" y="328"/>
                  <a:pt x="302" y="328"/>
                  <a:pt x="302" y="328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29" y="345"/>
                  <a:pt x="329" y="345"/>
                  <a:pt x="329" y="345"/>
                </a:cubicBezTo>
                <a:cubicBezTo>
                  <a:pt x="335" y="347"/>
                  <a:pt x="335" y="347"/>
                  <a:pt x="335" y="347"/>
                </a:cubicBezTo>
                <a:cubicBezTo>
                  <a:pt x="347" y="336"/>
                  <a:pt x="347" y="336"/>
                  <a:pt x="347" y="336"/>
                </a:cubicBezTo>
                <a:cubicBezTo>
                  <a:pt x="347" y="335"/>
                  <a:pt x="347" y="335"/>
                  <a:pt x="347" y="335"/>
                </a:cubicBezTo>
                <a:cubicBezTo>
                  <a:pt x="365" y="322"/>
                  <a:pt x="365" y="322"/>
                  <a:pt x="365" y="322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91" y="313"/>
                  <a:pt x="391" y="313"/>
                  <a:pt x="391" y="313"/>
                </a:cubicBezTo>
                <a:cubicBezTo>
                  <a:pt x="391" y="314"/>
                  <a:pt x="391" y="314"/>
                  <a:pt x="391" y="314"/>
                </a:cubicBezTo>
                <a:cubicBezTo>
                  <a:pt x="391" y="315"/>
                  <a:pt x="391" y="315"/>
                  <a:pt x="391" y="315"/>
                </a:cubicBezTo>
                <a:cubicBezTo>
                  <a:pt x="396" y="329"/>
                  <a:pt x="396" y="329"/>
                  <a:pt x="396" y="329"/>
                </a:cubicBezTo>
                <a:cubicBezTo>
                  <a:pt x="396" y="332"/>
                  <a:pt x="396" y="332"/>
                  <a:pt x="396" y="332"/>
                </a:cubicBezTo>
                <a:cubicBezTo>
                  <a:pt x="393" y="341"/>
                  <a:pt x="393" y="341"/>
                  <a:pt x="393" y="341"/>
                </a:cubicBezTo>
                <a:cubicBezTo>
                  <a:pt x="395" y="343"/>
                  <a:pt x="395" y="343"/>
                  <a:pt x="395" y="343"/>
                </a:cubicBezTo>
                <a:cubicBezTo>
                  <a:pt x="405" y="338"/>
                  <a:pt x="405" y="338"/>
                  <a:pt x="405" y="338"/>
                </a:cubicBezTo>
                <a:cubicBezTo>
                  <a:pt x="420" y="323"/>
                  <a:pt x="420" y="323"/>
                  <a:pt x="420" y="323"/>
                </a:cubicBezTo>
                <a:cubicBezTo>
                  <a:pt x="434" y="323"/>
                  <a:pt x="434" y="323"/>
                  <a:pt x="434" y="323"/>
                </a:cubicBezTo>
                <a:cubicBezTo>
                  <a:pt x="434" y="324"/>
                  <a:pt x="434" y="324"/>
                  <a:pt x="434" y="324"/>
                </a:cubicBezTo>
                <a:cubicBezTo>
                  <a:pt x="435" y="324"/>
                  <a:pt x="435" y="324"/>
                  <a:pt x="435" y="324"/>
                </a:cubicBezTo>
                <a:cubicBezTo>
                  <a:pt x="444" y="330"/>
                  <a:pt x="444" y="330"/>
                  <a:pt x="444" y="330"/>
                </a:cubicBezTo>
                <a:cubicBezTo>
                  <a:pt x="450" y="336"/>
                  <a:pt x="453" y="342"/>
                  <a:pt x="450" y="347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56" y="382"/>
                  <a:pt x="456" y="382"/>
                  <a:pt x="456" y="382"/>
                </a:cubicBezTo>
                <a:cubicBezTo>
                  <a:pt x="458" y="383"/>
                  <a:pt x="458" y="383"/>
                  <a:pt x="458" y="383"/>
                </a:cubicBezTo>
                <a:cubicBezTo>
                  <a:pt x="483" y="355"/>
                  <a:pt x="500" y="342"/>
                  <a:pt x="511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45" y="328"/>
                  <a:pt x="545" y="328"/>
                  <a:pt x="545" y="328"/>
                </a:cubicBezTo>
                <a:cubicBezTo>
                  <a:pt x="568" y="318"/>
                  <a:pt x="568" y="318"/>
                  <a:pt x="568" y="318"/>
                </a:cubicBezTo>
                <a:cubicBezTo>
                  <a:pt x="569" y="318"/>
                  <a:pt x="569" y="318"/>
                  <a:pt x="569" y="318"/>
                </a:cubicBezTo>
                <a:cubicBezTo>
                  <a:pt x="596" y="315"/>
                  <a:pt x="596" y="315"/>
                  <a:pt x="596" y="315"/>
                </a:cubicBezTo>
                <a:cubicBezTo>
                  <a:pt x="625" y="301"/>
                  <a:pt x="625" y="301"/>
                  <a:pt x="625" y="301"/>
                </a:cubicBezTo>
                <a:cubicBezTo>
                  <a:pt x="625" y="300"/>
                  <a:pt x="625" y="300"/>
                  <a:pt x="625" y="300"/>
                </a:cubicBezTo>
                <a:cubicBezTo>
                  <a:pt x="643" y="300"/>
                  <a:pt x="643" y="300"/>
                  <a:pt x="643" y="300"/>
                </a:cubicBezTo>
                <a:cubicBezTo>
                  <a:pt x="639" y="291"/>
                  <a:pt x="639" y="291"/>
                  <a:pt x="639" y="291"/>
                </a:cubicBezTo>
                <a:cubicBezTo>
                  <a:pt x="640" y="289"/>
                  <a:pt x="640" y="289"/>
                  <a:pt x="640" y="289"/>
                </a:cubicBezTo>
                <a:cubicBezTo>
                  <a:pt x="645" y="285"/>
                  <a:pt x="645" y="285"/>
                  <a:pt x="645" y="285"/>
                </a:cubicBezTo>
                <a:cubicBezTo>
                  <a:pt x="606" y="201"/>
                  <a:pt x="606" y="201"/>
                  <a:pt x="606" y="201"/>
                </a:cubicBezTo>
                <a:cubicBezTo>
                  <a:pt x="606" y="199"/>
                  <a:pt x="606" y="199"/>
                  <a:pt x="606" y="199"/>
                </a:cubicBezTo>
                <a:cubicBezTo>
                  <a:pt x="605" y="198"/>
                  <a:pt x="605" y="198"/>
                  <a:pt x="605" y="198"/>
                </a:cubicBezTo>
                <a:cubicBezTo>
                  <a:pt x="621" y="175"/>
                  <a:pt x="621" y="175"/>
                  <a:pt x="621" y="175"/>
                </a:cubicBezTo>
                <a:cubicBezTo>
                  <a:pt x="616" y="170"/>
                  <a:pt x="616" y="170"/>
                  <a:pt x="616" y="170"/>
                </a:cubicBezTo>
                <a:cubicBezTo>
                  <a:pt x="588" y="164"/>
                  <a:pt x="588" y="164"/>
                  <a:pt x="588" y="164"/>
                </a:cubicBezTo>
                <a:cubicBezTo>
                  <a:pt x="585" y="164"/>
                  <a:pt x="585" y="164"/>
                  <a:pt x="585" y="164"/>
                </a:cubicBezTo>
                <a:cubicBezTo>
                  <a:pt x="585" y="164"/>
                  <a:pt x="585" y="164"/>
                  <a:pt x="585" y="164"/>
                </a:cubicBezTo>
                <a:cubicBezTo>
                  <a:pt x="585" y="162"/>
                  <a:pt x="585" y="162"/>
                  <a:pt x="585" y="162"/>
                </a:cubicBezTo>
                <a:cubicBezTo>
                  <a:pt x="567" y="143"/>
                  <a:pt x="567" y="143"/>
                  <a:pt x="567" y="143"/>
                </a:cubicBezTo>
                <a:cubicBezTo>
                  <a:pt x="568" y="139"/>
                  <a:pt x="568" y="139"/>
                  <a:pt x="568" y="139"/>
                </a:cubicBezTo>
                <a:cubicBezTo>
                  <a:pt x="567" y="140"/>
                  <a:pt x="567" y="140"/>
                  <a:pt x="567" y="140"/>
                </a:cubicBezTo>
                <a:cubicBezTo>
                  <a:pt x="566" y="141"/>
                  <a:pt x="566" y="141"/>
                  <a:pt x="566" y="141"/>
                </a:cubicBezTo>
                <a:cubicBezTo>
                  <a:pt x="550" y="131"/>
                  <a:pt x="550" y="131"/>
                  <a:pt x="550" y="131"/>
                </a:cubicBezTo>
                <a:cubicBezTo>
                  <a:pt x="542" y="140"/>
                  <a:pt x="535" y="147"/>
                  <a:pt x="526" y="149"/>
                </a:cubicBezTo>
                <a:cubicBezTo>
                  <a:pt x="519" y="152"/>
                  <a:pt x="507" y="143"/>
                  <a:pt x="492" y="124"/>
                </a:cubicBezTo>
                <a:cubicBezTo>
                  <a:pt x="483" y="114"/>
                  <a:pt x="483" y="114"/>
                  <a:pt x="483" y="114"/>
                </a:cubicBezTo>
                <a:cubicBezTo>
                  <a:pt x="482" y="112"/>
                  <a:pt x="475" y="114"/>
                  <a:pt x="463" y="118"/>
                </a:cubicBezTo>
                <a:cubicBezTo>
                  <a:pt x="445" y="124"/>
                  <a:pt x="434" y="125"/>
                  <a:pt x="428" y="122"/>
                </a:cubicBezTo>
                <a:cubicBezTo>
                  <a:pt x="423" y="117"/>
                  <a:pt x="421" y="106"/>
                  <a:pt x="423" y="93"/>
                </a:cubicBezTo>
                <a:cubicBezTo>
                  <a:pt x="424" y="81"/>
                  <a:pt x="423" y="75"/>
                  <a:pt x="421" y="72"/>
                </a:cubicBezTo>
                <a:cubicBezTo>
                  <a:pt x="284" y="64"/>
                  <a:pt x="284" y="64"/>
                  <a:pt x="284" y="64"/>
                </a:cubicBezTo>
                <a:cubicBezTo>
                  <a:pt x="271" y="59"/>
                  <a:pt x="260" y="54"/>
                  <a:pt x="255" y="48"/>
                </a:cubicBezTo>
                <a:cubicBezTo>
                  <a:pt x="234" y="43"/>
                  <a:pt x="234" y="43"/>
                  <a:pt x="234" y="43"/>
                </a:cubicBezTo>
                <a:cubicBezTo>
                  <a:pt x="226" y="40"/>
                  <a:pt x="210" y="26"/>
                  <a:pt x="189" y="0"/>
                </a:cubicBezTo>
                <a:cubicBezTo>
                  <a:pt x="175" y="11"/>
                  <a:pt x="175" y="11"/>
                  <a:pt x="175" y="11"/>
                </a:cubicBezTo>
                <a:cubicBezTo>
                  <a:pt x="154" y="5"/>
                  <a:pt x="154" y="5"/>
                  <a:pt x="154" y="5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7" y="6"/>
                  <a:pt x="97" y="6"/>
                </a:cubicBezTo>
                <a:lnTo>
                  <a:pt x="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2" name="Freeform 20"/>
          <p:cNvSpPr/>
          <p:nvPr/>
        </p:nvSpPr>
        <p:spPr bwMode="auto">
          <a:xfrm>
            <a:off x="3794228" y="4950317"/>
            <a:ext cx="673077" cy="535498"/>
          </a:xfrm>
          <a:custGeom>
            <a:avLst/>
            <a:gdLst>
              <a:gd name="T0" fmla="*/ 645 w 669"/>
              <a:gd name="T1" fmla="*/ 171 h 532"/>
              <a:gd name="T2" fmla="*/ 669 w 669"/>
              <a:gd name="T3" fmla="*/ 166 h 532"/>
              <a:gd name="T4" fmla="*/ 622 w 669"/>
              <a:gd name="T5" fmla="*/ 118 h 532"/>
              <a:gd name="T6" fmla="*/ 589 w 669"/>
              <a:gd name="T7" fmla="*/ 58 h 532"/>
              <a:gd name="T8" fmla="*/ 532 w 669"/>
              <a:gd name="T9" fmla="*/ 71 h 532"/>
              <a:gd name="T10" fmla="*/ 529 w 669"/>
              <a:gd name="T11" fmla="*/ 77 h 532"/>
              <a:gd name="T12" fmla="*/ 482 w 669"/>
              <a:gd name="T13" fmla="*/ 66 h 532"/>
              <a:gd name="T14" fmla="*/ 397 w 669"/>
              <a:gd name="T15" fmla="*/ 105 h 532"/>
              <a:gd name="T16" fmla="*/ 397 w 669"/>
              <a:gd name="T17" fmla="*/ 50 h 532"/>
              <a:gd name="T18" fmla="*/ 393 w 669"/>
              <a:gd name="T19" fmla="*/ 27 h 532"/>
              <a:gd name="T20" fmla="*/ 365 w 669"/>
              <a:gd name="T21" fmla="*/ 26 h 532"/>
              <a:gd name="T22" fmla="*/ 334 w 669"/>
              <a:gd name="T23" fmla="*/ 24 h 532"/>
              <a:gd name="T24" fmla="*/ 289 w 669"/>
              <a:gd name="T25" fmla="*/ 3 h 532"/>
              <a:gd name="T26" fmla="*/ 277 w 669"/>
              <a:gd name="T27" fmla="*/ 65 h 532"/>
              <a:gd name="T28" fmla="*/ 218 w 669"/>
              <a:gd name="T29" fmla="*/ 47 h 532"/>
              <a:gd name="T30" fmla="*/ 205 w 669"/>
              <a:gd name="T31" fmla="*/ 43 h 532"/>
              <a:gd name="T32" fmla="*/ 189 w 669"/>
              <a:gd name="T33" fmla="*/ 87 h 532"/>
              <a:gd name="T34" fmla="*/ 198 w 669"/>
              <a:gd name="T35" fmla="*/ 125 h 532"/>
              <a:gd name="T36" fmla="*/ 179 w 669"/>
              <a:gd name="T37" fmla="*/ 161 h 532"/>
              <a:gd name="T38" fmla="*/ 137 w 669"/>
              <a:gd name="T39" fmla="*/ 270 h 532"/>
              <a:gd name="T40" fmla="*/ 76 w 669"/>
              <a:gd name="T41" fmla="*/ 310 h 532"/>
              <a:gd name="T42" fmla="*/ 84 w 669"/>
              <a:gd name="T43" fmla="*/ 329 h 532"/>
              <a:gd name="T44" fmla="*/ 50 w 669"/>
              <a:gd name="T45" fmla="*/ 376 h 532"/>
              <a:gd name="T46" fmla="*/ 14 w 669"/>
              <a:gd name="T47" fmla="*/ 387 h 532"/>
              <a:gd name="T48" fmla="*/ 7 w 669"/>
              <a:gd name="T49" fmla="*/ 485 h 532"/>
              <a:gd name="T50" fmla="*/ 20 w 669"/>
              <a:gd name="T51" fmla="*/ 517 h 532"/>
              <a:gd name="T52" fmla="*/ 55 w 669"/>
              <a:gd name="T53" fmla="*/ 529 h 532"/>
              <a:gd name="T54" fmla="*/ 58 w 669"/>
              <a:gd name="T55" fmla="*/ 525 h 532"/>
              <a:gd name="T56" fmla="*/ 47 w 669"/>
              <a:gd name="T57" fmla="*/ 493 h 532"/>
              <a:gd name="T58" fmla="*/ 32 w 669"/>
              <a:gd name="T59" fmla="*/ 480 h 532"/>
              <a:gd name="T60" fmla="*/ 49 w 669"/>
              <a:gd name="T61" fmla="*/ 458 h 532"/>
              <a:gd name="T62" fmla="*/ 85 w 669"/>
              <a:gd name="T63" fmla="*/ 429 h 532"/>
              <a:gd name="T64" fmla="*/ 169 w 669"/>
              <a:gd name="T65" fmla="*/ 373 h 532"/>
              <a:gd name="T66" fmla="*/ 186 w 669"/>
              <a:gd name="T67" fmla="*/ 383 h 532"/>
              <a:gd name="T68" fmla="*/ 198 w 669"/>
              <a:gd name="T69" fmla="*/ 373 h 532"/>
              <a:gd name="T70" fmla="*/ 255 w 669"/>
              <a:gd name="T71" fmla="*/ 362 h 532"/>
              <a:gd name="T72" fmla="*/ 258 w 669"/>
              <a:gd name="T73" fmla="*/ 359 h 532"/>
              <a:gd name="T74" fmla="*/ 314 w 669"/>
              <a:gd name="T75" fmla="*/ 337 h 532"/>
              <a:gd name="T76" fmla="*/ 326 w 669"/>
              <a:gd name="T77" fmla="*/ 253 h 532"/>
              <a:gd name="T78" fmla="*/ 344 w 669"/>
              <a:gd name="T79" fmla="*/ 250 h 532"/>
              <a:gd name="T80" fmla="*/ 349 w 669"/>
              <a:gd name="T81" fmla="*/ 252 h 532"/>
              <a:gd name="T82" fmla="*/ 419 w 669"/>
              <a:gd name="T83" fmla="*/ 297 h 532"/>
              <a:gd name="T84" fmla="*/ 411 w 669"/>
              <a:gd name="T85" fmla="*/ 272 h 532"/>
              <a:gd name="T86" fmla="*/ 438 w 669"/>
              <a:gd name="T87" fmla="*/ 261 h 532"/>
              <a:gd name="T88" fmla="*/ 456 w 669"/>
              <a:gd name="T89" fmla="*/ 252 h 532"/>
              <a:gd name="T90" fmla="*/ 509 w 669"/>
              <a:gd name="T91" fmla="*/ 268 h 532"/>
              <a:gd name="T92" fmla="*/ 544 w 669"/>
              <a:gd name="T93" fmla="*/ 245 h 532"/>
              <a:gd name="T94" fmla="*/ 547 w 669"/>
              <a:gd name="T95" fmla="*/ 248 h 532"/>
              <a:gd name="T96" fmla="*/ 628 w 669"/>
              <a:gd name="T97" fmla="*/ 18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9" h="532">
                <a:moveTo>
                  <a:pt x="628" y="182"/>
                </a:moveTo>
                <a:cubicBezTo>
                  <a:pt x="638" y="181"/>
                  <a:pt x="643" y="177"/>
                  <a:pt x="645" y="172"/>
                </a:cubicBezTo>
                <a:cubicBezTo>
                  <a:pt x="645" y="171"/>
                  <a:pt x="645" y="171"/>
                  <a:pt x="645" y="171"/>
                </a:cubicBezTo>
                <a:cubicBezTo>
                  <a:pt x="646" y="167"/>
                  <a:pt x="646" y="167"/>
                  <a:pt x="646" y="167"/>
                </a:cubicBezTo>
                <a:cubicBezTo>
                  <a:pt x="650" y="167"/>
                  <a:pt x="650" y="167"/>
                  <a:pt x="650" y="167"/>
                </a:cubicBezTo>
                <a:cubicBezTo>
                  <a:pt x="669" y="166"/>
                  <a:pt x="669" y="166"/>
                  <a:pt x="669" y="166"/>
                </a:cubicBezTo>
                <a:cubicBezTo>
                  <a:pt x="669" y="153"/>
                  <a:pt x="669" y="153"/>
                  <a:pt x="669" y="153"/>
                </a:cubicBezTo>
                <a:cubicBezTo>
                  <a:pt x="664" y="153"/>
                  <a:pt x="659" y="151"/>
                  <a:pt x="654" y="146"/>
                </a:cubicBezTo>
                <a:cubicBezTo>
                  <a:pt x="622" y="118"/>
                  <a:pt x="622" y="118"/>
                  <a:pt x="622" y="118"/>
                </a:cubicBezTo>
                <a:cubicBezTo>
                  <a:pt x="622" y="117"/>
                  <a:pt x="622" y="117"/>
                  <a:pt x="622" y="117"/>
                </a:cubicBezTo>
                <a:cubicBezTo>
                  <a:pt x="608" y="77"/>
                  <a:pt x="608" y="77"/>
                  <a:pt x="608" y="77"/>
                </a:cubicBezTo>
                <a:cubicBezTo>
                  <a:pt x="589" y="58"/>
                  <a:pt x="589" y="58"/>
                  <a:pt x="589" y="58"/>
                </a:cubicBezTo>
                <a:cubicBezTo>
                  <a:pt x="566" y="57"/>
                  <a:pt x="548" y="57"/>
                  <a:pt x="535" y="58"/>
                </a:cubicBezTo>
                <a:cubicBezTo>
                  <a:pt x="531" y="59"/>
                  <a:pt x="531" y="59"/>
                  <a:pt x="531" y="59"/>
                </a:cubicBezTo>
                <a:cubicBezTo>
                  <a:pt x="532" y="71"/>
                  <a:pt x="532" y="71"/>
                  <a:pt x="532" y="71"/>
                </a:cubicBezTo>
                <a:cubicBezTo>
                  <a:pt x="532" y="74"/>
                  <a:pt x="532" y="74"/>
                  <a:pt x="532" y="74"/>
                </a:cubicBezTo>
                <a:cubicBezTo>
                  <a:pt x="532" y="77"/>
                  <a:pt x="532" y="77"/>
                  <a:pt x="532" y="77"/>
                </a:cubicBezTo>
                <a:cubicBezTo>
                  <a:pt x="529" y="77"/>
                  <a:pt x="529" y="77"/>
                  <a:pt x="529" y="77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509" y="82"/>
                  <a:pt x="509" y="82"/>
                  <a:pt x="509" y="82"/>
                </a:cubicBezTo>
                <a:cubicBezTo>
                  <a:pt x="495" y="68"/>
                  <a:pt x="487" y="63"/>
                  <a:pt x="482" y="66"/>
                </a:cubicBezTo>
                <a:cubicBezTo>
                  <a:pt x="445" y="84"/>
                  <a:pt x="424" y="93"/>
                  <a:pt x="417" y="88"/>
                </a:cubicBezTo>
                <a:cubicBezTo>
                  <a:pt x="413" y="89"/>
                  <a:pt x="408" y="94"/>
                  <a:pt x="400" y="101"/>
                </a:cubicBezTo>
                <a:cubicBezTo>
                  <a:pt x="397" y="105"/>
                  <a:pt x="397" y="105"/>
                  <a:pt x="397" y="105"/>
                </a:cubicBezTo>
                <a:cubicBezTo>
                  <a:pt x="393" y="101"/>
                  <a:pt x="393" y="101"/>
                  <a:pt x="393" y="101"/>
                </a:cubicBezTo>
                <a:cubicBezTo>
                  <a:pt x="382" y="91"/>
                  <a:pt x="377" y="83"/>
                  <a:pt x="377" y="77"/>
                </a:cubicBezTo>
                <a:cubicBezTo>
                  <a:pt x="377" y="72"/>
                  <a:pt x="384" y="64"/>
                  <a:pt x="397" y="50"/>
                </a:cubicBezTo>
                <a:cubicBezTo>
                  <a:pt x="412" y="33"/>
                  <a:pt x="419" y="24"/>
                  <a:pt x="419" y="22"/>
                </a:cubicBezTo>
                <a:cubicBezTo>
                  <a:pt x="416" y="17"/>
                  <a:pt x="416" y="17"/>
                  <a:pt x="416" y="17"/>
                </a:cubicBezTo>
                <a:cubicBezTo>
                  <a:pt x="412" y="14"/>
                  <a:pt x="403" y="19"/>
                  <a:pt x="393" y="27"/>
                </a:cubicBezTo>
                <a:cubicBezTo>
                  <a:pt x="382" y="34"/>
                  <a:pt x="376" y="38"/>
                  <a:pt x="372" y="37"/>
                </a:cubicBezTo>
                <a:cubicBezTo>
                  <a:pt x="370" y="37"/>
                  <a:pt x="368" y="33"/>
                  <a:pt x="367" y="28"/>
                </a:cubicBezTo>
                <a:cubicBezTo>
                  <a:pt x="365" y="26"/>
                  <a:pt x="365" y="26"/>
                  <a:pt x="365" y="26"/>
                </a:cubicBezTo>
                <a:cubicBezTo>
                  <a:pt x="356" y="9"/>
                  <a:pt x="356" y="9"/>
                  <a:pt x="356" y="9"/>
                </a:cubicBezTo>
                <a:cubicBezTo>
                  <a:pt x="336" y="22"/>
                  <a:pt x="336" y="22"/>
                  <a:pt x="336" y="22"/>
                </a:cubicBezTo>
                <a:cubicBezTo>
                  <a:pt x="334" y="24"/>
                  <a:pt x="334" y="24"/>
                  <a:pt x="334" y="24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3"/>
                  <a:pt x="303" y="8"/>
                  <a:pt x="289" y="3"/>
                </a:cubicBezTo>
                <a:cubicBezTo>
                  <a:pt x="280" y="0"/>
                  <a:pt x="270" y="4"/>
                  <a:pt x="261" y="15"/>
                </a:cubicBezTo>
                <a:cubicBezTo>
                  <a:pt x="270" y="31"/>
                  <a:pt x="270" y="31"/>
                  <a:pt x="270" y="31"/>
                </a:cubicBezTo>
                <a:cubicBezTo>
                  <a:pt x="277" y="47"/>
                  <a:pt x="280" y="58"/>
                  <a:pt x="277" y="65"/>
                </a:cubicBezTo>
                <a:cubicBezTo>
                  <a:pt x="276" y="68"/>
                  <a:pt x="273" y="71"/>
                  <a:pt x="268" y="71"/>
                </a:cubicBezTo>
                <a:cubicBezTo>
                  <a:pt x="262" y="74"/>
                  <a:pt x="253" y="71"/>
                  <a:pt x="241" y="62"/>
                </a:cubicBezTo>
                <a:cubicBezTo>
                  <a:pt x="231" y="56"/>
                  <a:pt x="224" y="50"/>
                  <a:pt x="218" y="4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189" y="87"/>
                  <a:pt x="189" y="87"/>
                  <a:pt x="189" y="87"/>
                </a:cubicBezTo>
                <a:cubicBezTo>
                  <a:pt x="189" y="105"/>
                  <a:pt x="189" y="105"/>
                  <a:pt x="189" y="105"/>
                </a:cubicBezTo>
                <a:cubicBezTo>
                  <a:pt x="197" y="124"/>
                  <a:pt x="197" y="124"/>
                  <a:pt x="197" y="124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79" y="160"/>
                  <a:pt x="179" y="160"/>
                  <a:pt x="179" y="160"/>
                </a:cubicBezTo>
                <a:cubicBezTo>
                  <a:pt x="179" y="161"/>
                  <a:pt x="179" y="161"/>
                  <a:pt x="179" y="161"/>
                </a:cubicBezTo>
                <a:cubicBezTo>
                  <a:pt x="163" y="177"/>
                  <a:pt x="163" y="177"/>
                  <a:pt x="163" y="177"/>
                </a:cubicBezTo>
                <a:cubicBezTo>
                  <a:pt x="136" y="237"/>
                  <a:pt x="136" y="237"/>
                  <a:pt x="136" y="237"/>
                </a:cubicBezTo>
                <a:cubicBezTo>
                  <a:pt x="137" y="270"/>
                  <a:pt x="137" y="270"/>
                  <a:pt x="137" y="270"/>
                </a:cubicBezTo>
                <a:cubicBezTo>
                  <a:pt x="136" y="271"/>
                  <a:pt x="136" y="271"/>
                  <a:pt x="136" y="271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76" y="310"/>
                  <a:pt x="76" y="310"/>
                  <a:pt x="76" y="310"/>
                </a:cubicBezTo>
                <a:cubicBezTo>
                  <a:pt x="84" y="327"/>
                  <a:pt x="84" y="327"/>
                  <a:pt x="84" y="327"/>
                </a:cubicBezTo>
                <a:cubicBezTo>
                  <a:pt x="84" y="328"/>
                  <a:pt x="84" y="328"/>
                  <a:pt x="84" y="328"/>
                </a:cubicBezTo>
                <a:cubicBezTo>
                  <a:pt x="84" y="329"/>
                  <a:pt x="84" y="329"/>
                  <a:pt x="84" y="329"/>
                </a:cubicBezTo>
                <a:cubicBezTo>
                  <a:pt x="78" y="351"/>
                  <a:pt x="78" y="351"/>
                  <a:pt x="78" y="351"/>
                </a:cubicBezTo>
                <a:cubicBezTo>
                  <a:pt x="55" y="348"/>
                  <a:pt x="55" y="348"/>
                  <a:pt x="55" y="348"/>
                </a:cubicBezTo>
                <a:cubicBezTo>
                  <a:pt x="50" y="376"/>
                  <a:pt x="50" y="376"/>
                  <a:pt x="50" y="376"/>
                </a:cubicBezTo>
                <a:cubicBezTo>
                  <a:pt x="20" y="376"/>
                  <a:pt x="20" y="376"/>
                  <a:pt x="20" y="376"/>
                </a:cubicBezTo>
                <a:cubicBezTo>
                  <a:pt x="14" y="387"/>
                  <a:pt x="14" y="387"/>
                  <a:pt x="14" y="387"/>
                </a:cubicBezTo>
                <a:cubicBezTo>
                  <a:pt x="14" y="387"/>
                  <a:pt x="14" y="387"/>
                  <a:pt x="14" y="387"/>
                </a:cubicBezTo>
                <a:cubicBezTo>
                  <a:pt x="6" y="405"/>
                  <a:pt x="6" y="405"/>
                  <a:pt x="6" y="405"/>
                </a:cubicBezTo>
                <a:cubicBezTo>
                  <a:pt x="0" y="471"/>
                  <a:pt x="0" y="471"/>
                  <a:pt x="0" y="471"/>
                </a:cubicBezTo>
                <a:cubicBezTo>
                  <a:pt x="7" y="485"/>
                  <a:pt x="7" y="485"/>
                  <a:pt x="7" y="485"/>
                </a:cubicBezTo>
                <a:cubicBezTo>
                  <a:pt x="8" y="487"/>
                  <a:pt x="8" y="487"/>
                  <a:pt x="8" y="487"/>
                </a:cubicBezTo>
                <a:cubicBezTo>
                  <a:pt x="8" y="501"/>
                  <a:pt x="8" y="501"/>
                  <a:pt x="8" y="501"/>
                </a:cubicBezTo>
                <a:cubicBezTo>
                  <a:pt x="20" y="517"/>
                  <a:pt x="20" y="517"/>
                  <a:pt x="20" y="517"/>
                </a:cubicBezTo>
                <a:cubicBezTo>
                  <a:pt x="21" y="519"/>
                  <a:pt x="21" y="519"/>
                  <a:pt x="21" y="519"/>
                </a:cubicBezTo>
                <a:cubicBezTo>
                  <a:pt x="21" y="532"/>
                  <a:pt x="21" y="532"/>
                  <a:pt x="21" y="532"/>
                </a:cubicBezTo>
                <a:cubicBezTo>
                  <a:pt x="55" y="529"/>
                  <a:pt x="55" y="529"/>
                  <a:pt x="55" y="529"/>
                </a:cubicBezTo>
                <a:cubicBezTo>
                  <a:pt x="57" y="526"/>
                  <a:pt x="57" y="526"/>
                  <a:pt x="57" y="526"/>
                </a:cubicBezTo>
                <a:cubicBezTo>
                  <a:pt x="57" y="525"/>
                  <a:pt x="57" y="525"/>
                  <a:pt x="57" y="525"/>
                </a:cubicBezTo>
                <a:cubicBezTo>
                  <a:pt x="58" y="525"/>
                  <a:pt x="58" y="525"/>
                  <a:pt x="58" y="525"/>
                </a:cubicBezTo>
                <a:cubicBezTo>
                  <a:pt x="58" y="524"/>
                  <a:pt x="58" y="524"/>
                  <a:pt x="58" y="524"/>
                </a:cubicBezTo>
                <a:cubicBezTo>
                  <a:pt x="68" y="512"/>
                  <a:pt x="68" y="512"/>
                  <a:pt x="68" y="512"/>
                </a:cubicBezTo>
                <a:cubicBezTo>
                  <a:pt x="47" y="493"/>
                  <a:pt x="47" y="493"/>
                  <a:pt x="47" y="493"/>
                </a:cubicBezTo>
                <a:cubicBezTo>
                  <a:pt x="45" y="490"/>
                  <a:pt x="45" y="490"/>
                  <a:pt x="45" y="490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2" y="480"/>
                  <a:pt x="32" y="480"/>
                  <a:pt x="32" y="480"/>
                </a:cubicBezTo>
                <a:cubicBezTo>
                  <a:pt x="31" y="479"/>
                  <a:pt x="31" y="479"/>
                  <a:pt x="31" y="479"/>
                </a:cubicBezTo>
                <a:cubicBezTo>
                  <a:pt x="31" y="458"/>
                  <a:pt x="31" y="458"/>
                  <a:pt x="31" y="458"/>
                </a:cubicBezTo>
                <a:cubicBezTo>
                  <a:pt x="49" y="458"/>
                  <a:pt x="49" y="458"/>
                  <a:pt x="49" y="458"/>
                </a:cubicBezTo>
                <a:cubicBezTo>
                  <a:pt x="51" y="450"/>
                  <a:pt x="51" y="450"/>
                  <a:pt x="51" y="450"/>
                </a:cubicBezTo>
                <a:cubicBezTo>
                  <a:pt x="44" y="429"/>
                  <a:pt x="44" y="429"/>
                  <a:pt x="44" y="429"/>
                </a:cubicBezTo>
                <a:cubicBezTo>
                  <a:pt x="85" y="429"/>
                  <a:pt x="85" y="429"/>
                  <a:pt x="85" y="429"/>
                </a:cubicBezTo>
                <a:cubicBezTo>
                  <a:pt x="158" y="394"/>
                  <a:pt x="158" y="394"/>
                  <a:pt x="158" y="394"/>
                </a:cubicBezTo>
                <a:cubicBezTo>
                  <a:pt x="167" y="379"/>
                  <a:pt x="167" y="379"/>
                  <a:pt x="167" y="379"/>
                </a:cubicBezTo>
                <a:cubicBezTo>
                  <a:pt x="169" y="373"/>
                  <a:pt x="169" y="373"/>
                  <a:pt x="169" y="373"/>
                </a:cubicBezTo>
                <a:cubicBezTo>
                  <a:pt x="184" y="380"/>
                  <a:pt x="184" y="380"/>
                  <a:pt x="184" y="380"/>
                </a:cubicBezTo>
                <a:cubicBezTo>
                  <a:pt x="185" y="380"/>
                  <a:pt x="185" y="380"/>
                  <a:pt x="185" y="380"/>
                </a:cubicBezTo>
                <a:cubicBezTo>
                  <a:pt x="186" y="383"/>
                  <a:pt x="186" y="383"/>
                  <a:pt x="186" y="383"/>
                </a:cubicBezTo>
                <a:cubicBezTo>
                  <a:pt x="192" y="390"/>
                  <a:pt x="192" y="390"/>
                  <a:pt x="192" y="390"/>
                </a:cubicBezTo>
                <a:cubicBezTo>
                  <a:pt x="200" y="389"/>
                  <a:pt x="200" y="389"/>
                  <a:pt x="200" y="389"/>
                </a:cubicBezTo>
                <a:cubicBezTo>
                  <a:pt x="198" y="373"/>
                  <a:pt x="198" y="373"/>
                  <a:pt x="198" y="373"/>
                </a:cubicBezTo>
                <a:cubicBezTo>
                  <a:pt x="222" y="373"/>
                  <a:pt x="222" y="373"/>
                  <a:pt x="222" y="373"/>
                </a:cubicBezTo>
                <a:cubicBezTo>
                  <a:pt x="245" y="378"/>
                  <a:pt x="245" y="378"/>
                  <a:pt x="245" y="378"/>
                </a:cubicBezTo>
                <a:cubicBezTo>
                  <a:pt x="255" y="362"/>
                  <a:pt x="255" y="362"/>
                  <a:pt x="255" y="362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56" y="360"/>
                  <a:pt x="256" y="360"/>
                  <a:pt x="256" y="360"/>
                </a:cubicBezTo>
                <a:cubicBezTo>
                  <a:pt x="258" y="359"/>
                  <a:pt x="258" y="359"/>
                  <a:pt x="258" y="359"/>
                </a:cubicBezTo>
                <a:cubicBezTo>
                  <a:pt x="283" y="351"/>
                  <a:pt x="283" y="351"/>
                  <a:pt x="283" y="351"/>
                </a:cubicBezTo>
                <a:cubicBezTo>
                  <a:pt x="287" y="314"/>
                  <a:pt x="287" y="314"/>
                  <a:pt x="287" y="314"/>
                </a:cubicBezTo>
                <a:cubicBezTo>
                  <a:pt x="314" y="337"/>
                  <a:pt x="314" y="337"/>
                  <a:pt x="314" y="337"/>
                </a:cubicBezTo>
                <a:cubicBezTo>
                  <a:pt x="324" y="340"/>
                  <a:pt x="324" y="340"/>
                  <a:pt x="324" y="340"/>
                </a:cubicBezTo>
                <a:cubicBezTo>
                  <a:pt x="330" y="333"/>
                  <a:pt x="330" y="333"/>
                  <a:pt x="330" y="333"/>
                </a:cubicBezTo>
                <a:cubicBezTo>
                  <a:pt x="326" y="253"/>
                  <a:pt x="326" y="253"/>
                  <a:pt x="326" y="253"/>
                </a:cubicBezTo>
                <a:cubicBezTo>
                  <a:pt x="326" y="251"/>
                  <a:pt x="326" y="251"/>
                  <a:pt x="326" y="251"/>
                </a:cubicBezTo>
                <a:cubicBezTo>
                  <a:pt x="326" y="247"/>
                  <a:pt x="326" y="247"/>
                  <a:pt x="326" y="247"/>
                </a:cubicBezTo>
                <a:cubicBezTo>
                  <a:pt x="344" y="250"/>
                  <a:pt x="344" y="250"/>
                  <a:pt x="344" y="250"/>
                </a:cubicBezTo>
                <a:cubicBezTo>
                  <a:pt x="345" y="250"/>
                  <a:pt x="345" y="250"/>
                  <a:pt x="345" y="250"/>
                </a:cubicBezTo>
                <a:cubicBezTo>
                  <a:pt x="345" y="250"/>
                  <a:pt x="347" y="251"/>
                  <a:pt x="348" y="251"/>
                </a:cubicBezTo>
                <a:cubicBezTo>
                  <a:pt x="348" y="251"/>
                  <a:pt x="348" y="252"/>
                  <a:pt x="349" y="252"/>
                </a:cubicBezTo>
                <a:cubicBezTo>
                  <a:pt x="357" y="264"/>
                  <a:pt x="377" y="304"/>
                  <a:pt x="377" y="304"/>
                </a:cubicBezTo>
                <a:cubicBezTo>
                  <a:pt x="413" y="299"/>
                  <a:pt x="413" y="299"/>
                  <a:pt x="413" y="299"/>
                </a:cubicBezTo>
                <a:cubicBezTo>
                  <a:pt x="419" y="297"/>
                  <a:pt x="419" y="297"/>
                  <a:pt x="419" y="297"/>
                </a:cubicBezTo>
                <a:cubicBezTo>
                  <a:pt x="425" y="285"/>
                  <a:pt x="425" y="285"/>
                  <a:pt x="425" y="285"/>
                </a:cubicBezTo>
                <a:cubicBezTo>
                  <a:pt x="414" y="276"/>
                  <a:pt x="414" y="276"/>
                  <a:pt x="414" y="276"/>
                </a:cubicBezTo>
                <a:cubicBezTo>
                  <a:pt x="411" y="272"/>
                  <a:pt x="411" y="272"/>
                  <a:pt x="411" y="272"/>
                </a:cubicBezTo>
                <a:cubicBezTo>
                  <a:pt x="435" y="264"/>
                  <a:pt x="435" y="264"/>
                  <a:pt x="435" y="264"/>
                </a:cubicBezTo>
                <a:cubicBezTo>
                  <a:pt x="437" y="262"/>
                  <a:pt x="437" y="262"/>
                  <a:pt x="437" y="262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48" y="272"/>
                  <a:pt x="448" y="272"/>
                  <a:pt x="448" y="272"/>
                </a:cubicBezTo>
                <a:cubicBezTo>
                  <a:pt x="456" y="268"/>
                  <a:pt x="456" y="268"/>
                  <a:pt x="456" y="268"/>
                </a:cubicBezTo>
                <a:cubicBezTo>
                  <a:pt x="456" y="252"/>
                  <a:pt x="456" y="252"/>
                  <a:pt x="456" y="252"/>
                </a:cubicBezTo>
                <a:cubicBezTo>
                  <a:pt x="462" y="251"/>
                  <a:pt x="462" y="251"/>
                  <a:pt x="462" y="251"/>
                </a:cubicBezTo>
                <a:cubicBezTo>
                  <a:pt x="479" y="251"/>
                  <a:pt x="479" y="251"/>
                  <a:pt x="479" y="251"/>
                </a:cubicBezTo>
                <a:cubicBezTo>
                  <a:pt x="492" y="252"/>
                  <a:pt x="502" y="258"/>
                  <a:pt x="509" y="268"/>
                </a:cubicBezTo>
                <a:cubicBezTo>
                  <a:pt x="511" y="272"/>
                  <a:pt x="511" y="272"/>
                  <a:pt x="511" y="272"/>
                </a:cubicBezTo>
                <a:cubicBezTo>
                  <a:pt x="518" y="247"/>
                  <a:pt x="518" y="247"/>
                  <a:pt x="518" y="247"/>
                </a:cubicBezTo>
                <a:cubicBezTo>
                  <a:pt x="523" y="240"/>
                  <a:pt x="531" y="239"/>
                  <a:pt x="544" y="245"/>
                </a:cubicBezTo>
                <a:cubicBezTo>
                  <a:pt x="546" y="246"/>
                  <a:pt x="546" y="246"/>
                  <a:pt x="546" y="246"/>
                </a:cubicBezTo>
                <a:cubicBezTo>
                  <a:pt x="546" y="247"/>
                  <a:pt x="546" y="247"/>
                  <a:pt x="546" y="247"/>
                </a:cubicBezTo>
                <a:cubicBezTo>
                  <a:pt x="547" y="248"/>
                  <a:pt x="547" y="248"/>
                  <a:pt x="547" y="248"/>
                </a:cubicBezTo>
                <a:cubicBezTo>
                  <a:pt x="548" y="249"/>
                  <a:pt x="550" y="250"/>
                  <a:pt x="551" y="250"/>
                </a:cubicBezTo>
                <a:cubicBezTo>
                  <a:pt x="556" y="248"/>
                  <a:pt x="575" y="235"/>
                  <a:pt x="606" y="211"/>
                </a:cubicBezTo>
                <a:cubicBezTo>
                  <a:pt x="606" y="195"/>
                  <a:pt x="615" y="186"/>
                  <a:pt x="628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>
              <a:solidFill>
                <a:srgbClr val="BFC0C0"/>
              </a:solidFill>
            </a:endParaRPr>
          </a:p>
        </p:txBody>
      </p:sp>
      <p:sp>
        <p:nvSpPr>
          <p:cNvPr id="73" name="Freeform 21"/>
          <p:cNvSpPr/>
          <p:nvPr/>
        </p:nvSpPr>
        <p:spPr bwMode="auto">
          <a:xfrm>
            <a:off x="4112775" y="4491016"/>
            <a:ext cx="405328" cy="548198"/>
          </a:xfrm>
          <a:custGeom>
            <a:avLst/>
            <a:gdLst>
              <a:gd name="T0" fmla="*/ 315 w 403"/>
              <a:gd name="T1" fmla="*/ 20 h 545"/>
              <a:gd name="T2" fmla="*/ 280 w 403"/>
              <a:gd name="T3" fmla="*/ 6 h 545"/>
              <a:gd name="T4" fmla="*/ 232 w 403"/>
              <a:gd name="T5" fmla="*/ 40 h 545"/>
              <a:gd name="T6" fmla="*/ 202 w 403"/>
              <a:gd name="T7" fmla="*/ 27 h 545"/>
              <a:gd name="T8" fmla="*/ 200 w 403"/>
              <a:gd name="T9" fmla="*/ 29 h 545"/>
              <a:gd name="T10" fmla="*/ 142 w 403"/>
              <a:gd name="T11" fmla="*/ 43 h 545"/>
              <a:gd name="T12" fmla="*/ 113 w 403"/>
              <a:gd name="T13" fmla="*/ 46 h 545"/>
              <a:gd name="T14" fmla="*/ 90 w 403"/>
              <a:gd name="T15" fmla="*/ 69 h 545"/>
              <a:gd name="T16" fmla="*/ 53 w 403"/>
              <a:gd name="T17" fmla="*/ 71 h 545"/>
              <a:gd name="T18" fmla="*/ 28 w 403"/>
              <a:gd name="T19" fmla="*/ 116 h 545"/>
              <a:gd name="T20" fmla="*/ 29 w 403"/>
              <a:gd name="T21" fmla="*/ 121 h 545"/>
              <a:gd name="T22" fmla="*/ 45 w 403"/>
              <a:gd name="T23" fmla="*/ 180 h 545"/>
              <a:gd name="T24" fmla="*/ 46 w 403"/>
              <a:gd name="T25" fmla="*/ 188 h 545"/>
              <a:gd name="T26" fmla="*/ 43 w 403"/>
              <a:gd name="T27" fmla="*/ 189 h 545"/>
              <a:gd name="T28" fmla="*/ 0 w 403"/>
              <a:gd name="T29" fmla="*/ 247 h 545"/>
              <a:gd name="T30" fmla="*/ 18 w 403"/>
              <a:gd name="T31" fmla="*/ 257 h 545"/>
              <a:gd name="T32" fmla="*/ 34 w 403"/>
              <a:gd name="T33" fmla="*/ 344 h 545"/>
              <a:gd name="T34" fmla="*/ 55 w 403"/>
              <a:gd name="T35" fmla="*/ 375 h 545"/>
              <a:gd name="T36" fmla="*/ 57 w 403"/>
              <a:gd name="T37" fmla="*/ 399 h 545"/>
              <a:gd name="T38" fmla="*/ 59 w 403"/>
              <a:gd name="T39" fmla="*/ 476 h 545"/>
              <a:gd name="T40" fmla="*/ 70 w 403"/>
              <a:gd name="T41" fmla="*/ 476 h 545"/>
              <a:gd name="T42" fmla="*/ 115 w 403"/>
              <a:gd name="T43" fmla="*/ 476 h 545"/>
              <a:gd name="T44" fmla="*/ 74 w 403"/>
              <a:gd name="T45" fmla="*/ 534 h 545"/>
              <a:gd name="T46" fmla="*/ 105 w 403"/>
              <a:gd name="T47" fmla="*/ 535 h 545"/>
              <a:gd name="T48" fmla="*/ 198 w 403"/>
              <a:gd name="T49" fmla="*/ 528 h 545"/>
              <a:gd name="T50" fmla="*/ 204 w 403"/>
              <a:gd name="T51" fmla="*/ 513 h 545"/>
              <a:gd name="T52" fmla="*/ 204 w 403"/>
              <a:gd name="T53" fmla="*/ 501 h 545"/>
              <a:gd name="T54" fmla="*/ 198 w 403"/>
              <a:gd name="T55" fmla="*/ 470 h 545"/>
              <a:gd name="T56" fmla="*/ 219 w 403"/>
              <a:gd name="T57" fmla="*/ 455 h 545"/>
              <a:gd name="T58" fmla="*/ 214 w 403"/>
              <a:gd name="T59" fmla="*/ 441 h 545"/>
              <a:gd name="T60" fmla="*/ 215 w 403"/>
              <a:gd name="T61" fmla="*/ 440 h 545"/>
              <a:gd name="T62" fmla="*/ 226 w 403"/>
              <a:gd name="T63" fmla="*/ 405 h 545"/>
              <a:gd name="T64" fmla="*/ 235 w 403"/>
              <a:gd name="T65" fmla="*/ 392 h 545"/>
              <a:gd name="T66" fmla="*/ 246 w 403"/>
              <a:gd name="T67" fmla="*/ 383 h 545"/>
              <a:gd name="T68" fmla="*/ 266 w 403"/>
              <a:gd name="T69" fmla="*/ 341 h 545"/>
              <a:gd name="T70" fmla="*/ 272 w 403"/>
              <a:gd name="T71" fmla="*/ 335 h 545"/>
              <a:gd name="T72" fmla="*/ 263 w 403"/>
              <a:gd name="T73" fmla="*/ 291 h 545"/>
              <a:gd name="T74" fmla="*/ 295 w 403"/>
              <a:gd name="T75" fmla="*/ 261 h 545"/>
              <a:gd name="T76" fmla="*/ 291 w 403"/>
              <a:gd name="T77" fmla="*/ 222 h 545"/>
              <a:gd name="T78" fmla="*/ 330 w 403"/>
              <a:gd name="T79" fmla="*/ 177 h 545"/>
              <a:gd name="T80" fmla="*/ 346 w 403"/>
              <a:gd name="T81" fmla="*/ 184 h 545"/>
              <a:gd name="T82" fmla="*/ 375 w 403"/>
              <a:gd name="T83" fmla="*/ 167 h 545"/>
              <a:gd name="T84" fmla="*/ 375 w 403"/>
              <a:gd name="T85" fmla="*/ 167 h 545"/>
              <a:gd name="T86" fmla="*/ 392 w 403"/>
              <a:gd name="T87" fmla="*/ 156 h 545"/>
              <a:gd name="T88" fmla="*/ 390 w 403"/>
              <a:gd name="T89" fmla="*/ 138 h 545"/>
              <a:gd name="T90" fmla="*/ 397 w 403"/>
              <a:gd name="T91" fmla="*/ 134 h 545"/>
              <a:gd name="T92" fmla="*/ 403 w 403"/>
              <a:gd name="T93" fmla="*/ 126 h 545"/>
              <a:gd name="T94" fmla="*/ 366 w 403"/>
              <a:gd name="T95" fmla="*/ 67 h 545"/>
              <a:gd name="T96" fmla="*/ 350 w 403"/>
              <a:gd name="T97" fmla="*/ 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3" h="545">
                <a:moveTo>
                  <a:pt x="316" y="21"/>
                </a:moveTo>
                <a:cubicBezTo>
                  <a:pt x="315" y="20"/>
                  <a:pt x="315" y="20"/>
                  <a:pt x="315" y="20"/>
                </a:cubicBezTo>
                <a:cubicBezTo>
                  <a:pt x="292" y="0"/>
                  <a:pt x="292" y="0"/>
                  <a:pt x="292" y="0"/>
                </a:cubicBezTo>
                <a:cubicBezTo>
                  <a:pt x="280" y="6"/>
                  <a:pt x="280" y="6"/>
                  <a:pt x="280" y="6"/>
                </a:cubicBezTo>
                <a:cubicBezTo>
                  <a:pt x="271" y="25"/>
                  <a:pt x="259" y="37"/>
                  <a:pt x="245" y="42"/>
                </a:cubicBezTo>
                <a:cubicBezTo>
                  <a:pt x="240" y="44"/>
                  <a:pt x="235" y="43"/>
                  <a:pt x="232" y="40"/>
                </a:cubicBezTo>
                <a:cubicBezTo>
                  <a:pt x="228" y="35"/>
                  <a:pt x="230" y="23"/>
                  <a:pt x="237" y="5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1" y="29"/>
                  <a:pt x="201" y="29"/>
                  <a:pt x="201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70" y="29"/>
                  <a:pt x="170" y="29"/>
                  <a:pt x="170" y="2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97" y="55"/>
                  <a:pt x="97" y="55"/>
                  <a:pt x="97" y="55"/>
                </a:cubicBezTo>
                <a:cubicBezTo>
                  <a:pt x="90" y="69"/>
                  <a:pt x="90" y="69"/>
                  <a:pt x="90" y="69"/>
                </a:cubicBezTo>
                <a:cubicBezTo>
                  <a:pt x="87" y="71"/>
                  <a:pt x="87" y="71"/>
                  <a:pt x="87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46" y="71"/>
                  <a:pt x="33" y="82"/>
                  <a:pt x="10" y="104"/>
                </a:cubicBezTo>
                <a:cubicBezTo>
                  <a:pt x="21" y="108"/>
                  <a:pt x="26" y="113"/>
                  <a:pt x="28" y="116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88"/>
                  <a:pt x="46" y="188"/>
                  <a:pt x="46" y="188"/>
                </a:cubicBezTo>
                <a:cubicBezTo>
                  <a:pt x="45" y="188"/>
                  <a:pt x="45" y="188"/>
                  <a:pt x="45" y="188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2" y="189"/>
                  <a:pt x="42" y="189"/>
                  <a:pt x="42" y="189"/>
                </a:cubicBezTo>
                <a:cubicBezTo>
                  <a:pt x="0" y="247"/>
                  <a:pt x="0" y="247"/>
                  <a:pt x="0" y="247"/>
                </a:cubicBezTo>
                <a:cubicBezTo>
                  <a:pt x="2" y="261"/>
                  <a:pt x="2" y="261"/>
                  <a:pt x="2" y="261"/>
                </a:cubicBezTo>
                <a:cubicBezTo>
                  <a:pt x="8" y="256"/>
                  <a:pt x="14" y="255"/>
                  <a:pt x="18" y="257"/>
                </a:cubicBezTo>
                <a:cubicBezTo>
                  <a:pt x="23" y="259"/>
                  <a:pt x="25" y="268"/>
                  <a:pt x="23" y="280"/>
                </a:cubicBezTo>
                <a:cubicBezTo>
                  <a:pt x="21" y="300"/>
                  <a:pt x="24" y="323"/>
                  <a:pt x="34" y="344"/>
                </a:cubicBezTo>
                <a:cubicBezTo>
                  <a:pt x="48" y="360"/>
                  <a:pt x="48" y="360"/>
                  <a:pt x="48" y="360"/>
                </a:cubicBezTo>
                <a:cubicBezTo>
                  <a:pt x="54" y="365"/>
                  <a:pt x="56" y="370"/>
                  <a:pt x="55" y="375"/>
                </a:cubicBezTo>
                <a:cubicBezTo>
                  <a:pt x="47" y="386"/>
                  <a:pt x="47" y="386"/>
                  <a:pt x="47" y="386"/>
                </a:cubicBezTo>
                <a:cubicBezTo>
                  <a:pt x="57" y="399"/>
                  <a:pt x="57" y="399"/>
                  <a:pt x="57" y="399"/>
                </a:cubicBezTo>
                <a:cubicBezTo>
                  <a:pt x="62" y="409"/>
                  <a:pt x="58" y="427"/>
                  <a:pt x="45" y="452"/>
                </a:cubicBezTo>
                <a:cubicBezTo>
                  <a:pt x="59" y="476"/>
                  <a:pt x="59" y="476"/>
                  <a:pt x="59" y="476"/>
                </a:cubicBezTo>
                <a:cubicBezTo>
                  <a:pt x="61" y="481"/>
                  <a:pt x="61" y="481"/>
                  <a:pt x="61" y="481"/>
                </a:cubicBezTo>
                <a:cubicBezTo>
                  <a:pt x="70" y="476"/>
                  <a:pt x="70" y="476"/>
                  <a:pt x="70" y="476"/>
                </a:cubicBezTo>
                <a:cubicBezTo>
                  <a:pt x="83" y="463"/>
                  <a:pt x="95" y="460"/>
                  <a:pt x="104" y="463"/>
                </a:cubicBezTo>
                <a:cubicBezTo>
                  <a:pt x="111" y="465"/>
                  <a:pt x="114" y="470"/>
                  <a:pt x="115" y="476"/>
                </a:cubicBezTo>
                <a:cubicBezTo>
                  <a:pt x="116" y="483"/>
                  <a:pt x="108" y="496"/>
                  <a:pt x="89" y="515"/>
                </a:cubicBezTo>
                <a:cubicBezTo>
                  <a:pt x="74" y="534"/>
                  <a:pt x="74" y="534"/>
                  <a:pt x="74" y="534"/>
                </a:cubicBezTo>
                <a:cubicBezTo>
                  <a:pt x="81" y="545"/>
                  <a:pt x="81" y="545"/>
                  <a:pt x="81" y="545"/>
                </a:cubicBezTo>
                <a:cubicBezTo>
                  <a:pt x="92" y="536"/>
                  <a:pt x="100" y="533"/>
                  <a:pt x="105" y="535"/>
                </a:cubicBezTo>
                <a:cubicBezTo>
                  <a:pt x="112" y="535"/>
                  <a:pt x="130" y="528"/>
                  <a:pt x="160" y="513"/>
                </a:cubicBezTo>
                <a:cubicBezTo>
                  <a:pt x="170" y="507"/>
                  <a:pt x="182" y="513"/>
                  <a:pt x="198" y="528"/>
                </a:cubicBezTo>
                <a:cubicBezTo>
                  <a:pt x="205" y="525"/>
                  <a:pt x="205" y="525"/>
                  <a:pt x="205" y="525"/>
                </a:cubicBezTo>
                <a:cubicBezTo>
                  <a:pt x="204" y="513"/>
                  <a:pt x="204" y="513"/>
                  <a:pt x="204" y="513"/>
                </a:cubicBezTo>
                <a:cubicBezTo>
                  <a:pt x="200" y="510"/>
                  <a:pt x="200" y="510"/>
                  <a:pt x="200" y="510"/>
                </a:cubicBezTo>
                <a:cubicBezTo>
                  <a:pt x="198" y="507"/>
                  <a:pt x="200" y="504"/>
                  <a:pt x="204" y="501"/>
                </a:cubicBezTo>
                <a:cubicBezTo>
                  <a:pt x="198" y="481"/>
                  <a:pt x="198" y="481"/>
                  <a:pt x="198" y="481"/>
                </a:cubicBezTo>
                <a:cubicBezTo>
                  <a:pt x="197" y="478"/>
                  <a:pt x="197" y="474"/>
                  <a:pt x="198" y="470"/>
                </a:cubicBezTo>
                <a:cubicBezTo>
                  <a:pt x="201" y="467"/>
                  <a:pt x="206" y="465"/>
                  <a:pt x="210" y="463"/>
                </a:cubicBezTo>
                <a:cubicBezTo>
                  <a:pt x="219" y="455"/>
                  <a:pt x="219" y="455"/>
                  <a:pt x="219" y="455"/>
                </a:cubicBezTo>
                <a:cubicBezTo>
                  <a:pt x="214" y="442"/>
                  <a:pt x="214" y="442"/>
                  <a:pt x="214" y="442"/>
                </a:cubicBezTo>
                <a:cubicBezTo>
                  <a:pt x="214" y="441"/>
                  <a:pt x="214" y="441"/>
                  <a:pt x="214" y="441"/>
                </a:cubicBezTo>
                <a:cubicBezTo>
                  <a:pt x="215" y="441"/>
                  <a:pt x="215" y="441"/>
                  <a:pt x="215" y="441"/>
                </a:cubicBezTo>
                <a:cubicBezTo>
                  <a:pt x="215" y="440"/>
                  <a:pt x="215" y="440"/>
                  <a:pt x="215" y="440"/>
                </a:cubicBezTo>
                <a:cubicBezTo>
                  <a:pt x="219" y="433"/>
                  <a:pt x="219" y="428"/>
                  <a:pt x="218" y="425"/>
                </a:cubicBezTo>
                <a:cubicBezTo>
                  <a:pt x="214" y="418"/>
                  <a:pt x="217" y="412"/>
                  <a:pt x="226" y="405"/>
                </a:cubicBezTo>
                <a:cubicBezTo>
                  <a:pt x="237" y="394"/>
                  <a:pt x="237" y="394"/>
                  <a:pt x="237" y="394"/>
                </a:cubicBezTo>
                <a:cubicBezTo>
                  <a:pt x="235" y="392"/>
                  <a:pt x="235" y="392"/>
                  <a:pt x="235" y="392"/>
                </a:cubicBezTo>
                <a:cubicBezTo>
                  <a:pt x="232" y="389"/>
                  <a:pt x="232" y="389"/>
                  <a:pt x="232" y="389"/>
                </a:cubicBezTo>
                <a:cubicBezTo>
                  <a:pt x="246" y="383"/>
                  <a:pt x="246" y="383"/>
                  <a:pt x="246" y="383"/>
                </a:cubicBezTo>
                <a:cubicBezTo>
                  <a:pt x="246" y="366"/>
                  <a:pt x="246" y="366"/>
                  <a:pt x="246" y="366"/>
                </a:cubicBezTo>
                <a:cubicBezTo>
                  <a:pt x="246" y="360"/>
                  <a:pt x="251" y="351"/>
                  <a:pt x="266" y="341"/>
                </a:cubicBezTo>
                <a:cubicBezTo>
                  <a:pt x="272" y="335"/>
                  <a:pt x="272" y="335"/>
                  <a:pt x="272" y="335"/>
                </a:cubicBezTo>
                <a:cubicBezTo>
                  <a:pt x="272" y="335"/>
                  <a:pt x="272" y="335"/>
                  <a:pt x="272" y="335"/>
                </a:cubicBezTo>
                <a:cubicBezTo>
                  <a:pt x="256" y="317"/>
                  <a:pt x="256" y="317"/>
                  <a:pt x="256" y="317"/>
                </a:cubicBezTo>
                <a:cubicBezTo>
                  <a:pt x="251" y="310"/>
                  <a:pt x="253" y="300"/>
                  <a:pt x="263" y="291"/>
                </a:cubicBezTo>
                <a:cubicBezTo>
                  <a:pt x="263" y="289"/>
                  <a:pt x="263" y="289"/>
                  <a:pt x="263" y="289"/>
                </a:cubicBezTo>
                <a:cubicBezTo>
                  <a:pt x="295" y="261"/>
                  <a:pt x="295" y="261"/>
                  <a:pt x="295" y="261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0" y="252"/>
                  <a:pt x="288" y="240"/>
                  <a:pt x="291" y="222"/>
                </a:cubicBezTo>
                <a:cubicBezTo>
                  <a:pt x="295" y="194"/>
                  <a:pt x="308" y="180"/>
                  <a:pt x="330" y="177"/>
                </a:cubicBezTo>
                <a:cubicBezTo>
                  <a:pt x="330" y="177"/>
                  <a:pt x="330" y="177"/>
                  <a:pt x="330" y="177"/>
                </a:cubicBezTo>
                <a:cubicBezTo>
                  <a:pt x="332" y="177"/>
                  <a:pt x="332" y="177"/>
                  <a:pt x="332" y="177"/>
                </a:cubicBezTo>
                <a:cubicBezTo>
                  <a:pt x="346" y="184"/>
                  <a:pt x="346" y="184"/>
                  <a:pt x="346" y="184"/>
                </a:cubicBezTo>
                <a:cubicBezTo>
                  <a:pt x="361" y="184"/>
                  <a:pt x="361" y="184"/>
                  <a:pt x="361" y="184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92" y="156"/>
                  <a:pt x="392" y="156"/>
                  <a:pt x="392" y="156"/>
                </a:cubicBezTo>
                <a:cubicBezTo>
                  <a:pt x="390" y="141"/>
                  <a:pt x="390" y="141"/>
                  <a:pt x="390" y="141"/>
                </a:cubicBezTo>
                <a:cubicBezTo>
                  <a:pt x="390" y="138"/>
                  <a:pt x="390" y="138"/>
                  <a:pt x="390" y="138"/>
                </a:cubicBezTo>
                <a:cubicBezTo>
                  <a:pt x="392" y="136"/>
                  <a:pt x="392" y="136"/>
                  <a:pt x="392" y="136"/>
                </a:cubicBezTo>
                <a:cubicBezTo>
                  <a:pt x="397" y="134"/>
                  <a:pt x="397" y="134"/>
                  <a:pt x="397" y="134"/>
                </a:cubicBezTo>
                <a:cubicBezTo>
                  <a:pt x="402" y="127"/>
                  <a:pt x="402" y="127"/>
                  <a:pt x="402" y="127"/>
                </a:cubicBezTo>
                <a:cubicBezTo>
                  <a:pt x="403" y="126"/>
                  <a:pt x="403" y="126"/>
                  <a:pt x="403" y="126"/>
                </a:cubicBezTo>
                <a:cubicBezTo>
                  <a:pt x="392" y="108"/>
                  <a:pt x="392" y="108"/>
                  <a:pt x="392" y="108"/>
                </a:cubicBezTo>
                <a:cubicBezTo>
                  <a:pt x="382" y="95"/>
                  <a:pt x="372" y="82"/>
                  <a:pt x="366" y="67"/>
                </a:cubicBezTo>
                <a:cubicBezTo>
                  <a:pt x="361" y="58"/>
                  <a:pt x="362" y="47"/>
                  <a:pt x="369" y="36"/>
                </a:cubicBezTo>
                <a:cubicBezTo>
                  <a:pt x="350" y="24"/>
                  <a:pt x="350" y="24"/>
                  <a:pt x="350" y="24"/>
                </a:cubicBezTo>
                <a:lnTo>
                  <a:pt x="31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4" name="Freeform 22"/>
          <p:cNvSpPr/>
          <p:nvPr/>
        </p:nvSpPr>
        <p:spPr bwMode="auto">
          <a:xfrm>
            <a:off x="4322317" y="4633886"/>
            <a:ext cx="373579" cy="458243"/>
          </a:xfrm>
          <a:custGeom>
            <a:avLst/>
            <a:gdLst>
              <a:gd name="T0" fmla="*/ 192 w 371"/>
              <a:gd name="T1" fmla="*/ 21 h 456"/>
              <a:gd name="T2" fmla="*/ 158 w 371"/>
              <a:gd name="T3" fmla="*/ 52 h 456"/>
              <a:gd name="T4" fmla="*/ 157 w 371"/>
              <a:gd name="T5" fmla="*/ 54 h 456"/>
              <a:gd name="T6" fmla="*/ 134 w 371"/>
              <a:gd name="T7" fmla="*/ 54 h 456"/>
              <a:gd name="T8" fmla="*/ 94 w 371"/>
              <a:gd name="T9" fmla="*/ 81 h 456"/>
              <a:gd name="T10" fmla="*/ 105 w 371"/>
              <a:gd name="T11" fmla="*/ 88 h 456"/>
              <a:gd name="T12" fmla="*/ 97 w 371"/>
              <a:gd name="T13" fmla="*/ 124 h 456"/>
              <a:gd name="T14" fmla="*/ 62 w 371"/>
              <a:gd name="T15" fmla="*/ 155 h 456"/>
              <a:gd name="T16" fmla="*/ 63 w 371"/>
              <a:gd name="T17" fmla="*/ 177 h 456"/>
              <a:gd name="T18" fmla="*/ 71 w 371"/>
              <a:gd name="T19" fmla="*/ 202 h 456"/>
              <a:gd name="T20" fmla="*/ 48 w 371"/>
              <a:gd name="T21" fmla="*/ 244 h 456"/>
              <a:gd name="T22" fmla="*/ 47 w 371"/>
              <a:gd name="T23" fmla="*/ 248 h 456"/>
              <a:gd name="T24" fmla="*/ 31 w 371"/>
              <a:gd name="T25" fmla="*/ 265 h 456"/>
              <a:gd name="T26" fmla="*/ 20 w 371"/>
              <a:gd name="T27" fmla="*/ 278 h 456"/>
              <a:gd name="T28" fmla="*/ 18 w 371"/>
              <a:gd name="T29" fmla="*/ 320 h 456"/>
              <a:gd name="T30" fmla="*/ 5 w 371"/>
              <a:gd name="T31" fmla="*/ 332 h 456"/>
              <a:gd name="T32" fmla="*/ 0 w 371"/>
              <a:gd name="T33" fmla="*/ 336 h 456"/>
              <a:gd name="T34" fmla="*/ 9 w 371"/>
              <a:gd name="T35" fmla="*/ 361 h 456"/>
              <a:gd name="T36" fmla="*/ 69 w 371"/>
              <a:gd name="T37" fmla="*/ 361 h 456"/>
              <a:gd name="T38" fmla="*/ 93 w 371"/>
              <a:gd name="T39" fmla="*/ 385 h 456"/>
              <a:gd name="T40" fmla="*/ 94 w 371"/>
              <a:gd name="T41" fmla="*/ 386 h 456"/>
              <a:gd name="T42" fmla="*/ 136 w 371"/>
              <a:gd name="T43" fmla="*/ 452 h 456"/>
              <a:gd name="T44" fmla="*/ 149 w 371"/>
              <a:gd name="T45" fmla="*/ 423 h 456"/>
              <a:gd name="T46" fmla="*/ 179 w 371"/>
              <a:gd name="T47" fmla="*/ 446 h 456"/>
              <a:gd name="T48" fmla="*/ 201 w 371"/>
              <a:gd name="T49" fmla="*/ 384 h 456"/>
              <a:gd name="T50" fmla="*/ 207 w 371"/>
              <a:gd name="T51" fmla="*/ 385 h 456"/>
              <a:gd name="T52" fmla="*/ 226 w 371"/>
              <a:gd name="T53" fmla="*/ 371 h 456"/>
              <a:gd name="T54" fmla="*/ 226 w 371"/>
              <a:gd name="T55" fmla="*/ 365 h 456"/>
              <a:gd name="T56" fmla="*/ 255 w 371"/>
              <a:gd name="T57" fmla="*/ 366 h 456"/>
              <a:gd name="T58" fmla="*/ 271 w 371"/>
              <a:gd name="T59" fmla="*/ 294 h 456"/>
              <a:gd name="T60" fmla="*/ 301 w 371"/>
              <a:gd name="T61" fmla="*/ 290 h 456"/>
              <a:gd name="T62" fmla="*/ 287 w 371"/>
              <a:gd name="T63" fmla="*/ 276 h 456"/>
              <a:gd name="T64" fmla="*/ 309 w 371"/>
              <a:gd name="T65" fmla="*/ 257 h 456"/>
              <a:gd name="T66" fmla="*/ 324 w 371"/>
              <a:gd name="T67" fmla="*/ 264 h 456"/>
              <a:gd name="T68" fmla="*/ 315 w 371"/>
              <a:gd name="T69" fmla="*/ 242 h 456"/>
              <a:gd name="T70" fmla="*/ 324 w 371"/>
              <a:gd name="T71" fmla="*/ 236 h 456"/>
              <a:gd name="T72" fmla="*/ 311 w 371"/>
              <a:gd name="T73" fmla="*/ 208 h 456"/>
              <a:gd name="T74" fmla="*/ 315 w 371"/>
              <a:gd name="T75" fmla="*/ 205 h 456"/>
              <a:gd name="T76" fmla="*/ 345 w 371"/>
              <a:gd name="T77" fmla="*/ 177 h 456"/>
              <a:gd name="T78" fmla="*/ 319 w 371"/>
              <a:gd name="T79" fmla="*/ 144 h 456"/>
              <a:gd name="T80" fmla="*/ 351 w 371"/>
              <a:gd name="T81" fmla="*/ 130 h 456"/>
              <a:gd name="T82" fmla="*/ 367 w 371"/>
              <a:gd name="T83" fmla="*/ 112 h 456"/>
              <a:gd name="T84" fmla="*/ 357 w 371"/>
              <a:gd name="T85" fmla="*/ 90 h 456"/>
              <a:gd name="T86" fmla="*/ 356 w 371"/>
              <a:gd name="T87" fmla="*/ 86 h 456"/>
              <a:gd name="T88" fmla="*/ 356 w 371"/>
              <a:gd name="T89" fmla="*/ 78 h 456"/>
              <a:gd name="T90" fmla="*/ 352 w 371"/>
              <a:gd name="T91" fmla="*/ 78 h 456"/>
              <a:gd name="T92" fmla="*/ 309 w 371"/>
              <a:gd name="T93" fmla="*/ 73 h 456"/>
              <a:gd name="T94" fmla="*/ 308 w 371"/>
              <a:gd name="T95" fmla="*/ 72 h 456"/>
              <a:gd name="T96" fmla="*/ 297 w 371"/>
              <a:gd name="T97" fmla="*/ 59 h 456"/>
              <a:gd name="T98" fmla="*/ 246 w 371"/>
              <a:gd name="T99" fmla="*/ 80 h 456"/>
              <a:gd name="T100" fmla="*/ 226 w 371"/>
              <a:gd name="T101" fmla="*/ 40 h 456"/>
              <a:gd name="T102" fmla="*/ 194 w 371"/>
              <a:gd name="T103" fmla="*/ 1 h 456"/>
              <a:gd name="T104" fmla="*/ 194 w 371"/>
              <a:gd name="T105" fmla="*/ 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1" h="456">
                <a:moveTo>
                  <a:pt x="194" y="20"/>
                </a:moveTo>
                <a:cubicBezTo>
                  <a:pt x="192" y="21"/>
                  <a:pt x="192" y="21"/>
                  <a:pt x="192" y="21"/>
                </a:cubicBezTo>
                <a:cubicBezTo>
                  <a:pt x="174" y="34"/>
                  <a:pt x="174" y="34"/>
                  <a:pt x="174" y="34"/>
                </a:cubicBezTo>
                <a:cubicBezTo>
                  <a:pt x="158" y="52"/>
                  <a:pt x="158" y="52"/>
                  <a:pt x="158" y="52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21" y="47"/>
                  <a:pt x="121" y="47"/>
                  <a:pt x="121" y="47"/>
                </a:cubicBezTo>
                <a:cubicBezTo>
                  <a:pt x="105" y="51"/>
                  <a:pt x="97" y="61"/>
                  <a:pt x="94" y="81"/>
                </a:cubicBezTo>
                <a:cubicBezTo>
                  <a:pt x="93" y="99"/>
                  <a:pt x="93" y="99"/>
                  <a:pt x="93" y="99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5"/>
                  <a:pt x="97" y="125"/>
                  <a:pt x="97" y="125"/>
                </a:cubicBezTo>
                <a:cubicBezTo>
                  <a:pt x="62" y="155"/>
                  <a:pt x="62" y="155"/>
                  <a:pt x="62" y="155"/>
                </a:cubicBezTo>
                <a:cubicBezTo>
                  <a:pt x="57" y="162"/>
                  <a:pt x="55" y="167"/>
                  <a:pt x="57" y="170"/>
                </a:cubicBezTo>
                <a:cubicBezTo>
                  <a:pt x="63" y="177"/>
                  <a:pt x="63" y="177"/>
                  <a:pt x="63" y="177"/>
                </a:cubicBezTo>
                <a:cubicBezTo>
                  <a:pt x="71" y="184"/>
                  <a:pt x="75" y="189"/>
                  <a:pt x="74" y="193"/>
                </a:cubicBezTo>
                <a:cubicBezTo>
                  <a:pt x="74" y="196"/>
                  <a:pt x="73" y="200"/>
                  <a:pt x="71" y="202"/>
                </a:cubicBezTo>
                <a:cubicBezTo>
                  <a:pt x="48" y="221"/>
                  <a:pt x="48" y="221"/>
                  <a:pt x="48" y="221"/>
                </a:cubicBezTo>
                <a:cubicBezTo>
                  <a:pt x="49" y="226"/>
                  <a:pt x="49" y="234"/>
                  <a:pt x="48" y="244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47" y="248"/>
                  <a:pt x="47" y="248"/>
                  <a:pt x="47" y="248"/>
                </a:cubicBezTo>
                <a:cubicBezTo>
                  <a:pt x="39" y="251"/>
                  <a:pt x="39" y="251"/>
                  <a:pt x="39" y="251"/>
                </a:cubicBezTo>
                <a:cubicBezTo>
                  <a:pt x="39" y="257"/>
                  <a:pt x="37" y="260"/>
                  <a:pt x="31" y="265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0" y="278"/>
                  <a:pt x="20" y="278"/>
                  <a:pt x="20" y="278"/>
                </a:cubicBezTo>
                <a:cubicBezTo>
                  <a:pt x="22" y="283"/>
                  <a:pt x="22" y="289"/>
                  <a:pt x="18" y="299"/>
                </a:cubicBezTo>
                <a:cubicBezTo>
                  <a:pt x="23" y="309"/>
                  <a:pt x="23" y="317"/>
                  <a:pt x="18" y="320"/>
                </a:cubicBezTo>
                <a:cubicBezTo>
                  <a:pt x="7" y="330"/>
                  <a:pt x="7" y="330"/>
                  <a:pt x="7" y="330"/>
                </a:cubicBezTo>
                <a:cubicBezTo>
                  <a:pt x="5" y="332"/>
                  <a:pt x="5" y="332"/>
                  <a:pt x="5" y="332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36"/>
                  <a:pt x="0" y="336"/>
                  <a:pt x="0" y="336"/>
                </a:cubicBezTo>
                <a:cubicBezTo>
                  <a:pt x="7" y="361"/>
                  <a:pt x="7" y="361"/>
                  <a:pt x="7" y="361"/>
                </a:cubicBezTo>
                <a:cubicBezTo>
                  <a:pt x="9" y="361"/>
                  <a:pt x="9" y="361"/>
                  <a:pt x="9" y="361"/>
                </a:cubicBezTo>
                <a:cubicBezTo>
                  <a:pt x="27" y="359"/>
                  <a:pt x="46" y="359"/>
                  <a:pt x="67" y="361"/>
                </a:cubicBezTo>
                <a:cubicBezTo>
                  <a:pt x="69" y="361"/>
                  <a:pt x="69" y="361"/>
                  <a:pt x="69" y="361"/>
                </a:cubicBezTo>
                <a:cubicBezTo>
                  <a:pt x="69" y="362"/>
                  <a:pt x="69" y="362"/>
                  <a:pt x="69" y="362"/>
                </a:cubicBezTo>
                <a:cubicBezTo>
                  <a:pt x="93" y="385"/>
                  <a:pt x="93" y="385"/>
                  <a:pt x="93" y="385"/>
                </a:cubicBezTo>
                <a:cubicBezTo>
                  <a:pt x="93" y="386"/>
                  <a:pt x="93" y="386"/>
                  <a:pt x="93" y="386"/>
                </a:cubicBezTo>
                <a:cubicBezTo>
                  <a:pt x="94" y="386"/>
                  <a:pt x="94" y="386"/>
                  <a:pt x="94" y="386"/>
                </a:cubicBezTo>
                <a:cubicBezTo>
                  <a:pt x="107" y="425"/>
                  <a:pt x="107" y="425"/>
                  <a:pt x="107" y="425"/>
                </a:cubicBezTo>
                <a:cubicBezTo>
                  <a:pt x="136" y="452"/>
                  <a:pt x="136" y="452"/>
                  <a:pt x="136" y="452"/>
                </a:cubicBezTo>
                <a:cubicBezTo>
                  <a:pt x="148" y="456"/>
                  <a:pt x="148" y="456"/>
                  <a:pt x="148" y="456"/>
                </a:cubicBezTo>
                <a:cubicBezTo>
                  <a:pt x="149" y="423"/>
                  <a:pt x="149" y="423"/>
                  <a:pt x="149" y="423"/>
                </a:cubicBezTo>
                <a:cubicBezTo>
                  <a:pt x="175" y="450"/>
                  <a:pt x="175" y="450"/>
                  <a:pt x="175" y="450"/>
                </a:cubicBezTo>
                <a:cubicBezTo>
                  <a:pt x="179" y="446"/>
                  <a:pt x="179" y="446"/>
                  <a:pt x="179" y="446"/>
                </a:cubicBezTo>
                <a:cubicBezTo>
                  <a:pt x="198" y="406"/>
                  <a:pt x="198" y="406"/>
                  <a:pt x="198" y="406"/>
                </a:cubicBezTo>
                <a:cubicBezTo>
                  <a:pt x="201" y="384"/>
                  <a:pt x="201" y="384"/>
                  <a:pt x="201" y="384"/>
                </a:cubicBezTo>
                <a:cubicBezTo>
                  <a:pt x="205" y="385"/>
                  <a:pt x="205" y="385"/>
                  <a:pt x="205" y="385"/>
                </a:cubicBezTo>
                <a:cubicBezTo>
                  <a:pt x="207" y="385"/>
                  <a:pt x="207" y="385"/>
                  <a:pt x="207" y="385"/>
                </a:cubicBezTo>
                <a:cubicBezTo>
                  <a:pt x="227" y="386"/>
                  <a:pt x="227" y="386"/>
                  <a:pt x="227" y="386"/>
                </a:cubicBezTo>
                <a:cubicBezTo>
                  <a:pt x="226" y="371"/>
                  <a:pt x="226" y="371"/>
                  <a:pt x="226" y="371"/>
                </a:cubicBezTo>
                <a:cubicBezTo>
                  <a:pt x="226" y="367"/>
                  <a:pt x="226" y="367"/>
                  <a:pt x="226" y="367"/>
                </a:cubicBezTo>
                <a:cubicBezTo>
                  <a:pt x="226" y="365"/>
                  <a:pt x="226" y="365"/>
                  <a:pt x="226" y="365"/>
                </a:cubicBezTo>
                <a:cubicBezTo>
                  <a:pt x="229" y="365"/>
                  <a:pt x="229" y="365"/>
                  <a:pt x="229" y="365"/>
                </a:cubicBezTo>
                <a:cubicBezTo>
                  <a:pt x="255" y="366"/>
                  <a:pt x="255" y="366"/>
                  <a:pt x="255" y="366"/>
                </a:cubicBezTo>
                <a:cubicBezTo>
                  <a:pt x="269" y="353"/>
                  <a:pt x="275" y="341"/>
                  <a:pt x="275" y="332"/>
                </a:cubicBezTo>
                <a:cubicBezTo>
                  <a:pt x="271" y="294"/>
                  <a:pt x="271" y="294"/>
                  <a:pt x="271" y="294"/>
                </a:cubicBezTo>
                <a:cubicBezTo>
                  <a:pt x="294" y="301"/>
                  <a:pt x="294" y="301"/>
                  <a:pt x="294" y="301"/>
                </a:cubicBezTo>
                <a:cubicBezTo>
                  <a:pt x="301" y="290"/>
                  <a:pt x="301" y="290"/>
                  <a:pt x="301" y="290"/>
                </a:cubicBezTo>
                <a:cubicBezTo>
                  <a:pt x="290" y="280"/>
                  <a:pt x="290" y="280"/>
                  <a:pt x="290" y="280"/>
                </a:cubicBezTo>
                <a:cubicBezTo>
                  <a:pt x="287" y="276"/>
                  <a:pt x="287" y="276"/>
                  <a:pt x="287" y="276"/>
                </a:cubicBezTo>
                <a:cubicBezTo>
                  <a:pt x="308" y="255"/>
                  <a:pt x="308" y="255"/>
                  <a:pt x="308" y="255"/>
                </a:cubicBezTo>
                <a:cubicBezTo>
                  <a:pt x="309" y="257"/>
                  <a:pt x="309" y="257"/>
                  <a:pt x="309" y="257"/>
                </a:cubicBezTo>
                <a:cubicBezTo>
                  <a:pt x="311" y="257"/>
                  <a:pt x="311" y="257"/>
                  <a:pt x="311" y="257"/>
                </a:cubicBezTo>
                <a:cubicBezTo>
                  <a:pt x="324" y="264"/>
                  <a:pt x="324" y="264"/>
                  <a:pt x="324" y="264"/>
                </a:cubicBezTo>
                <a:cubicBezTo>
                  <a:pt x="324" y="261"/>
                  <a:pt x="324" y="261"/>
                  <a:pt x="324" y="261"/>
                </a:cubicBezTo>
                <a:cubicBezTo>
                  <a:pt x="315" y="242"/>
                  <a:pt x="315" y="242"/>
                  <a:pt x="315" y="242"/>
                </a:cubicBezTo>
                <a:cubicBezTo>
                  <a:pt x="319" y="239"/>
                  <a:pt x="319" y="239"/>
                  <a:pt x="319" y="239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322" y="228"/>
                  <a:pt x="322" y="228"/>
                  <a:pt x="322" y="228"/>
                </a:cubicBezTo>
                <a:cubicBezTo>
                  <a:pt x="311" y="208"/>
                  <a:pt x="311" y="208"/>
                  <a:pt x="311" y="208"/>
                </a:cubicBezTo>
                <a:cubicBezTo>
                  <a:pt x="313" y="207"/>
                  <a:pt x="313" y="207"/>
                  <a:pt x="313" y="207"/>
                </a:cubicBezTo>
                <a:cubicBezTo>
                  <a:pt x="315" y="205"/>
                  <a:pt x="315" y="205"/>
                  <a:pt x="315" y="205"/>
                </a:cubicBezTo>
                <a:cubicBezTo>
                  <a:pt x="344" y="189"/>
                  <a:pt x="344" y="189"/>
                  <a:pt x="344" y="18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321" y="165"/>
                  <a:pt x="308" y="154"/>
                  <a:pt x="310" y="149"/>
                </a:cubicBezTo>
                <a:cubicBezTo>
                  <a:pt x="311" y="145"/>
                  <a:pt x="313" y="144"/>
                  <a:pt x="319" y="144"/>
                </a:cubicBezTo>
                <a:cubicBezTo>
                  <a:pt x="350" y="149"/>
                  <a:pt x="350" y="149"/>
                  <a:pt x="350" y="149"/>
                </a:cubicBezTo>
                <a:cubicBezTo>
                  <a:pt x="351" y="130"/>
                  <a:pt x="351" y="130"/>
                  <a:pt x="351" y="130"/>
                </a:cubicBezTo>
                <a:cubicBezTo>
                  <a:pt x="351" y="128"/>
                  <a:pt x="351" y="128"/>
                  <a:pt x="351" y="128"/>
                </a:cubicBezTo>
                <a:cubicBezTo>
                  <a:pt x="367" y="112"/>
                  <a:pt x="367" y="112"/>
                  <a:pt x="367" y="112"/>
                </a:cubicBezTo>
                <a:cubicBezTo>
                  <a:pt x="371" y="100"/>
                  <a:pt x="371" y="100"/>
                  <a:pt x="371" y="100"/>
                </a:cubicBezTo>
                <a:cubicBezTo>
                  <a:pt x="365" y="98"/>
                  <a:pt x="361" y="94"/>
                  <a:pt x="357" y="90"/>
                </a:cubicBezTo>
                <a:cubicBezTo>
                  <a:pt x="356" y="88"/>
                  <a:pt x="356" y="88"/>
                  <a:pt x="356" y="88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0"/>
                  <a:pt x="357" y="80"/>
                  <a:pt x="357" y="80"/>
                </a:cubicBezTo>
                <a:cubicBezTo>
                  <a:pt x="356" y="78"/>
                  <a:pt x="356" y="78"/>
                  <a:pt x="356" y="78"/>
                </a:cubicBezTo>
                <a:cubicBezTo>
                  <a:pt x="353" y="77"/>
                  <a:pt x="353" y="77"/>
                  <a:pt x="353" y="77"/>
                </a:cubicBezTo>
                <a:cubicBezTo>
                  <a:pt x="352" y="78"/>
                  <a:pt x="352" y="78"/>
                  <a:pt x="352" y="78"/>
                </a:cubicBezTo>
                <a:cubicBezTo>
                  <a:pt x="350" y="82"/>
                  <a:pt x="345" y="86"/>
                  <a:pt x="338" y="86"/>
                </a:cubicBezTo>
                <a:cubicBezTo>
                  <a:pt x="326" y="86"/>
                  <a:pt x="316" y="80"/>
                  <a:pt x="309" y="73"/>
                </a:cubicBezTo>
                <a:cubicBezTo>
                  <a:pt x="309" y="72"/>
                  <a:pt x="309" y="72"/>
                  <a:pt x="309" y="72"/>
                </a:cubicBezTo>
                <a:cubicBezTo>
                  <a:pt x="308" y="72"/>
                  <a:pt x="308" y="72"/>
                  <a:pt x="308" y="72"/>
                </a:cubicBezTo>
                <a:cubicBezTo>
                  <a:pt x="300" y="57"/>
                  <a:pt x="300" y="57"/>
                  <a:pt x="300" y="57"/>
                </a:cubicBezTo>
                <a:cubicBezTo>
                  <a:pt x="297" y="59"/>
                  <a:pt x="297" y="59"/>
                  <a:pt x="297" y="59"/>
                </a:cubicBezTo>
                <a:cubicBezTo>
                  <a:pt x="296" y="66"/>
                  <a:pt x="292" y="72"/>
                  <a:pt x="285" y="77"/>
                </a:cubicBezTo>
                <a:cubicBezTo>
                  <a:pt x="271" y="84"/>
                  <a:pt x="258" y="86"/>
                  <a:pt x="246" y="80"/>
                </a:cubicBezTo>
                <a:cubicBezTo>
                  <a:pt x="237" y="77"/>
                  <a:pt x="232" y="71"/>
                  <a:pt x="229" y="61"/>
                </a:cubicBezTo>
                <a:cubicBezTo>
                  <a:pt x="226" y="40"/>
                  <a:pt x="226" y="40"/>
                  <a:pt x="226" y="40"/>
                </a:cubicBezTo>
                <a:cubicBezTo>
                  <a:pt x="223" y="20"/>
                  <a:pt x="218" y="9"/>
                  <a:pt x="212" y="5"/>
                </a:cubicBezTo>
                <a:cubicBezTo>
                  <a:pt x="206" y="1"/>
                  <a:pt x="199" y="0"/>
                  <a:pt x="194" y="1"/>
                </a:cubicBezTo>
                <a:cubicBezTo>
                  <a:pt x="195" y="19"/>
                  <a:pt x="195" y="19"/>
                  <a:pt x="195" y="19"/>
                </a:cubicBezTo>
                <a:lnTo>
                  <a:pt x="19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5" name="Freeform 23"/>
          <p:cNvSpPr/>
          <p:nvPr/>
        </p:nvSpPr>
        <p:spPr bwMode="auto">
          <a:xfrm>
            <a:off x="4486353" y="4344971"/>
            <a:ext cx="323839" cy="374637"/>
          </a:xfrm>
          <a:custGeom>
            <a:avLst/>
            <a:gdLst>
              <a:gd name="T0" fmla="*/ 169 w 322"/>
              <a:gd name="T1" fmla="*/ 16 h 372"/>
              <a:gd name="T2" fmla="*/ 113 w 322"/>
              <a:gd name="T3" fmla="*/ 5 h 372"/>
              <a:gd name="T4" fmla="*/ 102 w 322"/>
              <a:gd name="T5" fmla="*/ 71 h 372"/>
              <a:gd name="T6" fmla="*/ 74 w 322"/>
              <a:gd name="T7" fmla="*/ 86 h 372"/>
              <a:gd name="T8" fmla="*/ 61 w 322"/>
              <a:gd name="T9" fmla="*/ 109 h 372"/>
              <a:gd name="T10" fmla="*/ 45 w 322"/>
              <a:gd name="T11" fmla="*/ 141 h 372"/>
              <a:gd name="T12" fmla="*/ 17 w 322"/>
              <a:gd name="T13" fmla="*/ 180 h 372"/>
              <a:gd name="T14" fmla="*/ 5 w 322"/>
              <a:gd name="T15" fmla="*/ 207 h 372"/>
              <a:gd name="T16" fmla="*/ 31 w 322"/>
              <a:gd name="T17" fmla="*/ 246 h 372"/>
              <a:gd name="T18" fmla="*/ 43 w 322"/>
              <a:gd name="T19" fmla="*/ 268 h 372"/>
              <a:gd name="T20" fmla="*/ 44 w 322"/>
              <a:gd name="T21" fmla="*/ 270 h 372"/>
              <a:gd name="T22" fmla="*/ 43 w 322"/>
              <a:gd name="T23" fmla="*/ 274 h 372"/>
              <a:gd name="T24" fmla="*/ 41 w 322"/>
              <a:gd name="T25" fmla="*/ 278 h 372"/>
              <a:gd name="T26" fmla="*/ 73 w 322"/>
              <a:gd name="T27" fmla="*/ 325 h 372"/>
              <a:gd name="T28" fmla="*/ 87 w 322"/>
              <a:gd name="T29" fmla="*/ 357 h 372"/>
              <a:gd name="T30" fmla="*/ 123 w 322"/>
              <a:gd name="T31" fmla="*/ 344 h 372"/>
              <a:gd name="T32" fmla="*/ 122 w 322"/>
              <a:gd name="T33" fmla="*/ 341 h 372"/>
              <a:gd name="T34" fmla="*/ 142 w 322"/>
              <a:gd name="T35" fmla="*/ 330 h 372"/>
              <a:gd name="T36" fmla="*/ 175 w 322"/>
              <a:gd name="T37" fmla="*/ 360 h 372"/>
              <a:gd name="T38" fmla="*/ 180 w 322"/>
              <a:gd name="T39" fmla="*/ 359 h 372"/>
              <a:gd name="T40" fmla="*/ 196 w 322"/>
              <a:gd name="T41" fmla="*/ 355 h 372"/>
              <a:gd name="T42" fmla="*/ 202 w 322"/>
              <a:gd name="T43" fmla="*/ 355 h 372"/>
              <a:gd name="T44" fmla="*/ 222 w 322"/>
              <a:gd name="T45" fmla="*/ 372 h 372"/>
              <a:gd name="T46" fmla="*/ 226 w 322"/>
              <a:gd name="T47" fmla="*/ 327 h 372"/>
              <a:gd name="T48" fmla="*/ 227 w 322"/>
              <a:gd name="T49" fmla="*/ 326 h 372"/>
              <a:gd name="T50" fmla="*/ 235 w 322"/>
              <a:gd name="T51" fmla="*/ 299 h 372"/>
              <a:gd name="T52" fmla="*/ 234 w 322"/>
              <a:gd name="T53" fmla="*/ 293 h 372"/>
              <a:gd name="T54" fmla="*/ 238 w 322"/>
              <a:gd name="T55" fmla="*/ 290 h 372"/>
              <a:gd name="T56" fmla="*/ 266 w 322"/>
              <a:gd name="T57" fmla="*/ 248 h 372"/>
              <a:gd name="T58" fmla="*/ 274 w 322"/>
              <a:gd name="T59" fmla="*/ 250 h 372"/>
              <a:gd name="T60" fmla="*/ 272 w 322"/>
              <a:gd name="T61" fmla="*/ 269 h 372"/>
              <a:gd name="T62" fmla="*/ 303 w 322"/>
              <a:gd name="T63" fmla="*/ 243 h 372"/>
              <a:gd name="T64" fmla="*/ 296 w 322"/>
              <a:gd name="T65" fmla="*/ 229 h 372"/>
              <a:gd name="T66" fmla="*/ 303 w 322"/>
              <a:gd name="T67" fmla="*/ 182 h 372"/>
              <a:gd name="T68" fmla="*/ 287 w 322"/>
              <a:gd name="T69" fmla="*/ 180 h 372"/>
              <a:gd name="T70" fmla="*/ 285 w 322"/>
              <a:gd name="T71" fmla="*/ 177 h 372"/>
              <a:gd name="T72" fmla="*/ 281 w 322"/>
              <a:gd name="T73" fmla="*/ 154 h 372"/>
              <a:gd name="T74" fmla="*/ 322 w 322"/>
              <a:gd name="T75" fmla="*/ 153 h 372"/>
              <a:gd name="T76" fmla="*/ 287 w 322"/>
              <a:gd name="T77" fmla="*/ 115 h 372"/>
              <a:gd name="T78" fmla="*/ 311 w 322"/>
              <a:gd name="T79" fmla="*/ 88 h 372"/>
              <a:gd name="T80" fmla="*/ 295 w 322"/>
              <a:gd name="T81" fmla="*/ 90 h 372"/>
              <a:gd name="T82" fmla="*/ 294 w 322"/>
              <a:gd name="T83" fmla="*/ 88 h 372"/>
              <a:gd name="T84" fmla="*/ 274 w 322"/>
              <a:gd name="T85" fmla="*/ 63 h 372"/>
              <a:gd name="T86" fmla="*/ 214 w 322"/>
              <a:gd name="T87" fmla="*/ 86 h 372"/>
              <a:gd name="T88" fmla="*/ 208 w 322"/>
              <a:gd name="T89" fmla="*/ 86 h 372"/>
              <a:gd name="T90" fmla="*/ 206 w 322"/>
              <a:gd name="T91" fmla="*/ 48 h 372"/>
              <a:gd name="T92" fmla="*/ 217 w 322"/>
              <a:gd name="T93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2" h="372">
                <a:moveTo>
                  <a:pt x="198" y="5"/>
                </a:moveTo>
                <a:cubicBezTo>
                  <a:pt x="186" y="11"/>
                  <a:pt x="177" y="15"/>
                  <a:pt x="169" y="16"/>
                </a:cubicBezTo>
                <a:cubicBezTo>
                  <a:pt x="163" y="16"/>
                  <a:pt x="152" y="14"/>
                  <a:pt x="138" y="9"/>
                </a:cubicBezTo>
                <a:cubicBezTo>
                  <a:pt x="113" y="5"/>
                  <a:pt x="113" y="5"/>
                  <a:pt x="113" y="5"/>
                </a:cubicBezTo>
                <a:cubicBezTo>
                  <a:pt x="106" y="9"/>
                  <a:pt x="98" y="19"/>
                  <a:pt x="86" y="37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53" y="79"/>
                  <a:pt x="53" y="79"/>
                  <a:pt x="53" y="79"/>
                </a:cubicBezTo>
                <a:cubicBezTo>
                  <a:pt x="62" y="95"/>
                  <a:pt x="64" y="105"/>
                  <a:pt x="61" y="109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3" y="130"/>
                  <a:pt x="49" y="137"/>
                  <a:pt x="45" y="141"/>
                </a:cubicBezTo>
                <a:cubicBezTo>
                  <a:pt x="8" y="174"/>
                  <a:pt x="8" y="174"/>
                  <a:pt x="8" y="174"/>
                </a:cubicBezTo>
                <a:cubicBezTo>
                  <a:pt x="17" y="180"/>
                  <a:pt x="17" y="180"/>
                  <a:pt x="17" y="180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3" y="192"/>
                  <a:pt x="0" y="201"/>
                  <a:pt x="5" y="207"/>
                </a:cubicBezTo>
                <a:cubicBezTo>
                  <a:pt x="30" y="246"/>
                  <a:pt x="30" y="246"/>
                  <a:pt x="30" y="246"/>
                </a:cubicBezTo>
                <a:cubicBezTo>
                  <a:pt x="31" y="246"/>
                  <a:pt x="31" y="246"/>
                  <a:pt x="31" y="246"/>
                </a:cubicBezTo>
                <a:cubicBezTo>
                  <a:pt x="31" y="247"/>
                  <a:pt x="31" y="247"/>
                  <a:pt x="31" y="247"/>
                </a:cubicBezTo>
                <a:cubicBezTo>
                  <a:pt x="43" y="268"/>
                  <a:pt x="43" y="268"/>
                  <a:pt x="43" y="268"/>
                </a:cubicBezTo>
                <a:cubicBezTo>
                  <a:pt x="43" y="269"/>
                  <a:pt x="43" y="269"/>
                  <a:pt x="43" y="269"/>
                </a:cubicBezTo>
                <a:cubicBezTo>
                  <a:pt x="44" y="270"/>
                  <a:pt x="44" y="270"/>
                  <a:pt x="44" y="270"/>
                </a:cubicBezTo>
                <a:cubicBezTo>
                  <a:pt x="43" y="272"/>
                  <a:pt x="43" y="272"/>
                  <a:pt x="43" y="272"/>
                </a:cubicBezTo>
                <a:cubicBezTo>
                  <a:pt x="43" y="274"/>
                  <a:pt x="43" y="274"/>
                  <a:pt x="43" y="274"/>
                </a:cubicBezTo>
                <a:cubicBezTo>
                  <a:pt x="43" y="276"/>
                  <a:pt x="43" y="276"/>
                  <a:pt x="43" y="276"/>
                </a:cubicBezTo>
                <a:cubicBezTo>
                  <a:pt x="41" y="278"/>
                  <a:pt x="41" y="278"/>
                  <a:pt x="41" y="278"/>
                </a:cubicBezTo>
                <a:cubicBezTo>
                  <a:pt x="46" y="278"/>
                  <a:pt x="50" y="280"/>
                  <a:pt x="55" y="283"/>
                </a:cubicBezTo>
                <a:cubicBezTo>
                  <a:pt x="64" y="288"/>
                  <a:pt x="70" y="303"/>
                  <a:pt x="73" y="325"/>
                </a:cubicBezTo>
                <a:cubicBezTo>
                  <a:pt x="77" y="346"/>
                  <a:pt x="77" y="346"/>
                  <a:pt x="77" y="346"/>
                </a:cubicBezTo>
                <a:cubicBezTo>
                  <a:pt x="80" y="352"/>
                  <a:pt x="82" y="355"/>
                  <a:pt x="87" y="357"/>
                </a:cubicBezTo>
                <a:cubicBezTo>
                  <a:pt x="95" y="361"/>
                  <a:pt x="106" y="360"/>
                  <a:pt x="115" y="354"/>
                </a:cubicBezTo>
                <a:cubicBezTo>
                  <a:pt x="121" y="350"/>
                  <a:pt x="124" y="347"/>
                  <a:pt x="123" y="344"/>
                </a:cubicBezTo>
                <a:cubicBezTo>
                  <a:pt x="122" y="343"/>
                  <a:pt x="122" y="343"/>
                  <a:pt x="122" y="343"/>
                </a:cubicBezTo>
                <a:cubicBezTo>
                  <a:pt x="122" y="341"/>
                  <a:pt x="122" y="341"/>
                  <a:pt x="122" y="341"/>
                </a:cubicBezTo>
                <a:cubicBezTo>
                  <a:pt x="140" y="328"/>
                  <a:pt x="140" y="328"/>
                  <a:pt x="140" y="328"/>
                </a:cubicBezTo>
                <a:cubicBezTo>
                  <a:pt x="142" y="330"/>
                  <a:pt x="142" y="330"/>
                  <a:pt x="142" y="330"/>
                </a:cubicBezTo>
                <a:cubicBezTo>
                  <a:pt x="156" y="354"/>
                  <a:pt x="156" y="354"/>
                  <a:pt x="156" y="354"/>
                </a:cubicBezTo>
                <a:cubicBezTo>
                  <a:pt x="161" y="358"/>
                  <a:pt x="166" y="360"/>
                  <a:pt x="175" y="360"/>
                </a:cubicBezTo>
                <a:cubicBezTo>
                  <a:pt x="180" y="359"/>
                  <a:pt x="180" y="359"/>
                  <a:pt x="180" y="359"/>
                </a:cubicBezTo>
                <a:cubicBezTo>
                  <a:pt x="180" y="359"/>
                  <a:pt x="180" y="359"/>
                  <a:pt x="180" y="359"/>
                </a:cubicBezTo>
                <a:cubicBezTo>
                  <a:pt x="176" y="346"/>
                  <a:pt x="176" y="346"/>
                  <a:pt x="176" y="346"/>
                </a:cubicBezTo>
                <a:cubicBezTo>
                  <a:pt x="196" y="355"/>
                  <a:pt x="196" y="355"/>
                  <a:pt x="196" y="355"/>
                </a:cubicBezTo>
                <a:cubicBezTo>
                  <a:pt x="201" y="355"/>
                  <a:pt x="201" y="355"/>
                  <a:pt x="201" y="355"/>
                </a:cubicBezTo>
                <a:cubicBezTo>
                  <a:pt x="202" y="355"/>
                  <a:pt x="202" y="355"/>
                  <a:pt x="202" y="355"/>
                </a:cubicBezTo>
                <a:cubicBezTo>
                  <a:pt x="203" y="357"/>
                  <a:pt x="203" y="357"/>
                  <a:pt x="203" y="357"/>
                </a:cubicBezTo>
                <a:cubicBezTo>
                  <a:pt x="222" y="372"/>
                  <a:pt x="222" y="372"/>
                  <a:pt x="222" y="372"/>
                </a:cubicBezTo>
                <a:cubicBezTo>
                  <a:pt x="227" y="363"/>
                  <a:pt x="227" y="363"/>
                  <a:pt x="227" y="363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40" y="310"/>
                  <a:pt x="240" y="310"/>
                  <a:pt x="240" y="310"/>
                </a:cubicBezTo>
                <a:cubicBezTo>
                  <a:pt x="241" y="308"/>
                  <a:pt x="240" y="304"/>
                  <a:pt x="235" y="299"/>
                </a:cubicBezTo>
                <a:cubicBezTo>
                  <a:pt x="232" y="296"/>
                  <a:pt x="232" y="296"/>
                  <a:pt x="232" y="296"/>
                </a:cubicBezTo>
                <a:cubicBezTo>
                  <a:pt x="234" y="293"/>
                  <a:pt x="234" y="293"/>
                  <a:pt x="234" y="293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64" y="247"/>
                  <a:pt x="264" y="247"/>
                  <a:pt x="264" y="247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72" y="249"/>
                  <a:pt x="272" y="249"/>
                  <a:pt x="272" y="249"/>
                </a:cubicBezTo>
                <a:cubicBezTo>
                  <a:pt x="274" y="250"/>
                  <a:pt x="274" y="250"/>
                  <a:pt x="274" y="250"/>
                </a:cubicBezTo>
                <a:cubicBezTo>
                  <a:pt x="274" y="252"/>
                  <a:pt x="274" y="252"/>
                  <a:pt x="274" y="252"/>
                </a:cubicBezTo>
                <a:cubicBezTo>
                  <a:pt x="272" y="269"/>
                  <a:pt x="272" y="269"/>
                  <a:pt x="272" y="269"/>
                </a:cubicBezTo>
                <a:cubicBezTo>
                  <a:pt x="274" y="269"/>
                  <a:pt x="274" y="269"/>
                  <a:pt x="274" y="269"/>
                </a:cubicBezTo>
                <a:cubicBezTo>
                  <a:pt x="303" y="243"/>
                  <a:pt x="303" y="243"/>
                  <a:pt x="303" y="243"/>
                </a:cubicBezTo>
                <a:cubicBezTo>
                  <a:pt x="301" y="229"/>
                  <a:pt x="301" y="229"/>
                  <a:pt x="301" y="229"/>
                </a:cubicBezTo>
                <a:cubicBezTo>
                  <a:pt x="296" y="229"/>
                  <a:pt x="296" y="229"/>
                  <a:pt x="296" y="229"/>
                </a:cubicBezTo>
                <a:cubicBezTo>
                  <a:pt x="285" y="230"/>
                  <a:pt x="285" y="230"/>
                  <a:pt x="285" y="230"/>
                </a:cubicBezTo>
                <a:cubicBezTo>
                  <a:pt x="303" y="182"/>
                  <a:pt x="303" y="182"/>
                  <a:pt x="303" y="182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5" y="180"/>
                  <a:pt x="285" y="180"/>
                  <a:pt x="285" y="180"/>
                </a:cubicBezTo>
                <a:cubicBezTo>
                  <a:pt x="285" y="177"/>
                  <a:pt x="285" y="177"/>
                  <a:pt x="285" y="177"/>
                </a:cubicBezTo>
                <a:cubicBezTo>
                  <a:pt x="280" y="171"/>
                  <a:pt x="280" y="171"/>
                  <a:pt x="280" y="171"/>
                </a:cubicBezTo>
                <a:cubicBezTo>
                  <a:pt x="277" y="165"/>
                  <a:pt x="277" y="159"/>
                  <a:pt x="281" y="154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22" y="153"/>
                  <a:pt x="322" y="153"/>
                  <a:pt x="322" y="153"/>
                </a:cubicBezTo>
                <a:cubicBezTo>
                  <a:pt x="322" y="148"/>
                  <a:pt x="319" y="138"/>
                  <a:pt x="310" y="123"/>
                </a:cubicBezTo>
                <a:cubicBezTo>
                  <a:pt x="287" y="115"/>
                  <a:pt x="287" y="115"/>
                  <a:pt x="287" y="115"/>
                </a:cubicBezTo>
                <a:cubicBezTo>
                  <a:pt x="311" y="93"/>
                  <a:pt x="311" y="93"/>
                  <a:pt x="311" y="93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299" y="90"/>
                  <a:pt x="299" y="90"/>
                  <a:pt x="299" y="90"/>
                </a:cubicBezTo>
                <a:cubicBezTo>
                  <a:pt x="295" y="90"/>
                  <a:pt x="295" y="90"/>
                  <a:pt x="295" y="90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94" y="88"/>
                  <a:pt x="294" y="88"/>
                  <a:pt x="294" y="88"/>
                </a:cubicBezTo>
                <a:cubicBezTo>
                  <a:pt x="293" y="86"/>
                  <a:pt x="293" y="86"/>
                  <a:pt x="293" y="86"/>
                </a:cubicBezTo>
                <a:cubicBezTo>
                  <a:pt x="290" y="75"/>
                  <a:pt x="283" y="67"/>
                  <a:pt x="274" y="63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7"/>
                  <a:pt x="214" y="87"/>
                  <a:pt x="214" y="87"/>
                </a:cubicBezTo>
                <a:cubicBezTo>
                  <a:pt x="208" y="86"/>
                  <a:pt x="208" y="86"/>
                  <a:pt x="208" y="86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206" y="48"/>
                  <a:pt x="206" y="48"/>
                  <a:pt x="206" y="48"/>
                </a:cubicBezTo>
                <a:cubicBezTo>
                  <a:pt x="210" y="48"/>
                  <a:pt x="221" y="37"/>
                  <a:pt x="239" y="16"/>
                </a:cubicBezTo>
                <a:cubicBezTo>
                  <a:pt x="217" y="0"/>
                  <a:pt x="217" y="0"/>
                  <a:pt x="217" y="0"/>
                </a:cubicBezTo>
                <a:lnTo>
                  <a:pt x="198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6" name="Freeform 24"/>
          <p:cNvSpPr/>
          <p:nvPr/>
        </p:nvSpPr>
        <p:spPr bwMode="auto">
          <a:xfrm>
            <a:off x="4176272" y="4025366"/>
            <a:ext cx="406386" cy="496341"/>
          </a:xfrm>
          <a:custGeom>
            <a:avLst/>
            <a:gdLst>
              <a:gd name="T0" fmla="*/ 254 w 403"/>
              <a:gd name="T1" fmla="*/ 140 h 494"/>
              <a:gd name="T2" fmla="*/ 224 w 403"/>
              <a:gd name="T3" fmla="*/ 73 h 494"/>
              <a:gd name="T4" fmla="*/ 145 w 403"/>
              <a:gd name="T5" fmla="*/ 46 h 494"/>
              <a:gd name="T6" fmla="*/ 98 w 403"/>
              <a:gd name="T7" fmla="*/ 0 h 494"/>
              <a:gd name="T8" fmla="*/ 128 w 403"/>
              <a:gd name="T9" fmla="*/ 46 h 494"/>
              <a:gd name="T10" fmla="*/ 130 w 403"/>
              <a:gd name="T11" fmla="*/ 49 h 494"/>
              <a:gd name="T12" fmla="*/ 94 w 403"/>
              <a:gd name="T13" fmla="*/ 94 h 494"/>
              <a:gd name="T14" fmla="*/ 50 w 403"/>
              <a:gd name="T15" fmla="*/ 60 h 494"/>
              <a:gd name="T16" fmla="*/ 60 w 403"/>
              <a:gd name="T17" fmla="*/ 93 h 494"/>
              <a:gd name="T18" fmla="*/ 60 w 403"/>
              <a:gd name="T19" fmla="*/ 95 h 494"/>
              <a:gd name="T20" fmla="*/ 57 w 403"/>
              <a:gd name="T21" fmla="*/ 108 h 494"/>
              <a:gd name="T22" fmla="*/ 38 w 403"/>
              <a:gd name="T23" fmla="*/ 116 h 494"/>
              <a:gd name="T24" fmla="*/ 30 w 403"/>
              <a:gd name="T25" fmla="*/ 133 h 494"/>
              <a:gd name="T26" fmla="*/ 22 w 403"/>
              <a:gd name="T27" fmla="*/ 165 h 494"/>
              <a:gd name="T28" fmla="*/ 21 w 403"/>
              <a:gd name="T29" fmla="*/ 165 h 494"/>
              <a:gd name="T30" fmla="*/ 10 w 403"/>
              <a:gd name="T31" fmla="*/ 172 h 494"/>
              <a:gd name="T32" fmla="*/ 38 w 403"/>
              <a:gd name="T33" fmla="*/ 215 h 494"/>
              <a:gd name="T34" fmla="*/ 48 w 403"/>
              <a:gd name="T35" fmla="*/ 213 h 494"/>
              <a:gd name="T36" fmla="*/ 92 w 403"/>
              <a:gd name="T37" fmla="*/ 234 h 494"/>
              <a:gd name="T38" fmla="*/ 93 w 403"/>
              <a:gd name="T39" fmla="*/ 236 h 494"/>
              <a:gd name="T40" fmla="*/ 91 w 403"/>
              <a:gd name="T41" fmla="*/ 263 h 494"/>
              <a:gd name="T42" fmla="*/ 80 w 403"/>
              <a:gd name="T43" fmla="*/ 286 h 494"/>
              <a:gd name="T44" fmla="*/ 66 w 403"/>
              <a:gd name="T45" fmla="*/ 302 h 494"/>
              <a:gd name="T46" fmla="*/ 66 w 403"/>
              <a:gd name="T47" fmla="*/ 303 h 494"/>
              <a:gd name="T48" fmla="*/ 70 w 403"/>
              <a:gd name="T49" fmla="*/ 334 h 494"/>
              <a:gd name="T50" fmla="*/ 99 w 403"/>
              <a:gd name="T51" fmla="*/ 339 h 494"/>
              <a:gd name="T52" fmla="*/ 113 w 403"/>
              <a:gd name="T53" fmla="*/ 354 h 494"/>
              <a:gd name="T54" fmla="*/ 135 w 403"/>
              <a:gd name="T55" fmla="*/ 464 h 494"/>
              <a:gd name="T56" fmla="*/ 130 w 403"/>
              <a:gd name="T57" fmla="*/ 473 h 494"/>
              <a:gd name="T58" fmla="*/ 133 w 403"/>
              <a:gd name="T59" fmla="*/ 480 h 494"/>
              <a:gd name="T60" fmla="*/ 193 w 403"/>
              <a:gd name="T61" fmla="*/ 455 h 494"/>
              <a:gd name="T62" fmla="*/ 206 w 403"/>
              <a:gd name="T63" fmla="*/ 463 h 494"/>
              <a:gd name="T64" fmla="*/ 208 w 403"/>
              <a:gd name="T65" fmla="*/ 461 h 494"/>
              <a:gd name="T66" fmla="*/ 229 w 403"/>
              <a:gd name="T67" fmla="*/ 448 h 494"/>
              <a:gd name="T68" fmla="*/ 289 w 403"/>
              <a:gd name="T69" fmla="*/ 474 h 494"/>
              <a:gd name="T70" fmla="*/ 305 w 403"/>
              <a:gd name="T71" fmla="*/ 485 h 494"/>
              <a:gd name="T72" fmla="*/ 355 w 403"/>
              <a:gd name="T73" fmla="*/ 431 h 494"/>
              <a:gd name="T74" fmla="*/ 344 w 403"/>
              <a:gd name="T75" fmla="*/ 390 h 494"/>
              <a:gd name="T76" fmla="*/ 381 w 403"/>
              <a:gd name="T77" fmla="*/ 392 h 494"/>
              <a:gd name="T78" fmla="*/ 381 w 403"/>
              <a:gd name="T79" fmla="*/ 355 h 494"/>
              <a:gd name="T80" fmla="*/ 403 w 403"/>
              <a:gd name="T81" fmla="*/ 323 h 494"/>
              <a:gd name="T82" fmla="*/ 374 w 403"/>
              <a:gd name="T83" fmla="*/ 293 h 494"/>
              <a:gd name="T84" fmla="*/ 360 w 403"/>
              <a:gd name="T85" fmla="*/ 305 h 494"/>
              <a:gd name="T86" fmla="*/ 356 w 403"/>
              <a:gd name="T87" fmla="*/ 304 h 494"/>
              <a:gd name="T88" fmla="*/ 332 w 403"/>
              <a:gd name="T89" fmla="*/ 281 h 494"/>
              <a:gd name="T90" fmla="*/ 299 w 403"/>
              <a:gd name="T91" fmla="*/ 261 h 494"/>
              <a:gd name="T92" fmla="*/ 290 w 403"/>
              <a:gd name="T93" fmla="*/ 223 h 494"/>
              <a:gd name="T94" fmla="*/ 308 w 403"/>
              <a:gd name="T95" fmla="*/ 168 h 494"/>
              <a:gd name="T96" fmla="*/ 340 w 403"/>
              <a:gd name="T97" fmla="*/ 170 h 494"/>
              <a:gd name="T98" fmla="*/ 342 w 403"/>
              <a:gd name="T99" fmla="*/ 138 h 494"/>
              <a:gd name="T100" fmla="*/ 256 w 403"/>
              <a:gd name="T101" fmla="*/ 142 h 494"/>
              <a:gd name="T102" fmla="*/ 255 w 403"/>
              <a:gd name="T103" fmla="*/ 14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3" h="494">
                <a:moveTo>
                  <a:pt x="255" y="140"/>
                </a:moveTo>
                <a:cubicBezTo>
                  <a:pt x="254" y="140"/>
                  <a:pt x="254" y="140"/>
                  <a:pt x="254" y="140"/>
                </a:cubicBezTo>
                <a:cubicBezTo>
                  <a:pt x="254" y="139"/>
                  <a:pt x="254" y="139"/>
                  <a:pt x="254" y="139"/>
                </a:cubicBezTo>
                <a:cubicBezTo>
                  <a:pt x="242" y="99"/>
                  <a:pt x="231" y="76"/>
                  <a:pt x="224" y="73"/>
                </a:cubicBezTo>
                <a:cubicBezTo>
                  <a:pt x="187" y="61"/>
                  <a:pt x="187" y="61"/>
                  <a:pt x="187" y="61"/>
                </a:cubicBezTo>
                <a:cubicBezTo>
                  <a:pt x="166" y="54"/>
                  <a:pt x="151" y="50"/>
                  <a:pt x="145" y="46"/>
                </a:cubicBezTo>
                <a:cubicBezTo>
                  <a:pt x="134" y="39"/>
                  <a:pt x="121" y="25"/>
                  <a:pt x="10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102" y="10"/>
                  <a:pt x="110" y="25"/>
                  <a:pt x="128" y="46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07" y="91"/>
                  <a:pt x="101" y="96"/>
                  <a:pt x="94" y="94"/>
                </a:cubicBezTo>
                <a:cubicBezTo>
                  <a:pt x="90" y="92"/>
                  <a:pt x="82" y="83"/>
                  <a:pt x="68" y="65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65"/>
                  <a:pt x="53" y="75"/>
                  <a:pt x="60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96"/>
                  <a:pt x="60" y="96"/>
                  <a:pt x="60" y="96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29" y="122"/>
                  <a:pt x="29" y="127"/>
                  <a:pt x="30" y="133"/>
                </a:cubicBezTo>
                <a:cubicBezTo>
                  <a:pt x="32" y="149"/>
                  <a:pt x="31" y="159"/>
                  <a:pt x="28" y="163"/>
                </a:cubicBezTo>
                <a:cubicBezTo>
                  <a:pt x="26" y="165"/>
                  <a:pt x="25" y="165"/>
                  <a:pt x="22" y="165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0" y="161"/>
                  <a:pt x="0" y="161"/>
                  <a:pt x="0" y="161"/>
                </a:cubicBezTo>
                <a:cubicBezTo>
                  <a:pt x="1" y="165"/>
                  <a:pt x="4" y="169"/>
                  <a:pt x="10" y="172"/>
                </a:cubicBezTo>
                <a:cubicBezTo>
                  <a:pt x="20" y="182"/>
                  <a:pt x="29" y="196"/>
                  <a:pt x="37" y="211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48" y="213"/>
                  <a:pt x="48" y="213"/>
                  <a:pt x="48" y="213"/>
                </a:cubicBezTo>
                <a:cubicBezTo>
                  <a:pt x="59" y="210"/>
                  <a:pt x="70" y="213"/>
                  <a:pt x="80" y="220"/>
                </a:cubicBezTo>
                <a:cubicBezTo>
                  <a:pt x="92" y="234"/>
                  <a:pt x="92" y="234"/>
                  <a:pt x="92" y="234"/>
                </a:cubicBezTo>
                <a:cubicBezTo>
                  <a:pt x="93" y="235"/>
                  <a:pt x="93" y="235"/>
                  <a:pt x="93" y="235"/>
                </a:cubicBezTo>
                <a:cubicBezTo>
                  <a:pt x="93" y="236"/>
                  <a:pt x="93" y="236"/>
                  <a:pt x="93" y="236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1" y="263"/>
                  <a:pt x="91" y="263"/>
                  <a:pt x="91" y="263"/>
                </a:cubicBezTo>
                <a:cubicBezTo>
                  <a:pt x="94" y="267"/>
                  <a:pt x="96" y="273"/>
                  <a:pt x="94" y="277"/>
                </a:cubicBezTo>
                <a:cubicBezTo>
                  <a:pt x="92" y="282"/>
                  <a:pt x="88" y="285"/>
                  <a:pt x="80" y="286"/>
                </a:cubicBezTo>
                <a:cubicBezTo>
                  <a:pt x="72" y="286"/>
                  <a:pt x="68" y="292"/>
                  <a:pt x="66" y="302"/>
                </a:cubicBezTo>
                <a:cubicBezTo>
                  <a:pt x="66" y="302"/>
                  <a:pt x="66" y="302"/>
                  <a:pt x="66" y="302"/>
                </a:cubicBezTo>
                <a:cubicBezTo>
                  <a:pt x="66" y="302"/>
                  <a:pt x="66" y="302"/>
                  <a:pt x="66" y="302"/>
                </a:cubicBezTo>
                <a:cubicBezTo>
                  <a:pt x="66" y="303"/>
                  <a:pt x="66" y="303"/>
                  <a:pt x="66" y="303"/>
                </a:cubicBezTo>
                <a:cubicBezTo>
                  <a:pt x="57" y="321"/>
                  <a:pt x="57" y="321"/>
                  <a:pt x="57" y="321"/>
                </a:cubicBezTo>
                <a:cubicBezTo>
                  <a:pt x="70" y="334"/>
                  <a:pt x="70" y="334"/>
                  <a:pt x="70" y="334"/>
                </a:cubicBezTo>
                <a:cubicBezTo>
                  <a:pt x="97" y="339"/>
                  <a:pt x="97" y="339"/>
                  <a:pt x="97" y="339"/>
                </a:cubicBezTo>
                <a:cubicBezTo>
                  <a:pt x="99" y="339"/>
                  <a:pt x="99" y="339"/>
                  <a:pt x="99" y="339"/>
                </a:cubicBezTo>
                <a:cubicBezTo>
                  <a:pt x="99" y="339"/>
                  <a:pt x="99" y="339"/>
                  <a:pt x="99" y="339"/>
                </a:cubicBezTo>
                <a:cubicBezTo>
                  <a:pt x="113" y="354"/>
                  <a:pt x="113" y="354"/>
                  <a:pt x="113" y="354"/>
                </a:cubicBezTo>
                <a:cubicBezTo>
                  <a:pt x="96" y="379"/>
                  <a:pt x="96" y="379"/>
                  <a:pt x="96" y="379"/>
                </a:cubicBezTo>
                <a:cubicBezTo>
                  <a:pt x="135" y="464"/>
                  <a:pt x="135" y="464"/>
                  <a:pt x="135" y="464"/>
                </a:cubicBezTo>
                <a:cubicBezTo>
                  <a:pt x="136" y="466"/>
                  <a:pt x="136" y="466"/>
                  <a:pt x="136" y="466"/>
                </a:cubicBezTo>
                <a:cubicBezTo>
                  <a:pt x="130" y="473"/>
                  <a:pt x="130" y="473"/>
                  <a:pt x="130" y="473"/>
                </a:cubicBezTo>
                <a:cubicBezTo>
                  <a:pt x="132" y="480"/>
                  <a:pt x="132" y="480"/>
                  <a:pt x="132" y="480"/>
                </a:cubicBezTo>
                <a:cubicBezTo>
                  <a:pt x="133" y="480"/>
                  <a:pt x="133" y="480"/>
                  <a:pt x="133" y="480"/>
                </a:cubicBezTo>
                <a:cubicBezTo>
                  <a:pt x="205" y="434"/>
                  <a:pt x="205" y="434"/>
                  <a:pt x="205" y="434"/>
                </a:cubicBezTo>
                <a:cubicBezTo>
                  <a:pt x="193" y="455"/>
                  <a:pt x="193" y="455"/>
                  <a:pt x="193" y="455"/>
                </a:cubicBezTo>
                <a:cubicBezTo>
                  <a:pt x="184" y="471"/>
                  <a:pt x="179" y="485"/>
                  <a:pt x="176" y="494"/>
                </a:cubicBezTo>
                <a:cubicBezTo>
                  <a:pt x="189" y="489"/>
                  <a:pt x="200" y="480"/>
                  <a:pt x="206" y="463"/>
                </a:cubicBezTo>
                <a:cubicBezTo>
                  <a:pt x="207" y="461"/>
                  <a:pt x="207" y="461"/>
                  <a:pt x="207" y="461"/>
                </a:cubicBezTo>
                <a:cubicBezTo>
                  <a:pt x="208" y="461"/>
                  <a:pt x="208" y="461"/>
                  <a:pt x="208" y="461"/>
                </a:cubicBezTo>
                <a:cubicBezTo>
                  <a:pt x="228" y="450"/>
                  <a:pt x="228" y="450"/>
                  <a:pt x="228" y="450"/>
                </a:cubicBezTo>
                <a:cubicBezTo>
                  <a:pt x="229" y="448"/>
                  <a:pt x="229" y="448"/>
                  <a:pt x="229" y="448"/>
                </a:cubicBezTo>
                <a:cubicBezTo>
                  <a:pt x="258" y="473"/>
                  <a:pt x="258" y="473"/>
                  <a:pt x="258" y="473"/>
                </a:cubicBezTo>
                <a:cubicBezTo>
                  <a:pt x="289" y="474"/>
                  <a:pt x="289" y="474"/>
                  <a:pt x="289" y="474"/>
                </a:cubicBezTo>
                <a:cubicBezTo>
                  <a:pt x="290" y="475"/>
                  <a:pt x="290" y="475"/>
                  <a:pt x="290" y="475"/>
                </a:cubicBezTo>
                <a:cubicBezTo>
                  <a:pt x="305" y="485"/>
                  <a:pt x="305" y="485"/>
                  <a:pt x="305" y="485"/>
                </a:cubicBezTo>
                <a:cubicBezTo>
                  <a:pt x="344" y="451"/>
                  <a:pt x="344" y="451"/>
                  <a:pt x="344" y="451"/>
                </a:cubicBezTo>
                <a:cubicBezTo>
                  <a:pt x="347" y="448"/>
                  <a:pt x="351" y="442"/>
                  <a:pt x="355" y="431"/>
                </a:cubicBezTo>
                <a:cubicBezTo>
                  <a:pt x="359" y="423"/>
                  <a:pt x="359" y="423"/>
                  <a:pt x="359" y="423"/>
                </a:cubicBezTo>
                <a:cubicBezTo>
                  <a:pt x="360" y="418"/>
                  <a:pt x="355" y="408"/>
                  <a:pt x="344" y="390"/>
                </a:cubicBezTo>
                <a:cubicBezTo>
                  <a:pt x="335" y="376"/>
                  <a:pt x="335" y="376"/>
                  <a:pt x="335" y="376"/>
                </a:cubicBezTo>
                <a:cubicBezTo>
                  <a:pt x="381" y="392"/>
                  <a:pt x="381" y="392"/>
                  <a:pt x="381" y="392"/>
                </a:cubicBezTo>
                <a:cubicBezTo>
                  <a:pt x="395" y="385"/>
                  <a:pt x="395" y="385"/>
                  <a:pt x="395" y="385"/>
                </a:cubicBezTo>
                <a:cubicBezTo>
                  <a:pt x="381" y="355"/>
                  <a:pt x="381" y="355"/>
                  <a:pt x="381" y="355"/>
                </a:cubicBezTo>
                <a:cubicBezTo>
                  <a:pt x="380" y="354"/>
                  <a:pt x="380" y="354"/>
                  <a:pt x="380" y="354"/>
                </a:cubicBezTo>
                <a:cubicBezTo>
                  <a:pt x="403" y="323"/>
                  <a:pt x="403" y="323"/>
                  <a:pt x="403" y="323"/>
                </a:cubicBezTo>
                <a:cubicBezTo>
                  <a:pt x="394" y="309"/>
                  <a:pt x="394" y="309"/>
                  <a:pt x="394" y="309"/>
                </a:cubicBezTo>
                <a:cubicBezTo>
                  <a:pt x="384" y="298"/>
                  <a:pt x="378" y="293"/>
                  <a:pt x="374" y="293"/>
                </a:cubicBezTo>
                <a:cubicBezTo>
                  <a:pt x="372" y="294"/>
                  <a:pt x="372" y="294"/>
                  <a:pt x="372" y="294"/>
                </a:cubicBezTo>
                <a:cubicBezTo>
                  <a:pt x="360" y="305"/>
                  <a:pt x="360" y="305"/>
                  <a:pt x="360" y="305"/>
                </a:cubicBezTo>
                <a:cubicBezTo>
                  <a:pt x="358" y="304"/>
                  <a:pt x="358" y="304"/>
                  <a:pt x="358" y="304"/>
                </a:cubicBezTo>
                <a:cubicBezTo>
                  <a:pt x="356" y="304"/>
                  <a:pt x="356" y="304"/>
                  <a:pt x="356" y="304"/>
                </a:cubicBezTo>
                <a:cubicBezTo>
                  <a:pt x="337" y="298"/>
                  <a:pt x="337" y="298"/>
                  <a:pt x="337" y="298"/>
                </a:cubicBezTo>
                <a:cubicBezTo>
                  <a:pt x="332" y="281"/>
                  <a:pt x="332" y="281"/>
                  <a:pt x="332" y="281"/>
                </a:cubicBezTo>
                <a:cubicBezTo>
                  <a:pt x="324" y="280"/>
                  <a:pt x="317" y="276"/>
                  <a:pt x="311" y="268"/>
                </a:cubicBezTo>
                <a:cubicBezTo>
                  <a:pt x="299" y="261"/>
                  <a:pt x="299" y="261"/>
                  <a:pt x="299" y="261"/>
                </a:cubicBezTo>
                <a:cubicBezTo>
                  <a:pt x="289" y="257"/>
                  <a:pt x="284" y="252"/>
                  <a:pt x="284" y="246"/>
                </a:cubicBezTo>
                <a:cubicBezTo>
                  <a:pt x="282" y="240"/>
                  <a:pt x="284" y="233"/>
                  <a:pt x="290" y="223"/>
                </a:cubicBezTo>
                <a:cubicBezTo>
                  <a:pt x="302" y="206"/>
                  <a:pt x="308" y="192"/>
                  <a:pt x="308" y="182"/>
                </a:cubicBezTo>
                <a:cubicBezTo>
                  <a:pt x="308" y="168"/>
                  <a:pt x="308" y="168"/>
                  <a:pt x="308" y="168"/>
                </a:cubicBezTo>
                <a:cubicBezTo>
                  <a:pt x="316" y="169"/>
                  <a:pt x="316" y="169"/>
                  <a:pt x="316" y="169"/>
                </a:cubicBezTo>
                <a:cubicBezTo>
                  <a:pt x="340" y="170"/>
                  <a:pt x="340" y="170"/>
                  <a:pt x="340" y="170"/>
                </a:cubicBezTo>
                <a:cubicBezTo>
                  <a:pt x="342" y="168"/>
                  <a:pt x="345" y="158"/>
                  <a:pt x="350" y="139"/>
                </a:cubicBezTo>
                <a:cubicBezTo>
                  <a:pt x="342" y="138"/>
                  <a:pt x="342" y="138"/>
                  <a:pt x="342" y="138"/>
                </a:cubicBezTo>
                <a:cubicBezTo>
                  <a:pt x="325" y="149"/>
                  <a:pt x="313" y="157"/>
                  <a:pt x="303" y="160"/>
                </a:cubicBezTo>
                <a:cubicBezTo>
                  <a:pt x="292" y="163"/>
                  <a:pt x="277" y="157"/>
                  <a:pt x="256" y="142"/>
                </a:cubicBezTo>
                <a:cubicBezTo>
                  <a:pt x="256" y="141"/>
                  <a:pt x="256" y="141"/>
                  <a:pt x="256" y="141"/>
                </a:cubicBezTo>
                <a:lnTo>
                  <a:pt x="255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7" name="Freeform 25"/>
          <p:cNvSpPr/>
          <p:nvPr/>
        </p:nvSpPr>
        <p:spPr bwMode="auto">
          <a:xfrm>
            <a:off x="4254586" y="3451769"/>
            <a:ext cx="106888" cy="154511"/>
          </a:xfrm>
          <a:custGeom>
            <a:avLst/>
            <a:gdLst>
              <a:gd name="T0" fmla="*/ 63 w 107"/>
              <a:gd name="T1" fmla="*/ 3 h 154"/>
              <a:gd name="T2" fmla="*/ 59 w 107"/>
              <a:gd name="T3" fmla="*/ 0 h 154"/>
              <a:gd name="T4" fmla="*/ 44 w 107"/>
              <a:gd name="T5" fmla="*/ 17 h 154"/>
              <a:gd name="T6" fmla="*/ 40 w 107"/>
              <a:gd name="T7" fmla="*/ 15 h 154"/>
              <a:gd name="T8" fmla="*/ 39 w 107"/>
              <a:gd name="T9" fmla="*/ 16 h 154"/>
              <a:gd name="T10" fmla="*/ 40 w 107"/>
              <a:gd name="T11" fmla="*/ 17 h 154"/>
              <a:gd name="T12" fmla="*/ 31 w 107"/>
              <a:gd name="T13" fmla="*/ 27 h 154"/>
              <a:gd name="T14" fmla="*/ 27 w 107"/>
              <a:gd name="T15" fmla="*/ 29 h 154"/>
              <a:gd name="T16" fmla="*/ 15 w 107"/>
              <a:gd name="T17" fmla="*/ 35 h 154"/>
              <a:gd name="T18" fmla="*/ 14 w 107"/>
              <a:gd name="T19" fmla="*/ 43 h 154"/>
              <a:gd name="T20" fmla="*/ 7 w 107"/>
              <a:gd name="T21" fmla="*/ 66 h 154"/>
              <a:gd name="T22" fmla="*/ 2 w 107"/>
              <a:gd name="T23" fmla="*/ 79 h 154"/>
              <a:gd name="T24" fmla="*/ 1 w 107"/>
              <a:gd name="T25" fmla="*/ 102 h 154"/>
              <a:gd name="T26" fmla="*/ 8 w 107"/>
              <a:gd name="T27" fmla="*/ 133 h 154"/>
              <a:gd name="T28" fmla="*/ 26 w 107"/>
              <a:gd name="T29" fmla="*/ 147 h 154"/>
              <a:gd name="T30" fmla="*/ 50 w 107"/>
              <a:gd name="T31" fmla="*/ 154 h 154"/>
              <a:gd name="T32" fmla="*/ 74 w 107"/>
              <a:gd name="T33" fmla="*/ 144 h 154"/>
              <a:gd name="T34" fmla="*/ 68 w 107"/>
              <a:gd name="T35" fmla="*/ 132 h 154"/>
              <a:gd name="T36" fmla="*/ 68 w 107"/>
              <a:gd name="T37" fmla="*/ 130 h 154"/>
              <a:gd name="T38" fmla="*/ 68 w 107"/>
              <a:gd name="T39" fmla="*/ 129 h 154"/>
              <a:gd name="T40" fmla="*/ 70 w 107"/>
              <a:gd name="T41" fmla="*/ 120 h 154"/>
              <a:gd name="T42" fmla="*/ 70 w 107"/>
              <a:gd name="T43" fmla="*/ 119 h 154"/>
              <a:gd name="T44" fmla="*/ 82 w 107"/>
              <a:gd name="T45" fmla="*/ 98 h 154"/>
              <a:gd name="T46" fmla="*/ 102 w 107"/>
              <a:gd name="T47" fmla="*/ 98 h 154"/>
              <a:gd name="T48" fmla="*/ 107 w 107"/>
              <a:gd name="T49" fmla="*/ 97 h 154"/>
              <a:gd name="T50" fmla="*/ 87 w 107"/>
              <a:gd name="T51" fmla="*/ 64 h 154"/>
              <a:gd name="T52" fmla="*/ 79 w 107"/>
              <a:gd name="T53" fmla="*/ 53 h 154"/>
              <a:gd name="T54" fmla="*/ 70 w 107"/>
              <a:gd name="T55" fmla="*/ 23 h 154"/>
              <a:gd name="T56" fmla="*/ 63 w 107"/>
              <a:gd name="T57" fmla="*/ 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54">
                <a:moveTo>
                  <a:pt x="63" y="3"/>
                </a:moveTo>
                <a:cubicBezTo>
                  <a:pt x="59" y="0"/>
                  <a:pt x="59" y="0"/>
                  <a:pt x="59" y="0"/>
                </a:cubicBezTo>
                <a:cubicBezTo>
                  <a:pt x="54" y="0"/>
                  <a:pt x="49" y="6"/>
                  <a:pt x="44" y="17"/>
                </a:cubicBezTo>
                <a:cubicBezTo>
                  <a:pt x="40" y="15"/>
                  <a:pt x="40" y="15"/>
                  <a:pt x="40" y="15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31" y="27"/>
                  <a:pt x="31" y="27"/>
                  <a:pt x="31" y="27"/>
                </a:cubicBezTo>
                <a:cubicBezTo>
                  <a:pt x="27" y="29"/>
                  <a:pt x="27" y="29"/>
                  <a:pt x="27" y="29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43"/>
                  <a:pt x="14" y="43"/>
                  <a:pt x="14" y="43"/>
                </a:cubicBezTo>
                <a:cubicBezTo>
                  <a:pt x="15" y="54"/>
                  <a:pt x="12" y="63"/>
                  <a:pt x="7" y="66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82"/>
                  <a:pt x="0" y="90"/>
                  <a:pt x="1" y="102"/>
                </a:cubicBezTo>
                <a:cubicBezTo>
                  <a:pt x="8" y="133"/>
                  <a:pt x="8" y="133"/>
                  <a:pt x="8" y="133"/>
                </a:cubicBezTo>
                <a:cubicBezTo>
                  <a:pt x="10" y="138"/>
                  <a:pt x="15" y="143"/>
                  <a:pt x="26" y="147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4"/>
                  <a:pt x="65" y="150"/>
                  <a:pt x="74" y="144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129"/>
                  <a:pt x="68" y="129"/>
                  <a:pt x="68" y="129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82" y="98"/>
                  <a:pt x="82" y="98"/>
                  <a:pt x="8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5" y="90"/>
                  <a:pt x="98" y="79"/>
                  <a:pt x="87" y="64"/>
                </a:cubicBezTo>
                <a:cubicBezTo>
                  <a:pt x="79" y="53"/>
                  <a:pt x="79" y="53"/>
                  <a:pt x="79" y="53"/>
                </a:cubicBezTo>
                <a:cubicBezTo>
                  <a:pt x="75" y="45"/>
                  <a:pt x="71" y="35"/>
                  <a:pt x="70" y="23"/>
                </a:cubicBezTo>
                <a:cubicBezTo>
                  <a:pt x="68" y="13"/>
                  <a:pt x="65" y="7"/>
                  <a:pt x="6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8" name="Freeform 26"/>
          <p:cNvSpPr/>
          <p:nvPr/>
        </p:nvSpPr>
        <p:spPr bwMode="auto">
          <a:xfrm>
            <a:off x="4149815" y="3381921"/>
            <a:ext cx="141812" cy="153453"/>
          </a:xfrm>
          <a:custGeom>
            <a:avLst/>
            <a:gdLst>
              <a:gd name="T0" fmla="*/ 71 w 141"/>
              <a:gd name="T1" fmla="*/ 31 h 152"/>
              <a:gd name="T2" fmla="*/ 68 w 141"/>
              <a:gd name="T3" fmla="*/ 35 h 152"/>
              <a:gd name="T4" fmla="*/ 65 w 141"/>
              <a:gd name="T5" fmla="*/ 34 h 152"/>
              <a:gd name="T6" fmla="*/ 52 w 141"/>
              <a:gd name="T7" fmla="*/ 31 h 152"/>
              <a:gd name="T8" fmla="*/ 50 w 141"/>
              <a:gd name="T9" fmla="*/ 38 h 152"/>
              <a:gd name="T10" fmla="*/ 50 w 141"/>
              <a:gd name="T11" fmla="*/ 41 h 152"/>
              <a:gd name="T12" fmla="*/ 47 w 141"/>
              <a:gd name="T13" fmla="*/ 41 h 152"/>
              <a:gd name="T14" fmla="*/ 25 w 141"/>
              <a:gd name="T15" fmla="*/ 49 h 152"/>
              <a:gd name="T16" fmla="*/ 24 w 141"/>
              <a:gd name="T17" fmla="*/ 53 h 152"/>
              <a:gd name="T18" fmla="*/ 31 w 141"/>
              <a:gd name="T19" fmla="*/ 75 h 152"/>
              <a:gd name="T20" fmla="*/ 34 w 141"/>
              <a:gd name="T21" fmla="*/ 77 h 152"/>
              <a:gd name="T22" fmla="*/ 31 w 141"/>
              <a:gd name="T23" fmla="*/ 80 h 152"/>
              <a:gd name="T24" fmla="*/ 5 w 141"/>
              <a:gd name="T25" fmla="*/ 109 h 152"/>
              <a:gd name="T26" fmla="*/ 0 w 141"/>
              <a:gd name="T27" fmla="*/ 118 h 152"/>
              <a:gd name="T28" fmla="*/ 7 w 141"/>
              <a:gd name="T29" fmla="*/ 128 h 152"/>
              <a:gd name="T30" fmla="*/ 19 w 141"/>
              <a:gd name="T31" fmla="*/ 132 h 152"/>
              <a:gd name="T32" fmla="*/ 28 w 141"/>
              <a:gd name="T33" fmla="*/ 133 h 152"/>
              <a:gd name="T34" fmla="*/ 53 w 141"/>
              <a:gd name="T35" fmla="*/ 139 h 152"/>
              <a:gd name="T36" fmla="*/ 63 w 141"/>
              <a:gd name="T37" fmla="*/ 147 h 152"/>
              <a:gd name="T38" fmla="*/ 82 w 141"/>
              <a:gd name="T39" fmla="*/ 152 h 152"/>
              <a:gd name="T40" fmla="*/ 96 w 141"/>
              <a:gd name="T41" fmla="*/ 140 h 152"/>
              <a:gd name="T42" fmla="*/ 104 w 141"/>
              <a:gd name="T43" fmla="*/ 131 h 152"/>
              <a:gd name="T44" fmla="*/ 111 w 141"/>
              <a:gd name="T45" fmla="*/ 111 h 152"/>
              <a:gd name="T46" fmla="*/ 105 w 141"/>
              <a:gd name="T47" fmla="*/ 87 h 152"/>
              <a:gd name="T48" fmla="*/ 114 w 141"/>
              <a:gd name="T49" fmla="*/ 90 h 152"/>
              <a:gd name="T50" fmla="*/ 128 w 141"/>
              <a:gd name="T51" fmla="*/ 91 h 152"/>
              <a:gd name="T52" fmla="*/ 134 w 141"/>
              <a:gd name="T53" fmla="*/ 86 h 152"/>
              <a:gd name="T54" fmla="*/ 136 w 141"/>
              <a:gd name="T55" fmla="*/ 81 h 152"/>
              <a:gd name="T56" fmla="*/ 125 w 141"/>
              <a:gd name="T57" fmla="*/ 50 h 152"/>
              <a:gd name="T58" fmla="*/ 129 w 141"/>
              <a:gd name="T59" fmla="*/ 40 h 152"/>
              <a:gd name="T60" fmla="*/ 140 w 141"/>
              <a:gd name="T61" fmla="*/ 30 h 152"/>
              <a:gd name="T62" fmla="*/ 141 w 141"/>
              <a:gd name="T63" fmla="*/ 30 h 152"/>
              <a:gd name="T64" fmla="*/ 139 w 141"/>
              <a:gd name="T65" fmla="*/ 23 h 152"/>
              <a:gd name="T66" fmla="*/ 114 w 141"/>
              <a:gd name="T67" fmla="*/ 24 h 152"/>
              <a:gd name="T68" fmla="*/ 114 w 141"/>
              <a:gd name="T69" fmla="*/ 23 h 152"/>
              <a:gd name="T70" fmla="*/ 91 w 141"/>
              <a:gd name="T71" fmla="*/ 7 h 152"/>
              <a:gd name="T72" fmla="*/ 63 w 141"/>
              <a:gd name="T73" fmla="*/ 2 h 152"/>
              <a:gd name="T74" fmla="*/ 60 w 141"/>
              <a:gd name="T75" fmla="*/ 4 h 152"/>
              <a:gd name="T76" fmla="*/ 66 w 141"/>
              <a:gd name="T77" fmla="*/ 15 h 152"/>
              <a:gd name="T78" fmla="*/ 71 w 141"/>
              <a:gd name="T79" fmla="*/ 3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" h="152">
                <a:moveTo>
                  <a:pt x="71" y="31"/>
                </a:moveTo>
                <a:cubicBezTo>
                  <a:pt x="68" y="35"/>
                  <a:pt x="68" y="35"/>
                  <a:pt x="68" y="35"/>
                </a:cubicBezTo>
                <a:cubicBezTo>
                  <a:pt x="65" y="34"/>
                  <a:pt x="65" y="34"/>
                  <a:pt x="65" y="34"/>
                </a:cubicBezTo>
                <a:cubicBezTo>
                  <a:pt x="52" y="31"/>
                  <a:pt x="52" y="31"/>
                  <a:pt x="52" y="31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41"/>
                  <a:pt x="50" y="41"/>
                  <a:pt x="50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60"/>
                  <a:pt x="24" y="66"/>
                  <a:pt x="31" y="75"/>
                </a:cubicBezTo>
                <a:cubicBezTo>
                  <a:pt x="34" y="77"/>
                  <a:pt x="34" y="77"/>
                  <a:pt x="34" y="77"/>
                </a:cubicBezTo>
                <a:cubicBezTo>
                  <a:pt x="31" y="80"/>
                  <a:pt x="31" y="80"/>
                  <a:pt x="31" y="80"/>
                </a:cubicBezTo>
                <a:cubicBezTo>
                  <a:pt x="25" y="91"/>
                  <a:pt x="16" y="101"/>
                  <a:pt x="5" y="109"/>
                </a:cubicBezTo>
                <a:cubicBezTo>
                  <a:pt x="1" y="112"/>
                  <a:pt x="0" y="115"/>
                  <a:pt x="0" y="118"/>
                </a:cubicBezTo>
                <a:cubicBezTo>
                  <a:pt x="7" y="128"/>
                  <a:pt x="7" y="128"/>
                  <a:pt x="7" y="128"/>
                </a:cubicBezTo>
                <a:cubicBezTo>
                  <a:pt x="19" y="132"/>
                  <a:pt x="19" y="132"/>
                  <a:pt x="19" y="132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41" y="133"/>
                  <a:pt x="49" y="134"/>
                  <a:pt x="53" y="139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71" y="150"/>
                  <a:pt x="77" y="152"/>
                  <a:pt x="82" y="152"/>
                </a:cubicBezTo>
                <a:cubicBezTo>
                  <a:pt x="86" y="152"/>
                  <a:pt x="92" y="149"/>
                  <a:pt x="96" y="14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28" y="91"/>
                  <a:pt x="128" y="91"/>
                  <a:pt x="128" y="91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32" y="34"/>
                  <a:pt x="136" y="31"/>
                  <a:pt x="140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91" y="7"/>
                  <a:pt x="91" y="7"/>
                  <a:pt x="91" y="7"/>
                </a:cubicBezTo>
                <a:cubicBezTo>
                  <a:pt x="81" y="1"/>
                  <a:pt x="72" y="0"/>
                  <a:pt x="63" y="2"/>
                </a:cubicBezTo>
                <a:cubicBezTo>
                  <a:pt x="60" y="4"/>
                  <a:pt x="60" y="4"/>
                  <a:pt x="60" y="4"/>
                </a:cubicBezTo>
                <a:cubicBezTo>
                  <a:pt x="58" y="8"/>
                  <a:pt x="60" y="13"/>
                  <a:pt x="66" y="15"/>
                </a:cubicBezTo>
                <a:cubicBezTo>
                  <a:pt x="72" y="19"/>
                  <a:pt x="74" y="24"/>
                  <a:pt x="7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9" name="Freeform 27"/>
          <p:cNvSpPr/>
          <p:nvPr/>
        </p:nvSpPr>
        <p:spPr bwMode="auto">
          <a:xfrm>
            <a:off x="4387932" y="3081365"/>
            <a:ext cx="498458" cy="476233"/>
          </a:xfrm>
          <a:custGeom>
            <a:avLst/>
            <a:gdLst>
              <a:gd name="T0" fmla="*/ 213 w 496"/>
              <a:gd name="T1" fmla="*/ 99 h 473"/>
              <a:gd name="T2" fmla="*/ 187 w 496"/>
              <a:gd name="T3" fmla="*/ 106 h 473"/>
              <a:gd name="T4" fmla="*/ 155 w 496"/>
              <a:gd name="T5" fmla="*/ 122 h 473"/>
              <a:gd name="T6" fmla="*/ 122 w 496"/>
              <a:gd name="T7" fmla="*/ 150 h 473"/>
              <a:gd name="T8" fmla="*/ 120 w 496"/>
              <a:gd name="T9" fmla="*/ 153 h 473"/>
              <a:gd name="T10" fmla="*/ 92 w 496"/>
              <a:gd name="T11" fmla="*/ 185 h 473"/>
              <a:gd name="T12" fmla="*/ 56 w 496"/>
              <a:gd name="T13" fmla="*/ 184 h 473"/>
              <a:gd name="T14" fmla="*/ 41 w 496"/>
              <a:gd name="T15" fmla="*/ 168 h 473"/>
              <a:gd name="T16" fmla="*/ 46 w 496"/>
              <a:gd name="T17" fmla="*/ 229 h 473"/>
              <a:gd name="T18" fmla="*/ 8 w 496"/>
              <a:gd name="T19" fmla="*/ 290 h 473"/>
              <a:gd name="T20" fmla="*/ 0 w 496"/>
              <a:gd name="T21" fmla="*/ 300 h 473"/>
              <a:gd name="T22" fmla="*/ 44 w 496"/>
              <a:gd name="T23" fmla="*/ 316 h 473"/>
              <a:gd name="T24" fmla="*/ 46 w 496"/>
              <a:gd name="T25" fmla="*/ 317 h 473"/>
              <a:gd name="T26" fmla="*/ 61 w 496"/>
              <a:gd name="T27" fmla="*/ 327 h 473"/>
              <a:gd name="T28" fmla="*/ 64 w 496"/>
              <a:gd name="T29" fmla="*/ 328 h 473"/>
              <a:gd name="T30" fmla="*/ 105 w 496"/>
              <a:gd name="T31" fmla="*/ 360 h 473"/>
              <a:gd name="T32" fmla="*/ 149 w 496"/>
              <a:gd name="T33" fmla="*/ 297 h 473"/>
              <a:gd name="T34" fmla="*/ 162 w 496"/>
              <a:gd name="T35" fmla="*/ 280 h 473"/>
              <a:gd name="T36" fmla="*/ 197 w 496"/>
              <a:gd name="T37" fmla="*/ 268 h 473"/>
              <a:gd name="T38" fmla="*/ 230 w 496"/>
              <a:gd name="T39" fmla="*/ 263 h 473"/>
              <a:gd name="T40" fmla="*/ 248 w 496"/>
              <a:gd name="T41" fmla="*/ 293 h 473"/>
              <a:gd name="T42" fmla="*/ 251 w 496"/>
              <a:gd name="T43" fmla="*/ 315 h 473"/>
              <a:gd name="T44" fmla="*/ 245 w 496"/>
              <a:gd name="T45" fmla="*/ 356 h 473"/>
              <a:gd name="T46" fmla="*/ 244 w 496"/>
              <a:gd name="T47" fmla="*/ 358 h 473"/>
              <a:gd name="T48" fmla="*/ 225 w 496"/>
              <a:gd name="T49" fmla="*/ 412 h 473"/>
              <a:gd name="T50" fmla="*/ 243 w 496"/>
              <a:gd name="T51" fmla="*/ 401 h 473"/>
              <a:gd name="T52" fmla="*/ 257 w 496"/>
              <a:gd name="T53" fmla="*/ 406 h 473"/>
              <a:gd name="T54" fmla="*/ 256 w 496"/>
              <a:gd name="T55" fmla="*/ 424 h 473"/>
              <a:gd name="T56" fmla="*/ 243 w 496"/>
              <a:gd name="T57" fmla="*/ 442 h 473"/>
              <a:gd name="T58" fmla="*/ 236 w 496"/>
              <a:gd name="T59" fmla="*/ 455 h 473"/>
              <a:gd name="T60" fmla="*/ 224 w 496"/>
              <a:gd name="T61" fmla="*/ 457 h 473"/>
              <a:gd name="T62" fmla="*/ 210 w 496"/>
              <a:gd name="T63" fmla="*/ 473 h 473"/>
              <a:gd name="T64" fmla="*/ 263 w 496"/>
              <a:gd name="T65" fmla="*/ 433 h 473"/>
              <a:gd name="T66" fmla="*/ 343 w 496"/>
              <a:gd name="T67" fmla="*/ 353 h 473"/>
              <a:gd name="T68" fmla="*/ 361 w 496"/>
              <a:gd name="T69" fmla="*/ 344 h 473"/>
              <a:gd name="T70" fmla="*/ 403 w 496"/>
              <a:gd name="T71" fmla="*/ 335 h 473"/>
              <a:gd name="T72" fmla="*/ 431 w 496"/>
              <a:gd name="T73" fmla="*/ 277 h 473"/>
              <a:gd name="T74" fmla="*/ 496 w 496"/>
              <a:gd name="T75" fmla="*/ 206 h 473"/>
              <a:gd name="T76" fmla="*/ 480 w 496"/>
              <a:gd name="T77" fmla="*/ 161 h 473"/>
              <a:gd name="T78" fmla="*/ 457 w 496"/>
              <a:gd name="T79" fmla="*/ 153 h 473"/>
              <a:gd name="T80" fmla="*/ 453 w 496"/>
              <a:gd name="T81" fmla="*/ 145 h 473"/>
              <a:gd name="T82" fmla="*/ 419 w 496"/>
              <a:gd name="T83" fmla="*/ 59 h 473"/>
              <a:gd name="T84" fmla="*/ 407 w 496"/>
              <a:gd name="T85" fmla="*/ 16 h 473"/>
              <a:gd name="T86" fmla="*/ 389 w 496"/>
              <a:gd name="T87" fmla="*/ 33 h 473"/>
              <a:gd name="T88" fmla="*/ 354 w 496"/>
              <a:gd name="T89" fmla="*/ 15 h 473"/>
              <a:gd name="T90" fmla="*/ 329 w 496"/>
              <a:gd name="T91" fmla="*/ 16 h 473"/>
              <a:gd name="T92" fmla="*/ 303 w 496"/>
              <a:gd name="T93" fmla="*/ 5 h 473"/>
              <a:gd name="T94" fmla="*/ 301 w 496"/>
              <a:gd name="T95" fmla="*/ 41 h 473"/>
              <a:gd name="T96" fmla="*/ 299 w 496"/>
              <a:gd name="T97" fmla="*/ 42 h 473"/>
              <a:gd name="T98" fmla="*/ 277 w 496"/>
              <a:gd name="T99" fmla="*/ 6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73">
                <a:moveTo>
                  <a:pt x="227" y="62"/>
                </a:moveTo>
                <a:cubicBezTo>
                  <a:pt x="215" y="79"/>
                  <a:pt x="215" y="79"/>
                  <a:pt x="215" y="79"/>
                </a:cubicBezTo>
                <a:cubicBezTo>
                  <a:pt x="212" y="82"/>
                  <a:pt x="211" y="89"/>
                  <a:pt x="213" y="99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188" y="106"/>
                  <a:pt x="188" y="106"/>
                  <a:pt x="188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69" y="100"/>
                  <a:pt x="169" y="100"/>
                  <a:pt x="169" y="100"/>
                </a:cubicBezTo>
                <a:cubicBezTo>
                  <a:pt x="155" y="122"/>
                  <a:pt x="155" y="122"/>
                  <a:pt x="155" y="122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93" y="185"/>
                  <a:pt x="93" y="185"/>
                  <a:pt x="93" y="18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72" y="195"/>
                  <a:pt x="72" y="195"/>
                  <a:pt x="72" y="195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41" y="168"/>
                  <a:pt x="41" y="168"/>
                  <a:pt x="41" y="168"/>
                </a:cubicBezTo>
                <a:cubicBezTo>
                  <a:pt x="32" y="163"/>
                  <a:pt x="32" y="163"/>
                  <a:pt x="32" y="163"/>
                </a:cubicBezTo>
                <a:cubicBezTo>
                  <a:pt x="39" y="206"/>
                  <a:pt x="39" y="206"/>
                  <a:pt x="39" y="206"/>
                </a:cubicBezTo>
                <a:cubicBezTo>
                  <a:pt x="46" y="229"/>
                  <a:pt x="46" y="229"/>
                  <a:pt x="46" y="229"/>
                </a:cubicBezTo>
                <a:cubicBezTo>
                  <a:pt x="30" y="244"/>
                  <a:pt x="30" y="244"/>
                  <a:pt x="30" y="244"/>
                </a:cubicBezTo>
                <a:cubicBezTo>
                  <a:pt x="8" y="277"/>
                  <a:pt x="8" y="277"/>
                  <a:pt x="8" y="277"/>
                </a:cubicBezTo>
                <a:cubicBezTo>
                  <a:pt x="8" y="290"/>
                  <a:pt x="8" y="290"/>
                  <a:pt x="8" y="290"/>
                </a:cubicBezTo>
                <a:cubicBezTo>
                  <a:pt x="7" y="291"/>
                  <a:pt x="7" y="291"/>
                  <a:pt x="7" y="291"/>
                </a:cubicBezTo>
                <a:cubicBezTo>
                  <a:pt x="6" y="291"/>
                  <a:pt x="6" y="291"/>
                  <a:pt x="6" y="291"/>
                </a:cubicBezTo>
                <a:cubicBezTo>
                  <a:pt x="0" y="300"/>
                  <a:pt x="0" y="300"/>
                  <a:pt x="0" y="300"/>
                </a:cubicBezTo>
                <a:cubicBezTo>
                  <a:pt x="4" y="307"/>
                  <a:pt x="4" y="307"/>
                  <a:pt x="4" y="307"/>
                </a:cubicBezTo>
                <a:cubicBezTo>
                  <a:pt x="13" y="307"/>
                  <a:pt x="13" y="307"/>
                  <a:pt x="13" y="307"/>
                </a:cubicBezTo>
                <a:cubicBezTo>
                  <a:pt x="44" y="316"/>
                  <a:pt x="44" y="316"/>
                  <a:pt x="44" y="316"/>
                </a:cubicBezTo>
                <a:cubicBezTo>
                  <a:pt x="45" y="316"/>
                  <a:pt x="45" y="316"/>
                  <a:pt x="45" y="316"/>
                </a:cubicBezTo>
                <a:cubicBezTo>
                  <a:pt x="46" y="316"/>
                  <a:pt x="46" y="316"/>
                  <a:pt x="46" y="316"/>
                </a:cubicBezTo>
                <a:cubicBezTo>
                  <a:pt x="46" y="317"/>
                  <a:pt x="46" y="317"/>
                  <a:pt x="46" y="317"/>
                </a:cubicBezTo>
                <a:cubicBezTo>
                  <a:pt x="47" y="317"/>
                  <a:pt x="47" y="317"/>
                  <a:pt x="47" y="317"/>
                </a:cubicBezTo>
                <a:cubicBezTo>
                  <a:pt x="53" y="323"/>
                  <a:pt x="53" y="323"/>
                  <a:pt x="53" y="323"/>
                </a:cubicBezTo>
                <a:cubicBezTo>
                  <a:pt x="61" y="327"/>
                  <a:pt x="61" y="327"/>
                  <a:pt x="61" y="327"/>
                </a:cubicBezTo>
                <a:cubicBezTo>
                  <a:pt x="61" y="327"/>
                  <a:pt x="61" y="327"/>
                  <a:pt x="61" y="327"/>
                </a:cubicBezTo>
                <a:cubicBezTo>
                  <a:pt x="64" y="327"/>
                  <a:pt x="64" y="327"/>
                  <a:pt x="64" y="327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67" y="333"/>
                  <a:pt x="69" y="337"/>
                  <a:pt x="69" y="341"/>
                </a:cubicBezTo>
                <a:cubicBezTo>
                  <a:pt x="72" y="351"/>
                  <a:pt x="72" y="351"/>
                  <a:pt x="72" y="351"/>
                </a:cubicBezTo>
                <a:cubicBezTo>
                  <a:pt x="105" y="360"/>
                  <a:pt x="105" y="360"/>
                  <a:pt x="105" y="360"/>
                </a:cubicBezTo>
                <a:cubicBezTo>
                  <a:pt x="114" y="358"/>
                  <a:pt x="114" y="358"/>
                  <a:pt x="114" y="358"/>
                </a:cubicBezTo>
                <a:cubicBezTo>
                  <a:pt x="124" y="345"/>
                  <a:pt x="124" y="345"/>
                  <a:pt x="124" y="345"/>
                </a:cubicBezTo>
                <a:cubicBezTo>
                  <a:pt x="149" y="297"/>
                  <a:pt x="149" y="297"/>
                  <a:pt x="149" y="297"/>
                </a:cubicBezTo>
                <a:cubicBezTo>
                  <a:pt x="150" y="297"/>
                  <a:pt x="150" y="297"/>
                  <a:pt x="150" y="297"/>
                </a:cubicBezTo>
                <a:cubicBezTo>
                  <a:pt x="150" y="296"/>
                  <a:pt x="150" y="296"/>
                  <a:pt x="150" y="296"/>
                </a:cubicBezTo>
                <a:cubicBezTo>
                  <a:pt x="162" y="280"/>
                  <a:pt x="162" y="280"/>
                  <a:pt x="162" y="280"/>
                </a:cubicBezTo>
                <a:cubicBezTo>
                  <a:pt x="163" y="279"/>
                  <a:pt x="163" y="279"/>
                  <a:pt x="163" y="279"/>
                </a:cubicBezTo>
                <a:cubicBezTo>
                  <a:pt x="183" y="269"/>
                  <a:pt x="183" y="269"/>
                  <a:pt x="183" y="269"/>
                </a:cubicBezTo>
                <a:cubicBezTo>
                  <a:pt x="197" y="268"/>
                  <a:pt x="197" y="268"/>
                  <a:pt x="197" y="268"/>
                </a:cubicBezTo>
                <a:cubicBezTo>
                  <a:pt x="202" y="260"/>
                  <a:pt x="206" y="256"/>
                  <a:pt x="211" y="256"/>
                </a:cubicBezTo>
                <a:cubicBezTo>
                  <a:pt x="215" y="256"/>
                  <a:pt x="220" y="258"/>
                  <a:pt x="228" y="262"/>
                </a:cubicBezTo>
                <a:cubicBezTo>
                  <a:pt x="230" y="263"/>
                  <a:pt x="230" y="263"/>
                  <a:pt x="230" y="263"/>
                </a:cubicBezTo>
                <a:cubicBezTo>
                  <a:pt x="230" y="264"/>
                  <a:pt x="230" y="264"/>
                  <a:pt x="230" y="264"/>
                </a:cubicBezTo>
                <a:cubicBezTo>
                  <a:pt x="248" y="291"/>
                  <a:pt x="248" y="291"/>
                  <a:pt x="248" y="291"/>
                </a:cubicBezTo>
                <a:cubicBezTo>
                  <a:pt x="248" y="293"/>
                  <a:pt x="248" y="293"/>
                  <a:pt x="248" y="293"/>
                </a:cubicBezTo>
                <a:cubicBezTo>
                  <a:pt x="249" y="293"/>
                  <a:pt x="249" y="293"/>
                  <a:pt x="249" y="293"/>
                </a:cubicBezTo>
                <a:cubicBezTo>
                  <a:pt x="249" y="295"/>
                  <a:pt x="249" y="295"/>
                  <a:pt x="249" y="295"/>
                </a:cubicBezTo>
                <a:cubicBezTo>
                  <a:pt x="251" y="315"/>
                  <a:pt x="251" y="315"/>
                  <a:pt x="251" y="315"/>
                </a:cubicBezTo>
                <a:cubicBezTo>
                  <a:pt x="250" y="337"/>
                  <a:pt x="250" y="337"/>
                  <a:pt x="250" y="337"/>
                </a:cubicBezTo>
                <a:cubicBezTo>
                  <a:pt x="250" y="337"/>
                  <a:pt x="250" y="337"/>
                  <a:pt x="250" y="337"/>
                </a:cubicBezTo>
                <a:cubicBezTo>
                  <a:pt x="245" y="356"/>
                  <a:pt x="245" y="356"/>
                  <a:pt x="245" y="356"/>
                </a:cubicBezTo>
                <a:cubicBezTo>
                  <a:pt x="245" y="356"/>
                  <a:pt x="245" y="356"/>
                  <a:pt x="245" y="356"/>
                </a:cubicBezTo>
                <a:cubicBezTo>
                  <a:pt x="245" y="358"/>
                  <a:pt x="245" y="358"/>
                  <a:pt x="245" y="358"/>
                </a:cubicBezTo>
                <a:cubicBezTo>
                  <a:pt x="244" y="358"/>
                  <a:pt x="244" y="358"/>
                  <a:pt x="244" y="358"/>
                </a:cubicBezTo>
                <a:cubicBezTo>
                  <a:pt x="230" y="375"/>
                  <a:pt x="230" y="375"/>
                  <a:pt x="230" y="375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5" y="412"/>
                  <a:pt x="225" y="412"/>
                  <a:pt x="225" y="412"/>
                </a:cubicBezTo>
                <a:cubicBezTo>
                  <a:pt x="227" y="412"/>
                  <a:pt x="227" y="412"/>
                  <a:pt x="227" y="412"/>
                </a:cubicBezTo>
                <a:cubicBezTo>
                  <a:pt x="235" y="409"/>
                  <a:pt x="235" y="409"/>
                  <a:pt x="235" y="409"/>
                </a:cubicBezTo>
                <a:cubicBezTo>
                  <a:pt x="243" y="401"/>
                  <a:pt x="243" y="401"/>
                  <a:pt x="243" y="401"/>
                </a:cubicBezTo>
                <a:cubicBezTo>
                  <a:pt x="245" y="399"/>
                  <a:pt x="245" y="399"/>
                  <a:pt x="245" y="399"/>
                </a:cubicBezTo>
                <a:cubicBezTo>
                  <a:pt x="246" y="397"/>
                  <a:pt x="246" y="397"/>
                  <a:pt x="246" y="397"/>
                </a:cubicBezTo>
                <a:cubicBezTo>
                  <a:pt x="257" y="406"/>
                  <a:pt x="257" y="406"/>
                  <a:pt x="257" y="406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424"/>
                  <a:pt x="257" y="424"/>
                  <a:pt x="257" y="424"/>
                </a:cubicBezTo>
                <a:cubicBezTo>
                  <a:pt x="256" y="424"/>
                  <a:pt x="256" y="424"/>
                  <a:pt x="256" y="424"/>
                </a:cubicBezTo>
                <a:cubicBezTo>
                  <a:pt x="246" y="429"/>
                  <a:pt x="246" y="429"/>
                  <a:pt x="246" y="429"/>
                </a:cubicBezTo>
                <a:cubicBezTo>
                  <a:pt x="243" y="433"/>
                  <a:pt x="243" y="433"/>
                  <a:pt x="243" y="433"/>
                </a:cubicBezTo>
                <a:cubicBezTo>
                  <a:pt x="243" y="442"/>
                  <a:pt x="243" y="442"/>
                  <a:pt x="243" y="442"/>
                </a:cubicBezTo>
                <a:cubicBezTo>
                  <a:pt x="242" y="443"/>
                  <a:pt x="242" y="443"/>
                  <a:pt x="242" y="443"/>
                </a:cubicBezTo>
                <a:cubicBezTo>
                  <a:pt x="242" y="443"/>
                  <a:pt x="242" y="443"/>
                  <a:pt x="242" y="443"/>
                </a:cubicBezTo>
                <a:cubicBezTo>
                  <a:pt x="236" y="455"/>
                  <a:pt x="236" y="455"/>
                  <a:pt x="236" y="455"/>
                </a:cubicBezTo>
                <a:cubicBezTo>
                  <a:pt x="235" y="455"/>
                  <a:pt x="235" y="455"/>
                  <a:pt x="235" y="455"/>
                </a:cubicBezTo>
                <a:cubicBezTo>
                  <a:pt x="232" y="456"/>
                  <a:pt x="232" y="456"/>
                  <a:pt x="232" y="456"/>
                </a:cubicBezTo>
                <a:cubicBezTo>
                  <a:pt x="224" y="457"/>
                  <a:pt x="224" y="457"/>
                  <a:pt x="224" y="457"/>
                </a:cubicBezTo>
                <a:cubicBezTo>
                  <a:pt x="216" y="459"/>
                  <a:pt x="216" y="459"/>
                  <a:pt x="216" y="459"/>
                </a:cubicBezTo>
                <a:cubicBezTo>
                  <a:pt x="209" y="471"/>
                  <a:pt x="209" y="471"/>
                  <a:pt x="209" y="471"/>
                </a:cubicBezTo>
                <a:cubicBezTo>
                  <a:pt x="210" y="473"/>
                  <a:pt x="210" y="473"/>
                  <a:pt x="210" y="473"/>
                </a:cubicBezTo>
                <a:cubicBezTo>
                  <a:pt x="245" y="469"/>
                  <a:pt x="245" y="469"/>
                  <a:pt x="245" y="469"/>
                </a:cubicBezTo>
                <a:cubicBezTo>
                  <a:pt x="251" y="463"/>
                  <a:pt x="251" y="463"/>
                  <a:pt x="251" y="463"/>
                </a:cubicBezTo>
                <a:cubicBezTo>
                  <a:pt x="263" y="433"/>
                  <a:pt x="263" y="433"/>
                  <a:pt x="263" y="433"/>
                </a:cubicBezTo>
                <a:cubicBezTo>
                  <a:pt x="263" y="433"/>
                  <a:pt x="263" y="433"/>
                  <a:pt x="263" y="433"/>
                </a:cubicBezTo>
                <a:cubicBezTo>
                  <a:pt x="341" y="353"/>
                  <a:pt x="341" y="353"/>
                  <a:pt x="341" y="353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60" y="344"/>
                  <a:pt x="360" y="344"/>
                  <a:pt x="360" y="344"/>
                </a:cubicBezTo>
                <a:cubicBezTo>
                  <a:pt x="361" y="343"/>
                  <a:pt x="361" y="343"/>
                  <a:pt x="361" y="343"/>
                </a:cubicBezTo>
                <a:cubicBezTo>
                  <a:pt x="361" y="344"/>
                  <a:pt x="361" y="344"/>
                  <a:pt x="361" y="344"/>
                </a:cubicBezTo>
                <a:cubicBezTo>
                  <a:pt x="375" y="344"/>
                  <a:pt x="375" y="344"/>
                  <a:pt x="375" y="344"/>
                </a:cubicBezTo>
                <a:cubicBezTo>
                  <a:pt x="389" y="341"/>
                  <a:pt x="389" y="341"/>
                  <a:pt x="389" y="341"/>
                </a:cubicBezTo>
                <a:cubicBezTo>
                  <a:pt x="403" y="335"/>
                  <a:pt x="403" y="335"/>
                  <a:pt x="403" y="335"/>
                </a:cubicBezTo>
                <a:cubicBezTo>
                  <a:pt x="414" y="323"/>
                  <a:pt x="414" y="323"/>
                  <a:pt x="414" y="323"/>
                </a:cubicBezTo>
                <a:cubicBezTo>
                  <a:pt x="431" y="277"/>
                  <a:pt x="431" y="277"/>
                  <a:pt x="431" y="277"/>
                </a:cubicBezTo>
                <a:cubicBezTo>
                  <a:pt x="431" y="277"/>
                  <a:pt x="431" y="277"/>
                  <a:pt x="431" y="277"/>
                </a:cubicBezTo>
                <a:cubicBezTo>
                  <a:pt x="431" y="276"/>
                  <a:pt x="431" y="276"/>
                  <a:pt x="431" y="276"/>
                </a:cubicBezTo>
                <a:cubicBezTo>
                  <a:pt x="496" y="207"/>
                  <a:pt x="496" y="207"/>
                  <a:pt x="496" y="207"/>
                </a:cubicBezTo>
                <a:cubicBezTo>
                  <a:pt x="496" y="206"/>
                  <a:pt x="496" y="206"/>
                  <a:pt x="496" y="206"/>
                </a:cubicBezTo>
                <a:cubicBezTo>
                  <a:pt x="492" y="169"/>
                  <a:pt x="492" y="169"/>
                  <a:pt x="492" y="169"/>
                </a:cubicBezTo>
                <a:cubicBezTo>
                  <a:pt x="489" y="168"/>
                  <a:pt x="485" y="166"/>
                  <a:pt x="483" y="163"/>
                </a:cubicBezTo>
                <a:cubicBezTo>
                  <a:pt x="480" y="161"/>
                  <a:pt x="480" y="161"/>
                  <a:pt x="480" y="161"/>
                </a:cubicBezTo>
                <a:cubicBezTo>
                  <a:pt x="480" y="162"/>
                  <a:pt x="480" y="162"/>
                  <a:pt x="480" y="162"/>
                </a:cubicBezTo>
                <a:cubicBezTo>
                  <a:pt x="470" y="163"/>
                  <a:pt x="470" y="163"/>
                  <a:pt x="470" y="163"/>
                </a:cubicBezTo>
                <a:cubicBezTo>
                  <a:pt x="465" y="161"/>
                  <a:pt x="461" y="158"/>
                  <a:pt x="457" y="153"/>
                </a:cubicBezTo>
                <a:cubicBezTo>
                  <a:pt x="454" y="147"/>
                  <a:pt x="454" y="147"/>
                  <a:pt x="454" y="147"/>
                </a:cubicBezTo>
                <a:cubicBezTo>
                  <a:pt x="454" y="146"/>
                  <a:pt x="454" y="146"/>
                  <a:pt x="454" y="146"/>
                </a:cubicBezTo>
                <a:cubicBezTo>
                  <a:pt x="453" y="145"/>
                  <a:pt x="453" y="145"/>
                  <a:pt x="453" y="145"/>
                </a:cubicBezTo>
                <a:cubicBezTo>
                  <a:pt x="453" y="88"/>
                  <a:pt x="453" y="88"/>
                  <a:pt x="453" y="88"/>
                </a:cubicBezTo>
                <a:cubicBezTo>
                  <a:pt x="447" y="86"/>
                  <a:pt x="440" y="81"/>
                  <a:pt x="433" y="74"/>
                </a:cubicBezTo>
                <a:cubicBezTo>
                  <a:pt x="419" y="59"/>
                  <a:pt x="419" y="59"/>
                  <a:pt x="419" y="59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4" y="37"/>
                  <a:pt x="404" y="31"/>
                  <a:pt x="406" y="21"/>
                </a:cubicBezTo>
                <a:cubicBezTo>
                  <a:pt x="407" y="16"/>
                  <a:pt x="407" y="16"/>
                  <a:pt x="407" y="16"/>
                </a:cubicBezTo>
                <a:cubicBezTo>
                  <a:pt x="399" y="6"/>
                  <a:pt x="399" y="6"/>
                  <a:pt x="399" y="6"/>
                </a:cubicBezTo>
                <a:cubicBezTo>
                  <a:pt x="398" y="15"/>
                  <a:pt x="398" y="15"/>
                  <a:pt x="398" y="15"/>
                </a:cubicBezTo>
                <a:cubicBezTo>
                  <a:pt x="389" y="33"/>
                  <a:pt x="389" y="33"/>
                  <a:pt x="389" y="33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78" y="33"/>
                  <a:pt x="370" y="32"/>
                  <a:pt x="363" y="29"/>
                </a:cubicBezTo>
                <a:cubicBezTo>
                  <a:pt x="357" y="27"/>
                  <a:pt x="354" y="21"/>
                  <a:pt x="354" y="15"/>
                </a:cubicBezTo>
                <a:cubicBezTo>
                  <a:pt x="354" y="11"/>
                  <a:pt x="354" y="11"/>
                  <a:pt x="354" y="11"/>
                </a:cubicBezTo>
                <a:cubicBezTo>
                  <a:pt x="349" y="11"/>
                  <a:pt x="349" y="11"/>
                  <a:pt x="349" y="11"/>
                </a:cubicBezTo>
                <a:cubicBezTo>
                  <a:pt x="329" y="16"/>
                  <a:pt x="329" y="16"/>
                  <a:pt x="329" y="16"/>
                </a:cubicBezTo>
                <a:cubicBezTo>
                  <a:pt x="314" y="1"/>
                  <a:pt x="314" y="1"/>
                  <a:pt x="314" y="1"/>
                </a:cubicBezTo>
                <a:cubicBezTo>
                  <a:pt x="308" y="0"/>
                  <a:pt x="308" y="0"/>
                  <a:pt x="308" y="0"/>
                </a:cubicBezTo>
                <a:cubicBezTo>
                  <a:pt x="303" y="5"/>
                  <a:pt x="303" y="5"/>
                  <a:pt x="303" y="5"/>
                </a:cubicBezTo>
                <a:cubicBezTo>
                  <a:pt x="309" y="16"/>
                  <a:pt x="309" y="16"/>
                  <a:pt x="309" y="16"/>
                </a:cubicBezTo>
                <a:cubicBezTo>
                  <a:pt x="312" y="19"/>
                  <a:pt x="312" y="19"/>
                  <a:pt x="312" y="19"/>
                </a:cubicBezTo>
                <a:cubicBezTo>
                  <a:pt x="301" y="41"/>
                  <a:pt x="301" y="41"/>
                  <a:pt x="301" y="41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300" y="42"/>
                  <a:pt x="300" y="42"/>
                  <a:pt x="300" y="42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79" y="65"/>
                  <a:pt x="279" y="65"/>
                  <a:pt x="279" y="65"/>
                </a:cubicBezTo>
                <a:cubicBezTo>
                  <a:pt x="277" y="65"/>
                  <a:pt x="277" y="65"/>
                  <a:pt x="277" y="65"/>
                </a:cubicBezTo>
                <a:cubicBezTo>
                  <a:pt x="247" y="68"/>
                  <a:pt x="247" y="68"/>
                  <a:pt x="247" y="68"/>
                </a:cubicBezTo>
                <a:lnTo>
                  <a:pt x="22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0" name="Freeform 28"/>
          <p:cNvSpPr/>
          <p:nvPr/>
        </p:nvSpPr>
        <p:spPr bwMode="auto">
          <a:xfrm>
            <a:off x="4501170" y="2796684"/>
            <a:ext cx="711175" cy="484700"/>
          </a:xfrm>
          <a:custGeom>
            <a:avLst/>
            <a:gdLst>
              <a:gd name="T0" fmla="*/ 123 w 707"/>
              <a:gd name="T1" fmla="*/ 7 h 481"/>
              <a:gd name="T2" fmla="*/ 95 w 707"/>
              <a:gd name="T3" fmla="*/ 14 h 481"/>
              <a:gd name="T4" fmla="*/ 90 w 707"/>
              <a:gd name="T5" fmla="*/ 26 h 481"/>
              <a:gd name="T6" fmla="*/ 76 w 707"/>
              <a:gd name="T7" fmla="*/ 46 h 481"/>
              <a:gd name="T8" fmla="*/ 54 w 707"/>
              <a:gd name="T9" fmla="*/ 62 h 481"/>
              <a:gd name="T10" fmla="*/ 28 w 707"/>
              <a:gd name="T11" fmla="*/ 45 h 481"/>
              <a:gd name="T12" fmla="*/ 0 w 707"/>
              <a:gd name="T13" fmla="*/ 52 h 481"/>
              <a:gd name="T14" fmla="*/ 41 w 707"/>
              <a:gd name="T15" fmla="*/ 79 h 481"/>
              <a:gd name="T16" fmla="*/ 43 w 707"/>
              <a:gd name="T17" fmla="*/ 83 h 481"/>
              <a:gd name="T18" fmla="*/ 48 w 707"/>
              <a:gd name="T19" fmla="*/ 136 h 481"/>
              <a:gd name="T20" fmla="*/ 79 w 707"/>
              <a:gd name="T21" fmla="*/ 199 h 481"/>
              <a:gd name="T22" fmla="*/ 99 w 707"/>
              <a:gd name="T23" fmla="*/ 179 h 481"/>
              <a:gd name="T24" fmla="*/ 128 w 707"/>
              <a:gd name="T25" fmla="*/ 172 h 481"/>
              <a:gd name="T26" fmla="*/ 128 w 707"/>
              <a:gd name="T27" fmla="*/ 173 h 481"/>
              <a:gd name="T28" fmla="*/ 156 w 707"/>
              <a:gd name="T29" fmla="*/ 205 h 481"/>
              <a:gd name="T30" fmla="*/ 165 w 707"/>
              <a:gd name="T31" fmla="*/ 232 h 481"/>
              <a:gd name="T32" fmla="*/ 163 w 707"/>
              <a:gd name="T33" fmla="*/ 257 h 481"/>
              <a:gd name="T34" fmla="*/ 181 w 707"/>
              <a:gd name="T35" fmla="*/ 282 h 481"/>
              <a:gd name="T36" fmla="*/ 207 w 707"/>
              <a:gd name="T37" fmla="*/ 275 h 481"/>
              <a:gd name="T38" fmla="*/ 220 w 707"/>
              <a:gd name="T39" fmla="*/ 286 h 481"/>
              <a:gd name="T40" fmla="*/ 252 w 707"/>
              <a:gd name="T41" fmla="*/ 300 h 481"/>
              <a:gd name="T42" fmla="*/ 276 w 707"/>
              <a:gd name="T43" fmla="*/ 292 h 481"/>
              <a:gd name="T44" fmla="*/ 288 w 707"/>
              <a:gd name="T45" fmla="*/ 278 h 481"/>
              <a:gd name="T46" fmla="*/ 304 w 707"/>
              <a:gd name="T47" fmla="*/ 319 h 481"/>
              <a:gd name="T48" fmla="*/ 344 w 707"/>
              <a:gd name="T49" fmla="*/ 360 h 481"/>
              <a:gd name="T50" fmla="*/ 352 w 707"/>
              <a:gd name="T51" fmla="*/ 427 h 481"/>
              <a:gd name="T52" fmla="*/ 378 w 707"/>
              <a:gd name="T53" fmla="*/ 438 h 481"/>
              <a:gd name="T54" fmla="*/ 394 w 707"/>
              <a:gd name="T55" fmla="*/ 481 h 481"/>
              <a:gd name="T56" fmla="*/ 489 w 707"/>
              <a:gd name="T57" fmla="*/ 399 h 481"/>
              <a:gd name="T58" fmla="*/ 528 w 707"/>
              <a:gd name="T59" fmla="*/ 359 h 481"/>
              <a:gd name="T60" fmla="*/ 596 w 707"/>
              <a:gd name="T61" fmla="*/ 300 h 481"/>
              <a:gd name="T62" fmla="*/ 621 w 707"/>
              <a:gd name="T63" fmla="*/ 278 h 481"/>
              <a:gd name="T64" fmla="*/ 627 w 707"/>
              <a:gd name="T65" fmla="*/ 224 h 481"/>
              <a:gd name="T66" fmla="*/ 650 w 707"/>
              <a:gd name="T67" fmla="*/ 220 h 481"/>
              <a:gd name="T68" fmla="*/ 689 w 707"/>
              <a:gd name="T69" fmla="*/ 261 h 481"/>
              <a:gd name="T70" fmla="*/ 682 w 707"/>
              <a:gd name="T71" fmla="*/ 231 h 481"/>
              <a:gd name="T72" fmla="*/ 707 w 707"/>
              <a:gd name="T73" fmla="*/ 208 h 481"/>
              <a:gd name="T74" fmla="*/ 693 w 707"/>
              <a:gd name="T75" fmla="*/ 166 h 481"/>
              <a:gd name="T76" fmla="*/ 647 w 707"/>
              <a:gd name="T77" fmla="*/ 145 h 481"/>
              <a:gd name="T78" fmla="*/ 633 w 707"/>
              <a:gd name="T79" fmla="*/ 143 h 481"/>
              <a:gd name="T80" fmla="*/ 617 w 707"/>
              <a:gd name="T81" fmla="*/ 145 h 481"/>
              <a:gd name="T82" fmla="*/ 588 w 707"/>
              <a:gd name="T83" fmla="*/ 145 h 481"/>
              <a:gd name="T84" fmla="*/ 586 w 707"/>
              <a:gd name="T85" fmla="*/ 182 h 481"/>
              <a:gd name="T86" fmla="*/ 547 w 707"/>
              <a:gd name="T87" fmla="*/ 188 h 481"/>
              <a:gd name="T88" fmla="*/ 494 w 707"/>
              <a:gd name="T89" fmla="*/ 141 h 481"/>
              <a:gd name="T90" fmla="*/ 481 w 707"/>
              <a:gd name="T91" fmla="*/ 116 h 481"/>
              <a:gd name="T92" fmla="*/ 486 w 707"/>
              <a:gd name="T93" fmla="*/ 131 h 481"/>
              <a:gd name="T94" fmla="*/ 471 w 707"/>
              <a:gd name="T95" fmla="*/ 159 h 481"/>
              <a:gd name="T96" fmla="*/ 441 w 707"/>
              <a:gd name="T97" fmla="*/ 150 h 481"/>
              <a:gd name="T98" fmla="*/ 438 w 707"/>
              <a:gd name="T99" fmla="*/ 124 h 481"/>
              <a:gd name="T100" fmla="*/ 411 w 707"/>
              <a:gd name="T101" fmla="*/ 112 h 481"/>
              <a:gd name="T102" fmla="*/ 380 w 707"/>
              <a:gd name="T103" fmla="*/ 92 h 481"/>
              <a:gd name="T104" fmla="*/ 336 w 707"/>
              <a:gd name="T105" fmla="*/ 76 h 481"/>
              <a:gd name="T106" fmla="*/ 308 w 707"/>
              <a:gd name="T107" fmla="*/ 88 h 481"/>
              <a:gd name="T108" fmla="*/ 296 w 707"/>
              <a:gd name="T109" fmla="*/ 64 h 481"/>
              <a:gd name="T110" fmla="*/ 259 w 707"/>
              <a:gd name="T111" fmla="*/ 62 h 481"/>
              <a:gd name="T112" fmla="*/ 216 w 707"/>
              <a:gd name="T113" fmla="*/ 71 h 481"/>
              <a:gd name="T114" fmla="*/ 175 w 707"/>
              <a:gd name="T115" fmla="*/ 6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07" h="481">
                <a:moveTo>
                  <a:pt x="137" y="22"/>
                </a:moveTo>
                <a:cubicBezTo>
                  <a:pt x="133" y="0"/>
                  <a:pt x="133" y="0"/>
                  <a:pt x="133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7"/>
                  <a:pt x="122" y="7"/>
                  <a:pt x="122" y="7"/>
                </a:cubicBezTo>
                <a:cubicBezTo>
                  <a:pt x="96" y="16"/>
                  <a:pt x="96" y="16"/>
                  <a:pt x="96" y="16"/>
                </a:cubicBezTo>
                <a:cubicBezTo>
                  <a:pt x="95" y="14"/>
                  <a:pt x="95" y="14"/>
                  <a:pt x="95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5"/>
                  <a:pt x="91" y="25"/>
                  <a:pt x="91" y="25"/>
                </a:cubicBezTo>
                <a:cubicBezTo>
                  <a:pt x="90" y="26"/>
                  <a:pt x="90" y="26"/>
                  <a:pt x="90" y="26"/>
                </a:cubicBezTo>
                <a:cubicBezTo>
                  <a:pt x="77" y="45"/>
                  <a:pt x="77" y="45"/>
                  <a:pt x="7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6"/>
                  <a:pt x="76" y="46"/>
                  <a:pt x="76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56" y="62"/>
                  <a:pt x="56" y="62"/>
                  <a:pt x="56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64"/>
                  <a:pt x="54" y="64"/>
                  <a:pt x="54" y="64"/>
                </a:cubicBezTo>
                <a:cubicBezTo>
                  <a:pt x="51" y="62"/>
                  <a:pt x="51" y="62"/>
                  <a:pt x="51" y="62"/>
                </a:cubicBezTo>
                <a:cubicBezTo>
                  <a:pt x="38" y="56"/>
                  <a:pt x="30" y="50"/>
                  <a:pt x="28" y="45"/>
                </a:cubicBezTo>
                <a:cubicBezTo>
                  <a:pt x="26" y="43"/>
                  <a:pt x="24" y="43"/>
                  <a:pt x="22" y="41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22" y="71"/>
                  <a:pt x="22" y="71"/>
                  <a:pt x="22" y="71"/>
                </a:cubicBezTo>
                <a:cubicBezTo>
                  <a:pt x="40" y="78"/>
                  <a:pt x="40" y="78"/>
                  <a:pt x="40" y="78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3"/>
                  <a:pt x="43" y="83"/>
                  <a:pt x="43" y="8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65" y="185"/>
                  <a:pt x="65" y="185"/>
                  <a:pt x="65" y="185"/>
                </a:cubicBezTo>
                <a:cubicBezTo>
                  <a:pt x="79" y="199"/>
                  <a:pt x="79" y="199"/>
                  <a:pt x="79" y="199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100" y="179"/>
                  <a:pt x="100" y="179"/>
                  <a:pt x="100" y="179"/>
                </a:cubicBezTo>
                <a:cubicBezTo>
                  <a:pt x="115" y="161"/>
                  <a:pt x="115" y="161"/>
                  <a:pt x="115" y="161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4"/>
                  <a:pt x="128" y="174"/>
                  <a:pt x="128" y="174"/>
                </a:cubicBezTo>
                <a:cubicBezTo>
                  <a:pt x="141" y="199"/>
                  <a:pt x="141" y="199"/>
                  <a:pt x="141" y="1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165" y="230"/>
                  <a:pt x="165" y="230"/>
                  <a:pt x="165" y="230"/>
                </a:cubicBezTo>
                <a:cubicBezTo>
                  <a:pt x="165" y="231"/>
                  <a:pt x="165" y="231"/>
                  <a:pt x="165" y="231"/>
                </a:cubicBezTo>
                <a:cubicBezTo>
                  <a:pt x="165" y="232"/>
                  <a:pt x="165" y="232"/>
                  <a:pt x="165" y="232"/>
                </a:cubicBezTo>
                <a:cubicBezTo>
                  <a:pt x="164" y="256"/>
                  <a:pt x="164" y="256"/>
                  <a:pt x="164" y="256"/>
                </a:cubicBezTo>
                <a:cubicBezTo>
                  <a:pt x="164" y="257"/>
                  <a:pt x="164" y="257"/>
                  <a:pt x="164" y="257"/>
                </a:cubicBezTo>
                <a:cubicBezTo>
                  <a:pt x="163" y="257"/>
                  <a:pt x="163" y="257"/>
                  <a:pt x="163" y="257"/>
                </a:cubicBezTo>
                <a:cubicBezTo>
                  <a:pt x="156" y="278"/>
                  <a:pt x="156" y="278"/>
                  <a:pt x="156" y="278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93" y="269"/>
                  <a:pt x="193" y="269"/>
                  <a:pt x="193" y="269"/>
                </a:cubicBezTo>
                <a:cubicBezTo>
                  <a:pt x="196" y="272"/>
                  <a:pt x="196" y="272"/>
                  <a:pt x="196" y="272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20" y="286"/>
                  <a:pt x="220" y="286"/>
                  <a:pt x="220" y="286"/>
                </a:cubicBezTo>
                <a:cubicBezTo>
                  <a:pt x="233" y="283"/>
                  <a:pt x="233" y="283"/>
                  <a:pt x="233" y="283"/>
                </a:cubicBezTo>
                <a:cubicBezTo>
                  <a:pt x="244" y="280"/>
                  <a:pt x="249" y="283"/>
                  <a:pt x="252" y="291"/>
                </a:cubicBezTo>
                <a:cubicBezTo>
                  <a:pt x="252" y="300"/>
                  <a:pt x="252" y="300"/>
                  <a:pt x="252" y="300"/>
                </a:cubicBezTo>
                <a:cubicBezTo>
                  <a:pt x="255" y="301"/>
                  <a:pt x="255" y="301"/>
                  <a:pt x="255" y="301"/>
                </a:cubicBezTo>
                <a:cubicBezTo>
                  <a:pt x="269" y="305"/>
                  <a:pt x="269" y="305"/>
                  <a:pt x="269" y="305"/>
                </a:cubicBezTo>
                <a:cubicBezTo>
                  <a:pt x="276" y="292"/>
                  <a:pt x="276" y="292"/>
                  <a:pt x="276" y="292"/>
                </a:cubicBezTo>
                <a:cubicBezTo>
                  <a:pt x="276" y="286"/>
                  <a:pt x="276" y="286"/>
                  <a:pt x="276" y="286"/>
                </a:cubicBezTo>
                <a:cubicBezTo>
                  <a:pt x="276" y="282"/>
                  <a:pt x="277" y="278"/>
                  <a:pt x="280" y="277"/>
                </a:cubicBezTo>
                <a:cubicBezTo>
                  <a:pt x="288" y="278"/>
                  <a:pt x="288" y="278"/>
                  <a:pt x="288" y="278"/>
                </a:cubicBezTo>
                <a:cubicBezTo>
                  <a:pt x="300" y="283"/>
                  <a:pt x="305" y="291"/>
                  <a:pt x="305" y="299"/>
                </a:cubicBezTo>
                <a:cubicBezTo>
                  <a:pt x="304" y="306"/>
                  <a:pt x="304" y="306"/>
                  <a:pt x="304" y="306"/>
                </a:cubicBezTo>
                <a:cubicBezTo>
                  <a:pt x="304" y="319"/>
                  <a:pt x="304" y="319"/>
                  <a:pt x="304" y="319"/>
                </a:cubicBezTo>
                <a:cubicBezTo>
                  <a:pt x="316" y="336"/>
                  <a:pt x="316" y="336"/>
                  <a:pt x="316" y="336"/>
                </a:cubicBezTo>
                <a:cubicBezTo>
                  <a:pt x="329" y="351"/>
                  <a:pt x="329" y="351"/>
                  <a:pt x="329" y="351"/>
                </a:cubicBezTo>
                <a:cubicBezTo>
                  <a:pt x="334" y="356"/>
                  <a:pt x="339" y="358"/>
                  <a:pt x="344" y="360"/>
                </a:cubicBezTo>
                <a:cubicBezTo>
                  <a:pt x="346" y="360"/>
                  <a:pt x="346" y="360"/>
                  <a:pt x="346" y="360"/>
                </a:cubicBezTo>
                <a:cubicBezTo>
                  <a:pt x="350" y="362"/>
                  <a:pt x="352" y="368"/>
                  <a:pt x="352" y="379"/>
                </a:cubicBezTo>
                <a:cubicBezTo>
                  <a:pt x="352" y="427"/>
                  <a:pt x="352" y="427"/>
                  <a:pt x="352" y="427"/>
                </a:cubicBezTo>
                <a:cubicBezTo>
                  <a:pt x="354" y="431"/>
                  <a:pt x="357" y="434"/>
                  <a:pt x="360" y="435"/>
                </a:cubicBezTo>
                <a:cubicBezTo>
                  <a:pt x="362" y="435"/>
                  <a:pt x="362" y="435"/>
                  <a:pt x="362" y="435"/>
                </a:cubicBezTo>
                <a:cubicBezTo>
                  <a:pt x="369" y="432"/>
                  <a:pt x="373" y="433"/>
                  <a:pt x="378" y="438"/>
                </a:cubicBezTo>
                <a:cubicBezTo>
                  <a:pt x="381" y="440"/>
                  <a:pt x="381" y="440"/>
                  <a:pt x="381" y="440"/>
                </a:cubicBezTo>
                <a:cubicBezTo>
                  <a:pt x="386" y="441"/>
                  <a:pt x="391" y="446"/>
                  <a:pt x="392" y="454"/>
                </a:cubicBezTo>
                <a:cubicBezTo>
                  <a:pt x="394" y="481"/>
                  <a:pt x="394" y="481"/>
                  <a:pt x="394" y="481"/>
                </a:cubicBezTo>
                <a:cubicBezTo>
                  <a:pt x="418" y="431"/>
                  <a:pt x="418" y="431"/>
                  <a:pt x="418" y="431"/>
                </a:cubicBezTo>
                <a:cubicBezTo>
                  <a:pt x="426" y="405"/>
                  <a:pt x="434" y="389"/>
                  <a:pt x="446" y="387"/>
                </a:cubicBezTo>
                <a:cubicBezTo>
                  <a:pt x="455" y="383"/>
                  <a:pt x="470" y="389"/>
                  <a:pt x="489" y="399"/>
                </a:cubicBezTo>
                <a:cubicBezTo>
                  <a:pt x="557" y="405"/>
                  <a:pt x="557" y="405"/>
                  <a:pt x="557" y="405"/>
                </a:cubicBezTo>
                <a:cubicBezTo>
                  <a:pt x="560" y="390"/>
                  <a:pt x="560" y="390"/>
                  <a:pt x="560" y="390"/>
                </a:cubicBezTo>
                <a:cubicBezTo>
                  <a:pt x="528" y="359"/>
                  <a:pt x="528" y="359"/>
                  <a:pt x="528" y="359"/>
                </a:cubicBezTo>
                <a:cubicBezTo>
                  <a:pt x="513" y="351"/>
                  <a:pt x="507" y="344"/>
                  <a:pt x="509" y="340"/>
                </a:cubicBezTo>
                <a:cubicBezTo>
                  <a:pt x="533" y="341"/>
                  <a:pt x="533" y="341"/>
                  <a:pt x="533" y="341"/>
                </a:cubicBezTo>
                <a:cubicBezTo>
                  <a:pt x="555" y="349"/>
                  <a:pt x="576" y="336"/>
                  <a:pt x="596" y="300"/>
                </a:cubicBezTo>
                <a:cubicBezTo>
                  <a:pt x="596" y="300"/>
                  <a:pt x="596" y="300"/>
                  <a:pt x="596" y="300"/>
                </a:cubicBezTo>
                <a:cubicBezTo>
                  <a:pt x="598" y="300"/>
                  <a:pt x="598" y="300"/>
                  <a:pt x="598" y="300"/>
                </a:cubicBezTo>
                <a:cubicBezTo>
                  <a:pt x="621" y="278"/>
                  <a:pt x="621" y="278"/>
                  <a:pt x="621" y="278"/>
                </a:cubicBezTo>
                <a:cubicBezTo>
                  <a:pt x="624" y="229"/>
                  <a:pt x="624" y="229"/>
                  <a:pt x="624" y="229"/>
                </a:cubicBezTo>
                <a:cubicBezTo>
                  <a:pt x="624" y="224"/>
                  <a:pt x="624" y="224"/>
                  <a:pt x="624" y="224"/>
                </a:cubicBezTo>
                <a:cubicBezTo>
                  <a:pt x="627" y="224"/>
                  <a:pt x="627" y="224"/>
                  <a:pt x="627" y="224"/>
                </a:cubicBezTo>
                <a:cubicBezTo>
                  <a:pt x="629" y="224"/>
                  <a:pt x="629" y="224"/>
                  <a:pt x="629" y="224"/>
                </a:cubicBezTo>
                <a:cubicBezTo>
                  <a:pt x="647" y="220"/>
                  <a:pt x="647" y="220"/>
                  <a:pt x="647" y="220"/>
                </a:cubicBezTo>
                <a:cubicBezTo>
                  <a:pt x="650" y="220"/>
                  <a:pt x="650" y="220"/>
                  <a:pt x="650" y="220"/>
                </a:cubicBezTo>
                <a:cubicBezTo>
                  <a:pt x="652" y="221"/>
                  <a:pt x="652" y="221"/>
                  <a:pt x="652" y="221"/>
                </a:cubicBezTo>
                <a:cubicBezTo>
                  <a:pt x="652" y="222"/>
                  <a:pt x="652" y="222"/>
                  <a:pt x="652" y="222"/>
                </a:cubicBezTo>
                <a:cubicBezTo>
                  <a:pt x="689" y="261"/>
                  <a:pt x="689" y="261"/>
                  <a:pt x="689" y="261"/>
                </a:cubicBezTo>
                <a:cubicBezTo>
                  <a:pt x="700" y="257"/>
                  <a:pt x="700" y="257"/>
                  <a:pt x="700" y="257"/>
                </a:cubicBezTo>
                <a:cubicBezTo>
                  <a:pt x="702" y="250"/>
                  <a:pt x="702" y="250"/>
                  <a:pt x="702" y="250"/>
                </a:cubicBezTo>
                <a:cubicBezTo>
                  <a:pt x="682" y="231"/>
                  <a:pt x="682" y="231"/>
                  <a:pt x="682" y="231"/>
                </a:cubicBezTo>
                <a:cubicBezTo>
                  <a:pt x="679" y="229"/>
                  <a:pt x="679" y="229"/>
                  <a:pt x="679" y="229"/>
                </a:cubicBezTo>
                <a:cubicBezTo>
                  <a:pt x="677" y="226"/>
                  <a:pt x="677" y="226"/>
                  <a:pt x="677" y="226"/>
                </a:cubicBezTo>
                <a:cubicBezTo>
                  <a:pt x="707" y="208"/>
                  <a:pt x="707" y="208"/>
                  <a:pt x="707" y="208"/>
                </a:cubicBezTo>
                <a:cubicBezTo>
                  <a:pt x="705" y="164"/>
                  <a:pt x="705" y="164"/>
                  <a:pt x="705" y="164"/>
                </a:cubicBezTo>
                <a:cubicBezTo>
                  <a:pt x="693" y="166"/>
                  <a:pt x="693" y="166"/>
                  <a:pt x="693" y="166"/>
                </a:cubicBezTo>
                <a:cubicBezTo>
                  <a:pt x="693" y="166"/>
                  <a:pt x="693" y="166"/>
                  <a:pt x="693" y="166"/>
                </a:cubicBezTo>
                <a:cubicBezTo>
                  <a:pt x="691" y="166"/>
                  <a:pt x="691" y="166"/>
                  <a:pt x="691" y="166"/>
                </a:cubicBezTo>
                <a:cubicBezTo>
                  <a:pt x="675" y="158"/>
                  <a:pt x="675" y="158"/>
                  <a:pt x="675" y="158"/>
                </a:cubicBezTo>
                <a:cubicBezTo>
                  <a:pt x="668" y="157"/>
                  <a:pt x="660" y="152"/>
                  <a:pt x="647" y="145"/>
                </a:cubicBezTo>
                <a:cubicBezTo>
                  <a:pt x="641" y="142"/>
                  <a:pt x="637" y="139"/>
                  <a:pt x="637" y="134"/>
                </a:cubicBezTo>
                <a:cubicBezTo>
                  <a:pt x="637" y="135"/>
                  <a:pt x="637" y="135"/>
                  <a:pt x="637" y="135"/>
                </a:cubicBezTo>
                <a:cubicBezTo>
                  <a:pt x="637" y="140"/>
                  <a:pt x="636" y="142"/>
                  <a:pt x="633" y="143"/>
                </a:cubicBezTo>
                <a:cubicBezTo>
                  <a:pt x="630" y="145"/>
                  <a:pt x="626" y="146"/>
                  <a:pt x="619" y="146"/>
                </a:cubicBezTo>
                <a:cubicBezTo>
                  <a:pt x="618" y="146"/>
                  <a:pt x="618" y="146"/>
                  <a:pt x="618" y="146"/>
                </a:cubicBezTo>
                <a:cubicBezTo>
                  <a:pt x="617" y="145"/>
                  <a:pt x="617" y="145"/>
                  <a:pt x="617" y="145"/>
                </a:cubicBezTo>
                <a:cubicBezTo>
                  <a:pt x="615" y="145"/>
                  <a:pt x="615" y="145"/>
                  <a:pt x="615" y="145"/>
                </a:cubicBezTo>
                <a:cubicBezTo>
                  <a:pt x="601" y="134"/>
                  <a:pt x="601" y="134"/>
                  <a:pt x="601" y="134"/>
                </a:cubicBezTo>
                <a:cubicBezTo>
                  <a:pt x="588" y="145"/>
                  <a:pt x="588" y="145"/>
                  <a:pt x="588" y="145"/>
                </a:cubicBezTo>
                <a:cubicBezTo>
                  <a:pt x="582" y="150"/>
                  <a:pt x="577" y="154"/>
                  <a:pt x="577" y="159"/>
                </a:cubicBezTo>
                <a:cubicBezTo>
                  <a:pt x="584" y="172"/>
                  <a:pt x="584" y="172"/>
                  <a:pt x="584" y="172"/>
                </a:cubicBezTo>
                <a:cubicBezTo>
                  <a:pt x="587" y="177"/>
                  <a:pt x="587" y="179"/>
                  <a:pt x="586" y="182"/>
                </a:cubicBezTo>
                <a:cubicBezTo>
                  <a:pt x="584" y="185"/>
                  <a:pt x="579" y="188"/>
                  <a:pt x="571" y="189"/>
                </a:cubicBezTo>
                <a:cubicBezTo>
                  <a:pt x="565" y="192"/>
                  <a:pt x="565" y="192"/>
                  <a:pt x="565" y="192"/>
                </a:cubicBezTo>
                <a:cubicBezTo>
                  <a:pt x="557" y="194"/>
                  <a:pt x="551" y="193"/>
                  <a:pt x="547" y="18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517" y="157"/>
                  <a:pt x="517" y="157"/>
                  <a:pt x="517" y="157"/>
                </a:cubicBezTo>
                <a:cubicBezTo>
                  <a:pt x="505" y="152"/>
                  <a:pt x="497" y="147"/>
                  <a:pt x="494" y="141"/>
                </a:cubicBezTo>
                <a:cubicBezTo>
                  <a:pt x="492" y="138"/>
                  <a:pt x="491" y="134"/>
                  <a:pt x="492" y="132"/>
                </a:cubicBezTo>
                <a:cubicBezTo>
                  <a:pt x="491" y="123"/>
                  <a:pt x="489" y="116"/>
                  <a:pt x="487" y="113"/>
                </a:cubicBezTo>
                <a:cubicBezTo>
                  <a:pt x="481" y="116"/>
                  <a:pt x="481" y="116"/>
                  <a:pt x="481" y="116"/>
                </a:cubicBezTo>
                <a:cubicBezTo>
                  <a:pt x="480" y="118"/>
                  <a:pt x="480" y="118"/>
                  <a:pt x="480" y="118"/>
                </a:cubicBezTo>
                <a:cubicBezTo>
                  <a:pt x="480" y="122"/>
                  <a:pt x="481" y="125"/>
                  <a:pt x="485" y="129"/>
                </a:cubicBezTo>
                <a:cubicBezTo>
                  <a:pt x="486" y="131"/>
                  <a:pt x="486" y="131"/>
                  <a:pt x="486" y="131"/>
                </a:cubicBezTo>
                <a:cubicBezTo>
                  <a:pt x="487" y="132"/>
                  <a:pt x="487" y="132"/>
                  <a:pt x="487" y="132"/>
                </a:cubicBezTo>
                <a:cubicBezTo>
                  <a:pt x="486" y="134"/>
                  <a:pt x="486" y="134"/>
                  <a:pt x="486" y="134"/>
                </a:cubicBezTo>
                <a:cubicBezTo>
                  <a:pt x="471" y="159"/>
                  <a:pt x="471" y="159"/>
                  <a:pt x="471" y="159"/>
                </a:cubicBezTo>
                <a:cubicBezTo>
                  <a:pt x="447" y="153"/>
                  <a:pt x="447" y="153"/>
                  <a:pt x="447" y="153"/>
                </a:cubicBezTo>
                <a:cubicBezTo>
                  <a:pt x="441" y="150"/>
                  <a:pt x="441" y="150"/>
                  <a:pt x="441" y="150"/>
                </a:cubicBezTo>
                <a:cubicBezTo>
                  <a:pt x="441" y="150"/>
                  <a:pt x="441" y="150"/>
                  <a:pt x="441" y="150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3" y="143"/>
                  <a:pt x="443" y="138"/>
                  <a:pt x="441" y="132"/>
                </a:cubicBezTo>
                <a:cubicBezTo>
                  <a:pt x="438" y="124"/>
                  <a:pt x="438" y="124"/>
                  <a:pt x="438" y="124"/>
                </a:cubicBezTo>
                <a:cubicBezTo>
                  <a:pt x="418" y="109"/>
                  <a:pt x="418" y="109"/>
                  <a:pt x="418" y="109"/>
                </a:cubicBezTo>
                <a:cubicBezTo>
                  <a:pt x="417" y="108"/>
                  <a:pt x="417" y="108"/>
                  <a:pt x="417" y="108"/>
                </a:cubicBezTo>
                <a:cubicBezTo>
                  <a:pt x="415" y="111"/>
                  <a:pt x="413" y="111"/>
                  <a:pt x="411" y="112"/>
                </a:cubicBezTo>
                <a:cubicBezTo>
                  <a:pt x="392" y="110"/>
                  <a:pt x="392" y="110"/>
                  <a:pt x="392" y="110"/>
                </a:cubicBezTo>
                <a:cubicBezTo>
                  <a:pt x="385" y="109"/>
                  <a:pt x="381" y="108"/>
                  <a:pt x="379" y="104"/>
                </a:cubicBezTo>
                <a:cubicBezTo>
                  <a:pt x="378" y="102"/>
                  <a:pt x="378" y="97"/>
                  <a:pt x="380" y="92"/>
                </a:cubicBezTo>
                <a:cubicBezTo>
                  <a:pt x="381" y="89"/>
                  <a:pt x="381" y="89"/>
                  <a:pt x="381" y="89"/>
                </a:cubicBezTo>
                <a:cubicBezTo>
                  <a:pt x="373" y="74"/>
                  <a:pt x="373" y="74"/>
                  <a:pt x="373" y="74"/>
                </a:cubicBezTo>
                <a:cubicBezTo>
                  <a:pt x="336" y="76"/>
                  <a:pt x="336" y="76"/>
                  <a:pt x="336" y="76"/>
                </a:cubicBezTo>
                <a:cubicBezTo>
                  <a:pt x="337" y="82"/>
                  <a:pt x="336" y="85"/>
                  <a:pt x="334" y="89"/>
                </a:cubicBezTo>
                <a:cubicBezTo>
                  <a:pt x="333" y="92"/>
                  <a:pt x="328" y="93"/>
                  <a:pt x="325" y="93"/>
                </a:cubicBezTo>
                <a:cubicBezTo>
                  <a:pt x="320" y="95"/>
                  <a:pt x="314" y="93"/>
                  <a:pt x="308" y="88"/>
                </a:cubicBezTo>
                <a:cubicBezTo>
                  <a:pt x="308" y="87"/>
                  <a:pt x="308" y="87"/>
                  <a:pt x="308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299" y="77"/>
                  <a:pt x="296" y="70"/>
                  <a:pt x="296" y="64"/>
                </a:cubicBezTo>
                <a:cubicBezTo>
                  <a:pt x="288" y="53"/>
                  <a:pt x="288" y="53"/>
                  <a:pt x="288" y="53"/>
                </a:cubicBezTo>
                <a:cubicBezTo>
                  <a:pt x="278" y="60"/>
                  <a:pt x="278" y="60"/>
                  <a:pt x="278" y="60"/>
                </a:cubicBezTo>
                <a:cubicBezTo>
                  <a:pt x="268" y="66"/>
                  <a:pt x="262" y="66"/>
                  <a:pt x="259" y="62"/>
                </a:cubicBezTo>
                <a:cubicBezTo>
                  <a:pt x="255" y="60"/>
                  <a:pt x="255" y="60"/>
                  <a:pt x="255" y="60"/>
                </a:cubicBezTo>
                <a:cubicBezTo>
                  <a:pt x="244" y="62"/>
                  <a:pt x="244" y="62"/>
                  <a:pt x="244" y="62"/>
                </a:cubicBezTo>
                <a:cubicBezTo>
                  <a:pt x="216" y="71"/>
                  <a:pt x="216" y="71"/>
                  <a:pt x="216" y="71"/>
                </a:cubicBezTo>
                <a:cubicBezTo>
                  <a:pt x="209" y="75"/>
                  <a:pt x="204" y="76"/>
                  <a:pt x="200" y="76"/>
                </a:cubicBezTo>
                <a:cubicBezTo>
                  <a:pt x="196" y="76"/>
                  <a:pt x="196" y="76"/>
                  <a:pt x="196" y="76"/>
                </a:cubicBezTo>
                <a:cubicBezTo>
                  <a:pt x="186" y="76"/>
                  <a:pt x="180" y="73"/>
                  <a:pt x="175" y="69"/>
                </a:cubicBezTo>
                <a:cubicBezTo>
                  <a:pt x="159" y="55"/>
                  <a:pt x="159" y="55"/>
                  <a:pt x="159" y="55"/>
                </a:cubicBezTo>
                <a:lnTo>
                  <a:pt x="137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1" name="Freeform 29"/>
          <p:cNvSpPr/>
          <p:nvPr/>
        </p:nvSpPr>
        <p:spPr bwMode="auto">
          <a:xfrm>
            <a:off x="4348775" y="2108791"/>
            <a:ext cx="955642" cy="870978"/>
          </a:xfrm>
          <a:custGeom>
            <a:avLst/>
            <a:gdLst>
              <a:gd name="T0" fmla="*/ 932 w 950"/>
              <a:gd name="T1" fmla="*/ 403 h 866"/>
              <a:gd name="T2" fmla="*/ 914 w 950"/>
              <a:gd name="T3" fmla="*/ 315 h 866"/>
              <a:gd name="T4" fmla="*/ 829 w 950"/>
              <a:gd name="T5" fmla="*/ 403 h 866"/>
              <a:gd name="T6" fmla="*/ 815 w 950"/>
              <a:gd name="T7" fmla="*/ 428 h 866"/>
              <a:gd name="T8" fmla="*/ 707 w 950"/>
              <a:gd name="T9" fmla="*/ 447 h 866"/>
              <a:gd name="T10" fmla="*/ 683 w 950"/>
              <a:gd name="T11" fmla="*/ 403 h 866"/>
              <a:gd name="T12" fmla="*/ 655 w 950"/>
              <a:gd name="T13" fmla="*/ 375 h 866"/>
              <a:gd name="T14" fmla="*/ 622 w 950"/>
              <a:gd name="T15" fmla="*/ 347 h 866"/>
              <a:gd name="T16" fmla="*/ 443 w 950"/>
              <a:gd name="T17" fmla="*/ 313 h 866"/>
              <a:gd name="T18" fmla="*/ 340 w 950"/>
              <a:gd name="T19" fmla="*/ 150 h 866"/>
              <a:gd name="T20" fmla="*/ 143 w 950"/>
              <a:gd name="T21" fmla="*/ 21 h 866"/>
              <a:gd name="T22" fmla="*/ 11 w 950"/>
              <a:gd name="T23" fmla="*/ 37 h 866"/>
              <a:gd name="T24" fmla="*/ 12 w 950"/>
              <a:gd name="T25" fmla="*/ 54 h 866"/>
              <a:gd name="T26" fmla="*/ 2 w 950"/>
              <a:gd name="T27" fmla="*/ 74 h 866"/>
              <a:gd name="T28" fmla="*/ 13 w 950"/>
              <a:gd name="T29" fmla="*/ 120 h 866"/>
              <a:gd name="T30" fmla="*/ 55 w 950"/>
              <a:gd name="T31" fmla="*/ 99 h 866"/>
              <a:gd name="T32" fmla="*/ 99 w 950"/>
              <a:gd name="T33" fmla="*/ 130 h 866"/>
              <a:gd name="T34" fmla="*/ 159 w 950"/>
              <a:gd name="T35" fmla="*/ 203 h 866"/>
              <a:gd name="T36" fmla="*/ 195 w 950"/>
              <a:gd name="T37" fmla="*/ 173 h 866"/>
              <a:gd name="T38" fmla="*/ 258 w 950"/>
              <a:gd name="T39" fmla="*/ 137 h 866"/>
              <a:gd name="T40" fmla="*/ 303 w 950"/>
              <a:gd name="T41" fmla="*/ 187 h 866"/>
              <a:gd name="T42" fmla="*/ 316 w 950"/>
              <a:gd name="T43" fmla="*/ 264 h 866"/>
              <a:gd name="T44" fmla="*/ 319 w 950"/>
              <a:gd name="T45" fmla="*/ 347 h 866"/>
              <a:gd name="T46" fmla="*/ 306 w 950"/>
              <a:gd name="T47" fmla="*/ 380 h 866"/>
              <a:gd name="T48" fmla="*/ 296 w 950"/>
              <a:gd name="T49" fmla="*/ 394 h 866"/>
              <a:gd name="T50" fmla="*/ 302 w 950"/>
              <a:gd name="T51" fmla="*/ 443 h 866"/>
              <a:gd name="T52" fmla="*/ 289 w 950"/>
              <a:gd name="T53" fmla="*/ 486 h 866"/>
              <a:gd name="T54" fmla="*/ 251 w 950"/>
              <a:gd name="T55" fmla="*/ 479 h 866"/>
              <a:gd name="T56" fmla="*/ 222 w 950"/>
              <a:gd name="T57" fmla="*/ 539 h 866"/>
              <a:gd name="T58" fmla="*/ 180 w 950"/>
              <a:gd name="T59" fmla="*/ 577 h 866"/>
              <a:gd name="T60" fmla="*/ 211 w 950"/>
              <a:gd name="T61" fmla="*/ 622 h 866"/>
              <a:gd name="T62" fmla="*/ 239 w 950"/>
              <a:gd name="T63" fmla="*/ 656 h 866"/>
              <a:gd name="T64" fmla="*/ 289 w 950"/>
              <a:gd name="T65" fmla="*/ 668 h 866"/>
              <a:gd name="T66" fmla="*/ 312 w 950"/>
              <a:gd name="T67" fmla="*/ 717 h 866"/>
              <a:gd name="T68" fmla="*/ 353 w 950"/>
              <a:gd name="T69" fmla="*/ 749 h 866"/>
              <a:gd name="T70" fmla="*/ 407 w 950"/>
              <a:gd name="T71" fmla="*/ 733 h 866"/>
              <a:gd name="T72" fmla="*/ 442 w 950"/>
              <a:gd name="T73" fmla="*/ 724 h 866"/>
              <a:gd name="T74" fmla="*/ 468 w 950"/>
              <a:gd name="T75" fmla="*/ 763 h 866"/>
              <a:gd name="T76" fmla="*/ 475 w 950"/>
              <a:gd name="T77" fmla="*/ 763 h 866"/>
              <a:gd name="T78" fmla="*/ 528 w 950"/>
              <a:gd name="T79" fmla="*/ 746 h 866"/>
              <a:gd name="T80" fmla="*/ 544 w 950"/>
              <a:gd name="T81" fmla="*/ 770 h 866"/>
              <a:gd name="T82" fmla="*/ 557 w 950"/>
              <a:gd name="T83" fmla="*/ 785 h 866"/>
              <a:gd name="T84" fmla="*/ 605 w 950"/>
              <a:gd name="T85" fmla="*/ 813 h 866"/>
              <a:gd name="T86" fmla="*/ 621 w 950"/>
              <a:gd name="T87" fmla="*/ 800 h 866"/>
              <a:gd name="T88" fmla="*/ 643 w 950"/>
              <a:gd name="T89" fmla="*/ 785 h 866"/>
              <a:gd name="T90" fmla="*/ 674 w 950"/>
              <a:gd name="T91" fmla="*/ 830 h 866"/>
              <a:gd name="T92" fmla="*/ 709 w 950"/>
              <a:gd name="T93" fmla="*/ 866 h 866"/>
              <a:gd name="T94" fmla="*/ 734 w 950"/>
              <a:gd name="T95" fmla="*/ 819 h 866"/>
              <a:gd name="T96" fmla="*/ 781 w 950"/>
              <a:gd name="T97" fmla="*/ 795 h 866"/>
              <a:gd name="T98" fmla="*/ 808 w 950"/>
              <a:gd name="T99" fmla="*/ 804 h 866"/>
              <a:gd name="T100" fmla="*/ 831 w 950"/>
              <a:gd name="T101" fmla="*/ 830 h 866"/>
              <a:gd name="T102" fmla="*/ 839 w 950"/>
              <a:gd name="T103" fmla="*/ 759 h 866"/>
              <a:gd name="T104" fmla="*/ 857 w 950"/>
              <a:gd name="T105" fmla="*/ 642 h 866"/>
              <a:gd name="T106" fmla="*/ 887 w 950"/>
              <a:gd name="T107" fmla="*/ 647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0" h="866">
                <a:moveTo>
                  <a:pt x="946" y="508"/>
                </a:moveTo>
                <a:cubicBezTo>
                  <a:pt x="930" y="405"/>
                  <a:pt x="930" y="405"/>
                  <a:pt x="930" y="405"/>
                </a:cubicBezTo>
                <a:cubicBezTo>
                  <a:pt x="931" y="403"/>
                  <a:pt x="931" y="403"/>
                  <a:pt x="931" y="403"/>
                </a:cubicBezTo>
                <a:cubicBezTo>
                  <a:pt x="932" y="403"/>
                  <a:pt x="932" y="403"/>
                  <a:pt x="932" y="403"/>
                </a:cubicBezTo>
                <a:cubicBezTo>
                  <a:pt x="940" y="391"/>
                  <a:pt x="944" y="381"/>
                  <a:pt x="942" y="374"/>
                </a:cubicBezTo>
                <a:cubicBezTo>
                  <a:pt x="937" y="368"/>
                  <a:pt x="937" y="368"/>
                  <a:pt x="937" y="368"/>
                </a:cubicBezTo>
                <a:cubicBezTo>
                  <a:pt x="926" y="360"/>
                  <a:pt x="921" y="343"/>
                  <a:pt x="924" y="315"/>
                </a:cubicBezTo>
                <a:cubicBezTo>
                  <a:pt x="914" y="315"/>
                  <a:pt x="914" y="315"/>
                  <a:pt x="914" y="315"/>
                </a:cubicBezTo>
                <a:cubicBezTo>
                  <a:pt x="907" y="314"/>
                  <a:pt x="898" y="317"/>
                  <a:pt x="890" y="322"/>
                </a:cubicBezTo>
                <a:cubicBezTo>
                  <a:pt x="881" y="329"/>
                  <a:pt x="876" y="336"/>
                  <a:pt x="875" y="341"/>
                </a:cubicBezTo>
                <a:cubicBezTo>
                  <a:pt x="871" y="354"/>
                  <a:pt x="857" y="362"/>
                  <a:pt x="834" y="370"/>
                </a:cubicBezTo>
                <a:cubicBezTo>
                  <a:pt x="829" y="403"/>
                  <a:pt x="829" y="403"/>
                  <a:pt x="829" y="403"/>
                </a:cubicBezTo>
                <a:cubicBezTo>
                  <a:pt x="829" y="404"/>
                  <a:pt x="829" y="404"/>
                  <a:pt x="829" y="404"/>
                </a:cubicBezTo>
                <a:cubicBezTo>
                  <a:pt x="828" y="405"/>
                  <a:pt x="828" y="405"/>
                  <a:pt x="828" y="405"/>
                </a:cubicBezTo>
                <a:cubicBezTo>
                  <a:pt x="816" y="426"/>
                  <a:pt x="816" y="426"/>
                  <a:pt x="816" y="426"/>
                </a:cubicBezTo>
                <a:cubicBezTo>
                  <a:pt x="815" y="428"/>
                  <a:pt x="815" y="428"/>
                  <a:pt x="815" y="428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13" y="428"/>
                  <a:pt x="813" y="428"/>
                  <a:pt x="813" y="428"/>
                </a:cubicBezTo>
                <a:cubicBezTo>
                  <a:pt x="708" y="447"/>
                  <a:pt x="708" y="447"/>
                  <a:pt x="708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4" y="447"/>
                  <a:pt x="704" y="447"/>
                  <a:pt x="704" y="447"/>
                </a:cubicBezTo>
                <a:cubicBezTo>
                  <a:pt x="704" y="445"/>
                  <a:pt x="704" y="445"/>
                  <a:pt x="704" y="445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83" y="403"/>
                  <a:pt x="683" y="403"/>
                  <a:pt x="683" y="403"/>
                </a:cubicBezTo>
                <a:cubicBezTo>
                  <a:pt x="671" y="387"/>
                  <a:pt x="671" y="387"/>
                  <a:pt x="671" y="387"/>
                </a:cubicBezTo>
                <a:cubicBezTo>
                  <a:pt x="657" y="376"/>
                  <a:pt x="657" y="376"/>
                  <a:pt x="657" y="376"/>
                </a:cubicBezTo>
                <a:cubicBezTo>
                  <a:pt x="656" y="375"/>
                  <a:pt x="656" y="375"/>
                  <a:pt x="656" y="375"/>
                </a:cubicBezTo>
                <a:cubicBezTo>
                  <a:pt x="655" y="375"/>
                  <a:pt x="655" y="375"/>
                  <a:pt x="655" y="375"/>
                </a:cubicBezTo>
                <a:cubicBezTo>
                  <a:pt x="655" y="374"/>
                  <a:pt x="655" y="374"/>
                  <a:pt x="655" y="374"/>
                </a:cubicBezTo>
                <a:cubicBezTo>
                  <a:pt x="655" y="373"/>
                  <a:pt x="655" y="373"/>
                  <a:pt x="655" y="373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622" y="347"/>
                  <a:pt x="622" y="347"/>
                  <a:pt x="622" y="347"/>
                </a:cubicBezTo>
                <a:cubicBezTo>
                  <a:pt x="620" y="344"/>
                  <a:pt x="620" y="344"/>
                  <a:pt x="620" y="344"/>
                </a:cubicBezTo>
                <a:cubicBezTo>
                  <a:pt x="597" y="331"/>
                  <a:pt x="597" y="331"/>
                  <a:pt x="597" y="331"/>
                </a:cubicBezTo>
                <a:cubicBezTo>
                  <a:pt x="513" y="316"/>
                  <a:pt x="513" y="316"/>
                  <a:pt x="513" y="316"/>
                </a:cubicBezTo>
                <a:cubicBezTo>
                  <a:pt x="443" y="313"/>
                  <a:pt x="443" y="313"/>
                  <a:pt x="443" y="313"/>
                </a:cubicBezTo>
                <a:cubicBezTo>
                  <a:pt x="441" y="315"/>
                  <a:pt x="441" y="315"/>
                  <a:pt x="441" y="315"/>
                </a:cubicBezTo>
                <a:cubicBezTo>
                  <a:pt x="438" y="315"/>
                  <a:pt x="436" y="314"/>
                  <a:pt x="435" y="312"/>
                </a:cubicBezTo>
                <a:cubicBezTo>
                  <a:pt x="395" y="221"/>
                  <a:pt x="395" y="221"/>
                  <a:pt x="395" y="221"/>
                </a:cubicBezTo>
                <a:cubicBezTo>
                  <a:pt x="391" y="214"/>
                  <a:pt x="374" y="190"/>
                  <a:pt x="340" y="150"/>
                </a:cubicBezTo>
                <a:cubicBezTo>
                  <a:pt x="308" y="111"/>
                  <a:pt x="290" y="90"/>
                  <a:pt x="285" y="86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17" y="23"/>
                  <a:pt x="217" y="23"/>
                  <a:pt x="217" y="23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32" y="14"/>
                  <a:pt x="122" y="9"/>
                  <a:pt x="106" y="6"/>
                </a:cubicBezTo>
                <a:cubicBezTo>
                  <a:pt x="92" y="0"/>
                  <a:pt x="60" y="11"/>
                  <a:pt x="11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1" y="56"/>
                  <a:pt x="11" y="56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5"/>
                  <a:pt x="2" y="106"/>
                  <a:pt x="5" y="114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08"/>
                  <a:pt x="51" y="101"/>
                  <a:pt x="55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60"/>
                  <a:pt x="109" y="172"/>
                  <a:pt x="128" y="190"/>
                </a:cubicBezTo>
                <a:cubicBezTo>
                  <a:pt x="140" y="199"/>
                  <a:pt x="147" y="203"/>
                  <a:pt x="153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64" y="201"/>
                  <a:pt x="164" y="201"/>
                  <a:pt x="164" y="201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95" y="175"/>
                  <a:pt x="195" y="175"/>
                  <a:pt x="195" y="175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224" y="169"/>
                  <a:pt x="224" y="169"/>
                  <a:pt x="224" y="169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0" y="150"/>
                  <a:pt x="280" y="150"/>
                  <a:pt x="280" y="150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12" y="211"/>
                  <a:pt x="312" y="211"/>
                  <a:pt x="312" y="211"/>
                </a:cubicBezTo>
                <a:cubicBezTo>
                  <a:pt x="312" y="215"/>
                  <a:pt x="312" y="215"/>
                  <a:pt x="312" y="215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6" y="267"/>
                  <a:pt x="316" y="267"/>
                  <a:pt x="316" y="267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312"/>
                  <a:pt x="309" y="312"/>
                  <a:pt x="309" y="312"/>
                </a:cubicBezTo>
                <a:cubicBezTo>
                  <a:pt x="316" y="331"/>
                  <a:pt x="319" y="343"/>
                  <a:pt x="319" y="347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6"/>
                  <a:pt x="317" y="366"/>
                  <a:pt x="317" y="366"/>
                </a:cubicBezTo>
                <a:cubicBezTo>
                  <a:pt x="306" y="380"/>
                  <a:pt x="306" y="380"/>
                  <a:pt x="306" y="380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296" y="394"/>
                  <a:pt x="296" y="394"/>
                  <a:pt x="296" y="394"/>
                </a:cubicBezTo>
                <a:cubicBezTo>
                  <a:pt x="295" y="417"/>
                  <a:pt x="295" y="417"/>
                  <a:pt x="295" y="417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2" y="443"/>
                  <a:pt x="302" y="443"/>
                  <a:pt x="302" y="443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295" y="481"/>
                  <a:pt x="295" y="481"/>
                  <a:pt x="295" y="481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5" y="489"/>
                  <a:pt x="280" y="489"/>
                  <a:pt x="274" y="486"/>
                </a:cubicBezTo>
                <a:cubicBezTo>
                  <a:pt x="271" y="486"/>
                  <a:pt x="271" y="486"/>
                  <a:pt x="271" y="486"/>
                </a:cubicBezTo>
                <a:cubicBezTo>
                  <a:pt x="262" y="475"/>
                  <a:pt x="262" y="475"/>
                  <a:pt x="262" y="475"/>
                </a:cubicBezTo>
                <a:cubicBezTo>
                  <a:pt x="251" y="479"/>
                  <a:pt x="251" y="479"/>
                  <a:pt x="251" y="479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23" y="537"/>
                  <a:pt x="223" y="537"/>
                  <a:pt x="223" y="537"/>
                </a:cubicBezTo>
                <a:cubicBezTo>
                  <a:pt x="223" y="538"/>
                  <a:pt x="223" y="538"/>
                  <a:pt x="223" y="538"/>
                </a:cubicBezTo>
                <a:cubicBezTo>
                  <a:pt x="222" y="539"/>
                  <a:pt x="222" y="539"/>
                  <a:pt x="222" y="539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5" y="551"/>
                  <a:pt x="205" y="551"/>
                  <a:pt x="205" y="551"/>
                </a:cubicBezTo>
                <a:cubicBezTo>
                  <a:pt x="197" y="552"/>
                  <a:pt x="197" y="552"/>
                  <a:pt x="197" y="552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90" y="595"/>
                  <a:pt x="190" y="595"/>
                  <a:pt x="190" y="59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2"/>
                  <a:pt x="211" y="622"/>
                  <a:pt x="211" y="622"/>
                </a:cubicBezTo>
                <a:cubicBezTo>
                  <a:pt x="211" y="630"/>
                  <a:pt x="211" y="630"/>
                  <a:pt x="211" y="630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9" y="655"/>
                  <a:pt x="239" y="655"/>
                  <a:pt x="239" y="655"/>
                </a:cubicBezTo>
                <a:cubicBezTo>
                  <a:pt x="239" y="656"/>
                  <a:pt x="239" y="656"/>
                  <a:pt x="239" y="656"/>
                </a:cubicBezTo>
                <a:cubicBezTo>
                  <a:pt x="242" y="681"/>
                  <a:pt x="242" y="681"/>
                  <a:pt x="242" y="681"/>
                </a:cubicBezTo>
                <a:cubicBezTo>
                  <a:pt x="248" y="686"/>
                  <a:pt x="248" y="686"/>
                  <a:pt x="248" y="686"/>
                </a:cubicBezTo>
                <a:cubicBezTo>
                  <a:pt x="269" y="680"/>
                  <a:pt x="269" y="680"/>
                  <a:pt x="269" y="680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300" y="702"/>
                  <a:pt x="300" y="702"/>
                  <a:pt x="300" y="702"/>
                </a:cubicBezTo>
                <a:cubicBezTo>
                  <a:pt x="309" y="716"/>
                  <a:pt x="309" y="716"/>
                  <a:pt x="309" y="716"/>
                </a:cubicBezTo>
                <a:cubicBezTo>
                  <a:pt x="312" y="717"/>
                  <a:pt x="312" y="717"/>
                  <a:pt x="312" y="717"/>
                </a:cubicBezTo>
                <a:cubicBezTo>
                  <a:pt x="319" y="732"/>
                  <a:pt x="319" y="732"/>
                  <a:pt x="319" y="732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37" y="748"/>
                  <a:pt x="342" y="748"/>
                  <a:pt x="347" y="748"/>
                </a:cubicBezTo>
                <a:cubicBezTo>
                  <a:pt x="353" y="749"/>
                  <a:pt x="353" y="749"/>
                  <a:pt x="353" y="749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70" y="741"/>
                  <a:pt x="377" y="738"/>
                  <a:pt x="385" y="737"/>
                </a:cubicBezTo>
                <a:cubicBezTo>
                  <a:pt x="392" y="734"/>
                  <a:pt x="392" y="734"/>
                  <a:pt x="392" y="734"/>
                </a:cubicBezTo>
                <a:cubicBezTo>
                  <a:pt x="407" y="733"/>
                  <a:pt x="407" y="733"/>
                  <a:pt x="407" y="733"/>
                </a:cubicBezTo>
                <a:cubicBezTo>
                  <a:pt x="412" y="733"/>
                  <a:pt x="414" y="734"/>
                  <a:pt x="417" y="737"/>
                </a:cubicBezTo>
                <a:cubicBezTo>
                  <a:pt x="438" y="723"/>
                  <a:pt x="438" y="723"/>
                  <a:pt x="438" y="723"/>
                </a:cubicBezTo>
                <a:cubicBezTo>
                  <a:pt x="440" y="723"/>
                  <a:pt x="440" y="723"/>
                  <a:pt x="440" y="723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3" y="723"/>
                  <a:pt x="443" y="723"/>
                  <a:pt x="443" y="723"/>
                </a:cubicBezTo>
                <a:cubicBezTo>
                  <a:pt x="446" y="725"/>
                  <a:pt x="446" y="725"/>
                  <a:pt x="446" y="725"/>
                </a:cubicBezTo>
                <a:cubicBezTo>
                  <a:pt x="454" y="735"/>
                  <a:pt x="458" y="743"/>
                  <a:pt x="458" y="748"/>
                </a:cubicBezTo>
                <a:cubicBezTo>
                  <a:pt x="468" y="763"/>
                  <a:pt x="468" y="763"/>
                  <a:pt x="468" y="763"/>
                </a:cubicBezTo>
                <a:cubicBezTo>
                  <a:pt x="475" y="766"/>
                  <a:pt x="475" y="766"/>
                  <a:pt x="475" y="766"/>
                </a:cubicBezTo>
                <a:cubicBezTo>
                  <a:pt x="476" y="766"/>
                  <a:pt x="476" y="766"/>
                  <a:pt x="476" y="766"/>
                </a:cubicBezTo>
                <a:cubicBezTo>
                  <a:pt x="477" y="766"/>
                  <a:pt x="477" y="766"/>
                  <a:pt x="477" y="766"/>
                </a:cubicBezTo>
                <a:cubicBezTo>
                  <a:pt x="475" y="763"/>
                  <a:pt x="475" y="763"/>
                  <a:pt x="475" y="763"/>
                </a:cubicBezTo>
                <a:cubicBezTo>
                  <a:pt x="474" y="758"/>
                  <a:pt x="474" y="755"/>
                  <a:pt x="475" y="753"/>
                </a:cubicBezTo>
                <a:cubicBezTo>
                  <a:pt x="477" y="750"/>
                  <a:pt x="481" y="748"/>
                  <a:pt x="488" y="748"/>
                </a:cubicBezTo>
                <a:cubicBezTo>
                  <a:pt x="527" y="747"/>
                  <a:pt x="527" y="747"/>
                  <a:pt x="527" y="747"/>
                </a:cubicBezTo>
                <a:cubicBezTo>
                  <a:pt x="528" y="746"/>
                  <a:pt x="528" y="746"/>
                  <a:pt x="528" y="746"/>
                </a:cubicBezTo>
                <a:cubicBezTo>
                  <a:pt x="530" y="746"/>
                  <a:pt x="530" y="746"/>
                  <a:pt x="530" y="746"/>
                </a:cubicBezTo>
                <a:cubicBezTo>
                  <a:pt x="530" y="748"/>
                  <a:pt x="530" y="748"/>
                  <a:pt x="530" y="748"/>
                </a:cubicBezTo>
                <a:cubicBezTo>
                  <a:pt x="532" y="748"/>
                  <a:pt x="532" y="748"/>
                  <a:pt x="532" y="748"/>
                </a:cubicBezTo>
                <a:cubicBezTo>
                  <a:pt x="544" y="770"/>
                  <a:pt x="544" y="770"/>
                  <a:pt x="544" y="770"/>
                </a:cubicBezTo>
                <a:cubicBezTo>
                  <a:pt x="543" y="781"/>
                  <a:pt x="543" y="781"/>
                  <a:pt x="543" y="781"/>
                </a:cubicBezTo>
                <a:cubicBezTo>
                  <a:pt x="542" y="781"/>
                  <a:pt x="542" y="781"/>
                  <a:pt x="542" y="781"/>
                </a:cubicBezTo>
                <a:cubicBezTo>
                  <a:pt x="556" y="785"/>
                  <a:pt x="556" y="785"/>
                  <a:pt x="556" y="785"/>
                </a:cubicBezTo>
                <a:cubicBezTo>
                  <a:pt x="557" y="785"/>
                  <a:pt x="557" y="785"/>
                  <a:pt x="557" y="785"/>
                </a:cubicBezTo>
                <a:cubicBezTo>
                  <a:pt x="556" y="781"/>
                  <a:pt x="556" y="779"/>
                  <a:pt x="559" y="777"/>
                </a:cubicBezTo>
                <a:cubicBezTo>
                  <a:pt x="564" y="776"/>
                  <a:pt x="564" y="776"/>
                  <a:pt x="564" y="776"/>
                </a:cubicBezTo>
                <a:cubicBezTo>
                  <a:pt x="599" y="800"/>
                  <a:pt x="599" y="800"/>
                  <a:pt x="599" y="800"/>
                </a:cubicBezTo>
                <a:cubicBezTo>
                  <a:pt x="602" y="804"/>
                  <a:pt x="604" y="808"/>
                  <a:pt x="605" y="813"/>
                </a:cubicBezTo>
                <a:cubicBezTo>
                  <a:pt x="606" y="828"/>
                  <a:pt x="606" y="828"/>
                  <a:pt x="606" y="828"/>
                </a:cubicBezTo>
                <a:cubicBezTo>
                  <a:pt x="618" y="830"/>
                  <a:pt x="618" y="830"/>
                  <a:pt x="618" y="830"/>
                </a:cubicBezTo>
                <a:cubicBezTo>
                  <a:pt x="625" y="817"/>
                  <a:pt x="625" y="817"/>
                  <a:pt x="625" y="817"/>
                </a:cubicBezTo>
                <a:cubicBezTo>
                  <a:pt x="622" y="811"/>
                  <a:pt x="620" y="805"/>
                  <a:pt x="621" y="800"/>
                </a:cubicBezTo>
                <a:cubicBezTo>
                  <a:pt x="622" y="796"/>
                  <a:pt x="623" y="793"/>
                  <a:pt x="627" y="791"/>
                </a:cubicBezTo>
                <a:cubicBezTo>
                  <a:pt x="630" y="788"/>
                  <a:pt x="630" y="788"/>
                  <a:pt x="630" y="788"/>
                </a:cubicBezTo>
                <a:cubicBezTo>
                  <a:pt x="630" y="786"/>
                  <a:pt x="631" y="785"/>
                  <a:pt x="633" y="784"/>
                </a:cubicBezTo>
                <a:cubicBezTo>
                  <a:pt x="643" y="785"/>
                  <a:pt x="643" y="785"/>
                  <a:pt x="643" y="785"/>
                </a:cubicBezTo>
                <a:cubicBezTo>
                  <a:pt x="648" y="788"/>
                  <a:pt x="652" y="798"/>
                  <a:pt x="655" y="816"/>
                </a:cubicBezTo>
                <a:cubicBezTo>
                  <a:pt x="655" y="818"/>
                  <a:pt x="655" y="818"/>
                  <a:pt x="655" y="818"/>
                </a:cubicBezTo>
                <a:cubicBezTo>
                  <a:pt x="657" y="819"/>
                  <a:pt x="657" y="819"/>
                  <a:pt x="657" y="819"/>
                </a:cubicBezTo>
                <a:cubicBezTo>
                  <a:pt x="658" y="824"/>
                  <a:pt x="664" y="827"/>
                  <a:pt x="674" y="830"/>
                </a:cubicBezTo>
                <a:cubicBezTo>
                  <a:pt x="675" y="830"/>
                  <a:pt x="675" y="830"/>
                  <a:pt x="675" y="830"/>
                </a:cubicBezTo>
                <a:cubicBezTo>
                  <a:pt x="676" y="831"/>
                  <a:pt x="676" y="831"/>
                  <a:pt x="676" y="831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25" y="861"/>
                  <a:pt x="725" y="861"/>
                  <a:pt x="725" y="861"/>
                </a:cubicBezTo>
                <a:cubicBezTo>
                  <a:pt x="723" y="855"/>
                  <a:pt x="723" y="855"/>
                  <a:pt x="723" y="855"/>
                </a:cubicBezTo>
                <a:cubicBezTo>
                  <a:pt x="719" y="850"/>
                  <a:pt x="718" y="845"/>
                  <a:pt x="718" y="842"/>
                </a:cubicBezTo>
                <a:cubicBezTo>
                  <a:pt x="718" y="834"/>
                  <a:pt x="723" y="827"/>
                  <a:pt x="734" y="819"/>
                </a:cubicBezTo>
                <a:cubicBezTo>
                  <a:pt x="752" y="804"/>
                  <a:pt x="752" y="804"/>
                  <a:pt x="752" y="804"/>
                </a:cubicBezTo>
                <a:cubicBezTo>
                  <a:pt x="773" y="818"/>
                  <a:pt x="773" y="818"/>
                  <a:pt x="773" y="818"/>
                </a:cubicBezTo>
                <a:cubicBezTo>
                  <a:pt x="777" y="818"/>
                  <a:pt x="777" y="818"/>
                  <a:pt x="777" y="818"/>
                </a:cubicBezTo>
                <a:cubicBezTo>
                  <a:pt x="781" y="795"/>
                  <a:pt x="781" y="795"/>
                  <a:pt x="781" y="795"/>
                </a:cubicBezTo>
                <a:cubicBezTo>
                  <a:pt x="781" y="791"/>
                  <a:pt x="781" y="791"/>
                  <a:pt x="781" y="791"/>
                </a:cubicBezTo>
                <a:cubicBezTo>
                  <a:pt x="785" y="790"/>
                  <a:pt x="785" y="790"/>
                  <a:pt x="785" y="790"/>
                </a:cubicBezTo>
                <a:cubicBezTo>
                  <a:pt x="802" y="792"/>
                  <a:pt x="802" y="792"/>
                  <a:pt x="802" y="792"/>
                </a:cubicBezTo>
                <a:cubicBezTo>
                  <a:pt x="806" y="795"/>
                  <a:pt x="808" y="798"/>
                  <a:pt x="808" y="804"/>
                </a:cubicBezTo>
                <a:cubicBezTo>
                  <a:pt x="808" y="808"/>
                  <a:pt x="804" y="813"/>
                  <a:pt x="801" y="817"/>
                </a:cubicBezTo>
                <a:cubicBezTo>
                  <a:pt x="804" y="819"/>
                  <a:pt x="804" y="819"/>
                  <a:pt x="804" y="819"/>
                </a:cubicBezTo>
                <a:cubicBezTo>
                  <a:pt x="815" y="825"/>
                  <a:pt x="823" y="829"/>
                  <a:pt x="830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45" y="837"/>
                  <a:pt x="845" y="837"/>
                  <a:pt x="845" y="837"/>
                </a:cubicBezTo>
                <a:cubicBezTo>
                  <a:pt x="855" y="836"/>
                  <a:pt x="855" y="836"/>
                  <a:pt x="855" y="836"/>
                </a:cubicBezTo>
                <a:cubicBezTo>
                  <a:pt x="839" y="759"/>
                  <a:pt x="839" y="759"/>
                  <a:pt x="839" y="759"/>
                </a:cubicBezTo>
                <a:cubicBezTo>
                  <a:pt x="829" y="753"/>
                  <a:pt x="819" y="740"/>
                  <a:pt x="810" y="725"/>
                </a:cubicBezTo>
                <a:cubicBezTo>
                  <a:pt x="802" y="713"/>
                  <a:pt x="807" y="695"/>
                  <a:pt x="823" y="674"/>
                </a:cubicBezTo>
                <a:cubicBezTo>
                  <a:pt x="833" y="663"/>
                  <a:pt x="845" y="653"/>
                  <a:pt x="857" y="642"/>
                </a:cubicBezTo>
                <a:cubicBezTo>
                  <a:pt x="857" y="642"/>
                  <a:pt x="857" y="642"/>
                  <a:pt x="857" y="642"/>
                </a:cubicBezTo>
                <a:cubicBezTo>
                  <a:pt x="858" y="640"/>
                  <a:pt x="858" y="640"/>
                  <a:pt x="858" y="640"/>
                </a:cubicBezTo>
                <a:cubicBezTo>
                  <a:pt x="873" y="640"/>
                  <a:pt x="873" y="640"/>
                  <a:pt x="873" y="640"/>
                </a:cubicBezTo>
                <a:cubicBezTo>
                  <a:pt x="874" y="642"/>
                  <a:pt x="874" y="642"/>
                  <a:pt x="874" y="642"/>
                </a:cubicBezTo>
                <a:cubicBezTo>
                  <a:pt x="887" y="647"/>
                  <a:pt x="887" y="647"/>
                  <a:pt x="887" y="647"/>
                </a:cubicBezTo>
                <a:cubicBezTo>
                  <a:pt x="913" y="647"/>
                  <a:pt x="913" y="647"/>
                  <a:pt x="913" y="647"/>
                </a:cubicBezTo>
                <a:cubicBezTo>
                  <a:pt x="924" y="642"/>
                  <a:pt x="933" y="626"/>
                  <a:pt x="944" y="601"/>
                </a:cubicBezTo>
                <a:cubicBezTo>
                  <a:pt x="950" y="586"/>
                  <a:pt x="950" y="556"/>
                  <a:pt x="946" y="50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2" name="Freeform 30"/>
          <p:cNvSpPr/>
          <p:nvPr/>
        </p:nvSpPr>
        <p:spPr bwMode="auto">
          <a:xfrm>
            <a:off x="4159340" y="3665545"/>
            <a:ext cx="576772" cy="362996"/>
          </a:xfrm>
          <a:custGeom>
            <a:avLst/>
            <a:gdLst>
              <a:gd name="T0" fmla="*/ 523 w 573"/>
              <a:gd name="T1" fmla="*/ 12 h 361"/>
              <a:gd name="T2" fmla="*/ 473 w 573"/>
              <a:gd name="T3" fmla="*/ 16 h 361"/>
              <a:gd name="T4" fmla="*/ 358 w 573"/>
              <a:gd name="T5" fmla="*/ 57 h 361"/>
              <a:gd name="T6" fmla="*/ 360 w 573"/>
              <a:gd name="T7" fmla="*/ 82 h 361"/>
              <a:gd name="T8" fmla="*/ 282 w 573"/>
              <a:gd name="T9" fmla="*/ 70 h 361"/>
              <a:gd name="T10" fmla="*/ 224 w 573"/>
              <a:gd name="T11" fmla="*/ 2 h 361"/>
              <a:gd name="T12" fmla="*/ 200 w 573"/>
              <a:gd name="T13" fmla="*/ 28 h 361"/>
              <a:gd name="T14" fmla="*/ 169 w 573"/>
              <a:gd name="T15" fmla="*/ 12 h 361"/>
              <a:gd name="T16" fmla="*/ 158 w 573"/>
              <a:gd name="T17" fmla="*/ 27 h 361"/>
              <a:gd name="T18" fmla="*/ 135 w 573"/>
              <a:gd name="T19" fmla="*/ 34 h 361"/>
              <a:gd name="T20" fmla="*/ 18 w 573"/>
              <a:gd name="T21" fmla="*/ 171 h 361"/>
              <a:gd name="T22" fmla="*/ 30 w 573"/>
              <a:gd name="T23" fmla="*/ 201 h 361"/>
              <a:gd name="T24" fmla="*/ 29 w 573"/>
              <a:gd name="T25" fmla="*/ 202 h 361"/>
              <a:gd name="T26" fmla="*/ 46 w 573"/>
              <a:gd name="T27" fmla="*/ 274 h 361"/>
              <a:gd name="T28" fmla="*/ 0 w 573"/>
              <a:gd name="T29" fmla="*/ 304 h 361"/>
              <a:gd name="T30" fmla="*/ 21 w 573"/>
              <a:gd name="T31" fmla="*/ 324 h 361"/>
              <a:gd name="T32" fmla="*/ 25 w 573"/>
              <a:gd name="T33" fmla="*/ 330 h 361"/>
              <a:gd name="T34" fmla="*/ 87 w 573"/>
              <a:gd name="T35" fmla="*/ 361 h 361"/>
              <a:gd name="T36" fmla="*/ 111 w 573"/>
              <a:gd name="T37" fmla="*/ 335 h 361"/>
              <a:gd name="T38" fmla="*/ 152 w 573"/>
              <a:gd name="T39" fmla="*/ 316 h 361"/>
              <a:gd name="T40" fmla="*/ 157 w 573"/>
              <a:gd name="T41" fmla="*/ 321 h 361"/>
              <a:gd name="T42" fmla="*/ 157 w 573"/>
              <a:gd name="T43" fmla="*/ 323 h 361"/>
              <a:gd name="T44" fmla="*/ 198 w 573"/>
              <a:gd name="T45" fmla="*/ 350 h 361"/>
              <a:gd name="T46" fmla="*/ 245 w 573"/>
              <a:gd name="T47" fmla="*/ 333 h 361"/>
              <a:gd name="T48" fmla="*/ 282 w 573"/>
              <a:gd name="T49" fmla="*/ 331 h 361"/>
              <a:gd name="T50" fmla="*/ 285 w 573"/>
              <a:gd name="T51" fmla="*/ 328 h 361"/>
              <a:gd name="T52" fmla="*/ 315 w 573"/>
              <a:gd name="T53" fmla="*/ 292 h 361"/>
              <a:gd name="T54" fmla="*/ 331 w 573"/>
              <a:gd name="T55" fmla="*/ 282 h 361"/>
              <a:gd name="T56" fmla="*/ 333 w 573"/>
              <a:gd name="T57" fmla="*/ 283 h 361"/>
              <a:gd name="T58" fmla="*/ 341 w 573"/>
              <a:gd name="T59" fmla="*/ 286 h 361"/>
              <a:gd name="T60" fmla="*/ 355 w 573"/>
              <a:gd name="T61" fmla="*/ 234 h 361"/>
              <a:gd name="T62" fmla="*/ 372 w 573"/>
              <a:gd name="T63" fmla="*/ 230 h 361"/>
              <a:gd name="T64" fmla="*/ 393 w 573"/>
              <a:gd name="T65" fmla="*/ 184 h 361"/>
              <a:gd name="T66" fmla="*/ 399 w 573"/>
              <a:gd name="T67" fmla="*/ 159 h 361"/>
              <a:gd name="T68" fmla="*/ 426 w 573"/>
              <a:gd name="T69" fmla="*/ 148 h 361"/>
              <a:gd name="T70" fmla="*/ 427 w 573"/>
              <a:gd name="T71" fmla="*/ 145 h 361"/>
              <a:gd name="T72" fmla="*/ 447 w 573"/>
              <a:gd name="T73" fmla="*/ 127 h 361"/>
              <a:gd name="T74" fmla="*/ 434 w 573"/>
              <a:gd name="T75" fmla="*/ 126 h 361"/>
              <a:gd name="T76" fmla="*/ 435 w 573"/>
              <a:gd name="T77" fmla="*/ 118 h 361"/>
              <a:gd name="T78" fmla="*/ 439 w 573"/>
              <a:gd name="T79" fmla="*/ 116 h 361"/>
              <a:gd name="T80" fmla="*/ 467 w 573"/>
              <a:gd name="T81" fmla="*/ 103 h 361"/>
              <a:gd name="T82" fmla="*/ 535 w 573"/>
              <a:gd name="T83" fmla="*/ 56 h 361"/>
              <a:gd name="T84" fmla="*/ 565 w 573"/>
              <a:gd name="T85" fmla="*/ 64 h 361"/>
              <a:gd name="T86" fmla="*/ 560 w 573"/>
              <a:gd name="T87" fmla="*/ 40 h 361"/>
              <a:gd name="T88" fmla="*/ 562 w 573"/>
              <a:gd name="T89" fmla="*/ 38 h 361"/>
              <a:gd name="T90" fmla="*/ 570 w 573"/>
              <a:gd name="T91" fmla="*/ 16 h 361"/>
              <a:gd name="T92" fmla="*/ 563 w 573"/>
              <a:gd name="T93" fmla="*/ 20 h 361"/>
              <a:gd name="T94" fmla="*/ 541 w 573"/>
              <a:gd name="T95" fmla="*/ 23 h 361"/>
              <a:gd name="T96" fmla="*/ 534 w 573"/>
              <a:gd name="T97" fmla="*/ 23 h 361"/>
              <a:gd name="T98" fmla="*/ 533 w 573"/>
              <a:gd name="T99" fmla="*/ 19 h 361"/>
              <a:gd name="T100" fmla="*/ 525 w 573"/>
              <a:gd name="T101" fmla="*/ 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3" h="361">
                <a:moveTo>
                  <a:pt x="525" y="11"/>
                </a:moveTo>
                <a:cubicBezTo>
                  <a:pt x="523" y="12"/>
                  <a:pt x="523" y="12"/>
                  <a:pt x="523" y="12"/>
                </a:cubicBezTo>
                <a:cubicBezTo>
                  <a:pt x="523" y="18"/>
                  <a:pt x="520" y="21"/>
                  <a:pt x="514" y="21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45" y="11"/>
                  <a:pt x="427" y="0"/>
                  <a:pt x="416" y="2"/>
                </a:cubicBezTo>
                <a:cubicBezTo>
                  <a:pt x="396" y="4"/>
                  <a:pt x="358" y="57"/>
                  <a:pt x="358" y="57"/>
                </a:cubicBezTo>
                <a:cubicBezTo>
                  <a:pt x="360" y="80"/>
                  <a:pt x="360" y="80"/>
                  <a:pt x="360" y="80"/>
                </a:cubicBezTo>
                <a:cubicBezTo>
                  <a:pt x="360" y="82"/>
                  <a:pt x="360" y="82"/>
                  <a:pt x="360" y="82"/>
                </a:cubicBezTo>
                <a:cubicBezTo>
                  <a:pt x="355" y="83"/>
                  <a:pt x="355" y="83"/>
                  <a:pt x="355" y="83"/>
                </a:cubicBezTo>
                <a:cubicBezTo>
                  <a:pt x="310" y="89"/>
                  <a:pt x="285" y="85"/>
                  <a:pt x="282" y="70"/>
                </a:cubicBezTo>
                <a:cubicBezTo>
                  <a:pt x="277" y="5"/>
                  <a:pt x="277" y="5"/>
                  <a:pt x="277" y="5"/>
                </a:cubicBezTo>
                <a:cubicBezTo>
                  <a:pt x="224" y="2"/>
                  <a:pt x="224" y="2"/>
                  <a:pt x="224" y="2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0" y="28"/>
                  <a:pt x="200" y="28"/>
                  <a:pt x="200" y="28"/>
                </a:cubicBezTo>
                <a:cubicBezTo>
                  <a:pt x="199" y="12"/>
                  <a:pt x="196" y="3"/>
                  <a:pt x="192" y="1"/>
                </a:cubicBezTo>
                <a:cubicBezTo>
                  <a:pt x="169" y="12"/>
                  <a:pt x="169" y="12"/>
                  <a:pt x="169" y="12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8" y="27"/>
                  <a:pt x="158" y="27"/>
                  <a:pt x="158" y="27"/>
                </a:cubicBezTo>
                <a:cubicBezTo>
                  <a:pt x="157" y="27"/>
                  <a:pt x="157" y="27"/>
                  <a:pt x="157" y="27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12" y="53"/>
                  <a:pt x="92" y="73"/>
                  <a:pt x="74" y="95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30" y="197"/>
                  <a:pt x="30" y="197"/>
                  <a:pt x="30" y="197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5" y="209"/>
                  <a:pt x="27" y="218"/>
                  <a:pt x="33" y="229"/>
                </a:cubicBezTo>
                <a:cubicBezTo>
                  <a:pt x="40" y="242"/>
                  <a:pt x="46" y="257"/>
                  <a:pt x="46" y="274"/>
                </a:cubicBezTo>
                <a:cubicBezTo>
                  <a:pt x="46" y="277"/>
                  <a:pt x="46" y="277"/>
                  <a:pt x="46" y="277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4"/>
                  <a:pt x="0" y="314"/>
                  <a:pt x="0" y="314"/>
                </a:cubicBezTo>
                <a:cubicBezTo>
                  <a:pt x="21" y="324"/>
                  <a:pt x="21" y="324"/>
                  <a:pt x="21" y="324"/>
                </a:cubicBezTo>
                <a:cubicBezTo>
                  <a:pt x="24" y="325"/>
                  <a:pt x="25" y="327"/>
                  <a:pt x="25" y="328"/>
                </a:cubicBezTo>
                <a:cubicBezTo>
                  <a:pt x="25" y="330"/>
                  <a:pt x="25" y="330"/>
                  <a:pt x="25" y="330"/>
                </a:cubicBezTo>
                <a:cubicBezTo>
                  <a:pt x="24" y="335"/>
                  <a:pt x="32" y="343"/>
                  <a:pt x="48" y="350"/>
                </a:cubicBezTo>
                <a:cubicBezTo>
                  <a:pt x="87" y="361"/>
                  <a:pt x="87" y="361"/>
                  <a:pt x="87" y="361"/>
                </a:cubicBezTo>
                <a:cubicBezTo>
                  <a:pt x="99" y="353"/>
                  <a:pt x="99" y="353"/>
                  <a:pt x="99" y="353"/>
                </a:cubicBezTo>
                <a:cubicBezTo>
                  <a:pt x="111" y="335"/>
                  <a:pt x="111" y="335"/>
                  <a:pt x="111" y="335"/>
                </a:cubicBezTo>
                <a:cubicBezTo>
                  <a:pt x="122" y="305"/>
                  <a:pt x="122" y="305"/>
                  <a:pt x="122" y="305"/>
                </a:cubicBezTo>
                <a:cubicBezTo>
                  <a:pt x="152" y="316"/>
                  <a:pt x="152" y="316"/>
                  <a:pt x="152" y="316"/>
                </a:cubicBezTo>
                <a:cubicBezTo>
                  <a:pt x="157" y="319"/>
                  <a:pt x="157" y="319"/>
                  <a:pt x="157" y="319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1" y="335"/>
                  <a:pt x="154" y="344"/>
                  <a:pt x="164" y="349"/>
                </a:cubicBezTo>
                <a:cubicBezTo>
                  <a:pt x="198" y="350"/>
                  <a:pt x="198" y="350"/>
                  <a:pt x="198" y="350"/>
                </a:cubicBezTo>
                <a:cubicBezTo>
                  <a:pt x="209" y="348"/>
                  <a:pt x="219" y="344"/>
                  <a:pt x="225" y="338"/>
                </a:cubicBezTo>
                <a:cubicBezTo>
                  <a:pt x="229" y="333"/>
                  <a:pt x="236" y="332"/>
                  <a:pt x="245" y="333"/>
                </a:cubicBezTo>
                <a:cubicBezTo>
                  <a:pt x="257" y="335"/>
                  <a:pt x="267" y="339"/>
                  <a:pt x="275" y="349"/>
                </a:cubicBezTo>
                <a:cubicBezTo>
                  <a:pt x="282" y="331"/>
                  <a:pt x="282" y="331"/>
                  <a:pt x="282" y="331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85" y="328"/>
                  <a:pt x="285" y="328"/>
                  <a:pt x="285" y="328"/>
                </a:cubicBezTo>
                <a:cubicBezTo>
                  <a:pt x="291" y="325"/>
                  <a:pt x="294" y="319"/>
                  <a:pt x="298" y="312"/>
                </a:cubicBezTo>
                <a:cubicBezTo>
                  <a:pt x="301" y="305"/>
                  <a:pt x="306" y="297"/>
                  <a:pt x="315" y="292"/>
                </a:cubicBezTo>
                <a:cubicBezTo>
                  <a:pt x="330" y="283"/>
                  <a:pt x="330" y="283"/>
                  <a:pt x="330" y="283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32" y="283"/>
                  <a:pt x="332" y="283"/>
                  <a:pt x="332" y="283"/>
                </a:cubicBezTo>
                <a:cubicBezTo>
                  <a:pt x="333" y="283"/>
                  <a:pt x="333" y="283"/>
                  <a:pt x="333" y="283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3" y="287"/>
                  <a:pt x="343" y="287"/>
                  <a:pt x="343" y="287"/>
                </a:cubicBezTo>
                <a:cubicBezTo>
                  <a:pt x="355" y="234"/>
                  <a:pt x="355" y="234"/>
                  <a:pt x="355" y="234"/>
                </a:cubicBezTo>
                <a:cubicBezTo>
                  <a:pt x="355" y="233"/>
                  <a:pt x="355" y="233"/>
                  <a:pt x="355" y="233"/>
                </a:cubicBezTo>
                <a:cubicBezTo>
                  <a:pt x="372" y="230"/>
                  <a:pt x="372" y="230"/>
                  <a:pt x="372" y="230"/>
                </a:cubicBezTo>
                <a:cubicBezTo>
                  <a:pt x="389" y="218"/>
                  <a:pt x="397" y="209"/>
                  <a:pt x="396" y="200"/>
                </a:cubicBezTo>
                <a:cubicBezTo>
                  <a:pt x="393" y="184"/>
                  <a:pt x="393" y="184"/>
                  <a:pt x="393" y="184"/>
                </a:cubicBezTo>
                <a:cubicBezTo>
                  <a:pt x="389" y="174"/>
                  <a:pt x="389" y="166"/>
                  <a:pt x="391" y="163"/>
                </a:cubicBezTo>
                <a:cubicBezTo>
                  <a:pt x="394" y="160"/>
                  <a:pt x="396" y="159"/>
                  <a:pt x="399" y="159"/>
                </a:cubicBezTo>
                <a:cubicBezTo>
                  <a:pt x="407" y="159"/>
                  <a:pt x="415" y="161"/>
                  <a:pt x="424" y="165"/>
                </a:cubicBezTo>
                <a:cubicBezTo>
                  <a:pt x="426" y="148"/>
                  <a:pt x="426" y="148"/>
                  <a:pt x="426" y="148"/>
                </a:cubicBezTo>
                <a:cubicBezTo>
                  <a:pt x="426" y="146"/>
                  <a:pt x="426" y="146"/>
                  <a:pt x="426" y="146"/>
                </a:cubicBezTo>
                <a:cubicBezTo>
                  <a:pt x="427" y="145"/>
                  <a:pt x="427" y="145"/>
                  <a:pt x="427" y="145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7" y="127"/>
                  <a:pt x="447" y="127"/>
                  <a:pt x="447" y="127"/>
                </a:cubicBezTo>
                <a:cubicBezTo>
                  <a:pt x="436" y="127"/>
                  <a:pt x="436" y="127"/>
                  <a:pt x="436" y="127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5" y="121"/>
                  <a:pt x="435" y="121"/>
                  <a:pt x="435" y="121"/>
                </a:cubicBezTo>
                <a:cubicBezTo>
                  <a:pt x="435" y="118"/>
                  <a:pt x="435" y="118"/>
                  <a:pt x="435" y="118"/>
                </a:cubicBezTo>
                <a:cubicBezTo>
                  <a:pt x="436" y="116"/>
                  <a:pt x="436" y="116"/>
                  <a:pt x="436" y="116"/>
                </a:cubicBezTo>
                <a:cubicBezTo>
                  <a:pt x="439" y="116"/>
                  <a:pt x="439" y="116"/>
                  <a:pt x="439" y="116"/>
                </a:cubicBezTo>
                <a:cubicBezTo>
                  <a:pt x="442" y="116"/>
                  <a:pt x="442" y="116"/>
                  <a:pt x="442" y="116"/>
                </a:cubicBezTo>
                <a:cubicBezTo>
                  <a:pt x="449" y="116"/>
                  <a:pt x="457" y="111"/>
                  <a:pt x="467" y="103"/>
                </a:cubicBezTo>
                <a:cubicBezTo>
                  <a:pt x="533" y="56"/>
                  <a:pt x="533" y="56"/>
                  <a:pt x="533" y="56"/>
                </a:cubicBezTo>
                <a:cubicBezTo>
                  <a:pt x="535" y="56"/>
                  <a:pt x="535" y="56"/>
                  <a:pt x="535" y="56"/>
                </a:cubicBezTo>
                <a:cubicBezTo>
                  <a:pt x="557" y="65"/>
                  <a:pt x="557" y="65"/>
                  <a:pt x="557" y="65"/>
                </a:cubicBezTo>
                <a:cubicBezTo>
                  <a:pt x="565" y="64"/>
                  <a:pt x="565" y="64"/>
                  <a:pt x="565" y="64"/>
                </a:cubicBezTo>
                <a:cubicBezTo>
                  <a:pt x="560" y="42"/>
                  <a:pt x="560" y="42"/>
                  <a:pt x="560" y="42"/>
                </a:cubicBezTo>
                <a:cubicBezTo>
                  <a:pt x="560" y="40"/>
                  <a:pt x="560" y="40"/>
                  <a:pt x="560" y="40"/>
                </a:cubicBezTo>
                <a:cubicBezTo>
                  <a:pt x="561" y="39"/>
                  <a:pt x="561" y="39"/>
                  <a:pt x="561" y="39"/>
                </a:cubicBezTo>
                <a:cubicBezTo>
                  <a:pt x="562" y="38"/>
                  <a:pt x="562" y="38"/>
                  <a:pt x="562" y="38"/>
                </a:cubicBezTo>
                <a:cubicBezTo>
                  <a:pt x="573" y="19"/>
                  <a:pt x="573" y="19"/>
                  <a:pt x="573" y="19"/>
                </a:cubicBezTo>
                <a:cubicBezTo>
                  <a:pt x="570" y="16"/>
                  <a:pt x="570" y="16"/>
                  <a:pt x="570" y="16"/>
                </a:cubicBezTo>
                <a:cubicBezTo>
                  <a:pt x="563" y="19"/>
                  <a:pt x="563" y="19"/>
                  <a:pt x="563" y="19"/>
                </a:cubicBezTo>
                <a:cubicBezTo>
                  <a:pt x="563" y="20"/>
                  <a:pt x="563" y="20"/>
                  <a:pt x="563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41" y="23"/>
                  <a:pt x="541" y="23"/>
                  <a:pt x="541" y="23"/>
                </a:cubicBezTo>
                <a:cubicBezTo>
                  <a:pt x="535" y="23"/>
                  <a:pt x="535" y="23"/>
                  <a:pt x="535" y="23"/>
                </a:cubicBezTo>
                <a:cubicBezTo>
                  <a:pt x="534" y="23"/>
                  <a:pt x="534" y="23"/>
                  <a:pt x="534" y="23"/>
                </a:cubicBezTo>
                <a:cubicBezTo>
                  <a:pt x="534" y="22"/>
                  <a:pt x="534" y="22"/>
                  <a:pt x="534" y="22"/>
                </a:cubicBezTo>
                <a:cubicBezTo>
                  <a:pt x="533" y="19"/>
                  <a:pt x="533" y="19"/>
                  <a:pt x="533" y="19"/>
                </a:cubicBezTo>
                <a:cubicBezTo>
                  <a:pt x="529" y="11"/>
                  <a:pt x="529" y="11"/>
                  <a:pt x="529" y="11"/>
                </a:cubicBezTo>
                <a:lnTo>
                  <a:pt x="525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3" name="Freeform 31"/>
          <p:cNvSpPr/>
          <p:nvPr/>
        </p:nvSpPr>
        <p:spPr bwMode="auto">
          <a:xfrm>
            <a:off x="4701187" y="4264541"/>
            <a:ext cx="87839" cy="80431"/>
          </a:xfrm>
          <a:custGeom>
            <a:avLst/>
            <a:gdLst>
              <a:gd name="T0" fmla="*/ 81 w 88"/>
              <a:gd name="T1" fmla="*/ 43 h 80"/>
              <a:gd name="T2" fmla="*/ 88 w 88"/>
              <a:gd name="T3" fmla="*/ 35 h 80"/>
              <a:gd name="T4" fmla="*/ 88 w 88"/>
              <a:gd name="T5" fmla="*/ 35 h 80"/>
              <a:gd name="T6" fmla="*/ 88 w 88"/>
              <a:gd name="T7" fmla="*/ 35 h 80"/>
              <a:gd name="T8" fmla="*/ 88 w 88"/>
              <a:gd name="T9" fmla="*/ 34 h 80"/>
              <a:gd name="T10" fmla="*/ 62 w 88"/>
              <a:gd name="T11" fmla="*/ 13 h 80"/>
              <a:gd name="T12" fmla="*/ 28 w 88"/>
              <a:gd name="T13" fmla="*/ 1 h 80"/>
              <a:gd name="T14" fmla="*/ 16 w 88"/>
              <a:gd name="T15" fmla="*/ 5 h 80"/>
              <a:gd name="T16" fmla="*/ 16 w 88"/>
              <a:gd name="T17" fmla="*/ 27 h 80"/>
              <a:gd name="T18" fmla="*/ 4 w 88"/>
              <a:gd name="T19" fmla="*/ 49 h 80"/>
              <a:gd name="T20" fmla="*/ 0 w 88"/>
              <a:gd name="T21" fmla="*/ 54 h 80"/>
              <a:gd name="T22" fmla="*/ 10 w 88"/>
              <a:gd name="T23" fmla="*/ 66 h 80"/>
              <a:gd name="T24" fmla="*/ 11 w 88"/>
              <a:gd name="T25" fmla="*/ 66 h 80"/>
              <a:gd name="T26" fmla="*/ 14 w 88"/>
              <a:gd name="T27" fmla="*/ 75 h 80"/>
              <a:gd name="T28" fmla="*/ 27 w 88"/>
              <a:gd name="T29" fmla="*/ 80 h 80"/>
              <a:gd name="T30" fmla="*/ 45 w 88"/>
              <a:gd name="T31" fmla="*/ 74 h 80"/>
              <a:gd name="T32" fmla="*/ 67 w 88"/>
              <a:gd name="T33" fmla="*/ 78 h 80"/>
              <a:gd name="T34" fmla="*/ 68 w 88"/>
              <a:gd name="T35" fmla="*/ 71 h 80"/>
              <a:gd name="T36" fmla="*/ 81 w 88"/>
              <a:gd name="T3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80">
                <a:moveTo>
                  <a:pt x="81" y="43"/>
                </a:move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4"/>
                  <a:pt x="88" y="34"/>
                  <a:pt x="88" y="34"/>
                </a:cubicBezTo>
                <a:cubicBezTo>
                  <a:pt x="62" y="13"/>
                  <a:pt x="62" y="13"/>
                  <a:pt x="62" y="13"/>
                </a:cubicBezTo>
                <a:cubicBezTo>
                  <a:pt x="48" y="3"/>
                  <a:pt x="36" y="0"/>
                  <a:pt x="28" y="1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35"/>
                  <a:pt x="11" y="43"/>
                  <a:pt x="4" y="49"/>
                </a:cubicBezTo>
                <a:cubicBezTo>
                  <a:pt x="0" y="54"/>
                  <a:pt x="0" y="54"/>
                  <a:pt x="0" y="54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4" y="75"/>
                  <a:pt x="14" y="75"/>
                  <a:pt x="14" y="75"/>
                </a:cubicBezTo>
                <a:cubicBezTo>
                  <a:pt x="27" y="80"/>
                  <a:pt x="27" y="80"/>
                  <a:pt x="27" y="80"/>
                </a:cubicBezTo>
                <a:cubicBezTo>
                  <a:pt x="34" y="75"/>
                  <a:pt x="40" y="73"/>
                  <a:pt x="45" y="74"/>
                </a:cubicBezTo>
                <a:cubicBezTo>
                  <a:pt x="67" y="78"/>
                  <a:pt x="67" y="78"/>
                  <a:pt x="67" y="78"/>
                </a:cubicBezTo>
                <a:cubicBezTo>
                  <a:pt x="68" y="71"/>
                  <a:pt x="68" y="71"/>
                  <a:pt x="68" y="71"/>
                </a:cubicBezTo>
                <a:cubicBezTo>
                  <a:pt x="69" y="56"/>
                  <a:pt x="74" y="47"/>
                  <a:pt x="81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4" name="Freeform 32"/>
          <p:cNvSpPr/>
          <p:nvPr/>
        </p:nvSpPr>
        <p:spPr bwMode="auto">
          <a:xfrm>
            <a:off x="4277869" y="3961868"/>
            <a:ext cx="501633" cy="387337"/>
          </a:xfrm>
          <a:custGeom>
            <a:avLst/>
            <a:gdLst>
              <a:gd name="T0" fmla="*/ 317 w 498"/>
              <a:gd name="T1" fmla="*/ 59 h 385"/>
              <a:gd name="T2" fmla="*/ 223 w 498"/>
              <a:gd name="T3" fmla="*/ 22 h 385"/>
              <a:gd name="T4" fmla="*/ 223 w 498"/>
              <a:gd name="T5" fmla="*/ 3 h 385"/>
              <a:gd name="T6" fmla="*/ 215 w 498"/>
              <a:gd name="T7" fmla="*/ 0 h 385"/>
              <a:gd name="T8" fmla="*/ 175 w 498"/>
              <a:gd name="T9" fmla="*/ 42 h 385"/>
              <a:gd name="T10" fmla="*/ 151 w 498"/>
              <a:gd name="T11" fmla="*/ 63 h 385"/>
              <a:gd name="T12" fmla="*/ 125 w 498"/>
              <a:gd name="T13" fmla="*/ 50 h 385"/>
              <a:gd name="T14" fmla="*/ 81 w 498"/>
              <a:gd name="T15" fmla="*/ 67 h 385"/>
              <a:gd name="T16" fmla="*/ 26 w 498"/>
              <a:gd name="T17" fmla="*/ 30 h 385"/>
              <a:gd name="T18" fmla="*/ 4 w 498"/>
              <a:gd name="T19" fmla="*/ 45 h 385"/>
              <a:gd name="T20" fmla="*/ 4 w 498"/>
              <a:gd name="T21" fmla="*/ 47 h 385"/>
              <a:gd name="T22" fmla="*/ 0 w 498"/>
              <a:gd name="T23" fmla="*/ 52 h 385"/>
              <a:gd name="T24" fmla="*/ 11 w 498"/>
              <a:gd name="T25" fmla="*/ 54 h 385"/>
              <a:gd name="T26" fmla="*/ 12 w 498"/>
              <a:gd name="T27" fmla="*/ 56 h 385"/>
              <a:gd name="T28" fmla="*/ 90 w 498"/>
              <a:gd name="T29" fmla="*/ 113 h 385"/>
              <a:gd name="T30" fmla="*/ 164 w 498"/>
              <a:gd name="T31" fmla="*/ 196 h 385"/>
              <a:gd name="T32" fmla="*/ 237 w 498"/>
              <a:gd name="T33" fmla="*/ 190 h 385"/>
              <a:gd name="T34" fmla="*/ 239 w 498"/>
              <a:gd name="T35" fmla="*/ 188 h 385"/>
              <a:gd name="T36" fmla="*/ 260 w 498"/>
              <a:gd name="T37" fmla="*/ 193 h 385"/>
              <a:gd name="T38" fmla="*/ 262 w 498"/>
              <a:gd name="T39" fmla="*/ 196 h 385"/>
              <a:gd name="T40" fmla="*/ 245 w 498"/>
              <a:gd name="T41" fmla="*/ 244 h 385"/>
              <a:gd name="T42" fmla="*/ 220 w 498"/>
              <a:gd name="T43" fmla="*/ 246 h 385"/>
              <a:gd name="T44" fmla="*/ 194 w 498"/>
              <a:gd name="T45" fmla="*/ 307 h 385"/>
              <a:gd name="T46" fmla="*/ 234 w 498"/>
              <a:gd name="T47" fmla="*/ 334 h 385"/>
              <a:gd name="T48" fmla="*/ 244 w 498"/>
              <a:gd name="T49" fmla="*/ 352 h 385"/>
              <a:gd name="T50" fmla="*/ 262 w 498"/>
              <a:gd name="T51" fmla="*/ 349 h 385"/>
              <a:gd name="T52" fmla="*/ 302 w 498"/>
              <a:gd name="T53" fmla="*/ 365 h 385"/>
              <a:gd name="T54" fmla="*/ 312 w 498"/>
              <a:gd name="T55" fmla="*/ 378 h 385"/>
              <a:gd name="T56" fmla="*/ 348 w 498"/>
              <a:gd name="T57" fmla="*/ 379 h 385"/>
              <a:gd name="T58" fmla="*/ 401 w 498"/>
              <a:gd name="T59" fmla="*/ 377 h 385"/>
              <a:gd name="T60" fmla="*/ 418 w 498"/>
              <a:gd name="T61" fmla="*/ 366 h 385"/>
              <a:gd name="T62" fmla="*/ 417 w 498"/>
              <a:gd name="T63" fmla="*/ 344 h 385"/>
              <a:gd name="T64" fmla="*/ 428 w 498"/>
              <a:gd name="T65" fmla="*/ 315 h 385"/>
              <a:gd name="T66" fmla="*/ 447 w 498"/>
              <a:gd name="T67" fmla="*/ 293 h 385"/>
              <a:gd name="T68" fmla="*/ 490 w 498"/>
              <a:gd name="T69" fmla="*/ 293 h 385"/>
              <a:gd name="T70" fmla="*/ 477 w 498"/>
              <a:gd name="T71" fmla="*/ 259 h 385"/>
              <a:gd name="T72" fmla="*/ 458 w 498"/>
              <a:gd name="T73" fmla="*/ 255 h 385"/>
              <a:gd name="T74" fmla="*/ 458 w 498"/>
              <a:gd name="T75" fmla="*/ 254 h 385"/>
              <a:gd name="T76" fmla="*/ 410 w 498"/>
              <a:gd name="T77" fmla="*/ 227 h 385"/>
              <a:gd name="T78" fmla="*/ 387 w 498"/>
              <a:gd name="T79" fmla="*/ 218 h 385"/>
              <a:gd name="T80" fmla="*/ 348 w 498"/>
              <a:gd name="T81" fmla="*/ 11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98" h="385">
                <a:moveTo>
                  <a:pt x="348" y="112"/>
                </a:moveTo>
                <a:cubicBezTo>
                  <a:pt x="336" y="102"/>
                  <a:pt x="327" y="86"/>
                  <a:pt x="317" y="59"/>
                </a:cubicBezTo>
                <a:cubicBezTo>
                  <a:pt x="287" y="59"/>
                  <a:pt x="269" y="54"/>
                  <a:pt x="260" y="43"/>
                </a:cubicBezTo>
                <a:cubicBezTo>
                  <a:pt x="254" y="34"/>
                  <a:pt x="241" y="28"/>
                  <a:pt x="223" y="22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23" y="3"/>
                  <a:pt x="223" y="3"/>
                  <a:pt x="223" y="3"/>
                </a:cubicBezTo>
                <a:cubicBezTo>
                  <a:pt x="220" y="1"/>
                  <a:pt x="220" y="1"/>
                  <a:pt x="220" y="1"/>
                </a:cubicBezTo>
                <a:cubicBezTo>
                  <a:pt x="215" y="0"/>
                  <a:pt x="215" y="0"/>
                  <a:pt x="215" y="0"/>
                </a:cubicBezTo>
                <a:cubicBezTo>
                  <a:pt x="202" y="6"/>
                  <a:pt x="194" y="13"/>
                  <a:pt x="191" y="21"/>
                </a:cubicBezTo>
                <a:cubicBezTo>
                  <a:pt x="186" y="30"/>
                  <a:pt x="181" y="37"/>
                  <a:pt x="175" y="42"/>
                </a:cubicBezTo>
                <a:cubicBezTo>
                  <a:pt x="169" y="59"/>
                  <a:pt x="164" y="68"/>
                  <a:pt x="159" y="68"/>
                </a:cubicBezTo>
                <a:cubicBezTo>
                  <a:pt x="156" y="69"/>
                  <a:pt x="154" y="67"/>
                  <a:pt x="151" y="63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37" y="53"/>
                  <a:pt x="130" y="50"/>
                  <a:pt x="125" y="50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07" y="59"/>
                  <a:pt x="97" y="64"/>
                  <a:pt x="81" y="67"/>
                </a:cubicBezTo>
                <a:cubicBezTo>
                  <a:pt x="41" y="64"/>
                  <a:pt x="41" y="64"/>
                  <a:pt x="41" y="64"/>
                </a:cubicBezTo>
                <a:cubicBezTo>
                  <a:pt x="28" y="58"/>
                  <a:pt x="23" y="45"/>
                  <a:pt x="26" y="30"/>
                </a:cubicBezTo>
                <a:cubicBezTo>
                  <a:pt x="11" y="24"/>
                  <a:pt x="11" y="24"/>
                  <a:pt x="11" y="24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7"/>
                  <a:pt x="4" y="47"/>
                  <a:pt x="4" y="47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2"/>
                  <a:pt x="0" y="52"/>
                  <a:pt x="0" y="52"/>
                </a:cubicBezTo>
                <a:cubicBezTo>
                  <a:pt x="9" y="54"/>
                  <a:pt x="9" y="54"/>
                  <a:pt x="9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2" y="55"/>
                  <a:pt x="12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30" y="80"/>
                  <a:pt x="44" y="96"/>
                  <a:pt x="51" y="100"/>
                </a:cubicBezTo>
                <a:cubicBezTo>
                  <a:pt x="55" y="102"/>
                  <a:pt x="68" y="107"/>
                  <a:pt x="90" y="113"/>
                </a:cubicBezTo>
                <a:cubicBezTo>
                  <a:pt x="128" y="127"/>
                  <a:pt x="128" y="127"/>
                  <a:pt x="128" y="127"/>
                </a:cubicBezTo>
                <a:cubicBezTo>
                  <a:pt x="140" y="132"/>
                  <a:pt x="151" y="155"/>
                  <a:pt x="164" y="196"/>
                </a:cubicBezTo>
                <a:cubicBezTo>
                  <a:pt x="181" y="208"/>
                  <a:pt x="192" y="213"/>
                  <a:pt x="199" y="212"/>
                </a:cubicBezTo>
                <a:cubicBezTo>
                  <a:pt x="206" y="209"/>
                  <a:pt x="219" y="202"/>
                  <a:pt x="237" y="190"/>
                </a:cubicBezTo>
                <a:cubicBezTo>
                  <a:pt x="238" y="189"/>
                  <a:pt x="238" y="189"/>
                  <a:pt x="238" y="189"/>
                </a:cubicBezTo>
                <a:cubicBezTo>
                  <a:pt x="239" y="188"/>
                  <a:pt x="239" y="188"/>
                  <a:pt x="239" y="188"/>
                </a:cubicBezTo>
                <a:cubicBezTo>
                  <a:pt x="241" y="189"/>
                  <a:pt x="241" y="189"/>
                  <a:pt x="241" y="189"/>
                </a:cubicBezTo>
                <a:cubicBezTo>
                  <a:pt x="260" y="193"/>
                  <a:pt x="260" y="193"/>
                  <a:pt x="260" y="193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6"/>
                  <a:pt x="262" y="196"/>
                  <a:pt x="262" y="196"/>
                </a:cubicBezTo>
                <a:cubicBezTo>
                  <a:pt x="261" y="200"/>
                  <a:pt x="261" y="200"/>
                  <a:pt x="261" y="200"/>
                </a:cubicBezTo>
                <a:cubicBezTo>
                  <a:pt x="255" y="225"/>
                  <a:pt x="250" y="240"/>
                  <a:pt x="245" y="244"/>
                </a:cubicBezTo>
                <a:cubicBezTo>
                  <a:pt x="220" y="245"/>
                  <a:pt x="220" y="245"/>
                  <a:pt x="220" y="245"/>
                </a:cubicBezTo>
                <a:cubicBezTo>
                  <a:pt x="220" y="246"/>
                  <a:pt x="220" y="246"/>
                  <a:pt x="220" y="246"/>
                </a:cubicBezTo>
                <a:cubicBezTo>
                  <a:pt x="220" y="257"/>
                  <a:pt x="213" y="272"/>
                  <a:pt x="199" y="292"/>
                </a:cubicBezTo>
                <a:cubicBezTo>
                  <a:pt x="195" y="299"/>
                  <a:pt x="194" y="304"/>
                  <a:pt x="194" y="307"/>
                </a:cubicBezTo>
                <a:cubicBezTo>
                  <a:pt x="218" y="324"/>
                  <a:pt x="218" y="324"/>
                  <a:pt x="218" y="324"/>
                </a:cubicBezTo>
                <a:cubicBezTo>
                  <a:pt x="224" y="331"/>
                  <a:pt x="229" y="334"/>
                  <a:pt x="234" y="334"/>
                </a:cubicBezTo>
                <a:cubicBezTo>
                  <a:pt x="239" y="334"/>
                  <a:pt x="239" y="334"/>
                  <a:pt x="239" y="334"/>
                </a:cubicBezTo>
                <a:cubicBezTo>
                  <a:pt x="244" y="352"/>
                  <a:pt x="244" y="352"/>
                  <a:pt x="244" y="352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62" y="349"/>
                  <a:pt x="262" y="349"/>
                  <a:pt x="262" y="349"/>
                </a:cubicBezTo>
                <a:cubicBezTo>
                  <a:pt x="265" y="346"/>
                  <a:pt x="270" y="344"/>
                  <a:pt x="273" y="345"/>
                </a:cubicBezTo>
                <a:cubicBezTo>
                  <a:pt x="283" y="345"/>
                  <a:pt x="292" y="352"/>
                  <a:pt x="302" y="365"/>
                </a:cubicBezTo>
                <a:cubicBezTo>
                  <a:pt x="302" y="365"/>
                  <a:pt x="302" y="365"/>
                  <a:pt x="302" y="365"/>
                </a:cubicBezTo>
                <a:cubicBezTo>
                  <a:pt x="312" y="378"/>
                  <a:pt x="312" y="378"/>
                  <a:pt x="312" y="378"/>
                </a:cubicBezTo>
                <a:cubicBezTo>
                  <a:pt x="313" y="377"/>
                  <a:pt x="313" y="377"/>
                  <a:pt x="313" y="377"/>
                </a:cubicBezTo>
                <a:cubicBezTo>
                  <a:pt x="319" y="373"/>
                  <a:pt x="331" y="374"/>
                  <a:pt x="348" y="379"/>
                </a:cubicBezTo>
                <a:cubicBezTo>
                  <a:pt x="375" y="385"/>
                  <a:pt x="375" y="385"/>
                  <a:pt x="375" y="385"/>
                </a:cubicBezTo>
                <a:cubicBezTo>
                  <a:pt x="401" y="377"/>
                  <a:pt x="401" y="377"/>
                  <a:pt x="401" y="377"/>
                </a:cubicBezTo>
                <a:cubicBezTo>
                  <a:pt x="411" y="372"/>
                  <a:pt x="411" y="372"/>
                  <a:pt x="411" y="372"/>
                </a:cubicBezTo>
                <a:cubicBezTo>
                  <a:pt x="418" y="366"/>
                  <a:pt x="418" y="366"/>
                  <a:pt x="418" y="366"/>
                </a:cubicBezTo>
                <a:cubicBezTo>
                  <a:pt x="412" y="359"/>
                  <a:pt x="412" y="359"/>
                  <a:pt x="412" y="359"/>
                </a:cubicBezTo>
                <a:cubicBezTo>
                  <a:pt x="410" y="355"/>
                  <a:pt x="412" y="349"/>
                  <a:pt x="417" y="344"/>
                </a:cubicBezTo>
                <a:cubicBezTo>
                  <a:pt x="424" y="339"/>
                  <a:pt x="428" y="334"/>
                  <a:pt x="428" y="327"/>
                </a:cubicBezTo>
                <a:cubicBezTo>
                  <a:pt x="428" y="315"/>
                  <a:pt x="428" y="315"/>
                  <a:pt x="428" y="315"/>
                </a:cubicBezTo>
                <a:cubicBezTo>
                  <a:pt x="426" y="308"/>
                  <a:pt x="427" y="304"/>
                  <a:pt x="429" y="302"/>
                </a:cubicBezTo>
                <a:cubicBezTo>
                  <a:pt x="431" y="298"/>
                  <a:pt x="439" y="296"/>
                  <a:pt x="447" y="293"/>
                </a:cubicBezTo>
                <a:cubicBezTo>
                  <a:pt x="461" y="291"/>
                  <a:pt x="478" y="298"/>
                  <a:pt x="498" y="315"/>
                </a:cubicBezTo>
                <a:cubicBezTo>
                  <a:pt x="490" y="293"/>
                  <a:pt x="490" y="293"/>
                  <a:pt x="490" y="293"/>
                </a:cubicBezTo>
                <a:cubicBezTo>
                  <a:pt x="479" y="278"/>
                  <a:pt x="479" y="278"/>
                  <a:pt x="479" y="278"/>
                </a:cubicBezTo>
                <a:cubicBezTo>
                  <a:pt x="477" y="259"/>
                  <a:pt x="477" y="259"/>
                  <a:pt x="477" y="259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8" y="255"/>
                  <a:pt x="458" y="255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10" y="227"/>
                  <a:pt x="410" y="227"/>
                  <a:pt x="410" y="227"/>
                </a:cubicBezTo>
                <a:cubicBezTo>
                  <a:pt x="387" y="223"/>
                  <a:pt x="387" y="223"/>
                  <a:pt x="387" y="223"/>
                </a:cubicBezTo>
                <a:cubicBezTo>
                  <a:pt x="387" y="218"/>
                  <a:pt x="387" y="218"/>
                  <a:pt x="387" y="21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70" y="149"/>
                  <a:pt x="357" y="121"/>
                  <a:pt x="34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5" name="Freeform 33"/>
          <p:cNvSpPr/>
          <p:nvPr/>
        </p:nvSpPr>
        <p:spPr bwMode="auto">
          <a:xfrm>
            <a:off x="4015411" y="3220002"/>
            <a:ext cx="465650" cy="666727"/>
          </a:xfrm>
          <a:custGeom>
            <a:avLst/>
            <a:gdLst>
              <a:gd name="T0" fmla="*/ 417 w 463"/>
              <a:gd name="T1" fmla="*/ 196 h 662"/>
              <a:gd name="T2" fmla="*/ 368 w 463"/>
              <a:gd name="T3" fmla="*/ 183 h 662"/>
              <a:gd name="T4" fmla="*/ 366 w 463"/>
              <a:gd name="T5" fmla="*/ 137 h 662"/>
              <a:gd name="T6" fmla="*/ 352 w 463"/>
              <a:gd name="T7" fmla="*/ 121 h 662"/>
              <a:gd name="T8" fmla="*/ 307 w 463"/>
              <a:gd name="T9" fmla="*/ 101 h 662"/>
              <a:gd name="T10" fmla="*/ 309 w 463"/>
              <a:gd name="T11" fmla="*/ 64 h 662"/>
              <a:gd name="T12" fmla="*/ 298 w 463"/>
              <a:gd name="T13" fmla="*/ 53 h 662"/>
              <a:gd name="T14" fmla="*/ 275 w 463"/>
              <a:gd name="T15" fmla="*/ 39 h 662"/>
              <a:gd name="T16" fmla="*/ 263 w 463"/>
              <a:gd name="T17" fmla="*/ 0 h 662"/>
              <a:gd name="T18" fmla="*/ 235 w 463"/>
              <a:gd name="T19" fmla="*/ 22 h 662"/>
              <a:gd name="T20" fmla="*/ 205 w 463"/>
              <a:gd name="T21" fmla="*/ 64 h 662"/>
              <a:gd name="T22" fmla="*/ 188 w 463"/>
              <a:gd name="T23" fmla="*/ 88 h 662"/>
              <a:gd name="T24" fmla="*/ 154 w 463"/>
              <a:gd name="T25" fmla="*/ 104 h 662"/>
              <a:gd name="T26" fmla="*/ 117 w 463"/>
              <a:gd name="T27" fmla="*/ 104 h 662"/>
              <a:gd name="T28" fmla="*/ 83 w 463"/>
              <a:gd name="T29" fmla="*/ 131 h 662"/>
              <a:gd name="T30" fmla="*/ 62 w 463"/>
              <a:gd name="T31" fmla="*/ 120 h 662"/>
              <a:gd name="T32" fmla="*/ 43 w 463"/>
              <a:gd name="T33" fmla="*/ 85 h 662"/>
              <a:gd name="T34" fmla="*/ 20 w 463"/>
              <a:gd name="T35" fmla="*/ 126 h 662"/>
              <a:gd name="T36" fmla="*/ 19 w 463"/>
              <a:gd name="T37" fmla="*/ 128 h 662"/>
              <a:gd name="T38" fmla="*/ 38 w 463"/>
              <a:gd name="T39" fmla="*/ 221 h 662"/>
              <a:gd name="T40" fmla="*/ 47 w 463"/>
              <a:gd name="T41" fmla="*/ 247 h 662"/>
              <a:gd name="T42" fmla="*/ 15 w 463"/>
              <a:gd name="T43" fmla="*/ 264 h 662"/>
              <a:gd name="T44" fmla="*/ 62 w 463"/>
              <a:gd name="T45" fmla="*/ 316 h 662"/>
              <a:gd name="T46" fmla="*/ 62 w 463"/>
              <a:gd name="T47" fmla="*/ 318 h 662"/>
              <a:gd name="T48" fmla="*/ 48 w 463"/>
              <a:gd name="T49" fmla="*/ 371 h 662"/>
              <a:gd name="T50" fmla="*/ 20 w 463"/>
              <a:gd name="T51" fmla="*/ 389 h 662"/>
              <a:gd name="T52" fmla="*/ 47 w 463"/>
              <a:gd name="T53" fmla="*/ 473 h 662"/>
              <a:gd name="T54" fmla="*/ 63 w 463"/>
              <a:gd name="T55" fmla="*/ 500 h 662"/>
              <a:gd name="T56" fmla="*/ 41 w 463"/>
              <a:gd name="T57" fmla="*/ 548 h 662"/>
              <a:gd name="T58" fmla="*/ 25 w 463"/>
              <a:gd name="T59" fmla="*/ 595 h 662"/>
              <a:gd name="T60" fmla="*/ 27 w 463"/>
              <a:gd name="T61" fmla="*/ 628 h 662"/>
              <a:gd name="T62" fmla="*/ 35 w 463"/>
              <a:gd name="T63" fmla="*/ 636 h 662"/>
              <a:gd name="T64" fmla="*/ 36 w 463"/>
              <a:gd name="T65" fmla="*/ 643 h 662"/>
              <a:gd name="T66" fmla="*/ 36 w 463"/>
              <a:gd name="T67" fmla="*/ 644 h 662"/>
              <a:gd name="T68" fmla="*/ 122 w 463"/>
              <a:gd name="T69" fmla="*/ 654 h 662"/>
              <a:gd name="T70" fmla="*/ 148 w 463"/>
              <a:gd name="T71" fmla="*/ 611 h 662"/>
              <a:gd name="T72" fmla="*/ 274 w 463"/>
              <a:gd name="T73" fmla="*/ 466 h 662"/>
              <a:gd name="T74" fmla="*/ 329 w 463"/>
              <a:gd name="T75" fmla="*/ 432 h 662"/>
              <a:gd name="T76" fmla="*/ 308 w 463"/>
              <a:gd name="T77" fmla="*/ 412 h 662"/>
              <a:gd name="T78" fmla="*/ 302 w 463"/>
              <a:gd name="T79" fmla="*/ 389 h 662"/>
              <a:gd name="T80" fmla="*/ 230 w 463"/>
              <a:gd name="T81" fmla="*/ 315 h 662"/>
              <a:gd name="T82" fmla="*/ 160 w 463"/>
              <a:gd name="T83" fmla="*/ 301 h 662"/>
              <a:gd name="T84" fmla="*/ 133 w 463"/>
              <a:gd name="T85" fmla="*/ 263 h 662"/>
              <a:gd name="T86" fmla="*/ 175 w 463"/>
              <a:gd name="T87" fmla="*/ 195 h 662"/>
              <a:gd name="T88" fmla="*/ 186 w 463"/>
              <a:gd name="T89" fmla="*/ 162 h 662"/>
              <a:gd name="T90" fmla="*/ 273 w 463"/>
              <a:gd name="T91" fmla="*/ 177 h 662"/>
              <a:gd name="T92" fmla="*/ 267 w 463"/>
              <a:gd name="T93" fmla="*/ 211 h 662"/>
              <a:gd name="T94" fmla="*/ 315 w 463"/>
              <a:gd name="T95" fmla="*/ 252 h 662"/>
              <a:gd name="T96" fmla="*/ 395 w 463"/>
              <a:gd name="T97" fmla="*/ 321 h 662"/>
              <a:gd name="T98" fmla="*/ 437 w 463"/>
              <a:gd name="T99" fmla="*/ 270 h 662"/>
              <a:gd name="T100" fmla="*/ 443 w 463"/>
              <a:gd name="T101" fmla="*/ 244 h 662"/>
              <a:gd name="T102" fmla="*/ 462 w 463"/>
              <a:gd name="T103" fmla="*/ 230 h 662"/>
              <a:gd name="T104" fmla="*/ 428 w 463"/>
              <a:gd name="T105" fmla="*/ 205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3" h="662">
                <a:moveTo>
                  <a:pt x="426" y="200"/>
                </a:moveTo>
                <a:cubicBezTo>
                  <a:pt x="418" y="196"/>
                  <a:pt x="418" y="196"/>
                  <a:pt x="418" y="196"/>
                </a:cubicBezTo>
                <a:cubicBezTo>
                  <a:pt x="418" y="196"/>
                  <a:pt x="418" y="196"/>
                  <a:pt x="418" y="196"/>
                </a:cubicBezTo>
                <a:cubicBezTo>
                  <a:pt x="417" y="196"/>
                  <a:pt x="417" y="196"/>
                  <a:pt x="417" y="196"/>
                </a:cubicBezTo>
                <a:cubicBezTo>
                  <a:pt x="410" y="189"/>
                  <a:pt x="410" y="189"/>
                  <a:pt x="410" y="189"/>
                </a:cubicBezTo>
                <a:cubicBezTo>
                  <a:pt x="381" y="181"/>
                  <a:pt x="381" y="181"/>
                  <a:pt x="381" y="181"/>
                </a:cubicBezTo>
                <a:cubicBezTo>
                  <a:pt x="373" y="181"/>
                  <a:pt x="373" y="181"/>
                  <a:pt x="373" y="181"/>
                </a:cubicBezTo>
                <a:cubicBezTo>
                  <a:pt x="368" y="183"/>
                  <a:pt x="368" y="183"/>
                  <a:pt x="368" y="183"/>
                </a:cubicBezTo>
                <a:cubicBezTo>
                  <a:pt x="357" y="161"/>
                  <a:pt x="357" y="161"/>
                  <a:pt x="357" y="161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6" y="149"/>
                  <a:pt x="366" y="149"/>
                  <a:pt x="366" y="149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72" y="126"/>
                  <a:pt x="372" y="126"/>
                  <a:pt x="372" y="126"/>
                </a:cubicBezTo>
                <a:cubicBezTo>
                  <a:pt x="368" y="124"/>
                  <a:pt x="368" y="124"/>
                  <a:pt x="368" y="124"/>
                </a:cubicBezTo>
                <a:cubicBezTo>
                  <a:pt x="352" y="121"/>
                  <a:pt x="352" y="121"/>
                  <a:pt x="352" y="121"/>
                </a:cubicBezTo>
                <a:cubicBezTo>
                  <a:pt x="352" y="121"/>
                  <a:pt x="352" y="121"/>
                  <a:pt x="352" y="121"/>
                </a:cubicBezTo>
                <a:cubicBezTo>
                  <a:pt x="325" y="116"/>
                  <a:pt x="325" y="116"/>
                  <a:pt x="325" y="11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07" y="101"/>
                  <a:pt x="307" y="101"/>
                  <a:pt x="307" y="101"/>
                </a:cubicBezTo>
                <a:cubicBezTo>
                  <a:pt x="307" y="100"/>
                  <a:pt x="307" y="100"/>
                  <a:pt x="307" y="100"/>
                </a:cubicBezTo>
                <a:cubicBezTo>
                  <a:pt x="302" y="89"/>
                  <a:pt x="302" y="89"/>
                  <a:pt x="302" y="89"/>
                </a:cubicBezTo>
                <a:cubicBezTo>
                  <a:pt x="301" y="86"/>
                  <a:pt x="301" y="86"/>
                  <a:pt x="301" y="86"/>
                </a:cubicBezTo>
                <a:cubicBezTo>
                  <a:pt x="309" y="64"/>
                  <a:pt x="309" y="64"/>
                  <a:pt x="309" y="64"/>
                </a:cubicBezTo>
                <a:cubicBezTo>
                  <a:pt x="309" y="48"/>
                  <a:pt x="309" y="48"/>
                  <a:pt x="309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298" y="53"/>
                  <a:pt x="298" y="53"/>
                  <a:pt x="298" y="53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294" y="53"/>
                  <a:pt x="294" y="53"/>
                  <a:pt x="294" y="53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75" y="39"/>
                  <a:pt x="275" y="39"/>
                  <a:pt x="275" y="39"/>
                </a:cubicBezTo>
                <a:cubicBezTo>
                  <a:pt x="273" y="37"/>
                  <a:pt x="273" y="37"/>
                  <a:pt x="273" y="37"/>
                </a:cubicBezTo>
                <a:cubicBezTo>
                  <a:pt x="273" y="35"/>
                  <a:pt x="273" y="35"/>
                  <a:pt x="273" y="35"/>
                </a:cubicBezTo>
                <a:cubicBezTo>
                  <a:pt x="270" y="12"/>
                  <a:pt x="270" y="12"/>
                  <a:pt x="270" y="12"/>
                </a:cubicBezTo>
                <a:cubicBezTo>
                  <a:pt x="263" y="0"/>
                  <a:pt x="263" y="0"/>
                  <a:pt x="263" y="0"/>
                </a:cubicBezTo>
                <a:cubicBezTo>
                  <a:pt x="247" y="1"/>
                  <a:pt x="247" y="1"/>
                  <a:pt x="247" y="1"/>
                </a:cubicBezTo>
                <a:cubicBezTo>
                  <a:pt x="237" y="18"/>
                  <a:pt x="237" y="18"/>
                  <a:pt x="237" y="18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35" y="22"/>
                  <a:pt x="235" y="22"/>
                  <a:pt x="235" y="22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206" y="63"/>
                  <a:pt x="206" y="63"/>
                  <a:pt x="206" y="63"/>
                </a:cubicBezTo>
                <a:cubicBezTo>
                  <a:pt x="205" y="64"/>
                  <a:pt x="205" y="64"/>
                  <a:pt x="205" y="64"/>
                </a:cubicBezTo>
                <a:cubicBezTo>
                  <a:pt x="191" y="85"/>
                  <a:pt x="191" y="85"/>
                  <a:pt x="191" y="85"/>
                </a:cubicBezTo>
                <a:cubicBezTo>
                  <a:pt x="191" y="87"/>
                  <a:pt x="191" y="87"/>
                  <a:pt x="191" y="87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88" y="88"/>
                  <a:pt x="188" y="88"/>
                  <a:pt x="188" y="88"/>
                </a:cubicBezTo>
                <a:cubicBezTo>
                  <a:pt x="172" y="89"/>
                  <a:pt x="172" y="89"/>
                  <a:pt x="172" y="89"/>
                </a:cubicBezTo>
                <a:cubicBezTo>
                  <a:pt x="156" y="102"/>
                  <a:pt x="156" y="102"/>
                  <a:pt x="156" y="102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1" y="103"/>
                  <a:pt x="151" y="103"/>
                  <a:pt x="151" y="103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102" y="130"/>
                  <a:pt x="99" y="132"/>
                  <a:pt x="96" y="133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59" y="94"/>
                  <a:pt x="59" y="94"/>
                  <a:pt x="59" y="94"/>
                </a:cubicBezTo>
                <a:cubicBezTo>
                  <a:pt x="54" y="75"/>
                  <a:pt x="54" y="75"/>
                  <a:pt x="54" y="75"/>
                </a:cubicBezTo>
                <a:cubicBezTo>
                  <a:pt x="50" y="70"/>
                  <a:pt x="50" y="70"/>
                  <a:pt x="50" y="70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0" y="126"/>
                  <a:pt x="20" y="126"/>
                  <a:pt x="20" y="126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9" y="142"/>
                  <a:pt x="9" y="142"/>
                  <a:pt x="9" y="142"/>
                </a:cubicBezTo>
                <a:cubicBezTo>
                  <a:pt x="9" y="146"/>
                  <a:pt x="6" y="152"/>
                  <a:pt x="0" y="162"/>
                </a:cubicBezTo>
                <a:cubicBezTo>
                  <a:pt x="6" y="186"/>
                  <a:pt x="6" y="186"/>
                  <a:pt x="6" y="186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48" y="243"/>
                  <a:pt x="48" y="243"/>
                  <a:pt x="48" y="243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7"/>
                  <a:pt x="46" y="247"/>
                </a:cubicBezTo>
                <a:cubicBezTo>
                  <a:pt x="38" y="258"/>
                  <a:pt x="38" y="258"/>
                  <a:pt x="38" y="258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7" y="281"/>
                  <a:pt x="17" y="281"/>
                  <a:pt x="17" y="281"/>
                </a:cubicBezTo>
                <a:cubicBezTo>
                  <a:pt x="33" y="290"/>
                  <a:pt x="33" y="290"/>
                  <a:pt x="33" y="290"/>
                </a:cubicBezTo>
                <a:cubicBezTo>
                  <a:pt x="56" y="295"/>
                  <a:pt x="56" y="295"/>
                  <a:pt x="56" y="295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7"/>
                  <a:pt x="62" y="317"/>
                  <a:pt x="62" y="317"/>
                </a:cubicBezTo>
                <a:cubicBezTo>
                  <a:pt x="62" y="318"/>
                  <a:pt x="62" y="318"/>
                  <a:pt x="62" y="318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55"/>
                  <a:pt x="57" y="355"/>
                  <a:pt x="57" y="355"/>
                </a:cubicBezTo>
                <a:cubicBezTo>
                  <a:pt x="48" y="371"/>
                  <a:pt x="48" y="371"/>
                  <a:pt x="48" y="371"/>
                </a:cubicBezTo>
                <a:cubicBezTo>
                  <a:pt x="48" y="374"/>
                  <a:pt x="48" y="374"/>
                  <a:pt x="48" y="374"/>
                </a:cubicBezTo>
                <a:cubicBezTo>
                  <a:pt x="46" y="374"/>
                  <a:pt x="46" y="374"/>
                  <a:pt x="46" y="374"/>
                </a:cubicBezTo>
                <a:cubicBezTo>
                  <a:pt x="20" y="378"/>
                  <a:pt x="20" y="378"/>
                  <a:pt x="20" y="378"/>
                </a:cubicBezTo>
                <a:cubicBezTo>
                  <a:pt x="20" y="389"/>
                  <a:pt x="20" y="389"/>
                  <a:pt x="20" y="389"/>
                </a:cubicBezTo>
                <a:cubicBezTo>
                  <a:pt x="12" y="412"/>
                  <a:pt x="12" y="412"/>
                  <a:pt x="12" y="412"/>
                </a:cubicBezTo>
                <a:cubicBezTo>
                  <a:pt x="9" y="438"/>
                  <a:pt x="9" y="438"/>
                  <a:pt x="9" y="438"/>
                </a:cubicBezTo>
                <a:cubicBezTo>
                  <a:pt x="15" y="453"/>
                  <a:pt x="15" y="453"/>
                  <a:pt x="15" y="453"/>
                </a:cubicBezTo>
                <a:cubicBezTo>
                  <a:pt x="47" y="473"/>
                  <a:pt x="47" y="473"/>
                  <a:pt x="47" y="473"/>
                </a:cubicBezTo>
                <a:cubicBezTo>
                  <a:pt x="48" y="474"/>
                  <a:pt x="48" y="474"/>
                  <a:pt x="48" y="474"/>
                </a:cubicBezTo>
                <a:cubicBezTo>
                  <a:pt x="62" y="498"/>
                  <a:pt x="62" y="498"/>
                  <a:pt x="62" y="498"/>
                </a:cubicBezTo>
                <a:cubicBezTo>
                  <a:pt x="62" y="499"/>
                  <a:pt x="62" y="499"/>
                  <a:pt x="62" y="499"/>
                </a:cubicBezTo>
                <a:cubicBezTo>
                  <a:pt x="63" y="500"/>
                  <a:pt x="63" y="500"/>
                  <a:pt x="63" y="500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1" y="548"/>
                  <a:pt x="41" y="548"/>
                  <a:pt x="41" y="548"/>
                </a:cubicBezTo>
                <a:cubicBezTo>
                  <a:pt x="41" y="548"/>
                  <a:pt x="41" y="548"/>
                  <a:pt x="41" y="548"/>
                </a:cubicBezTo>
                <a:cubicBezTo>
                  <a:pt x="30" y="572"/>
                  <a:pt x="30" y="572"/>
                  <a:pt x="30" y="572"/>
                </a:cubicBezTo>
                <a:cubicBezTo>
                  <a:pt x="26" y="591"/>
                  <a:pt x="26" y="591"/>
                  <a:pt x="26" y="591"/>
                </a:cubicBezTo>
                <a:cubicBezTo>
                  <a:pt x="25" y="594"/>
                  <a:pt x="25" y="594"/>
                  <a:pt x="25" y="594"/>
                </a:cubicBezTo>
                <a:cubicBezTo>
                  <a:pt x="25" y="595"/>
                  <a:pt x="25" y="595"/>
                  <a:pt x="25" y="595"/>
                </a:cubicBezTo>
                <a:cubicBezTo>
                  <a:pt x="20" y="599"/>
                  <a:pt x="17" y="603"/>
                  <a:pt x="15" y="609"/>
                </a:cubicBezTo>
                <a:cubicBezTo>
                  <a:pt x="14" y="611"/>
                  <a:pt x="14" y="614"/>
                  <a:pt x="16" y="616"/>
                </a:cubicBezTo>
                <a:cubicBezTo>
                  <a:pt x="17" y="617"/>
                  <a:pt x="17" y="617"/>
                  <a:pt x="17" y="617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33" y="637"/>
                  <a:pt x="33" y="637"/>
                  <a:pt x="33" y="637"/>
                </a:cubicBezTo>
                <a:cubicBezTo>
                  <a:pt x="35" y="636"/>
                  <a:pt x="35" y="636"/>
                  <a:pt x="35" y="636"/>
                </a:cubicBezTo>
                <a:cubicBezTo>
                  <a:pt x="35" y="636"/>
                  <a:pt x="35" y="636"/>
                  <a:pt x="35" y="636"/>
                </a:cubicBezTo>
                <a:cubicBezTo>
                  <a:pt x="36" y="639"/>
                  <a:pt x="36" y="639"/>
                  <a:pt x="36" y="639"/>
                </a:cubicBezTo>
                <a:cubicBezTo>
                  <a:pt x="36" y="640"/>
                  <a:pt x="36" y="640"/>
                  <a:pt x="36" y="640"/>
                </a:cubicBezTo>
                <a:cubicBezTo>
                  <a:pt x="36" y="643"/>
                  <a:pt x="36" y="643"/>
                  <a:pt x="36" y="643"/>
                </a:cubicBezTo>
                <a:cubicBezTo>
                  <a:pt x="36" y="643"/>
                  <a:pt x="36" y="643"/>
                  <a:pt x="36" y="643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8" y="651"/>
                  <a:pt x="38" y="651"/>
                  <a:pt x="38" y="651"/>
                </a:cubicBezTo>
                <a:cubicBezTo>
                  <a:pt x="47" y="654"/>
                  <a:pt x="47" y="654"/>
                  <a:pt x="47" y="654"/>
                </a:cubicBezTo>
                <a:cubicBezTo>
                  <a:pt x="85" y="662"/>
                  <a:pt x="85" y="662"/>
                  <a:pt x="85" y="662"/>
                </a:cubicBezTo>
                <a:cubicBezTo>
                  <a:pt x="98" y="662"/>
                  <a:pt x="110" y="659"/>
                  <a:pt x="122" y="654"/>
                </a:cubicBezTo>
                <a:cubicBezTo>
                  <a:pt x="135" y="648"/>
                  <a:pt x="147" y="647"/>
                  <a:pt x="159" y="649"/>
                </a:cubicBezTo>
                <a:cubicBezTo>
                  <a:pt x="161" y="642"/>
                  <a:pt x="161" y="642"/>
                  <a:pt x="161" y="642"/>
                </a:cubicBezTo>
                <a:cubicBezTo>
                  <a:pt x="149" y="614"/>
                  <a:pt x="149" y="614"/>
                  <a:pt x="149" y="614"/>
                </a:cubicBezTo>
                <a:cubicBezTo>
                  <a:pt x="148" y="611"/>
                  <a:pt x="148" y="611"/>
                  <a:pt x="148" y="611"/>
                </a:cubicBezTo>
                <a:cubicBezTo>
                  <a:pt x="149" y="611"/>
                  <a:pt x="149" y="611"/>
                  <a:pt x="149" y="611"/>
                </a:cubicBezTo>
                <a:cubicBezTo>
                  <a:pt x="209" y="528"/>
                  <a:pt x="209" y="528"/>
                  <a:pt x="209" y="528"/>
                </a:cubicBezTo>
                <a:cubicBezTo>
                  <a:pt x="273" y="466"/>
                  <a:pt x="273" y="466"/>
                  <a:pt x="273" y="466"/>
                </a:cubicBezTo>
                <a:cubicBezTo>
                  <a:pt x="274" y="466"/>
                  <a:pt x="274" y="466"/>
                  <a:pt x="274" y="466"/>
                </a:cubicBezTo>
                <a:cubicBezTo>
                  <a:pt x="294" y="458"/>
                  <a:pt x="294" y="458"/>
                  <a:pt x="294" y="458"/>
                </a:cubicBezTo>
                <a:cubicBezTo>
                  <a:pt x="305" y="447"/>
                  <a:pt x="305" y="447"/>
                  <a:pt x="305" y="447"/>
                </a:cubicBezTo>
                <a:cubicBezTo>
                  <a:pt x="305" y="446"/>
                  <a:pt x="305" y="446"/>
                  <a:pt x="305" y="446"/>
                </a:cubicBezTo>
                <a:cubicBezTo>
                  <a:pt x="313" y="439"/>
                  <a:pt x="321" y="435"/>
                  <a:pt x="329" y="432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09" y="413"/>
                  <a:pt x="309" y="413"/>
                  <a:pt x="309" y="413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308" y="412"/>
                  <a:pt x="308" y="412"/>
                  <a:pt x="308" y="412"/>
                </a:cubicBezTo>
                <a:cubicBezTo>
                  <a:pt x="297" y="399"/>
                  <a:pt x="297" y="399"/>
                  <a:pt x="297" y="399"/>
                </a:cubicBezTo>
                <a:cubicBezTo>
                  <a:pt x="296" y="397"/>
                  <a:pt x="296" y="397"/>
                  <a:pt x="296" y="397"/>
                </a:cubicBezTo>
                <a:cubicBezTo>
                  <a:pt x="296" y="395"/>
                  <a:pt x="296" y="395"/>
                  <a:pt x="296" y="395"/>
                </a:cubicBezTo>
                <a:cubicBezTo>
                  <a:pt x="302" y="389"/>
                  <a:pt x="302" y="389"/>
                  <a:pt x="302" y="389"/>
                </a:cubicBezTo>
                <a:cubicBezTo>
                  <a:pt x="288" y="392"/>
                  <a:pt x="288" y="392"/>
                  <a:pt x="288" y="392"/>
                </a:cubicBezTo>
                <a:cubicBezTo>
                  <a:pt x="258" y="385"/>
                  <a:pt x="258" y="385"/>
                  <a:pt x="258" y="385"/>
                </a:cubicBezTo>
                <a:cubicBezTo>
                  <a:pt x="247" y="379"/>
                  <a:pt x="239" y="373"/>
                  <a:pt x="237" y="366"/>
                </a:cubicBezTo>
                <a:cubicBezTo>
                  <a:pt x="231" y="347"/>
                  <a:pt x="229" y="330"/>
                  <a:pt x="230" y="315"/>
                </a:cubicBezTo>
                <a:cubicBezTo>
                  <a:pt x="226" y="320"/>
                  <a:pt x="220" y="321"/>
                  <a:pt x="215" y="321"/>
                </a:cubicBezTo>
                <a:cubicBezTo>
                  <a:pt x="193" y="316"/>
                  <a:pt x="193" y="316"/>
                  <a:pt x="193" y="316"/>
                </a:cubicBezTo>
                <a:cubicBezTo>
                  <a:pt x="178" y="305"/>
                  <a:pt x="178" y="305"/>
                  <a:pt x="178" y="305"/>
                </a:cubicBezTo>
                <a:cubicBezTo>
                  <a:pt x="160" y="301"/>
                  <a:pt x="160" y="301"/>
                  <a:pt x="160" y="301"/>
                </a:cubicBezTo>
                <a:cubicBezTo>
                  <a:pt x="152" y="301"/>
                  <a:pt x="152" y="301"/>
                  <a:pt x="152" y="301"/>
                </a:cubicBezTo>
                <a:cubicBezTo>
                  <a:pt x="147" y="301"/>
                  <a:pt x="140" y="299"/>
                  <a:pt x="136" y="295"/>
                </a:cubicBezTo>
                <a:cubicBezTo>
                  <a:pt x="130" y="291"/>
                  <a:pt x="126" y="286"/>
                  <a:pt x="125" y="282"/>
                </a:cubicBezTo>
                <a:cubicBezTo>
                  <a:pt x="123" y="274"/>
                  <a:pt x="125" y="268"/>
                  <a:pt x="133" y="263"/>
                </a:cubicBezTo>
                <a:cubicBezTo>
                  <a:pt x="140" y="258"/>
                  <a:pt x="149" y="249"/>
                  <a:pt x="156" y="239"/>
                </a:cubicBezTo>
                <a:cubicBezTo>
                  <a:pt x="149" y="229"/>
                  <a:pt x="145" y="220"/>
                  <a:pt x="149" y="210"/>
                </a:cubicBezTo>
                <a:cubicBezTo>
                  <a:pt x="150" y="209"/>
                  <a:pt x="150" y="209"/>
                  <a:pt x="150" y="209"/>
                </a:cubicBezTo>
                <a:cubicBezTo>
                  <a:pt x="151" y="204"/>
                  <a:pt x="159" y="200"/>
                  <a:pt x="175" y="195"/>
                </a:cubicBezTo>
                <a:cubicBezTo>
                  <a:pt x="176" y="189"/>
                  <a:pt x="178" y="186"/>
                  <a:pt x="180" y="185"/>
                </a:cubicBezTo>
                <a:cubicBezTo>
                  <a:pt x="196" y="186"/>
                  <a:pt x="196" y="186"/>
                  <a:pt x="196" y="186"/>
                </a:cubicBezTo>
                <a:cubicBezTo>
                  <a:pt x="194" y="184"/>
                  <a:pt x="194" y="184"/>
                  <a:pt x="194" y="184"/>
                </a:cubicBezTo>
                <a:cubicBezTo>
                  <a:pt x="183" y="178"/>
                  <a:pt x="180" y="170"/>
                  <a:pt x="186" y="162"/>
                </a:cubicBezTo>
                <a:cubicBezTo>
                  <a:pt x="194" y="156"/>
                  <a:pt x="194" y="156"/>
                  <a:pt x="194" y="156"/>
                </a:cubicBezTo>
                <a:cubicBezTo>
                  <a:pt x="204" y="152"/>
                  <a:pt x="215" y="153"/>
                  <a:pt x="227" y="160"/>
                </a:cubicBezTo>
                <a:cubicBezTo>
                  <a:pt x="251" y="177"/>
                  <a:pt x="251" y="177"/>
                  <a:pt x="251" y="177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3" y="191"/>
                  <a:pt x="283" y="191"/>
                  <a:pt x="283" y="191"/>
                </a:cubicBezTo>
                <a:cubicBezTo>
                  <a:pt x="283" y="197"/>
                  <a:pt x="279" y="200"/>
                  <a:pt x="275" y="200"/>
                </a:cubicBezTo>
                <a:cubicBezTo>
                  <a:pt x="270" y="200"/>
                  <a:pt x="268" y="205"/>
                  <a:pt x="267" y="211"/>
                </a:cubicBezTo>
                <a:cubicBezTo>
                  <a:pt x="277" y="237"/>
                  <a:pt x="277" y="237"/>
                  <a:pt x="277" y="237"/>
                </a:cubicBezTo>
                <a:cubicBezTo>
                  <a:pt x="284" y="227"/>
                  <a:pt x="290" y="222"/>
                  <a:pt x="296" y="221"/>
                </a:cubicBezTo>
                <a:cubicBezTo>
                  <a:pt x="300" y="221"/>
                  <a:pt x="304" y="223"/>
                  <a:pt x="307" y="227"/>
                </a:cubicBezTo>
                <a:cubicBezTo>
                  <a:pt x="310" y="233"/>
                  <a:pt x="313" y="242"/>
                  <a:pt x="315" y="252"/>
                </a:cubicBezTo>
                <a:cubicBezTo>
                  <a:pt x="316" y="263"/>
                  <a:pt x="320" y="273"/>
                  <a:pt x="323" y="278"/>
                </a:cubicBezTo>
                <a:cubicBezTo>
                  <a:pt x="331" y="290"/>
                  <a:pt x="331" y="290"/>
                  <a:pt x="331" y="290"/>
                </a:cubicBezTo>
                <a:cubicBezTo>
                  <a:pt x="344" y="305"/>
                  <a:pt x="351" y="317"/>
                  <a:pt x="353" y="327"/>
                </a:cubicBezTo>
                <a:cubicBezTo>
                  <a:pt x="395" y="321"/>
                  <a:pt x="395" y="321"/>
                  <a:pt x="395" y="321"/>
                </a:cubicBezTo>
                <a:cubicBezTo>
                  <a:pt x="412" y="312"/>
                  <a:pt x="412" y="312"/>
                  <a:pt x="412" y="312"/>
                </a:cubicBezTo>
                <a:cubicBezTo>
                  <a:pt x="429" y="291"/>
                  <a:pt x="429" y="291"/>
                  <a:pt x="429" y="291"/>
                </a:cubicBezTo>
                <a:cubicBezTo>
                  <a:pt x="437" y="271"/>
                  <a:pt x="437" y="271"/>
                  <a:pt x="437" y="271"/>
                </a:cubicBezTo>
                <a:cubicBezTo>
                  <a:pt x="437" y="270"/>
                  <a:pt x="437" y="270"/>
                  <a:pt x="437" y="270"/>
                </a:cubicBezTo>
                <a:cubicBezTo>
                  <a:pt x="437" y="268"/>
                  <a:pt x="437" y="268"/>
                  <a:pt x="437" y="268"/>
                </a:cubicBezTo>
                <a:cubicBezTo>
                  <a:pt x="442" y="247"/>
                  <a:pt x="442" y="247"/>
                  <a:pt x="442" y="247"/>
                </a:cubicBezTo>
                <a:cubicBezTo>
                  <a:pt x="442" y="246"/>
                  <a:pt x="442" y="246"/>
                  <a:pt x="442" y="246"/>
                </a:cubicBezTo>
                <a:cubicBezTo>
                  <a:pt x="443" y="244"/>
                  <a:pt x="443" y="244"/>
                  <a:pt x="443" y="244"/>
                </a:cubicBezTo>
                <a:cubicBezTo>
                  <a:pt x="444" y="244"/>
                  <a:pt x="444" y="244"/>
                  <a:pt x="444" y="244"/>
                </a:cubicBezTo>
                <a:cubicBezTo>
                  <a:pt x="460" y="234"/>
                  <a:pt x="460" y="234"/>
                  <a:pt x="460" y="234"/>
                </a:cubicBezTo>
                <a:cubicBezTo>
                  <a:pt x="463" y="232"/>
                  <a:pt x="463" y="232"/>
                  <a:pt x="463" y="232"/>
                </a:cubicBezTo>
                <a:cubicBezTo>
                  <a:pt x="462" y="230"/>
                  <a:pt x="462" y="230"/>
                  <a:pt x="462" y="230"/>
                </a:cubicBezTo>
                <a:cubicBezTo>
                  <a:pt x="436" y="222"/>
                  <a:pt x="436" y="222"/>
                  <a:pt x="436" y="222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1"/>
                  <a:pt x="434" y="221"/>
                  <a:pt x="434" y="221"/>
                </a:cubicBezTo>
                <a:cubicBezTo>
                  <a:pt x="428" y="205"/>
                  <a:pt x="428" y="205"/>
                  <a:pt x="428" y="205"/>
                </a:cubicBezTo>
                <a:lnTo>
                  <a:pt x="426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6" name="Freeform 34"/>
          <p:cNvSpPr/>
          <p:nvPr/>
        </p:nvSpPr>
        <p:spPr bwMode="auto">
          <a:xfrm>
            <a:off x="3800577" y="3860271"/>
            <a:ext cx="494225" cy="485758"/>
          </a:xfrm>
          <a:custGeom>
            <a:avLst/>
            <a:gdLst>
              <a:gd name="T0" fmla="*/ 108 w 491"/>
              <a:gd name="T1" fmla="*/ 159 h 483"/>
              <a:gd name="T2" fmla="*/ 4 w 491"/>
              <a:gd name="T3" fmla="*/ 215 h 483"/>
              <a:gd name="T4" fmla="*/ 40 w 491"/>
              <a:gd name="T5" fmla="*/ 293 h 483"/>
              <a:gd name="T6" fmla="*/ 41 w 491"/>
              <a:gd name="T7" fmla="*/ 294 h 483"/>
              <a:gd name="T8" fmla="*/ 88 w 491"/>
              <a:gd name="T9" fmla="*/ 377 h 483"/>
              <a:gd name="T10" fmla="*/ 115 w 491"/>
              <a:gd name="T11" fmla="*/ 383 h 483"/>
              <a:gd name="T12" fmla="*/ 139 w 491"/>
              <a:gd name="T13" fmla="*/ 397 h 483"/>
              <a:gd name="T14" fmla="*/ 280 w 491"/>
              <a:gd name="T15" fmla="*/ 408 h 483"/>
              <a:gd name="T16" fmla="*/ 287 w 491"/>
              <a:gd name="T17" fmla="*/ 457 h 483"/>
              <a:gd name="T18" fmla="*/ 344 w 491"/>
              <a:gd name="T19" fmla="*/ 450 h 483"/>
              <a:gd name="T20" fmla="*/ 375 w 491"/>
              <a:gd name="T21" fmla="*/ 482 h 483"/>
              <a:gd name="T22" fmla="*/ 399 w 491"/>
              <a:gd name="T23" fmla="*/ 460 h 483"/>
              <a:gd name="T24" fmla="*/ 429 w 491"/>
              <a:gd name="T25" fmla="*/ 462 h 483"/>
              <a:gd name="T26" fmla="*/ 458 w 491"/>
              <a:gd name="T27" fmla="*/ 437 h 483"/>
              <a:gd name="T28" fmla="*/ 453 w 491"/>
              <a:gd name="T29" fmla="*/ 430 h 483"/>
              <a:gd name="T30" fmla="*/ 456 w 491"/>
              <a:gd name="T31" fmla="*/ 403 h 483"/>
              <a:gd name="T32" fmla="*/ 402 w 491"/>
              <a:gd name="T33" fmla="*/ 387 h 483"/>
              <a:gd name="T34" fmla="*/ 375 w 491"/>
              <a:gd name="T35" fmla="*/ 345 h 483"/>
              <a:gd name="T36" fmla="*/ 365 w 491"/>
              <a:gd name="T37" fmla="*/ 312 h 483"/>
              <a:gd name="T38" fmla="*/ 392 w 491"/>
              <a:gd name="T39" fmla="*/ 299 h 483"/>
              <a:gd name="T40" fmla="*/ 410 w 491"/>
              <a:gd name="T41" fmla="*/ 269 h 483"/>
              <a:gd name="T42" fmla="*/ 423 w 491"/>
              <a:gd name="T43" fmla="*/ 259 h 483"/>
              <a:gd name="T44" fmla="*/ 421 w 491"/>
              <a:gd name="T45" fmla="*/ 213 h 483"/>
              <a:gd name="T46" fmla="*/ 449 w 491"/>
              <a:gd name="T47" fmla="*/ 219 h 483"/>
              <a:gd name="T48" fmla="*/ 450 w 491"/>
              <a:gd name="T49" fmla="*/ 222 h 483"/>
              <a:gd name="T50" fmla="*/ 491 w 491"/>
              <a:gd name="T51" fmla="*/ 214 h 483"/>
              <a:gd name="T52" fmla="*/ 445 w 491"/>
              <a:gd name="T53" fmla="*/ 180 h 483"/>
              <a:gd name="T54" fmla="*/ 401 w 491"/>
              <a:gd name="T55" fmla="*/ 168 h 483"/>
              <a:gd name="T56" fmla="*/ 400 w 491"/>
              <a:gd name="T57" fmla="*/ 167 h 483"/>
              <a:gd name="T58" fmla="*/ 345 w 491"/>
              <a:gd name="T59" fmla="*/ 127 h 483"/>
              <a:gd name="T60" fmla="*/ 391 w 491"/>
              <a:gd name="T61" fmla="*/ 76 h 483"/>
              <a:gd name="T62" fmla="*/ 373 w 491"/>
              <a:gd name="T63" fmla="*/ 25 h 483"/>
              <a:gd name="T64" fmla="*/ 299 w 491"/>
              <a:gd name="T65" fmla="*/ 38 h 483"/>
              <a:gd name="T66" fmla="*/ 267 w 491"/>
              <a:gd name="T67" fmla="*/ 19 h 483"/>
              <a:gd name="T68" fmla="*/ 252 w 491"/>
              <a:gd name="T69" fmla="*/ 15 h 483"/>
              <a:gd name="T70" fmla="*/ 250 w 491"/>
              <a:gd name="T71" fmla="*/ 8 h 483"/>
              <a:gd name="T72" fmla="*/ 250 w 491"/>
              <a:gd name="T73" fmla="*/ 7 h 483"/>
              <a:gd name="T74" fmla="*/ 249 w 491"/>
              <a:gd name="T75" fmla="*/ 4 h 483"/>
              <a:gd name="T76" fmla="*/ 249 w 491"/>
              <a:gd name="T77" fmla="*/ 0 h 483"/>
              <a:gd name="T78" fmla="*/ 244 w 491"/>
              <a:gd name="T79" fmla="*/ 28 h 483"/>
              <a:gd name="T80" fmla="*/ 241 w 491"/>
              <a:gd name="T81" fmla="*/ 48 h 483"/>
              <a:gd name="T82" fmla="*/ 244 w 491"/>
              <a:gd name="T83" fmla="*/ 89 h 483"/>
              <a:gd name="T84" fmla="*/ 241 w 491"/>
              <a:gd name="T85" fmla="*/ 92 h 483"/>
              <a:gd name="T86" fmla="*/ 229 w 491"/>
              <a:gd name="T87" fmla="*/ 127 h 483"/>
              <a:gd name="T88" fmla="*/ 177 w 491"/>
              <a:gd name="T89" fmla="*/ 144 h 483"/>
              <a:gd name="T90" fmla="*/ 110 w 491"/>
              <a:gd name="T91" fmla="*/ 15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1" h="483">
                <a:moveTo>
                  <a:pt x="109" y="159"/>
                </a:moveTo>
                <a:cubicBezTo>
                  <a:pt x="108" y="159"/>
                  <a:pt x="108" y="159"/>
                  <a:pt x="108" y="159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4" y="215"/>
                  <a:pt x="4" y="215"/>
                  <a:pt x="4" y="215"/>
                </a:cubicBezTo>
                <a:cubicBezTo>
                  <a:pt x="0" y="251"/>
                  <a:pt x="4" y="272"/>
                  <a:pt x="16" y="278"/>
                </a:cubicBezTo>
                <a:cubicBezTo>
                  <a:pt x="40" y="293"/>
                  <a:pt x="40" y="293"/>
                  <a:pt x="40" y="293"/>
                </a:cubicBezTo>
                <a:cubicBezTo>
                  <a:pt x="41" y="293"/>
                  <a:pt x="41" y="293"/>
                  <a:pt x="41" y="293"/>
                </a:cubicBezTo>
                <a:cubicBezTo>
                  <a:pt x="41" y="294"/>
                  <a:pt x="41" y="294"/>
                  <a:pt x="41" y="294"/>
                </a:cubicBezTo>
                <a:cubicBezTo>
                  <a:pt x="47" y="333"/>
                  <a:pt x="47" y="333"/>
                  <a:pt x="47" y="333"/>
                </a:cubicBezTo>
                <a:cubicBezTo>
                  <a:pt x="67" y="360"/>
                  <a:pt x="81" y="373"/>
                  <a:pt x="88" y="377"/>
                </a:cubicBezTo>
                <a:cubicBezTo>
                  <a:pt x="111" y="382"/>
                  <a:pt x="111" y="382"/>
                  <a:pt x="111" y="382"/>
                </a:cubicBezTo>
                <a:cubicBezTo>
                  <a:pt x="115" y="383"/>
                  <a:pt x="115" y="383"/>
                  <a:pt x="115" y="383"/>
                </a:cubicBezTo>
                <a:cubicBezTo>
                  <a:pt x="115" y="384"/>
                  <a:pt x="115" y="384"/>
                  <a:pt x="115" y="384"/>
                </a:cubicBezTo>
                <a:cubicBezTo>
                  <a:pt x="118" y="388"/>
                  <a:pt x="125" y="392"/>
                  <a:pt x="139" y="397"/>
                </a:cubicBezTo>
                <a:cubicBezTo>
                  <a:pt x="202" y="400"/>
                  <a:pt x="202" y="400"/>
                  <a:pt x="202" y="400"/>
                </a:cubicBezTo>
                <a:cubicBezTo>
                  <a:pt x="249" y="400"/>
                  <a:pt x="275" y="403"/>
                  <a:pt x="280" y="408"/>
                </a:cubicBezTo>
                <a:cubicBezTo>
                  <a:pt x="286" y="412"/>
                  <a:pt x="287" y="423"/>
                  <a:pt x="286" y="439"/>
                </a:cubicBezTo>
                <a:cubicBezTo>
                  <a:pt x="285" y="449"/>
                  <a:pt x="286" y="456"/>
                  <a:pt x="287" y="457"/>
                </a:cubicBezTo>
                <a:cubicBezTo>
                  <a:pt x="310" y="451"/>
                  <a:pt x="310" y="451"/>
                  <a:pt x="310" y="451"/>
                </a:cubicBezTo>
                <a:cubicBezTo>
                  <a:pt x="328" y="445"/>
                  <a:pt x="338" y="445"/>
                  <a:pt x="344" y="450"/>
                </a:cubicBezTo>
                <a:cubicBezTo>
                  <a:pt x="352" y="461"/>
                  <a:pt x="352" y="461"/>
                  <a:pt x="352" y="461"/>
                </a:cubicBezTo>
                <a:cubicBezTo>
                  <a:pt x="365" y="477"/>
                  <a:pt x="373" y="483"/>
                  <a:pt x="375" y="482"/>
                </a:cubicBezTo>
                <a:cubicBezTo>
                  <a:pt x="382" y="480"/>
                  <a:pt x="389" y="474"/>
                  <a:pt x="396" y="463"/>
                </a:cubicBezTo>
                <a:cubicBezTo>
                  <a:pt x="399" y="460"/>
                  <a:pt x="399" y="460"/>
                  <a:pt x="399" y="460"/>
                </a:cubicBezTo>
                <a:cubicBezTo>
                  <a:pt x="418" y="472"/>
                  <a:pt x="418" y="472"/>
                  <a:pt x="418" y="472"/>
                </a:cubicBezTo>
                <a:cubicBezTo>
                  <a:pt x="429" y="462"/>
                  <a:pt x="429" y="462"/>
                  <a:pt x="429" y="462"/>
                </a:cubicBezTo>
                <a:cubicBezTo>
                  <a:pt x="432" y="447"/>
                  <a:pt x="440" y="440"/>
                  <a:pt x="452" y="439"/>
                </a:cubicBezTo>
                <a:cubicBezTo>
                  <a:pt x="458" y="437"/>
                  <a:pt x="458" y="437"/>
                  <a:pt x="458" y="437"/>
                </a:cubicBezTo>
                <a:cubicBezTo>
                  <a:pt x="456" y="432"/>
                  <a:pt x="456" y="432"/>
                  <a:pt x="456" y="432"/>
                </a:cubicBezTo>
                <a:cubicBezTo>
                  <a:pt x="453" y="430"/>
                  <a:pt x="453" y="430"/>
                  <a:pt x="453" y="430"/>
                </a:cubicBezTo>
                <a:cubicBezTo>
                  <a:pt x="454" y="429"/>
                  <a:pt x="454" y="429"/>
                  <a:pt x="454" y="429"/>
                </a:cubicBezTo>
                <a:cubicBezTo>
                  <a:pt x="456" y="403"/>
                  <a:pt x="456" y="403"/>
                  <a:pt x="456" y="403"/>
                </a:cubicBezTo>
                <a:cubicBezTo>
                  <a:pt x="447" y="390"/>
                  <a:pt x="437" y="386"/>
                  <a:pt x="425" y="388"/>
                </a:cubicBezTo>
                <a:cubicBezTo>
                  <a:pt x="413" y="391"/>
                  <a:pt x="405" y="391"/>
                  <a:pt x="402" y="387"/>
                </a:cubicBezTo>
                <a:cubicBezTo>
                  <a:pt x="400" y="384"/>
                  <a:pt x="400" y="382"/>
                  <a:pt x="400" y="378"/>
                </a:cubicBezTo>
                <a:cubicBezTo>
                  <a:pt x="392" y="365"/>
                  <a:pt x="385" y="354"/>
                  <a:pt x="375" y="345"/>
                </a:cubicBezTo>
                <a:cubicBezTo>
                  <a:pt x="363" y="334"/>
                  <a:pt x="359" y="325"/>
                  <a:pt x="363" y="315"/>
                </a:cubicBezTo>
                <a:cubicBezTo>
                  <a:pt x="365" y="312"/>
                  <a:pt x="365" y="312"/>
                  <a:pt x="365" y="312"/>
                </a:cubicBezTo>
                <a:cubicBezTo>
                  <a:pt x="394" y="317"/>
                  <a:pt x="394" y="317"/>
                  <a:pt x="394" y="317"/>
                </a:cubicBezTo>
                <a:cubicBezTo>
                  <a:pt x="392" y="299"/>
                  <a:pt x="392" y="299"/>
                  <a:pt x="392" y="299"/>
                </a:cubicBezTo>
                <a:cubicBezTo>
                  <a:pt x="391" y="289"/>
                  <a:pt x="392" y="282"/>
                  <a:pt x="397" y="276"/>
                </a:cubicBezTo>
                <a:cubicBezTo>
                  <a:pt x="400" y="272"/>
                  <a:pt x="405" y="270"/>
                  <a:pt x="410" y="269"/>
                </a:cubicBezTo>
                <a:cubicBezTo>
                  <a:pt x="423" y="265"/>
                  <a:pt x="423" y="265"/>
                  <a:pt x="423" y="265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13" y="239"/>
                  <a:pt x="410" y="225"/>
                  <a:pt x="414" y="218"/>
                </a:cubicBezTo>
                <a:cubicBezTo>
                  <a:pt x="421" y="213"/>
                  <a:pt x="421" y="213"/>
                  <a:pt x="421" y="213"/>
                </a:cubicBezTo>
                <a:cubicBezTo>
                  <a:pt x="424" y="212"/>
                  <a:pt x="434" y="214"/>
                  <a:pt x="449" y="219"/>
                </a:cubicBezTo>
                <a:cubicBezTo>
                  <a:pt x="449" y="219"/>
                  <a:pt x="449" y="219"/>
                  <a:pt x="449" y="219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0" y="222"/>
                  <a:pt x="450" y="222"/>
                  <a:pt x="450" y="222"/>
                </a:cubicBezTo>
                <a:cubicBezTo>
                  <a:pt x="462" y="236"/>
                  <a:pt x="468" y="245"/>
                  <a:pt x="471" y="247"/>
                </a:cubicBezTo>
                <a:cubicBezTo>
                  <a:pt x="491" y="214"/>
                  <a:pt x="491" y="214"/>
                  <a:pt x="491" y="214"/>
                </a:cubicBezTo>
                <a:cubicBezTo>
                  <a:pt x="473" y="192"/>
                  <a:pt x="464" y="176"/>
                  <a:pt x="461" y="170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3" y="178"/>
                  <a:pt x="443" y="178"/>
                  <a:pt x="443" y="178"/>
                </a:cubicBezTo>
                <a:cubicBezTo>
                  <a:pt x="401" y="168"/>
                  <a:pt x="401" y="168"/>
                  <a:pt x="401" y="168"/>
                </a:cubicBezTo>
                <a:cubicBezTo>
                  <a:pt x="400" y="168"/>
                  <a:pt x="400" y="168"/>
                  <a:pt x="400" y="168"/>
                </a:cubicBezTo>
                <a:cubicBezTo>
                  <a:pt x="400" y="167"/>
                  <a:pt x="400" y="167"/>
                  <a:pt x="400" y="167"/>
                </a:cubicBezTo>
                <a:cubicBezTo>
                  <a:pt x="382" y="158"/>
                  <a:pt x="371" y="149"/>
                  <a:pt x="370" y="139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5" y="103"/>
                  <a:pt x="345" y="103"/>
                  <a:pt x="345" y="103"/>
                </a:cubicBezTo>
                <a:cubicBezTo>
                  <a:pt x="391" y="76"/>
                  <a:pt x="391" y="76"/>
                  <a:pt x="391" y="76"/>
                </a:cubicBezTo>
                <a:cubicBezTo>
                  <a:pt x="389" y="63"/>
                  <a:pt x="386" y="50"/>
                  <a:pt x="381" y="40"/>
                </a:cubicBezTo>
                <a:cubicBezTo>
                  <a:pt x="373" y="25"/>
                  <a:pt x="373" y="25"/>
                  <a:pt x="373" y="25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27" y="35"/>
                  <a:pt x="313" y="38"/>
                  <a:pt x="299" y="38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7" y="19"/>
                  <a:pt x="267" y="19"/>
                  <a:pt x="267" y="19"/>
                </a:cubicBezTo>
                <a:cubicBezTo>
                  <a:pt x="261" y="18"/>
                  <a:pt x="261" y="18"/>
                  <a:pt x="261" y="18"/>
                </a:cubicBezTo>
                <a:cubicBezTo>
                  <a:pt x="252" y="15"/>
                  <a:pt x="252" y="15"/>
                  <a:pt x="252" y="15"/>
                </a:cubicBezTo>
                <a:cubicBezTo>
                  <a:pt x="250" y="8"/>
                  <a:pt x="250" y="8"/>
                  <a:pt x="250" y="8"/>
                </a:cubicBezTo>
                <a:cubicBezTo>
                  <a:pt x="250" y="8"/>
                  <a:pt x="250" y="8"/>
                  <a:pt x="250" y="8"/>
                </a:cubicBezTo>
                <a:cubicBezTo>
                  <a:pt x="250" y="7"/>
                  <a:pt x="250" y="7"/>
                  <a:pt x="250" y="7"/>
                </a:cubicBezTo>
                <a:cubicBezTo>
                  <a:pt x="250" y="7"/>
                  <a:pt x="250" y="7"/>
                  <a:pt x="250" y="7"/>
                </a:cubicBezTo>
                <a:cubicBezTo>
                  <a:pt x="250" y="7"/>
                  <a:pt x="250" y="7"/>
                  <a:pt x="250" y="7"/>
                </a:cubicBezTo>
                <a:cubicBezTo>
                  <a:pt x="249" y="4"/>
                  <a:pt x="249" y="4"/>
                  <a:pt x="249" y="4"/>
                </a:cubicBezTo>
                <a:cubicBezTo>
                  <a:pt x="249" y="3"/>
                  <a:pt x="249" y="3"/>
                  <a:pt x="249" y="3"/>
                </a:cubicBezTo>
                <a:cubicBezTo>
                  <a:pt x="249" y="0"/>
                  <a:pt x="249" y="0"/>
                  <a:pt x="249" y="0"/>
                </a:cubicBezTo>
                <a:cubicBezTo>
                  <a:pt x="247" y="1"/>
                  <a:pt x="247" y="1"/>
                  <a:pt x="247" y="1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43" y="38"/>
                  <a:pt x="243" y="38"/>
                  <a:pt x="243" y="38"/>
                </a:cubicBezTo>
                <a:cubicBezTo>
                  <a:pt x="241" y="43"/>
                  <a:pt x="239" y="46"/>
                  <a:pt x="241" y="48"/>
                </a:cubicBezTo>
                <a:cubicBezTo>
                  <a:pt x="247" y="56"/>
                  <a:pt x="245" y="64"/>
                  <a:pt x="240" y="72"/>
                </a:cubicBezTo>
                <a:cubicBezTo>
                  <a:pt x="244" y="89"/>
                  <a:pt x="244" y="89"/>
                  <a:pt x="244" y="89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1" y="92"/>
                  <a:pt x="241" y="92"/>
                  <a:pt x="241" y="92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5" y="129"/>
                  <a:pt x="225" y="129"/>
                  <a:pt x="225" y="129"/>
                </a:cubicBezTo>
                <a:cubicBezTo>
                  <a:pt x="202" y="139"/>
                  <a:pt x="186" y="144"/>
                  <a:pt x="177" y="144"/>
                </a:cubicBezTo>
                <a:cubicBezTo>
                  <a:pt x="130" y="141"/>
                  <a:pt x="130" y="141"/>
                  <a:pt x="130" y="141"/>
                </a:cubicBezTo>
                <a:cubicBezTo>
                  <a:pt x="110" y="159"/>
                  <a:pt x="110" y="159"/>
                  <a:pt x="110" y="159"/>
                </a:cubicBezTo>
                <a:lnTo>
                  <a:pt x="109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7" name="Freeform 35"/>
          <p:cNvSpPr/>
          <p:nvPr/>
        </p:nvSpPr>
        <p:spPr bwMode="auto">
          <a:xfrm>
            <a:off x="4725528" y="4898460"/>
            <a:ext cx="140754" cy="339713"/>
          </a:xfrm>
          <a:custGeom>
            <a:avLst/>
            <a:gdLst>
              <a:gd name="T0" fmla="*/ 105 w 139"/>
              <a:gd name="T1" fmla="*/ 0 h 338"/>
              <a:gd name="T2" fmla="*/ 32 w 139"/>
              <a:gd name="T3" fmla="*/ 92 h 338"/>
              <a:gd name="T4" fmla="*/ 0 w 139"/>
              <a:gd name="T5" fmla="*/ 143 h 338"/>
              <a:gd name="T6" fmla="*/ 7 w 139"/>
              <a:gd name="T7" fmla="*/ 202 h 338"/>
              <a:gd name="T8" fmla="*/ 7 w 139"/>
              <a:gd name="T9" fmla="*/ 203 h 338"/>
              <a:gd name="T10" fmla="*/ 7 w 139"/>
              <a:gd name="T11" fmla="*/ 203 h 338"/>
              <a:gd name="T12" fmla="*/ 2 w 139"/>
              <a:gd name="T13" fmla="*/ 243 h 338"/>
              <a:gd name="T14" fmla="*/ 5 w 139"/>
              <a:gd name="T15" fmla="*/ 266 h 338"/>
              <a:gd name="T16" fmla="*/ 48 w 139"/>
              <a:gd name="T17" fmla="*/ 294 h 338"/>
              <a:gd name="T18" fmla="*/ 48 w 139"/>
              <a:gd name="T19" fmla="*/ 294 h 338"/>
              <a:gd name="T20" fmla="*/ 49 w 139"/>
              <a:gd name="T21" fmla="*/ 294 h 338"/>
              <a:gd name="T22" fmla="*/ 51 w 139"/>
              <a:gd name="T23" fmla="*/ 298 h 338"/>
              <a:gd name="T24" fmla="*/ 51 w 139"/>
              <a:gd name="T25" fmla="*/ 298 h 338"/>
              <a:gd name="T26" fmla="*/ 67 w 139"/>
              <a:gd name="T27" fmla="*/ 326 h 338"/>
              <a:gd name="T28" fmla="*/ 81 w 139"/>
              <a:gd name="T29" fmla="*/ 338 h 338"/>
              <a:gd name="T30" fmla="*/ 87 w 139"/>
              <a:gd name="T31" fmla="*/ 268 h 338"/>
              <a:gd name="T32" fmla="*/ 87 w 139"/>
              <a:gd name="T33" fmla="*/ 266 h 338"/>
              <a:gd name="T34" fmla="*/ 118 w 139"/>
              <a:gd name="T35" fmla="*/ 192 h 338"/>
              <a:gd name="T36" fmla="*/ 129 w 139"/>
              <a:gd name="T37" fmla="*/ 104 h 338"/>
              <a:gd name="T38" fmla="*/ 129 w 139"/>
              <a:gd name="T39" fmla="*/ 103 h 338"/>
              <a:gd name="T40" fmla="*/ 130 w 139"/>
              <a:gd name="T41" fmla="*/ 102 h 338"/>
              <a:gd name="T42" fmla="*/ 139 w 139"/>
              <a:gd name="T43" fmla="*/ 79 h 338"/>
              <a:gd name="T44" fmla="*/ 132 w 139"/>
              <a:gd name="T45" fmla="*/ 59 h 338"/>
              <a:gd name="T46" fmla="*/ 132 w 139"/>
              <a:gd name="T47" fmla="*/ 58 h 338"/>
              <a:gd name="T48" fmla="*/ 131 w 139"/>
              <a:gd name="T49" fmla="*/ 58 h 338"/>
              <a:gd name="T50" fmla="*/ 129 w 139"/>
              <a:gd name="T51" fmla="*/ 31 h 338"/>
              <a:gd name="T52" fmla="*/ 130 w 139"/>
              <a:gd name="T53" fmla="*/ 30 h 338"/>
              <a:gd name="T54" fmla="*/ 131 w 139"/>
              <a:gd name="T55" fmla="*/ 28 h 338"/>
              <a:gd name="T56" fmla="*/ 136 w 139"/>
              <a:gd name="T57" fmla="*/ 22 h 338"/>
              <a:gd name="T58" fmla="*/ 139 w 139"/>
              <a:gd name="T59" fmla="*/ 15 h 338"/>
              <a:gd name="T60" fmla="*/ 105 w 139"/>
              <a:gd name="T6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9" h="338">
                <a:moveTo>
                  <a:pt x="105" y="0"/>
                </a:moveTo>
                <a:cubicBezTo>
                  <a:pt x="72" y="24"/>
                  <a:pt x="47" y="55"/>
                  <a:pt x="32" y="92"/>
                </a:cubicBezTo>
                <a:cubicBezTo>
                  <a:pt x="18" y="123"/>
                  <a:pt x="7" y="139"/>
                  <a:pt x="0" y="143"/>
                </a:cubicBezTo>
                <a:cubicBezTo>
                  <a:pt x="7" y="202"/>
                  <a:pt x="7" y="202"/>
                  <a:pt x="7" y="202"/>
                </a:cubicBezTo>
                <a:cubicBezTo>
                  <a:pt x="7" y="203"/>
                  <a:pt x="7" y="203"/>
                  <a:pt x="7" y="203"/>
                </a:cubicBezTo>
                <a:cubicBezTo>
                  <a:pt x="7" y="203"/>
                  <a:pt x="7" y="203"/>
                  <a:pt x="7" y="203"/>
                </a:cubicBezTo>
                <a:cubicBezTo>
                  <a:pt x="2" y="243"/>
                  <a:pt x="2" y="243"/>
                  <a:pt x="2" y="243"/>
                </a:cubicBezTo>
                <a:cubicBezTo>
                  <a:pt x="0" y="255"/>
                  <a:pt x="2" y="264"/>
                  <a:pt x="5" y="266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9" y="294"/>
                  <a:pt x="49" y="294"/>
                  <a:pt x="49" y="294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3" y="307"/>
                  <a:pt x="59" y="316"/>
                  <a:pt x="67" y="326"/>
                </a:cubicBezTo>
                <a:cubicBezTo>
                  <a:pt x="72" y="332"/>
                  <a:pt x="77" y="336"/>
                  <a:pt x="81" y="338"/>
                </a:cubicBezTo>
                <a:cubicBezTo>
                  <a:pt x="87" y="268"/>
                  <a:pt x="87" y="268"/>
                  <a:pt x="87" y="268"/>
                </a:cubicBezTo>
                <a:cubicBezTo>
                  <a:pt x="87" y="266"/>
                  <a:pt x="87" y="266"/>
                  <a:pt x="87" y="266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2" y="59"/>
                  <a:pt x="132" y="59"/>
                  <a:pt x="132" y="59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131" y="58"/>
                  <a:pt x="131" y="58"/>
                  <a:pt x="131" y="58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9" y="15"/>
                  <a:pt x="139" y="15"/>
                  <a:pt x="139" y="15"/>
                </a:cubicBezTo>
                <a:lnTo>
                  <a:pt x="1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8" name="Freeform 36"/>
          <p:cNvSpPr/>
          <p:nvPr/>
        </p:nvSpPr>
        <p:spPr bwMode="auto">
          <a:xfrm>
            <a:off x="3688398" y="5500631"/>
            <a:ext cx="216951" cy="185202"/>
          </a:xfrm>
          <a:custGeom>
            <a:avLst/>
            <a:gdLst>
              <a:gd name="T0" fmla="*/ 98 w 216"/>
              <a:gd name="T1" fmla="*/ 18 h 184"/>
              <a:gd name="T2" fmla="*/ 95 w 216"/>
              <a:gd name="T3" fmla="*/ 24 h 184"/>
              <a:gd name="T4" fmla="*/ 95 w 216"/>
              <a:gd name="T5" fmla="*/ 25 h 184"/>
              <a:gd name="T6" fmla="*/ 94 w 216"/>
              <a:gd name="T7" fmla="*/ 27 h 184"/>
              <a:gd name="T8" fmla="*/ 50 w 216"/>
              <a:gd name="T9" fmla="*/ 37 h 184"/>
              <a:gd name="T10" fmla="*/ 52 w 216"/>
              <a:gd name="T11" fmla="*/ 43 h 184"/>
              <a:gd name="T12" fmla="*/ 66 w 216"/>
              <a:gd name="T13" fmla="*/ 58 h 184"/>
              <a:gd name="T14" fmla="*/ 62 w 216"/>
              <a:gd name="T15" fmla="*/ 60 h 184"/>
              <a:gd name="T16" fmla="*/ 42 w 216"/>
              <a:gd name="T17" fmla="*/ 70 h 184"/>
              <a:gd name="T18" fmla="*/ 10 w 216"/>
              <a:gd name="T19" fmla="*/ 94 h 184"/>
              <a:gd name="T20" fmla="*/ 18 w 216"/>
              <a:gd name="T21" fmla="*/ 165 h 184"/>
              <a:gd name="T22" fmla="*/ 49 w 216"/>
              <a:gd name="T23" fmla="*/ 168 h 184"/>
              <a:gd name="T24" fmla="*/ 50 w 216"/>
              <a:gd name="T25" fmla="*/ 168 h 184"/>
              <a:gd name="T26" fmla="*/ 50 w 216"/>
              <a:gd name="T27" fmla="*/ 169 h 184"/>
              <a:gd name="T28" fmla="*/ 82 w 216"/>
              <a:gd name="T29" fmla="*/ 184 h 184"/>
              <a:gd name="T30" fmla="*/ 116 w 216"/>
              <a:gd name="T31" fmla="*/ 179 h 184"/>
              <a:gd name="T32" fmla="*/ 165 w 216"/>
              <a:gd name="T33" fmla="*/ 139 h 184"/>
              <a:gd name="T34" fmla="*/ 166 w 216"/>
              <a:gd name="T35" fmla="*/ 139 h 184"/>
              <a:gd name="T36" fmla="*/ 169 w 216"/>
              <a:gd name="T37" fmla="*/ 137 h 184"/>
              <a:gd name="T38" fmla="*/ 183 w 216"/>
              <a:gd name="T39" fmla="*/ 132 h 184"/>
              <a:gd name="T40" fmla="*/ 179 w 216"/>
              <a:gd name="T41" fmla="*/ 88 h 184"/>
              <a:gd name="T42" fmla="*/ 179 w 216"/>
              <a:gd name="T43" fmla="*/ 86 h 184"/>
              <a:gd name="T44" fmla="*/ 198 w 216"/>
              <a:gd name="T45" fmla="*/ 58 h 184"/>
              <a:gd name="T46" fmla="*/ 198 w 216"/>
              <a:gd name="T47" fmla="*/ 57 h 184"/>
              <a:gd name="T48" fmla="*/ 199 w 216"/>
              <a:gd name="T49" fmla="*/ 57 h 184"/>
              <a:gd name="T50" fmla="*/ 214 w 216"/>
              <a:gd name="T51" fmla="*/ 46 h 184"/>
              <a:gd name="T52" fmla="*/ 210 w 216"/>
              <a:gd name="T53" fmla="*/ 12 h 184"/>
              <a:gd name="T54" fmla="*/ 195 w 216"/>
              <a:gd name="T55" fmla="*/ 0 h 184"/>
              <a:gd name="T56" fmla="*/ 197 w 216"/>
              <a:gd name="T57" fmla="*/ 16 h 184"/>
              <a:gd name="T58" fmla="*/ 169 w 216"/>
              <a:gd name="T59" fmla="*/ 11 h 184"/>
              <a:gd name="T60" fmla="*/ 156 w 216"/>
              <a:gd name="T61" fmla="*/ 18 h 184"/>
              <a:gd name="T62" fmla="*/ 155 w 216"/>
              <a:gd name="T63" fmla="*/ 18 h 184"/>
              <a:gd name="T64" fmla="*/ 155 w 216"/>
              <a:gd name="T65" fmla="*/ 18 h 184"/>
              <a:gd name="T66" fmla="*/ 98 w 216"/>
              <a:gd name="T67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" h="184">
                <a:moveTo>
                  <a:pt x="98" y="18"/>
                </a:moveTo>
                <a:cubicBezTo>
                  <a:pt x="95" y="24"/>
                  <a:pt x="95" y="24"/>
                  <a:pt x="95" y="24"/>
                </a:cubicBezTo>
                <a:cubicBezTo>
                  <a:pt x="95" y="25"/>
                  <a:pt x="95" y="25"/>
                  <a:pt x="95" y="25"/>
                </a:cubicBezTo>
                <a:cubicBezTo>
                  <a:pt x="94" y="27"/>
                  <a:pt x="94" y="27"/>
                  <a:pt x="94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2" y="43"/>
                  <a:pt x="52" y="43"/>
                  <a:pt x="52" y="43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8"/>
                  <a:pt x="63" y="60"/>
                  <a:pt x="62" y="60"/>
                </a:cubicBezTo>
                <a:cubicBezTo>
                  <a:pt x="42" y="70"/>
                  <a:pt x="42" y="70"/>
                  <a:pt x="42" y="70"/>
                </a:cubicBezTo>
                <a:cubicBezTo>
                  <a:pt x="10" y="94"/>
                  <a:pt x="10" y="94"/>
                  <a:pt x="10" y="94"/>
                </a:cubicBezTo>
                <a:cubicBezTo>
                  <a:pt x="0" y="107"/>
                  <a:pt x="2" y="130"/>
                  <a:pt x="18" y="165"/>
                </a:cubicBezTo>
                <a:cubicBezTo>
                  <a:pt x="49" y="168"/>
                  <a:pt x="49" y="168"/>
                  <a:pt x="49" y="168"/>
                </a:cubicBezTo>
                <a:cubicBezTo>
                  <a:pt x="50" y="168"/>
                  <a:pt x="50" y="168"/>
                  <a:pt x="50" y="168"/>
                </a:cubicBezTo>
                <a:cubicBezTo>
                  <a:pt x="50" y="169"/>
                  <a:pt x="50" y="169"/>
                  <a:pt x="50" y="169"/>
                </a:cubicBezTo>
                <a:cubicBezTo>
                  <a:pt x="82" y="184"/>
                  <a:pt x="82" y="184"/>
                  <a:pt x="82" y="184"/>
                </a:cubicBezTo>
                <a:cubicBezTo>
                  <a:pt x="116" y="179"/>
                  <a:pt x="116" y="179"/>
                  <a:pt x="116" y="179"/>
                </a:cubicBezTo>
                <a:cubicBezTo>
                  <a:pt x="130" y="176"/>
                  <a:pt x="145" y="163"/>
                  <a:pt x="165" y="139"/>
                </a:cubicBezTo>
                <a:cubicBezTo>
                  <a:pt x="166" y="139"/>
                  <a:pt x="166" y="139"/>
                  <a:pt x="166" y="139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83" y="132"/>
                  <a:pt x="183" y="132"/>
                  <a:pt x="183" y="132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6"/>
                  <a:pt x="179" y="86"/>
                  <a:pt x="179" y="86"/>
                </a:cubicBezTo>
                <a:cubicBezTo>
                  <a:pt x="198" y="58"/>
                  <a:pt x="198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6" y="33"/>
                  <a:pt x="215" y="22"/>
                  <a:pt x="210" y="12"/>
                </a:cubicBezTo>
                <a:cubicBezTo>
                  <a:pt x="205" y="4"/>
                  <a:pt x="200" y="0"/>
                  <a:pt x="195" y="0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5" y="18"/>
                  <a:pt x="155" y="18"/>
                  <a:pt x="155" y="18"/>
                </a:cubicBezTo>
                <a:cubicBezTo>
                  <a:pt x="155" y="18"/>
                  <a:pt x="155" y="18"/>
                  <a:pt x="155" y="18"/>
                </a:cubicBezTo>
                <a:lnTo>
                  <a:pt x="9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9" name="Freeform 29"/>
          <p:cNvSpPr/>
          <p:nvPr/>
        </p:nvSpPr>
        <p:spPr bwMode="auto">
          <a:xfrm>
            <a:off x="6408567" y="2535822"/>
            <a:ext cx="955642" cy="870978"/>
          </a:xfrm>
          <a:custGeom>
            <a:avLst/>
            <a:gdLst>
              <a:gd name="T0" fmla="*/ 932 w 950"/>
              <a:gd name="T1" fmla="*/ 403 h 866"/>
              <a:gd name="T2" fmla="*/ 914 w 950"/>
              <a:gd name="T3" fmla="*/ 315 h 866"/>
              <a:gd name="T4" fmla="*/ 829 w 950"/>
              <a:gd name="T5" fmla="*/ 403 h 866"/>
              <a:gd name="T6" fmla="*/ 815 w 950"/>
              <a:gd name="T7" fmla="*/ 428 h 866"/>
              <a:gd name="T8" fmla="*/ 707 w 950"/>
              <a:gd name="T9" fmla="*/ 447 h 866"/>
              <a:gd name="T10" fmla="*/ 683 w 950"/>
              <a:gd name="T11" fmla="*/ 403 h 866"/>
              <a:gd name="T12" fmla="*/ 655 w 950"/>
              <a:gd name="T13" fmla="*/ 375 h 866"/>
              <a:gd name="T14" fmla="*/ 622 w 950"/>
              <a:gd name="T15" fmla="*/ 347 h 866"/>
              <a:gd name="T16" fmla="*/ 443 w 950"/>
              <a:gd name="T17" fmla="*/ 313 h 866"/>
              <a:gd name="T18" fmla="*/ 340 w 950"/>
              <a:gd name="T19" fmla="*/ 150 h 866"/>
              <a:gd name="T20" fmla="*/ 143 w 950"/>
              <a:gd name="T21" fmla="*/ 21 h 866"/>
              <a:gd name="T22" fmla="*/ 11 w 950"/>
              <a:gd name="T23" fmla="*/ 37 h 866"/>
              <a:gd name="T24" fmla="*/ 12 w 950"/>
              <a:gd name="T25" fmla="*/ 54 h 866"/>
              <a:gd name="T26" fmla="*/ 2 w 950"/>
              <a:gd name="T27" fmla="*/ 74 h 866"/>
              <a:gd name="T28" fmla="*/ 13 w 950"/>
              <a:gd name="T29" fmla="*/ 120 h 866"/>
              <a:gd name="T30" fmla="*/ 55 w 950"/>
              <a:gd name="T31" fmla="*/ 99 h 866"/>
              <a:gd name="T32" fmla="*/ 99 w 950"/>
              <a:gd name="T33" fmla="*/ 130 h 866"/>
              <a:gd name="T34" fmla="*/ 159 w 950"/>
              <a:gd name="T35" fmla="*/ 203 h 866"/>
              <a:gd name="T36" fmla="*/ 195 w 950"/>
              <a:gd name="T37" fmla="*/ 173 h 866"/>
              <a:gd name="T38" fmla="*/ 258 w 950"/>
              <a:gd name="T39" fmla="*/ 137 h 866"/>
              <a:gd name="T40" fmla="*/ 303 w 950"/>
              <a:gd name="T41" fmla="*/ 187 h 866"/>
              <a:gd name="T42" fmla="*/ 316 w 950"/>
              <a:gd name="T43" fmla="*/ 264 h 866"/>
              <a:gd name="T44" fmla="*/ 319 w 950"/>
              <a:gd name="T45" fmla="*/ 347 h 866"/>
              <a:gd name="T46" fmla="*/ 306 w 950"/>
              <a:gd name="T47" fmla="*/ 380 h 866"/>
              <a:gd name="T48" fmla="*/ 296 w 950"/>
              <a:gd name="T49" fmla="*/ 394 h 866"/>
              <a:gd name="T50" fmla="*/ 302 w 950"/>
              <a:gd name="T51" fmla="*/ 443 h 866"/>
              <a:gd name="T52" fmla="*/ 289 w 950"/>
              <a:gd name="T53" fmla="*/ 486 h 866"/>
              <a:gd name="T54" fmla="*/ 251 w 950"/>
              <a:gd name="T55" fmla="*/ 479 h 866"/>
              <a:gd name="T56" fmla="*/ 222 w 950"/>
              <a:gd name="T57" fmla="*/ 539 h 866"/>
              <a:gd name="T58" fmla="*/ 180 w 950"/>
              <a:gd name="T59" fmla="*/ 577 h 866"/>
              <a:gd name="T60" fmla="*/ 211 w 950"/>
              <a:gd name="T61" fmla="*/ 622 h 866"/>
              <a:gd name="T62" fmla="*/ 239 w 950"/>
              <a:gd name="T63" fmla="*/ 656 h 866"/>
              <a:gd name="T64" fmla="*/ 289 w 950"/>
              <a:gd name="T65" fmla="*/ 668 h 866"/>
              <a:gd name="T66" fmla="*/ 312 w 950"/>
              <a:gd name="T67" fmla="*/ 717 h 866"/>
              <a:gd name="T68" fmla="*/ 353 w 950"/>
              <a:gd name="T69" fmla="*/ 749 h 866"/>
              <a:gd name="T70" fmla="*/ 407 w 950"/>
              <a:gd name="T71" fmla="*/ 733 h 866"/>
              <a:gd name="T72" fmla="*/ 442 w 950"/>
              <a:gd name="T73" fmla="*/ 724 h 866"/>
              <a:gd name="T74" fmla="*/ 468 w 950"/>
              <a:gd name="T75" fmla="*/ 763 h 866"/>
              <a:gd name="T76" fmla="*/ 475 w 950"/>
              <a:gd name="T77" fmla="*/ 763 h 866"/>
              <a:gd name="T78" fmla="*/ 528 w 950"/>
              <a:gd name="T79" fmla="*/ 746 h 866"/>
              <a:gd name="T80" fmla="*/ 544 w 950"/>
              <a:gd name="T81" fmla="*/ 770 h 866"/>
              <a:gd name="T82" fmla="*/ 557 w 950"/>
              <a:gd name="T83" fmla="*/ 785 h 866"/>
              <a:gd name="T84" fmla="*/ 605 w 950"/>
              <a:gd name="T85" fmla="*/ 813 h 866"/>
              <a:gd name="T86" fmla="*/ 621 w 950"/>
              <a:gd name="T87" fmla="*/ 800 h 866"/>
              <a:gd name="T88" fmla="*/ 643 w 950"/>
              <a:gd name="T89" fmla="*/ 785 h 866"/>
              <a:gd name="T90" fmla="*/ 674 w 950"/>
              <a:gd name="T91" fmla="*/ 830 h 866"/>
              <a:gd name="T92" fmla="*/ 709 w 950"/>
              <a:gd name="T93" fmla="*/ 866 h 866"/>
              <a:gd name="T94" fmla="*/ 734 w 950"/>
              <a:gd name="T95" fmla="*/ 819 h 866"/>
              <a:gd name="T96" fmla="*/ 781 w 950"/>
              <a:gd name="T97" fmla="*/ 795 h 866"/>
              <a:gd name="T98" fmla="*/ 808 w 950"/>
              <a:gd name="T99" fmla="*/ 804 h 866"/>
              <a:gd name="T100" fmla="*/ 831 w 950"/>
              <a:gd name="T101" fmla="*/ 830 h 866"/>
              <a:gd name="T102" fmla="*/ 839 w 950"/>
              <a:gd name="T103" fmla="*/ 759 h 866"/>
              <a:gd name="T104" fmla="*/ 857 w 950"/>
              <a:gd name="T105" fmla="*/ 642 h 866"/>
              <a:gd name="T106" fmla="*/ 887 w 950"/>
              <a:gd name="T107" fmla="*/ 647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0" h="866">
                <a:moveTo>
                  <a:pt x="946" y="508"/>
                </a:moveTo>
                <a:cubicBezTo>
                  <a:pt x="930" y="405"/>
                  <a:pt x="930" y="405"/>
                  <a:pt x="930" y="405"/>
                </a:cubicBezTo>
                <a:cubicBezTo>
                  <a:pt x="931" y="403"/>
                  <a:pt x="931" y="403"/>
                  <a:pt x="931" y="403"/>
                </a:cubicBezTo>
                <a:cubicBezTo>
                  <a:pt x="932" y="403"/>
                  <a:pt x="932" y="403"/>
                  <a:pt x="932" y="403"/>
                </a:cubicBezTo>
                <a:cubicBezTo>
                  <a:pt x="940" y="391"/>
                  <a:pt x="944" y="381"/>
                  <a:pt x="942" y="374"/>
                </a:cubicBezTo>
                <a:cubicBezTo>
                  <a:pt x="937" y="368"/>
                  <a:pt x="937" y="368"/>
                  <a:pt x="937" y="368"/>
                </a:cubicBezTo>
                <a:cubicBezTo>
                  <a:pt x="926" y="360"/>
                  <a:pt x="921" y="343"/>
                  <a:pt x="924" y="315"/>
                </a:cubicBezTo>
                <a:cubicBezTo>
                  <a:pt x="914" y="315"/>
                  <a:pt x="914" y="315"/>
                  <a:pt x="914" y="315"/>
                </a:cubicBezTo>
                <a:cubicBezTo>
                  <a:pt x="907" y="314"/>
                  <a:pt x="898" y="317"/>
                  <a:pt x="890" y="322"/>
                </a:cubicBezTo>
                <a:cubicBezTo>
                  <a:pt x="881" y="329"/>
                  <a:pt x="876" y="336"/>
                  <a:pt x="875" y="341"/>
                </a:cubicBezTo>
                <a:cubicBezTo>
                  <a:pt x="871" y="354"/>
                  <a:pt x="857" y="362"/>
                  <a:pt x="834" y="370"/>
                </a:cubicBezTo>
                <a:cubicBezTo>
                  <a:pt x="829" y="403"/>
                  <a:pt x="829" y="403"/>
                  <a:pt x="829" y="403"/>
                </a:cubicBezTo>
                <a:cubicBezTo>
                  <a:pt x="829" y="404"/>
                  <a:pt x="829" y="404"/>
                  <a:pt x="829" y="404"/>
                </a:cubicBezTo>
                <a:cubicBezTo>
                  <a:pt x="828" y="405"/>
                  <a:pt x="828" y="405"/>
                  <a:pt x="828" y="405"/>
                </a:cubicBezTo>
                <a:cubicBezTo>
                  <a:pt x="816" y="426"/>
                  <a:pt x="816" y="426"/>
                  <a:pt x="816" y="426"/>
                </a:cubicBezTo>
                <a:cubicBezTo>
                  <a:pt x="815" y="428"/>
                  <a:pt x="815" y="428"/>
                  <a:pt x="815" y="428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13" y="428"/>
                  <a:pt x="813" y="428"/>
                  <a:pt x="813" y="428"/>
                </a:cubicBezTo>
                <a:cubicBezTo>
                  <a:pt x="708" y="447"/>
                  <a:pt x="708" y="447"/>
                  <a:pt x="708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4" y="447"/>
                  <a:pt x="704" y="447"/>
                  <a:pt x="704" y="447"/>
                </a:cubicBezTo>
                <a:cubicBezTo>
                  <a:pt x="704" y="445"/>
                  <a:pt x="704" y="445"/>
                  <a:pt x="704" y="445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83" y="403"/>
                  <a:pt x="683" y="403"/>
                  <a:pt x="683" y="403"/>
                </a:cubicBezTo>
                <a:cubicBezTo>
                  <a:pt x="671" y="387"/>
                  <a:pt x="671" y="387"/>
                  <a:pt x="671" y="387"/>
                </a:cubicBezTo>
                <a:cubicBezTo>
                  <a:pt x="657" y="376"/>
                  <a:pt x="657" y="376"/>
                  <a:pt x="657" y="376"/>
                </a:cubicBezTo>
                <a:cubicBezTo>
                  <a:pt x="656" y="375"/>
                  <a:pt x="656" y="375"/>
                  <a:pt x="656" y="375"/>
                </a:cubicBezTo>
                <a:cubicBezTo>
                  <a:pt x="655" y="375"/>
                  <a:pt x="655" y="375"/>
                  <a:pt x="655" y="375"/>
                </a:cubicBezTo>
                <a:cubicBezTo>
                  <a:pt x="655" y="374"/>
                  <a:pt x="655" y="374"/>
                  <a:pt x="655" y="374"/>
                </a:cubicBezTo>
                <a:cubicBezTo>
                  <a:pt x="655" y="373"/>
                  <a:pt x="655" y="373"/>
                  <a:pt x="655" y="373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622" y="347"/>
                  <a:pt x="622" y="347"/>
                  <a:pt x="622" y="347"/>
                </a:cubicBezTo>
                <a:cubicBezTo>
                  <a:pt x="620" y="344"/>
                  <a:pt x="620" y="344"/>
                  <a:pt x="620" y="344"/>
                </a:cubicBezTo>
                <a:cubicBezTo>
                  <a:pt x="597" y="331"/>
                  <a:pt x="597" y="331"/>
                  <a:pt x="597" y="331"/>
                </a:cubicBezTo>
                <a:cubicBezTo>
                  <a:pt x="513" y="316"/>
                  <a:pt x="513" y="316"/>
                  <a:pt x="513" y="316"/>
                </a:cubicBezTo>
                <a:cubicBezTo>
                  <a:pt x="443" y="313"/>
                  <a:pt x="443" y="313"/>
                  <a:pt x="443" y="313"/>
                </a:cubicBezTo>
                <a:cubicBezTo>
                  <a:pt x="441" y="315"/>
                  <a:pt x="441" y="315"/>
                  <a:pt x="441" y="315"/>
                </a:cubicBezTo>
                <a:cubicBezTo>
                  <a:pt x="438" y="315"/>
                  <a:pt x="436" y="314"/>
                  <a:pt x="435" y="312"/>
                </a:cubicBezTo>
                <a:cubicBezTo>
                  <a:pt x="395" y="221"/>
                  <a:pt x="395" y="221"/>
                  <a:pt x="395" y="221"/>
                </a:cubicBezTo>
                <a:cubicBezTo>
                  <a:pt x="391" y="214"/>
                  <a:pt x="374" y="190"/>
                  <a:pt x="340" y="150"/>
                </a:cubicBezTo>
                <a:cubicBezTo>
                  <a:pt x="308" y="111"/>
                  <a:pt x="290" y="90"/>
                  <a:pt x="285" y="86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17" y="23"/>
                  <a:pt x="217" y="23"/>
                  <a:pt x="217" y="23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32" y="14"/>
                  <a:pt x="122" y="9"/>
                  <a:pt x="106" y="6"/>
                </a:cubicBezTo>
                <a:cubicBezTo>
                  <a:pt x="92" y="0"/>
                  <a:pt x="60" y="11"/>
                  <a:pt x="11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1" y="56"/>
                  <a:pt x="11" y="56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5"/>
                  <a:pt x="2" y="106"/>
                  <a:pt x="5" y="114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08"/>
                  <a:pt x="51" y="101"/>
                  <a:pt x="55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60"/>
                  <a:pt x="109" y="172"/>
                  <a:pt x="128" y="190"/>
                </a:cubicBezTo>
                <a:cubicBezTo>
                  <a:pt x="140" y="199"/>
                  <a:pt x="147" y="203"/>
                  <a:pt x="153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64" y="201"/>
                  <a:pt x="164" y="201"/>
                  <a:pt x="164" y="201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95" y="175"/>
                  <a:pt x="195" y="175"/>
                  <a:pt x="195" y="175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224" y="169"/>
                  <a:pt x="224" y="169"/>
                  <a:pt x="224" y="169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0" y="150"/>
                  <a:pt x="280" y="150"/>
                  <a:pt x="280" y="150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12" y="211"/>
                  <a:pt x="312" y="211"/>
                  <a:pt x="312" y="211"/>
                </a:cubicBezTo>
                <a:cubicBezTo>
                  <a:pt x="312" y="215"/>
                  <a:pt x="312" y="215"/>
                  <a:pt x="312" y="215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6" y="267"/>
                  <a:pt x="316" y="267"/>
                  <a:pt x="316" y="267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312"/>
                  <a:pt x="309" y="312"/>
                  <a:pt x="309" y="312"/>
                </a:cubicBezTo>
                <a:cubicBezTo>
                  <a:pt x="316" y="331"/>
                  <a:pt x="319" y="343"/>
                  <a:pt x="319" y="347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6"/>
                  <a:pt x="317" y="366"/>
                  <a:pt x="317" y="366"/>
                </a:cubicBezTo>
                <a:cubicBezTo>
                  <a:pt x="306" y="380"/>
                  <a:pt x="306" y="380"/>
                  <a:pt x="306" y="380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296" y="394"/>
                  <a:pt x="296" y="394"/>
                  <a:pt x="296" y="394"/>
                </a:cubicBezTo>
                <a:cubicBezTo>
                  <a:pt x="295" y="417"/>
                  <a:pt x="295" y="417"/>
                  <a:pt x="295" y="417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2" y="443"/>
                  <a:pt x="302" y="443"/>
                  <a:pt x="302" y="443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295" y="481"/>
                  <a:pt x="295" y="481"/>
                  <a:pt x="295" y="481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5" y="489"/>
                  <a:pt x="280" y="489"/>
                  <a:pt x="274" y="486"/>
                </a:cubicBezTo>
                <a:cubicBezTo>
                  <a:pt x="271" y="486"/>
                  <a:pt x="271" y="486"/>
                  <a:pt x="271" y="486"/>
                </a:cubicBezTo>
                <a:cubicBezTo>
                  <a:pt x="262" y="475"/>
                  <a:pt x="262" y="475"/>
                  <a:pt x="262" y="475"/>
                </a:cubicBezTo>
                <a:cubicBezTo>
                  <a:pt x="251" y="479"/>
                  <a:pt x="251" y="479"/>
                  <a:pt x="251" y="479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23" y="537"/>
                  <a:pt x="223" y="537"/>
                  <a:pt x="223" y="537"/>
                </a:cubicBezTo>
                <a:cubicBezTo>
                  <a:pt x="223" y="538"/>
                  <a:pt x="223" y="538"/>
                  <a:pt x="223" y="538"/>
                </a:cubicBezTo>
                <a:cubicBezTo>
                  <a:pt x="222" y="539"/>
                  <a:pt x="222" y="539"/>
                  <a:pt x="222" y="539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5" y="551"/>
                  <a:pt x="205" y="551"/>
                  <a:pt x="205" y="551"/>
                </a:cubicBezTo>
                <a:cubicBezTo>
                  <a:pt x="197" y="552"/>
                  <a:pt x="197" y="552"/>
                  <a:pt x="197" y="552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90" y="595"/>
                  <a:pt x="190" y="595"/>
                  <a:pt x="190" y="59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2"/>
                  <a:pt x="211" y="622"/>
                  <a:pt x="211" y="622"/>
                </a:cubicBezTo>
                <a:cubicBezTo>
                  <a:pt x="211" y="630"/>
                  <a:pt x="211" y="630"/>
                  <a:pt x="211" y="630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9" y="655"/>
                  <a:pt x="239" y="655"/>
                  <a:pt x="239" y="655"/>
                </a:cubicBezTo>
                <a:cubicBezTo>
                  <a:pt x="239" y="656"/>
                  <a:pt x="239" y="656"/>
                  <a:pt x="239" y="656"/>
                </a:cubicBezTo>
                <a:cubicBezTo>
                  <a:pt x="242" y="681"/>
                  <a:pt x="242" y="681"/>
                  <a:pt x="242" y="681"/>
                </a:cubicBezTo>
                <a:cubicBezTo>
                  <a:pt x="248" y="686"/>
                  <a:pt x="248" y="686"/>
                  <a:pt x="248" y="686"/>
                </a:cubicBezTo>
                <a:cubicBezTo>
                  <a:pt x="269" y="680"/>
                  <a:pt x="269" y="680"/>
                  <a:pt x="269" y="680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300" y="702"/>
                  <a:pt x="300" y="702"/>
                  <a:pt x="300" y="702"/>
                </a:cubicBezTo>
                <a:cubicBezTo>
                  <a:pt x="309" y="716"/>
                  <a:pt x="309" y="716"/>
                  <a:pt x="309" y="716"/>
                </a:cubicBezTo>
                <a:cubicBezTo>
                  <a:pt x="312" y="717"/>
                  <a:pt x="312" y="717"/>
                  <a:pt x="312" y="717"/>
                </a:cubicBezTo>
                <a:cubicBezTo>
                  <a:pt x="319" y="732"/>
                  <a:pt x="319" y="732"/>
                  <a:pt x="319" y="732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37" y="748"/>
                  <a:pt x="342" y="748"/>
                  <a:pt x="347" y="748"/>
                </a:cubicBezTo>
                <a:cubicBezTo>
                  <a:pt x="353" y="749"/>
                  <a:pt x="353" y="749"/>
                  <a:pt x="353" y="749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70" y="741"/>
                  <a:pt x="377" y="738"/>
                  <a:pt x="385" y="737"/>
                </a:cubicBezTo>
                <a:cubicBezTo>
                  <a:pt x="392" y="734"/>
                  <a:pt x="392" y="734"/>
                  <a:pt x="392" y="734"/>
                </a:cubicBezTo>
                <a:cubicBezTo>
                  <a:pt x="407" y="733"/>
                  <a:pt x="407" y="733"/>
                  <a:pt x="407" y="733"/>
                </a:cubicBezTo>
                <a:cubicBezTo>
                  <a:pt x="412" y="733"/>
                  <a:pt x="414" y="734"/>
                  <a:pt x="417" y="737"/>
                </a:cubicBezTo>
                <a:cubicBezTo>
                  <a:pt x="438" y="723"/>
                  <a:pt x="438" y="723"/>
                  <a:pt x="438" y="723"/>
                </a:cubicBezTo>
                <a:cubicBezTo>
                  <a:pt x="440" y="723"/>
                  <a:pt x="440" y="723"/>
                  <a:pt x="440" y="723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3" y="723"/>
                  <a:pt x="443" y="723"/>
                  <a:pt x="443" y="723"/>
                </a:cubicBezTo>
                <a:cubicBezTo>
                  <a:pt x="446" y="725"/>
                  <a:pt x="446" y="725"/>
                  <a:pt x="446" y="725"/>
                </a:cubicBezTo>
                <a:cubicBezTo>
                  <a:pt x="454" y="735"/>
                  <a:pt x="458" y="743"/>
                  <a:pt x="458" y="748"/>
                </a:cubicBezTo>
                <a:cubicBezTo>
                  <a:pt x="468" y="763"/>
                  <a:pt x="468" y="763"/>
                  <a:pt x="468" y="763"/>
                </a:cubicBezTo>
                <a:cubicBezTo>
                  <a:pt x="475" y="766"/>
                  <a:pt x="475" y="766"/>
                  <a:pt x="475" y="766"/>
                </a:cubicBezTo>
                <a:cubicBezTo>
                  <a:pt x="476" y="766"/>
                  <a:pt x="476" y="766"/>
                  <a:pt x="476" y="766"/>
                </a:cubicBezTo>
                <a:cubicBezTo>
                  <a:pt x="477" y="766"/>
                  <a:pt x="477" y="766"/>
                  <a:pt x="477" y="766"/>
                </a:cubicBezTo>
                <a:cubicBezTo>
                  <a:pt x="475" y="763"/>
                  <a:pt x="475" y="763"/>
                  <a:pt x="475" y="763"/>
                </a:cubicBezTo>
                <a:cubicBezTo>
                  <a:pt x="474" y="758"/>
                  <a:pt x="474" y="755"/>
                  <a:pt x="475" y="753"/>
                </a:cubicBezTo>
                <a:cubicBezTo>
                  <a:pt x="477" y="750"/>
                  <a:pt x="481" y="748"/>
                  <a:pt x="488" y="748"/>
                </a:cubicBezTo>
                <a:cubicBezTo>
                  <a:pt x="527" y="747"/>
                  <a:pt x="527" y="747"/>
                  <a:pt x="527" y="747"/>
                </a:cubicBezTo>
                <a:cubicBezTo>
                  <a:pt x="528" y="746"/>
                  <a:pt x="528" y="746"/>
                  <a:pt x="528" y="746"/>
                </a:cubicBezTo>
                <a:cubicBezTo>
                  <a:pt x="530" y="746"/>
                  <a:pt x="530" y="746"/>
                  <a:pt x="530" y="746"/>
                </a:cubicBezTo>
                <a:cubicBezTo>
                  <a:pt x="530" y="748"/>
                  <a:pt x="530" y="748"/>
                  <a:pt x="530" y="748"/>
                </a:cubicBezTo>
                <a:cubicBezTo>
                  <a:pt x="532" y="748"/>
                  <a:pt x="532" y="748"/>
                  <a:pt x="532" y="748"/>
                </a:cubicBezTo>
                <a:cubicBezTo>
                  <a:pt x="544" y="770"/>
                  <a:pt x="544" y="770"/>
                  <a:pt x="544" y="770"/>
                </a:cubicBezTo>
                <a:cubicBezTo>
                  <a:pt x="543" y="781"/>
                  <a:pt x="543" y="781"/>
                  <a:pt x="543" y="781"/>
                </a:cubicBezTo>
                <a:cubicBezTo>
                  <a:pt x="542" y="781"/>
                  <a:pt x="542" y="781"/>
                  <a:pt x="542" y="781"/>
                </a:cubicBezTo>
                <a:cubicBezTo>
                  <a:pt x="556" y="785"/>
                  <a:pt x="556" y="785"/>
                  <a:pt x="556" y="785"/>
                </a:cubicBezTo>
                <a:cubicBezTo>
                  <a:pt x="557" y="785"/>
                  <a:pt x="557" y="785"/>
                  <a:pt x="557" y="785"/>
                </a:cubicBezTo>
                <a:cubicBezTo>
                  <a:pt x="556" y="781"/>
                  <a:pt x="556" y="779"/>
                  <a:pt x="559" y="777"/>
                </a:cubicBezTo>
                <a:cubicBezTo>
                  <a:pt x="564" y="776"/>
                  <a:pt x="564" y="776"/>
                  <a:pt x="564" y="776"/>
                </a:cubicBezTo>
                <a:cubicBezTo>
                  <a:pt x="599" y="800"/>
                  <a:pt x="599" y="800"/>
                  <a:pt x="599" y="800"/>
                </a:cubicBezTo>
                <a:cubicBezTo>
                  <a:pt x="602" y="804"/>
                  <a:pt x="604" y="808"/>
                  <a:pt x="605" y="813"/>
                </a:cubicBezTo>
                <a:cubicBezTo>
                  <a:pt x="606" y="828"/>
                  <a:pt x="606" y="828"/>
                  <a:pt x="606" y="828"/>
                </a:cubicBezTo>
                <a:cubicBezTo>
                  <a:pt x="618" y="830"/>
                  <a:pt x="618" y="830"/>
                  <a:pt x="618" y="830"/>
                </a:cubicBezTo>
                <a:cubicBezTo>
                  <a:pt x="625" y="817"/>
                  <a:pt x="625" y="817"/>
                  <a:pt x="625" y="817"/>
                </a:cubicBezTo>
                <a:cubicBezTo>
                  <a:pt x="622" y="811"/>
                  <a:pt x="620" y="805"/>
                  <a:pt x="621" y="800"/>
                </a:cubicBezTo>
                <a:cubicBezTo>
                  <a:pt x="622" y="796"/>
                  <a:pt x="623" y="793"/>
                  <a:pt x="627" y="791"/>
                </a:cubicBezTo>
                <a:cubicBezTo>
                  <a:pt x="630" y="788"/>
                  <a:pt x="630" y="788"/>
                  <a:pt x="630" y="788"/>
                </a:cubicBezTo>
                <a:cubicBezTo>
                  <a:pt x="630" y="786"/>
                  <a:pt x="631" y="785"/>
                  <a:pt x="633" y="784"/>
                </a:cubicBezTo>
                <a:cubicBezTo>
                  <a:pt x="643" y="785"/>
                  <a:pt x="643" y="785"/>
                  <a:pt x="643" y="785"/>
                </a:cubicBezTo>
                <a:cubicBezTo>
                  <a:pt x="648" y="788"/>
                  <a:pt x="652" y="798"/>
                  <a:pt x="655" y="816"/>
                </a:cubicBezTo>
                <a:cubicBezTo>
                  <a:pt x="655" y="818"/>
                  <a:pt x="655" y="818"/>
                  <a:pt x="655" y="818"/>
                </a:cubicBezTo>
                <a:cubicBezTo>
                  <a:pt x="657" y="819"/>
                  <a:pt x="657" y="819"/>
                  <a:pt x="657" y="819"/>
                </a:cubicBezTo>
                <a:cubicBezTo>
                  <a:pt x="658" y="824"/>
                  <a:pt x="664" y="827"/>
                  <a:pt x="674" y="830"/>
                </a:cubicBezTo>
                <a:cubicBezTo>
                  <a:pt x="675" y="830"/>
                  <a:pt x="675" y="830"/>
                  <a:pt x="675" y="830"/>
                </a:cubicBezTo>
                <a:cubicBezTo>
                  <a:pt x="676" y="831"/>
                  <a:pt x="676" y="831"/>
                  <a:pt x="676" y="831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25" y="861"/>
                  <a:pt x="725" y="861"/>
                  <a:pt x="725" y="861"/>
                </a:cubicBezTo>
                <a:cubicBezTo>
                  <a:pt x="723" y="855"/>
                  <a:pt x="723" y="855"/>
                  <a:pt x="723" y="855"/>
                </a:cubicBezTo>
                <a:cubicBezTo>
                  <a:pt x="719" y="850"/>
                  <a:pt x="718" y="845"/>
                  <a:pt x="718" y="842"/>
                </a:cubicBezTo>
                <a:cubicBezTo>
                  <a:pt x="718" y="834"/>
                  <a:pt x="723" y="827"/>
                  <a:pt x="734" y="819"/>
                </a:cubicBezTo>
                <a:cubicBezTo>
                  <a:pt x="752" y="804"/>
                  <a:pt x="752" y="804"/>
                  <a:pt x="752" y="804"/>
                </a:cubicBezTo>
                <a:cubicBezTo>
                  <a:pt x="773" y="818"/>
                  <a:pt x="773" y="818"/>
                  <a:pt x="773" y="818"/>
                </a:cubicBezTo>
                <a:cubicBezTo>
                  <a:pt x="777" y="818"/>
                  <a:pt x="777" y="818"/>
                  <a:pt x="777" y="818"/>
                </a:cubicBezTo>
                <a:cubicBezTo>
                  <a:pt x="781" y="795"/>
                  <a:pt x="781" y="795"/>
                  <a:pt x="781" y="795"/>
                </a:cubicBezTo>
                <a:cubicBezTo>
                  <a:pt x="781" y="791"/>
                  <a:pt x="781" y="791"/>
                  <a:pt x="781" y="791"/>
                </a:cubicBezTo>
                <a:cubicBezTo>
                  <a:pt x="785" y="790"/>
                  <a:pt x="785" y="790"/>
                  <a:pt x="785" y="790"/>
                </a:cubicBezTo>
                <a:cubicBezTo>
                  <a:pt x="802" y="792"/>
                  <a:pt x="802" y="792"/>
                  <a:pt x="802" y="792"/>
                </a:cubicBezTo>
                <a:cubicBezTo>
                  <a:pt x="806" y="795"/>
                  <a:pt x="808" y="798"/>
                  <a:pt x="808" y="804"/>
                </a:cubicBezTo>
                <a:cubicBezTo>
                  <a:pt x="808" y="808"/>
                  <a:pt x="804" y="813"/>
                  <a:pt x="801" y="817"/>
                </a:cubicBezTo>
                <a:cubicBezTo>
                  <a:pt x="804" y="819"/>
                  <a:pt x="804" y="819"/>
                  <a:pt x="804" y="819"/>
                </a:cubicBezTo>
                <a:cubicBezTo>
                  <a:pt x="815" y="825"/>
                  <a:pt x="823" y="829"/>
                  <a:pt x="830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45" y="837"/>
                  <a:pt x="845" y="837"/>
                  <a:pt x="845" y="837"/>
                </a:cubicBezTo>
                <a:cubicBezTo>
                  <a:pt x="855" y="836"/>
                  <a:pt x="855" y="836"/>
                  <a:pt x="855" y="836"/>
                </a:cubicBezTo>
                <a:cubicBezTo>
                  <a:pt x="839" y="759"/>
                  <a:pt x="839" y="759"/>
                  <a:pt x="839" y="759"/>
                </a:cubicBezTo>
                <a:cubicBezTo>
                  <a:pt x="829" y="753"/>
                  <a:pt x="819" y="740"/>
                  <a:pt x="810" y="725"/>
                </a:cubicBezTo>
                <a:cubicBezTo>
                  <a:pt x="802" y="713"/>
                  <a:pt x="807" y="695"/>
                  <a:pt x="823" y="674"/>
                </a:cubicBezTo>
                <a:cubicBezTo>
                  <a:pt x="833" y="663"/>
                  <a:pt x="845" y="653"/>
                  <a:pt x="857" y="642"/>
                </a:cubicBezTo>
                <a:cubicBezTo>
                  <a:pt x="857" y="642"/>
                  <a:pt x="857" y="642"/>
                  <a:pt x="857" y="642"/>
                </a:cubicBezTo>
                <a:cubicBezTo>
                  <a:pt x="858" y="640"/>
                  <a:pt x="858" y="640"/>
                  <a:pt x="858" y="640"/>
                </a:cubicBezTo>
                <a:cubicBezTo>
                  <a:pt x="873" y="640"/>
                  <a:pt x="873" y="640"/>
                  <a:pt x="873" y="640"/>
                </a:cubicBezTo>
                <a:cubicBezTo>
                  <a:pt x="874" y="642"/>
                  <a:pt x="874" y="642"/>
                  <a:pt x="874" y="642"/>
                </a:cubicBezTo>
                <a:cubicBezTo>
                  <a:pt x="887" y="647"/>
                  <a:pt x="887" y="647"/>
                  <a:pt x="887" y="647"/>
                </a:cubicBezTo>
                <a:cubicBezTo>
                  <a:pt x="913" y="647"/>
                  <a:pt x="913" y="647"/>
                  <a:pt x="913" y="647"/>
                </a:cubicBezTo>
                <a:cubicBezTo>
                  <a:pt x="924" y="642"/>
                  <a:pt x="933" y="626"/>
                  <a:pt x="944" y="601"/>
                </a:cubicBezTo>
                <a:cubicBezTo>
                  <a:pt x="950" y="586"/>
                  <a:pt x="950" y="556"/>
                  <a:pt x="946" y="50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90" name="Freeform 16"/>
          <p:cNvSpPr/>
          <p:nvPr/>
        </p:nvSpPr>
        <p:spPr bwMode="auto">
          <a:xfrm>
            <a:off x="8510669" y="2415817"/>
            <a:ext cx="547221" cy="982017"/>
          </a:xfrm>
          <a:custGeom>
            <a:avLst/>
            <a:gdLst>
              <a:gd name="T0" fmla="*/ 125 w 425"/>
              <a:gd name="T1" fmla="*/ 238 h 763"/>
              <a:gd name="T2" fmla="*/ 159 w 425"/>
              <a:gd name="T3" fmla="*/ 266 h 763"/>
              <a:gd name="T4" fmla="*/ 184 w 425"/>
              <a:gd name="T5" fmla="*/ 285 h 763"/>
              <a:gd name="T6" fmla="*/ 231 w 425"/>
              <a:gd name="T7" fmla="*/ 303 h 763"/>
              <a:gd name="T8" fmla="*/ 232 w 425"/>
              <a:gd name="T9" fmla="*/ 305 h 763"/>
              <a:gd name="T10" fmla="*/ 245 w 425"/>
              <a:gd name="T11" fmla="*/ 326 h 763"/>
              <a:gd name="T12" fmla="*/ 233 w 425"/>
              <a:gd name="T13" fmla="*/ 359 h 763"/>
              <a:gd name="T14" fmla="*/ 232 w 425"/>
              <a:gd name="T15" fmla="*/ 380 h 763"/>
              <a:gd name="T16" fmla="*/ 220 w 425"/>
              <a:gd name="T17" fmla="*/ 417 h 763"/>
              <a:gd name="T18" fmla="*/ 185 w 425"/>
              <a:gd name="T19" fmla="*/ 414 h 763"/>
              <a:gd name="T20" fmla="*/ 147 w 425"/>
              <a:gd name="T21" fmla="*/ 438 h 763"/>
              <a:gd name="T22" fmla="*/ 153 w 425"/>
              <a:gd name="T23" fmla="*/ 468 h 763"/>
              <a:gd name="T24" fmla="*/ 114 w 425"/>
              <a:gd name="T25" fmla="*/ 459 h 763"/>
              <a:gd name="T26" fmla="*/ 82 w 425"/>
              <a:gd name="T27" fmla="*/ 447 h 763"/>
              <a:gd name="T28" fmla="*/ 51 w 425"/>
              <a:gd name="T29" fmla="*/ 519 h 763"/>
              <a:gd name="T30" fmla="*/ 61 w 425"/>
              <a:gd name="T31" fmla="*/ 538 h 763"/>
              <a:gd name="T32" fmla="*/ 68 w 425"/>
              <a:gd name="T33" fmla="*/ 557 h 763"/>
              <a:gd name="T34" fmla="*/ 70 w 425"/>
              <a:gd name="T35" fmla="*/ 587 h 763"/>
              <a:gd name="T36" fmla="*/ 6 w 425"/>
              <a:gd name="T37" fmla="*/ 600 h 763"/>
              <a:gd name="T38" fmla="*/ 8 w 425"/>
              <a:gd name="T39" fmla="*/ 643 h 763"/>
              <a:gd name="T40" fmla="*/ 16 w 425"/>
              <a:gd name="T41" fmla="*/ 670 h 763"/>
              <a:gd name="T42" fmla="*/ 87 w 425"/>
              <a:gd name="T43" fmla="*/ 667 h 763"/>
              <a:gd name="T44" fmla="*/ 112 w 425"/>
              <a:gd name="T45" fmla="*/ 686 h 763"/>
              <a:gd name="T46" fmla="*/ 133 w 425"/>
              <a:gd name="T47" fmla="*/ 702 h 763"/>
              <a:gd name="T48" fmla="*/ 151 w 425"/>
              <a:gd name="T49" fmla="*/ 688 h 763"/>
              <a:gd name="T50" fmla="*/ 201 w 425"/>
              <a:gd name="T51" fmla="*/ 722 h 763"/>
              <a:gd name="T52" fmla="*/ 258 w 425"/>
              <a:gd name="T53" fmla="*/ 725 h 763"/>
              <a:gd name="T54" fmla="*/ 275 w 425"/>
              <a:gd name="T55" fmla="*/ 736 h 763"/>
              <a:gd name="T56" fmla="*/ 275 w 425"/>
              <a:gd name="T57" fmla="*/ 737 h 763"/>
              <a:gd name="T58" fmla="*/ 298 w 425"/>
              <a:gd name="T59" fmla="*/ 759 h 763"/>
              <a:gd name="T60" fmla="*/ 325 w 425"/>
              <a:gd name="T61" fmla="*/ 739 h 763"/>
              <a:gd name="T62" fmla="*/ 316 w 425"/>
              <a:gd name="T63" fmla="*/ 723 h 763"/>
              <a:gd name="T64" fmla="*/ 325 w 425"/>
              <a:gd name="T65" fmla="*/ 680 h 763"/>
              <a:gd name="T66" fmla="*/ 353 w 425"/>
              <a:gd name="T67" fmla="*/ 678 h 763"/>
              <a:gd name="T68" fmla="*/ 318 w 425"/>
              <a:gd name="T69" fmla="*/ 641 h 763"/>
              <a:gd name="T70" fmla="*/ 308 w 425"/>
              <a:gd name="T71" fmla="*/ 627 h 763"/>
              <a:gd name="T72" fmla="*/ 320 w 425"/>
              <a:gd name="T73" fmla="*/ 611 h 763"/>
              <a:gd name="T74" fmla="*/ 398 w 425"/>
              <a:gd name="T75" fmla="*/ 615 h 763"/>
              <a:gd name="T76" fmla="*/ 425 w 425"/>
              <a:gd name="T77" fmla="*/ 611 h 763"/>
              <a:gd name="T78" fmla="*/ 381 w 425"/>
              <a:gd name="T79" fmla="*/ 495 h 763"/>
              <a:gd name="T80" fmla="*/ 360 w 425"/>
              <a:gd name="T81" fmla="*/ 486 h 763"/>
              <a:gd name="T82" fmla="*/ 357 w 425"/>
              <a:gd name="T83" fmla="*/ 455 h 763"/>
              <a:gd name="T84" fmla="*/ 363 w 425"/>
              <a:gd name="T85" fmla="*/ 252 h 763"/>
              <a:gd name="T86" fmla="*/ 367 w 425"/>
              <a:gd name="T87" fmla="*/ 213 h 763"/>
              <a:gd name="T88" fmla="*/ 389 w 425"/>
              <a:gd name="T89" fmla="*/ 181 h 763"/>
              <a:gd name="T90" fmla="*/ 365 w 425"/>
              <a:gd name="T91" fmla="*/ 147 h 763"/>
              <a:gd name="T92" fmla="*/ 363 w 425"/>
              <a:gd name="T93" fmla="*/ 117 h 763"/>
              <a:gd name="T94" fmla="*/ 364 w 425"/>
              <a:gd name="T95" fmla="*/ 114 h 763"/>
              <a:gd name="T96" fmla="*/ 383 w 425"/>
              <a:gd name="T97" fmla="*/ 49 h 763"/>
              <a:gd name="T98" fmla="*/ 396 w 425"/>
              <a:gd name="T99" fmla="*/ 29 h 763"/>
              <a:gd name="T100" fmla="*/ 412 w 425"/>
              <a:gd name="T101" fmla="*/ 16 h 763"/>
              <a:gd name="T102" fmla="*/ 391 w 425"/>
              <a:gd name="T103" fmla="*/ 0 h 763"/>
              <a:gd name="T104" fmla="*/ 354 w 425"/>
              <a:gd name="T105" fmla="*/ 14 h 763"/>
              <a:gd name="T106" fmla="*/ 320 w 425"/>
              <a:gd name="T107" fmla="*/ 45 h 763"/>
              <a:gd name="T108" fmla="*/ 276 w 425"/>
              <a:gd name="T109" fmla="*/ 76 h 763"/>
              <a:gd name="T110" fmla="*/ 257 w 425"/>
              <a:gd name="T111" fmla="*/ 93 h 763"/>
              <a:gd name="T112" fmla="*/ 244 w 425"/>
              <a:gd name="T113" fmla="*/ 156 h 763"/>
              <a:gd name="T114" fmla="*/ 241 w 425"/>
              <a:gd name="T115" fmla="*/ 174 h 763"/>
              <a:gd name="T116" fmla="*/ 228 w 425"/>
              <a:gd name="T117" fmla="*/ 191 h 763"/>
              <a:gd name="T118" fmla="*/ 226 w 425"/>
              <a:gd name="T119" fmla="*/ 193 h 763"/>
              <a:gd name="T120" fmla="*/ 200 w 425"/>
              <a:gd name="T121" fmla="*/ 196 h 763"/>
              <a:gd name="T122" fmla="*/ 199 w 425"/>
              <a:gd name="T123" fmla="*/ 196 h 763"/>
              <a:gd name="T124" fmla="*/ 142 w 425"/>
              <a:gd name="T125" fmla="*/ 174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" h="763">
                <a:moveTo>
                  <a:pt x="142" y="174"/>
                </a:moveTo>
                <a:cubicBezTo>
                  <a:pt x="135" y="173"/>
                  <a:pt x="135" y="173"/>
                  <a:pt x="135" y="173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43" y="259"/>
                  <a:pt x="143" y="259"/>
                  <a:pt x="143" y="259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2" y="267"/>
                  <a:pt x="162" y="267"/>
                  <a:pt x="162" y="267"/>
                </a:cubicBezTo>
                <a:cubicBezTo>
                  <a:pt x="184" y="285"/>
                  <a:pt x="184" y="285"/>
                  <a:pt x="184" y="285"/>
                </a:cubicBezTo>
                <a:cubicBezTo>
                  <a:pt x="214" y="293"/>
                  <a:pt x="214" y="293"/>
                  <a:pt x="214" y="293"/>
                </a:cubicBezTo>
                <a:cubicBezTo>
                  <a:pt x="215" y="293"/>
                  <a:pt x="215" y="293"/>
                  <a:pt x="215" y="293"/>
                </a:cubicBezTo>
                <a:cubicBezTo>
                  <a:pt x="231" y="303"/>
                  <a:pt x="231" y="303"/>
                  <a:pt x="231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5"/>
                  <a:pt x="232" y="305"/>
                  <a:pt x="232" y="305"/>
                </a:cubicBezTo>
                <a:cubicBezTo>
                  <a:pt x="244" y="322"/>
                  <a:pt x="244" y="322"/>
                  <a:pt x="244" y="322"/>
                </a:cubicBezTo>
                <a:cubicBezTo>
                  <a:pt x="246" y="324"/>
                  <a:pt x="246" y="324"/>
                  <a:pt x="246" y="324"/>
                </a:cubicBezTo>
                <a:cubicBezTo>
                  <a:pt x="245" y="326"/>
                  <a:pt x="245" y="326"/>
                  <a:pt x="245" y="326"/>
                </a:cubicBezTo>
                <a:cubicBezTo>
                  <a:pt x="234" y="343"/>
                  <a:pt x="234" y="343"/>
                  <a:pt x="234" y="343"/>
                </a:cubicBezTo>
                <a:cubicBezTo>
                  <a:pt x="232" y="345"/>
                  <a:pt x="232" y="351"/>
                  <a:pt x="232" y="359"/>
                </a:cubicBezTo>
                <a:cubicBezTo>
                  <a:pt x="233" y="359"/>
                  <a:pt x="233" y="359"/>
                  <a:pt x="233" y="359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7"/>
                  <a:pt x="222" y="417"/>
                  <a:pt x="222" y="417"/>
                </a:cubicBezTo>
                <a:cubicBezTo>
                  <a:pt x="220" y="417"/>
                  <a:pt x="220" y="417"/>
                  <a:pt x="220" y="417"/>
                </a:cubicBezTo>
                <a:cubicBezTo>
                  <a:pt x="216" y="416"/>
                  <a:pt x="216" y="416"/>
                  <a:pt x="216" y="416"/>
                </a:cubicBezTo>
                <a:cubicBezTo>
                  <a:pt x="203" y="413"/>
                  <a:pt x="203" y="413"/>
                  <a:pt x="203" y="413"/>
                </a:cubicBezTo>
                <a:cubicBezTo>
                  <a:pt x="185" y="414"/>
                  <a:pt x="185" y="414"/>
                  <a:pt x="185" y="414"/>
                </a:cubicBezTo>
                <a:cubicBezTo>
                  <a:pt x="169" y="419"/>
                  <a:pt x="169" y="419"/>
                  <a:pt x="169" y="419"/>
                </a:cubicBezTo>
                <a:cubicBezTo>
                  <a:pt x="151" y="434"/>
                  <a:pt x="151" y="434"/>
                  <a:pt x="151" y="434"/>
                </a:cubicBezTo>
                <a:cubicBezTo>
                  <a:pt x="147" y="438"/>
                  <a:pt x="147" y="438"/>
                  <a:pt x="147" y="438"/>
                </a:cubicBezTo>
                <a:cubicBezTo>
                  <a:pt x="170" y="450"/>
                  <a:pt x="170" y="450"/>
                  <a:pt x="170" y="450"/>
                </a:cubicBezTo>
                <a:cubicBezTo>
                  <a:pt x="168" y="454"/>
                  <a:pt x="168" y="454"/>
                  <a:pt x="168" y="454"/>
                </a:cubicBezTo>
                <a:cubicBezTo>
                  <a:pt x="167" y="459"/>
                  <a:pt x="162" y="465"/>
                  <a:pt x="153" y="468"/>
                </a:cubicBezTo>
                <a:cubicBezTo>
                  <a:pt x="138" y="469"/>
                  <a:pt x="138" y="469"/>
                  <a:pt x="138" y="46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92" y="447"/>
                  <a:pt x="92" y="447"/>
                  <a:pt x="92" y="447"/>
                </a:cubicBezTo>
                <a:cubicBezTo>
                  <a:pt x="82" y="447"/>
                  <a:pt x="82" y="447"/>
                  <a:pt x="82" y="447"/>
                </a:cubicBezTo>
                <a:cubicBezTo>
                  <a:pt x="56" y="485"/>
                  <a:pt x="56" y="485"/>
                  <a:pt x="56" y="485"/>
                </a:cubicBezTo>
                <a:cubicBezTo>
                  <a:pt x="51" y="497"/>
                  <a:pt x="51" y="497"/>
                  <a:pt x="51" y="497"/>
                </a:cubicBezTo>
                <a:cubicBezTo>
                  <a:pt x="51" y="519"/>
                  <a:pt x="51" y="519"/>
                  <a:pt x="51" y="519"/>
                </a:cubicBezTo>
                <a:cubicBezTo>
                  <a:pt x="61" y="537"/>
                  <a:pt x="61" y="537"/>
                  <a:pt x="61" y="537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8" y="555"/>
                  <a:pt x="68" y="555"/>
                  <a:pt x="68" y="555"/>
                </a:cubicBezTo>
                <a:cubicBezTo>
                  <a:pt x="68" y="557"/>
                  <a:pt x="68" y="557"/>
                  <a:pt x="68" y="557"/>
                </a:cubicBezTo>
                <a:cubicBezTo>
                  <a:pt x="69" y="582"/>
                  <a:pt x="69" y="582"/>
                  <a:pt x="69" y="582"/>
                </a:cubicBezTo>
                <a:cubicBezTo>
                  <a:pt x="69" y="585"/>
                  <a:pt x="69" y="585"/>
                  <a:pt x="69" y="585"/>
                </a:cubicBezTo>
                <a:cubicBezTo>
                  <a:pt x="70" y="587"/>
                  <a:pt x="70" y="587"/>
                  <a:pt x="70" y="587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21" y="590"/>
                  <a:pt x="21" y="590"/>
                  <a:pt x="21" y="590"/>
                </a:cubicBezTo>
                <a:cubicBezTo>
                  <a:pt x="6" y="600"/>
                  <a:pt x="6" y="600"/>
                  <a:pt x="6" y="600"/>
                </a:cubicBezTo>
                <a:cubicBezTo>
                  <a:pt x="0" y="610"/>
                  <a:pt x="0" y="610"/>
                  <a:pt x="0" y="610"/>
                </a:cubicBezTo>
                <a:cubicBezTo>
                  <a:pt x="1" y="611"/>
                  <a:pt x="1" y="611"/>
                  <a:pt x="1" y="611"/>
                </a:cubicBezTo>
                <a:cubicBezTo>
                  <a:pt x="8" y="643"/>
                  <a:pt x="8" y="643"/>
                  <a:pt x="8" y="643"/>
                </a:cubicBezTo>
                <a:cubicBezTo>
                  <a:pt x="9" y="643"/>
                  <a:pt x="9" y="643"/>
                  <a:pt x="9" y="643"/>
                </a:cubicBezTo>
                <a:cubicBezTo>
                  <a:pt x="9" y="656"/>
                  <a:pt x="9" y="656"/>
                  <a:pt x="9" y="656"/>
                </a:cubicBezTo>
                <a:cubicBezTo>
                  <a:pt x="16" y="670"/>
                  <a:pt x="16" y="670"/>
                  <a:pt x="16" y="670"/>
                </a:cubicBezTo>
                <a:cubicBezTo>
                  <a:pt x="38" y="685"/>
                  <a:pt x="38" y="685"/>
                  <a:pt x="38" y="685"/>
                </a:cubicBezTo>
                <a:cubicBezTo>
                  <a:pt x="71" y="678"/>
                  <a:pt x="71" y="678"/>
                  <a:pt x="71" y="678"/>
                </a:cubicBezTo>
                <a:cubicBezTo>
                  <a:pt x="87" y="667"/>
                  <a:pt x="87" y="667"/>
                  <a:pt x="87" y="667"/>
                </a:cubicBezTo>
                <a:cubicBezTo>
                  <a:pt x="89" y="666"/>
                  <a:pt x="89" y="666"/>
                  <a:pt x="89" y="666"/>
                </a:cubicBezTo>
                <a:cubicBezTo>
                  <a:pt x="104" y="666"/>
                  <a:pt x="104" y="666"/>
                  <a:pt x="104" y="666"/>
                </a:cubicBezTo>
                <a:cubicBezTo>
                  <a:pt x="112" y="686"/>
                  <a:pt x="112" y="686"/>
                  <a:pt x="112" y="686"/>
                </a:cubicBezTo>
                <a:cubicBezTo>
                  <a:pt x="117" y="691"/>
                  <a:pt x="121" y="697"/>
                  <a:pt x="124" y="703"/>
                </a:cubicBezTo>
                <a:cubicBezTo>
                  <a:pt x="131" y="702"/>
                  <a:pt x="131" y="702"/>
                  <a:pt x="131" y="702"/>
                </a:cubicBezTo>
                <a:cubicBezTo>
                  <a:pt x="133" y="702"/>
                  <a:pt x="133" y="702"/>
                  <a:pt x="133" y="702"/>
                </a:cubicBezTo>
                <a:cubicBezTo>
                  <a:pt x="135" y="702"/>
                  <a:pt x="135" y="702"/>
                  <a:pt x="135" y="702"/>
                </a:cubicBezTo>
                <a:cubicBezTo>
                  <a:pt x="136" y="700"/>
                  <a:pt x="136" y="700"/>
                  <a:pt x="136" y="700"/>
                </a:cubicBezTo>
                <a:cubicBezTo>
                  <a:pt x="151" y="688"/>
                  <a:pt x="151" y="688"/>
                  <a:pt x="151" y="688"/>
                </a:cubicBezTo>
                <a:cubicBezTo>
                  <a:pt x="165" y="713"/>
                  <a:pt x="165" y="713"/>
                  <a:pt x="165" y="713"/>
                </a:cubicBezTo>
                <a:cubicBezTo>
                  <a:pt x="180" y="722"/>
                  <a:pt x="180" y="722"/>
                  <a:pt x="180" y="722"/>
                </a:cubicBezTo>
                <a:cubicBezTo>
                  <a:pt x="201" y="722"/>
                  <a:pt x="201" y="722"/>
                  <a:pt x="201" y="722"/>
                </a:cubicBezTo>
                <a:cubicBezTo>
                  <a:pt x="216" y="720"/>
                  <a:pt x="216" y="720"/>
                  <a:pt x="216" y="720"/>
                </a:cubicBezTo>
                <a:cubicBezTo>
                  <a:pt x="220" y="720"/>
                  <a:pt x="220" y="720"/>
                  <a:pt x="220" y="720"/>
                </a:cubicBezTo>
                <a:cubicBezTo>
                  <a:pt x="258" y="725"/>
                  <a:pt x="258" y="725"/>
                  <a:pt x="258" y="725"/>
                </a:cubicBezTo>
                <a:cubicBezTo>
                  <a:pt x="259" y="725"/>
                  <a:pt x="259" y="725"/>
                  <a:pt x="259" y="725"/>
                </a:cubicBezTo>
                <a:cubicBezTo>
                  <a:pt x="259" y="726"/>
                  <a:pt x="259" y="726"/>
                  <a:pt x="259" y="72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7"/>
                  <a:pt x="275" y="737"/>
                  <a:pt x="275" y="737"/>
                </a:cubicBezTo>
                <a:cubicBezTo>
                  <a:pt x="288" y="747"/>
                  <a:pt x="288" y="747"/>
                  <a:pt x="288" y="747"/>
                </a:cubicBezTo>
                <a:cubicBezTo>
                  <a:pt x="288" y="748"/>
                  <a:pt x="288" y="748"/>
                  <a:pt x="288" y="748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308" y="763"/>
                  <a:pt x="308" y="763"/>
                  <a:pt x="308" y="763"/>
                </a:cubicBezTo>
                <a:cubicBezTo>
                  <a:pt x="325" y="761"/>
                  <a:pt x="325" y="761"/>
                  <a:pt x="325" y="761"/>
                </a:cubicBezTo>
                <a:cubicBezTo>
                  <a:pt x="325" y="739"/>
                  <a:pt x="325" y="739"/>
                  <a:pt x="325" y="739"/>
                </a:cubicBezTo>
                <a:cubicBezTo>
                  <a:pt x="317" y="724"/>
                  <a:pt x="317" y="724"/>
                  <a:pt x="317" y="724"/>
                </a:cubicBezTo>
                <a:cubicBezTo>
                  <a:pt x="316" y="724"/>
                  <a:pt x="316" y="724"/>
                  <a:pt x="316" y="724"/>
                </a:cubicBezTo>
                <a:cubicBezTo>
                  <a:pt x="316" y="723"/>
                  <a:pt x="316" y="723"/>
                  <a:pt x="316" y="723"/>
                </a:cubicBezTo>
                <a:cubicBezTo>
                  <a:pt x="309" y="696"/>
                  <a:pt x="309" y="696"/>
                  <a:pt x="309" y="696"/>
                </a:cubicBezTo>
                <a:cubicBezTo>
                  <a:pt x="324" y="681"/>
                  <a:pt x="324" y="681"/>
                  <a:pt x="324" y="681"/>
                </a:cubicBezTo>
                <a:cubicBezTo>
                  <a:pt x="325" y="680"/>
                  <a:pt x="325" y="680"/>
                  <a:pt x="325" y="680"/>
                </a:cubicBezTo>
                <a:cubicBezTo>
                  <a:pt x="326" y="680"/>
                  <a:pt x="326" y="680"/>
                  <a:pt x="326" y="680"/>
                </a:cubicBezTo>
                <a:cubicBezTo>
                  <a:pt x="339" y="678"/>
                  <a:pt x="339" y="678"/>
                  <a:pt x="339" y="678"/>
                </a:cubicBezTo>
                <a:cubicBezTo>
                  <a:pt x="353" y="678"/>
                  <a:pt x="353" y="678"/>
                  <a:pt x="353" y="678"/>
                </a:cubicBezTo>
                <a:cubicBezTo>
                  <a:pt x="357" y="672"/>
                  <a:pt x="357" y="672"/>
                  <a:pt x="357" y="672"/>
                </a:cubicBezTo>
                <a:cubicBezTo>
                  <a:pt x="348" y="661"/>
                  <a:pt x="348" y="661"/>
                  <a:pt x="348" y="66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0" y="629"/>
                  <a:pt x="310" y="629"/>
                  <a:pt x="310" y="629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18" y="609"/>
                  <a:pt x="318" y="609"/>
                  <a:pt x="318" y="609"/>
                </a:cubicBezTo>
                <a:cubicBezTo>
                  <a:pt x="320" y="611"/>
                  <a:pt x="320" y="611"/>
                  <a:pt x="320" y="611"/>
                </a:cubicBezTo>
                <a:cubicBezTo>
                  <a:pt x="341" y="617"/>
                  <a:pt x="341" y="617"/>
                  <a:pt x="341" y="617"/>
                </a:cubicBezTo>
                <a:cubicBezTo>
                  <a:pt x="397" y="614"/>
                  <a:pt x="397" y="614"/>
                  <a:pt x="397" y="614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15"/>
                  <a:pt x="399" y="615"/>
                  <a:pt x="399" y="615"/>
                </a:cubicBezTo>
                <a:cubicBezTo>
                  <a:pt x="415" y="621"/>
                  <a:pt x="415" y="621"/>
                  <a:pt x="415" y="621"/>
                </a:cubicBezTo>
                <a:cubicBezTo>
                  <a:pt x="425" y="611"/>
                  <a:pt x="425" y="611"/>
                  <a:pt x="425" y="611"/>
                </a:cubicBezTo>
                <a:cubicBezTo>
                  <a:pt x="420" y="579"/>
                  <a:pt x="420" y="579"/>
                  <a:pt x="420" y="579"/>
                </a:cubicBezTo>
                <a:cubicBezTo>
                  <a:pt x="400" y="566"/>
                  <a:pt x="400" y="566"/>
                  <a:pt x="400" y="566"/>
                </a:cubicBezTo>
                <a:cubicBezTo>
                  <a:pt x="383" y="556"/>
                  <a:pt x="378" y="533"/>
                  <a:pt x="381" y="495"/>
                </a:cubicBezTo>
                <a:cubicBezTo>
                  <a:pt x="364" y="487"/>
                  <a:pt x="364" y="487"/>
                  <a:pt x="364" y="487"/>
                </a:cubicBezTo>
                <a:cubicBezTo>
                  <a:pt x="362" y="486"/>
                  <a:pt x="362" y="486"/>
                  <a:pt x="362" y="486"/>
                </a:cubicBezTo>
                <a:cubicBezTo>
                  <a:pt x="360" y="486"/>
                  <a:pt x="360" y="486"/>
                  <a:pt x="360" y="486"/>
                </a:cubicBezTo>
                <a:cubicBezTo>
                  <a:pt x="360" y="484"/>
                  <a:pt x="360" y="484"/>
                  <a:pt x="360" y="484"/>
                </a:cubicBezTo>
                <a:cubicBezTo>
                  <a:pt x="360" y="483"/>
                  <a:pt x="360" y="483"/>
                  <a:pt x="360" y="483"/>
                </a:cubicBezTo>
                <a:cubicBezTo>
                  <a:pt x="357" y="455"/>
                  <a:pt x="357" y="455"/>
                  <a:pt x="357" y="455"/>
                </a:cubicBezTo>
                <a:cubicBezTo>
                  <a:pt x="380" y="347"/>
                  <a:pt x="380" y="347"/>
                  <a:pt x="380" y="347"/>
                </a:cubicBezTo>
                <a:cubicBezTo>
                  <a:pt x="371" y="316"/>
                  <a:pt x="365" y="295"/>
                  <a:pt x="365" y="284"/>
                </a:cubicBezTo>
                <a:cubicBezTo>
                  <a:pt x="363" y="252"/>
                  <a:pt x="363" y="252"/>
                  <a:pt x="363" y="252"/>
                </a:cubicBezTo>
                <a:cubicBezTo>
                  <a:pt x="365" y="218"/>
                  <a:pt x="365" y="218"/>
                  <a:pt x="365" y="218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89" y="198"/>
                  <a:pt x="389" y="198"/>
                  <a:pt x="389" y="198"/>
                </a:cubicBezTo>
                <a:cubicBezTo>
                  <a:pt x="389" y="181"/>
                  <a:pt x="389" y="181"/>
                  <a:pt x="389" y="181"/>
                </a:cubicBezTo>
                <a:cubicBezTo>
                  <a:pt x="389" y="176"/>
                  <a:pt x="386" y="170"/>
                  <a:pt x="381" y="162"/>
                </a:cubicBezTo>
                <a:cubicBezTo>
                  <a:pt x="367" y="147"/>
                  <a:pt x="367" y="147"/>
                  <a:pt x="367" y="147"/>
                </a:cubicBezTo>
                <a:cubicBezTo>
                  <a:pt x="365" y="147"/>
                  <a:pt x="365" y="147"/>
                  <a:pt x="365" y="147"/>
                </a:cubicBezTo>
                <a:cubicBezTo>
                  <a:pt x="365" y="144"/>
                  <a:pt x="365" y="144"/>
                  <a:pt x="365" y="144"/>
                </a:cubicBezTo>
                <a:cubicBezTo>
                  <a:pt x="363" y="118"/>
                  <a:pt x="363" y="118"/>
                  <a:pt x="363" y="118"/>
                </a:cubicBezTo>
                <a:cubicBezTo>
                  <a:pt x="363" y="117"/>
                  <a:pt x="363" y="117"/>
                  <a:pt x="363" y="117"/>
                </a:cubicBezTo>
                <a:cubicBezTo>
                  <a:pt x="362" y="116"/>
                  <a:pt x="362" y="116"/>
                  <a:pt x="362" y="116"/>
                </a:cubicBezTo>
                <a:cubicBezTo>
                  <a:pt x="364" y="115"/>
                  <a:pt x="364" y="115"/>
                  <a:pt x="364" y="115"/>
                </a:cubicBezTo>
                <a:cubicBezTo>
                  <a:pt x="364" y="114"/>
                  <a:pt x="364" y="114"/>
                  <a:pt x="364" y="114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2" y="65"/>
                  <a:pt x="392" y="65"/>
                  <a:pt x="392" y="65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3" y="48"/>
                  <a:pt x="383" y="48"/>
                  <a:pt x="383" y="48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6" y="28"/>
                  <a:pt x="396" y="28"/>
                  <a:pt x="396" y="28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2"/>
                  <a:pt x="410" y="2"/>
                  <a:pt x="410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391" y="0"/>
                  <a:pt x="391" y="0"/>
                  <a:pt x="391" y="0"/>
                </a:cubicBezTo>
                <a:cubicBezTo>
                  <a:pt x="384" y="26"/>
                  <a:pt x="384" y="26"/>
                  <a:pt x="384" y="26"/>
                </a:cubicBezTo>
                <a:cubicBezTo>
                  <a:pt x="381" y="24"/>
                  <a:pt x="381" y="24"/>
                  <a:pt x="381" y="24"/>
                </a:cubicBezTo>
                <a:cubicBezTo>
                  <a:pt x="354" y="14"/>
                  <a:pt x="354" y="14"/>
                  <a:pt x="354" y="14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20" y="45"/>
                  <a:pt x="320" y="45"/>
                  <a:pt x="320" y="45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5" y="77"/>
                  <a:pt x="275" y="77"/>
                  <a:pt x="275" y="77"/>
                </a:cubicBezTo>
                <a:cubicBezTo>
                  <a:pt x="257" y="93"/>
                  <a:pt x="257" y="93"/>
                  <a:pt x="257" y="93"/>
                </a:cubicBezTo>
                <a:cubicBezTo>
                  <a:pt x="253" y="118"/>
                  <a:pt x="253" y="118"/>
                  <a:pt x="253" y="118"/>
                </a:cubicBezTo>
                <a:cubicBezTo>
                  <a:pt x="253" y="121"/>
                  <a:pt x="253" y="121"/>
                  <a:pt x="253" y="121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5" y="156"/>
                  <a:pt x="245" y="156"/>
                  <a:pt x="245" y="156"/>
                </a:cubicBezTo>
                <a:cubicBezTo>
                  <a:pt x="241" y="173"/>
                  <a:pt x="241" y="173"/>
                  <a:pt x="241" y="173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0" y="175"/>
                  <a:pt x="240" y="175"/>
                  <a:pt x="240" y="175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7" y="192"/>
                  <a:pt x="227" y="192"/>
                  <a:pt x="227" y="192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5" y="193"/>
                  <a:pt x="225" y="193"/>
                  <a:pt x="225" y="193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61" y="184"/>
                  <a:pt x="161" y="184"/>
                  <a:pt x="161" y="184"/>
                </a:cubicBezTo>
                <a:cubicBezTo>
                  <a:pt x="159" y="183"/>
                  <a:pt x="159" y="183"/>
                  <a:pt x="159" y="183"/>
                </a:cubicBezTo>
                <a:lnTo>
                  <a:pt x="142" y="174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91" name="Freeform 18"/>
          <p:cNvSpPr/>
          <p:nvPr/>
        </p:nvSpPr>
        <p:spPr bwMode="auto">
          <a:xfrm>
            <a:off x="10077594" y="2450735"/>
            <a:ext cx="817179" cy="947099"/>
          </a:xfrm>
          <a:custGeom>
            <a:avLst/>
            <a:gdLst>
              <a:gd name="T0" fmla="*/ 394 w 457"/>
              <a:gd name="T1" fmla="*/ 89 h 529"/>
              <a:gd name="T2" fmla="*/ 385 w 457"/>
              <a:gd name="T3" fmla="*/ 70 h 529"/>
              <a:gd name="T4" fmla="*/ 377 w 457"/>
              <a:gd name="T5" fmla="*/ 32 h 529"/>
              <a:gd name="T6" fmla="*/ 359 w 457"/>
              <a:gd name="T7" fmla="*/ 45 h 529"/>
              <a:gd name="T8" fmla="*/ 329 w 457"/>
              <a:gd name="T9" fmla="*/ 40 h 529"/>
              <a:gd name="T10" fmla="*/ 329 w 457"/>
              <a:gd name="T11" fmla="*/ 19 h 529"/>
              <a:gd name="T12" fmla="*/ 320 w 457"/>
              <a:gd name="T13" fmla="*/ 26 h 529"/>
              <a:gd name="T14" fmla="*/ 287 w 457"/>
              <a:gd name="T15" fmla="*/ 58 h 529"/>
              <a:gd name="T16" fmla="*/ 281 w 457"/>
              <a:gd name="T17" fmla="*/ 58 h 529"/>
              <a:gd name="T18" fmla="*/ 260 w 457"/>
              <a:gd name="T19" fmla="*/ 43 h 529"/>
              <a:gd name="T20" fmla="*/ 242 w 457"/>
              <a:gd name="T21" fmla="*/ 36 h 529"/>
              <a:gd name="T22" fmla="*/ 197 w 457"/>
              <a:gd name="T23" fmla="*/ 21 h 529"/>
              <a:gd name="T24" fmla="*/ 173 w 457"/>
              <a:gd name="T25" fmla="*/ 10 h 529"/>
              <a:gd name="T26" fmla="*/ 123 w 457"/>
              <a:gd name="T27" fmla="*/ 1 h 529"/>
              <a:gd name="T28" fmla="*/ 104 w 457"/>
              <a:gd name="T29" fmla="*/ 42 h 529"/>
              <a:gd name="T30" fmla="*/ 90 w 457"/>
              <a:gd name="T31" fmla="*/ 42 h 529"/>
              <a:gd name="T32" fmla="*/ 38 w 457"/>
              <a:gd name="T33" fmla="*/ 68 h 529"/>
              <a:gd name="T34" fmla="*/ 33 w 457"/>
              <a:gd name="T35" fmla="*/ 192 h 529"/>
              <a:gd name="T36" fmla="*/ 24 w 457"/>
              <a:gd name="T37" fmla="*/ 219 h 529"/>
              <a:gd name="T38" fmla="*/ 2 w 457"/>
              <a:gd name="T39" fmla="*/ 288 h 529"/>
              <a:gd name="T40" fmla="*/ 19 w 457"/>
              <a:gd name="T41" fmla="*/ 294 h 529"/>
              <a:gd name="T42" fmla="*/ 44 w 457"/>
              <a:gd name="T43" fmla="*/ 332 h 529"/>
              <a:gd name="T44" fmla="*/ 35 w 457"/>
              <a:gd name="T45" fmla="*/ 348 h 529"/>
              <a:gd name="T46" fmla="*/ 63 w 457"/>
              <a:gd name="T47" fmla="*/ 417 h 529"/>
              <a:gd name="T48" fmla="*/ 100 w 457"/>
              <a:gd name="T49" fmla="*/ 399 h 529"/>
              <a:gd name="T50" fmla="*/ 121 w 457"/>
              <a:gd name="T51" fmla="*/ 400 h 529"/>
              <a:gd name="T52" fmla="*/ 138 w 457"/>
              <a:gd name="T53" fmla="*/ 370 h 529"/>
              <a:gd name="T54" fmla="*/ 180 w 457"/>
              <a:gd name="T55" fmla="*/ 356 h 529"/>
              <a:gd name="T56" fmla="*/ 202 w 457"/>
              <a:gd name="T57" fmla="*/ 399 h 529"/>
              <a:gd name="T58" fmla="*/ 213 w 457"/>
              <a:gd name="T59" fmla="*/ 436 h 529"/>
              <a:gd name="T60" fmla="*/ 186 w 457"/>
              <a:gd name="T61" fmla="*/ 488 h 529"/>
              <a:gd name="T62" fmla="*/ 222 w 457"/>
              <a:gd name="T63" fmla="*/ 494 h 529"/>
              <a:gd name="T64" fmla="*/ 234 w 457"/>
              <a:gd name="T65" fmla="*/ 526 h 529"/>
              <a:gd name="T66" fmla="*/ 270 w 457"/>
              <a:gd name="T67" fmla="*/ 517 h 529"/>
              <a:gd name="T68" fmla="*/ 286 w 457"/>
              <a:gd name="T69" fmla="*/ 470 h 529"/>
              <a:gd name="T70" fmla="*/ 355 w 457"/>
              <a:gd name="T71" fmla="*/ 499 h 529"/>
              <a:gd name="T72" fmla="*/ 336 w 457"/>
              <a:gd name="T73" fmla="*/ 453 h 529"/>
              <a:gd name="T74" fmla="*/ 338 w 457"/>
              <a:gd name="T75" fmla="*/ 449 h 529"/>
              <a:gd name="T76" fmla="*/ 439 w 457"/>
              <a:gd name="T77" fmla="*/ 438 h 529"/>
              <a:gd name="T78" fmla="*/ 440 w 457"/>
              <a:gd name="T79" fmla="*/ 436 h 529"/>
              <a:gd name="T80" fmla="*/ 440 w 457"/>
              <a:gd name="T81" fmla="*/ 430 h 529"/>
              <a:gd name="T82" fmla="*/ 437 w 457"/>
              <a:gd name="T83" fmla="*/ 374 h 529"/>
              <a:gd name="T84" fmla="*/ 449 w 457"/>
              <a:gd name="T85" fmla="*/ 353 h 529"/>
              <a:gd name="T86" fmla="*/ 429 w 457"/>
              <a:gd name="T87" fmla="*/ 332 h 529"/>
              <a:gd name="T88" fmla="*/ 418 w 457"/>
              <a:gd name="T89" fmla="*/ 259 h 529"/>
              <a:gd name="T90" fmla="*/ 397 w 457"/>
              <a:gd name="T91" fmla="*/ 269 h 529"/>
              <a:gd name="T92" fmla="*/ 394 w 457"/>
              <a:gd name="T93" fmla="*/ 222 h 529"/>
              <a:gd name="T94" fmla="*/ 429 w 457"/>
              <a:gd name="T95" fmla="*/ 132 h 529"/>
              <a:gd name="T96" fmla="*/ 395 w 457"/>
              <a:gd name="T97" fmla="*/ 9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7" h="529">
                <a:moveTo>
                  <a:pt x="395" y="90"/>
                </a:moveTo>
                <a:cubicBezTo>
                  <a:pt x="396" y="89"/>
                  <a:pt x="396" y="89"/>
                  <a:pt x="396" y="89"/>
                </a:cubicBezTo>
                <a:cubicBezTo>
                  <a:pt x="394" y="89"/>
                  <a:pt x="394" y="89"/>
                  <a:pt x="394" y="89"/>
                </a:cubicBezTo>
                <a:cubicBezTo>
                  <a:pt x="394" y="87"/>
                  <a:pt x="394" y="87"/>
                  <a:pt x="394" y="87"/>
                </a:cubicBezTo>
                <a:cubicBezTo>
                  <a:pt x="386" y="71"/>
                  <a:pt x="386" y="71"/>
                  <a:pt x="386" y="71"/>
                </a:cubicBezTo>
                <a:cubicBezTo>
                  <a:pt x="385" y="70"/>
                  <a:pt x="385" y="70"/>
                  <a:pt x="385" y="70"/>
                </a:cubicBezTo>
                <a:cubicBezTo>
                  <a:pt x="385" y="68"/>
                  <a:pt x="385" y="68"/>
                  <a:pt x="385" y="68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87" y="40"/>
                  <a:pt x="384" y="37"/>
                  <a:pt x="377" y="32"/>
                </a:cubicBezTo>
                <a:cubicBezTo>
                  <a:pt x="371" y="32"/>
                  <a:pt x="371" y="32"/>
                  <a:pt x="371" y="32"/>
                </a:cubicBezTo>
                <a:cubicBezTo>
                  <a:pt x="361" y="45"/>
                  <a:pt x="361" y="45"/>
                  <a:pt x="361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29" y="40"/>
                  <a:pt x="329" y="40"/>
                  <a:pt x="329" y="40"/>
                </a:cubicBezTo>
                <a:cubicBezTo>
                  <a:pt x="329" y="38"/>
                  <a:pt x="329" y="38"/>
                  <a:pt x="329" y="38"/>
                </a:cubicBezTo>
                <a:cubicBezTo>
                  <a:pt x="331" y="29"/>
                  <a:pt x="331" y="29"/>
                  <a:pt x="331" y="29"/>
                </a:cubicBezTo>
                <a:cubicBezTo>
                  <a:pt x="329" y="19"/>
                  <a:pt x="329" y="19"/>
                  <a:pt x="329" y="19"/>
                </a:cubicBezTo>
                <a:cubicBezTo>
                  <a:pt x="326" y="18"/>
                  <a:pt x="326" y="18"/>
                  <a:pt x="326" y="18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0" y="27"/>
                  <a:pt x="320" y="27"/>
                  <a:pt x="320" y="27"/>
                </a:cubicBezTo>
                <a:cubicBezTo>
                  <a:pt x="288" y="56"/>
                  <a:pt x="288" y="56"/>
                  <a:pt x="288" y="56"/>
                </a:cubicBezTo>
                <a:cubicBezTo>
                  <a:pt x="287" y="58"/>
                  <a:pt x="287" y="58"/>
                  <a:pt x="287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83" y="58"/>
                  <a:pt x="283" y="58"/>
                  <a:pt x="283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71" y="52"/>
                  <a:pt x="271" y="52"/>
                  <a:pt x="271" y="52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6" y="21"/>
                  <a:pt x="196" y="21"/>
                  <a:pt x="196" y="21"/>
                </a:cubicBezTo>
                <a:cubicBezTo>
                  <a:pt x="173" y="9"/>
                  <a:pt x="173" y="9"/>
                  <a:pt x="173" y="9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55" y="2"/>
                  <a:pt x="155" y="2"/>
                  <a:pt x="155" y="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38" y="68"/>
                  <a:pt x="38" y="68"/>
                  <a:pt x="38" y="6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6" y="163"/>
                  <a:pt x="26" y="163"/>
                  <a:pt x="26" y="163"/>
                </a:cubicBezTo>
                <a:cubicBezTo>
                  <a:pt x="33" y="192"/>
                  <a:pt x="33" y="192"/>
                  <a:pt x="33" y="192"/>
                </a:cubicBezTo>
                <a:cubicBezTo>
                  <a:pt x="34" y="195"/>
                  <a:pt x="34" y="196"/>
                  <a:pt x="33" y="197"/>
                </a:cubicBezTo>
                <a:cubicBezTo>
                  <a:pt x="30" y="198"/>
                  <a:pt x="30" y="198"/>
                  <a:pt x="30" y="198"/>
                </a:cubicBezTo>
                <a:cubicBezTo>
                  <a:pt x="25" y="201"/>
                  <a:pt x="23" y="209"/>
                  <a:pt x="24" y="219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12" y="275"/>
                  <a:pt x="3" y="284"/>
                  <a:pt x="2" y="288"/>
                </a:cubicBezTo>
                <a:cubicBezTo>
                  <a:pt x="0" y="303"/>
                  <a:pt x="0" y="303"/>
                  <a:pt x="0" y="303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9" y="294"/>
                  <a:pt x="19" y="294"/>
                  <a:pt x="19" y="294"/>
                </a:cubicBezTo>
                <a:cubicBezTo>
                  <a:pt x="20" y="294"/>
                  <a:pt x="20" y="294"/>
                  <a:pt x="20" y="294"/>
                </a:cubicBezTo>
                <a:cubicBezTo>
                  <a:pt x="32" y="294"/>
                  <a:pt x="40" y="298"/>
                  <a:pt x="41" y="309"/>
                </a:cubicBezTo>
                <a:cubicBezTo>
                  <a:pt x="44" y="332"/>
                  <a:pt x="44" y="332"/>
                  <a:pt x="44" y="332"/>
                </a:cubicBezTo>
                <a:cubicBezTo>
                  <a:pt x="43" y="335"/>
                  <a:pt x="43" y="335"/>
                  <a:pt x="43" y="335"/>
                </a:cubicBezTo>
                <a:cubicBezTo>
                  <a:pt x="41" y="337"/>
                  <a:pt x="41" y="337"/>
                  <a:pt x="41" y="337"/>
                </a:cubicBezTo>
                <a:cubicBezTo>
                  <a:pt x="38" y="341"/>
                  <a:pt x="35" y="344"/>
                  <a:pt x="35" y="348"/>
                </a:cubicBezTo>
                <a:cubicBezTo>
                  <a:pt x="32" y="372"/>
                  <a:pt x="32" y="372"/>
                  <a:pt x="32" y="372"/>
                </a:cubicBezTo>
                <a:cubicBezTo>
                  <a:pt x="33" y="381"/>
                  <a:pt x="37" y="387"/>
                  <a:pt x="41" y="390"/>
                </a:cubicBezTo>
                <a:cubicBezTo>
                  <a:pt x="63" y="417"/>
                  <a:pt x="63" y="417"/>
                  <a:pt x="63" y="417"/>
                </a:cubicBezTo>
                <a:cubicBezTo>
                  <a:pt x="83" y="401"/>
                  <a:pt x="83" y="401"/>
                  <a:pt x="83" y="401"/>
                </a:cubicBezTo>
                <a:cubicBezTo>
                  <a:pt x="99" y="399"/>
                  <a:pt x="99" y="399"/>
                  <a:pt x="99" y="399"/>
                </a:cubicBezTo>
                <a:cubicBezTo>
                  <a:pt x="100" y="399"/>
                  <a:pt x="100" y="399"/>
                  <a:pt x="100" y="399"/>
                </a:cubicBezTo>
                <a:cubicBezTo>
                  <a:pt x="101" y="401"/>
                  <a:pt x="101" y="401"/>
                  <a:pt x="101" y="401"/>
                </a:cubicBezTo>
                <a:cubicBezTo>
                  <a:pt x="111" y="404"/>
                  <a:pt x="111" y="404"/>
                  <a:pt x="111" y="404"/>
                </a:cubicBezTo>
                <a:cubicBezTo>
                  <a:pt x="115" y="404"/>
                  <a:pt x="118" y="403"/>
                  <a:pt x="121" y="400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28" y="378"/>
                  <a:pt x="128" y="378"/>
                  <a:pt x="128" y="378"/>
                </a:cubicBezTo>
                <a:cubicBezTo>
                  <a:pt x="130" y="374"/>
                  <a:pt x="134" y="372"/>
                  <a:pt x="138" y="370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167" y="372"/>
                  <a:pt x="171" y="371"/>
                  <a:pt x="171" y="369"/>
                </a:cubicBezTo>
                <a:cubicBezTo>
                  <a:pt x="174" y="362"/>
                  <a:pt x="177" y="359"/>
                  <a:pt x="180" y="356"/>
                </a:cubicBezTo>
                <a:cubicBezTo>
                  <a:pt x="183" y="356"/>
                  <a:pt x="188" y="357"/>
                  <a:pt x="192" y="361"/>
                </a:cubicBezTo>
                <a:cubicBezTo>
                  <a:pt x="199" y="367"/>
                  <a:pt x="204" y="372"/>
                  <a:pt x="204" y="380"/>
                </a:cubicBezTo>
                <a:cubicBezTo>
                  <a:pt x="202" y="399"/>
                  <a:pt x="202" y="399"/>
                  <a:pt x="202" y="399"/>
                </a:cubicBezTo>
                <a:cubicBezTo>
                  <a:pt x="206" y="402"/>
                  <a:pt x="206" y="402"/>
                  <a:pt x="206" y="402"/>
                </a:cubicBezTo>
                <a:cubicBezTo>
                  <a:pt x="213" y="407"/>
                  <a:pt x="217" y="412"/>
                  <a:pt x="217" y="417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0" y="446"/>
                  <a:pt x="206" y="453"/>
                  <a:pt x="202" y="456"/>
                </a:cubicBezTo>
                <a:cubicBezTo>
                  <a:pt x="202" y="455"/>
                  <a:pt x="202" y="455"/>
                  <a:pt x="202" y="455"/>
                </a:cubicBezTo>
                <a:cubicBezTo>
                  <a:pt x="186" y="488"/>
                  <a:pt x="186" y="488"/>
                  <a:pt x="186" y="488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17" y="491"/>
                  <a:pt x="217" y="491"/>
                  <a:pt x="217" y="491"/>
                </a:cubicBezTo>
                <a:cubicBezTo>
                  <a:pt x="222" y="494"/>
                  <a:pt x="222" y="494"/>
                  <a:pt x="222" y="494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17" y="508"/>
                  <a:pt x="216" y="516"/>
                  <a:pt x="217" y="521"/>
                </a:cubicBezTo>
                <a:cubicBezTo>
                  <a:pt x="225" y="526"/>
                  <a:pt x="231" y="529"/>
                  <a:pt x="234" y="526"/>
                </a:cubicBezTo>
                <a:cubicBezTo>
                  <a:pt x="249" y="520"/>
                  <a:pt x="249" y="520"/>
                  <a:pt x="249" y="520"/>
                </a:cubicBezTo>
                <a:cubicBezTo>
                  <a:pt x="256" y="517"/>
                  <a:pt x="256" y="517"/>
                  <a:pt x="256" y="517"/>
                </a:cubicBezTo>
                <a:cubicBezTo>
                  <a:pt x="270" y="517"/>
                  <a:pt x="270" y="517"/>
                  <a:pt x="270" y="517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3" y="484"/>
                  <a:pt x="283" y="484"/>
                  <a:pt x="283" y="484"/>
                </a:cubicBezTo>
                <a:cubicBezTo>
                  <a:pt x="282" y="478"/>
                  <a:pt x="283" y="474"/>
                  <a:pt x="286" y="470"/>
                </a:cubicBezTo>
                <a:cubicBezTo>
                  <a:pt x="290" y="467"/>
                  <a:pt x="298" y="467"/>
                  <a:pt x="311" y="475"/>
                </a:cubicBezTo>
                <a:cubicBezTo>
                  <a:pt x="336" y="490"/>
                  <a:pt x="336" y="490"/>
                  <a:pt x="336" y="490"/>
                </a:cubicBezTo>
                <a:cubicBezTo>
                  <a:pt x="345" y="497"/>
                  <a:pt x="351" y="499"/>
                  <a:pt x="355" y="499"/>
                </a:cubicBezTo>
                <a:cubicBezTo>
                  <a:pt x="355" y="498"/>
                  <a:pt x="355" y="498"/>
                  <a:pt x="355" y="498"/>
                </a:cubicBezTo>
                <a:cubicBezTo>
                  <a:pt x="357" y="494"/>
                  <a:pt x="355" y="485"/>
                  <a:pt x="350" y="475"/>
                </a:cubicBezTo>
                <a:cubicBezTo>
                  <a:pt x="336" y="453"/>
                  <a:pt x="336" y="453"/>
                  <a:pt x="336" y="453"/>
                </a:cubicBezTo>
                <a:cubicBezTo>
                  <a:pt x="336" y="451"/>
                  <a:pt x="336" y="451"/>
                  <a:pt x="336" y="451"/>
                </a:cubicBezTo>
                <a:cubicBezTo>
                  <a:pt x="337" y="451"/>
                  <a:pt x="337" y="451"/>
                  <a:pt x="337" y="451"/>
                </a:cubicBezTo>
                <a:cubicBezTo>
                  <a:pt x="338" y="449"/>
                  <a:pt x="338" y="449"/>
                  <a:pt x="338" y="449"/>
                </a:cubicBezTo>
                <a:cubicBezTo>
                  <a:pt x="352" y="430"/>
                  <a:pt x="367" y="424"/>
                  <a:pt x="384" y="430"/>
                </a:cubicBezTo>
                <a:cubicBezTo>
                  <a:pt x="423" y="448"/>
                  <a:pt x="423" y="448"/>
                  <a:pt x="423" y="448"/>
                </a:cubicBezTo>
                <a:cubicBezTo>
                  <a:pt x="439" y="438"/>
                  <a:pt x="439" y="438"/>
                  <a:pt x="439" y="438"/>
                </a:cubicBezTo>
                <a:cubicBezTo>
                  <a:pt x="440" y="438"/>
                  <a:pt x="440" y="438"/>
                  <a:pt x="440" y="438"/>
                </a:cubicBezTo>
                <a:cubicBezTo>
                  <a:pt x="440" y="437"/>
                  <a:pt x="440" y="437"/>
                  <a:pt x="440" y="437"/>
                </a:cubicBezTo>
                <a:cubicBezTo>
                  <a:pt x="440" y="436"/>
                  <a:pt x="440" y="436"/>
                  <a:pt x="440" y="436"/>
                </a:cubicBezTo>
                <a:cubicBezTo>
                  <a:pt x="438" y="433"/>
                  <a:pt x="438" y="433"/>
                  <a:pt x="438" y="433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0"/>
                  <a:pt x="440" y="430"/>
                  <a:pt x="440" y="430"/>
                </a:cubicBezTo>
                <a:cubicBezTo>
                  <a:pt x="452" y="409"/>
                  <a:pt x="457" y="393"/>
                  <a:pt x="452" y="385"/>
                </a:cubicBezTo>
                <a:cubicBezTo>
                  <a:pt x="449" y="378"/>
                  <a:pt x="444" y="374"/>
                  <a:pt x="440" y="374"/>
                </a:cubicBezTo>
                <a:cubicBezTo>
                  <a:pt x="437" y="374"/>
                  <a:pt x="437" y="374"/>
                  <a:pt x="437" y="374"/>
                </a:cubicBezTo>
                <a:cubicBezTo>
                  <a:pt x="434" y="364"/>
                  <a:pt x="434" y="364"/>
                  <a:pt x="434" y="364"/>
                </a:cubicBezTo>
                <a:cubicBezTo>
                  <a:pt x="437" y="364"/>
                  <a:pt x="437" y="364"/>
                  <a:pt x="437" y="364"/>
                </a:cubicBezTo>
                <a:cubicBezTo>
                  <a:pt x="444" y="361"/>
                  <a:pt x="448" y="357"/>
                  <a:pt x="449" y="353"/>
                </a:cubicBezTo>
                <a:cubicBezTo>
                  <a:pt x="446" y="348"/>
                  <a:pt x="446" y="348"/>
                  <a:pt x="446" y="348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1"/>
                  <a:pt x="429" y="331"/>
                  <a:pt x="429" y="331"/>
                </a:cubicBezTo>
                <a:cubicBezTo>
                  <a:pt x="421" y="308"/>
                  <a:pt x="421" y="308"/>
                  <a:pt x="421" y="308"/>
                </a:cubicBezTo>
                <a:cubicBezTo>
                  <a:pt x="418" y="290"/>
                  <a:pt x="415" y="274"/>
                  <a:pt x="418" y="259"/>
                </a:cubicBezTo>
                <a:cubicBezTo>
                  <a:pt x="418" y="249"/>
                  <a:pt x="418" y="249"/>
                  <a:pt x="418" y="249"/>
                </a:cubicBezTo>
                <a:cubicBezTo>
                  <a:pt x="407" y="258"/>
                  <a:pt x="407" y="258"/>
                  <a:pt x="407" y="258"/>
                </a:cubicBezTo>
                <a:cubicBezTo>
                  <a:pt x="397" y="269"/>
                  <a:pt x="397" y="269"/>
                  <a:pt x="397" y="269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2"/>
                  <a:pt x="394" y="222"/>
                  <a:pt x="394" y="222"/>
                </a:cubicBezTo>
                <a:cubicBezTo>
                  <a:pt x="395" y="222"/>
                  <a:pt x="395" y="222"/>
                  <a:pt x="395" y="222"/>
                </a:cubicBezTo>
                <a:cubicBezTo>
                  <a:pt x="419" y="189"/>
                  <a:pt x="434" y="169"/>
                  <a:pt x="440" y="163"/>
                </a:cubicBezTo>
                <a:cubicBezTo>
                  <a:pt x="429" y="132"/>
                  <a:pt x="429" y="132"/>
                  <a:pt x="429" y="132"/>
                </a:cubicBezTo>
                <a:cubicBezTo>
                  <a:pt x="426" y="116"/>
                  <a:pt x="424" y="106"/>
                  <a:pt x="424" y="102"/>
                </a:cubicBezTo>
                <a:cubicBezTo>
                  <a:pt x="405" y="94"/>
                  <a:pt x="405" y="94"/>
                  <a:pt x="405" y="94"/>
                </a:cubicBezTo>
                <a:lnTo>
                  <a:pt x="395" y="9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70490" y="3527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230281" y="3544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9932185" y="3503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graphicFrame>
        <p:nvGraphicFramePr>
          <p:cNvPr id="94" name="图表 93"/>
          <p:cNvGraphicFramePr/>
          <p:nvPr/>
        </p:nvGraphicFramePr>
        <p:xfrm>
          <a:off x="5871665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5" name="图表 94"/>
          <p:cNvGraphicFramePr/>
          <p:nvPr/>
        </p:nvGraphicFramePr>
        <p:xfrm>
          <a:off x="7706094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6" name="图表 95"/>
          <p:cNvGraphicFramePr/>
          <p:nvPr/>
        </p:nvGraphicFramePr>
        <p:xfrm>
          <a:off x="9508992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626286" y="445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25%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7773" y="4445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45%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248442" y="4443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48%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9121" y="659296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99519" y="659296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80641" y="454372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指标选取原则</a:t>
            </a:r>
          </a:p>
        </p:txBody>
      </p:sp>
      <p:sp>
        <p:nvSpPr>
          <p:cNvPr id="42" name="Freeform 23"/>
          <p:cNvSpPr/>
          <p:nvPr/>
        </p:nvSpPr>
        <p:spPr bwMode="auto">
          <a:xfrm>
            <a:off x="1199549" y="1004558"/>
            <a:ext cx="508471" cy="560905"/>
          </a:xfrm>
          <a:custGeom>
            <a:avLst/>
            <a:gdLst>
              <a:gd name="T0" fmla="*/ 103646 w 51"/>
              <a:gd name="T1" fmla="*/ 0 h 53"/>
              <a:gd name="T2" fmla="*/ 0 w 51"/>
              <a:gd name="T3" fmla="*/ 109974 h 53"/>
              <a:gd name="T4" fmla="*/ 0 w 51"/>
              <a:gd name="T5" fmla="*/ 239355 h 53"/>
              <a:gd name="T6" fmla="*/ 103646 w 51"/>
              <a:gd name="T7" fmla="*/ 342860 h 53"/>
              <a:gd name="T8" fmla="*/ 226726 w 51"/>
              <a:gd name="T9" fmla="*/ 342860 h 53"/>
              <a:gd name="T10" fmla="*/ 330372 w 51"/>
              <a:gd name="T11" fmla="*/ 239355 h 53"/>
              <a:gd name="T12" fmla="*/ 330372 w 51"/>
              <a:gd name="T13" fmla="*/ 109974 h 53"/>
              <a:gd name="T14" fmla="*/ 226726 w 51"/>
              <a:gd name="T15" fmla="*/ 0 h 53"/>
              <a:gd name="T16" fmla="*/ 103646 w 51"/>
              <a:gd name="T17" fmla="*/ 0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" h="53">
                <a:moveTo>
                  <a:pt x="16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6"/>
                  <a:pt x="7" y="53"/>
                  <a:pt x="1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51" y="46"/>
                  <a:pt x="51" y="3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44" y="0"/>
                  <a:pt x="35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1204438" y="5865743"/>
            <a:ext cx="508471" cy="623229"/>
          </a:xfrm>
          <a:custGeom>
            <a:avLst/>
            <a:gdLst>
              <a:gd name="T0" fmla="*/ 0 w 291"/>
              <a:gd name="T1" fmla="*/ 0 h 336"/>
              <a:gd name="T2" fmla="*/ 330372 w 291"/>
              <a:gd name="T3" fmla="*/ 0 h 336"/>
              <a:gd name="T4" fmla="*/ 162348 w 291"/>
              <a:gd name="T5" fmla="*/ 381460 h 336"/>
              <a:gd name="T6" fmla="*/ 0 w 291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1" h="336">
                <a:moveTo>
                  <a:pt x="0" y="0"/>
                </a:moveTo>
                <a:lnTo>
                  <a:pt x="291" y="0"/>
                </a:lnTo>
                <a:lnTo>
                  <a:pt x="143" y="336"/>
                </a:lnTo>
                <a:lnTo>
                  <a:pt x="0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1395115" y="6359133"/>
            <a:ext cx="117340" cy="148015"/>
          </a:xfrm>
          <a:custGeom>
            <a:avLst/>
            <a:gdLst>
              <a:gd name="T0" fmla="*/ 38600 w 12"/>
              <a:gd name="T1" fmla="*/ 6487 h 14"/>
              <a:gd name="T2" fmla="*/ 0 w 12"/>
              <a:gd name="T3" fmla="*/ 0 h 14"/>
              <a:gd name="T4" fmla="*/ 38600 w 12"/>
              <a:gd name="T5" fmla="*/ 90824 h 14"/>
              <a:gd name="T6" fmla="*/ 77200 w 12"/>
              <a:gd name="T7" fmla="*/ 0 h 14"/>
              <a:gd name="T8" fmla="*/ 38600 w 12"/>
              <a:gd name="T9" fmla="*/ 648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6" y="1"/>
                </a:moveTo>
                <a:cubicBezTo>
                  <a:pt x="4" y="1"/>
                  <a:pt x="2" y="0"/>
                  <a:pt x="0" y="0"/>
                </a:cubicBezTo>
                <a:cubicBezTo>
                  <a:pt x="6" y="14"/>
                  <a:pt x="6" y="14"/>
                  <a:pt x="6" y="14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8" y="1"/>
                  <a:pt x="6" y="1"/>
                </a:cubicBezTo>
                <a:close/>
              </a:path>
            </a:pathLst>
          </a:custGeom>
          <a:solidFill>
            <a:srgbClr val="139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1563791" y="1417447"/>
            <a:ext cx="149119" cy="4554763"/>
          </a:xfrm>
          <a:custGeom>
            <a:avLst/>
            <a:gdLst>
              <a:gd name="T0" fmla="*/ 45563 w 15"/>
              <a:gd name="T1" fmla="*/ 0 h 430"/>
              <a:gd name="T2" fmla="*/ 0 w 15"/>
              <a:gd name="T3" fmla="*/ 51791 h 430"/>
              <a:gd name="T4" fmla="*/ 0 w 15"/>
              <a:gd name="T5" fmla="*/ 2738433 h 430"/>
              <a:gd name="T6" fmla="*/ 45563 w 15"/>
              <a:gd name="T7" fmla="*/ 2783750 h 430"/>
              <a:gd name="T8" fmla="*/ 45563 w 15"/>
              <a:gd name="T9" fmla="*/ 2783750 h 430"/>
              <a:gd name="T10" fmla="*/ 97636 w 15"/>
              <a:gd name="T11" fmla="*/ 2738433 h 430"/>
              <a:gd name="T12" fmla="*/ 97636 w 15"/>
              <a:gd name="T13" fmla="*/ 51791 h 430"/>
              <a:gd name="T14" fmla="*/ 45563 w 15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0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0"/>
                </a:cubicBezTo>
                <a:cubicBezTo>
                  <a:pt x="7" y="430"/>
                  <a:pt x="7" y="430"/>
                  <a:pt x="7" y="430"/>
                </a:cubicBezTo>
                <a:cubicBezTo>
                  <a:pt x="11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1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1204438" y="1417447"/>
            <a:ext cx="151563" cy="4562555"/>
          </a:xfrm>
          <a:custGeom>
            <a:avLst/>
            <a:gdLst>
              <a:gd name="T0" fmla="*/ 45563 w 15"/>
              <a:gd name="T1" fmla="*/ 0 h 431"/>
              <a:gd name="T2" fmla="*/ 0 w 15"/>
              <a:gd name="T3" fmla="*/ 51776 h 431"/>
              <a:gd name="T4" fmla="*/ 0 w 15"/>
              <a:gd name="T5" fmla="*/ 2737650 h 431"/>
              <a:gd name="T6" fmla="*/ 45563 w 15"/>
              <a:gd name="T7" fmla="*/ 2789426 h 431"/>
              <a:gd name="T8" fmla="*/ 45563 w 15"/>
              <a:gd name="T9" fmla="*/ 2789426 h 431"/>
              <a:gd name="T10" fmla="*/ 97636 w 15"/>
              <a:gd name="T11" fmla="*/ 2737650 h 431"/>
              <a:gd name="T12" fmla="*/ 97636 w 15"/>
              <a:gd name="T13" fmla="*/ 51776 h 431"/>
              <a:gd name="T14" fmla="*/ 45563 w 15"/>
              <a:gd name="T15" fmla="*/ 0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1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1"/>
                </a:cubicBezTo>
                <a:cubicBezTo>
                  <a:pt x="7" y="431"/>
                  <a:pt x="7" y="431"/>
                  <a:pt x="7" y="431"/>
                </a:cubicBezTo>
                <a:cubicBezTo>
                  <a:pt x="12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2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8"/>
          <p:cNvSpPr/>
          <p:nvPr/>
        </p:nvSpPr>
        <p:spPr bwMode="auto">
          <a:xfrm>
            <a:off x="1343779" y="1417447"/>
            <a:ext cx="220012" cy="4554763"/>
          </a:xfrm>
          <a:custGeom>
            <a:avLst/>
            <a:gdLst>
              <a:gd name="T0" fmla="*/ 70957 w 22"/>
              <a:gd name="T1" fmla="*/ 0 h 430"/>
              <a:gd name="T2" fmla="*/ 0 w 22"/>
              <a:gd name="T3" fmla="*/ 51791 h 430"/>
              <a:gd name="T4" fmla="*/ 0 w 22"/>
              <a:gd name="T5" fmla="*/ 2738433 h 430"/>
              <a:gd name="T6" fmla="*/ 70957 w 22"/>
              <a:gd name="T7" fmla="*/ 2783750 h 430"/>
              <a:gd name="T8" fmla="*/ 70957 w 22"/>
              <a:gd name="T9" fmla="*/ 2783750 h 430"/>
              <a:gd name="T10" fmla="*/ 141913 w 22"/>
              <a:gd name="T11" fmla="*/ 2738433 h 430"/>
              <a:gd name="T12" fmla="*/ 141913 w 22"/>
              <a:gd name="T13" fmla="*/ 51791 h 430"/>
              <a:gd name="T14" fmla="*/ 70957 w 22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" h="430">
                <a:moveTo>
                  <a:pt x="11" y="0"/>
                </a:moveTo>
                <a:cubicBezTo>
                  <a:pt x="5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5" y="430"/>
                  <a:pt x="11" y="430"/>
                </a:cubicBezTo>
                <a:cubicBezTo>
                  <a:pt x="11" y="430"/>
                  <a:pt x="11" y="430"/>
                  <a:pt x="11" y="430"/>
                </a:cubicBezTo>
                <a:cubicBezTo>
                  <a:pt x="17" y="430"/>
                  <a:pt x="22" y="427"/>
                  <a:pt x="22" y="42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4"/>
                  <a:pt x="17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C93483-E756-45E8-A884-C6C6061B77B9}"/>
              </a:ext>
            </a:extLst>
          </p:cNvPr>
          <p:cNvGrpSpPr/>
          <p:nvPr/>
        </p:nvGrpSpPr>
        <p:grpSpPr>
          <a:xfrm>
            <a:off x="883279" y="1518110"/>
            <a:ext cx="3938641" cy="1016325"/>
            <a:chOff x="899797" y="1863689"/>
            <a:chExt cx="3938641" cy="1016325"/>
          </a:xfrm>
        </p:grpSpPr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F23A8EFF-563A-4DDB-97C3-95ACCA9DA89C}"/>
                </a:ext>
              </a:extLst>
            </p:cNvPr>
            <p:cNvGrpSpPr/>
            <p:nvPr/>
          </p:nvGrpSpPr>
          <p:grpSpPr bwMode="auto">
            <a:xfrm>
              <a:off x="1853228" y="2198467"/>
              <a:ext cx="2985210" cy="681547"/>
              <a:chOff x="1738313" y="2143839"/>
              <a:chExt cx="2579688" cy="588963"/>
            </a:xfrm>
          </p:grpSpPr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BE8EAD86-8FEF-4AD6-BC54-F15A7CDCFF3D}"/>
                  </a:ext>
                </a:extLst>
              </p:cNvPr>
              <p:cNvSpPr/>
              <p:nvPr/>
            </p:nvSpPr>
            <p:spPr bwMode="auto">
              <a:xfrm>
                <a:off x="4154488" y="2234327"/>
                <a:ext cx="163513" cy="498475"/>
              </a:xfrm>
              <a:custGeom>
                <a:avLst/>
                <a:gdLst>
                  <a:gd name="T0" fmla="*/ 0 w 103"/>
                  <a:gd name="T1" fmla="*/ 498475 h 314"/>
                  <a:gd name="T2" fmla="*/ 163513 w 103"/>
                  <a:gd name="T3" fmla="*/ 354013 h 314"/>
                  <a:gd name="T4" fmla="*/ 163513 w 103"/>
                  <a:gd name="T5" fmla="*/ 0 h 314"/>
                  <a:gd name="T6" fmla="*/ 0 w 103"/>
                  <a:gd name="T7" fmla="*/ 0 h 314"/>
                  <a:gd name="T8" fmla="*/ 0 w 103"/>
                  <a:gd name="T9" fmla="*/ 498475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0" y="314"/>
                    </a:moveTo>
                    <a:lnTo>
                      <a:pt x="103" y="223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440A16E9-259D-43D4-A7E2-E1FCF8216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143839"/>
                <a:ext cx="2579688" cy="4445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dirty="0"/>
              </a:p>
            </p:txBody>
          </p:sp>
        </p:grpSp>
        <p:grpSp>
          <p:nvGrpSpPr>
            <p:cNvPr id="78" name="Group 1">
              <a:extLst>
                <a:ext uri="{FF2B5EF4-FFF2-40B4-BE49-F238E27FC236}">
                  <a16:creationId xmlns:a16="http://schemas.microsoft.com/office/drawing/2014/main" id="{349856A0-43C8-47F1-B006-C2DDED91D1A6}"/>
                </a:ext>
              </a:extLst>
            </p:cNvPr>
            <p:cNvGrpSpPr/>
            <p:nvPr/>
          </p:nvGrpSpPr>
          <p:grpSpPr bwMode="auto">
            <a:xfrm>
              <a:off x="899797" y="1863689"/>
              <a:ext cx="1225315" cy="859741"/>
              <a:chOff x="914400" y="1845389"/>
              <a:chExt cx="1058863" cy="742950"/>
            </a:xfrm>
          </p:grpSpPr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id="{5DA5742D-EA46-47CD-A5E5-7682D2F6FF5F}"/>
                  </a:ext>
                </a:extLst>
              </p:cNvPr>
              <p:cNvSpPr/>
              <p:nvPr/>
            </p:nvSpPr>
            <p:spPr bwMode="auto">
              <a:xfrm>
                <a:off x="914400" y="1845389"/>
                <a:ext cx="163513" cy="742950"/>
              </a:xfrm>
              <a:custGeom>
                <a:avLst/>
                <a:gdLst>
                  <a:gd name="T0" fmla="*/ 103 w 103"/>
                  <a:gd name="T1" fmla="*/ 468 h 468"/>
                  <a:gd name="T2" fmla="*/ 0 w 103"/>
                  <a:gd name="T3" fmla="*/ 285 h 468"/>
                  <a:gd name="T4" fmla="*/ 0 w 103"/>
                  <a:gd name="T5" fmla="*/ 0 h 468"/>
                  <a:gd name="T6" fmla="*/ 103 w 103"/>
                  <a:gd name="T7" fmla="*/ 0 h 468"/>
                  <a:gd name="T8" fmla="*/ 103 w 10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68">
                    <a:moveTo>
                      <a:pt x="103" y="468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4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4C19B34B-6951-4AF9-AEB5-3147A96419E6}"/>
                  </a:ext>
                </a:extLst>
              </p:cNvPr>
              <p:cNvSpPr/>
              <p:nvPr/>
            </p:nvSpPr>
            <p:spPr bwMode="auto">
              <a:xfrm>
                <a:off x="1738313" y="1845389"/>
                <a:ext cx="234950" cy="742950"/>
              </a:xfrm>
              <a:custGeom>
                <a:avLst/>
                <a:gdLst>
                  <a:gd name="T0" fmla="*/ 0 w 148"/>
                  <a:gd name="T1" fmla="*/ 742950 h 468"/>
                  <a:gd name="T2" fmla="*/ 234950 w 148"/>
                  <a:gd name="T3" fmla="*/ 452438 h 468"/>
                  <a:gd name="T4" fmla="*/ 234950 w 148"/>
                  <a:gd name="T5" fmla="*/ 0 h 468"/>
                  <a:gd name="T6" fmla="*/ 0 w 148"/>
                  <a:gd name="T7" fmla="*/ 0 h 468"/>
                  <a:gd name="T8" fmla="*/ 0 w 148"/>
                  <a:gd name="T9" fmla="*/ 742950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468">
                    <a:moveTo>
                      <a:pt x="0" y="468"/>
                    </a:moveTo>
                    <a:lnTo>
                      <a:pt x="148" y="285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Rectangle 12">
                <a:extLst>
                  <a:ext uri="{FF2B5EF4-FFF2-40B4-BE49-F238E27FC236}">
                    <a16:creationId xmlns:a16="http://schemas.microsoft.com/office/drawing/2014/main" id="{BE63726A-9DA5-4362-9B49-4360D1F3E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1845389"/>
                <a:ext cx="1058863" cy="452438"/>
              </a:xfrm>
              <a:prstGeom prst="rect">
                <a:avLst/>
              </a:prstGeom>
              <a:solidFill>
                <a:srgbClr val="005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082793E-0F56-4858-9B28-EFB3B0434BF7}"/>
              </a:ext>
            </a:extLst>
          </p:cNvPr>
          <p:cNvGrpSpPr/>
          <p:nvPr/>
        </p:nvGrpSpPr>
        <p:grpSpPr>
          <a:xfrm>
            <a:off x="883279" y="2442356"/>
            <a:ext cx="3938641" cy="1016325"/>
            <a:chOff x="899797" y="1863689"/>
            <a:chExt cx="3938641" cy="1016325"/>
          </a:xfrm>
        </p:grpSpPr>
        <p:grpSp>
          <p:nvGrpSpPr>
            <p:cNvPr id="110" name="Group 4">
              <a:extLst>
                <a:ext uri="{FF2B5EF4-FFF2-40B4-BE49-F238E27FC236}">
                  <a16:creationId xmlns:a16="http://schemas.microsoft.com/office/drawing/2014/main" id="{A7DFF6D0-3C0C-45DC-82F8-43601C01108E}"/>
                </a:ext>
              </a:extLst>
            </p:cNvPr>
            <p:cNvGrpSpPr/>
            <p:nvPr/>
          </p:nvGrpSpPr>
          <p:grpSpPr bwMode="auto">
            <a:xfrm>
              <a:off x="1853228" y="2198467"/>
              <a:ext cx="2985210" cy="681547"/>
              <a:chOff x="1738313" y="2143839"/>
              <a:chExt cx="2579688" cy="588963"/>
            </a:xfrm>
          </p:grpSpPr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9C048EDF-A848-4C35-A54B-5C7D04890651}"/>
                  </a:ext>
                </a:extLst>
              </p:cNvPr>
              <p:cNvSpPr/>
              <p:nvPr/>
            </p:nvSpPr>
            <p:spPr bwMode="auto">
              <a:xfrm>
                <a:off x="4154488" y="2234327"/>
                <a:ext cx="163513" cy="498475"/>
              </a:xfrm>
              <a:custGeom>
                <a:avLst/>
                <a:gdLst>
                  <a:gd name="T0" fmla="*/ 0 w 103"/>
                  <a:gd name="T1" fmla="*/ 498475 h 314"/>
                  <a:gd name="T2" fmla="*/ 163513 w 103"/>
                  <a:gd name="T3" fmla="*/ 354013 h 314"/>
                  <a:gd name="T4" fmla="*/ 163513 w 103"/>
                  <a:gd name="T5" fmla="*/ 0 h 314"/>
                  <a:gd name="T6" fmla="*/ 0 w 103"/>
                  <a:gd name="T7" fmla="*/ 0 h 314"/>
                  <a:gd name="T8" fmla="*/ 0 w 103"/>
                  <a:gd name="T9" fmla="*/ 498475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0" y="314"/>
                    </a:moveTo>
                    <a:lnTo>
                      <a:pt x="103" y="223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id="{8339906B-1A68-4576-B542-FB46FB9C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143839"/>
                <a:ext cx="2579688" cy="4445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dirty="0"/>
              </a:p>
            </p:txBody>
          </p:sp>
        </p:grpSp>
        <p:grpSp>
          <p:nvGrpSpPr>
            <p:cNvPr id="111" name="Group 1">
              <a:extLst>
                <a:ext uri="{FF2B5EF4-FFF2-40B4-BE49-F238E27FC236}">
                  <a16:creationId xmlns:a16="http://schemas.microsoft.com/office/drawing/2014/main" id="{27BC8490-C358-41BE-995F-7739BD97EE40}"/>
                </a:ext>
              </a:extLst>
            </p:cNvPr>
            <p:cNvGrpSpPr/>
            <p:nvPr/>
          </p:nvGrpSpPr>
          <p:grpSpPr bwMode="auto">
            <a:xfrm>
              <a:off x="899797" y="1863689"/>
              <a:ext cx="1225315" cy="859741"/>
              <a:chOff x="914400" y="1845389"/>
              <a:chExt cx="1058863" cy="742950"/>
            </a:xfrm>
          </p:grpSpPr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8C2984F0-767D-4ED8-9EC7-F48B90D2EFEE}"/>
                  </a:ext>
                </a:extLst>
              </p:cNvPr>
              <p:cNvSpPr/>
              <p:nvPr/>
            </p:nvSpPr>
            <p:spPr bwMode="auto">
              <a:xfrm>
                <a:off x="914400" y="1845389"/>
                <a:ext cx="163513" cy="742950"/>
              </a:xfrm>
              <a:custGeom>
                <a:avLst/>
                <a:gdLst>
                  <a:gd name="T0" fmla="*/ 103 w 103"/>
                  <a:gd name="T1" fmla="*/ 468 h 468"/>
                  <a:gd name="T2" fmla="*/ 0 w 103"/>
                  <a:gd name="T3" fmla="*/ 285 h 468"/>
                  <a:gd name="T4" fmla="*/ 0 w 103"/>
                  <a:gd name="T5" fmla="*/ 0 h 468"/>
                  <a:gd name="T6" fmla="*/ 103 w 103"/>
                  <a:gd name="T7" fmla="*/ 0 h 468"/>
                  <a:gd name="T8" fmla="*/ 103 w 10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68">
                    <a:moveTo>
                      <a:pt x="103" y="468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4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A24DD14C-F2A3-47D4-9B02-A3F59DD927F0}"/>
                  </a:ext>
                </a:extLst>
              </p:cNvPr>
              <p:cNvSpPr/>
              <p:nvPr/>
            </p:nvSpPr>
            <p:spPr bwMode="auto">
              <a:xfrm>
                <a:off x="1738313" y="1845389"/>
                <a:ext cx="234950" cy="742950"/>
              </a:xfrm>
              <a:custGeom>
                <a:avLst/>
                <a:gdLst>
                  <a:gd name="T0" fmla="*/ 0 w 148"/>
                  <a:gd name="T1" fmla="*/ 742950 h 468"/>
                  <a:gd name="T2" fmla="*/ 234950 w 148"/>
                  <a:gd name="T3" fmla="*/ 452438 h 468"/>
                  <a:gd name="T4" fmla="*/ 234950 w 148"/>
                  <a:gd name="T5" fmla="*/ 0 h 468"/>
                  <a:gd name="T6" fmla="*/ 0 w 148"/>
                  <a:gd name="T7" fmla="*/ 0 h 468"/>
                  <a:gd name="T8" fmla="*/ 0 w 148"/>
                  <a:gd name="T9" fmla="*/ 742950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468">
                    <a:moveTo>
                      <a:pt x="0" y="468"/>
                    </a:moveTo>
                    <a:lnTo>
                      <a:pt x="148" y="285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Rectangle 12">
                <a:extLst>
                  <a:ext uri="{FF2B5EF4-FFF2-40B4-BE49-F238E27FC236}">
                    <a16:creationId xmlns:a16="http://schemas.microsoft.com/office/drawing/2014/main" id="{D003EBDD-8A3C-4761-99E1-8F1461FCD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1845389"/>
                <a:ext cx="1058863" cy="452438"/>
              </a:xfrm>
              <a:prstGeom prst="rect">
                <a:avLst/>
              </a:prstGeom>
              <a:solidFill>
                <a:srgbClr val="005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A38C7879-819D-4D6C-8BB5-89E977AF948E}"/>
              </a:ext>
            </a:extLst>
          </p:cNvPr>
          <p:cNvGrpSpPr/>
          <p:nvPr/>
        </p:nvGrpSpPr>
        <p:grpSpPr>
          <a:xfrm>
            <a:off x="868423" y="3372936"/>
            <a:ext cx="3938641" cy="1016325"/>
            <a:chOff x="899797" y="1863689"/>
            <a:chExt cx="3938641" cy="1016325"/>
          </a:xfrm>
        </p:grpSpPr>
        <p:grpSp>
          <p:nvGrpSpPr>
            <p:cNvPr id="118" name="Group 4">
              <a:extLst>
                <a:ext uri="{FF2B5EF4-FFF2-40B4-BE49-F238E27FC236}">
                  <a16:creationId xmlns:a16="http://schemas.microsoft.com/office/drawing/2014/main" id="{6341014F-3FDE-4B02-8FFB-1A8641980C3A}"/>
                </a:ext>
              </a:extLst>
            </p:cNvPr>
            <p:cNvGrpSpPr/>
            <p:nvPr/>
          </p:nvGrpSpPr>
          <p:grpSpPr bwMode="auto">
            <a:xfrm>
              <a:off x="1853228" y="2198467"/>
              <a:ext cx="2985210" cy="681547"/>
              <a:chOff x="1738313" y="2143839"/>
              <a:chExt cx="2579688" cy="588963"/>
            </a:xfrm>
          </p:grpSpPr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91D44FC9-2422-45D2-97CC-B34A15A582EC}"/>
                  </a:ext>
                </a:extLst>
              </p:cNvPr>
              <p:cNvSpPr/>
              <p:nvPr/>
            </p:nvSpPr>
            <p:spPr bwMode="auto">
              <a:xfrm>
                <a:off x="4154488" y="2234327"/>
                <a:ext cx="163513" cy="498475"/>
              </a:xfrm>
              <a:custGeom>
                <a:avLst/>
                <a:gdLst>
                  <a:gd name="T0" fmla="*/ 0 w 103"/>
                  <a:gd name="T1" fmla="*/ 498475 h 314"/>
                  <a:gd name="T2" fmla="*/ 163513 w 103"/>
                  <a:gd name="T3" fmla="*/ 354013 h 314"/>
                  <a:gd name="T4" fmla="*/ 163513 w 103"/>
                  <a:gd name="T5" fmla="*/ 0 h 314"/>
                  <a:gd name="T6" fmla="*/ 0 w 103"/>
                  <a:gd name="T7" fmla="*/ 0 h 314"/>
                  <a:gd name="T8" fmla="*/ 0 w 103"/>
                  <a:gd name="T9" fmla="*/ 498475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0" y="314"/>
                    </a:moveTo>
                    <a:lnTo>
                      <a:pt x="103" y="223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Rectangle 10">
                <a:extLst>
                  <a:ext uri="{FF2B5EF4-FFF2-40B4-BE49-F238E27FC236}">
                    <a16:creationId xmlns:a16="http://schemas.microsoft.com/office/drawing/2014/main" id="{4005AF96-834B-4B77-B369-C2FC3F341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143839"/>
                <a:ext cx="2579688" cy="4445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dirty="0"/>
              </a:p>
            </p:txBody>
          </p:sp>
        </p:grpSp>
        <p:grpSp>
          <p:nvGrpSpPr>
            <p:cNvPr id="119" name="Group 1">
              <a:extLst>
                <a:ext uri="{FF2B5EF4-FFF2-40B4-BE49-F238E27FC236}">
                  <a16:creationId xmlns:a16="http://schemas.microsoft.com/office/drawing/2014/main" id="{BFA22DCD-3D5B-40E0-A9E8-B7900FEC0C77}"/>
                </a:ext>
              </a:extLst>
            </p:cNvPr>
            <p:cNvGrpSpPr/>
            <p:nvPr/>
          </p:nvGrpSpPr>
          <p:grpSpPr bwMode="auto">
            <a:xfrm>
              <a:off x="899797" y="1863689"/>
              <a:ext cx="1225315" cy="859741"/>
              <a:chOff x="914400" y="1845389"/>
              <a:chExt cx="1058863" cy="742950"/>
            </a:xfrm>
          </p:grpSpPr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57C21A00-A128-4DBA-88C4-D43A62177FAC}"/>
                  </a:ext>
                </a:extLst>
              </p:cNvPr>
              <p:cNvSpPr/>
              <p:nvPr/>
            </p:nvSpPr>
            <p:spPr bwMode="auto">
              <a:xfrm>
                <a:off x="914400" y="1845389"/>
                <a:ext cx="163513" cy="742950"/>
              </a:xfrm>
              <a:custGeom>
                <a:avLst/>
                <a:gdLst>
                  <a:gd name="T0" fmla="*/ 103 w 103"/>
                  <a:gd name="T1" fmla="*/ 468 h 468"/>
                  <a:gd name="T2" fmla="*/ 0 w 103"/>
                  <a:gd name="T3" fmla="*/ 285 h 468"/>
                  <a:gd name="T4" fmla="*/ 0 w 103"/>
                  <a:gd name="T5" fmla="*/ 0 h 468"/>
                  <a:gd name="T6" fmla="*/ 103 w 103"/>
                  <a:gd name="T7" fmla="*/ 0 h 468"/>
                  <a:gd name="T8" fmla="*/ 103 w 10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68">
                    <a:moveTo>
                      <a:pt x="103" y="468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4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87EE350C-FA2F-4226-9683-49CDB4E0886B}"/>
                  </a:ext>
                </a:extLst>
              </p:cNvPr>
              <p:cNvSpPr/>
              <p:nvPr/>
            </p:nvSpPr>
            <p:spPr bwMode="auto">
              <a:xfrm>
                <a:off x="1738313" y="1845389"/>
                <a:ext cx="234950" cy="742950"/>
              </a:xfrm>
              <a:custGeom>
                <a:avLst/>
                <a:gdLst>
                  <a:gd name="T0" fmla="*/ 0 w 148"/>
                  <a:gd name="T1" fmla="*/ 742950 h 468"/>
                  <a:gd name="T2" fmla="*/ 234950 w 148"/>
                  <a:gd name="T3" fmla="*/ 452438 h 468"/>
                  <a:gd name="T4" fmla="*/ 234950 w 148"/>
                  <a:gd name="T5" fmla="*/ 0 h 468"/>
                  <a:gd name="T6" fmla="*/ 0 w 148"/>
                  <a:gd name="T7" fmla="*/ 0 h 468"/>
                  <a:gd name="T8" fmla="*/ 0 w 148"/>
                  <a:gd name="T9" fmla="*/ 742950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468">
                    <a:moveTo>
                      <a:pt x="0" y="468"/>
                    </a:moveTo>
                    <a:lnTo>
                      <a:pt x="148" y="285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Rectangle 12">
                <a:extLst>
                  <a:ext uri="{FF2B5EF4-FFF2-40B4-BE49-F238E27FC236}">
                    <a16:creationId xmlns:a16="http://schemas.microsoft.com/office/drawing/2014/main" id="{E4E0BB3C-7F6B-4476-B26C-7D452B28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1845389"/>
                <a:ext cx="1058863" cy="452438"/>
              </a:xfrm>
              <a:prstGeom prst="rect">
                <a:avLst/>
              </a:prstGeom>
              <a:solidFill>
                <a:srgbClr val="005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E4E0016-40BC-4056-91B6-287C6C25F982}"/>
              </a:ext>
            </a:extLst>
          </p:cNvPr>
          <p:cNvGrpSpPr/>
          <p:nvPr/>
        </p:nvGrpSpPr>
        <p:grpSpPr>
          <a:xfrm>
            <a:off x="892758" y="4296974"/>
            <a:ext cx="3938641" cy="1016325"/>
            <a:chOff x="899797" y="1863689"/>
            <a:chExt cx="3938641" cy="1016325"/>
          </a:xfrm>
        </p:grpSpPr>
        <p:grpSp>
          <p:nvGrpSpPr>
            <p:cNvPr id="126" name="Group 4">
              <a:extLst>
                <a:ext uri="{FF2B5EF4-FFF2-40B4-BE49-F238E27FC236}">
                  <a16:creationId xmlns:a16="http://schemas.microsoft.com/office/drawing/2014/main" id="{72439133-5DE6-4541-8037-270B605EAEB6}"/>
                </a:ext>
              </a:extLst>
            </p:cNvPr>
            <p:cNvGrpSpPr/>
            <p:nvPr/>
          </p:nvGrpSpPr>
          <p:grpSpPr bwMode="auto">
            <a:xfrm>
              <a:off x="1853228" y="2198467"/>
              <a:ext cx="2985210" cy="681547"/>
              <a:chOff x="1738313" y="2143839"/>
              <a:chExt cx="2579688" cy="588963"/>
            </a:xfrm>
          </p:grpSpPr>
          <p:sp>
            <p:nvSpPr>
              <p:cNvPr id="131" name="Freeform 8">
                <a:extLst>
                  <a:ext uri="{FF2B5EF4-FFF2-40B4-BE49-F238E27FC236}">
                    <a16:creationId xmlns:a16="http://schemas.microsoft.com/office/drawing/2014/main" id="{F0A10AE5-66F7-452C-999D-AB92BD0F38A7}"/>
                  </a:ext>
                </a:extLst>
              </p:cNvPr>
              <p:cNvSpPr/>
              <p:nvPr/>
            </p:nvSpPr>
            <p:spPr bwMode="auto">
              <a:xfrm>
                <a:off x="4154488" y="2234327"/>
                <a:ext cx="163513" cy="498475"/>
              </a:xfrm>
              <a:custGeom>
                <a:avLst/>
                <a:gdLst>
                  <a:gd name="T0" fmla="*/ 0 w 103"/>
                  <a:gd name="T1" fmla="*/ 498475 h 314"/>
                  <a:gd name="T2" fmla="*/ 163513 w 103"/>
                  <a:gd name="T3" fmla="*/ 354013 h 314"/>
                  <a:gd name="T4" fmla="*/ 163513 w 103"/>
                  <a:gd name="T5" fmla="*/ 0 h 314"/>
                  <a:gd name="T6" fmla="*/ 0 w 103"/>
                  <a:gd name="T7" fmla="*/ 0 h 314"/>
                  <a:gd name="T8" fmla="*/ 0 w 103"/>
                  <a:gd name="T9" fmla="*/ 498475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0" y="314"/>
                    </a:moveTo>
                    <a:lnTo>
                      <a:pt x="103" y="223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10">
                <a:extLst>
                  <a:ext uri="{FF2B5EF4-FFF2-40B4-BE49-F238E27FC236}">
                    <a16:creationId xmlns:a16="http://schemas.microsoft.com/office/drawing/2014/main" id="{BC8AD0F8-8C6E-421F-9A43-358947AB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143839"/>
                <a:ext cx="2579688" cy="4445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dirty="0"/>
              </a:p>
            </p:txBody>
          </p:sp>
        </p:grpSp>
        <p:grpSp>
          <p:nvGrpSpPr>
            <p:cNvPr id="127" name="Group 1">
              <a:extLst>
                <a:ext uri="{FF2B5EF4-FFF2-40B4-BE49-F238E27FC236}">
                  <a16:creationId xmlns:a16="http://schemas.microsoft.com/office/drawing/2014/main" id="{B955E70A-469F-4796-8F60-6F83F6D4F08A}"/>
                </a:ext>
              </a:extLst>
            </p:cNvPr>
            <p:cNvGrpSpPr/>
            <p:nvPr/>
          </p:nvGrpSpPr>
          <p:grpSpPr bwMode="auto">
            <a:xfrm>
              <a:off x="899797" y="1863689"/>
              <a:ext cx="1225315" cy="859741"/>
              <a:chOff x="914400" y="1845389"/>
              <a:chExt cx="1058863" cy="742950"/>
            </a:xfrm>
          </p:grpSpPr>
          <p:sp>
            <p:nvSpPr>
              <p:cNvPr id="128" name="Freeform 9">
                <a:extLst>
                  <a:ext uri="{FF2B5EF4-FFF2-40B4-BE49-F238E27FC236}">
                    <a16:creationId xmlns:a16="http://schemas.microsoft.com/office/drawing/2014/main" id="{ABCA8155-FF50-4A0E-B008-5C38909E04AC}"/>
                  </a:ext>
                </a:extLst>
              </p:cNvPr>
              <p:cNvSpPr/>
              <p:nvPr/>
            </p:nvSpPr>
            <p:spPr bwMode="auto">
              <a:xfrm>
                <a:off x="914400" y="1845389"/>
                <a:ext cx="163513" cy="742950"/>
              </a:xfrm>
              <a:custGeom>
                <a:avLst/>
                <a:gdLst>
                  <a:gd name="T0" fmla="*/ 103 w 103"/>
                  <a:gd name="T1" fmla="*/ 468 h 468"/>
                  <a:gd name="T2" fmla="*/ 0 w 103"/>
                  <a:gd name="T3" fmla="*/ 285 h 468"/>
                  <a:gd name="T4" fmla="*/ 0 w 103"/>
                  <a:gd name="T5" fmla="*/ 0 h 468"/>
                  <a:gd name="T6" fmla="*/ 103 w 103"/>
                  <a:gd name="T7" fmla="*/ 0 h 468"/>
                  <a:gd name="T8" fmla="*/ 103 w 10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68">
                    <a:moveTo>
                      <a:pt x="103" y="468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4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29" name="Freeform 11">
                <a:extLst>
                  <a:ext uri="{FF2B5EF4-FFF2-40B4-BE49-F238E27FC236}">
                    <a16:creationId xmlns:a16="http://schemas.microsoft.com/office/drawing/2014/main" id="{277CF69C-023D-4BAA-8112-179515052EF9}"/>
                  </a:ext>
                </a:extLst>
              </p:cNvPr>
              <p:cNvSpPr/>
              <p:nvPr/>
            </p:nvSpPr>
            <p:spPr bwMode="auto">
              <a:xfrm>
                <a:off x="1738313" y="1845389"/>
                <a:ext cx="234950" cy="742950"/>
              </a:xfrm>
              <a:custGeom>
                <a:avLst/>
                <a:gdLst>
                  <a:gd name="T0" fmla="*/ 0 w 148"/>
                  <a:gd name="T1" fmla="*/ 742950 h 468"/>
                  <a:gd name="T2" fmla="*/ 234950 w 148"/>
                  <a:gd name="T3" fmla="*/ 452438 h 468"/>
                  <a:gd name="T4" fmla="*/ 234950 w 148"/>
                  <a:gd name="T5" fmla="*/ 0 h 468"/>
                  <a:gd name="T6" fmla="*/ 0 w 148"/>
                  <a:gd name="T7" fmla="*/ 0 h 468"/>
                  <a:gd name="T8" fmla="*/ 0 w 148"/>
                  <a:gd name="T9" fmla="*/ 742950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468">
                    <a:moveTo>
                      <a:pt x="0" y="468"/>
                    </a:moveTo>
                    <a:lnTo>
                      <a:pt x="148" y="285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Rectangle 12">
                <a:extLst>
                  <a:ext uri="{FF2B5EF4-FFF2-40B4-BE49-F238E27FC236}">
                    <a16:creationId xmlns:a16="http://schemas.microsoft.com/office/drawing/2014/main" id="{AD009710-95E8-4431-B9E6-B11D24318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1845389"/>
                <a:ext cx="1058863" cy="452438"/>
              </a:xfrm>
              <a:prstGeom prst="rect">
                <a:avLst/>
              </a:prstGeom>
              <a:solidFill>
                <a:srgbClr val="005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0487A95-70F0-4892-BB96-4CD233C834F4}"/>
              </a:ext>
            </a:extLst>
          </p:cNvPr>
          <p:cNvGrpSpPr/>
          <p:nvPr/>
        </p:nvGrpSpPr>
        <p:grpSpPr>
          <a:xfrm>
            <a:off x="892758" y="5218162"/>
            <a:ext cx="3938641" cy="1016325"/>
            <a:chOff x="899797" y="1863689"/>
            <a:chExt cx="3938641" cy="1016325"/>
          </a:xfrm>
        </p:grpSpPr>
        <p:grpSp>
          <p:nvGrpSpPr>
            <p:cNvPr id="134" name="Group 4">
              <a:extLst>
                <a:ext uri="{FF2B5EF4-FFF2-40B4-BE49-F238E27FC236}">
                  <a16:creationId xmlns:a16="http://schemas.microsoft.com/office/drawing/2014/main" id="{0F25CBAC-53D0-4CA8-B90F-601294A41C8B}"/>
                </a:ext>
              </a:extLst>
            </p:cNvPr>
            <p:cNvGrpSpPr/>
            <p:nvPr/>
          </p:nvGrpSpPr>
          <p:grpSpPr bwMode="auto">
            <a:xfrm>
              <a:off x="1853228" y="2198467"/>
              <a:ext cx="2985210" cy="681547"/>
              <a:chOff x="1738313" y="2143839"/>
              <a:chExt cx="2579688" cy="588963"/>
            </a:xfrm>
          </p:grpSpPr>
          <p:sp>
            <p:nvSpPr>
              <p:cNvPr id="139" name="Freeform 8">
                <a:extLst>
                  <a:ext uri="{FF2B5EF4-FFF2-40B4-BE49-F238E27FC236}">
                    <a16:creationId xmlns:a16="http://schemas.microsoft.com/office/drawing/2014/main" id="{E9DD9C3C-EF9F-4D55-92F0-0862D3BDABD1}"/>
                  </a:ext>
                </a:extLst>
              </p:cNvPr>
              <p:cNvSpPr/>
              <p:nvPr/>
            </p:nvSpPr>
            <p:spPr bwMode="auto">
              <a:xfrm>
                <a:off x="4154488" y="2234327"/>
                <a:ext cx="163513" cy="498475"/>
              </a:xfrm>
              <a:custGeom>
                <a:avLst/>
                <a:gdLst>
                  <a:gd name="T0" fmla="*/ 0 w 103"/>
                  <a:gd name="T1" fmla="*/ 498475 h 314"/>
                  <a:gd name="T2" fmla="*/ 163513 w 103"/>
                  <a:gd name="T3" fmla="*/ 354013 h 314"/>
                  <a:gd name="T4" fmla="*/ 163513 w 103"/>
                  <a:gd name="T5" fmla="*/ 0 h 314"/>
                  <a:gd name="T6" fmla="*/ 0 w 103"/>
                  <a:gd name="T7" fmla="*/ 0 h 314"/>
                  <a:gd name="T8" fmla="*/ 0 w 103"/>
                  <a:gd name="T9" fmla="*/ 498475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0" y="314"/>
                    </a:moveTo>
                    <a:lnTo>
                      <a:pt x="103" y="223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Rectangle 10">
                <a:extLst>
                  <a:ext uri="{FF2B5EF4-FFF2-40B4-BE49-F238E27FC236}">
                    <a16:creationId xmlns:a16="http://schemas.microsoft.com/office/drawing/2014/main" id="{834F1AB2-C56E-4437-A2C1-717529C1C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143839"/>
                <a:ext cx="2579688" cy="4445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dirty="0"/>
              </a:p>
            </p:txBody>
          </p:sp>
        </p:grpSp>
        <p:grpSp>
          <p:nvGrpSpPr>
            <p:cNvPr id="135" name="Group 1">
              <a:extLst>
                <a:ext uri="{FF2B5EF4-FFF2-40B4-BE49-F238E27FC236}">
                  <a16:creationId xmlns:a16="http://schemas.microsoft.com/office/drawing/2014/main" id="{9C54E6BE-8E9D-4714-873E-57B1DC2D8D18}"/>
                </a:ext>
              </a:extLst>
            </p:cNvPr>
            <p:cNvGrpSpPr/>
            <p:nvPr/>
          </p:nvGrpSpPr>
          <p:grpSpPr bwMode="auto">
            <a:xfrm>
              <a:off x="899797" y="1863689"/>
              <a:ext cx="1225315" cy="859741"/>
              <a:chOff x="914400" y="1845389"/>
              <a:chExt cx="1058863" cy="742950"/>
            </a:xfrm>
          </p:grpSpPr>
          <p:sp>
            <p:nvSpPr>
              <p:cNvPr id="136" name="Freeform 9">
                <a:extLst>
                  <a:ext uri="{FF2B5EF4-FFF2-40B4-BE49-F238E27FC236}">
                    <a16:creationId xmlns:a16="http://schemas.microsoft.com/office/drawing/2014/main" id="{DACDA2BA-2630-4000-8B62-ACD398D38CB7}"/>
                  </a:ext>
                </a:extLst>
              </p:cNvPr>
              <p:cNvSpPr/>
              <p:nvPr/>
            </p:nvSpPr>
            <p:spPr bwMode="auto">
              <a:xfrm>
                <a:off x="914400" y="1845389"/>
                <a:ext cx="163513" cy="742950"/>
              </a:xfrm>
              <a:custGeom>
                <a:avLst/>
                <a:gdLst>
                  <a:gd name="T0" fmla="*/ 103 w 103"/>
                  <a:gd name="T1" fmla="*/ 468 h 468"/>
                  <a:gd name="T2" fmla="*/ 0 w 103"/>
                  <a:gd name="T3" fmla="*/ 285 h 468"/>
                  <a:gd name="T4" fmla="*/ 0 w 103"/>
                  <a:gd name="T5" fmla="*/ 0 h 468"/>
                  <a:gd name="T6" fmla="*/ 103 w 103"/>
                  <a:gd name="T7" fmla="*/ 0 h 468"/>
                  <a:gd name="T8" fmla="*/ 103 w 10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68">
                    <a:moveTo>
                      <a:pt x="103" y="468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4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37" name="Freeform 11">
                <a:extLst>
                  <a:ext uri="{FF2B5EF4-FFF2-40B4-BE49-F238E27FC236}">
                    <a16:creationId xmlns:a16="http://schemas.microsoft.com/office/drawing/2014/main" id="{05C09F57-0D10-40B0-81F4-F27EE40FA6CF}"/>
                  </a:ext>
                </a:extLst>
              </p:cNvPr>
              <p:cNvSpPr/>
              <p:nvPr/>
            </p:nvSpPr>
            <p:spPr bwMode="auto">
              <a:xfrm>
                <a:off x="1738313" y="1845389"/>
                <a:ext cx="234950" cy="742950"/>
              </a:xfrm>
              <a:custGeom>
                <a:avLst/>
                <a:gdLst>
                  <a:gd name="T0" fmla="*/ 0 w 148"/>
                  <a:gd name="T1" fmla="*/ 742950 h 468"/>
                  <a:gd name="T2" fmla="*/ 234950 w 148"/>
                  <a:gd name="T3" fmla="*/ 452438 h 468"/>
                  <a:gd name="T4" fmla="*/ 234950 w 148"/>
                  <a:gd name="T5" fmla="*/ 0 h 468"/>
                  <a:gd name="T6" fmla="*/ 0 w 148"/>
                  <a:gd name="T7" fmla="*/ 0 h 468"/>
                  <a:gd name="T8" fmla="*/ 0 w 148"/>
                  <a:gd name="T9" fmla="*/ 742950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468">
                    <a:moveTo>
                      <a:pt x="0" y="468"/>
                    </a:moveTo>
                    <a:lnTo>
                      <a:pt x="148" y="285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12">
                <a:extLst>
                  <a:ext uri="{FF2B5EF4-FFF2-40B4-BE49-F238E27FC236}">
                    <a16:creationId xmlns:a16="http://schemas.microsoft.com/office/drawing/2014/main" id="{A6C506D6-365F-4CEA-824E-8CD14ED0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1845389"/>
                <a:ext cx="1058863" cy="452438"/>
              </a:xfrm>
              <a:prstGeom prst="rect">
                <a:avLst/>
              </a:prstGeom>
              <a:solidFill>
                <a:srgbClr val="005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895E5CA-9241-4F43-A297-A8ED0DA57396}"/>
              </a:ext>
            </a:extLst>
          </p:cNvPr>
          <p:cNvSpPr txBox="1"/>
          <p:nvPr/>
        </p:nvSpPr>
        <p:spPr>
          <a:xfrm>
            <a:off x="2686247" y="1852888"/>
            <a:ext cx="15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全面性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39C7AC-906F-4205-88E6-C991EB53CE0D}"/>
              </a:ext>
            </a:extLst>
          </p:cNvPr>
          <p:cNvSpPr txBox="1"/>
          <p:nvPr/>
        </p:nvSpPr>
        <p:spPr>
          <a:xfrm>
            <a:off x="2686247" y="2792313"/>
            <a:ext cx="15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6C75615-2957-44E2-A27F-352E5DDC8A31}"/>
              </a:ext>
            </a:extLst>
          </p:cNvPr>
          <p:cNvSpPr txBox="1"/>
          <p:nvPr/>
        </p:nvSpPr>
        <p:spPr>
          <a:xfrm>
            <a:off x="2711566" y="3728394"/>
            <a:ext cx="15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针对性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CC917C0-9C7A-4C14-81B4-74EC0A8BD038}"/>
              </a:ext>
            </a:extLst>
          </p:cNvPr>
          <p:cNvSpPr txBox="1"/>
          <p:nvPr/>
        </p:nvSpPr>
        <p:spPr>
          <a:xfrm>
            <a:off x="2686247" y="4620915"/>
            <a:ext cx="15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2D6FAB5-A985-4B7A-82C9-E8EF901EDD5F}"/>
              </a:ext>
            </a:extLst>
          </p:cNvPr>
          <p:cNvSpPr txBox="1"/>
          <p:nvPr/>
        </p:nvSpPr>
        <p:spPr>
          <a:xfrm>
            <a:off x="2525779" y="5554683"/>
            <a:ext cx="191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可操作性</a:t>
            </a:r>
          </a:p>
        </p:txBody>
      </p:sp>
      <p:sp>
        <p:nvSpPr>
          <p:cNvPr id="145" name="Rectangle 58">
            <a:extLst>
              <a:ext uri="{FF2B5EF4-FFF2-40B4-BE49-F238E27FC236}">
                <a16:creationId xmlns:a16="http://schemas.microsoft.com/office/drawing/2014/main" id="{505673E6-DDCC-4D29-8A3D-CB7088475D7A}"/>
              </a:ext>
            </a:extLst>
          </p:cNvPr>
          <p:cNvSpPr/>
          <p:nvPr/>
        </p:nvSpPr>
        <p:spPr>
          <a:xfrm>
            <a:off x="5716104" y="1812246"/>
            <a:ext cx="64297" cy="630110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6" name="Rectangle 59">
            <a:extLst>
              <a:ext uri="{FF2B5EF4-FFF2-40B4-BE49-F238E27FC236}">
                <a16:creationId xmlns:a16="http://schemas.microsoft.com/office/drawing/2014/main" id="{F16E9F04-F881-4AE6-A8BE-6FE478A9FDD5}"/>
              </a:ext>
            </a:extLst>
          </p:cNvPr>
          <p:cNvSpPr/>
          <p:nvPr/>
        </p:nvSpPr>
        <p:spPr>
          <a:xfrm>
            <a:off x="5716104" y="2704136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7" name="Rectangle 60">
            <a:extLst>
              <a:ext uri="{FF2B5EF4-FFF2-40B4-BE49-F238E27FC236}">
                <a16:creationId xmlns:a16="http://schemas.microsoft.com/office/drawing/2014/main" id="{5B99B096-7CB3-4862-A544-BFE413967691}"/>
              </a:ext>
            </a:extLst>
          </p:cNvPr>
          <p:cNvSpPr/>
          <p:nvPr/>
        </p:nvSpPr>
        <p:spPr>
          <a:xfrm>
            <a:off x="5716104" y="3621506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8" name="Rectangle 58">
            <a:extLst>
              <a:ext uri="{FF2B5EF4-FFF2-40B4-BE49-F238E27FC236}">
                <a16:creationId xmlns:a16="http://schemas.microsoft.com/office/drawing/2014/main" id="{AD4E4F39-46FA-49DD-9E7E-F6FD17BB9335}"/>
              </a:ext>
            </a:extLst>
          </p:cNvPr>
          <p:cNvSpPr/>
          <p:nvPr/>
        </p:nvSpPr>
        <p:spPr>
          <a:xfrm>
            <a:off x="5732491" y="4562769"/>
            <a:ext cx="64297" cy="630110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9" name="Rectangle 59">
            <a:extLst>
              <a:ext uri="{FF2B5EF4-FFF2-40B4-BE49-F238E27FC236}">
                <a16:creationId xmlns:a16="http://schemas.microsoft.com/office/drawing/2014/main" id="{D428A2E2-4FCF-4975-89AD-F4E884F3E212}"/>
              </a:ext>
            </a:extLst>
          </p:cNvPr>
          <p:cNvSpPr/>
          <p:nvPr/>
        </p:nvSpPr>
        <p:spPr>
          <a:xfrm>
            <a:off x="5732491" y="5550689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F7D692-7E0E-4553-86B8-29109C045D08}"/>
              </a:ext>
            </a:extLst>
          </p:cNvPr>
          <p:cNvSpPr/>
          <p:nvPr/>
        </p:nvSpPr>
        <p:spPr>
          <a:xfrm>
            <a:off x="5950688" y="1804135"/>
            <a:ext cx="503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指标要能够全面、系统地评价整个轨道交通行业的服务质量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47B194-7018-4AA0-99A4-B6FE2B6DED63}"/>
              </a:ext>
            </a:extLst>
          </p:cNvPr>
          <p:cNvSpPr/>
          <p:nvPr/>
        </p:nvSpPr>
        <p:spPr>
          <a:xfrm>
            <a:off x="5965675" y="2717184"/>
            <a:ext cx="500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测评指标体系必须能够明确地反映目标与指标的一致性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E7675-5331-4BF8-BBF9-254192EAA0AD}"/>
              </a:ext>
            </a:extLst>
          </p:cNvPr>
          <p:cNvSpPr/>
          <p:nvPr/>
        </p:nvSpPr>
        <p:spPr>
          <a:xfrm>
            <a:off x="5980663" y="373151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具有代表性的各级指标，以确定适当的评价体系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37D62-C9BE-43A4-A893-9274272CCA5D}"/>
              </a:ext>
            </a:extLst>
          </p:cNvPr>
          <p:cNvSpPr/>
          <p:nvPr/>
        </p:nvSpPr>
        <p:spPr>
          <a:xfrm>
            <a:off x="6023361" y="4560001"/>
            <a:ext cx="4984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指标必须有较高的区分度，每个指标都能反映系统中彼此独立的或不同级别的服务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81144-5A90-4FB2-890C-75D400FE2E06}"/>
              </a:ext>
            </a:extLst>
          </p:cNvPr>
          <p:cNvSpPr/>
          <p:nvPr/>
        </p:nvSpPr>
        <p:spPr>
          <a:xfrm>
            <a:off x="6023362" y="5464909"/>
            <a:ext cx="498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指标不宜太多或太复杂，要适合数据收集，同时也易于评定和监控</a:t>
            </a:r>
            <a:endParaRPr lang="zh-CN" altLang="en-US" dirty="0"/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026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3194" y="3164515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43194" y="274633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Contents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31812" y="2997608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4" y="454372"/>
            <a:ext cx="198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59255" y="1794743"/>
          <a:ext cx="8873490" cy="3943775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1776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5D9D"/>
                          </a:solidFill>
                          <a:effectLst/>
                        </a:rPr>
                        <a:t>项目</a:t>
                      </a:r>
                      <a:endParaRPr lang="zh-CN" sz="15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5D9D"/>
                          </a:solidFill>
                          <a:effectLst/>
                        </a:rPr>
                        <a:t>添加标题</a:t>
                      </a:r>
                      <a:endParaRPr lang="zh-CN" sz="18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5D9D"/>
                          </a:solidFill>
                          <a:effectLst/>
                        </a:rPr>
                        <a:t>添加标题</a:t>
                      </a:r>
                      <a:endParaRPr lang="zh-CN" sz="18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产生背景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构成要素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挖掘机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角色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机械技术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来源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转型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隐喻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01641" y="1560025"/>
            <a:ext cx="1217855" cy="1721671"/>
            <a:chOff x="2670110" y="1625528"/>
            <a:chExt cx="1606988" cy="2271784"/>
          </a:xfrm>
        </p:grpSpPr>
        <p:sp>
          <p:nvSpPr>
            <p:cNvPr id="11" name="Freeform 733"/>
            <p:cNvSpPr/>
            <p:nvPr/>
          </p:nvSpPr>
          <p:spPr bwMode="auto">
            <a:xfrm>
              <a:off x="2670110" y="1625528"/>
              <a:ext cx="1606988" cy="2271784"/>
            </a:xfrm>
            <a:custGeom>
              <a:avLst/>
              <a:gdLst>
                <a:gd name="T0" fmla="*/ 800100 w 118"/>
                <a:gd name="T1" fmla="*/ 2262463 h 167"/>
                <a:gd name="T2" fmla="*/ 0 w 118"/>
                <a:gd name="T3" fmla="*/ 1463150 h 167"/>
                <a:gd name="T4" fmla="*/ 569563 w 118"/>
                <a:gd name="T5" fmla="*/ 704479 h 167"/>
                <a:gd name="T6" fmla="*/ 569563 w 118"/>
                <a:gd name="T7" fmla="*/ 121929 h 167"/>
                <a:gd name="T8" fmla="*/ 501758 w 118"/>
                <a:gd name="T9" fmla="*/ 121929 h 167"/>
                <a:gd name="T10" fmla="*/ 433953 w 118"/>
                <a:gd name="T11" fmla="*/ 54191 h 167"/>
                <a:gd name="T12" fmla="*/ 501758 w 118"/>
                <a:gd name="T13" fmla="*/ 0 h 167"/>
                <a:gd name="T14" fmla="*/ 637368 w 118"/>
                <a:gd name="T15" fmla="*/ 0 h 167"/>
                <a:gd name="T16" fmla="*/ 691612 w 118"/>
                <a:gd name="T17" fmla="*/ 54191 h 167"/>
                <a:gd name="T18" fmla="*/ 691612 w 118"/>
                <a:gd name="T19" fmla="*/ 745123 h 167"/>
                <a:gd name="T20" fmla="*/ 650929 w 118"/>
                <a:gd name="T21" fmla="*/ 812861 h 167"/>
                <a:gd name="T22" fmla="*/ 135610 w 118"/>
                <a:gd name="T23" fmla="*/ 1463150 h 167"/>
                <a:gd name="T24" fmla="*/ 800100 w 118"/>
                <a:gd name="T25" fmla="*/ 2126986 h 167"/>
                <a:gd name="T26" fmla="*/ 1478151 w 118"/>
                <a:gd name="T27" fmla="*/ 1463150 h 167"/>
                <a:gd name="T28" fmla="*/ 962832 w 118"/>
                <a:gd name="T29" fmla="*/ 812861 h 167"/>
                <a:gd name="T30" fmla="*/ 908588 w 118"/>
                <a:gd name="T31" fmla="*/ 745123 h 167"/>
                <a:gd name="T32" fmla="*/ 908588 w 118"/>
                <a:gd name="T33" fmla="*/ 54191 h 167"/>
                <a:gd name="T34" fmla="*/ 976393 w 118"/>
                <a:gd name="T35" fmla="*/ 0 h 167"/>
                <a:gd name="T36" fmla="*/ 1098442 w 118"/>
                <a:gd name="T37" fmla="*/ 0 h 167"/>
                <a:gd name="T38" fmla="*/ 1166247 w 118"/>
                <a:gd name="T39" fmla="*/ 54191 h 167"/>
                <a:gd name="T40" fmla="*/ 1098442 w 118"/>
                <a:gd name="T41" fmla="*/ 121929 h 167"/>
                <a:gd name="T42" fmla="*/ 1044198 w 118"/>
                <a:gd name="T43" fmla="*/ 121929 h 167"/>
                <a:gd name="T44" fmla="*/ 1044198 w 118"/>
                <a:gd name="T45" fmla="*/ 704479 h 167"/>
                <a:gd name="T46" fmla="*/ 1600200 w 118"/>
                <a:gd name="T47" fmla="*/ 1463150 h 167"/>
                <a:gd name="T48" fmla="*/ 800100 w 118"/>
                <a:gd name="T49" fmla="*/ 2262463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8" h="167">
                  <a:moveTo>
                    <a:pt x="59" y="167"/>
                  </a:moveTo>
                  <a:cubicBezTo>
                    <a:pt x="27" y="167"/>
                    <a:pt x="0" y="140"/>
                    <a:pt x="0" y="108"/>
                  </a:cubicBezTo>
                  <a:cubicBezTo>
                    <a:pt x="0" y="82"/>
                    <a:pt x="17" y="59"/>
                    <a:pt x="42" y="52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2" y="7"/>
                    <a:pt x="32" y="4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8"/>
                    <a:pt x="50" y="60"/>
                    <a:pt x="48" y="60"/>
                  </a:cubicBezTo>
                  <a:cubicBezTo>
                    <a:pt x="25" y="65"/>
                    <a:pt x="10" y="85"/>
                    <a:pt x="10" y="108"/>
                  </a:cubicBezTo>
                  <a:cubicBezTo>
                    <a:pt x="10" y="135"/>
                    <a:pt x="32" y="157"/>
                    <a:pt x="59" y="157"/>
                  </a:cubicBezTo>
                  <a:cubicBezTo>
                    <a:pt x="86" y="157"/>
                    <a:pt x="109" y="135"/>
                    <a:pt x="109" y="108"/>
                  </a:cubicBezTo>
                  <a:cubicBezTo>
                    <a:pt x="109" y="85"/>
                    <a:pt x="93" y="65"/>
                    <a:pt x="71" y="60"/>
                  </a:cubicBezTo>
                  <a:cubicBezTo>
                    <a:pt x="69" y="60"/>
                    <a:pt x="67" y="58"/>
                    <a:pt x="67" y="55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9" y="0"/>
                    <a:pt x="7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9"/>
                    <a:pt x="8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101" y="59"/>
                    <a:pt x="118" y="82"/>
                    <a:pt x="118" y="108"/>
                  </a:cubicBezTo>
                  <a:cubicBezTo>
                    <a:pt x="118" y="140"/>
                    <a:pt x="92" y="167"/>
                    <a:pt x="59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" name="Oval 25"/>
            <p:cNvSpPr/>
            <p:nvPr/>
          </p:nvSpPr>
          <p:spPr>
            <a:xfrm>
              <a:off x="2910840" y="2519894"/>
              <a:ext cx="1125529" cy="1125529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72269" y="2851993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内涵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250079" y="1560025"/>
            <a:ext cx="1217855" cy="1721671"/>
            <a:chOff x="8029356" y="1563084"/>
            <a:chExt cx="1606988" cy="2271784"/>
          </a:xfrm>
        </p:grpSpPr>
        <p:sp>
          <p:nvSpPr>
            <p:cNvPr id="15" name="Freeform 733"/>
            <p:cNvSpPr/>
            <p:nvPr/>
          </p:nvSpPr>
          <p:spPr bwMode="auto">
            <a:xfrm>
              <a:off x="8029356" y="1563084"/>
              <a:ext cx="1606988" cy="2271784"/>
            </a:xfrm>
            <a:custGeom>
              <a:avLst/>
              <a:gdLst>
                <a:gd name="T0" fmla="*/ 800100 w 118"/>
                <a:gd name="T1" fmla="*/ 2262463 h 167"/>
                <a:gd name="T2" fmla="*/ 0 w 118"/>
                <a:gd name="T3" fmla="*/ 1463150 h 167"/>
                <a:gd name="T4" fmla="*/ 569563 w 118"/>
                <a:gd name="T5" fmla="*/ 704479 h 167"/>
                <a:gd name="T6" fmla="*/ 569563 w 118"/>
                <a:gd name="T7" fmla="*/ 121929 h 167"/>
                <a:gd name="T8" fmla="*/ 501758 w 118"/>
                <a:gd name="T9" fmla="*/ 121929 h 167"/>
                <a:gd name="T10" fmla="*/ 433953 w 118"/>
                <a:gd name="T11" fmla="*/ 54191 h 167"/>
                <a:gd name="T12" fmla="*/ 501758 w 118"/>
                <a:gd name="T13" fmla="*/ 0 h 167"/>
                <a:gd name="T14" fmla="*/ 637368 w 118"/>
                <a:gd name="T15" fmla="*/ 0 h 167"/>
                <a:gd name="T16" fmla="*/ 691612 w 118"/>
                <a:gd name="T17" fmla="*/ 54191 h 167"/>
                <a:gd name="T18" fmla="*/ 691612 w 118"/>
                <a:gd name="T19" fmla="*/ 745123 h 167"/>
                <a:gd name="T20" fmla="*/ 650929 w 118"/>
                <a:gd name="T21" fmla="*/ 812861 h 167"/>
                <a:gd name="T22" fmla="*/ 135610 w 118"/>
                <a:gd name="T23" fmla="*/ 1463150 h 167"/>
                <a:gd name="T24" fmla="*/ 800100 w 118"/>
                <a:gd name="T25" fmla="*/ 2126986 h 167"/>
                <a:gd name="T26" fmla="*/ 1478151 w 118"/>
                <a:gd name="T27" fmla="*/ 1463150 h 167"/>
                <a:gd name="T28" fmla="*/ 962832 w 118"/>
                <a:gd name="T29" fmla="*/ 812861 h 167"/>
                <a:gd name="T30" fmla="*/ 908588 w 118"/>
                <a:gd name="T31" fmla="*/ 745123 h 167"/>
                <a:gd name="T32" fmla="*/ 908588 w 118"/>
                <a:gd name="T33" fmla="*/ 54191 h 167"/>
                <a:gd name="T34" fmla="*/ 976393 w 118"/>
                <a:gd name="T35" fmla="*/ 0 h 167"/>
                <a:gd name="T36" fmla="*/ 1098442 w 118"/>
                <a:gd name="T37" fmla="*/ 0 h 167"/>
                <a:gd name="T38" fmla="*/ 1166247 w 118"/>
                <a:gd name="T39" fmla="*/ 54191 h 167"/>
                <a:gd name="T40" fmla="*/ 1098442 w 118"/>
                <a:gd name="T41" fmla="*/ 121929 h 167"/>
                <a:gd name="T42" fmla="*/ 1044198 w 118"/>
                <a:gd name="T43" fmla="*/ 121929 h 167"/>
                <a:gd name="T44" fmla="*/ 1044198 w 118"/>
                <a:gd name="T45" fmla="*/ 704479 h 167"/>
                <a:gd name="T46" fmla="*/ 1600200 w 118"/>
                <a:gd name="T47" fmla="*/ 1463150 h 167"/>
                <a:gd name="T48" fmla="*/ 800100 w 118"/>
                <a:gd name="T49" fmla="*/ 2262463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8" h="167">
                  <a:moveTo>
                    <a:pt x="59" y="167"/>
                  </a:moveTo>
                  <a:cubicBezTo>
                    <a:pt x="27" y="167"/>
                    <a:pt x="0" y="140"/>
                    <a:pt x="0" y="108"/>
                  </a:cubicBezTo>
                  <a:cubicBezTo>
                    <a:pt x="0" y="82"/>
                    <a:pt x="17" y="59"/>
                    <a:pt x="42" y="52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2" y="7"/>
                    <a:pt x="32" y="4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8"/>
                    <a:pt x="50" y="60"/>
                    <a:pt x="48" y="60"/>
                  </a:cubicBezTo>
                  <a:cubicBezTo>
                    <a:pt x="25" y="65"/>
                    <a:pt x="10" y="85"/>
                    <a:pt x="10" y="108"/>
                  </a:cubicBezTo>
                  <a:cubicBezTo>
                    <a:pt x="10" y="135"/>
                    <a:pt x="32" y="157"/>
                    <a:pt x="59" y="157"/>
                  </a:cubicBezTo>
                  <a:cubicBezTo>
                    <a:pt x="86" y="157"/>
                    <a:pt x="109" y="135"/>
                    <a:pt x="109" y="108"/>
                  </a:cubicBezTo>
                  <a:cubicBezTo>
                    <a:pt x="109" y="85"/>
                    <a:pt x="93" y="65"/>
                    <a:pt x="71" y="60"/>
                  </a:cubicBezTo>
                  <a:cubicBezTo>
                    <a:pt x="69" y="60"/>
                    <a:pt x="67" y="58"/>
                    <a:pt x="67" y="55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9" y="0"/>
                    <a:pt x="7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9"/>
                    <a:pt x="8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101" y="59"/>
                    <a:pt x="118" y="82"/>
                    <a:pt x="118" y="108"/>
                  </a:cubicBezTo>
                  <a:cubicBezTo>
                    <a:pt x="118" y="140"/>
                    <a:pt x="92" y="167"/>
                    <a:pt x="59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" name="Oval 25"/>
            <p:cNvSpPr/>
            <p:nvPr/>
          </p:nvSpPr>
          <p:spPr>
            <a:xfrm>
              <a:off x="8270086" y="2457450"/>
              <a:ext cx="1125529" cy="1125529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34534" y="2820461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特征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289582" y="3525272"/>
            <a:ext cx="3099298" cy="2873169"/>
            <a:chOff x="4226070" y="2851993"/>
            <a:chExt cx="3698875" cy="3429000"/>
          </a:xfrm>
        </p:grpSpPr>
        <p:sp>
          <p:nvSpPr>
            <p:cNvPr id="19" name="Freeform 61"/>
            <p:cNvSpPr/>
            <p:nvPr/>
          </p:nvSpPr>
          <p:spPr bwMode="auto">
            <a:xfrm>
              <a:off x="4226070" y="4071193"/>
              <a:ext cx="1219200" cy="1058863"/>
            </a:xfrm>
            <a:custGeom>
              <a:avLst/>
              <a:gdLst>
                <a:gd name="T0" fmla="*/ 877506 w 114"/>
                <a:gd name="T1" fmla="*/ 877122 h 99"/>
                <a:gd name="T2" fmla="*/ 192623 w 114"/>
                <a:gd name="T3" fmla="*/ 877122 h 99"/>
                <a:gd name="T4" fmla="*/ 192623 w 114"/>
                <a:gd name="T5" fmla="*/ 181842 h 99"/>
                <a:gd name="T6" fmla="*/ 877506 w 114"/>
                <a:gd name="T7" fmla="*/ 181842 h 99"/>
                <a:gd name="T8" fmla="*/ 1219947 w 114"/>
                <a:gd name="T9" fmla="*/ 534830 h 99"/>
                <a:gd name="T10" fmla="*/ 877506 w 114"/>
                <a:gd name="T11" fmla="*/ 877122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99">
                  <a:moveTo>
                    <a:pt x="82" y="82"/>
                  </a:moveTo>
                  <a:cubicBezTo>
                    <a:pt x="64" y="99"/>
                    <a:pt x="36" y="99"/>
                    <a:pt x="18" y="82"/>
                  </a:cubicBezTo>
                  <a:cubicBezTo>
                    <a:pt x="0" y="64"/>
                    <a:pt x="0" y="35"/>
                    <a:pt x="18" y="17"/>
                  </a:cubicBezTo>
                  <a:cubicBezTo>
                    <a:pt x="36" y="0"/>
                    <a:pt x="64" y="0"/>
                    <a:pt x="82" y="17"/>
                  </a:cubicBezTo>
                  <a:cubicBezTo>
                    <a:pt x="114" y="50"/>
                    <a:pt x="114" y="50"/>
                    <a:pt x="114" y="50"/>
                  </a:cubicBezTo>
                  <a:lnTo>
                    <a:pt x="82" y="82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62"/>
            <p:cNvSpPr/>
            <p:nvPr/>
          </p:nvSpPr>
          <p:spPr bwMode="auto">
            <a:xfrm>
              <a:off x="4302270" y="4134693"/>
              <a:ext cx="930275" cy="931863"/>
            </a:xfrm>
            <a:custGeom>
              <a:avLst/>
              <a:gdLst>
                <a:gd name="T0" fmla="*/ 759520 w 87"/>
                <a:gd name="T1" fmla="*/ 160462 h 87"/>
                <a:gd name="T2" fmla="*/ 759520 w 87"/>
                <a:gd name="T3" fmla="*/ 770218 h 87"/>
                <a:gd name="T4" fmla="*/ 160462 w 87"/>
                <a:gd name="T5" fmla="*/ 770218 h 87"/>
                <a:gd name="T6" fmla="*/ 160462 w 87"/>
                <a:gd name="T7" fmla="*/ 160462 h 87"/>
                <a:gd name="T8" fmla="*/ 759520 w 87"/>
                <a:gd name="T9" fmla="*/ 16046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7">
                  <a:moveTo>
                    <a:pt x="71" y="15"/>
                  </a:moveTo>
                  <a:cubicBezTo>
                    <a:pt x="87" y="31"/>
                    <a:pt x="87" y="56"/>
                    <a:pt x="71" y="72"/>
                  </a:cubicBezTo>
                  <a:cubicBezTo>
                    <a:pt x="56" y="87"/>
                    <a:pt x="30" y="87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0" y="0"/>
                    <a:pt x="56" y="0"/>
                    <a:pt x="71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3"/>
            <p:cNvSpPr/>
            <p:nvPr/>
          </p:nvSpPr>
          <p:spPr bwMode="auto">
            <a:xfrm>
              <a:off x="5521470" y="2851993"/>
              <a:ext cx="1111250" cy="1071563"/>
            </a:xfrm>
            <a:custGeom>
              <a:avLst/>
              <a:gdLst>
                <a:gd name="T0" fmla="*/ 1004884 w 104"/>
                <a:gd name="T1" fmla="*/ 632209 h 100"/>
                <a:gd name="T2" fmla="*/ 427610 w 104"/>
                <a:gd name="T3" fmla="*/ 1017963 h 100"/>
                <a:gd name="T4" fmla="*/ 53451 w 104"/>
                <a:gd name="T5" fmla="*/ 439331 h 100"/>
                <a:gd name="T6" fmla="*/ 630725 w 104"/>
                <a:gd name="T7" fmla="*/ 53577 h 100"/>
                <a:gd name="T8" fmla="*/ 1111786 w 104"/>
                <a:gd name="T9" fmla="*/ 160731 h 100"/>
                <a:gd name="T10" fmla="*/ 1004884 w 104"/>
                <a:gd name="T11" fmla="*/ 632209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100">
                  <a:moveTo>
                    <a:pt x="94" y="59"/>
                  </a:moveTo>
                  <a:cubicBezTo>
                    <a:pt x="89" y="84"/>
                    <a:pt x="65" y="100"/>
                    <a:pt x="40" y="95"/>
                  </a:cubicBezTo>
                  <a:cubicBezTo>
                    <a:pt x="16" y="89"/>
                    <a:pt x="0" y="65"/>
                    <a:pt x="5" y="41"/>
                  </a:cubicBezTo>
                  <a:cubicBezTo>
                    <a:pt x="10" y="16"/>
                    <a:pt x="34" y="0"/>
                    <a:pt x="59" y="5"/>
                  </a:cubicBezTo>
                  <a:cubicBezTo>
                    <a:pt x="104" y="15"/>
                    <a:pt x="104" y="15"/>
                    <a:pt x="104" y="15"/>
                  </a:cubicBezTo>
                  <a:lnTo>
                    <a:pt x="94" y="59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4"/>
            <p:cNvSpPr/>
            <p:nvPr/>
          </p:nvSpPr>
          <p:spPr bwMode="auto">
            <a:xfrm>
              <a:off x="5586558" y="2928193"/>
              <a:ext cx="930275" cy="919163"/>
            </a:xfrm>
            <a:custGeom>
              <a:avLst/>
              <a:gdLst>
                <a:gd name="T0" fmla="*/ 556269 w 87"/>
                <a:gd name="T1" fmla="*/ 42819 h 86"/>
                <a:gd name="T2" fmla="*/ 887890 w 87"/>
                <a:gd name="T3" fmla="*/ 545948 h 86"/>
                <a:gd name="T4" fmla="*/ 385109 w 87"/>
                <a:gd name="T5" fmla="*/ 877800 h 86"/>
                <a:gd name="T6" fmla="*/ 53487 w 87"/>
                <a:gd name="T7" fmla="*/ 374671 h 86"/>
                <a:gd name="T8" fmla="*/ 556269 w 87"/>
                <a:gd name="T9" fmla="*/ 42819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6">
                  <a:moveTo>
                    <a:pt x="52" y="4"/>
                  </a:moveTo>
                  <a:cubicBezTo>
                    <a:pt x="73" y="9"/>
                    <a:pt x="87" y="30"/>
                    <a:pt x="83" y="51"/>
                  </a:cubicBezTo>
                  <a:cubicBezTo>
                    <a:pt x="78" y="72"/>
                    <a:pt x="57" y="86"/>
                    <a:pt x="36" y="82"/>
                  </a:cubicBezTo>
                  <a:cubicBezTo>
                    <a:pt x="14" y="77"/>
                    <a:pt x="0" y="56"/>
                    <a:pt x="5" y="35"/>
                  </a:cubicBezTo>
                  <a:cubicBezTo>
                    <a:pt x="9" y="13"/>
                    <a:pt x="30" y="0"/>
                    <a:pt x="5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5"/>
            <p:cNvSpPr/>
            <p:nvPr/>
          </p:nvSpPr>
          <p:spPr bwMode="auto">
            <a:xfrm>
              <a:off x="5556395" y="5209431"/>
              <a:ext cx="1111250" cy="1071562"/>
            </a:xfrm>
            <a:custGeom>
              <a:avLst/>
              <a:gdLst>
                <a:gd name="T0" fmla="*/ 1004884 w 104"/>
                <a:gd name="T1" fmla="*/ 439331 h 100"/>
                <a:gd name="T2" fmla="*/ 427610 w 104"/>
                <a:gd name="T3" fmla="*/ 53577 h 100"/>
                <a:gd name="T4" fmla="*/ 53451 w 104"/>
                <a:gd name="T5" fmla="*/ 632209 h 100"/>
                <a:gd name="T6" fmla="*/ 630725 w 104"/>
                <a:gd name="T7" fmla="*/ 1017963 h 100"/>
                <a:gd name="T8" fmla="*/ 1111786 w 104"/>
                <a:gd name="T9" fmla="*/ 910809 h 100"/>
                <a:gd name="T10" fmla="*/ 1004884 w 104"/>
                <a:gd name="T11" fmla="*/ 439331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100">
                  <a:moveTo>
                    <a:pt x="94" y="41"/>
                  </a:moveTo>
                  <a:cubicBezTo>
                    <a:pt x="89" y="16"/>
                    <a:pt x="65" y="0"/>
                    <a:pt x="40" y="5"/>
                  </a:cubicBezTo>
                  <a:cubicBezTo>
                    <a:pt x="16" y="11"/>
                    <a:pt x="0" y="35"/>
                    <a:pt x="5" y="59"/>
                  </a:cubicBezTo>
                  <a:cubicBezTo>
                    <a:pt x="10" y="84"/>
                    <a:pt x="34" y="100"/>
                    <a:pt x="59" y="95"/>
                  </a:cubicBezTo>
                  <a:cubicBezTo>
                    <a:pt x="104" y="85"/>
                    <a:pt x="104" y="85"/>
                    <a:pt x="104" y="85"/>
                  </a:cubicBezTo>
                  <a:lnTo>
                    <a:pt x="94" y="41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66"/>
            <p:cNvSpPr/>
            <p:nvPr/>
          </p:nvSpPr>
          <p:spPr bwMode="auto">
            <a:xfrm>
              <a:off x="5621483" y="5285631"/>
              <a:ext cx="931862" cy="919162"/>
            </a:xfrm>
            <a:custGeom>
              <a:avLst/>
              <a:gdLst>
                <a:gd name="T0" fmla="*/ 556269 w 87"/>
                <a:gd name="T1" fmla="*/ 877800 h 86"/>
                <a:gd name="T2" fmla="*/ 887890 w 87"/>
                <a:gd name="T3" fmla="*/ 374671 h 86"/>
                <a:gd name="T4" fmla="*/ 385109 w 87"/>
                <a:gd name="T5" fmla="*/ 42819 h 86"/>
                <a:gd name="T6" fmla="*/ 53487 w 87"/>
                <a:gd name="T7" fmla="*/ 545948 h 86"/>
                <a:gd name="T8" fmla="*/ 556269 w 87"/>
                <a:gd name="T9" fmla="*/ 87780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6">
                  <a:moveTo>
                    <a:pt x="52" y="82"/>
                  </a:moveTo>
                  <a:cubicBezTo>
                    <a:pt x="73" y="77"/>
                    <a:pt x="87" y="56"/>
                    <a:pt x="83" y="35"/>
                  </a:cubicBezTo>
                  <a:cubicBezTo>
                    <a:pt x="78" y="14"/>
                    <a:pt x="57" y="0"/>
                    <a:pt x="36" y="4"/>
                  </a:cubicBezTo>
                  <a:cubicBezTo>
                    <a:pt x="14" y="9"/>
                    <a:pt x="0" y="30"/>
                    <a:pt x="5" y="51"/>
                  </a:cubicBezTo>
                  <a:cubicBezTo>
                    <a:pt x="9" y="73"/>
                    <a:pt x="30" y="86"/>
                    <a:pt x="52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 rot="-8888707">
              <a:off x="6704158" y="4217243"/>
              <a:ext cx="1220787" cy="1058863"/>
            </a:xfrm>
            <a:custGeom>
              <a:avLst/>
              <a:gdLst>
                <a:gd name="T0" fmla="*/ 877506 w 114"/>
                <a:gd name="T1" fmla="*/ 877122 h 99"/>
                <a:gd name="T2" fmla="*/ 192623 w 114"/>
                <a:gd name="T3" fmla="*/ 877122 h 99"/>
                <a:gd name="T4" fmla="*/ 192623 w 114"/>
                <a:gd name="T5" fmla="*/ 181842 h 99"/>
                <a:gd name="T6" fmla="*/ 877506 w 114"/>
                <a:gd name="T7" fmla="*/ 181842 h 99"/>
                <a:gd name="T8" fmla="*/ 1219947 w 114"/>
                <a:gd name="T9" fmla="*/ 534830 h 99"/>
                <a:gd name="T10" fmla="*/ 877506 w 114"/>
                <a:gd name="T11" fmla="*/ 877122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99">
                  <a:moveTo>
                    <a:pt x="82" y="82"/>
                  </a:moveTo>
                  <a:cubicBezTo>
                    <a:pt x="64" y="99"/>
                    <a:pt x="36" y="99"/>
                    <a:pt x="18" y="82"/>
                  </a:cubicBezTo>
                  <a:cubicBezTo>
                    <a:pt x="0" y="64"/>
                    <a:pt x="0" y="35"/>
                    <a:pt x="18" y="17"/>
                  </a:cubicBezTo>
                  <a:cubicBezTo>
                    <a:pt x="36" y="0"/>
                    <a:pt x="64" y="0"/>
                    <a:pt x="82" y="17"/>
                  </a:cubicBezTo>
                  <a:cubicBezTo>
                    <a:pt x="114" y="50"/>
                    <a:pt x="114" y="50"/>
                    <a:pt x="114" y="50"/>
                  </a:cubicBezTo>
                  <a:lnTo>
                    <a:pt x="82" y="82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62"/>
            <p:cNvSpPr/>
            <p:nvPr/>
          </p:nvSpPr>
          <p:spPr bwMode="auto">
            <a:xfrm rot="-8888707">
              <a:off x="6916883" y="4310906"/>
              <a:ext cx="930275" cy="930275"/>
            </a:xfrm>
            <a:custGeom>
              <a:avLst/>
              <a:gdLst>
                <a:gd name="T0" fmla="*/ 759520 w 87"/>
                <a:gd name="T1" fmla="*/ 160462 h 87"/>
                <a:gd name="T2" fmla="*/ 759520 w 87"/>
                <a:gd name="T3" fmla="*/ 770218 h 87"/>
                <a:gd name="T4" fmla="*/ 160462 w 87"/>
                <a:gd name="T5" fmla="*/ 770218 h 87"/>
                <a:gd name="T6" fmla="*/ 160462 w 87"/>
                <a:gd name="T7" fmla="*/ 160462 h 87"/>
                <a:gd name="T8" fmla="*/ 759520 w 87"/>
                <a:gd name="T9" fmla="*/ 16046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7">
                  <a:moveTo>
                    <a:pt x="71" y="15"/>
                  </a:moveTo>
                  <a:cubicBezTo>
                    <a:pt x="87" y="31"/>
                    <a:pt x="87" y="56"/>
                    <a:pt x="71" y="72"/>
                  </a:cubicBezTo>
                  <a:cubicBezTo>
                    <a:pt x="56" y="87"/>
                    <a:pt x="30" y="87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0" y="0"/>
                    <a:pt x="56" y="0"/>
                    <a:pt x="71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5699693" y="4147393"/>
              <a:ext cx="779808" cy="704444"/>
              <a:chOff x="9204326" y="3648075"/>
              <a:chExt cx="500062" cy="454026"/>
            </a:xfrm>
            <a:solidFill>
              <a:srgbClr val="005D9D"/>
            </a:solidFill>
          </p:grpSpPr>
          <p:sp>
            <p:nvSpPr>
              <p:cNvPr id="28" name="Freeform 23"/>
              <p:cNvSpPr/>
              <p:nvPr/>
            </p:nvSpPr>
            <p:spPr bwMode="auto">
              <a:xfrm>
                <a:off x="9204326" y="3840163"/>
                <a:ext cx="304800" cy="261938"/>
              </a:xfrm>
              <a:custGeom>
                <a:avLst/>
                <a:gdLst>
                  <a:gd name="T0" fmla="*/ 22 w 81"/>
                  <a:gd name="T1" fmla="*/ 0 h 70"/>
                  <a:gd name="T2" fmla="*/ 33 w 81"/>
                  <a:gd name="T3" fmla="*/ 0 h 70"/>
                  <a:gd name="T4" fmla="*/ 36 w 81"/>
                  <a:gd name="T5" fmla="*/ 10 h 70"/>
                  <a:gd name="T6" fmla="*/ 33 w 81"/>
                  <a:gd name="T7" fmla="*/ 48 h 70"/>
                  <a:gd name="T8" fmla="*/ 41 w 81"/>
                  <a:gd name="T9" fmla="*/ 62 h 70"/>
                  <a:gd name="T10" fmla="*/ 48 w 81"/>
                  <a:gd name="T11" fmla="*/ 48 h 70"/>
                  <a:gd name="T12" fmla="*/ 44 w 81"/>
                  <a:gd name="T13" fmla="*/ 10 h 70"/>
                  <a:gd name="T14" fmla="*/ 47 w 81"/>
                  <a:gd name="T15" fmla="*/ 0 h 70"/>
                  <a:gd name="T16" fmla="*/ 59 w 81"/>
                  <a:gd name="T17" fmla="*/ 0 h 70"/>
                  <a:gd name="T18" fmla="*/ 59 w 81"/>
                  <a:gd name="T19" fmla="*/ 0 h 70"/>
                  <a:gd name="T20" fmla="*/ 79 w 81"/>
                  <a:gd name="T21" fmla="*/ 23 h 70"/>
                  <a:gd name="T22" fmla="*/ 77 w 81"/>
                  <a:gd name="T23" fmla="*/ 47 h 70"/>
                  <a:gd name="T24" fmla="*/ 56 w 81"/>
                  <a:gd name="T25" fmla="*/ 70 h 70"/>
                  <a:gd name="T26" fmla="*/ 25 w 81"/>
                  <a:gd name="T27" fmla="*/ 70 h 70"/>
                  <a:gd name="T28" fmla="*/ 4 w 81"/>
                  <a:gd name="T29" fmla="*/ 47 h 70"/>
                  <a:gd name="T30" fmla="*/ 1 w 81"/>
                  <a:gd name="T31" fmla="*/ 23 h 70"/>
                  <a:gd name="T32" fmla="*/ 22 w 81"/>
                  <a:gd name="T3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70">
                    <a:moveTo>
                      <a:pt x="22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7"/>
                      <a:pt x="36" y="10"/>
                    </a:cubicBezTo>
                    <a:cubicBezTo>
                      <a:pt x="36" y="10"/>
                      <a:pt x="31" y="39"/>
                      <a:pt x="33" y="48"/>
                    </a:cubicBezTo>
                    <a:cubicBezTo>
                      <a:pt x="34" y="52"/>
                      <a:pt x="37" y="62"/>
                      <a:pt x="41" y="62"/>
                    </a:cubicBezTo>
                    <a:cubicBezTo>
                      <a:pt x="44" y="62"/>
                      <a:pt x="47" y="52"/>
                      <a:pt x="48" y="48"/>
                    </a:cubicBezTo>
                    <a:cubicBezTo>
                      <a:pt x="50" y="39"/>
                      <a:pt x="44" y="10"/>
                      <a:pt x="44" y="10"/>
                    </a:cubicBezTo>
                    <a:cubicBezTo>
                      <a:pt x="45" y="9"/>
                      <a:pt x="46" y="7"/>
                      <a:pt x="47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0" y="0"/>
                      <a:pt x="81" y="11"/>
                      <a:pt x="79" y="23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59"/>
                      <a:pt x="67" y="70"/>
                      <a:pt x="56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13" y="70"/>
                      <a:pt x="7" y="59"/>
                      <a:pt x="4" y="47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10"/>
                      <a:pt x="11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9280526" y="36480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9399588" y="3730625"/>
                <a:ext cx="304800" cy="109538"/>
              </a:xfrm>
              <a:custGeom>
                <a:avLst/>
                <a:gdLst>
                  <a:gd name="T0" fmla="*/ 81 w 81"/>
                  <a:gd name="T1" fmla="*/ 27 h 29"/>
                  <a:gd name="T2" fmla="*/ 64 w 81"/>
                  <a:gd name="T3" fmla="*/ 10 h 29"/>
                  <a:gd name="T4" fmla="*/ 62 w 81"/>
                  <a:gd name="T5" fmla="*/ 10 h 29"/>
                  <a:gd name="T6" fmla="*/ 62 w 81"/>
                  <a:gd name="T7" fmla="*/ 6 h 29"/>
                  <a:gd name="T8" fmla="*/ 55 w 81"/>
                  <a:gd name="T9" fmla="*/ 0 h 29"/>
                  <a:gd name="T10" fmla="*/ 49 w 81"/>
                  <a:gd name="T11" fmla="*/ 6 h 29"/>
                  <a:gd name="T12" fmla="*/ 49 w 81"/>
                  <a:gd name="T13" fmla="*/ 10 h 29"/>
                  <a:gd name="T14" fmla="*/ 24 w 81"/>
                  <a:gd name="T15" fmla="*/ 10 h 29"/>
                  <a:gd name="T16" fmla="*/ 24 w 81"/>
                  <a:gd name="T17" fmla="*/ 6 h 29"/>
                  <a:gd name="T18" fmla="*/ 17 w 81"/>
                  <a:gd name="T19" fmla="*/ 0 h 29"/>
                  <a:gd name="T20" fmla="*/ 15 w 81"/>
                  <a:gd name="T21" fmla="*/ 0 h 29"/>
                  <a:gd name="T22" fmla="*/ 0 w 81"/>
                  <a:gd name="T23" fmla="*/ 23 h 29"/>
                  <a:gd name="T24" fmla="*/ 1 w 81"/>
                  <a:gd name="T25" fmla="*/ 23 h 29"/>
                  <a:gd name="T26" fmla="*/ 1 w 81"/>
                  <a:gd name="T27" fmla="*/ 23 h 29"/>
                  <a:gd name="T28" fmla="*/ 7 w 81"/>
                  <a:gd name="T29" fmla="*/ 23 h 29"/>
                  <a:gd name="T30" fmla="*/ 24 w 81"/>
                  <a:gd name="T31" fmla="*/ 29 h 29"/>
                  <a:gd name="T32" fmla="*/ 81 w 81"/>
                  <a:gd name="T33" fmla="*/ 29 h 29"/>
                  <a:gd name="T34" fmla="*/ 81 w 81"/>
                  <a:gd name="T35" fmla="*/ 27 h 29"/>
                  <a:gd name="T36" fmla="*/ 17 w 81"/>
                  <a:gd name="T37" fmla="*/ 22 h 29"/>
                  <a:gd name="T38" fmla="*/ 11 w 81"/>
                  <a:gd name="T39" fmla="*/ 16 h 29"/>
                  <a:gd name="T40" fmla="*/ 11 w 81"/>
                  <a:gd name="T41" fmla="*/ 15 h 29"/>
                  <a:gd name="T42" fmla="*/ 17 w 81"/>
                  <a:gd name="T43" fmla="*/ 19 h 29"/>
                  <a:gd name="T44" fmla="*/ 23 w 81"/>
                  <a:gd name="T45" fmla="*/ 15 h 29"/>
                  <a:gd name="T46" fmla="*/ 24 w 81"/>
                  <a:gd name="T47" fmla="*/ 16 h 29"/>
                  <a:gd name="T48" fmla="*/ 17 w 81"/>
                  <a:gd name="T49" fmla="*/ 22 h 29"/>
                  <a:gd name="T50" fmla="*/ 55 w 81"/>
                  <a:gd name="T51" fmla="*/ 22 h 29"/>
                  <a:gd name="T52" fmla="*/ 49 w 81"/>
                  <a:gd name="T53" fmla="*/ 16 h 29"/>
                  <a:gd name="T54" fmla="*/ 49 w 81"/>
                  <a:gd name="T55" fmla="*/ 15 h 29"/>
                  <a:gd name="T56" fmla="*/ 55 w 81"/>
                  <a:gd name="T57" fmla="*/ 19 h 29"/>
                  <a:gd name="T58" fmla="*/ 62 w 81"/>
                  <a:gd name="T59" fmla="*/ 15 h 29"/>
                  <a:gd name="T60" fmla="*/ 62 w 81"/>
                  <a:gd name="T61" fmla="*/ 16 h 29"/>
                  <a:gd name="T62" fmla="*/ 55 w 81"/>
                  <a:gd name="T6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" h="29">
                    <a:moveTo>
                      <a:pt x="81" y="27"/>
                    </a:moveTo>
                    <a:cubicBezTo>
                      <a:pt x="81" y="17"/>
                      <a:pt x="73" y="10"/>
                      <a:pt x="64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3"/>
                      <a:pt x="59" y="0"/>
                      <a:pt x="55" y="0"/>
                    </a:cubicBezTo>
                    <a:cubicBezTo>
                      <a:pt x="52" y="0"/>
                      <a:pt x="49" y="3"/>
                      <a:pt x="49" y="6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3"/>
                      <a:pt x="21" y="0"/>
                      <a:pt x="17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4" y="10"/>
                      <a:pt x="8" y="19"/>
                      <a:pt x="0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3" y="23"/>
                      <a:pt x="19" y="25"/>
                      <a:pt x="24" y="29"/>
                    </a:cubicBezTo>
                    <a:cubicBezTo>
                      <a:pt x="81" y="29"/>
                      <a:pt x="81" y="29"/>
                      <a:pt x="81" y="29"/>
                    </a:cubicBezTo>
                    <a:lnTo>
                      <a:pt x="81" y="27"/>
                    </a:lnTo>
                    <a:close/>
                    <a:moveTo>
                      <a:pt x="17" y="22"/>
                    </a:moveTo>
                    <a:cubicBezTo>
                      <a:pt x="14" y="22"/>
                      <a:pt x="11" y="19"/>
                      <a:pt x="11" y="16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7"/>
                      <a:pt x="15" y="19"/>
                      <a:pt x="17" y="19"/>
                    </a:cubicBezTo>
                    <a:cubicBezTo>
                      <a:pt x="20" y="19"/>
                      <a:pt x="22" y="17"/>
                      <a:pt x="23" y="15"/>
                    </a:cubicBezTo>
                    <a:cubicBezTo>
                      <a:pt x="24" y="15"/>
                      <a:pt x="24" y="15"/>
                      <a:pt x="24" y="16"/>
                    </a:cubicBezTo>
                    <a:cubicBezTo>
                      <a:pt x="24" y="19"/>
                      <a:pt x="21" y="22"/>
                      <a:pt x="17" y="22"/>
                    </a:cubicBezTo>
                    <a:close/>
                    <a:moveTo>
                      <a:pt x="55" y="22"/>
                    </a:moveTo>
                    <a:cubicBezTo>
                      <a:pt x="52" y="22"/>
                      <a:pt x="49" y="19"/>
                      <a:pt x="49" y="16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0" y="17"/>
                      <a:pt x="53" y="19"/>
                      <a:pt x="55" y="19"/>
                    </a:cubicBezTo>
                    <a:cubicBezTo>
                      <a:pt x="58" y="19"/>
                      <a:pt x="61" y="17"/>
                      <a:pt x="62" y="15"/>
                    </a:cubicBezTo>
                    <a:cubicBezTo>
                      <a:pt x="62" y="15"/>
                      <a:pt x="62" y="15"/>
                      <a:pt x="62" y="16"/>
                    </a:cubicBezTo>
                    <a:cubicBezTo>
                      <a:pt x="62" y="19"/>
                      <a:pt x="59" y="22"/>
                      <a:pt x="5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9475788" y="3862388"/>
                <a:ext cx="228600" cy="239713"/>
              </a:xfrm>
              <a:custGeom>
                <a:avLst/>
                <a:gdLst>
                  <a:gd name="T0" fmla="*/ 47 w 61"/>
                  <a:gd name="T1" fmla="*/ 5 h 64"/>
                  <a:gd name="T2" fmla="*/ 55 w 61"/>
                  <a:gd name="T3" fmla="*/ 5 h 64"/>
                  <a:gd name="T4" fmla="*/ 55 w 61"/>
                  <a:gd name="T5" fmla="*/ 48 h 64"/>
                  <a:gd name="T6" fmla="*/ 46 w 61"/>
                  <a:gd name="T7" fmla="*/ 58 h 64"/>
                  <a:gd name="T8" fmla="*/ 5 w 61"/>
                  <a:gd name="T9" fmla="*/ 58 h 64"/>
                  <a:gd name="T10" fmla="*/ 0 w 61"/>
                  <a:gd name="T11" fmla="*/ 64 h 64"/>
                  <a:gd name="T12" fmla="*/ 44 w 61"/>
                  <a:gd name="T13" fmla="*/ 64 h 64"/>
                  <a:gd name="T14" fmla="*/ 61 w 61"/>
                  <a:gd name="T15" fmla="*/ 47 h 64"/>
                  <a:gd name="T16" fmla="*/ 61 w 61"/>
                  <a:gd name="T17" fmla="*/ 0 h 64"/>
                  <a:gd name="T18" fmla="*/ 45 w 61"/>
                  <a:gd name="T19" fmla="*/ 0 h 64"/>
                  <a:gd name="T20" fmla="*/ 9 w 61"/>
                  <a:gd name="T21" fmla="*/ 0 h 64"/>
                  <a:gd name="T22" fmla="*/ 12 w 61"/>
                  <a:gd name="T23" fmla="*/ 5 h 64"/>
                  <a:gd name="T24" fmla="*/ 47 w 61"/>
                  <a:gd name="T25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64">
                    <a:moveTo>
                      <a:pt x="47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53"/>
                      <a:pt x="51" y="58"/>
                      <a:pt x="46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0"/>
                      <a:pt x="2" y="62"/>
                      <a:pt x="0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53" y="64"/>
                      <a:pt x="61" y="56"/>
                      <a:pt x="61" y="47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2"/>
                      <a:pt x="11" y="4"/>
                      <a:pt x="12" y="5"/>
                    </a:cubicBezTo>
                    <a:lnTo>
                      <a:pt x="4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9520238" y="3929063"/>
                <a:ext cx="49213" cy="41275"/>
              </a:xfrm>
              <a:custGeom>
                <a:avLst/>
                <a:gdLst>
                  <a:gd name="T0" fmla="*/ 11 w 13"/>
                  <a:gd name="T1" fmla="*/ 11 h 11"/>
                  <a:gd name="T2" fmla="*/ 13 w 13"/>
                  <a:gd name="T3" fmla="*/ 10 h 11"/>
                  <a:gd name="T4" fmla="*/ 13 w 13"/>
                  <a:gd name="T5" fmla="*/ 1 h 11"/>
                  <a:gd name="T6" fmla="*/ 11 w 13"/>
                  <a:gd name="T7" fmla="*/ 0 h 11"/>
                  <a:gd name="T8" fmla="*/ 2 w 13"/>
                  <a:gd name="T9" fmla="*/ 0 h 11"/>
                  <a:gd name="T10" fmla="*/ 0 w 13"/>
                  <a:gd name="T11" fmla="*/ 11 h 11"/>
                  <a:gd name="T12" fmla="*/ 11 w 13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1">
                    <a:moveTo>
                      <a:pt x="11" y="11"/>
                    </a:moveTo>
                    <a:cubicBezTo>
                      <a:pt x="12" y="11"/>
                      <a:pt x="13" y="11"/>
                      <a:pt x="13" y="1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9586913" y="3929063"/>
                <a:ext cx="65088" cy="41275"/>
              </a:xfrm>
              <a:custGeom>
                <a:avLst/>
                <a:gdLst>
                  <a:gd name="T0" fmla="*/ 1 w 17"/>
                  <a:gd name="T1" fmla="*/ 11 h 11"/>
                  <a:gd name="T2" fmla="*/ 15 w 17"/>
                  <a:gd name="T3" fmla="*/ 11 h 11"/>
                  <a:gd name="T4" fmla="*/ 17 w 17"/>
                  <a:gd name="T5" fmla="*/ 10 h 11"/>
                  <a:gd name="T6" fmla="*/ 17 w 17"/>
                  <a:gd name="T7" fmla="*/ 1 h 11"/>
                  <a:gd name="T8" fmla="*/ 15 w 17"/>
                  <a:gd name="T9" fmla="*/ 0 h 11"/>
                  <a:gd name="T10" fmla="*/ 1 w 17"/>
                  <a:gd name="T11" fmla="*/ 0 h 11"/>
                  <a:gd name="T12" fmla="*/ 0 w 17"/>
                  <a:gd name="T13" fmla="*/ 1 h 11"/>
                  <a:gd name="T14" fmla="*/ 0 w 17"/>
                  <a:gd name="T15" fmla="*/ 10 h 11"/>
                  <a:gd name="T16" fmla="*/ 1 w 1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1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7" y="11"/>
                      <a:pt x="17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9586913" y="3992563"/>
                <a:ext cx="65088" cy="41275"/>
              </a:xfrm>
              <a:custGeom>
                <a:avLst/>
                <a:gdLst>
                  <a:gd name="T0" fmla="*/ 1 w 17"/>
                  <a:gd name="T1" fmla="*/ 11 h 11"/>
                  <a:gd name="T2" fmla="*/ 15 w 17"/>
                  <a:gd name="T3" fmla="*/ 11 h 11"/>
                  <a:gd name="T4" fmla="*/ 17 w 17"/>
                  <a:gd name="T5" fmla="*/ 9 h 11"/>
                  <a:gd name="T6" fmla="*/ 17 w 17"/>
                  <a:gd name="T7" fmla="*/ 1 h 11"/>
                  <a:gd name="T8" fmla="*/ 15 w 17"/>
                  <a:gd name="T9" fmla="*/ 0 h 11"/>
                  <a:gd name="T10" fmla="*/ 1 w 17"/>
                  <a:gd name="T11" fmla="*/ 0 h 11"/>
                  <a:gd name="T12" fmla="*/ 0 w 17"/>
                  <a:gd name="T13" fmla="*/ 1 h 11"/>
                  <a:gd name="T14" fmla="*/ 0 w 17"/>
                  <a:gd name="T15" fmla="*/ 9 h 11"/>
                  <a:gd name="T16" fmla="*/ 1 w 1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1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7" y="10"/>
                      <a:pt x="17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9512301" y="3992563"/>
                <a:ext cx="57150" cy="41275"/>
              </a:xfrm>
              <a:custGeom>
                <a:avLst/>
                <a:gdLst>
                  <a:gd name="T0" fmla="*/ 1 w 15"/>
                  <a:gd name="T1" fmla="*/ 7 h 11"/>
                  <a:gd name="T2" fmla="*/ 1 w 15"/>
                  <a:gd name="T3" fmla="*/ 7 h 11"/>
                  <a:gd name="T4" fmla="*/ 0 w 15"/>
                  <a:gd name="T5" fmla="*/ 11 h 11"/>
                  <a:gd name="T6" fmla="*/ 13 w 15"/>
                  <a:gd name="T7" fmla="*/ 11 h 11"/>
                  <a:gd name="T8" fmla="*/ 15 w 15"/>
                  <a:gd name="T9" fmla="*/ 9 h 11"/>
                  <a:gd name="T10" fmla="*/ 15 w 15"/>
                  <a:gd name="T11" fmla="*/ 1 h 11"/>
                  <a:gd name="T12" fmla="*/ 13 w 15"/>
                  <a:gd name="T13" fmla="*/ 0 h 11"/>
                  <a:gd name="T14" fmla="*/ 2 w 15"/>
                  <a:gd name="T15" fmla="*/ 0 h 11"/>
                  <a:gd name="T16" fmla="*/ 1 w 15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1"/>
                      <a:pt x="15" y="10"/>
                      <a:pt x="15" y="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8524335" y="36818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630301" y="48915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553296" y="56601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455391" y="473726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3" name="弧形 62"/>
          <p:cNvSpPr/>
          <p:nvPr/>
        </p:nvSpPr>
        <p:spPr>
          <a:xfrm>
            <a:off x="9023515" y="4027926"/>
            <a:ext cx="876355" cy="876355"/>
          </a:xfrm>
          <a:prstGeom prst="arc">
            <a:avLst>
              <a:gd name="adj1" fmla="val 15802887"/>
              <a:gd name="adj2" fmla="val 285625"/>
            </a:avLst>
          </a:prstGeom>
          <a:ln w="3175">
            <a:solidFill>
              <a:srgbClr val="005D9D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>
          <a:xfrm flipH="1" flipV="1">
            <a:off x="7783854" y="5158103"/>
            <a:ext cx="876355" cy="876355"/>
          </a:xfrm>
          <a:prstGeom prst="arc">
            <a:avLst>
              <a:gd name="adj1" fmla="val 15802887"/>
              <a:gd name="adj2" fmla="val 285625"/>
            </a:avLst>
          </a:prstGeom>
          <a:ln w="3175">
            <a:solidFill>
              <a:srgbClr val="005D9D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 rot="3057622">
            <a:off x="8599703" y="3749292"/>
            <a:ext cx="1569660" cy="16295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1600" dirty="0"/>
              <a:t>此处添加文字</a:t>
            </a:r>
          </a:p>
        </p:txBody>
      </p:sp>
      <p:sp>
        <p:nvSpPr>
          <p:cNvPr id="66" name="文本框 65"/>
          <p:cNvSpPr txBox="1"/>
          <p:nvPr/>
        </p:nvSpPr>
        <p:spPr>
          <a:xfrm rot="3057622" flipH="1" flipV="1">
            <a:off x="7552128" y="4661549"/>
            <a:ext cx="1569660" cy="16295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1600" dirty="0"/>
              <a:t>此处添加文字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040180" y="3525272"/>
            <a:ext cx="4808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96000" y="3525272"/>
            <a:ext cx="0" cy="2509186"/>
          </a:xfrm>
          <a:prstGeom prst="line">
            <a:avLst/>
          </a:prstGeom>
          <a:ln w="3175">
            <a:solidFill>
              <a:srgbClr val="005D9D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sp>
        <p:nvSpPr>
          <p:cNvPr id="50" name="Freeform 25"/>
          <p:cNvSpPr/>
          <p:nvPr/>
        </p:nvSpPr>
        <p:spPr bwMode="auto">
          <a:xfrm rot="303674">
            <a:off x="8549235" y="2059213"/>
            <a:ext cx="1195387" cy="1419225"/>
          </a:xfrm>
          <a:custGeom>
            <a:avLst/>
            <a:gdLst>
              <a:gd name="T0" fmla="*/ 1078941 w 133"/>
              <a:gd name="T1" fmla="*/ 880200 h 158"/>
              <a:gd name="T2" fmla="*/ 962056 w 133"/>
              <a:gd name="T3" fmla="*/ 1023906 h 158"/>
              <a:gd name="T4" fmla="*/ 575435 w 133"/>
              <a:gd name="T5" fmla="*/ 1302337 h 158"/>
              <a:gd name="T6" fmla="*/ 197806 w 133"/>
              <a:gd name="T7" fmla="*/ 1401135 h 158"/>
              <a:gd name="T8" fmla="*/ 0 w 133"/>
              <a:gd name="T9" fmla="*/ 1410116 h 158"/>
              <a:gd name="T10" fmla="*/ 71929 w 133"/>
              <a:gd name="T11" fmla="*/ 1365208 h 158"/>
              <a:gd name="T12" fmla="*/ 242762 w 133"/>
              <a:gd name="T13" fmla="*/ 1185576 h 158"/>
              <a:gd name="T14" fmla="*/ 251753 w 133"/>
              <a:gd name="T15" fmla="*/ 1158631 h 158"/>
              <a:gd name="T16" fmla="*/ 341665 w 133"/>
              <a:gd name="T17" fmla="*/ 862237 h 158"/>
              <a:gd name="T18" fmla="*/ 341665 w 133"/>
              <a:gd name="T19" fmla="*/ 592788 h 158"/>
              <a:gd name="T20" fmla="*/ 350656 w 133"/>
              <a:gd name="T21" fmla="*/ 386210 h 158"/>
              <a:gd name="T22" fmla="*/ 350656 w 133"/>
              <a:gd name="T23" fmla="*/ 377229 h 158"/>
              <a:gd name="T24" fmla="*/ 404603 w 133"/>
              <a:gd name="T25" fmla="*/ 242504 h 158"/>
              <a:gd name="T26" fmla="*/ 431576 w 133"/>
              <a:gd name="T27" fmla="*/ 197596 h 158"/>
              <a:gd name="T28" fmla="*/ 629382 w 133"/>
              <a:gd name="T29" fmla="*/ 44908 h 158"/>
              <a:gd name="T30" fmla="*/ 899117 w 133"/>
              <a:gd name="T31" fmla="*/ 26945 h 158"/>
              <a:gd name="T32" fmla="*/ 1132888 w 133"/>
              <a:gd name="T33" fmla="*/ 233522 h 158"/>
              <a:gd name="T34" fmla="*/ 1132888 w 133"/>
              <a:gd name="T35" fmla="*/ 233522 h 158"/>
              <a:gd name="T36" fmla="*/ 1186835 w 133"/>
              <a:gd name="T37" fmla="*/ 404173 h 158"/>
              <a:gd name="T38" fmla="*/ 1177844 w 133"/>
              <a:gd name="T39" fmla="*/ 610751 h 158"/>
              <a:gd name="T40" fmla="*/ 1078941 w 133"/>
              <a:gd name="T41" fmla="*/ 880200 h 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" h="158">
                <a:moveTo>
                  <a:pt x="120" y="98"/>
                </a:moveTo>
                <a:cubicBezTo>
                  <a:pt x="116" y="104"/>
                  <a:pt x="112" y="109"/>
                  <a:pt x="107" y="114"/>
                </a:cubicBezTo>
                <a:cubicBezTo>
                  <a:pt x="96" y="127"/>
                  <a:pt x="81" y="138"/>
                  <a:pt x="64" y="145"/>
                </a:cubicBezTo>
                <a:cubicBezTo>
                  <a:pt x="51" y="151"/>
                  <a:pt x="37" y="155"/>
                  <a:pt x="22" y="156"/>
                </a:cubicBezTo>
                <a:cubicBezTo>
                  <a:pt x="17" y="157"/>
                  <a:pt x="9" y="158"/>
                  <a:pt x="0" y="157"/>
                </a:cubicBezTo>
                <a:cubicBezTo>
                  <a:pt x="2" y="156"/>
                  <a:pt x="5" y="154"/>
                  <a:pt x="8" y="152"/>
                </a:cubicBezTo>
                <a:cubicBezTo>
                  <a:pt x="15" y="147"/>
                  <a:pt x="22" y="140"/>
                  <a:pt x="27" y="132"/>
                </a:cubicBezTo>
                <a:cubicBezTo>
                  <a:pt x="27" y="131"/>
                  <a:pt x="28" y="130"/>
                  <a:pt x="28" y="129"/>
                </a:cubicBezTo>
                <a:cubicBezTo>
                  <a:pt x="33" y="120"/>
                  <a:pt x="37" y="108"/>
                  <a:pt x="38" y="96"/>
                </a:cubicBezTo>
                <a:cubicBezTo>
                  <a:pt x="39" y="85"/>
                  <a:pt x="39" y="75"/>
                  <a:pt x="38" y="66"/>
                </a:cubicBezTo>
                <a:cubicBezTo>
                  <a:pt x="38" y="57"/>
                  <a:pt x="37" y="49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2" y="32"/>
                  <a:pt x="45" y="27"/>
                </a:cubicBezTo>
                <a:cubicBezTo>
                  <a:pt x="46" y="26"/>
                  <a:pt x="47" y="24"/>
                  <a:pt x="48" y="22"/>
                </a:cubicBezTo>
                <a:cubicBezTo>
                  <a:pt x="54" y="15"/>
                  <a:pt x="61" y="9"/>
                  <a:pt x="70" y="5"/>
                </a:cubicBezTo>
                <a:cubicBezTo>
                  <a:pt x="80" y="1"/>
                  <a:pt x="91" y="0"/>
                  <a:pt x="100" y="3"/>
                </a:cubicBezTo>
                <a:cubicBezTo>
                  <a:pt x="111" y="7"/>
                  <a:pt x="121" y="15"/>
                  <a:pt x="126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9" y="32"/>
                  <a:pt x="131" y="38"/>
                  <a:pt x="132" y="45"/>
                </a:cubicBezTo>
                <a:cubicBezTo>
                  <a:pt x="133" y="53"/>
                  <a:pt x="133" y="60"/>
                  <a:pt x="131" y="68"/>
                </a:cubicBezTo>
                <a:cubicBezTo>
                  <a:pt x="129" y="78"/>
                  <a:pt x="125" y="88"/>
                  <a:pt x="120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9"/>
          <p:cNvSpPr/>
          <p:nvPr/>
        </p:nvSpPr>
        <p:spPr bwMode="auto">
          <a:xfrm rot="1620146">
            <a:off x="8466685" y="3148238"/>
            <a:ext cx="1654175" cy="1014413"/>
          </a:xfrm>
          <a:custGeom>
            <a:avLst/>
            <a:gdLst>
              <a:gd name="T0" fmla="*/ 1168391 w 184"/>
              <a:gd name="T1" fmla="*/ 951356 h 113"/>
              <a:gd name="T2" fmla="*/ 988638 w 184"/>
              <a:gd name="T3" fmla="*/ 987256 h 113"/>
              <a:gd name="T4" fmla="*/ 521282 w 184"/>
              <a:gd name="T5" fmla="*/ 951356 h 113"/>
              <a:gd name="T6" fmla="*/ 161777 w 184"/>
              <a:gd name="T7" fmla="*/ 789805 h 113"/>
              <a:gd name="T8" fmla="*/ 0 w 184"/>
              <a:gd name="T9" fmla="*/ 664154 h 113"/>
              <a:gd name="T10" fmla="*/ 89876 w 184"/>
              <a:gd name="T11" fmla="*/ 673129 h 113"/>
              <a:gd name="T12" fmla="*/ 332542 w 184"/>
              <a:gd name="T13" fmla="*/ 646204 h 113"/>
              <a:gd name="T14" fmla="*/ 359505 w 184"/>
              <a:gd name="T15" fmla="*/ 637229 h 113"/>
              <a:gd name="T16" fmla="*/ 620146 w 184"/>
              <a:gd name="T17" fmla="*/ 466703 h 113"/>
              <a:gd name="T18" fmla="*/ 799898 w 184"/>
              <a:gd name="T19" fmla="*/ 260277 h 113"/>
              <a:gd name="T20" fmla="*/ 934712 w 184"/>
              <a:gd name="T21" fmla="*/ 98726 h 113"/>
              <a:gd name="T22" fmla="*/ 934712 w 184"/>
              <a:gd name="T23" fmla="*/ 98726 h 113"/>
              <a:gd name="T24" fmla="*/ 1060539 w 184"/>
              <a:gd name="T25" fmla="*/ 26925 h 113"/>
              <a:gd name="T26" fmla="*/ 1114465 w 184"/>
              <a:gd name="T27" fmla="*/ 17950 h 113"/>
              <a:gd name="T28" fmla="*/ 1366118 w 184"/>
              <a:gd name="T29" fmla="*/ 26925 h 113"/>
              <a:gd name="T30" fmla="*/ 1581821 w 184"/>
              <a:gd name="T31" fmla="*/ 188476 h 113"/>
              <a:gd name="T32" fmla="*/ 1635747 w 184"/>
              <a:gd name="T33" fmla="*/ 493628 h 113"/>
              <a:gd name="T34" fmla="*/ 1635747 w 184"/>
              <a:gd name="T35" fmla="*/ 493628 h 113"/>
              <a:gd name="T36" fmla="*/ 1563846 w 184"/>
              <a:gd name="T37" fmla="*/ 655179 h 113"/>
              <a:gd name="T38" fmla="*/ 1420044 w 184"/>
              <a:gd name="T39" fmla="*/ 807755 h 113"/>
              <a:gd name="T40" fmla="*/ 1168391 w 184"/>
              <a:gd name="T41" fmla="*/ 951356 h 1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4" h="113">
                <a:moveTo>
                  <a:pt x="130" y="106"/>
                </a:moveTo>
                <a:cubicBezTo>
                  <a:pt x="124" y="108"/>
                  <a:pt x="117" y="109"/>
                  <a:pt x="110" y="110"/>
                </a:cubicBezTo>
                <a:cubicBezTo>
                  <a:pt x="93" y="113"/>
                  <a:pt x="75" y="111"/>
                  <a:pt x="58" y="106"/>
                </a:cubicBezTo>
                <a:cubicBezTo>
                  <a:pt x="44" y="102"/>
                  <a:pt x="31" y="96"/>
                  <a:pt x="18" y="88"/>
                </a:cubicBezTo>
                <a:cubicBezTo>
                  <a:pt x="13" y="85"/>
                  <a:pt x="7" y="80"/>
                  <a:pt x="0" y="74"/>
                </a:cubicBezTo>
                <a:cubicBezTo>
                  <a:pt x="3" y="75"/>
                  <a:pt x="6" y="75"/>
                  <a:pt x="10" y="75"/>
                </a:cubicBezTo>
                <a:cubicBezTo>
                  <a:pt x="19" y="76"/>
                  <a:pt x="28" y="75"/>
                  <a:pt x="37" y="72"/>
                </a:cubicBezTo>
                <a:cubicBezTo>
                  <a:pt x="38" y="72"/>
                  <a:pt x="39" y="71"/>
                  <a:pt x="40" y="71"/>
                </a:cubicBezTo>
                <a:cubicBezTo>
                  <a:pt x="50" y="67"/>
                  <a:pt x="60" y="61"/>
                  <a:pt x="69" y="52"/>
                </a:cubicBezTo>
                <a:cubicBezTo>
                  <a:pt x="77" y="44"/>
                  <a:pt x="83" y="36"/>
                  <a:pt x="89" y="29"/>
                </a:cubicBezTo>
                <a:cubicBezTo>
                  <a:pt x="94" y="22"/>
                  <a:pt x="99" y="16"/>
                  <a:pt x="104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8" y="8"/>
                  <a:pt x="113" y="5"/>
                  <a:pt x="118" y="3"/>
                </a:cubicBezTo>
                <a:cubicBezTo>
                  <a:pt x="120" y="3"/>
                  <a:pt x="122" y="2"/>
                  <a:pt x="124" y="2"/>
                </a:cubicBezTo>
                <a:cubicBezTo>
                  <a:pt x="133" y="0"/>
                  <a:pt x="143" y="0"/>
                  <a:pt x="152" y="3"/>
                </a:cubicBezTo>
                <a:cubicBezTo>
                  <a:pt x="162" y="6"/>
                  <a:pt x="171" y="12"/>
                  <a:pt x="176" y="21"/>
                </a:cubicBezTo>
                <a:cubicBezTo>
                  <a:pt x="183" y="31"/>
                  <a:pt x="184" y="43"/>
                  <a:pt x="182" y="55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80" y="61"/>
                  <a:pt x="178" y="67"/>
                  <a:pt x="174" y="73"/>
                </a:cubicBezTo>
                <a:cubicBezTo>
                  <a:pt x="170" y="80"/>
                  <a:pt x="164" y="85"/>
                  <a:pt x="158" y="90"/>
                </a:cubicBezTo>
                <a:cubicBezTo>
                  <a:pt x="150" y="97"/>
                  <a:pt x="141" y="102"/>
                  <a:pt x="130" y="10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33"/>
          <p:cNvSpPr/>
          <p:nvPr/>
        </p:nvSpPr>
        <p:spPr bwMode="auto">
          <a:xfrm rot="20869508">
            <a:off x="7745960" y="1771876"/>
            <a:ext cx="981075" cy="1673225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3"/>
          <p:cNvSpPr/>
          <p:nvPr/>
        </p:nvSpPr>
        <p:spPr bwMode="auto">
          <a:xfrm rot="17158586">
            <a:off x="7157791" y="2448945"/>
            <a:ext cx="981075" cy="1671637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Diagram 21"/>
          <p:cNvGraphicFramePr/>
          <p:nvPr/>
        </p:nvGraphicFramePr>
        <p:xfrm>
          <a:off x="7689161" y="2728905"/>
          <a:ext cx="1600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Freeform 26"/>
          <p:cNvSpPr>
            <a:spLocks noEditPoints="1"/>
          </p:cNvSpPr>
          <p:nvPr/>
        </p:nvSpPr>
        <p:spPr bwMode="auto">
          <a:xfrm>
            <a:off x="7976147" y="2113188"/>
            <a:ext cx="309563" cy="252413"/>
          </a:xfrm>
          <a:custGeom>
            <a:avLst/>
            <a:gdLst>
              <a:gd name="T0" fmla="*/ 256242 w 111"/>
              <a:gd name="T1" fmla="*/ 0 h 90"/>
              <a:gd name="T2" fmla="*/ 50134 w 111"/>
              <a:gd name="T3" fmla="*/ 0 h 90"/>
              <a:gd name="T4" fmla="*/ 0 w 111"/>
              <a:gd name="T5" fmla="*/ 53061 h 90"/>
              <a:gd name="T6" fmla="*/ 0 w 111"/>
              <a:gd name="T7" fmla="*/ 201073 h 90"/>
              <a:gd name="T8" fmla="*/ 50134 w 111"/>
              <a:gd name="T9" fmla="*/ 251341 h 90"/>
              <a:gd name="T10" fmla="*/ 256242 w 111"/>
              <a:gd name="T11" fmla="*/ 251341 h 90"/>
              <a:gd name="T12" fmla="*/ 309161 w 111"/>
              <a:gd name="T13" fmla="*/ 201073 h 90"/>
              <a:gd name="T14" fmla="*/ 309161 w 111"/>
              <a:gd name="T15" fmla="*/ 53061 h 90"/>
              <a:gd name="T16" fmla="*/ 256242 w 111"/>
              <a:gd name="T17" fmla="*/ 0 h 90"/>
              <a:gd name="T18" fmla="*/ 211678 w 111"/>
              <a:gd name="T19" fmla="*/ 198280 h 90"/>
              <a:gd name="T20" fmla="*/ 203322 w 111"/>
              <a:gd name="T21" fmla="*/ 203865 h 90"/>
              <a:gd name="T22" fmla="*/ 47349 w 111"/>
              <a:gd name="T23" fmla="*/ 203865 h 90"/>
              <a:gd name="T24" fmla="*/ 38993 w 111"/>
              <a:gd name="T25" fmla="*/ 198280 h 90"/>
              <a:gd name="T26" fmla="*/ 38993 w 111"/>
              <a:gd name="T27" fmla="*/ 195487 h 90"/>
              <a:gd name="T28" fmla="*/ 38993 w 111"/>
              <a:gd name="T29" fmla="*/ 189902 h 90"/>
              <a:gd name="T30" fmla="*/ 97483 w 111"/>
              <a:gd name="T31" fmla="*/ 75402 h 90"/>
              <a:gd name="T32" fmla="*/ 105839 w 111"/>
              <a:gd name="T33" fmla="*/ 69817 h 90"/>
              <a:gd name="T34" fmla="*/ 105839 w 111"/>
              <a:gd name="T35" fmla="*/ 69817 h 90"/>
              <a:gd name="T36" fmla="*/ 114195 w 111"/>
              <a:gd name="T37" fmla="*/ 72610 h 90"/>
              <a:gd name="T38" fmla="*/ 144832 w 111"/>
              <a:gd name="T39" fmla="*/ 120085 h 90"/>
              <a:gd name="T40" fmla="*/ 155973 w 111"/>
              <a:gd name="T41" fmla="*/ 108914 h 90"/>
              <a:gd name="T42" fmla="*/ 164329 w 111"/>
              <a:gd name="T43" fmla="*/ 106122 h 90"/>
              <a:gd name="T44" fmla="*/ 164329 w 111"/>
              <a:gd name="T45" fmla="*/ 108914 h 90"/>
              <a:gd name="T46" fmla="*/ 172685 w 111"/>
              <a:gd name="T47" fmla="*/ 111707 h 90"/>
              <a:gd name="T48" fmla="*/ 211678 w 111"/>
              <a:gd name="T49" fmla="*/ 189902 h 90"/>
              <a:gd name="T50" fmla="*/ 211678 w 111"/>
              <a:gd name="T51" fmla="*/ 195487 h 90"/>
              <a:gd name="T52" fmla="*/ 211678 w 111"/>
              <a:gd name="T53" fmla="*/ 198280 h 90"/>
              <a:gd name="T54" fmla="*/ 231174 w 111"/>
              <a:gd name="T55" fmla="*/ 125671 h 90"/>
              <a:gd name="T56" fmla="*/ 192181 w 111"/>
              <a:gd name="T57" fmla="*/ 89366 h 90"/>
              <a:gd name="T58" fmla="*/ 231174 w 111"/>
              <a:gd name="T59" fmla="*/ 50268 h 90"/>
              <a:gd name="T60" fmla="*/ 270168 w 111"/>
              <a:gd name="T61" fmla="*/ 89366 h 90"/>
              <a:gd name="T62" fmla="*/ 231174 w 111"/>
              <a:gd name="T63" fmla="*/ 125671 h 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1" h="90">
                <a:moveTo>
                  <a:pt x="92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2"/>
                  <a:pt x="8" y="90"/>
                  <a:pt x="18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102" y="90"/>
                  <a:pt x="111" y="82"/>
                  <a:pt x="111" y="72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9"/>
                  <a:pt x="102" y="0"/>
                  <a:pt x="92" y="0"/>
                </a:cubicBezTo>
                <a:close/>
                <a:moveTo>
                  <a:pt x="76" y="71"/>
                </a:moveTo>
                <a:cubicBezTo>
                  <a:pt x="75" y="72"/>
                  <a:pt x="74" y="73"/>
                  <a:pt x="73" y="73"/>
                </a:cubicBezTo>
                <a:cubicBezTo>
                  <a:pt x="17" y="73"/>
                  <a:pt x="17" y="73"/>
                  <a:pt x="17" y="73"/>
                </a:cubicBezTo>
                <a:cubicBezTo>
                  <a:pt x="16" y="73"/>
                  <a:pt x="15" y="72"/>
                  <a:pt x="14" y="71"/>
                </a:cubicBezTo>
                <a:cubicBezTo>
                  <a:pt x="14" y="71"/>
                  <a:pt x="14" y="70"/>
                  <a:pt x="14" y="70"/>
                </a:cubicBezTo>
                <a:cubicBezTo>
                  <a:pt x="14" y="69"/>
                  <a:pt x="14" y="69"/>
                  <a:pt x="14" y="6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40" y="25"/>
                  <a:pt x="41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6" y="39"/>
                  <a:pt x="56" y="39"/>
                  <a:pt x="56" y="39"/>
                </a:cubicBezTo>
                <a:cubicBezTo>
                  <a:pt x="57" y="39"/>
                  <a:pt x="58" y="38"/>
                  <a:pt x="59" y="38"/>
                </a:cubicBezTo>
                <a:cubicBezTo>
                  <a:pt x="59" y="38"/>
                  <a:pt x="59" y="38"/>
                  <a:pt x="59" y="39"/>
                </a:cubicBezTo>
                <a:cubicBezTo>
                  <a:pt x="60" y="39"/>
                  <a:pt x="61" y="39"/>
                  <a:pt x="62" y="40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9"/>
                  <a:pt x="76" y="69"/>
                  <a:pt x="76" y="70"/>
                </a:cubicBezTo>
                <a:cubicBezTo>
                  <a:pt x="76" y="70"/>
                  <a:pt x="76" y="71"/>
                  <a:pt x="76" y="71"/>
                </a:cubicBezTo>
                <a:close/>
                <a:moveTo>
                  <a:pt x="83" y="45"/>
                </a:moveTo>
                <a:cubicBezTo>
                  <a:pt x="75" y="45"/>
                  <a:pt x="69" y="39"/>
                  <a:pt x="69" y="32"/>
                </a:cubicBezTo>
                <a:cubicBezTo>
                  <a:pt x="69" y="24"/>
                  <a:pt x="75" y="18"/>
                  <a:pt x="83" y="18"/>
                </a:cubicBezTo>
                <a:cubicBezTo>
                  <a:pt x="91" y="18"/>
                  <a:pt x="97" y="24"/>
                  <a:pt x="97" y="32"/>
                </a:cubicBezTo>
                <a:cubicBezTo>
                  <a:pt x="97" y="39"/>
                  <a:pt x="91" y="45"/>
                  <a:pt x="8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28"/>
          <p:cNvGrpSpPr/>
          <p:nvPr/>
        </p:nvGrpSpPr>
        <p:grpSpPr>
          <a:xfrm>
            <a:off x="9508928" y="3629843"/>
            <a:ext cx="296691" cy="332145"/>
            <a:chOff x="3292475" y="2798763"/>
            <a:chExt cx="452438" cy="484187"/>
          </a:xfrm>
          <a:solidFill>
            <a:schemeClr val="bg1"/>
          </a:solidFill>
        </p:grpSpPr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405188" y="2919413"/>
              <a:ext cx="5873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3603625" y="3009900"/>
              <a:ext cx="5556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3322638" y="2828925"/>
              <a:ext cx="422275" cy="334962"/>
            </a:xfrm>
            <a:custGeom>
              <a:avLst/>
              <a:gdLst>
                <a:gd name="T0" fmla="*/ 103 w 113"/>
                <a:gd name="T1" fmla="*/ 24 h 89"/>
                <a:gd name="T2" fmla="*/ 62 w 113"/>
                <a:gd name="T3" fmla="*/ 24 h 89"/>
                <a:gd name="T4" fmla="*/ 60 w 113"/>
                <a:gd name="T5" fmla="*/ 24 h 89"/>
                <a:gd name="T6" fmla="*/ 60 w 113"/>
                <a:gd name="T7" fmla="*/ 10 h 89"/>
                <a:gd name="T8" fmla="*/ 51 w 113"/>
                <a:gd name="T9" fmla="*/ 0 h 89"/>
                <a:gd name="T10" fmla="*/ 9 w 113"/>
                <a:gd name="T11" fmla="*/ 0 h 89"/>
                <a:gd name="T12" fmla="*/ 0 w 113"/>
                <a:gd name="T13" fmla="*/ 10 h 89"/>
                <a:gd name="T14" fmla="*/ 0 w 113"/>
                <a:gd name="T15" fmla="*/ 54 h 89"/>
                <a:gd name="T16" fmla="*/ 9 w 113"/>
                <a:gd name="T17" fmla="*/ 65 h 89"/>
                <a:gd name="T18" fmla="*/ 51 w 113"/>
                <a:gd name="T19" fmla="*/ 65 h 89"/>
                <a:gd name="T20" fmla="*/ 53 w 113"/>
                <a:gd name="T21" fmla="*/ 64 h 89"/>
                <a:gd name="T22" fmla="*/ 53 w 113"/>
                <a:gd name="T23" fmla="*/ 79 h 89"/>
                <a:gd name="T24" fmla="*/ 62 w 113"/>
                <a:gd name="T25" fmla="*/ 89 h 89"/>
                <a:gd name="T26" fmla="*/ 103 w 113"/>
                <a:gd name="T27" fmla="*/ 89 h 89"/>
                <a:gd name="T28" fmla="*/ 113 w 113"/>
                <a:gd name="T29" fmla="*/ 79 h 89"/>
                <a:gd name="T30" fmla="*/ 113 w 113"/>
                <a:gd name="T31" fmla="*/ 34 h 89"/>
                <a:gd name="T32" fmla="*/ 103 w 113"/>
                <a:gd name="T33" fmla="*/ 24 h 89"/>
                <a:gd name="T34" fmla="*/ 38 w 113"/>
                <a:gd name="T35" fmla="*/ 40 h 89"/>
                <a:gd name="T36" fmla="*/ 38 w 113"/>
                <a:gd name="T37" fmla="*/ 57 h 89"/>
                <a:gd name="T38" fmla="*/ 22 w 113"/>
                <a:gd name="T39" fmla="*/ 57 h 89"/>
                <a:gd name="T40" fmla="*/ 22 w 113"/>
                <a:gd name="T41" fmla="*/ 40 h 89"/>
                <a:gd name="T42" fmla="*/ 7 w 113"/>
                <a:gd name="T43" fmla="*/ 40 h 89"/>
                <a:gd name="T44" fmla="*/ 7 w 113"/>
                <a:gd name="T45" fmla="*/ 24 h 89"/>
                <a:gd name="T46" fmla="*/ 22 w 113"/>
                <a:gd name="T47" fmla="*/ 24 h 89"/>
                <a:gd name="T48" fmla="*/ 22 w 113"/>
                <a:gd name="T49" fmla="*/ 8 h 89"/>
                <a:gd name="T50" fmla="*/ 38 w 113"/>
                <a:gd name="T51" fmla="*/ 8 h 89"/>
                <a:gd name="T52" fmla="*/ 38 w 113"/>
                <a:gd name="T53" fmla="*/ 24 h 89"/>
                <a:gd name="T54" fmla="*/ 53 w 113"/>
                <a:gd name="T55" fmla="*/ 24 h 89"/>
                <a:gd name="T56" fmla="*/ 53 w 113"/>
                <a:gd name="T57" fmla="*/ 34 h 89"/>
                <a:gd name="T58" fmla="*/ 53 w 113"/>
                <a:gd name="T59" fmla="*/ 40 h 89"/>
                <a:gd name="T60" fmla="*/ 38 w 113"/>
                <a:gd name="T61" fmla="*/ 40 h 89"/>
                <a:gd name="T62" fmla="*/ 105 w 113"/>
                <a:gd name="T63" fmla="*/ 65 h 89"/>
                <a:gd name="T64" fmla="*/ 90 w 113"/>
                <a:gd name="T65" fmla="*/ 65 h 89"/>
                <a:gd name="T66" fmla="*/ 90 w 113"/>
                <a:gd name="T67" fmla="*/ 81 h 89"/>
                <a:gd name="T68" fmla="*/ 75 w 113"/>
                <a:gd name="T69" fmla="*/ 81 h 89"/>
                <a:gd name="T70" fmla="*/ 75 w 113"/>
                <a:gd name="T71" fmla="*/ 65 h 89"/>
                <a:gd name="T72" fmla="*/ 60 w 113"/>
                <a:gd name="T73" fmla="*/ 65 h 89"/>
                <a:gd name="T74" fmla="*/ 60 w 113"/>
                <a:gd name="T75" fmla="*/ 54 h 89"/>
                <a:gd name="T76" fmla="*/ 60 w 113"/>
                <a:gd name="T77" fmla="*/ 48 h 89"/>
                <a:gd name="T78" fmla="*/ 75 w 113"/>
                <a:gd name="T79" fmla="*/ 48 h 89"/>
                <a:gd name="T80" fmla="*/ 75 w 113"/>
                <a:gd name="T81" fmla="*/ 32 h 89"/>
                <a:gd name="T82" fmla="*/ 90 w 113"/>
                <a:gd name="T83" fmla="*/ 32 h 89"/>
                <a:gd name="T84" fmla="*/ 90 w 113"/>
                <a:gd name="T85" fmla="*/ 48 h 89"/>
                <a:gd name="T86" fmla="*/ 105 w 113"/>
                <a:gd name="T87" fmla="*/ 48 h 89"/>
                <a:gd name="T88" fmla="*/ 105 w 113"/>
                <a:gd name="T8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" h="89">
                  <a:moveTo>
                    <a:pt x="103" y="24"/>
                  </a:move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0" y="2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5"/>
                    <a:pt x="9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4"/>
                    <a:pt x="53" y="64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7" y="89"/>
                    <a:pt x="62" y="89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9" y="89"/>
                    <a:pt x="113" y="84"/>
                    <a:pt x="113" y="79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29"/>
                    <a:pt x="109" y="24"/>
                    <a:pt x="103" y="24"/>
                  </a:cubicBezTo>
                  <a:close/>
                  <a:moveTo>
                    <a:pt x="38" y="40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38" y="40"/>
                  </a:lnTo>
                  <a:close/>
                  <a:moveTo>
                    <a:pt x="105" y="65"/>
                  </a:moveTo>
                  <a:cubicBezTo>
                    <a:pt x="90" y="65"/>
                    <a:pt x="90" y="65"/>
                    <a:pt x="90" y="65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05" y="48"/>
                    <a:pt x="105" y="48"/>
                    <a:pt x="105" y="48"/>
                  </a:cubicBezTo>
                  <a:lnTo>
                    <a:pt x="10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292475" y="2798763"/>
              <a:ext cx="60325" cy="484187"/>
            </a:xfrm>
            <a:custGeom>
              <a:avLst/>
              <a:gdLst>
                <a:gd name="T0" fmla="*/ 16 w 16"/>
                <a:gd name="T1" fmla="*/ 121 h 129"/>
                <a:gd name="T2" fmla="*/ 8 w 16"/>
                <a:gd name="T3" fmla="*/ 129 h 129"/>
                <a:gd name="T4" fmla="*/ 8 w 16"/>
                <a:gd name="T5" fmla="*/ 129 h 129"/>
                <a:gd name="T6" fmla="*/ 0 w 16"/>
                <a:gd name="T7" fmla="*/ 121 h 129"/>
                <a:gd name="T8" fmla="*/ 0 w 16"/>
                <a:gd name="T9" fmla="*/ 8 h 129"/>
                <a:gd name="T10" fmla="*/ 8 w 16"/>
                <a:gd name="T11" fmla="*/ 0 h 129"/>
                <a:gd name="T12" fmla="*/ 8 w 16"/>
                <a:gd name="T13" fmla="*/ 0 h 129"/>
                <a:gd name="T14" fmla="*/ 16 w 16"/>
                <a:gd name="T15" fmla="*/ 8 h 129"/>
                <a:gd name="T16" fmla="*/ 16 w 16"/>
                <a:gd name="T17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9">
                  <a:moveTo>
                    <a:pt x="16" y="121"/>
                  </a:moveTo>
                  <a:cubicBezTo>
                    <a:pt x="16" y="126"/>
                    <a:pt x="12" y="12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9"/>
                    <a:pt x="0" y="126"/>
                    <a:pt x="0" y="1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5" name="Freeform 25"/>
          <p:cNvSpPr/>
          <p:nvPr/>
        </p:nvSpPr>
        <p:spPr bwMode="auto">
          <a:xfrm rot="303674">
            <a:off x="3396040" y="2077300"/>
            <a:ext cx="1195388" cy="1419225"/>
          </a:xfrm>
          <a:custGeom>
            <a:avLst/>
            <a:gdLst>
              <a:gd name="T0" fmla="*/ 1078941 w 133"/>
              <a:gd name="T1" fmla="*/ 880200 h 158"/>
              <a:gd name="T2" fmla="*/ 962056 w 133"/>
              <a:gd name="T3" fmla="*/ 1023906 h 158"/>
              <a:gd name="T4" fmla="*/ 575435 w 133"/>
              <a:gd name="T5" fmla="*/ 1302337 h 158"/>
              <a:gd name="T6" fmla="*/ 197806 w 133"/>
              <a:gd name="T7" fmla="*/ 1401135 h 158"/>
              <a:gd name="T8" fmla="*/ 0 w 133"/>
              <a:gd name="T9" fmla="*/ 1410116 h 158"/>
              <a:gd name="T10" fmla="*/ 71929 w 133"/>
              <a:gd name="T11" fmla="*/ 1365208 h 158"/>
              <a:gd name="T12" fmla="*/ 242762 w 133"/>
              <a:gd name="T13" fmla="*/ 1185576 h 158"/>
              <a:gd name="T14" fmla="*/ 251753 w 133"/>
              <a:gd name="T15" fmla="*/ 1158631 h 158"/>
              <a:gd name="T16" fmla="*/ 341665 w 133"/>
              <a:gd name="T17" fmla="*/ 862237 h 158"/>
              <a:gd name="T18" fmla="*/ 341665 w 133"/>
              <a:gd name="T19" fmla="*/ 592788 h 158"/>
              <a:gd name="T20" fmla="*/ 350656 w 133"/>
              <a:gd name="T21" fmla="*/ 386210 h 158"/>
              <a:gd name="T22" fmla="*/ 350656 w 133"/>
              <a:gd name="T23" fmla="*/ 377229 h 158"/>
              <a:gd name="T24" fmla="*/ 404603 w 133"/>
              <a:gd name="T25" fmla="*/ 242504 h 158"/>
              <a:gd name="T26" fmla="*/ 431576 w 133"/>
              <a:gd name="T27" fmla="*/ 197596 h 158"/>
              <a:gd name="T28" fmla="*/ 629382 w 133"/>
              <a:gd name="T29" fmla="*/ 44908 h 158"/>
              <a:gd name="T30" fmla="*/ 899117 w 133"/>
              <a:gd name="T31" fmla="*/ 26945 h 158"/>
              <a:gd name="T32" fmla="*/ 1132888 w 133"/>
              <a:gd name="T33" fmla="*/ 233522 h 158"/>
              <a:gd name="T34" fmla="*/ 1132888 w 133"/>
              <a:gd name="T35" fmla="*/ 233522 h 158"/>
              <a:gd name="T36" fmla="*/ 1186835 w 133"/>
              <a:gd name="T37" fmla="*/ 404173 h 158"/>
              <a:gd name="T38" fmla="*/ 1177844 w 133"/>
              <a:gd name="T39" fmla="*/ 610751 h 158"/>
              <a:gd name="T40" fmla="*/ 1078941 w 133"/>
              <a:gd name="T41" fmla="*/ 880200 h 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" h="158">
                <a:moveTo>
                  <a:pt x="120" y="98"/>
                </a:moveTo>
                <a:cubicBezTo>
                  <a:pt x="116" y="104"/>
                  <a:pt x="112" y="109"/>
                  <a:pt x="107" y="114"/>
                </a:cubicBezTo>
                <a:cubicBezTo>
                  <a:pt x="96" y="127"/>
                  <a:pt x="81" y="138"/>
                  <a:pt x="64" y="145"/>
                </a:cubicBezTo>
                <a:cubicBezTo>
                  <a:pt x="51" y="151"/>
                  <a:pt x="37" y="155"/>
                  <a:pt x="22" y="156"/>
                </a:cubicBezTo>
                <a:cubicBezTo>
                  <a:pt x="17" y="157"/>
                  <a:pt x="9" y="158"/>
                  <a:pt x="0" y="157"/>
                </a:cubicBezTo>
                <a:cubicBezTo>
                  <a:pt x="2" y="156"/>
                  <a:pt x="5" y="154"/>
                  <a:pt x="8" y="152"/>
                </a:cubicBezTo>
                <a:cubicBezTo>
                  <a:pt x="15" y="147"/>
                  <a:pt x="22" y="140"/>
                  <a:pt x="27" y="132"/>
                </a:cubicBezTo>
                <a:cubicBezTo>
                  <a:pt x="27" y="131"/>
                  <a:pt x="28" y="130"/>
                  <a:pt x="28" y="129"/>
                </a:cubicBezTo>
                <a:cubicBezTo>
                  <a:pt x="33" y="120"/>
                  <a:pt x="37" y="108"/>
                  <a:pt x="38" y="96"/>
                </a:cubicBezTo>
                <a:cubicBezTo>
                  <a:pt x="39" y="85"/>
                  <a:pt x="39" y="75"/>
                  <a:pt x="38" y="66"/>
                </a:cubicBezTo>
                <a:cubicBezTo>
                  <a:pt x="38" y="57"/>
                  <a:pt x="37" y="49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2" y="32"/>
                  <a:pt x="45" y="27"/>
                </a:cubicBezTo>
                <a:cubicBezTo>
                  <a:pt x="46" y="26"/>
                  <a:pt x="47" y="24"/>
                  <a:pt x="48" y="22"/>
                </a:cubicBezTo>
                <a:cubicBezTo>
                  <a:pt x="54" y="15"/>
                  <a:pt x="61" y="9"/>
                  <a:pt x="70" y="5"/>
                </a:cubicBezTo>
                <a:cubicBezTo>
                  <a:pt x="80" y="1"/>
                  <a:pt x="91" y="0"/>
                  <a:pt x="100" y="3"/>
                </a:cubicBezTo>
                <a:cubicBezTo>
                  <a:pt x="111" y="7"/>
                  <a:pt x="121" y="15"/>
                  <a:pt x="126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9" y="32"/>
                  <a:pt x="131" y="38"/>
                  <a:pt x="132" y="45"/>
                </a:cubicBezTo>
                <a:cubicBezTo>
                  <a:pt x="133" y="53"/>
                  <a:pt x="133" y="60"/>
                  <a:pt x="131" y="68"/>
                </a:cubicBezTo>
                <a:cubicBezTo>
                  <a:pt x="129" y="78"/>
                  <a:pt x="125" y="88"/>
                  <a:pt x="120" y="9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9"/>
          <p:cNvSpPr/>
          <p:nvPr/>
        </p:nvSpPr>
        <p:spPr bwMode="auto">
          <a:xfrm rot="1620146">
            <a:off x="3313490" y="3166325"/>
            <a:ext cx="1652588" cy="1014413"/>
          </a:xfrm>
          <a:custGeom>
            <a:avLst/>
            <a:gdLst>
              <a:gd name="T0" fmla="*/ 1168391 w 184"/>
              <a:gd name="T1" fmla="*/ 951356 h 113"/>
              <a:gd name="T2" fmla="*/ 988638 w 184"/>
              <a:gd name="T3" fmla="*/ 987256 h 113"/>
              <a:gd name="T4" fmla="*/ 521282 w 184"/>
              <a:gd name="T5" fmla="*/ 951356 h 113"/>
              <a:gd name="T6" fmla="*/ 161777 w 184"/>
              <a:gd name="T7" fmla="*/ 789805 h 113"/>
              <a:gd name="T8" fmla="*/ 0 w 184"/>
              <a:gd name="T9" fmla="*/ 664154 h 113"/>
              <a:gd name="T10" fmla="*/ 89876 w 184"/>
              <a:gd name="T11" fmla="*/ 673129 h 113"/>
              <a:gd name="T12" fmla="*/ 332542 w 184"/>
              <a:gd name="T13" fmla="*/ 646204 h 113"/>
              <a:gd name="T14" fmla="*/ 359505 w 184"/>
              <a:gd name="T15" fmla="*/ 637229 h 113"/>
              <a:gd name="T16" fmla="*/ 620146 w 184"/>
              <a:gd name="T17" fmla="*/ 466703 h 113"/>
              <a:gd name="T18" fmla="*/ 799898 w 184"/>
              <a:gd name="T19" fmla="*/ 260277 h 113"/>
              <a:gd name="T20" fmla="*/ 934712 w 184"/>
              <a:gd name="T21" fmla="*/ 98726 h 113"/>
              <a:gd name="T22" fmla="*/ 934712 w 184"/>
              <a:gd name="T23" fmla="*/ 98726 h 113"/>
              <a:gd name="T24" fmla="*/ 1060539 w 184"/>
              <a:gd name="T25" fmla="*/ 26925 h 113"/>
              <a:gd name="T26" fmla="*/ 1114465 w 184"/>
              <a:gd name="T27" fmla="*/ 17950 h 113"/>
              <a:gd name="T28" fmla="*/ 1366118 w 184"/>
              <a:gd name="T29" fmla="*/ 26925 h 113"/>
              <a:gd name="T30" fmla="*/ 1581821 w 184"/>
              <a:gd name="T31" fmla="*/ 188476 h 113"/>
              <a:gd name="T32" fmla="*/ 1635747 w 184"/>
              <a:gd name="T33" fmla="*/ 493628 h 113"/>
              <a:gd name="T34" fmla="*/ 1635747 w 184"/>
              <a:gd name="T35" fmla="*/ 493628 h 113"/>
              <a:gd name="T36" fmla="*/ 1563846 w 184"/>
              <a:gd name="T37" fmla="*/ 655179 h 113"/>
              <a:gd name="T38" fmla="*/ 1420044 w 184"/>
              <a:gd name="T39" fmla="*/ 807755 h 113"/>
              <a:gd name="T40" fmla="*/ 1168391 w 184"/>
              <a:gd name="T41" fmla="*/ 951356 h 1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4" h="113">
                <a:moveTo>
                  <a:pt x="130" y="106"/>
                </a:moveTo>
                <a:cubicBezTo>
                  <a:pt x="124" y="108"/>
                  <a:pt x="117" y="109"/>
                  <a:pt x="110" y="110"/>
                </a:cubicBezTo>
                <a:cubicBezTo>
                  <a:pt x="93" y="113"/>
                  <a:pt x="75" y="111"/>
                  <a:pt x="58" y="106"/>
                </a:cubicBezTo>
                <a:cubicBezTo>
                  <a:pt x="44" y="102"/>
                  <a:pt x="31" y="96"/>
                  <a:pt x="18" y="88"/>
                </a:cubicBezTo>
                <a:cubicBezTo>
                  <a:pt x="13" y="85"/>
                  <a:pt x="7" y="80"/>
                  <a:pt x="0" y="74"/>
                </a:cubicBezTo>
                <a:cubicBezTo>
                  <a:pt x="3" y="75"/>
                  <a:pt x="6" y="75"/>
                  <a:pt x="10" y="75"/>
                </a:cubicBezTo>
                <a:cubicBezTo>
                  <a:pt x="19" y="76"/>
                  <a:pt x="28" y="75"/>
                  <a:pt x="37" y="72"/>
                </a:cubicBezTo>
                <a:cubicBezTo>
                  <a:pt x="38" y="72"/>
                  <a:pt x="39" y="71"/>
                  <a:pt x="40" y="71"/>
                </a:cubicBezTo>
                <a:cubicBezTo>
                  <a:pt x="50" y="67"/>
                  <a:pt x="60" y="61"/>
                  <a:pt x="69" y="52"/>
                </a:cubicBezTo>
                <a:cubicBezTo>
                  <a:pt x="77" y="44"/>
                  <a:pt x="83" y="36"/>
                  <a:pt x="89" y="29"/>
                </a:cubicBezTo>
                <a:cubicBezTo>
                  <a:pt x="94" y="22"/>
                  <a:pt x="99" y="16"/>
                  <a:pt x="104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8" y="8"/>
                  <a:pt x="113" y="5"/>
                  <a:pt x="118" y="3"/>
                </a:cubicBezTo>
                <a:cubicBezTo>
                  <a:pt x="120" y="3"/>
                  <a:pt x="122" y="2"/>
                  <a:pt x="124" y="2"/>
                </a:cubicBezTo>
                <a:cubicBezTo>
                  <a:pt x="133" y="0"/>
                  <a:pt x="143" y="0"/>
                  <a:pt x="152" y="3"/>
                </a:cubicBezTo>
                <a:cubicBezTo>
                  <a:pt x="162" y="6"/>
                  <a:pt x="171" y="12"/>
                  <a:pt x="176" y="21"/>
                </a:cubicBezTo>
                <a:cubicBezTo>
                  <a:pt x="183" y="31"/>
                  <a:pt x="184" y="43"/>
                  <a:pt x="182" y="55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80" y="61"/>
                  <a:pt x="178" y="67"/>
                  <a:pt x="174" y="73"/>
                </a:cubicBezTo>
                <a:cubicBezTo>
                  <a:pt x="170" y="80"/>
                  <a:pt x="164" y="85"/>
                  <a:pt x="158" y="90"/>
                </a:cubicBezTo>
                <a:cubicBezTo>
                  <a:pt x="150" y="97"/>
                  <a:pt x="141" y="102"/>
                  <a:pt x="130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33"/>
          <p:cNvSpPr/>
          <p:nvPr/>
        </p:nvSpPr>
        <p:spPr bwMode="auto">
          <a:xfrm rot="20869508">
            <a:off x="2592765" y="1789963"/>
            <a:ext cx="979488" cy="1671637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33"/>
          <p:cNvSpPr/>
          <p:nvPr/>
        </p:nvSpPr>
        <p:spPr bwMode="auto">
          <a:xfrm rot="17158586">
            <a:off x="2003803" y="2466238"/>
            <a:ext cx="981075" cy="1673225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" name="Diagram 14"/>
          <p:cNvGraphicFramePr/>
          <p:nvPr/>
        </p:nvGraphicFramePr>
        <p:xfrm>
          <a:off x="2535543" y="2746764"/>
          <a:ext cx="1600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5" name="Freeform 25"/>
          <p:cNvSpPr>
            <a:spLocks noEditPoints="1"/>
          </p:cNvSpPr>
          <p:nvPr/>
        </p:nvSpPr>
        <p:spPr bwMode="auto">
          <a:xfrm>
            <a:off x="4016753" y="2461475"/>
            <a:ext cx="307975" cy="250825"/>
          </a:xfrm>
          <a:custGeom>
            <a:avLst/>
            <a:gdLst>
              <a:gd name="T0" fmla="*/ 256242 w 111"/>
              <a:gd name="T1" fmla="*/ 0 h 90"/>
              <a:gd name="T2" fmla="*/ 50134 w 111"/>
              <a:gd name="T3" fmla="*/ 0 h 90"/>
              <a:gd name="T4" fmla="*/ 0 w 111"/>
              <a:gd name="T5" fmla="*/ 53061 h 90"/>
              <a:gd name="T6" fmla="*/ 0 w 111"/>
              <a:gd name="T7" fmla="*/ 201073 h 90"/>
              <a:gd name="T8" fmla="*/ 50134 w 111"/>
              <a:gd name="T9" fmla="*/ 251341 h 90"/>
              <a:gd name="T10" fmla="*/ 256242 w 111"/>
              <a:gd name="T11" fmla="*/ 251341 h 90"/>
              <a:gd name="T12" fmla="*/ 309161 w 111"/>
              <a:gd name="T13" fmla="*/ 201073 h 90"/>
              <a:gd name="T14" fmla="*/ 309161 w 111"/>
              <a:gd name="T15" fmla="*/ 53061 h 90"/>
              <a:gd name="T16" fmla="*/ 256242 w 111"/>
              <a:gd name="T17" fmla="*/ 0 h 90"/>
              <a:gd name="T18" fmla="*/ 211678 w 111"/>
              <a:gd name="T19" fmla="*/ 198280 h 90"/>
              <a:gd name="T20" fmla="*/ 203322 w 111"/>
              <a:gd name="T21" fmla="*/ 203865 h 90"/>
              <a:gd name="T22" fmla="*/ 47349 w 111"/>
              <a:gd name="T23" fmla="*/ 203865 h 90"/>
              <a:gd name="T24" fmla="*/ 38993 w 111"/>
              <a:gd name="T25" fmla="*/ 198280 h 90"/>
              <a:gd name="T26" fmla="*/ 38993 w 111"/>
              <a:gd name="T27" fmla="*/ 195487 h 90"/>
              <a:gd name="T28" fmla="*/ 38993 w 111"/>
              <a:gd name="T29" fmla="*/ 189902 h 90"/>
              <a:gd name="T30" fmla="*/ 97483 w 111"/>
              <a:gd name="T31" fmla="*/ 75402 h 90"/>
              <a:gd name="T32" fmla="*/ 105839 w 111"/>
              <a:gd name="T33" fmla="*/ 69817 h 90"/>
              <a:gd name="T34" fmla="*/ 105839 w 111"/>
              <a:gd name="T35" fmla="*/ 69817 h 90"/>
              <a:gd name="T36" fmla="*/ 114195 w 111"/>
              <a:gd name="T37" fmla="*/ 72610 h 90"/>
              <a:gd name="T38" fmla="*/ 144832 w 111"/>
              <a:gd name="T39" fmla="*/ 120085 h 90"/>
              <a:gd name="T40" fmla="*/ 155973 w 111"/>
              <a:gd name="T41" fmla="*/ 108914 h 90"/>
              <a:gd name="T42" fmla="*/ 164329 w 111"/>
              <a:gd name="T43" fmla="*/ 106122 h 90"/>
              <a:gd name="T44" fmla="*/ 164329 w 111"/>
              <a:gd name="T45" fmla="*/ 108914 h 90"/>
              <a:gd name="T46" fmla="*/ 172685 w 111"/>
              <a:gd name="T47" fmla="*/ 111707 h 90"/>
              <a:gd name="T48" fmla="*/ 211678 w 111"/>
              <a:gd name="T49" fmla="*/ 189902 h 90"/>
              <a:gd name="T50" fmla="*/ 211678 w 111"/>
              <a:gd name="T51" fmla="*/ 195487 h 90"/>
              <a:gd name="T52" fmla="*/ 211678 w 111"/>
              <a:gd name="T53" fmla="*/ 198280 h 90"/>
              <a:gd name="T54" fmla="*/ 231174 w 111"/>
              <a:gd name="T55" fmla="*/ 125671 h 90"/>
              <a:gd name="T56" fmla="*/ 192181 w 111"/>
              <a:gd name="T57" fmla="*/ 89366 h 90"/>
              <a:gd name="T58" fmla="*/ 231174 w 111"/>
              <a:gd name="T59" fmla="*/ 50268 h 90"/>
              <a:gd name="T60" fmla="*/ 270168 w 111"/>
              <a:gd name="T61" fmla="*/ 89366 h 90"/>
              <a:gd name="T62" fmla="*/ 231174 w 111"/>
              <a:gd name="T63" fmla="*/ 125671 h 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1" h="90">
                <a:moveTo>
                  <a:pt x="92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2"/>
                  <a:pt x="8" y="90"/>
                  <a:pt x="18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102" y="90"/>
                  <a:pt x="111" y="82"/>
                  <a:pt x="111" y="72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9"/>
                  <a:pt x="102" y="0"/>
                  <a:pt x="92" y="0"/>
                </a:cubicBezTo>
                <a:close/>
                <a:moveTo>
                  <a:pt x="76" y="71"/>
                </a:moveTo>
                <a:cubicBezTo>
                  <a:pt x="75" y="72"/>
                  <a:pt x="74" y="73"/>
                  <a:pt x="73" y="73"/>
                </a:cubicBezTo>
                <a:cubicBezTo>
                  <a:pt x="17" y="73"/>
                  <a:pt x="17" y="73"/>
                  <a:pt x="17" y="73"/>
                </a:cubicBezTo>
                <a:cubicBezTo>
                  <a:pt x="16" y="73"/>
                  <a:pt x="15" y="72"/>
                  <a:pt x="14" y="71"/>
                </a:cubicBezTo>
                <a:cubicBezTo>
                  <a:pt x="14" y="71"/>
                  <a:pt x="14" y="70"/>
                  <a:pt x="14" y="70"/>
                </a:cubicBezTo>
                <a:cubicBezTo>
                  <a:pt x="14" y="69"/>
                  <a:pt x="14" y="69"/>
                  <a:pt x="14" y="6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40" y="25"/>
                  <a:pt x="41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6" y="39"/>
                  <a:pt x="56" y="39"/>
                  <a:pt x="56" y="39"/>
                </a:cubicBezTo>
                <a:cubicBezTo>
                  <a:pt x="57" y="39"/>
                  <a:pt x="58" y="38"/>
                  <a:pt x="59" y="38"/>
                </a:cubicBezTo>
                <a:cubicBezTo>
                  <a:pt x="59" y="38"/>
                  <a:pt x="59" y="38"/>
                  <a:pt x="59" y="39"/>
                </a:cubicBezTo>
                <a:cubicBezTo>
                  <a:pt x="60" y="39"/>
                  <a:pt x="61" y="39"/>
                  <a:pt x="62" y="40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9"/>
                  <a:pt x="76" y="69"/>
                  <a:pt x="76" y="70"/>
                </a:cubicBezTo>
                <a:cubicBezTo>
                  <a:pt x="76" y="70"/>
                  <a:pt x="76" y="71"/>
                  <a:pt x="76" y="71"/>
                </a:cubicBezTo>
                <a:close/>
                <a:moveTo>
                  <a:pt x="83" y="45"/>
                </a:moveTo>
                <a:cubicBezTo>
                  <a:pt x="75" y="45"/>
                  <a:pt x="69" y="39"/>
                  <a:pt x="69" y="32"/>
                </a:cubicBezTo>
                <a:cubicBezTo>
                  <a:pt x="69" y="24"/>
                  <a:pt x="75" y="18"/>
                  <a:pt x="83" y="18"/>
                </a:cubicBezTo>
                <a:cubicBezTo>
                  <a:pt x="91" y="18"/>
                  <a:pt x="97" y="24"/>
                  <a:pt x="97" y="32"/>
                </a:cubicBezTo>
                <a:cubicBezTo>
                  <a:pt x="97" y="39"/>
                  <a:pt x="91" y="45"/>
                  <a:pt x="8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4" name="Group 33"/>
          <p:cNvGrpSpPr/>
          <p:nvPr/>
        </p:nvGrpSpPr>
        <p:grpSpPr>
          <a:xfrm>
            <a:off x="2034681" y="3029800"/>
            <a:ext cx="296691" cy="332145"/>
            <a:chOff x="3292475" y="2798763"/>
            <a:chExt cx="452438" cy="484187"/>
          </a:xfrm>
          <a:solidFill>
            <a:schemeClr val="bg1"/>
          </a:solidFill>
        </p:grpSpPr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3405188" y="2919413"/>
              <a:ext cx="5873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Rectangle 35"/>
            <p:cNvSpPr>
              <a:spLocks noChangeArrowheads="1"/>
            </p:cNvSpPr>
            <p:nvPr/>
          </p:nvSpPr>
          <p:spPr bwMode="auto">
            <a:xfrm>
              <a:off x="3603625" y="3009900"/>
              <a:ext cx="5556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322638" y="2828925"/>
              <a:ext cx="422275" cy="334962"/>
            </a:xfrm>
            <a:custGeom>
              <a:avLst/>
              <a:gdLst>
                <a:gd name="T0" fmla="*/ 103 w 113"/>
                <a:gd name="T1" fmla="*/ 24 h 89"/>
                <a:gd name="T2" fmla="*/ 62 w 113"/>
                <a:gd name="T3" fmla="*/ 24 h 89"/>
                <a:gd name="T4" fmla="*/ 60 w 113"/>
                <a:gd name="T5" fmla="*/ 24 h 89"/>
                <a:gd name="T6" fmla="*/ 60 w 113"/>
                <a:gd name="T7" fmla="*/ 10 h 89"/>
                <a:gd name="T8" fmla="*/ 51 w 113"/>
                <a:gd name="T9" fmla="*/ 0 h 89"/>
                <a:gd name="T10" fmla="*/ 9 w 113"/>
                <a:gd name="T11" fmla="*/ 0 h 89"/>
                <a:gd name="T12" fmla="*/ 0 w 113"/>
                <a:gd name="T13" fmla="*/ 10 h 89"/>
                <a:gd name="T14" fmla="*/ 0 w 113"/>
                <a:gd name="T15" fmla="*/ 54 h 89"/>
                <a:gd name="T16" fmla="*/ 9 w 113"/>
                <a:gd name="T17" fmla="*/ 65 h 89"/>
                <a:gd name="T18" fmla="*/ 51 w 113"/>
                <a:gd name="T19" fmla="*/ 65 h 89"/>
                <a:gd name="T20" fmla="*/ 53 w 113"/>
                <a:gd name="T21" fmla="*/ 64 h 89"/>
                <a:gd name="T22" fmla="*/ 53 w 113"/>
                <a:gd name="T23" fmla="*/ 79 h 89"/>
                <a:gd name="T24" fmla="*/ 62 w 113"/>
                <a:gd name="T25" fmla="*/ 89 h 89"/>
                <a:gd name="T26" fmla="*/ 103 w 113"/>
                <a:gd name="T27" fmla="*/ 89 h 89"/>
                <a:gd name="T28" fmla="*/ 113 w 113"/>
                <a:gd name="T29" fmla="*/ 79 h 89"/>
                <a:gd name="T30" fmla="*/ 113 w 113"/>
                <a:gd name="T31" fmla="*/ 34 h 89"/>
                <a:gd name="T32" fmla="*/ 103 w 113"/>
                <a:gd name="T33" fmla="*/ 24 h 89"/>
                <a:gd name="T34" fmla="*/ 38 w 113"/>
                <a:gd name="T35" fmla="*/ 40 h 89"/>
                <a:gd name="T36" fmla="*/ 38 w 113"/>
                <a:gd name="T37" fmla="*/ 57 h 89"/>
                <a:gd name="T38" fmla="*/ 22 w 113"/>
                <a:gd name="T39" fmla="*/ 57 h 89"/>
                <a:gd name="T40" fmla="*/ 22 w 113"/>
                <a:gd name="T41" fmla="*/ 40 h 89"/>
                <a:gd name="T42" fmla="*/ 7 w 113"/>
                <a:gd name="T43" fmla="*/ 40 h 89"/>
                <a:gd name="T44" fmla="*/ 7 w 113"/>
                <a:gd name="T45" fmla="*/ 24 h 89"/>
                <a:gd name="T46" fmla="*/ 22 w 113"/>
                <a:gd name="T47" fmla="*/ 24 h 89"/>
                <a:gd name="T48" fmla="*/ 22 w 113"/>
                <a:gd name="T49" fmla="*/ 8 h 89"/>
                <a:gd name="T50" fmla="*/ 38 w 113"/>
                <a:gd name="T51" fmla="*/ 8 h 89"/>
                <a:gd name="T52" fmla="*/ 38 w 113"/>
                <a:gd name="T53" fmla="*/ 24 h 89"/>
                <a:gd name="T54" fmla="*/ 53 w 113"/>
                <a:gd name="T55" fmla="*/ 24 h 89"/>
                <a:gd name="T56" fmla="*/ 53 w 113"/>
                <a:gd name="T57" fmla="*/ 34 h 89"/>
                <a:gd name="T58" fmla="*/ 53 w 113"/>
                <a:gd name="T59" fmla="*/ 40 h 89"/>
                <a:gd name="T60" fmla="*/ 38 w 113"/>
                <a:gd name="T61" fmla="*/ 40 h 89"/>
                <a:gd name="T62" fmla="*/ 105 w 113"/>
                <a:gd name="T63" fmla="*/ 65 h 89"/>
                <a:gd name="T64" fmla="*/ 90 w 113"/>
                <a:gd name="T65" fmla="*/ 65 h 89"/>
                <a:gd name="T66" fmla="*/ 90 w 113"/>
                <a:gd name="T67" fmla="*/ 81 h 89"/>
                <a:gd name="T68" fmla="*/ 75 w 113"/>
                <a:gd name="T69" fmla="*/ 81 h 89"/>
                <a:gd name="T70" fmla="*/ 75 w 113"/>
                <a:gd name="T71" fmla="*/ 65 h 89"/>
                <a:gd name="T72" fmla="*/ 60 w 113"/>
                <a:gd name="T73" fmla="*/ 65 h 89"/>
                <a:gd name="T74" fmla="*/ 60 w 113"/>
                <a:gd name="T75" fmla="*/ 54 h 89"/>
                <a:gd name="T76" fmla="*/ 60 w 113"/>
                <a:gd name="T77" fmla="*/ 48 h 89"/>
                <a:gd name="T78" fmla="*/ 75 w 113"/>
                <a:gd name="T79" fmla="*/ 48 h 89"/>
                <a:gd name="T80" fmla="*/ 75 w 113"/>
                <a:gd name="T81" fmla="*/ 32 h 89"/>
                <a:gd name="T82" fmla="*/ 90 w 113"/>
                <a:gd name="T83" fmla="*/ 32 h 89"/>
                <a:gd name="T84" fmla="*/ 90 w 113"/>
                <a:gd name="T85" fmla="*/ 48 h 89"/>
                <a:gd name="T86" fmla="*/ 105 w 113"/>
                <a:gd name="T87" fmla="*/ 48 h 89"/>
                <a:gd name="T88" fmla="*/ 105 w 113"/>
                <a:gd name="T8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" h="89">
                  <a:moveTo>
                    <a:pt x="103" y="24"/>
                  </a:move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0" y="2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5"/>
                    <a:pt x="9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4"/>
                    <a:pt x="53" y="64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7" y="89"/>
                    <a:pt x="62" y="89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9" y="89"/>
                    <a:pt x="113" y="84"/>
                    <a:pt x="113" y="79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29"/>
                    <a:pt x="109" y="24"/>
                    <a:pt x="103" y="24"/>
                  </a:cubicBezTo>
                  <a:close/>
                  <a:moveTo>
                    <a:pt x="38" y="40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38" y="40"/>
                  </a:lnTo>
                  <a:close/>
                  <a:moveTo>
                    <a:pt x="105" y="65"/>
                  </a:moveTo>
                  <a:cubicBezTo>
                    <a:pt x="90" y="65"/>
                    <a:pt x="90" y="65"/>
                    <a:pt x="90" y="65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05" y="48"/>
                    <a:pt x="105" y="48"/>
                    <a:pt x="105" y="48"/>
                  </a:cubicBezTo>
                  <a:lnTo>
                    <a:pt x="10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Freeform 37"/>
            <p:cNvSpPr/>
            <p:nvPr/>
          </p:nvSpPr>
          <p:spPr bwMode="auto">
            <a:xfrm>
              <a:off x="3292475" y="2798763"/>
              <a:ext cx="60325" cy="484187"/>
            </a:xfrm>
            <a:custGeom>
              <a:avLst/>
              <a:gdLst>
                <a:gd name="T0" fmla="*/ 16 w 16"/>
                <a:gd name="T1" fmla="*/ 121 h 129"/>
                <a:gd name="T2" fmla="*/ 8 w 16"/>
                <a:gd name="T3" fmla="*/ 129 h 129"/>
                <a:gd name="T4" fmla="*/ 8 w 16"/>
                <a:gd name="T5" fmla="*/ 129 h 129"/>
                <a:gd name="T6" fmla="*/ 0 w 16"/>
                <a:gd name="T7" fmla="*/ 121 h 129"/>
                <a:gd name="T8" fmla="*/ 0 w 16"/>
                <a:gd name="T9" fmla="*/ 8 h 129"/>
                <a:gd name="T10" fmla="*/ 8 w 16"/>
                <a:gd name="T11" fmla="*/ 0 h 129"/>
                <a:gd name="T12" fmla="*/ 8 w 16"/>
                <a:gd name="T13" fmla="*/ 0 h 129"/>
                <a:gd name="T14" fmla="*/ 16 w 16"/>
                <a:gd name="T15" fmla="*/ 8 h 129"/>
                <a:gd name="T16" fmla="*/ 16 w 16"/>
                <a:gd name="T17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9">
                  <a:moveTo>
                    <a:pt x="16" y="121"/>
                  </a:moveTo>
                  <a:cubicBezTo>
                    <a:pt x="16" y="126"/>
                    <a:pt x="12" y="12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9"/>
                    <a:pt x="0" y="126"/>
                    <a:pt x="0" y="1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TextBox 38"/>
          <p:cNvSpPr txBox="1"/>
          <p:nvPr/>
        </p:nvSpPr>
        <p:spPr>
          <a:xfrm rot="2567957">
            <a:off x="2342292" y="2164579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3" name="TextBox 38"/>
          <p:cNvSpPr txBox="1"/>
          <p:nvPr/>
        </p:nvSpPr>
        <p:spPr>
          <a:xfrm rot="20013389">
            <a:off x="3794936" y="3681423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4" name="TextBox 38"/>
          <p:cNvSpPr txBox="1"/>
          <p:nvPr/>
        </p:nvSpPr>
        <p:spPr>
          <a:xfrm rot="20013389">
            <a:off x="6708646" y="3017626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5" name="TextBox 38"/>
          <p:cNvSpPr txBox="1"/>
          <p:nvPr/>
        </p:nvSpPr>
        <p:spPr>
          <a:xfrm rot="19864141">
            <a:off x="8681257" y="2473952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32171" y="4695812"/>
            <a:ext cx="474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03551" y="4695812"/>
            <a:ext cx="4977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8554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0818" y="3189123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74541" y="271779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Results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216"/>
          <p:cNvGrpSpPr/>
          <p:nvPr/>
        </p:nvGrpSpPr>
        <p:grpSpPr bwMode="auto">
          <a:xfrm>
            <a:off x="4208101" y="3065235"/>
            <a:ext cx="864940" cy="654506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5182171" y="2678934"/>
            <a:ext cx="1854200" cy="923925"/>
          </a:xfrm>
          <a:custGeom>
            <a:avLst/>
            <a:gdLst>
              <a:gd name="T0" fmla="*/ 923267 w 261"/>
              <a:gd name="T1" fmla="*/ 0 h 130"/>
              <a:gd name="T2" fmla="*/ 0 w 261"/>
              <a:gd name="T3" fmla="*/ 923830 h 130"/>
              <a:gd name="T4" fmla="*/ 923267 w 261"/>
              <a:gd name="T5" fmla="*/ 0 h 130"/>
              <a:gd name="T6" fmla="*/ 923267 w 261"/>
              <a:gd name="T7" fmla="*/ 0 h 130"/>
              <a:gd name="T8" fmla="*/ 1853637 w 261"/>
              <a:gd name="T9" fmla="*/ 923830 h 130"/>
              <a:gd name="T10" fmla="*/ 923267 w 261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130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8"/>
                  <a:pt x="58" y="0"/>
                  <a:pt x="130" y="0"/>
                </a:cubicBezTo>
                <a:moveTo>
                  <a:pt x="130" y="0"/>
                </a:moveTo>
                <a:cubicBezTo>
                  <a:pt x="202" y="0"/>
                  <a:pt x="261" y="58"/>
                  <a:pt x="261" y="130"/>
                </a:cubicBezTo>
                <a:cubicBezTo>
                  <a:pt x="261" y="58"/>
                  <a:pt x="202" y="0"/>
                  <a:pt x="13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20196" y="2116959"/>
            <a:ext cx="1719263" cy="1485900"/>
            <a:chOff x="4620196" y="2116959"/>
            <a:chExt cx="1719263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7" name="Freeform 39"/>
            <p:cNvSpPr/>
            <p:nvPr/>
          </p:nvSpPr>
          <p:spPr bwMode="auto">
            <a:xfrm>
              <a:off x="4620196" y="2116959"/>
              <a:ext cx="1719263" cy="1485900"/>
            </a:xfrm>
            <a:custGeom>
              <a:avLst/>
              <a:gdLst>
                <a:gd name="T0" fmla="*/ 461741 w 242"/>
                <a:gd name="T1" fmla="*/ 1485900 h 209"/>
                <a:gd name="T2" fmla="*/ 561193 w 242"/>
                <a:gd name="T3" fmla="*/ 1485900 h 209"/>
                <a:gd name="T4" fmla="*/ 1484676 w 242"/>
                <a:gd name="T5" fmla="*/ 561656 h 209"/>
                <a:gd name="T6" fmla="*/ 1484676 w 242"/>
                <a:gd name="T7" fmla="*/ 469232 h 209"/>
                <a:gd name="T8" fmla="*/ 1719099 w 242"/>
                <a:gd name="T9" fmla="*/ 234616 h 209"/>
                <a:gd name="T10" fmla="*/ 1484676 w 242"/>
                <a:gd name="T11" fmla="*/ 0 h 209"/>
                <a:gd name="T12" fmla="*/ 0 w 242"/>
                <a:gd name="T13" fmla="*/ 1485900 h 209"/>
                <a:gd name="T14" fmla="*/ 234423 w 242"/>
                <a:gd name="T15" fmla="*/ 1258394 h 209"/>
                <a:gd name="T16" fmla="*/ 461741 w 242"/>
                <a:gd name="T17" fmla="*/ 1485900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65" y="209"/>
                  </a:moveTo>
                  <a:cubicBezTo>
                    <a:pt x="79" y="209"/>
                    <a:pt x="79" y="209"/>
                    <a:pt x="79" y="209"/>
                  </a:cubicBezTo>
                  <a:cubicBezTo>
                    <a:pt x="79" y="137"/>
                    <a:pt x="137" y="79"/>
                    <a:pt x="209" y="79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65" y="209"/>
                    <a:pt x="65" y="209"/>
                    <a:pt x="6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6"/>
            <p:cNvSpPr/>
            <p:nvPr/>
          </p:nvSpPr>
          <p:spPr bwMode="auto">
            <a:xfrm>
              <a:off x="4885309" y="2339209"/>
              <a:ext cx="382587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06096" y="2116959"/>
            <a:ext cx="1485900" cy="1720850"/>
            <a:chOff x="6106096" y="2116959"/>
            <a:chExt cx="1485900" cy="172085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5" name="Freeform 37"/>
            <p:cNvSpPr/>
            <p:nvPr/>
          </p:nvSpPr>
          <p:spPr bwMode="auto">
            <a:xfrm>
              <a:off x="6106096" y="2116959"/>
              <a:ext cx="1485900" cy="1720850"/>
            </a:xfrm>
            <a:custGeom>
              <a:avLst/>
              <a:gdLst>
                <a:gd name="T0" fmla="*/ 0 w 209"/>
                <a:gd name="T1" fmla="*/ 469660 h 242"/>
                <a:gd name="T2" fmla="*/ 0 w 209"/>
                <a:gd name="T3" fmla="*/ 562169 h 242"/>
                <a:gd name="T4" fmla="*/ 931354 w 209"/>
                <a:gd name="T5" fmla="*/ 1487258 h 242"/>
                <a:gd name="T6" fmla="*/ 1023778 w 209"/>
                <a:gd name="T7" fmla="*/ 1487258 h 242"/>
                <a:gd name="T8" fmla="*/ 1251284 w 209"/>
                <a:gd name="T9" fmla="*/ 1722088 h 242"/>
                <a:gd name="T10" fmla="*/ 1485900 w 209"/>
                <a:gd name="T11" fmla="*/ 1487258 h 242"/>
                <a:gd name="T12" fmla="*/ 0 w 209"/>
                <a:gd name="T13" fmla="*/ 0 h 242"/>
                <a:gd name="T14" fmla="*/ 234616 w 209"/>
                <a:gd name="T15" fmla="*/ 234830 h 242"/>
                <a:gd name="T16" fmla="*/ 0 w 209"/>
                <a:gd name="T17" fmla="*/ 469660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2">
                  <a:moveTo>
                    <a:pt x="0" y="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2" y="79"/>
                    <a:pt x="131" y="137"/>
                    <a:pt x="131" y="209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209" y="94"/>
                    <a:pt x="116" y="0"/>
                    <a:pt x="0" y="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0" y="66"/>
                    <a:pt x="0" y="66"/>
                    <a:pt x="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/>
            <p:nvPr/>
          </p:nvSpPr>
          <p:spPr bwMode="auto">
            <a:xfrm rot="5564150">
              <a:off x="7005415" y="2340003"/>
              <a:ext cx="382587" cy="390525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69559" y="3602859"/>
            <a:ext cx="1722437" cy="1485900"/>
            <a:chOff x="5869559" y="3602859"/>
            <a:chExt cx="1722437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8" name="Freeform 40"/>
            <p:cNvSpPr/>
            <p:nvPr/>
          </p:nvSpPr>
          <p:spPr bwMode="auto">
            <a:xfrm>
              <a:off x="5869559" y="3602859"/>
              <a:ext cx="1722437" cy="1485900"/>
            </a:xfrm>
            <a:custGeom>
              <a:avLst/>
              <a:gdLst>
                <a:gd name="T0" fmla="*/ 1487258 w 242"/>
                <a:gd name="T1" fmla="*/ 234616 h 209"/>
                <a:gd name="T2" fmla="*/ 1259544 w 242"/>
                <a:gd name="T3" fmla="*/ 0 h 209"/>
                <a:gd name="T4" fmla="*/ 1167035 w 242"/>
                <a:gd name="T5" fmla="*/ 0 h 209"/>
                <a:gd name="T6" fmla="*/ 234830 w 242"/>
                <a:gd name="T7" fmla="*/ 931354 h 209"/>
                <a:gd name="T8" fmla="*/ 234830 w 242"/>
                <a:gd name="T9" fmla="*/ 1023778 h 209"/>
                <a:gd name="T10" fmla="*/ 0 w 242"/>
                <a:gd name="T11" fmla="*/ 1258394 h 209"/>
                <a:gd name="T12" fmla="*/ 234830 w 242"/>
                <a:gd name="T13" fmla="*/ 1485900 h 209"/>
                <a:gd name="T14" fmla="*/ 1722088 w 242"/>
                <a:gd name="T15" fmla="*/ 0 h 209"/>
                <a:gd name="T16" fmla="*/ 1487258 w 242"/>
                <a:gd name="T17" fmla="*/ 234616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209" y="3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72"/>
                    <a:pt x="105" y="131"/>
                    <a:pt x="33" y="13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49" y="209"/>
                    <a:pt x="242" y="116"/>
                    <a:pt x="242" y="0"/>
                  </a:cubicBezTo>
                  <a:cubicBezTo>
                    <a:pt x="209" y="33"/>
                    <a:pt x="209" y="33"/>
                    <a:pt x="20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/>
            <p:nvPr/>
          </p:nvSpPr>
          <p:spPr bwMode="auto">
            <a:xfrm rot="10800000">
              <a:off x="7020496" y="4444234"/>
              <a:ext cx="382588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20196" y="3375847"/>
            <a:ext cx="1485900" cy="1712912"/>
            <a:chOff x="4620196" y="3375847"/>
            <a:chExt cx="1485900" cy="1712912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6" name="Freeform 38"/>
            <p:cNvSpPr/>
            <p:nvPr/>
          </p:nvSpPr>
          <p:spPr bwMode="auto">
            <a:xfrm>
              <a:off x="4620196" y="3375847"/>
              <a:ext cx="1485900" cy="1712912"/>
            </a:xfrm>
            <a:custGeom>
              <a:avLst/>
              <a:gdLst>
                <a:gd name="T0" fmla="*/ 1485900 w 209"/>
                <a:gd name="T1" fmla="*/ 1251075 h 241"/>
                <a:gd name="T2" fmla="*/ 1485900 w 209"/>
                <a:gd name="T3" fmla="*/ 1158666 h 241"/>
                <a:gd name="T4" fmla="*/ 561656 w 209"/>
                <a:gd name="T5" fmla="*/ 227468 h 241"/>
                <a:gd name="T6" fmla="*/ 462122 w 209"/>
                <a:gd name="T7" fmla="*/ 227468 h 241"/>
                <a:gd name="T8" fmla="*/ 234616 w 209"/>
                <a:gd name="T9" fmla="*/ 0 h 241"/>
                <a:gd name="T10" fmla="*/ 0 w 209"/>
                <a:gd name="T11" fmla="*/ 227468 h 241"/>
                <a:gd name="T12" fmla="*/ 1485900 w 209"/>
                <a:gd name="T13" fmla="*/ 1713120 h 241"/>
                <a:gd name="T14" fmla="*/ 1251284 w 209"/>
                <a:gd name="T15" fmla="*/ 1485652 h 241"/>
                <a:gd name="T16" fmla="*/ 1485900 w 209"/>
                <a:gd name="T17" fmla="*/ 1251075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1">
                  <a:moveTo>
                    <a:pt x="209" y="176"/>
                  </a:moveTo>
                  <a:cubicBezTo>
                    <a:pt x="209" y="163"/>
                    <a:pt x="209" y="163"/>
                    <a:pt x="209" y="163"/>
                  </a:cubicBezTo>
                  <a:cubicBezTo>
                    <a:pt x="137" y="163"/>
                    <a:pt x="79" y="104"/>
                    <a:pt x="79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8"/>
                    <a:pt x="94" y="241"/>
                    <a:pt x="209" y="241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209" y="176"/>
                    <a:pt x="209" y="176"/>
                    <a:pt x="209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/>
            <p:nvPr/>
          </p:nvSpPr>
          <p:spPr bwMode="auto">
            <a:xfrm rot="-5094113">
              <a:off x="4788471" y="4444235"/>
              <a:ext cx="382587" cy="392112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19"/>
          <p:cNvSpPr txBox="1"/>
          <p:nvPr/>
        </p:nvSpPr>
        <p:spPr>
          <a:xfrm rot="2625658">
            <a:off x="6504559" y="2599044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6" name="TextBox 20"/>
          <p:cNvSpPr txBox="1"/>
          <p:nvPr/>
        </p:nvSpPr>
        <p:spPr>
          <a:xfrm rot="18915177">
            <a:off x="4878959" y="2514112"/>
            <a:ext cx="9239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7" name="TextBox 25"/>
          <p:cNvSpPr txBox="1"/>
          <p:nvPr/>
        </p:nvSpPr>
        <p:spPr>
          <a:xfrm rot="18915177">
            <a:off x="6447409" y="4258775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8" name="TextBox 26"/>
          <p:cNvSpPr txBox="1"/>
          <p:nvPr/>
        </p:nvSpPr>
        <p:spPr>
          <a:xfrm rot="2625658">
            <a:off x="4780534" y="4245281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grpSp>
        <p:nvGrpSpPr>
          <p:cNvPr id="29" name="组合 216"/>
          <p:cNvGrpSpPr/>
          <p:nvPr/>
        </p:nvGrpSpPr>
        <p:grpSpPr bwMode="auto">
          <a:xfrm>
            <a:off x="5684083" y="3320734"/>
            <a:ext cx="864940" cy="65450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04" y="19548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7740" y="4459699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34108" y="19548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1861" y="4363198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42" name="Freeform 23"/>
          <p:cNvSpPr/>
          <p:nvPr/>
        </p:nvSpPr>
        <p:spPr bwMode="auto">
          <a:xfrm>
            <a:off x="1779318" y="1665288"/>
            <a:ext cx="382107" cy="396803"/>
          </a:xfrm>
          <a:custGeom>
            <a:avLst/>
            <a:gdLst>
              <a:gd name="T0" fmla="*/ 103646 w 51"/>
              <a:gd name="T1" fmla="*/ 0 h 53"/>
              <a:gd name="T2" fmla="*/ 0 w 51"/>
              <a:gd name="T3" fmla="*/ 109974 h 53"/>
              <a:gd name="T4" fmla="*/ 0 w 51"/>
              <a:gd name="T5" fmla="*/ 239355 h 53"/>
              <a:gd name="T6" fmla="*/ 103646 w 51"/>
              <a:gd name="T7" fmla="*/ 342860 h 53"/>
              <a:gd name="T8" fmla="*/ 226726 w 51"/>
              <a:gd name="T9" fmla="*/ 342860 h 53"/>
              <a:gd name="T10" fmla="*/ 330372 w 51"/>
              <a:gd name="T11" fmla="*/ 239355 h 53"/>
              <a:gd name="T12" fmla="*/ 330372 w 51"/>
              <a:gd name="T13" fmla="*/ 109974 h 53"/>
              <a:gd name="T14" fmla="*/ 226726 w 51"/>
              <a:gd name="T15" fmla="*/ 0 h 53"/>
              <a:gd name="T16" fmla="*/ 103646 w 51"/>
              <a:gd name="T17" fmla="*/ 0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" h="53">
                <a:moveTo>
                  <a:pt x="16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6"/>
                  <a:pt x="7" y="53"/>
                  <a:pt x="1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51" y="46"/>
                  <a:pt x="51" y="3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44" y="0"/>
                  <a:pt x="35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1782992" y="5104251"/>
            <a:ext cx="382107" cy="440893"/>
          </a:xfrm>
          <a:custGeom>
            <a:avLst/>
            <a:gdLst>
              <a:gd name="T0" fmla="*/ 0 w 291"/>
              <a:gd name="T1" fmla="*/ 0 h 336"/>
              <a:gd name="T2" fmla="*/ 330372 w 291"/>
              <a:gd name="T3" fmla="*/ 0 h 336"/>
              <a:gd name="T4" fmla="*/ 162348 w 291"/>
              <a:gd name="T5" fmla="*/ 381460 h 336"/>
              <a:gd name="T6" fmla="*/ 0 w 291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1" h="336">
                <a:moveTo>
                  <a:pt x="0" y="0"/>
                </a:moveTo>
                <a:lnTo>
                  <a:pt x="291" y="0"/>
                </a:lnTo>
                <a:lnTo>
                  <a:pt x="143" y="336"/>
                </a:lnTo>
                <a:lnTo>
                  <a:pt x="0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1926282" y="5453291"/>
            <a:ext cx="88179" cy="104711"/>
          </a:xfrm>
          <a:custGeom>
            <a:avLst/>
            <a:gdLst>
              <a:gd name="T0" fmla="*/ 38600 w 12"/>
              <a:gd name="T1" fmla="*/ 6487 h 14"/>
              <a:gd name="T2" fmla="*/ 0 w 12"/>
              <a:gd name="T3" fmla="*/ 0 h 14"/>
              <a:gd name="T4" fmla="*/ 38600 w 12"/>
              <a:gd name="T5" fmla="*/ 90824 h 14"/>
              <a:gd name="T6" fmla="*/ 77200 w 12"/>
              <a:gd name="T7" fmla="*/ 0 h 14"/>
              <a:gd name="T8" fmla="*/ 38600 w 12"/>
              <a:gd name="T9" fmla="*/ 648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6" y="1"/>
                </a:moveTo>
                <a:cubicBezTo>
                  <a:pt x="4" y="1"/>
                  <a:pt x="2" y="0"/>
                  <a:pt x="0" y="0"/>
                </a:cubicBezTo>
                <a:cubicBezTo>
                  <a:pt x="6" y="14"/>
                  <a:pt x="6" y="14"/>
                  <a:pt x="6" y="14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8" y="1"/>
                  <a:pt x="6" y="1"/>
                </a:cubicBezTo>
                <a:close/>
              </a:path>
            </a:pathLst>
          </a:custGeom>
          <a:solidFill>
            <a:srgbClr val="139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2053039" y="1957379"/>
            <a:ext cx="112060" cy="3222190"/>
          </a:xfrm>
          <a:custGeom>
            <a:avLst/>
            <a:gdLst>
              <a:gd name="T0" fmla="*/ 45563 w 15"/>
              <a:gd name="T1" fmla="*/ 0 h 430"/>
              <a:gd name="T2" fmla="*/ 0 w 15"/>
              <a:gd name="T3" fmla="*/ 51791 h 430"/>
              <a:gd name="T4" fmla="*/ 0 w 15"/>
              <a:gd name="T5" fmla="*/ 2738433 h 430"/>
              <a:gd name="T6" fmla="*/ 45563 w 15"/>
              <a:gd name="T7" fmla="*/ 2783750 h 430"/>
              <a:gd name="T8" fmla="*/ 45563 w 15"/>
              <a:gd name="T9" fmla="*/ 2783750 h 430"/>
              <a:gd name="T10" fmla="*/ 97636 w 15"/>
              <a:gd name="T11" fmla="*/ 2738433 h 430"/>
              <a:gd name="T12" fmla="*/ 97636 w 15"/>
              <a:gd name="T13" fmla="*/ 51791 h 430"/>
              <a:gd name="T14" fmla="*/ 45563 w 15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0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0"/>
                </a:cubicBezTo>
                <a:cubicBezTo>
                  <a:pt x="7" y="430"/>
                  <a:pt x="7" y="430"/>
                  <a:pt x="7" y="430"/>
                </a:cubicBezTo>
                <a:cubicBezTo>
                  <a:pt x="11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1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1782992" y="1957379"/>
            <a:ext cx="113897" cy="3227702"/>
          </a:xfrm>
          <a:custGeom>
            <a:avLst/>
            <a:gdLst>
              <a:gd name="T0" fmla="*/ 45563 w 15"/>
              <a:gd name="T1" fmla="*/ 0 h 431"/>
              <a:gd name="T2" fmla="*/ 0 w 15"/>
              <a:gd name="T3" fmla="*/ 51776 h 431"/>
              <a:gd name="T4" fmla="*/ 0 w 15"/>
              <a:gd name="T5" fmla="*/ 2737650 h 431"/>
              <a:gd name="T6" fmla="*/ 45563 w 15"/>
              <a:gd name="T7" fmla="*/ 2789426 h 431"/>
              <a:gd name="T8" fmla="*/ 45563 w 15"/>
              <a:gd name="T9" fmla="*/ 2789426 h 431"/>
              <a:gd name="T10" fmla="*/ 97636 w 15"/>
              <a:gd name="T11" fmla="*/ 2737650 h 431"/>
              <a:gd name="T12" fmla="*/ 97636 w 15"/>
              <a:gd name="T13" fmla="*/ 51776 h 431"/>
              <a:gd name="T14" fmla="*/ 45563 w 15"/>
              <a:gd name="T15" fmla="*/ 0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1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1"/>
                </a:cubicBezTo>
                <a:cubicBezTo>
                  <a:pt x="7" y="431"/>
                  <a:pt x="7" y="431"/>
                  <a:pt x="7" y="431"/>
                </a:cubicBezTo>
                <a:cubicBezTo>
                  <a:pt x="12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2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8"/>
          <p:cNvSpPr/>
          <p:nvPr/>
        </p:nvSpPr>
        <p:spPr bwMode="auto">
          <a:xfrm>
            <a:off x="1887704" y="1957379"/>
            <a:ext cx="165335" cy="3222190"/>
          </a:xfrm>
          <a:custGeom>
            <a:avLst/>
            <a:gdLst>
              <a:gd name="T0" fmla="*/ 70957 w 22"/>
              <a:gd name="T1" fmla="*/ 0 h 430"/>
              <a:gd name="T2" fmla="*/ 0 w 22"/>
              <a:gd name="T3" fmla="*/ 51791 h 430"/>
              <a:gd name="T4" fmla="*/ 0 w 22"/>
              <a:gd name="T5" fmla="*/ 2738433 h 430"/>
              <a:gd name="T6" fmla="*/ 70957 w 22"/>
              <a:gd name="T7" fmla="*/ 2783750 h 430"/>
              <a:gd name="T8" fmla="*/ 70957 w 22"/>
              <a:gd name="T9" fmla="*/ 2783750 h 430"/>
              <a:gd name="T10" fmla="*/ 141913 w 22"/>
              <a:gd name="T11" fmla="*/ 2738433 h 430"/>
              <a:gd name="T12" fmla="*/ 141913 w 22"/>
              <a:gd name="T13" fmla="*/ 51791 h 430"/>
              <a:gd name="T14" fmla="*/ 70957 w 22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" h="430">
                <a:moveTo>
                  <a:pt x="11" y="0"/>
                </a:moveTo>
                <a:cubicBezTo>
                  <a:pt x="5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5" y="430"/>
                  <a:pt x="11" y="430"/>
                </a:cubicBezTo>
                <a:cubicBezTo>
                  <a:pt x="11" y="430"/>
                  <a:pt x="11" y="430"/>
                  <a:pt x="11" y="430"/>
                </a:cubicBezTo>
                <a:cubicBezTo>
                  <a:pt x="17" y="430"/>
                  <a:pt x="22" y="427"/>
                  <a:pt x="22" y="42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4"/>
                  <a:pt x="17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"/>
          <p:cNvGrpSpPr/>
          <p:nvPr/>
        </p:nvGrpSpPr>
        <p:grpSpPr bwMode="auto">
          <a:xfrm>
            <a:off x="2324923" y="2592999"/>
            <a:ext cx="2985210" cy="681547"/>
            <a:chOff x="1738313" y="2143839"/>
            <a:chExt cx="2579688" cy="588963"/>
          </a:xfrm>
        </p:grpSpPr>
        <p:sp>
          <p:nvSpPr>
            <p:cNvPr id="49" name="Freeform 8"/>
            <p:cNvSpPr/>
            <p:nvPr/>
          </p:nvSpPr>
          <p:spPr bwMode="auto">
            <a:xfrm>
              <a:off x="4154488" y="2234327"/>
              <a:ext cx="163513" cy="498475"/>
            </a:xfrm>
            <a:custGeom>
              <a:avLst/>
              <a:gdLst>
                <a:gd name="T0" fmla="*/ 0 w 103"/>
                <a:gd name="T1" fmla="*/ 498475 h 314"/>
                <a:gd name="T2" fmla="*/ 163513 w 103"/>
                <a:gd name="T3" fmla="*/ 354013 h 314"/>
                <a:gd name="T4" fmla="*/ 163513 w 103"/>
                <a:gd name="T5" fmla="*/ 0 h 314"/>
                <a:gd name="T6" fmla="*/ 0 w 103"/>
                <a:gd name="T7" fmla="*/ 0 h 314"/>
                <a:gd name="T8" fmla="*/ 0 w 103"/>
                <a:gd name="T9" fmla="*/ 498475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4">
                  <a:moveTo>
                    <a:pt x="0" y="314"/>
                  </a:moveTo>
                  <a:lnTo>
                    <a:pt x="103" y="223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738313" y="2143839"/>
              <a:ext cx="2579688" cy="4445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1" name="Group 1"/>
          <p:cNvGrpSpPr/>
          <p:nvPr/>
        </p:nvGrpSpPr>
        <p:grpSpPr bwMode="auto">
          <a:xfrm>
            <a:off x="1371492" y="2247633"/>
            <a:ext cx="1225315" cy="859741"/>
            <a:chOff x="914400" y="1845389"/>
            <a:chExt cx="1058863" cy="742950"/>
          </a:xfrm>
        </p:grpSpPr>
        <p:sp>
          <p:nvSpPr>
            <p:cNvPr id="52" name="Freeform 9"/>
            <p:cNvSpPr/>
            <p:nvPr/>
          </p:nvSpPr>
          <p:spPr bwMode="auto">
            <a:xfrm>
              <a:off x="914400" y="1845389"/>
              <a:ext cx="163513" cy="742950"/>
            </a:xfrm>
            <a:custGeom>
              <a:avLst/>
              <a:gdLst>
                <a:gd name="T0" fmla="*/ 103 w 103"/>
                <a:gd name="T1" fmla="*/ 468 h 468"/>
                <a:gd name="T2" fmla="*/ 0 w 103"/>
                <a:gd name="T3" fmla="*/ 285 h 468"/>
                <a:gd name="T4" fmla="*/ 0 w 103"/>
                <a:gd name="T5" fmla="*/ 0 h 468"/>
                <a:gd name="T6" fmla="*/ 103 w 103"/>
                <a:gd name="T7" fmla="*/ 0 h 468"/>
                <a:gd name="T8" fmla="*/ 103 w 103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68">
                  <a:moveTo>
                    <a:pt x="103" y="468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1738313" y="1845389"/>
              <a:ext cx="234950" cy="742950"/>
            </a:xfrm>
            <a:custGeom>
              <a:avLst/>
              <a:gdLst>
                <a:gd name="T0" fmla="*/ 0 w 148"/>
                <a:gd name="T1" fmla="*/ 742950 h 468"/>
                <a:gd name="T2" fmla="*/ 234950 w 148"/>
                <a:gd name="T3" fmla="*/ 452438 h 468"/>
                <a:gd name="T4" fmla="*/ 234950 w 148"/>
                <a:gd name="T5" fmla="*/ 0 h 468"/>
                <a:gd name="T6" fmla="*/ 0 w 148"/>
                <a:gd name="T7" fmla="*/ 0 h 468"/>
                <a:gd name="T8" fmla="*/ 0 w 148"/>
                <a:gd name="T9" fmla="*/ 742950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68">
                  <a:moveTo>
                    <a:pt x="0" y="468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914400" y="1845389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5" name="Group 15"/>
          <p:cNvGrpSpPr/>
          <p:nvPr/>
        </p:nvGrpSpPr>
        <p:grpSpPr bwMode="auto">
          <a:xfrm>
            <a:off x="2324923" y="3577659"/>
            <a:ext cx="2985210" cy="690732"/>
            <a:chOff x="1738313" y="2994739"/>
            <a:chExt cx="2579688" cy="596901"/>
          </a:xfrm>
        </p:grpSpPr>
        <p:sp>
          <p:nvSpPr>
            <p:cNvPr id="56" name="Freeform 13"/>
            <p:cNvSpPr/>
            <p:nvPr/>
          </p:nvSpPr>
          <p:spPr bwMode="auto">
            <a:xfrm>
              <a:off x="4154488" y="3085227"/>
              <a:ext cx="163513" cy="506413"/>
            </a:xfrm>
            <a:custGeom>
              <a:avLst/>
              <a:gdLst>
                <a:gd name="T0" fmla="*/ 0 w 103"/>
                <a:gd name="T1" fmla="*/ 506413 h 319"/>
                <a:gd name="T2" fmla="*/ 163513 w 103"/>
                <a:gd name="T3" fmla="*/ 361950 h 319"/>
                <a:gd name="T4" fmla="*/ 163513 w 103"/>
                <a:gd name="T5" fmla="*/ 0 h 319"/>
                <a:gd name="T6" fmla="*/ 0 w 103"/>
                <a:gd name="T7" fmla="*/ 0 h 319"/>
                <a:gd name="T8" fmla="*/ 0 w 103"/>
                <a:gd name="T9" fmla="*/ 506413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9">
                  <a:moveTo>
                    <a:pt x="0" y="319"/>
                  </a:moveTo>
                  <a:lnTo>
                    <a:pt x="103" y="228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738313" y="2994739"/>
              <a:ext cx="2579688" cy="452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8" name="Group 2"/>
          <p:cNvGrpSpPr/>
          <p:nvPr/>
        </p:nvGrpSpPr>
        <p:grpSpPr bwMode="auto">
          <a:xfrm>
            <a:off x="1371492" y="3232293"/>
            <a:ext cx="1225315" cy="868926"/>
            <a:chOff x="914400" y="2696289"/>
            <a:chExt cx="1058863" cy="750888"/>
          </a:xfrm>
        </p:grpSpPr>
        <p:sp>
          <p:nvSpPr>
            <p:cNvPr id="59" name="Freeform 14"/>
            <p:cNvSpPr/>
            <p:nvPr/>
          </p:nvSpPr>
          <p:spPr bwMode="auto">
            <a:xfrm>
              <a:off x="914400" y="2696289"/>
              <a:ext cx="163513" cy="750888"/>
            </a:xfrm>
            <a:custGeom>
              <a:avLst/>
              <a:gdLst>
                <a:gd name="T0" fmla="*/ 103 w 103"/>
                <a:gd name="T1" fmla="*/ 473 h 473"/>
                <a:gd name="T2" fmla="*/ 0 w 103"/>
                <a:gd name="T3" fmla="*/ 285 h 473"/>
                <a:gd name="T4" fmla="*/ 0 w 103"/>
                <a:gd name="T5" fmla="*/ 0 h 473"/>
                <a:gd name="T6" fmla="*/ 103 w 103"/>
                <a:gd name="T7" fmla="*/ 0 h 473"/>
                <a:gd name="T8" fmla="*/ 103 w 103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73">
                  <a:moveTo>
                    <a:pt x="103" y="473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1738313" y="2696289"/>
              <a:ext cx="234950" cy="750888"/>
            </a:xfrm>
            <a:custGeom>
              <a:avLst/>
              <a:gdLst>
                <a:gd name="T0" fmla="*/ 0 w 148"/>
                <a:gd name="T1" fmla="*/ 750888 h 473"/>
                <a:gd name="T2" fmla="*/ 234950 w 148"/>
                <a:gd name="T3" fmla="*/ 452438 h 473"/>
                <a:gd name="T4" fmla="*/ 234950 w 148"/>
                <a:gd name="T5" fmla="*/ 0 h 473"/>
                <a:gd name="T6" fmla="*/ 0 w 148"/>
                <a:gd name="T7" fmla="*/ 0 h 473"/>
                <a:gd name="T8" fmla="*/ 0 w 148"/>
                <a:gd name="T9" fmla="*/ 750888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73">
                  <a:moveTo>
                    <a:pt x="0" y="473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914400" y="2696289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62" name="Group 63"/>
          <p:cNvGrpSpPr/>
          <p:nvPr/>
        </p:nvGrpSpPr>
        <p:grpSpPr bwMode="auto">
          <a:xfrm>
            <a:off x="2324923" y="4510882"/>
            <a:ext cx="2985210" cy="690732"/>
            <a:chOff x="1738313" y="3801189"/>
            <a:chExt cx="2579688" cy="596900"/>
          </a:xfrm>
        </p:grpSpPr>
        <p:sp>
          <p:nvSpPr>
            <p:cNvPr id="63" name="Freeform 18"/>
            <p:cNvSpPr/>
            <p:nvPr/>
          </p:nvSpPr>
          <p:spPr bwMode="auto">
            <a:xfrm>
              <a:off x="4154488" y="3899614"/>
              <a:ext cx="163513" cy="498475"/>
            </a:xfrm>
            <a:custGeom>
              <a:avLst/>
              <a:gdLst>
                <a:gd name="T0" fmla="*/ 0 w 103"/>
                <a:gd name="T1" fmla="*/ 498475 h 314"/>
                <a:gd name="T2" fmla="*/ 163513 w 103"/>
                <a:gd name="T3" fmla="*/ 354013 h 314"/>
                <a:gd name="T4" fmla="*/ 163513 w 103"/>
                <a:gd name="T5" fmla="*/ 0 h 314"/>
                <a:gd name="T6" fmla="*/ 0 w 103"/>
                <a:gd name="T7" fmla="*/ 0 h 314"/>
                <a:gd name="T8" fmla="*/ 0 w 103"/>
                <a:gd name="T9" fmla="*/ 498475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4">
                  <a:moveTo>
                    <a:pt x="0" y="314"/>
                  </a:moveTo>
                  <a:lnTo>
                    <a:pt x="103" y="223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738313" y="3801189"/>
              <a:ext cx="2579688" cy="452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65" name="Group 3"/>
          <p:cNvGrpSpPr/>
          <p:nvPr/>
        </p:nvGrpSpPr>
        <p:grpSpPr bwMode="auto">
          <a:xfrm>
            <a:off x="1371492" y="4174702"/>
            <a:ext cx="1225315" cy="859741"/>
            <a:chOff x="914400" y="3510677"/>
            <a:chExt cx="1058863" cy="742950"/>
          </a:xfrm>
        </p:grpSpPr>
        <p:sp>
          <p:nvSpPr>
            <p:cNvPr id="66" name="Freeform 19"/>
            <p:cNvSpPr/>
            <p:nvPr/>
          </p:nvSpPr>
          <p:spPr bwMode="auto">
            <a:xfrm>
              <a:off x="914400" y="3510677"/>
              <a:ext cx="163513" cy="742950"/>
            </a:xfrm>
            <a:custGeom>
              <a:avLst/>
              <a:gdLst>
                <a:gd name="T0" fmla="*/ 103 w 103"/>
                <a:gd name="T1" fmla="*/ 468 h 468"/>
                <a:gd name="T2" fmla="*/ 0 w 103"/>
                <a:gd name="T3" fmla="*/ 285 h 468"/>
                <a:gd name="T4" fmla="*/ 0 w 103"/>
                <a:gd name="T5" fmla="*/ 0 h 468"/>
                <a:gd name="T6" fmla="*/ 103 w 103"/>
                <a:gd name="T7" fmla="*/ 0 h 468"/>
                <a:gd name="T8" fmla="*/ 103 w 103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68">
                  <a:moveTo>
                    <a:pt x="103" y="468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1738313" y="3510677"/>
              <a:ext cx="234950" cy="742950"/>
            </a:xfrm>
            <a:custGeom>
              <a:avLst/>
              <a:gdLst>
                <a:gd name="T0" fmla="*/ 0 w 148"/>
                <a:gd name="T1" fmla="*/ 742950 h 468"/>
                <a:gd name="T2" fmla="*/ 234950 w 148"/>
                <a:gd name="T3" fmla="*/ 452438 h 468"/>
                <a:gd name="T4" fmla="*/ 234950 w 148"/>
                <a:gd name="T5" fmla="*/ 0 h 468"/>
                <a:gd name="T6" fmla="*/ 0 w 148"/>
                <a:gd name="T7" fmla="*/ 0 h 468"/>
                <a:gd name="T8" fmla="*/ 0 w 148"/>
                <a:gd name="T9" fmla="*/ 742950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68">
                  <a:moveTo>
                    <a:pt x="0" y="468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914400" y="3510677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72" name="TextBox 34"/>
          <p:cNvSpPr txBox="1"/>
          <p:nvPr/>
        </p:nvSpPr>
        <p:spPr>
          <a:xfrm>
            <a:off x="3349533" y="2702757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  <a:cs typeface="+mn-cs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  <a:cs typeface="+mn-cs"/>
              </a:rPr>
              <a:t>1</a:t>
            </a:r>
            <a:endParaRPr lang="en-US" spc="6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88" name="TextBox 50"/>
          <p:cNvSpPr txBox="1"/>
          <p:nvPr/>
        </p:nvSpPr>
        <p:spPr>
          <a:xfrm>
            <a:off x="3349533" y="3665372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  <a:cs typeface="+mn-cs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  <a:cs typeface="+mn-cs"/>
              </a:rPr>
              <a:t>2</a:t>
            </a:r>
            <a:endParaRPr lang="en-US" spc="6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89" name="TextBox 51"/>
          <p:cNvSpPr txBox="1"/>
          <p:nvPr/>
        </p:nvSpPr>
        <p:spPr>
          <a:xfrm>
            <a:off x="3349533" y="4627988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</a:rPr>
              <a:t>3</a:t>
            </a:r>
            <a:endParaRPr lang="en-US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Rectangle 58"/>
          <p:cNvSpPr/>
          <p:nvPr/>
        </p:nvSpPr>
        <p:spPr>
          <a:xfrm>
            <a:off x="6309489" y="2464405"/>
            <a:ext cx="64297" cy="630110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7" name="Rectangle 59"/>
          <p:cNvSpPr/>
          <p:nvPr/>
        </p:nvSpPr>
        <p:spPr>
          <a:xfrm>
            <a:off x="6309489" y="3506015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8" name="Rectangle 60"/>
          <p:cNvSpPr/>
          <p:nvPr/>
        </p:nvSpPr>
        <p:spPr>
          <a:xfrm>
            <a:off x="6309489" y="4553135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52366" y="2378495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52366" y="3376679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452366" y="4436482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49417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1170446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0" name="Freeform 25"/>
          <p:cNvSpPr/>
          <p:nvPr/>
        </p:nvSpPr>
        <p:spPr bwMode="auto">
          <a:xfrm>
            <a:off x="1170446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3711433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3" name="Freeform 25"/>
          <p:cNvSpPr/>
          <p:nvPr/>
        </p:nvSpPr>
        <p:spPr bwMode="auto">
          <a:xfrm>
            <a:off x="3711433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6252420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5" name="Freeform 25"/>
          <p:cNvSpPr/>
          <p:nvPr/>
        </p:nvSpPr>
        <p:spPr bwMode="auto">
          <a:xfrm>
            <a:off x="6252420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8791477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7" name="Freeform 25"/>
          <p:cNvSpPr/>
          <p:nvPr/>
        </p:nvSpPr>
        <p:spPr bwMode="auto">
          <a:xfrm>
            <a:off x="8791477" y="2035721"/>
            <a:ext cx="87274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1340041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01</a:t>
            </a:r>
          </a:p>
        </p:txBody>
      </p:sp>
      <p:sp>
        <p:nvSpPr>
          <p:cNvPr id="79" name="TextBox 19"/>
          <p:cNvSpPr txBox="1"/>
          <p:nvPr/>
        </p:nvSpPr>
        <p:spPr>
          <a:xfrm>
            <a:off x="3861719" y="2221082"/>
            <a:ext cx="720204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02</a:t>
            </a:r>
          </a:p>
        </p:txBody>
      </p:sp>
      <p:sp>
        <p:nvSpPr>
          <p:cNvPr id="80" name="TextBox 20"/>
          <p:cNvSpPr txBox="1"/>
          <p:nvPr/>
        </p:nvSpPr>
        <p:spPr>
          <a:xfrm>
            <a:off x="6381468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03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8903147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04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1272388" y="3222479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3813375" y="3222479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354362" y="3240566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93419" y="3240566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6" name="组合 216"/>
          <p:cNvGrpSpPr/>
          <p:nvPr/>
        </p:nvGrpSpPr>
        <p:grpSpPr bwMode="auto">
          <a:xfrm>
            <a:off x="2656285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37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8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1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" name="组合 216"/>
          <p:cNvGrpSpPr/>
          <p:nvPr/>
        </p:nvGrpSpPr>
        <p:grpSpPr bwMode="auto">
          <a:xfrm>
            <a:off x="5185186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44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0" name="组合 216"/>
          <p:cNvGrpSpPr/>
          <p:nvPr/>
        </p:nvGrpSpPr>
        <p:grpSpPr bwMode="auto">
          <a:xfrm>
            <a:off x="7694803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51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3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4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5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6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7" name="组合 216"/>
          <p:cNvGrpSpPr/>
          <p:nvPr/>
        </p:nvGrpSpPr>
        <p:grpSpPr bwMode="auto">
          <a:xfrm>
            <a:off x="10235463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58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9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0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1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3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2149" y="265684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5776" y="3310880"/>
            <a:ext cx="405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研究不足与展望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1016" y="2818735"/>
            <a:ext cx="407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Insufficient And Prospects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840471" y="3018087"/>
            <a:ext cx="533400" cy="787549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6740" y="65913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571740" y="6400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228866" y="454372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研究不足</a:t>
            </a:r>
          </a:p>
        </p:txBody>
      </p:sp>
      <p:grpSp>
        <p:nvGrpSpPr>
          <p:cNvPr id="11" name="Group 1"/>
          <p:cNvGrpSpPr/>
          <p:nvPr/>
        </p:nvGrpSpPr>
        <p:grpSpPr bwMode="auto">
          <a:xfrm>
            <a:off x="586472" y="3544888"/>
            <a:ext cx="3768725" cy="647700"/>
            <a:chOff x="0" y="3714750"/>
            <a:chExt cx="3768725" cy="647701"/>
          </a:xfrm>
        </p:grpSpPr>
        <p:sp>
          <p:nvSpPr>
            <p:cNvPr id="12" name="Freeform 5"/>
            <p:cNvSpPr/>
            <p:nvPr/>
          </p:nvSpPr>
          <p:spPr bwMode="auto">
            <a:xfrm>
              <a:off x="2886075" y="3714750"/>
              <a:ext cx="882650" cy="603250"/>
            </a:xfrm>
            <a:custGeom>
              <a:avLst/>
              <a:gdLst>
                <a:gd name="T0" fmla="*/ 0 w 79"/>
                <a:gd name="T1" fmla="*/ 279282 h 54"/>
                <a:gd name="T2" fmla="*/ 55864 w 79"/>
                <a:gd name="T3" fmla="*/ 279282 h 54"/>
                <a:gd name="T4" fmla="*/ 78209 w 79"/>
                <a:gd name="T5" fmla="*/ 256940 h 54"/>
                <a:gd name="T6" fmla="*/ 100555 w 79"/>
                <a:gd name="T7" fmla="*/ 212255 h 54"/>
                <a:gd name="T8" fmla="*/ 134073 w 79"/>
                <a:gd name="T9" fmla="*/ 189912 h 54"/>
                <a:gd name="T10" fmla="*/ 167592 w 79"/>
                <a:gd name="T11" fmla="*/ 156398 h 54"/>
                <a:gd name="T12" fmla="*/ 189937 w 79"/>
                <a:gd name="T13" fmla="*/ 122884 h 54"/>
                <a:gd name="T14" fmla="*/ 201110 w 79"/>
                <a:gd name="T15" fmla="*/ 111713 h 54"/>
                <a:gd name="T16" fmla="*/ 256974 w 79"/>
                <a:gd name="T17" fmla="*/ 89370 h 54"/>
                <a:gd name="T18" fmla="*/ 301665 w 79"/>
                <a:gd name="T19" fmla="*/ 67028 h 54"/>
                <a:gd name="T20" fmla="*/ 346356 w 79"/>
                <a:gd name="T21" fmla="*/ 44685 h 54"/>
                <a:gd name="T22" fmla="*/ 357529 w 79"/>
                <a:gd name="T23" fmla="*/ 44685 h 54"/>
                <a:gd name="T24" fmla="*/ 402220 w 79"/>
                <a:gd name="T25" fmla="*/ 33514 h 54"/>
                <a:gd name="T26" fmla="*/ 446911 w 79"/>
                <a:gd name="T27" fmla="*/ 11171 h 54"/>
                <a:gd name="T28" fmla="*/ 458084 w 79"/>
                <a:gd name="T29" fmla="*/ 11171 h 54"/>
                <a:gd name="T30" fmla="*/ 480430 w 79"/>
                <a:gd name="T31" fmla="*/ 22343 h 54"/>
                <a:gd name="T32" fmla="*/ 480430 w 79"/>
                <a:gd name="T33" fmla="*/ 33514 h 54"/>
                <a:gd name="T34" fmla="*/ 480430 w 79"/>
                <a:gd name="T35" fmla="*/ 67028 h 54"/>
                <a:gd name="T36" fmla="*/ 424566 w 79"/>
                <a:gd name="T37" fmla="*/ 122884 h 54"/>
                <a:gd name="T38" fmla="*/ 402220 w 79"/>
                <a:gd name="T39" fmla="*/ 134056 h 54"/>
                <a:gd name="T40" fmla="*/ 379875 w 79"/>
                <a:gd name="T41" fmla="*/ 134056 h 54"/>
                <a:gd name="T42" fmla="*/ 368702 w 79"/>
                <a:gd name="T43" fmla="*/ 156398 h 54"/>
                <a:gd name="T44" fmla="*/ 346356 w 79"/>
                <a:gd name="T45" fmla="*/ 167569 h 54"/>
                <a:gd name="T46" fmla="*/ 324011 w 79"/>
                <a:gd name="T47" fmla="*/ 189912 h 54"/>
                <a:gd name="T48" fmla="*/ 368702 w 79"/>
                <a:gd name="T49" fmla="*/ 189912 h 54"/>
                <a:gd name="T50" fmla="*/ 849132 w 79"/>
                <a:gd name="T51" fmla="*/ 189912 h 54"/>
                <a:gd name="T52" fmla="*/ 882650 w 79"/>
                <a:gd name="T53" fmla="*/ 223426 h 54"/>
                <a:gd name="T54" fmla="*/ 849132 w 79"/>
                <a:gd name="T55" fmla="*/ 268111 h 54"/>
                <a:gd name="T56" fmla="*/ 525121 w 79"/>
                <a:gd name="T57" fmla="*/ 290454 h 54"/>
                <a:gd name="T58" fmla="*/ 525121 w 79"/>
                <a:gd name="T59" fmla="*/ 301625 h 54"/>
                <a:gd name="T60" fmla="*/ 636849 w 79"/>
                <a:gd name="T61" fmla="*/ 301625 h 54"/>
                <a:gd name="T62" fmla="*/ 659194 w 79"/>
                <a:gd name="T63" fmla="*/ 312796 h 54"/>
                <a:gd name="T64" fmla="*/ 659194 w 79"/>
                <a:gd name="T65" fmla="*/ 368653 h 54"/>
                <a:gd name="T66" fmla="*/ 636849 w 79"/>
                <a:gd name="T67" fmla="*/ 390995 h 54"/>
                <a:gd name="T68" fmla="*/ 536294 w 79"/>
                <a:gd name="T69" fmla="*/ 390995 h 54"/>
                <a:gd name="T70" fmla="*/ 536294 w 79"/>
                <a:gd name="T71" fmla="*/ 402167 h 54"/>
                <a:gd name="T72" fmla="*/ 603330 w 79"/>
                <a:gd name="T73" fmla="*/ 402167 h 54"/>
                <a:gd name="T74" fmla="*/ 625676 w 79"/>
                <a:gd name="T75" fmla="*/ 413338 h 54"/>
                <a:gd name="T76" fmla="*/ 625676 w 79"/>
                <a:gd name="T77" fmla="*/ 469194 h 54"/>
                <a:gd name="T78" fmla="*/ 614503 w 79"/>
                <a:gd name="T79" fmla="*/ 480366 h 54"/>
                <a:gd name="T80" fmla="*/ 536294 w 79"/>
                <a:gd name="T81" fmla="*/ 491537 h 54"/>
                <a:gd name="T82" fmla="*/ 536294 w 79"/>
                <a:gd name="T83" fmla="*/ 502708 h 54"/>
                <a:gd name="T84" fmla="*/ 580985 w 79"/>
                <a:gd name="T85" fmla="*/ 502708 h 54"/>
                <a:gd name="T86" fmla="*/ 592158 w 79"/>
                <a:gd name="T87" fmla="*/ 502708 h 54"/>
                <a:gd name="T88" fmla="*/ 580985 w 79"/>
                <a:gd name="T89" fmla="*/ 558565 h 54"/>
                <a:gd name="T90" fmla="*/ 569812 w 79"/>
                <a:gd name="T91" fmla="*/ 569736 h 54"/>
                <a:gd name="T92" fmla="*/ 379875 w 79"/>
                <a:gd name="T93" fmla="*/ 603250 h 54"/>
                <a:gd name="T94" fmla="*/ 134073 w 79"/>
                <a:gd name="T95" fmla="*/ 580907 h 54"/>
                <a:gd name="T96" fmla="*/ 0 w 79"/>
                <a:gd name="T97" fmla="*/ 580907 h 54"/>
                <a:gd name="T98" fmla="*/ 0 w 79"/>
                <a:gd name="T99" fmla="*/ 279282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" h="54">
                  <a:moveTo>
                    <a:pt x="0" y="25"/>
                  </a:moveTo>
                  <a:cubicBezTo>
                    <a:pt x="0" y="25"/>
                    <a:pt x="4" y="25"/>
                    <a:pt x="5" y="25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8" y="22"/>
                    <a:pt x="9" y="20"/>
                    <a:pt x="9" y="19"/>
                  </a:cubicBezTo>
                  <a:cubicBezTo>
                    <a:pt x="10" y="19"/>
                    <a:pt x="11" y="18"/>
                    <a:pt x="12" y="17"/>
                  </a:cubicBezTo>
                  <a:cubicBezTo>
                    <a:pt x="13" y="17"/>
                    <a:pt x="15" y="14"/>
                    <a:pt x="15" y="14"/>
                  </a:cubicBezTo>
                  <a:cubicBezTo>
                    <a:pt x="15" y="14"/>
                    <a:pt x="16" y="12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9" y="9"/>
                    <a:pt x="22" y="9"/>
                    <a:pt x="23" y="8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28" y="6"/>
                    <a:pt x="30" y="5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3" y="4"/>
                    <a:pt x="35" y="4"/>
                    <a:pt x="36" y="3"/>
                  </a:cubicBezTo>
                  <a:cubicBezTo>
                    <a:pt x="37" y="3"/>
                    <a:pt x="39" y="1"/>
                    <a:pt x="40" y="1"/>
                  </a:cubicBezTo>
                  <a:cubicBezTo>
                    <a:pt x="41" y="0"/>
                    <a:pt x="41" y="1"/>
                    <a:pt x="41" y="1"/>
                  </a:cubicBezTo>
                  <a:cubicBezTo>
                    <a:pt x="42" y="1"/>
                    <a:pt x="42" y="1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4"/>
                    <a:pt x="43" y="5"/>
                    <a:pt x="43" y="6"/>
                  </a:cubicBezTo>
                  <a:cubicBezTo>
                    <a:pt x="42" y="8"/>
                    <a:pt x="38" y="11"/>
                    <a:pt x="38" y="11"/>
                  </a:cubicBezTo>
                  <a:cubicBezTo>
                    <a:pt x="38" y="11"/>
                    <a:pt x="37" y="12"/>
                    <a:pt x="36" y="12"/>
                  </a:cubicBezTo>
                  <a:cubicBezTo>
                    <a:pt x="36" y="12"/>
                    <a:pt x="34" y="12"/>
                    <a:pt x="34" y="12"/>
                  </a:cubicBezTo>
                  <a:cubicBezTo>
                    <a:pt x="34" y="12"/>
                    <a:pt x="33" y="13"/>
                    <a:pt x="33" y="14"/>
                  </a:cubicBezTo>
                  <a:cubicBezTo>
                    <a:pt x="33" y="14"/>
                    <a:pt x="32" y="15"/>
                    <a:pt x="31" y="15"/>
                  </a:cubicBezTo>
                  <a:cubicBezTo>
                    <a:pt x="31" y="16"/>
                    <a:pt x="29" y="17"/>
                    <a:pt x="29" y="17"/>
                  </a:cubicBezTo>
                  <a:cubicBezTo>
                    <a:pt x="29" y="17"/>
                    <a:pt x="31" y="17"/>
                    <a:pt x="3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7"/>
                    <a:pt x="79" y="18"/>
                    <a:pt x="79" y="20"/>
                  </a:cubicBezTo>
                  <a:cubicBezTo>
                    <a:pt x="79" y="23"/>
                    <a:pt x="78" y="24"/>
                    <a:pt x="76" y="24"/>
                  </a:cubicBezTo>
                  <a:cubicBezTo>
                    <a:pt x="69" y="25"/>
                    <a:pt x="47" y="26"/>
                    <a:pt x="47" y="26"/>
                  </a:cubicBezTo>
                  <a:cubicBezTo>
                    <a:pt x="46" y="26"/>
                    <a:pt x="46" y="27"/>
                    <a:pt x="47" y="27"/>
                  </a:cubicBezTo>
                  <a:cubicBezTo>
                    <a:pt x="50" y="27"/>
                    <a:pt x="54" y="27"/>
                    <a:pt x="57" y="27"/>
                  </a:cubicBezTo>
                  <a:cubicBezTo>
                    <a:pt x="58" y="27"/>
                    <a:pt x="59" y="28"/>
                    <a:pt x="59" y="28"/>
                  </a:cubicBezTo>
                  <a:cubicBezTo>
                    <a:pt x="59" y="29"/>
                    <a:pt x="59" y="32"/>
                    <a:pt x="59" y="33"/>
                  </a:cubicBezTo>
                  <a:cubicBezTo>
                    <a:pt x="58" y="34"/>
                    <a:pt x="58" y="34"/>
                    <a:pt x="5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6"/>
                    <a:pt x="48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7" y="38"/>
                    <a:pt x="56" y="41"/>
                    <a:pt x="56" y="4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4"/>
                    <a:pt x="47" y="45"/>
                    <a:pt x="48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6"/>
                    <a:pt x="53" y="49"/>
                    <a:pt x="52" y="50"/>
                  </a:cubicBezTo>
                  <a:cubicBezTo>
                    <a:pt x="52" y="50"/>
                    <a:pt x="52" y="50"/>
                    <a:pt x="51" y="51"/>
                  </a:cubicBezTo>
                  <a:cubicBezTo>
                    <a:pt x="51" y="51"/>
                    <a:pt x="39" y="54"/>
                    <a:pt x="34" y="54"/>
                  </a:cubicBezTo>
                  <a:cubicBezTo>
                    <a:pt x="29" y="54"/>
                    <a:pt x="12" y="52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819400" y="3960813"/>
              <a:ext cx="112713" cy="3794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3938588"/>
              <a:ext cx="2819400" cy="42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28" name="Freeform 5"/>
          <p:cNvSpPr/>
          <p:nvPr/>
        </p:nvSpPr>
        <p:spPr bwMode="auto">
          <a:xfrm>
            <a:off x="4896232" y="2687585"/>
            <a:ext cx="1810491" cy="1151275"/>
          </a:xfrm>
          <a:custGeom>
            <a:avLst/>
            <a:gdLst>
              <a:gd name="T0" fmla="*/ 0 w 239"/>
              <a:gd name="T1" fmla="*/ 1553716 h 152"/>
              <a:gd name="T2" fmla="*/ 1389334 w 239"/>
              <a:gd name="T3" fmla="*/ 746193 h 152"/>
              <a:gd name="T4" fmla="*/ 1399550 w 239"/>
              <a:gd name="T5" fmla="*/ 746193 h 152"/>
              <a:gd name="T6" fmla="*/ 1603864 w 239"/>
              <a:gd name="T7" fmla="*/ 715527 h 152"/>
              <a:gd name="T8" fmla="*/ 2441551 w 239"/>
              <a:gd name="T9" fmla="*/ 1553716 h 152"/>
              <a:gd name="T10" fmla="*/ 1215668 w 239"/>
              <a:gd name="T11" fmla="*/ 0 h 152"/>
              <a:gd name="T12" fmla="*/ 0 w 239"/>
              <a:gd name="T13" fmla="*/ 1553716 h 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9" h="152">
                <a:moveTo>
                  <a:pt x="0" y="152"/>
                </a:moveTo>
                <a:cubicBezTo>
                  <a:pt x="27" y="105"/>
                  <a:pt x="78" y="73"/>
                  <a:pt x="136" y="73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43" y="71"/>
                  <a:pt x="150" y="70"/>
                  <a:pt x="157" y="70"/>
                </a:cubicBezTo>
                <a:cubicBezTo>
                  <a:pt x="202" y="70"/>
                  <a:pt x="239" y="107"/>
                  <a:pt x="239" y="152"/>
                </a:cubicBezTo>
                <a:cubicBezTo>
                  <a:pt x="239" y="79"/>
                  <a:pt x="188" y="17"/>
                  <a:pt x="119" y="0"/>
                </a:cubicBezTo>
                <a:cubicBezTo>
                  <a:pt x="51" y="17"/>
                  <a:pt x="0" y="79"/>
                  <a:pt x="0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6"/>
          <p:cNvSpPr/>
          <p:nvPr/>
        </p:nvSpPr>
        <p:spPr bwMode="auto">
          <a:xfrm>
            <a:off x="5774403" y="2549856"/>
            <a:ext cx="1364343" cy="1894070"/>
          </a:xfrm>
          <a:custGeom>
            <a:avLst/>
            <a:gdLst>
              <a:gd name="T0" fmla="*/ 0 w 180"/>
              <a:gd name="T1" fmla="*/ 194122 h 250"/>
              <a:gd name="T2" fmla="*/ 1145234 w 180"/>
              <a:gd name="T3" fmla="*/ 1328204 h 250"/>
              <a:gd name="T4" fmla="*/ 1145234 w 180"/>
              <a:gd name="T5" fmla="*/ 1328204 h 250"/>
              <a:gd name="T6" fmla="*/ 1227036 w 180"/>
              <a:gd name="T7" fmla="*/ 1522326 h 250"/>
              <a:gd name="T8" fmla="*/ 633969 w 180"/>
              <a:gd name="T9" fmla="*/ 2554238 h 250"/>
              <a:gd name="T10" fmla="*/ 1820103 w 180"/>
              <a:gd name="T11" fmla="*/ 970610 h 250"/>
              <a:gd name="T12" fmla="*/ 0 w 180"/>
              <a:gd name="T13" fmla="*/ 194122 h 2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" h="250">
                <a:moveTo>
                  <a:pt x="0" y="19"/>
                </a:moveTo>
                <a:cubicBezTo>
                  <a:pt x="53" y="33"/>
                  <a:pt x="97" y="74"/>
                  <a:pt x="112" y="130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5" y="136"/>
                  <a:pt x="118" y="142"/>
                  <a:pt x="120" y="149"/>
                </a:cubicBezTo>
                <a:cubicBezTo>
                  <a:pt x="132" y="193"/>
                  <a:pt x="106" y="238"/>
                  <a:pt x="62" y="250"/>
                </a:cubicBezTo>
                <a:cubicBezTo>
                  <a:pt x="133" y="231"/>
                  <a:pt x="180" y="165"/>
                  <a:pt x="178" y="95"/>
                </a:cubicBezTo>
                <a:cubicBezTo>
                  <a:pt x="144" y="33"/>
                  <a:pt x="71" y="0"/>
                  <a:pt x="0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7"/>
          <p:cNvSpPr/>
          <p:nvPr/>
        </p:nvSpPr>
        <p:spPr bwMode="auto">
          <a:xfrm>
            <a:off x="5554272" y="3209073"/>
            <a:ext cx="1828148" cy="1630384"/>
          </a:xfrm>
          <a:custGeom>
            <a:avLst/>
            <a:gdLst>
              <a:gd name="T0" fmla="*/ 2066480 w 241"/>
              <a:gd name="T1" fmla="*/ 0 h 215"/>
              <a:gd name="T2" fmla="*/ 1319683 w 241"/>
              <a:gd name="T3" fmla="*/ 1431974 h 215"/>
              <a:gd name="T4" fmla="*/ 1319683 w 241"/>
              <a:gd name="T5" fmla="*/ 1431974 h 215"/>
              <a:gd name="T6" fmla="*/ 1156001 w 241"/>
              <a:gd name="T7" fmla="*/ 1564943 h 215"/>
              <a:gd name="T8" fmla="*/ 0 w 241"/>
              <a:gd name="T9" fmla="*/ 1299005 h 215"/>
              <a:gd name="T10" fmla="*/ 1861878 w 241"/>
              <a:gd name="T11" fmla="*/ 1963850 h 215"/>
              <a:gd name="T12" fmla="*/ 2066480 w 241"/>
              <a:gd name="T13" fmla="*/ 0 h 2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1" h="215">
                <a:moveTo>
                  <a:pt x="202" y="0"/>
                </a:moveTo>
                <a:cubicBezTo>
                  <a:pt x="205" y="54"/>
                  <a:pt x="178" y="109"/>
                  <a:pt x="129" y="140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124" y="145"/>
                  <a:pt x="119" y="149"/>
                  <a:pt x="113" y="153"/>
                </a:cubicBezTo>
                <a:cubicBezTo>
                  <a:pt x="75" y="177"/>
                  <a:pt x="24" y="166"/>
                  <a:pt x="0" y="127"/>
                </a:cubicBezTo>
                <a:cubicBezTo>
                  <a:pt x="39" y="190"/>
                  <a:pt x="115" y="215"/>
                  <a:pt x="182" y="192"/>
                </a:cubicBezTo>
                <a:cubicBezTo>
                  <a:pt x="231" y="142"/>
                  <a:pt x="241" y="62"/>
                  <a:pt x="2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5215246" y="3420964"/>
            <a:ext cx="1749278" cy="1722203"/>
          </a:xfrm>
          <a:custGeom>
            <a:avLst/>
            <a:gdLst>
              <a:gd name="T0" fmla="*/ 2359597 w 231"/>
              <a:gd name="T1" fmla="*/ 1636676 h 227"/>
              <a:gd name="T2" fmla="*/ 776318 w 231"/>
              <a:gd name="T3" fmla="*/ 1309341 h 227"/>
              <a:gd name="T4" fmla="*/ 776318 w 231"/>
              <a:gd name="T5" fmla="*/ 1309341 h 227"/>
              <a:gd name="T6" fmla="*/ 602668 w 231"/>
              <a:gd name="T7" fmla="*/ 1186590 h 227"/>
              <a:gd name="T8" fmla="*/ 541379 w 231"/>
              <a:gd name="T9" fmla="*/ 0 h 227"/>
              <a:gd name="T10" fmla="*/ 408588 w 231"/>
              <a:gd name="T11" fmla="*/ 1974240 h 227"/>
              <a:gd name="T12" fmla="*/ 2359597 w 231"/>
              <a:gd name="T13" fmla="*/ 1636676 h 2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1" h="227">
                <a:moveTo>
                  <a:pt x="231" y="160"/>
                </a:moveTo>
                <a:cubicBezTo>
                  <a:pt x="179" y="177"/>
                  <a:pt x="119" y="167"/>
                  <a:pt x="7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0" y="125"/>
                  <a:pt x="64" y="121"/>
                  <a:pt x="59" y="116"/>
                </a:cubicBezTo>
                <a:cubicBezTo>
                  <a:pt x="26" y="86"/>
                  <a:pt x="23" y="34"/>
                  <a:pt x="53" y="0"/>
                </a:cubicBezTo>
                <a:cubicBezTo>
                  <a:pt x="4" y="55"/>
                  <a:pt x="0" y="135"/>
                  <a:pt x="40" y="193"/>
                </a:cubicBezTo>
                <a:cubicBezTo>
                  <a:pt x="102" y="227"/>
                  <a:pt x="181" y="215"/>
                  <a:pt x="231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4835019" y="3059571"/>
            <a:ext cx="1463226" cy="1894071"/>
          </a:xfrm>
          <a:custGeom>
            <a:avLst/>
            <a:gdLst>
              <a:gd name="T0" fmla="*/ 1124923 w 193"/>
              <a:gd name="T1" fmla="*/ 2554238 h 250"/>
              <a:gd name="T2" fmla="*/ 848805 w 193"/>
              <a:gd name="T3" fmla="*/ 960393 h 250"/>
              <a:gd name="T4" fmla="*/ 848805 w 193"/>
              <a:gd name="T5" fmla="*/ 960393 h 250"/>
              <a:gd name="T6" fmla="*/ 889712 w 193"/>
              <a:gd name="T7" fmla="*/ 756054 h 250"/>
              <a:gd name="T8" fmla="*/ 1973728 w 193"/>
              <a:gd name="T9" fmla="*/ 265641 h 250"/>
              <a:gd name="T10" fmla="*/ 92039 w 193"/>
              <a:gd name="T11" fmla="*/ 868441 h 250"/>
              <a:gd name="T12" fmla="*/ 1124923 w 193"/>
              <a:gd name="T13" fmla="*/ 2554238 h 2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3" h="250">
                <a:moveTo>
                  <a:pt x="110" y="250"/>
                </a:moveTo>
                <a:cubicBezTo>
                  <a:pt x="75" y="208"/>
                  <a:pt x="62" y="149"/>
                  <a:pt x="83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4" y="87"/>
                  <a:pt x="85" y="81"/>
                  <a:pt x="87" y="74"/>
                </a:cubicBezTo>
                <a:cubicBezTo>
                  <a:pt x="103" y="32"/>
                  <a:pt x="151" y="10"/>
                  <a:pt x="193" y="26"/>
                </a:cubicBezTo>
                <a:cubicBezTo>
                  <a:pt x="124" y="0"/>
                  <a:pt x="48" y="26"/>
                  <a:pt x="9" y="85"/>
                </a:cubicBezTo>
                <a:cubicBezTo>
                  <a:pt x="0" y="155"/>
                  <a:pt x="41" y="224"/>
                  <a:pt x="110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1"/>
          <p:cNvGrpSpPr/>
          <p:nvPr/>
        </p:nvGrpSpPr>
        <p:grpSpPr bwMode="auto">
          <a:xfrm flipH="1">
            <a:off x="7826375" y="3544888"/>
            <a:ext cx="3768725" cy="647700"/>
            <a:chOff x="0" y="3714750"/>
            <a:chExt cx="3768725" cy="647701"/>
          </a:xfrm>
        </p:grpSpPr>
        <p:sp>
          <p:nvSpPr>
            <p:cNvPr id="44" name="Freeform 5"/>
            <p:cNvSpPr/>
            <p:nvPr/>
          </p:nvSpPr>
          <p:spPr bwMode="auto">
            <a:xfrm>
              <a:off x="2886075" y="3714750"/>
              <a:ext cx="882650" cy="603250"/>
            </a:xfrm>
            <a:custGeom>
              <a:avLst/>
              <a:gdLst>
                <a:gd name="T0" fmla="*/ 0 w 79"/>
                <a:gd name="T1" fmla="*/ 279282 h 54"/>
                <a:gd name="T2" fmla="*/ 55864 w 79"/>
                <a:gd name="T3" fmla="*/ 279282 h 54"/>
                <a:gd name="T4" fmla="*/ 78209 w 79"/>
                <a:gd name="T5" fmla="*/ 256940 h 54"/>
                <a:gd name="T6" fmla="*/ 100555 w 79"/>
                <a:gd name="T7" fmla="*/ 212255 h 54"/>
                <a:gd name="T8" fmla="*/ 134073 w 79"/>
                <a:gd name="T9" fmla="*/ 189912 h 54"/>
                <a:gd name="T10" fmla="*/ 167592 w 79"/>
                <a:gd name="T11" fmla="*/ 156398 h 54"/>
                <a:gd name="T12" fmla="*/ 189937 w 79"/>
                <a:gd name="T13" fmla="*/ 122884 h 54"/>
                <a:gd name="T14" fmla="*/ 201110 w 79"/>
                <a:gd name="T15" fmla="*/ 111713 h 54"/>
                <a:gd name="T16" fmla="*/ 256974 w 79"/>
                <a:gd name="T17" fmla="*/ 89370 h 54"/>
                <a:gd name="T18" fmla="*/ 301665 w 79"/>
                <a:gd name="T19" fmla="*/ 67028 h 54"/>
                <a:gd name="T20" fmla="*/ 346356 w 79"/>
                <a:gd name="T21" fmla="*/ 44685 h 54"/>
                <a:gd name="T22" fmla="*/ 357529 w 79"/>
                <a:gd name="T23" fmla="*/ 44685 h 54"/>
                <a:gd name="T24" fmla="*/ 402220 w 79"/>
                <a:gd name="T25" fmla="*/ 33514 h 54"/>
                <a:gd name="T26" fmla="*/ 446911 w 79"/>
                <a:gd name="T27" fmla="*/ 11171 h 54"/>
                <a:gd name="T28" fmla="*/ 458084 w 79"/>
                <a:gd name="T29" fmla="*/ 11171 h 54"/>
                <a:gd name="T30" fmla="*/ 480430 w 79"/>
                <a:gd name="T31" fmla="*/ 22343 h 54"/>
                <a:gd name="T32" fmla="*/ 480430 w 79"/>
                <a:gd name="T33" fmla="*/ 33514 h 54"/>
                <a:gd name="T34" fmla="*/ 480430 w 79"/>
                <a:gd name="T35" fmla="*/ 67028 h 54"/>
                <a:gd name="T36" fmla="*/ 424566 w 79"/>
                <a:gd name="T37" fmla="*/ 122884 h 54"/>
                <a:gd name="T38" fmla="*/ 402220 w 79"/>
                <a:gd name="T39" fmla="*/ 134056 h 54"/>
                <a:gd name="T40" fmla="*/ 379875 w 79"/>
                <a:gd name="T41" fmla="*/ 134056 h 54"/>
                <a:gd name="T42" fmla="*/ 368702 w 79"/>
                <a:gd name="T43" fmla="*/ 156398 h 54"/>
                <a:gd name="T44" fmla="*/ 346356 w 79"/>
                <a:gd name="T45" fmla="*/ 167569 h 54"/>
                <a:gd name="T46" fmla="*/ 324011 w 79"/>
                <a:gd name="T47" fmla="*/ 189912 h 54"/>
                <a:gd name="T48" fmla="*/ 368702 w 79"/>
                <a:gd name="T49" fmla="*/ 189912 h 54"/>
                <a:gd name="T50" fmla="*/ 849132 w 79"/>
                <a:gd name="T51" fmla="*/ 189912 h 54"/>
                <a:gd name="T52" fmla="*/ 882650 w 79"/>
                <a:gd name="T53" fmla="*/ 223426 h 54"/>
                <a:gd name="T54" fmla="*/ 849132 w 79"/>
                <a:gd name="T55" fmla="*/ 268111 h 54"/>
                <a:gd name="T56" fmla="*/ 525121 w 79"/>
                <a:gd name="T57" fmla="*/ 290454 h 54"/>
                <a:gd name="T58" fmla="*/ 525121 w 79"/>
                <a:gd name="T59" fmla="*/ 301625 h 54"/>
                <a:gd name="T60" fmla="*/ 636849 w 79"/>
                <a:gd name="T61" fmla="*/ 301625 h 54"/>
                <a:gd name="T62" fmla="*/ 659194 w 79"/>
                <a:gd name="T63" fmla="*/ 312796 h 54"/>
                <a:gd name="T64" fmla="*/ 659194 w 79"/>
                <a:gd name="T65" fmla="*/ 368653 h 54"/>
                <a:gd name="T66" fmla="*/ 636849 w 79"/>
                <a:gd name="T67" fmla="*/ 390995 h 54"/>
                <a:gd name="T68" fmla="*/ 536294 w 79"/>
                <a:gd name="T69" fmla="*/ 390995 h 54"/>
                <a:gd name="T70" fmla="*/ 536294 w 79"/>
                <a:gd name="T71" fmla="*/ 402167 h 54"/>
                <a:gd name="T72" fmla="*/ 603330 w 79"/>
                <a:gd name="T73" fmla="*/ 402167 h 54"/>
                <a:gd name="T74" fmla="*/ 625676 w 79"/>
                <a:gd name="T75" fmla="*/ 413338 h 54"/>
                <a:gd name="T76" fmla="*/ 625676 w 79"/>
                <a:gd name="T77" fmla="*/ 469194 h 54"/>
                <a:gd name="T78" fmla="*/ 614503 w 79"/>
                <a:gd name="T79" fmla="*/ 480366 h 54"/>
                <a:gd name="T80" fmla="*/ 536294 w 79"/>
                <a:gd name="T81" fmla="*/ 491537 h 54"/>
                <a:gd name="T82" fmla="*/ 536294 w 79"/>
                <a:gd name="T83" fmla="*/ 502708 h 54"/>
                <a:gd name="T84" fmla="*/ 580985 w 79"/>
                <a:gd name="T85" fmla="*/ 502708 h 54"/>
                <a:gd name="T86" fmla="*/ 592158 w 79"/>
                <a:gd name="T87" fmla="*/ 502708 h 54"/>
                <a:gd name="T88" fmla="*/ 580985 w 79"/>
                <a:gd name="T89" fmla="*/ 558565 h 54"/>
                <a:gd name="T90" fmla="*/ 569812 w 79"/>
                <a:gd name="T91" fmla="*/ 569736 h 54"/>
                <a:gd name="T92" fmla="*/ 379875 w 79"/>
                <a:gd name="T93" fmla="*/ 603250 h 54"/>
                <a:gd name="T94" fmla="*/ 134073 w 79"/>
                <a:gd name="T95" fmla="*/ 580907 h 54"/>
                <a:gd name="T96" fmla="*/ 0 w 79"/>
                <a:gd name="T97" fmla="*/ 580907 h 54"/>
                <a:gd name="T98" fmla="*/ 0 w 79"/>
                <a:gd name="T99" fmla="*/ 279282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" h="54">
                  <a:moveTo>
                    <a:pt x="0" y="25"/>
                  </a:moveTo>
                  <a:cubicBezTo>
                    <a:pt x="0" y="25"/>
                    <a:pt x="4" y="25"/>
                    <a:pt x="5" y="25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8" y="22"/>
                    <a:pt x="9" y="20"/>
                    <a:pt x="9" y="19"/>
                  </a:cubicBezTo>
                  <a:cubicBezTo>
                    <a:pt x="10" y="19"/>
                    <a:pt x="11" y="18"/>
                    <a:pt x="12" y="17"/>
                  </a:cubicBezTo>
                  <a:cubicBezTo>
                    <a:pt x="13" y="17"/>
                    <a:pt x="15" y="14"/>
                    <a:pt x="15" y="14"/>
                  </a:cubicBezTo>
                  <a:cubicBezTo>
                    <a:pt x="15" y="14"/>
                    <a:pt x="16" y="12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9" y="9"/>
                    <a:pt x="22" y="9"/>
                    <a:pt x="23" y="8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28" y="6"/>
                    <a:pt x="30" y="5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3" y="4"/>
                    <a:pt x="35" y="4"/>
                    <a:pt x="36" y="3"/>
                  </a:cubicBezTo>
                  <a:cubicBezTo>
                    <a:pt x="37" y="3"/>
                    <a:pt x="39" y="1"/>
                    <a:pt x="40" y="1"/>
                  </a:cubicBezTo>
                  <a:cubicBezTo>
                    <a:pt x="41" y="0"/>
                    <a:pt x="41" y="1"/>
                    <a:pt x="41" y="1"/>
                  </a:cubicBezTo>
                  <a:cubicBezTo>
                    <a:pt x="42" y="1"/>
                    <a:pt x="42" y="1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4"/>
                    <a:pt x="43" y="5"/>
                    <a:pt x="43" y="6"/>
                  </a:cubicBezTo>
                  <a:cubicBezTo>
                    <a:pt x="42" y="8"/>
                    <a:pt x="38" y="11"/>
                    <a:pt x="38" y="11"/>
                  </a:cubicBezTo>
                  <a:cubicBezTo>
                    <a:pt x="38" y="11"/>
                    <a:pt x="37" y="12"/>
                    <a:pt x="36" y="12"/>
                  </a:cubicBezTo>
                  <a:cubicBezTo>
                    <a:pt x="36" y="12"/>
                    <a:pt x="34" y="12"/>
                    <a:pt x="34" y="12"/>
                  </a:cubicBezTo>
                  <a:cubicBezTo>
                    <a:pt x="34" y="12"/>
                    <a:pt x="33" y="13"/>
                    <a:pt x="33" y="14"/>
                  </a:cubicBezTo>
                  <a:cubicBezTo>
                    <a:pt x="33" y="14"/>
                    <a:pt x="32" y="15"/>
                    <a:pt x="31" y="15"/>
                  </a:cubicBezTo>
                  <a:cubicBezTo>
                    <a:pt x="31" y="16"/>
                    <a:pt x="29" y="17"/>
                    <a:pt x="29" y="17"/>
                  </a:cubicBezTo>
                  <a:cubicBezTo>
                    <a:pt x="29" y="17"/>
                    <a:pt x="31" y="17"/>
                    <a:pt x="3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7"/>
                    <a:pt x="79" y="18"/>
                    <a:pt x="79" y="20"/>
                  </a:cubicBezTo>
                  <a:cubicBezTo>
                    <a:pt x="79" y="23"/>
                    <a:pt x="78" y="24"/>
                    <a:pt x="76" y="24"/>
                  </a:cubicBezTo>
                  <a:cubicBezTo>
                    <a:pt x="69" y="25"/>
                    <a:pt x="47" y="26"/>
                    <a:pt x="47" y="26"/>
                  </a:cubicBezTo>
                  <a:cubicBezTo>
                    <a:pt x="46" y="26"/>
                    <a:pt x="46" y="27"/>
                    <a:pt x="47" y="27"/>
                  </a:cubicBezTo>
                  <a:cubicBezTo>
                    <a:pt x="50" y="27"/>
                    <a:pt x="54" y="27"/>
                    <a:pt x="57" y="27"/>
                  </a:cubicBezTo>
                  <a:cubicBezTo>
                    <a:pt x="58" y="27"/>
                    <a:pt x="59" y="28"/>
                    <a:pt x="59" y="28"/>
                  </a:cubicBezTo>
                  <a:cubicBezTo>
                    <a:pt x="59" y="29"/>
                    <a:pt x="59" y="32"/>
                    <a:pt x="59" y="33"/>
                  </a:cubicBezTo>
                  <a:cubicBezTo>
                    <a:pt x="58" y="34"/>
                    <a:pt x="58" y="34"/>
                    <a:pt x="5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6"/>
                    <a:pt x="48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7" y="38"/>
                    <a:pt x="56" y="41"/>
                    <a:pt x="56" y="4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4"/>
                    <a:pt x="47" y="45"/>
                    <a:pt x="48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6"/>
                    <a:pt x="53" y="49"/>
                    <a:pt x="52" y="50"/>
                  </a:cubicBezTo>
                  <a:cubicBezTo>
                    <a:pt x="52" y="50"/>
                    <a:pt x="52" y="50"/>
                    <a:pt x="51" y="51"/>
                  </a:cubicBezTo>
                  <a:cubicBezTo>
                    <a:pt x="51" y="51"/>
                    <a:pt x="39" y="54"/>
                    <a:pt x="34" y="54"/>
                  </a:cubicBezTo>
                  <a:cubicBezTo>
                    <a:pt x="29" y="54"/>
                    <a:pt x="12" y="52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819400" y="3960813"/>
              <a:ext cx="112713" cy="3794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0" y="3938588"/>
              <a:ext cx="2819400" cy="42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455898" y="3199410"/>
            <a:ext cx="1267973" cy="1267973"/>
          </a:xfrm>
          <a:prstGeom prst="ellipse">
            <a:avLst/>
          </a:prstGeom>
          <a:solidFill>
            <a:srgbClr val="005D9D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>
            <a:off x="5900039" y="3501906"/>
            <a:ext cx="446289" cy="658932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2917" y="2322333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2917" y="45196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6917" y="2308047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6917" y="4438651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9121" y="659296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99519" y="659296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80645" y="454372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评价体系建立</a:t>
            </a: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844D128F-2F8D-415C-A0DA-AD30141AB03D}"/>
              </a:ext>
            </a:extLst>
          </p:cNvPr>
          <p:cNvSpPr/>
          <p:nvPr/>
        </p:nvSpPr>
        <p:spPr>
          <a:xfrm>
            <a:off x="1775296" y="1343714"/>
            <a:ext cx="468173" cy="4950749"/>
          </a:xfrm>
          <a:prstGeom prst="leftBracket">
            <a:avLst>
              <a:gd name="adj" fmla="val 46941"/>
            </a:avLst>
          </a:prstGeom>
          <a:ln w="5715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6BE0D-C70F-474D-9EF8-60CDB427DBEE}"/>
              </a:ext>
            </a:extLst>
          </p:cNvPr>
          <p:cNvSpPr txBox="1"/>
          <p:nvPr/>
        </p:nvSpPr>
        <p:spPr>
          <a:xfrm>
            <a:off x="841106" y="2317898"/>
            <a:ext cx="615553" cy="32003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服务水平评价指标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0AA0C4-17DC-481E-8E9E-3EE49D8C33F0}"/>
              </a:ext>
            </a:extLst>
          </p:cNvPr>
          <p:cNvSpPr txBox="1"/>
          <p:nvPr/>
        </p:nvSpPr>
        <p:spPr>
          <a:xfrm>
            <a:off x="2339160" y="1983084"/>
            <a:ext cx="155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运营质量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BB53211-A8EB-4F4A-BE2B-D377C42E8B31}"/>
              </a:ext>
            </a:extLst>
          </p:cNvPr>
          <p:cNvSpPr txBox="1"/>
          <p:nvPr/>
        </p:nvSpPr>
        <p:spPr>
          <a:xfrm>
            <a:off x="2339161" y="3956952"/>
            <a:ext cx="155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感知质量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43E73E0-A0F1-42B2-9174-8F10B047C5EB}"/>
              </a:ext>
            </a:extLst>
          </p:cNvPr>
          <p:cNvSpPr txBox="1"/>
          <p:nvPr/>
        </p:nvSpPr>
        <p:spPr>
          <a:xfrm>
            <a:off x="2339160" y="5668459"/>
            <a:ext cx="7038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其他：推荐意愿、品牌形象</a:t>
            </a:r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EF10E7C2-4277-456E-8DC4-B87E0AEACCBA}"/>
              </a:ext>
            </a:extLst>
          </p:cNvPr>
          <p:cNvSpPr/>
          <p:nvPr/>
        </p:nvSpPr>
        <p:spPr>
          <a:xfrm>
            <a:off x="3848980" y="1378799"/>
            <a:ext cx="138225" cy="1519731"/>
          </a:xfrm>
          <a:prstGeom prst="leftBracket">
            <a:avLst>
              <a:gd name="adj" fmla="val 90252"/>
            </a:avLst>
          </a:prstGeom>
          <a:ln w="5715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785BEC2-3770-49AA-8584-367D76D9020D}"/>
              </a:ext>
            </a:extLst>
          </p:cNvPr>
          <p:cNvSpPr txBox="1"/>
          <p:nvPr/>
        </p:nvSpPr>
        <p:spPr>
          <a:xfrm>
            <a:off x="4114793" y="1370922"/>
            <a:ext cx="793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服务承诺：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列车准点率、上线率、首末班时间准确性、故障响应时间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B3CD322-EB41-46C8-B691-31FEA6DF3CA5}"/>
              </a:ext>
            </a:extLst>
          </p:cNvPr>
          <p:cNvSpPr txBox="1"/>
          <p:nvPr/>
        </p:nvSpPr>
        <p:spPr>
          <a:xfrm>
            <a:off x="4114792" y="1907833"/>
            <a:ext cx="740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服务效率：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线网密度、发车间隔、平均换乘时间、平均换乘距离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03E3DDB-F744-405A-A8A9-CE89B510C1C3}"/>
              </a:ext>
            </a:extLst>
          </p:cNvPr>
          <p:cNvSpPr txBox="1"/>
          <p:nvPr/>
        </p:nvSpPr>
        <p:spPr>
          <a:xfrm>
            <a:off x="4114792" y="2454861"/>
            <a:ext cx="387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服务价格：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票制票价</a:t>
            </a:r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AC1680C4-4D0A-415A-AAB8-FFFD43282669}"/>
              </a:ext>
            </a:extLst>
          </p:cNvPr>
          <p:cNvSpPr/>
          <p:nvPr/>
        </p:nvSpPr>
        <p:spPr>
          <a:xfrm>
            <a:off x="3848981" y="3353654"/>
            <a:ext cx="138225" cy="1820724"/>
          </a:xfrm>
          <a:prstGeom prst="leftBracket">
            <a:avLst>
              <a:gd name="adj" fmla="val 90252"/>
            </a:avLst>
          </a:prstGeom>
          <a:ln w="5715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F4B1FFD-BBAC-4E4A-A200-EBAC0D4C771E}"/>
              </a:ext>
            </a:extLst>
          </p:cNvPr>
          <p:cNvSpPr txBox="1"/>
          <p:nvPr/>
        </p:nvSpPr>
        <p:spPr>
          <a:xfrm>
            <a:off x="4114792" y="3266425"/>
            <a:ext cx="793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服务关怀：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员工工作态度、无障碍设施的完备性、便民设施的合理性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6A87E-0B83-4318-A0D5-E7A309220324}"/>
              </a:ext>
            </a:extLst>
          </p:cNvPr>
          <p:cNvSpPr txBox="1"/>
          <p:nvPr/>
        </p:nvSpPr>
        <p:spPr>
          <a:xfrm>
            <a:off x="4130738" y="3747395"/>
            <a:ext cx="887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服务设施：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售票机故障率、检票机反应灵敏度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CC47321-D180-49D4-8FAE-8C760A9F8D84}"/>
              </a:ext>
            </a:extLst>
          </p:cNvPr>
          <p:cNvSpPr txBox="1"/>
          <p:nvPr/>
        </p:nvSpPr>
        <p:spPr>
          <a:xfrm>
            <a:off x="4114791" y="4286585"/>
            <a:ext cx="96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服务环境：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车站整洁程度、站内通畅性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C517EC-FE3D-4DF4-968A-03429AE5DFC6}"/>
              </a:ext>
            </a:extLst>
          </p:cNvPr>
          <p:cNvSpPr txBox="1"/>
          <p:nvPr/>
        </p:nvSpPr>
        <p:spPr>
          <a:xfrm>
            <a:off x="4114791" y="4776009"/>
            <a:ext cx="807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服务安全：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车站设备故障率、安保水平、故障处置效率</a:t>
            </a:r>
          </a:p>
        </p:txBody>
      </p:sp>
    </p:spTree>
    <p:extLst>
      <p:ext uri="{BB962C8B-B14F-4D97-AF65-F5344CB8AC3E}">
        <p14:creationId xmlns:p14="http://schemas.microsoft.com/office/powerpoint/2010/main" val="4102202784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6740" y="65913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571740" y="6400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228866" y="454372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研究展望</a:t>
            </a:r>
          </a:p>
        </p:txBody>
      </p:sp>
      <p:grpSp>
        <p:nvGrpSpPr>
          <p:cNvPr id="11" name="Group 31"/>
          <p:cNvGrpSpPr/>
          <p:nvPr/>
        </p:nvGrpSpPr>
        <p:grpSpPr bwMode="auto">
          <a:xfrm>
            <a:off x="706438" y="2030761"/>
            <a:ext cx="4152900" cy="3124200"/>
            <a:chOff x="2290006" y="1276350"/>
            <a:chExt cx="4563989" cy="3433719"/>
          </a:xfrm>
        </p:grpSpPr>
        <p:sp>
          <p:nvSpPr>
            <p:cNvPr id="12" name="Freeform 57"/>
            <p:cNvSpPr/>
            <p:nvPr/>
          </p:nvSpPr>
          <p:spPr bwMode="auto">
            <a:xfrm>
              <a:off x="4565324" y="1276350"/>
              <a:ext cx="1134989" cy="2563738"/>
            </a:xfrm>
            <a:custGeom>
              <a:avLst/>
              <a:gdLst>
                <a:gd name="T0" fmla="*/ 0 w 79"/>
                <a:gd name="T1" fmla="*/ 0 h 178"/>
                <a:gd name="T2" fmla="*/ 143669 w 79"/>
                <a:gd name="T3" fmla="*/ 2563738 h 178"/>
                <a:gd name="T4" fmla="*/ 86202 w 79"/>
                <a:gd name="T5" fmla="*/ 2563738 h 178"/>
                <a:gd name="T6" fmla="*/ 0 w 7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78">
                  <a:moveTo>
                    <a:pt x="0" y="0"/>
                  </a:moveTo>
                  <a:cubicBezTo>
                    <a:pt x="79" y="16"/>
                    <a:pt x="33" y="131"/>
                    <a:pt x="10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0" y="131"/>
                    <a:pt x="48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2290006" y="1276350"/>
              <a:ext cx="2275318" cy="2563738"/>
            </a:xfrm>
            <a:custGeom>
              <a:avLst/>
              <a:gdLst>
                <a:gd name="T0" fmla="*/ 2275318 w 158"/>
                <a:gd name="T1" fmla="*/ 0 h 178"/>
                <a:gd name="T2" fmla="*/ 2001704 w 158"/>
                <a:gd name="T3" fmla="*/ 2563738 h 178"/>
                <a:gd name="T4" fmla="*/ 2073708 w 158"/>
                <a:gd name="T5" fmla="*/ 2563738 h 178"/>
                <a:gd name="T6" fmla="*/ 2275318 w 15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" h="178">
                  <a:moveTo>
                    <a:pt x="158" y="0"/>
                  </a:moveTo>
                  <a:cubicBezTo>
                    <a:pt x="0" y="0"/>
                    <a:pt x="139" y="178"/>
                    <a:pt x="139" y="178"/>
                  </a:cubicBezTo>
                  <a:cubicBezTo>
                    <a:pt x="144" y="178"/>
                    <a:pt x="144" y="178"/>
                    <a:pt x="144" y="178"/>
                  </a:cubicBezTo>
                  <a:cubicBezTo>
                    <a:pt x="113" y="131"/>
                    <a:pt x="49" y="16"/>
                    <a:pt x="15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4565324" y="1276350"/>
              <a:ext cx="2288671" cy="2563738"/>
            </a:xfrm>
            <a:custGeom>
              <a:avLst/>
              <a:gdLst>
                <a:gd name="T0" fmla="*/ 0 w 159"/>
                <a:gd name="T1" fmla="*/ 0 h 178"/>
                <a:gd name="T2" fmla="*/ 287883 w 159"/>
                <a:gd name="T3" fmla="*/ 2563738 h 178"/>
                <a:gd name="T4" fmla="*/ 201518 w 159"/>
                <a:gd name="T5" fmla="*/ 2563738 h 178"/>
                <a:gd name="T6" fmla="*/ 0 w 15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" h="178">
                  <a:moveTo>
                    <a:pt x="0" y="0"/>
                  </a:moveTo>
                  <a:cubicBezTo>
                    <a:pt x="159" y="0"/>
                    <a:pt x="20" y="178"/>
                    <a:pt x="20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46" y="131"/>
                    <a:pt x="110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290255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845846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" name="Freeform 51"/>
            <p:cNvSpPr/>
            <p:nvPr/>
          </p:nvSpPr>
          <p:spPr bwMode="auto">
            <a:xfrm>
              <a:off x="2995034" y="1276350"/>
              <a:ext cx="1570290" cy="2563738"/>
            </a:xfrm>
            <a:custGeom>
              <a:avLst/>
              <a:gdLst>
                <a:gd name="T0" fmla="*/ 1570290 w 109"/>
                <a:gd name="T1" fmla="*/ 0 h 178"/>
                <a:gd name="T2" fmla="*/ 1368601 w 109"/>
                <a:gd name="T3" fmla="*/ 2563738 h 178"/>
                <a:gd name="T4" fmla="*/ 1426227 w 109"/>
                <a:gd name="T5" fmla="*/ 2563738 h 178"/>
                <a:gd name="T6" fmla="*/ 1570290 w 10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78">
                  <a:moveTo>
                    <a:pt x="109" y="0"/>
                  </a:moveTo>
                  <a:cubicBezTo>
                    <a:pt x="0" y="16"/>
                    <a:pt x="64" y="131"/>
                    <a:pt x="95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77" y="131"/>
                    <a:pt x="31" y="16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3887001" y="1276350"/>
              <a:ext cx="678322" cy="2563738"/>
            </a:xfrm>
            <a:custGeom>
              <a:avLst/>
              <a:gdLst>
                <a:gd name="T0" fmla="*/ 678322 w 47"/>
                <a:gd name="T1" fmla="*/ 0 h 178"/>
                <a:gd name="T2" fmla="*/ 591728 w 47"/>
                <a:gd name="T3" fmla="*/ 2563738 h 178"/>
                <a:gd name="T4" fmla="*/ 678322 w 47"/>
                <a:gd name="T5" fmla="*/ 2563738 h 178"/>
                <a:gd name="T6" fmla="*/ 678322 w 47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78">
                  <a:moveTo>
                    <a:pt x="47" y="0"/>
                  </a:moveTo>
                  <a:cubicBezTo>
                    <a:pt x="0" y="16"/>
                    <a:pt x="28" y="131"/>
                    <a:pt x="41" y="178"/>
                  </a:cubicBezTo>
                  <a:cubicBezTo>
                    <a:pt x="47" y="178"/>
                    <a:pt x="47" y="178"/>
                    <a:pt x="47" y="178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3"/>
            <p:cNvSpPr/>
            <p:nvPr/>
          </p:nvSpPr>
          <p:spPr bwMode="auto">
            <a:xfrm>
              <a:off x="3441017" y="1276350"/>
              <a:ext cx="1124307" cy="2563738"/>
            </a:xfrm>
            <a:custGeom>
              <a:avLst/>
              <a:gdLst>
                <a:gd name="T0" fmla="*/ 1124307 w 78"/>
                <a:gd name="T1" fmla="*/ 0 h 178"/>
                <a:gd name="T2" fmla="*/ 980165 w 78"/>
                <a:gd name="T3" fmla="*/ 2563738 h 178"/>
                <a:gd name="T4" fmla="*/ 1037822 w 78"/>
                <a:gd name="T5" fmla="*/ 2563738 h 178"/>
                <a:gd name="T6" fmla="*/ 1124307 w 7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78">
                  <a:moveTo>
                    <a:pt x="78" y="0"/>
                  </a:moveTo>
                  <a:cubicBezTo>
                    <a:pt x="0" y="16"/>
                    <a:pt x="46" y="131"/>
                    <a:pt x="68" y="178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59" y="131"/>
                    <a:pt x="31" y="16"/>
                    <a:pt x="7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5"/>
            <p:cNvSpPr/>
            <p:nvPr/>
          </p:nvSpPr>
          <p:spPr bwMode="auto">
            <a:xfrm>
              <a:off x="4565324" y="1276350"/>
              <a:ext cx="1583643" cy="2563738"/>
            </a:xfrm>
            <a:custGeom>
              <a:avLst/>
              <a:gdLst>
                <a:gd name="T0" fmla="*/ 0 w 110"/>
                <a:gd name="T1" fmla="*/ 0 h 178"/>
                <a:gd name="T2" fmla="*/ 201555 w 110"/>
                <a:gd name="T3" fmla="*/ 2563738 h 178"/>
                <a:gd name="T4" fmla="*/ 143968 w 110"/>
                <a:gd name="T5" fmla="*/ 2563738 h 178"/>
                <a:gd name="T6" fmla="*/ 0 w 110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78">
                  <a:moveTo>
                    <a:pt x="0" y="0"/>
                  </a:moveTo>
                  <a:cubicBezTo>
                    <a:pt x="110" y="16"/>
                    <a:pt x="46" y="131"/>
                    <a:pt x="14" y="178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33" y="131"/>
                    <a:pt x="79" y="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4565324" y="1276350"/>
              <a:ext cx="689005" cy="2563738"/>
            </a:xfrm>
            <a:custGeom>
              <a:avLst/>
              <a:gdLst>
                <a:gd name="T0" fmla="*/ 0 w 48"/>
                <a:gd name="T1" fmla="*/ 0 h 178"/>
                <a:gd name="T2" fmla="*/ 86126 w 48"/>
                <a:gd name="T3" fmla="*/ 2563738 h 178"/>
                <a:gd name="T4" fmla="*/ 0 w 48"/>
                <a:gd name="T5" fmla="*/ 2563738 h 178"/>
                <a:gd name="T6" fmla="*/ 0 w 4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78">
                  <a:moveTo>
                    <a:pt x="0" y="0"/>
                  </a:moveTo>
                  <a:cubicBezTo>
                    <a:pt x="48" y="16"/>
                    <a:pt x="20" y="131"/>
                    <a:pt x="6" y="178"/>
                  </a:cubicBezTo>
                  <a:cubicBezTo>
                    <a:pt x="0" y="178"/>
                    <a:pt x="0" y="178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6"/>
            <p:cNvSpPr/>
            <p:nvPr/>
          </p:nvSpPr>
          <p:spPr bwMode="auto">
            <a:xfrm>
              <a:off x="4182904" y="4133228"/>
              <a:ext cx="763780" cy="576841"/>
            </a:xfrm>
            <a:custGeom>
              <a:avLst/>
              <a:gdLst>
                <a:gd name="T0" fmla="*/ 763780 w 53"/>
                <a:gd name="T1" fmla="*/ 504736 h 40"/>
                <a:gd name="T2" fmla="*/ 691725 w 53"/>
                <a:gd name="T3" fmla="*/ 576841 h 40"/>
                <a:gd name="T4" fmla="*/ 72055 w 53"/>
                <a:gd name="T5" fmla="*/ 576841 h 40"/>
                <a:gd name="T6" fmla="*/ 0 w 53"/>
                <a:gd name="T7" fmla="*/ 504736 h 40"/>
                <a:gd name="T8" fmla="*/ 0 w 53"/>
                <a:gd name="T9" fmla="*/ 72105 h 40"/>
                <a:gd name="T10" fmla="*/ 72055 w 53"/>
                <a:gd name="T11" fmla="*/ 0 h 40"/>
                <a:gd name="T12" fmla="*/ 691725 w 53"/>
                <a:gd name="T13" fmla="*/ 0 h 40"/>
                <a:gd name="T14" fmla="*/ 763780 w 53"/>
                <a:gd name="T15" fmla="*/ 72105 h 40"/>
                <a:gd name="T16" fmla="*/ 763780 w 53"/>
                <a:gd name="T17" fmla="*/ 50473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40">
                  <a:moveTo>
                    <a:pt x="53" y="35"/>
                  </a:moveTo>
                  <a:cubicBezTo>
                    <a:pt x="53" y="37"/>
                    <a:pt x="51" y="40"/>
                    <a:pt x="4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2"/>
                    <a:pt x="53" y="5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Freeform 40"/>
          <p:cNvSpPr/>
          <p:nvPr/>
        </p:nvSpPr>
        <p:spPr bwMode="auto">
          <a:xfrm>
            <a:off x="3758103" y="4246942"/>
            <a:ext cx="448873" cy="290482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0"/>
          <p:cNvSpPr/>
          <p:nvPr/>
        </p:nvSpPr>
        <p:spPr bwMode="auto">
          <a:xfrm>
            <a:off x="4141946" y="2854181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0"/>
          <p:cNvSpPr/>
          <p:nvPr/>
        </p:nvSpPr>
        <p:spPr bwMode="auto">
          <a:xfrm>
            <a:off x="624434" y="3797649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482561" y="5154961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9150" y="474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508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展望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14417" y="2413339"/>
            <a:ext cx="5875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挖掘机</a:t>
            </a:r>
            <a:r>
              <a:rPr lang="zh-CN" altLang="en-US" sz="1600" dirty="0">
                <a:solidFill>
                  <a:srgbClr val="005D9D"/>
                </a:solidFill>
                <a:latin typeface="+mn-ea"/>
                <a:cs typeface="Times New Roman" pitchFamily="18" charset="0"/>
              </a:rPr>
              <a:t>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206684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250" y="3112215"/>
            <a:ext cx="89535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本论文是在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老师的悉心指导下完成的。老师渊博的专业知识，严谨的治学态度，精益求精的工作作风，诲人不倦的高尚师德，严以律己、宽以待人的崇高风范，朴实无华、平易近人的人格魅力对我影响深远。不仅是我树立了远大的学术目标、掌握了基本的研究方法，还使我明白了许多待人接物与人处事的道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本论文从选题到完成，每一步都是在铁锤老师的指导下完成了，倾注了老师大量的心血。在此，谨向铁锤老师表示崇高的敬意和衷心的感谢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10778683" y="1878102"/>
            <a:ext cx="1219200" cy="788988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0"/>
          <p:cNvSpPr/>
          <p:nvPr/>
        </p:nvSpPr>
        <p:spPr bwMode="auto">
          <a:xfrm>
            <a:off x="8759825" y="714572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0"/>
          <p:cNvSpPr/>
          <p:nvPr/>
        </p:nvSpPr>
        <p:spPr bwMode="auto">
          <a:xfrm>
            <a:off x="2885294" y="1288343"/>
            <a:ext cx="682429" cy="441026"/>
          </a:xfrm>
          <a:custGeom>
            <a:avLst/>
            <a:gdLst>
              <a:gd name="T0" fmla="*/ 734418 w 235"/>
              <a:gd name="T1" fmla="*/ 170597 h 152"/>
              <a:gd name="T2" fmla="*/ 468439 w 235"/>
              <a:gd name="T3" fmla="*/ 0 h 152"/>
              <a:gd name="T4" fmla="*/ 174672 w 235"/>
              <a:gd name="T5" fmla="*/ 249945 h 152"/>
              <a:gd name="T6" fmla="*/ 170702 w 235"/>
              <a:gd name="T7" fmla="*/ 249945 h 152"/>
              <a:gd name="T8" fmla="*/ 0 w 235"/>
              <a:gd name="T9" fmla="*/ 420542 h 152"/>
              <a:gd name="T10" fmla="*/ 170702 w 235"/>
              <a:gd name="T11" fmla="*/ 603041 h 152"/>
              <a:gd name="T12" fmla="*/ 678840 w 235"/>
              <a:gd name="T13" fmla="*/ 603041 h 152"/>
              <a:gd name="T14" fmla="*/ 932909 w 235"/>
              <a:gd name="T15" fmla="*/ 384835 h 152"/>
              <a:gd name="T16" fmla="*/ 734418 w 235"/>
              <a:gd name="T17" fmla="*/ 170597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0"/>
          <p:cNvSpPr/>
          <p:nvPr/>
        </p:nvSpPr>
        <p:spPr bwMode="auto">
          <a:xfrm>
            <a:off x="260646" y="1849507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8"/>
          <p:cNvGrpSpPr/>
          <p:nvPr/>
        </p:nvGrpSpPr>
        <p:grpSpPr>
          <a:xfrm>
            <a:off x="4252675" y="603550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40"/>
          <p:cNvGrpSpPr/>
          <p:nvPr/>
        </p:nvGrpSpPr>
        <p:grpSpPr>
          <a:xfrm>
            <a:off x="4419600" y="3994935"/>
            <a:ext cx="279651" cy="294939"/>
            <a:chOff x="6335712" y="5392738"/>
            <a:chExt cx="708026" cy="708026"/>
          </a:xfrm>
          <a:solidFill>
            <a:schemeClr val="bg1"/>
          </a:solidFill>
        </p:grpSpPr>
        <p:sp>
          <p:nvSpPr>
            <p:cNvPr id="20" name="Freeform 41"/>
            <p:cNvSpPr/>
            <p:nvPr/>
          </p:nvSpPr>
          <p:spPr bwMode="auto">
            <a:xfrm>
              <a:off x="6781800" y="5392738"/>
              <a:ext cx="261938" cy="258763"/>
            </a:xfrm>
            <a:custGeom>
              <a:avLst/>
              <a:gdLst>
                <a:gd name="T0" fmla="*/ 8 w 70"/>
                <a:gd name="T1" fmla="*/ 0 h 69"/>
                <a:gd name="T2" fmla="*/ 0 w 70"/>
                <a:gd name="T3" fmla="*/ 7 h 69"/>
                <a:gd name="T4" fmla="*/ 2 w 70"/>
                <a:gd name="T5" fmla="*/ 12 h 69"/>
                <a:gd name="T6" fmla="*/ 8 w 70"/>
                <a:gd name="T7" fmla="*/ 14 h 69"/>
                <a:gd name="T8" fmla="*/ 55 w 70"/>
                <a:gd name="T9" fmla="*/ 62 h 69"/>
                <a:gd name="T10" fmla="*/ 62 w 70"/>
                <a:gd name="T11" fmla="*/ 69 h 69"/>
                <a:gd name="T12" fmla="*/ 70 w 70"/>
                <a:gd name="T13" fmla="*/ 62 h 69"/>
                <a:gd name="T14" fmla="*/ 8 w 70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8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5" y="14"/>
                    <a:pt x="8" y="14"/>
                  </a:cubicBezTo>
                  <a:cubicBezTo>
                    <a:pt x="34" y="14"/>
                    <a:pt x="55" y="36"/>
                    <a:pt x="55" y="62"/>
                  </a:cubicBezTo>
                  <a:cubicBezTo>
                    <a:pt x="55" y="66"/>
                    <a:pt x="58" y="69"/>
                    <a:pt x="62" y="69"/>
                  </a:cubicBezTo>
                  <a:cubicBezTo>
                    <a:pt x="66" y="69"/>
                    <a:pt x="70" y="66"/>
                    <a:pt x="70" y="62"/>
                  </a:cubicBezTo>
                  <a:cubicBezTo>
                    <a:pt x="70" y="28"/>
                    <a:pt x="4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42"/>
            <p:cNvSpPr/>
            <p:nvPr/>
          </p:nvSpPr>
          <p:spPr bwMode="auto">
            <a:xfrm>
              <a:off x="6781800" y="5492751"/>
              <a:ext cx="157163" cy="158750"/>
            </a:xfrm>
            <a:custGeom>
              <a:avLst/>
              <a:gdLst>
                <a:gd name="T0" fmla="*/ 28 w 42"/>
                <a:gd name="T1" fmla="*/ 35 h 42"/>
                <a:gd name="T2" fmla="*/ 35 w 42"/>
                <a:gd name="T3" fmla="*/ 42 h 42"/>
                <a:gd name="T4" fmla="*/ 42 w 42"/>
                <a:gd name="T5" fmla="*/ 35 h 42"/>
                <a:gd name="T6" fmla="*/ 8 w 42"/>
                <a:gd name="T7" fmla="*/ 0 h 42"/>
                <a:gd name="T8" fmla="*/ 0 w 42"/>
                <a:gd name="T9" fmla="*/ 8 h 42"/>
                <a:gd name="T10" fmla="*/ 2 w 42"/>
                <a:gd name="T11" fmla="*/ 13 h 42"/>
                <a:gd name="T12" fmla="*/ 8 w 42"/>
                <a:gd name="T13" fmla="*/ 15 h 42"/>
                <a:gd name="T14" fmla="*/ 28 w 42"/>
                <a:gd name="T15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8" y="35"/>
                  </a:moveTo>
                  <a:cubicBezTo>
                    <a:pt x="28" y="39"/>
                    <a:pt x="31" y="42"/>
                    <a:pt x="35" y="42"/>
                  </a:cubicBezTo>
                  <a:cubicBezTo>
                    <a:pt x="39" y="42"/>
                    <a:pt x="42" y="39"/>
                    <a:pt x="42" y="35"/>
                  </a:cubicBezTo>
                  <a:cubicBezTo>
                    <a:pt x="42" y="16"/>
                    <a:pt x="27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5" y="15"/>
                    <a:pt x="8" y="15"/>
                  </a:cubicBezTo>
                  <a:cubicBezTo>
                    <a:pt x="19" y="15"/>
                    <a:pt x="28" y="24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reeform 43"/>
            <p:cNvSpPr>
              <a:spLocks noEditPoints="1"/>
            </p:cNvSpPr>
            <p:nvPr/>
          </p:nvSpPr>
          <p:spPr bwMode="auto">
            <a:xfrm>
              <a:off x="6335712" y="5407026"/>
              <a:ext cx="692150" cy="693738"/>
            </a:xfrm>
            <a:custGeom>
              <a:avLst/>
              <a:gdLst>
                <a:gd name="T0" fmla="*/ 85 w 185"/>
                <a:gd name="T1" fmla="*/ 19 h 185"/>
                <a:gd name="T2" fmla="*/ 18 w 185"/>
                <a:gd name="T3" fmla="*/ 19 h 185"/>
                <a:gd name="T4" fmla="*/ 18 w 185"/>
                <a:gd name="T5" fmla="*/ 86 h 185"/>
                <a:gd name="T6" fmla="*/ 57 w 185"/>
                <a:gd name="T7" fmla="*/ 99 h 185"/>
                <a:gd name="T8" fmla="*/ 73 w 185"/>
                <a:gd name="T9" fmla="*/ 104 h 185"/>
                <a:gd name="T10" fmla="*/ 81 w 185"/>
                <a:gd name="T11" fmla="*/ 112 h 185"/>
                <a:gd name="T12" fmla="*/ 85 w 185"/>
                <a:gd name="T13" fmla="*/ 128 h 185"/>
                <a:gd name="T14" fmla="*/ 99 w 185"/>
                <a:gd name="T15" fmla="*/ 166 h 185"/>
                <a:gd name="T16" fmla="*/ 166 w 185"/>
                <a:gd name="T17" fmla="*/ 166 h 185"/>
                <a:gd name="T18" fmla="*/ 166 w 185"/>
                <a:gd name="T19" fmla="*/ 99 h 185"/>
                <a:gd name="T20" fmla="*/ 85 w 185"/>
                <a:gd name="T21" fmla="*/ 19 h 185"/>
                <a:gd name="T22" fmla="*/ 78 w 185"/>
                <a:gd name="T23" fmla="*/ 65 h 185"/>
                <a:gd name="T24" fmla="*/ 78 w 185"/>
                <a:gd name="T25" fmla="*/ 71 h 185"/>
                <a:gd name="T26" fmla="*/ 71 w 185"/>
                <a:gd name="T27" fmla="*/ 78 h 185"/>
                <a:gd name="T28" fmla="*/ 64 w 185"/>
                <a:gd name="T29" fmla="*/ 78 h 185"/>
                <a:gd name="T30" fmla="*/ 51 w 185"/>
                <a:gd name="T31" fmla="*/ 65 h 185"/>
                <a:gd name="T32" fmla="*/ 38 w 185"/>
                <a:gd name="T33" fmla="*/ 78 h 185"/>
                <a:gd name="T34" fmla="*/ 31 w 185"/>
                <a:gd name="T35" fmla="*/ 78 h 185"/>
                <a:gd name="T36" fmla="*/ 25 w 185"/>
                <a:gd name="T37" fmla="*/ 71 h 185"/>
                <a:gd name="T38" fmla="*/ 25 w 185"/>
                <a:gd name="T39" fmla="*/ 65 h 185"/>
                <a:gd name="T40" fmla="*/ 38 w 185"/>
                <a:gd name="T41" fmla="*/ 51 h 185"/>
                <a:gd name="T42" fmla="*/ 25 w 185"/>
                <a:gd name="T43" fmla="*/ 38 h 185"/>
                <a:gd name="T44" fmla="*/ 25 w 185"/>
                <a:gd name="T45" fmla="*/ 32 h 185"/>
                <a:gd name="T46" fmla="*/ 31 w 185"/>
                <a:gd name="T47" fmla="*/ 25 h 185"/>
                <a:gd name="T48" fmla="*/ 38 w 185"/>
                <a:gd name="T49" fmla="*/ 25 h 185"/>
                <a:gd name="T50" fmla="*/ 51 w 185"/>
                <a:gd name="T51" fmla="*/ 38 h 185"/>
                <a:gd name="T52" fmla="*/ 64 w 185"/>
                <a:gd name="T53" fmla="*/ 25 h 185"/>
                <a:gd name="T54" fmla="*/ 71 w 185"/>
                <a:gd name="T55" fmla="*/ 25 h 185"/>
                <a:gd name="T56" fmla="*/ 78 w 185"/>
                <a:gd name="T57" fmla="*/ 32 h 185"/>
                <a:gd name="T58" fmla="*/ 78 w 185"/>
                <a:gd name="T59" fmla="*/ 38 h 185"/>
                <a:gd name="T60" fmla="*/ 64 w 185"/>
                <a:gd name="T61" fmla="*/ 51 h 185"/>
                <a:gd name="T62" fmla="*/ 78 w 185"/>
                <a:gd name="T63" fmla="*/ 65 h 185"/>
                <a:gd name="T64" fmla="*/ 111 w 185"/>
                <a:gd name="T65" fmla="*/ 112 h 185"/>
                <a:gd name="T66" fmla="*/ 126 w 185"/>
                <a:gd name="T67" fmla="*/ 112 h 185"/>
                <a:gd name="T68" fmla="*/ 126 w 185"/>
                <a:gd name="T69" fmla="*/ 127 h 185"/>
                <a:gd name="T70" fmla="*/ 111 w 185"/>
                <a:gd name="T71" fmla="*/ 127 h 185"/>
                <a:gd name="T72" fmla="*/ 111 w 185"/>
                <a:gd name="T73" fmla="*/ 112 h 185"/>
                <a:gd name="T74" fmla="*/ 126 w 185"/>
                <a:gd name="T75" fmla="*/ 161 h 185"/>
                <a:gd name="T76" fmla="*/ 111 w 185"/>
                <a:gd name="T77" fmla="*/ 161 h 185"/>
                <a:gd name="T78" fmla="*/ 111 w 185"/>
                <a:gd name="T79" fmla="*/ 146 h 185"/>
                <a:gd name="T80" fmla="*/ 126 w 185"/>
                <a:gd name="T81" fmla="*/ 146 h 185"/>
                <a:gd name="T82" fmla="*/ 126 w 185"/>
                <a:gd name="T83" fmla="*/ 161 h 185"/>
                <a:gd name="T84" fmla="*/ 160 w 185"/>
                <a:gd name="T85" fmla="*/ 161 h 185"/>
                <a:gd name="T86" fmla="*/ 145 w 185"/>
                <a:gd name="T87" fmla="*/ 161 h 185"/>
                <a:gd name="T88" fmla="*/ 145 w 185"/>
                <a:gd name="T89" fmla="*/ 146 h 185"/>
                <a:gd name="T90" fmla="*/ 160 w 185"/>
                <a:gd name="T91" fmla="*/ 146 h 185"/>
                <a:gd name="T92" fmla="*/ 160 w 185"/>
                <a:gd name="T93" fmla="*/ 161 h 185"/>
                <a:gd name="T94" fmla="*/ 160 w 185"/>
                <a:gd name="T95" fmla="*/ 127 h 185"/>
                <a:gd name="T96" fmla="*/ 145 w 185"/>
                <a:gd name="T97" fmla="*/ 127 h 185"/>
                <a:gd name="T98" fmla="*/ 145 w 185"/>
                <a:gd name="T99" fmla="*/ 112 h 185"/>
                <a:gd name="T100" fmla="*/ 160 w 185"/>
                <a:gd name="T101" fmla="*/ 112 h 185"/>
                <a:gd name="T102" fmla="*/ 160 w 185"/>
                <a:gd name="T103" fmla="*/ 1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5" h="185">
                  <a:moveTo>
                    <a:pt x="85" y="19"/>
                  </a:moveTo>
                  <a:cubicBezTo>
                    <a:pt x="67" y="0"/>
                    <a:pt x="37" y="0"/>
                    <a:pt x="18" y="19"/>
                  </a:cubicBezTo>
                  <a:cubicBezTo>
                    <a:pt x="0" y="37"/>
                    <a:pt x="0" y="67"/>
                    <a:pt x="18" y="86"/>
                  </a:cubicBezTo>
                  <a:cubicBezTo>
                    <a:pt x="29" y="96"/>
                    <a:pt x="43" y="101"/>
                    <a:pt x="57" y="99"/>
                  </a:cubicBezTo>
                  <a:cubicBezTo>
                    <a:pt x="62" y="99"/>
                    <a:pt x="69" y="100"/>
                    <a:pt x="73" y="104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4" y="116"/>
                    <a:pt x="86" y="122"/>
                    <a:pt x="85" y="128"/>
                  </a:cubicBezTo>
                  <a:cubicBezTo>
                    <a:pt x="84" y="141"/>
                    <a:pt x="88" y="156"/>
                    <a:pt x="99" y="166"/>
                  </a:cubicBezTo>
                  <a:cubicBezTo>
                    <a:pt x="117" y="185"/>
                    <a:pt x="147" y="185"/>
                    <a:pt x="166" y="166"/>
                  </a:cubicBezTo>
                  <a:cubicBezTo>
                    <a:pt x="185" y="148"/>
                    <a:pt x="185" y="118"/>
                    <a:pt x="166" y="99"/>
                  </a:cubicBezTo>
                  <a:lnTo>
                    <a:pt x="85" y="19"/>
                  </a:lnTo>
                  <a:close/>
                  <a:moveTo>
                    <a:pt x="78" y="65"/>
                  </a:moveTo>
                  <a:cubicBezTo>
                    <a:pt x="79" y="66"/>
                    <a:pt x="79" y="69"/>
                    <a:pt x="78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9" y="80"/>
                    <a:pt x="66" y="80"/>
                    <a:pt x="64" y="7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6" y="80"/>
                    <a:pt x="33" y="80"/>
                    <a:pt x="31" y="78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23" y="69"/>
                    <a:pt x="23" y="66"/>
                    <a:pt x="25" y="65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3" y="36"/>
                    <a:pt x="23" y="34"/>
                    <a:pt x="25" y="3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6" y="23"/>
                    <a:pt x="38" y="25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6" y="23"/>
                    <a:pt x="69" y="23"/>
                    <a:pt x="71" y="25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9" y="34"/>
                    <a:pt x="79" y="36"/>
                    <a:pt x="78" y="38"/>
                  </a:cubicBezTo>
                  <a:cubicBezTo>
                    <a:pt x="64" y="51"/>
                    <a:pt x="64" y="51"/>
                    <a:pt x="64" y="51"/>
                  </a:cubicBezTo>
                  <a:lnTo>
                    <a:pt x="78" y="65"/>
                  </a:lnTo>
                  <a:close/>
                  <a:moveTo>
                    <a:pt x="111" y="112"/>
                  </a:moveTo>
                  <a:cubicBezTo>
                    <a:pt x="116" y="108"/>
                    <a:pt x="122" y="108"/>
                    <a:pt x="126" y="112"/>
                  </a:cubicBezTo>
                  <a:cubicBezTo>
                    <a:pt x="131" y="116"/>
                    <a:pt x="131" y="123"/>
                    <a:pt x="126" y="127"/>
                  </a:cubicBezTo>
                  <a:cubicBezTo>
                    <a:pt x="122" y="131"/>
                    <a:pt x="116" y="131"/>
                    <a:pt x="111" y="127"/>
                  </a:cubicBezTo>
                  <a:cubicBezTo>
                    <a:pt x="107" y="123"/>
                    <a:pt x="107" y="116"/>
                    <a:pt x="111" y="112"/>
                  </a:cubicBezTo>
                  <a:close/>
                  <a:moveTo>
                    <a:pt x="126" y="161"/>
                  </a:moveTo>
                  <a:cubicBezTo>
                    <a:pt x="122" y="165"/>
                    <a:pt x="116" y="165"/>
                    <a:pt x="111" y="161"/>
                  </a:cubicBezTo>
                  <a:cubicBezTo>
                    <a:pt x="107" y="156"/>
                    <a:pt x="107" y="150"/>
                    <a:pt x="111" y="146"/>
                  </a:cubicBezTo>
                  <a:cubicBezTo>
                    <a:pt x="116" y="141"/>
                    <a:pt x="122" y="141"/>
                    <a:pt x="126" y="146"/>
                  </a:cubicBezTo>
                  <a:cubicBezTo>
                    <a:pt x="131" y="150"/>
                    <a:pt x="131" y="156"/>
                    <a:pt x="126" y="161"/>
                  </a:cubicBezTo>
                  <a:close/>
                  <a:moveTo>
                    <a:pt x="160" y="161"/>
                  </a:moveTo>
                  <a:cubicBezTo>
                    <a:pt x="156" y="165"/>
                    <a:pt x="149" y="165"/>
                    <a:pt x="145" y="161"/>
                  </a:cubicBezTo>
                  <a:cubicBezTo>
                    <a:pt x="141" y="156"/>
                    <a:pt x="141" y="150"/>
                    <a:pt x="145" y="146"/>
                  </a:cubicBezTo>
                  <a:cubicBezTo>
                    <a:pt x="149" y="141"/>
                    <a:pt x="156" y="141"/>
                    <a:pt x="160" y="146"/>
                  </a:cubicBezTo>
                  <a:cubicBezTo>
                    <a:pt x="164" y="150"/>
                    <a:pt x="164" y="156"/>
                    <a:pt x="160" y="161"/>
                  </a:cubicBezTo>
                  <a:close/>
                  <a:moveTo>
                    <a:pt x="160" y="127"/>
                  </a:moveTo>
                  <a:cubicBezTo>
                    <a:pt x="156" y="131"/>
                    <a:pt x="149" y="131"/>
                    <a:pt x="145" y="127"/>
                  </a:cubicBezTo>
                  <a:cubicBezTo>
                    <a:pt x="141" y="123"/>
                    <a:pt x="141" y="116"/>
                    <a:pt x="145" y="112"/>
                  </a:cubicBezTo>
                  <a:cubicBezTo>
                    <a:pt x="149" y="108"/>
                    <a:pt x="156" y="108"/>
                    <a:pt x="160" y="112"/>
                  </a:cubicBezTo>
                  <a:cubicBezTo>
                    <a:pt x="164" y="116"/>
                    <a:pt x="164" y="123"/>
                    <a:pt x="16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965079" y="741954"/>
            <a:ext cx="6181439" cy="4543094"/>
            <a:chOff x="3135609" y="1400509"/>
            <a:chExt cx="4327334" cy="3180406"/>
          </a:xfrm>
          <a:solidFill>
            <a:srgbClr val="005D9D"/>
          </a:solidFill>
        </p:grpSpPr>
        <p:sp>
          <p:nvSpPr>
            <p:cNvPr id="13" name="椭圆 12"/>
            <p:cNvSpPr/>
            <p:nvPr/>
          </p:nvSpPr>
          <p:spPr>
            <a:xfrm>
              <a:off x="4594415" y="4200084"/>
              <a:ext cx="380831" cy="380831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35609" y="2315938"/>
              <a:ext cx="246284" cy="24628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00775" y="3769099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65845" y="2170529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666182" y="4147816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99495" y="3795126"/>
              <a:ext cx="63448" cy="63448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046662" y="216130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84601" y="2399021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8266" y="1400509"/>
              <a:ext cx="304924" cy="30492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222774" y="438429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3725" y="241600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93804" y="200299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98943" y="361187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82566" y="254717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93172" y="215359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74221" y="2527271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0654" y="683997"/>
            <a:ext cx="3682707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8168641" y="678179"/>
            <a:ext cx="3349725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88336" y="454372"/>
            <a:ext cx="422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指标选取与权重计算</a:t>
            </a:r>
          </a:p>
        </p:txBody>
      </p:sp>
      <p:sp>
        <p:nvSpPr>
          <p:cNvPr id="45" name="Freeform 78"/>
          <p:cNvSpPr/>
          <p:nvPr/>
        </p:nvSpPr>
        <p:spPr bwMode="auto">
          <a:xfrm>
            <a:off x="758190" y="1392891"/>
            <a:ext cx="2635250" cy="4456079"/>
          </a:xfrm>
          <a:custGeom>
            <a:avLst/>
            <a:gdLst>
              <a:gd name="T0" fmla="*/ 1029314 w 205"/>
              <a:gd name="T1" fmla="*/ 3500255 h 347"/>
              <a:gd name="T2" fmla="*/ 696301 w 205"/>
              <a:gd name="T3" fmla="*/ 3298511 h 347"/>
              <a:gd name="T4" fmla="*/ 585296 w 205"/>
              <a:gd name="T5" fmla="*/ 3298511 h 347"/>
              <a:gd name="T6" fmla="*/ 494475 w 205"/>
              <a:gd name="T7" fmla="*/ 3197639 h 347"/>
              <a:gd name="T8" fmla="*/ 514657 w 205"/>
              <a:gd name="T9" fmla="*/ 3137116 h 347"/>
              <a:gd name="T10" fmla="*/ 494475 w 205"/>
              <a:gd name="T11" fmla="*/ 3076593 h 347"/>
              <a:gd name="T12" fmla="*/ 514657 w 205"/>
              <a:gd name="T13" fmla="*/ 3016070 h 347"/>
              <a:gd name="T14" fmla="*/ 494475 w 205"/>
              <a:gd name="T15" fmla="*/ 2965634 h 347"/>
              <a:gd name="T16" fmla="*/ 514657 w 205"/>
              <a:gd name="T17" fmla="*/ 2905111 h 347"/>
              <a:gd name="T18" fmla="*/ 494475 w 205"/>
              <a:gd name="T19" fmla="*/ 2844588 h 347"/>
              <a:gd name="T20" fmla="*/ 514657 w 205"/>
              <a:gd name="T21" fmla="*/ 2784064 h 347"/>
              <a:gd name="T22" fmla="*/ 494475 w 205"/>
              <a:gd name="T23" fmla="*/ 2723541 h 347"/>
              <a:gd name="T24" fmla="*/ 524748 w 205"/>
              <a:gd name="T25" fmla="*/ 2652931 h 347"/>
              <a:gd name="T26" fmla="*/ 353196 w 205"/>
              <a:gd name="T27" fmla="*/ 2067874 h 347"/>
              <a:gd name="T28" fmla="*/ 100913 w 205"/>
              <a:gd name="T29" fmla="*/ 1482817 h 347"/>
              <a:gd name="T30" fmla="*/ 0 w 205"/>
              <a:gd name="T31" fmla="*/ 1038981 h 347"/>
              <a:gd name="T32" fmla="*/ 121096 w 205"/>
              <a:gd name="T33" fmla="*/ 544708 h 347"/>
              <a:gd name="T34" fmla="*/ 1029314 w 205"/>
              <a:gd name="T35" fmla="*/ 0 h 347"/>
              <a:gd name="T36" fmla="*/ 2068720 w 205"/>
              <a:gd name="T37" fmla="*/ 1038981 h 347"/>
              <a:gd name="T38" fmla="*/ 2058629 w 205"/>
              <a:gd name="T39" fmla="*/ 1180201 h 347"/>
              <a:gd name="T40" fmla="*/ 1977898 w 205"/>
              <a:gd name="T41" fmla="*/ 1452555 h 347"/>
              <a:gd name="T42" fmla="*/ 1957716 w 205"/>
              <a:gd name="T43" fmla="*/ 1482817 h 347"/>
              <a:gd name="T44" fmla="*/ 1543972 w 205"/>
              <a:gd name="T45" fmla="*/ 2652931 h 347"/>
              <a:gd name="T46" fmla="*/ 1574245 w 205"/>
              <a:gd name="T47" fmla="*/ 2723541 h 347"/>
              <a:gd name="T48" fmla="*/ 1554063 w 205"/>
              <a:gd name="T49" fmla="*/ 2784064 h 347"/>
              <a:gd name="T50" fmla="*/ 1574245 w 205"/>
              <a:gd name="T51" fmla="*/ 2844588 h 347"/>
              <a:gd name="T52" fmla="*/ 1554063 w 205"/>
              <a:gd name="T53" fmla="*/ 2905111 h 347"/>
              <a:gd name="T54" fmla="*/ 1574245 w 205"/>
              <a:gd name="T55" fmla="*/ 2965634 h 347"/>
              <a:gd name="T56" fmla="*/ 1554063 w 205"/>
              <a:gd name="T57" fmla="*/ 3016070 h 347"/>
              <a:gd name="T58" fmla="*/ 1574245 w 205"/>
              <a:gd name="T59" fmla="*/ 3076593 h 347"/>
              <a:gd name="T60" fmla="*/ 1554063 w 205"/>
              <a:gd name="T61" fmla="*/ 3137116 h 347"/>
              <a:gd name="T62" fmla="*/ 1574245 w 205"/>
              <a:gd name="T63" fmla="*/ 3197639 h 347"/>
              <a:gd name="T64" fmla="*/ 1473332 w 205"/>
              <a:gd name="T65" fmla="*/ 3298511 h 347"/>
              <a:gd name="T66" fmla="*/ 1372419 w 205"/>
              <a:gd name="T67" fmla="*/ 3298511 h 347"/>
              <a:gd name="T68" fmla="*/ 1029314 w 205"/>
              <a:gd name="T69" fmla="*/ 3500255 h 3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5" h="347">
                <a:moveTo>
                  <a:pt x="102" y="347"/>
                </a:moveTo>
                <a:cubicBezTo>
                  <a:pt x="88" y="347"/>
                  <a:pt x="76" y="339"/>
                  <a:pt x="69" y="327"/>
                </a:cubicBezTo>
                <a:cubicBezTo>
                  <a:pt x="58" y="327"/>
                  <a:pt x="58" y="327"/>
                  <a:pt x="58" y="327"/>
                </a:cubicBezTo>
                <a:cubicBezTo>
                  <a:pt x="53" y="327"/>
                  <a:pt x="49" y="323"/>
                  <a:pt x="49" y="317"/>
                </a:cubicBezTo>
                <a:cubicBezTo>
                  <a:pt x="49" y="315"/>
                  <a:pt x="50" y="313"/>
                  <a:pt x="51" y="311"/>
                </a:cubicBezTo>
                <a:cubicBezTo>
                  <a:pt x="50" y="309"/>
                  <a:pt x="49" y="307"/>
                  <a:pt x="49" y="305"/>
                </a:cubicBezTo>
                <a:cubicBezTo>
                  <a:pt x="49" y="303"/>
                  <a:pt x="50" y="301"/>
                  <a:pt x="51" y="299"/>
                </a:cubicBezTo>
                <a:cubicBezTo>
                  <a:pt x="50" y="298"/>
                  <a:pt x="49" y="296"/>
                  <a:pt x="49" y="294"/>
                </a:cubicBezTo>
                <a:cubicBezTo>
                  <a:pt x="49" y="291"/>
                  <a:pt x="50" y="289"/>
                  <a:pt x="51" y="288"/>
                </a:cubicBezTo>
                <a:cubicBezTo>
                  <a:pt x="50" y="286"/>
                  <a:pt x="49" y="284"/>
                  <a:pt x="49" y="282"/>
                </a:cubicBezTo>
                <a:cubicBezTo>
                  <a:pt x="49" y="280"/>
                  <a:pt x="50" y="278"/>
                  <a:pt x="51" y="276"/>
                </a:cubicBezTo>
                <a:cubicBezTo>
                  <a:pt x="50" y="274"/>
                  <a:pt x="49" y="272"/>
                  <a:pt x="49" y="270"/>
                </a:cubicBezTo>
                <a:cubicBezTo>
                  <a:pt x="49" y="267"/>
                  <a:pt x="50" y="265"/>
                  <a:pt x="52" y="263"/>
                </a:cubicBezTo>
                <a:cubicBezTo>
                  <a:pt x="49" y="247"/>
                  <a:pt x="44" y="229"/>
                  <a:pt x="35" y="205"/>
                </a:cubicBezTo>
                <a:cubicBezTo>
                  <a:pt x="29" y="189"/>
                  <a:pt x="21" y="170"/>
                  <a:pt x="10" y="147"/>
                </a:cubicBezTo>
                <a:cubicBezTo>
                  <a:pt x="4" y="133"/>
                  <a:pt x="0" y="118"/>
                  <a:pt x="0" y="103"/>
                </a:cubicBezTo>
                <a:cubicBezTo>
                  <a:pt x="0" y="86"/>
                  <a:pt x="4" y="69"/>
                  <a:pt x="12" y="54"/>
                </a:cubicBezTo>
                <a:cubicBezTo>
                  <a:pt x="30" y="21"/>
                  <a:pt x="65" y="0"/>
                  <a:pt x="102" y="0"/>
                </a:cubicBezTo>
                <a:cubicBezTo>
                  <a:pt x="159" y="0"/>
                  <a:pt x="205" y="46"/>
                  <a:pt x="205" y="103"/>
                </a:cubicBezTo>
                <a:cubicBezTo>
                  <a:pt x="205" y="107"/>
                  <a:pt x="204" y="112"/>
                  <a:pt x="204" y="117"/>
                </a:cubicBezTo>
                <a:cubicBezTo>
                  <a:pt x="202" y="126"/>
                  <a:pt x="200" y="135"/>
                  <a:pt x="196" y="144"/>
                </a:cubicBezTo>
                <a:cubicBezTo>
                  <a:pt x="195" y="145"/>
                  <a:pt x="195" y="146"/>
                  <a:pt x="194" y="147"/>
                </a:cubicBezTo>
                <a:cubicBezTo>
                  <a:pt x="168" y="204"/>
                  <a:pt x="157" y="237"/>
                  <a:pt x="153" y="263"/>
                </a:cubicBezTo>
                <a:cubicBezTo>
                  <a:pt x="155" y="265"/>
                  <a:pt x="156" y="267"/>
                  <a:pt x="156" y="270"/>
                </a:cubicBezTo>
                <a:cubicBezTo>
                  <a:pt x="156" y="272"/>
                  <a:pt x="155" y="274"/>
                  <a:pt x="154" y="276"/>
                </a:cubicBezTo>
                <a:cubicBezTo>
                  <a:pt x="155" y="278"/>
                  <a:pt x="156" y="280"/>
                  <a:pt x="156" y="282"/>
                </a:cubicBezTo>
                <a:cubicBezTo>
                  <a:pt x="156" y="284"/>
                  <a:pt x="155" y="286"/>
                  <a:pt x="154" y="288"/>
                </a:cubicBezTo>
                <a:cubicBezTo>
                  <a:pt x="155" y="289"/>
                  <a:pt x="156" y="291"/>
                  <a:pt x="156" y="294"/>
                </a:cubicBezTo>
                <a:cubicBezTo>
                  <a:pt x="156" y="296"/>
                  <a:pt x="155" y="298"/>
                  <a:pt x="154" y="299"/>
                </a:cubicBezTo>
                <a:cubicBezTo>
                  <a:pt x="155" y="301"/>
                  <a:pt x="156" y="303"/>
                  <a:pt x="156" y="305"/>
                </a:cubicBezTo>
                <a:cubicBezTo>
                  <a:pt x="156" y="307"/>
                  <a:pt x="155" y="309"/>
                  <a:pt x="154" y="311"/>
                </a:cubicBezTo>
                <a:cubicBezTo>
                  <a:pt x="155" y="313"/>
                  <a:pt x="156" y="315"/>
                  <a:pt x="156" y="317"/>
                </a:cubicBezTo>
                <a:cubicBezTo>
                  <a:pt x="156" y="323"/>
                  <a:pt x="152" y="327"/>
                  <a:pt x="146" y="327"/>
                </a:cubicBezTo>
                <a:cubicBezTo>
                  <a:pt x="136" y="327"/>
                  <a:pt x="136" y="327"/>
                  <a:pt x="136" y="327"/>
                </a:cubicBezTo>
                <a:cubicBezTo>
                  <a:pt x="129" y="339"/>
                  <a:pt x="116" y="347"/>
                  <a:pt x="102" y="347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79"/>
          <p:cNvSpPr/>
          <p:nvPr/>
        </p:nvSpPr>
        <p:spPr bwMode="auto">
          <a:xfrm>
            <a:off x="1441253" y="4783957"/>
            <a:ext cx="1259020" cy="1000345"/>
          </a:xfrm>
          <a:custGeom>
            <a:avLst/>
            <a:gdLst>
              <a:gd name="T0" fmla="*/ 0 w 98"/>
              <a:gd name="T1" fmla="*/ 413080 h 78"/>
              <a:gd name="T2" fmla="*/ 50498 w 98"/>
              <a:gd name="T3" fmla="*/ 473531 h 78"/>
              <a:gd name="T4" fmla="*/ 0 w 98"/>
              <a:gd name="T5" fmla="*/ 533982 h 78"/>
              <a:gd name="T6" fmla="*/ 50498 w 98"/>
              <a:gd name="T7" fmla="*/ 594433 h 78"/>
              <a:gd name="T8" fmla="*/ 181792 w 98"/>
              <a:gd name="T9" fmla="*/ 594433 h 78"/>
              <a:gd name="T10" fmla="*/ 494879 w 98"/>
              <a:gd name="T11" fmla="*/ 785860 h 78"/>
              <a:gd name="T12" fmla="*/ 807966 w 98"/>
              <a:gd name="T13" fmla="*/ 594433 h 78"/>
              <a:gd name="T14" fmla="*/ 939260 w 98"/>
              <a:gd name="T15" fmla="*/ 594433 h 78"/>
              <a:gd name="T16" fmla="*/ 989758 w 98"/>
              <a:gd name="T17" fmla="*/ 533982 h 78"/>
              <a:gd name="T18" fmla="*/ 939260 w 98"/>
              <a:gd name="T19" fmla="*/ 473531 h 78"/>
              <a:gd name="T20" fmla="*/ 989758 w 98"/>
              <a:gd name="T21" fmla="*/ 413080 h 78"/>
              <a:gd name="T22" fmla="*/ 939260 w 98"/>
              <a:gd name="T23" fmla="*/ 352629 h 78"/>
              <a:gd name="T24" fmla="*/ 989758 w 98"/>
              <a:gd name="T25" fmla="*/ 302254 h 78"/>
              <a:gd name="T26" fmla="*/ 939260 w 98"/>
              <a:gd name="T27" fmla="*/ 241803 h 78"/>
              <a:gd name="T28" fmla="*/ 989758 w 98"/>
              <a:gd name="T29" fmla="*/ 181352 h 78"/>
              <a:gd name="T30" fmla="*/ 939260 w 98"/>
              <a:gd name="T31" fmla="*/ 120902 h 78"/>
              <a:gd name="T32" fmla="*/ 989758 w 98"/>
              <a:gd name="T33" fmla="*/ 60451 h 78"/>
              <a:gd name="T34" fmla="*/ 939260 w 98"/>
              <a:gd name="T35" fmla="*/ 0 h 78"/>
              <a:gd name="T36" fmla="*/ 50498 w 98"/>
              <a:gd name="T37" fmla="*/ 0 h 78"/>
              <a:gd name="T38" fmla="*/ 0 w 98"/>
              <a:gd name="T39" fmla="*/ 60451 h 78"/>
              <a:gd name="T40" fmla="*/ 50498 w 98"/>
              <a:gd name="T41" fmla="*/ 120902 h 78"/>
              <a:gd name="T42" fmla="*/ 0 w 98"/>
              <a:gd name="T43" fmla="*/ 181352 h 78"/>
              <a:gd name="T44" fmla="*/ 50498 w 98"/>
              <a:gd name="T45" fmla="*/ 241803 h 78"/>
              <a:gd name="T46" fmla="*/ 0 w 98"/>
              <a:gd name="T47" fmla="*/ 302254 h 78"/>
              <a:gd name="T48" fmla="*/ 50498 w 98"/>
              <a:gd name="T49" fmla="*/ 352629 h 78"/>
              <a:gd name="T50" fmla="*/ 0 w 98"/>
              <a:gd name="T51" fmla="*/ 413080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" h="78">
                <a:moveTo>
                  <a:pt x="0" y="41"/>
                </a:moveTo>
                <a:cubicBezTo>
                  <a:pt x="0" y="45"/>
                  <a:pt x="3" y="47"/>
                  <a:pt x="5" y="47"/>
                </a:cubicBezTo>
                <a:cubicBezTo>
                  <a:pt x="3" y="47"/>
                  <a:pt x="0" y="50"/>
                  <a:pt x="0" y="53"/>
                </a:cubicBezTo>
                <a:cubicBezTo>
                  <a:pt x="0" y="56"/>
                  <a:pt x="3" y="59"/>
                  <a:pt x="5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4" y="70"/>
                  <a:pt x="36" y="78"/>
                  <a:pt x="49" y="78"/>
                </a:cubicBezTo>
                <a:cubicBezTo>
                  <a:pt x="63" y="78"/>
                  <a:pt x="75" y="70"/>
                  <a:pt x="80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6" y="59"/>
                  <a:pt x="98" y="56"/>
                  <a:pt x="98" y="53"/>
                </a:cubicBezTo>
                <a:cubicBezTo>
                  <a:pt x="98" y="50"/>
                  <a:pt x="96" y="47"/>
                  <a:pt x="93" y="47"/>
                </a:cubicBezTo>
                <a:cubicBezTo>
                  <a:pt x="96" y="47"/>
                  <a:pt x="98" y="45"/>
                  <a:pt x="98" y="41"/>
                </a:cubicBezTo>
                <a:cubicBezTo>
                  <a:pt x="98" y="38"/>
                  <a:pt x="96" y="35"/>
                  <a:pt x="93" y="35"/>
                </a:cubicBezTo>
                <a:cubicBezTo>
                  <a:pt x="96" y="35"/>
                  <a:pt x="98" y="33"/>
                  <a:pt x="98" y="30"/>
                </a:cubicBezTo>
                <a:cubicBezTo>
                  <a:pt x="98" y="26"/>
                  <a:pt x="96" y="24"/>
                  <a:pt x="93" y="24"/>
                </a:cubicBezTo>
                <a:cubicBezTo>
                  <a:pt x="96" y="24"/>
                  <a:pt x="98" y="21"/>
                  <a:pt x="98" y="18"/>
                </a:cubicBezTo>
                <a:cubicBezTo>
                  <a:pt x="98" y="15"/>
                  <a:pt x="96" y="12"/>
                  <a:pt x="93" y="12"/>
                </a:cubicBezTo>
                <a:cubicBezTo>
                  <a:pt x="96" y="12"/>
                  <a:pt x="98" y="9"/>
                  <a:pt x="98" y="6"/>
                </a:cubicBezTo>
                <a:cubicBezTo>
                  <a:pt x="98" y="3"/>
                  <a:pt x="96" y="0"/>
                  <a:pt x="93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5" y="12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21"/>
                  <a:pt x="3" y="24"/>
                  <a:pt x="5" y="24"/>
                </a:cubicBezTo>
                <a:cubicBezTo>
                  <a:pt x="3" y="24"/>
                  <a:pt x="0" y="26"/>
                  <a:pt x="0" y="30"/>
                </a:cubicBezTo>
                <a:cubicBezTo>
                  <a:pt x="0" y="33"/>
                  <a:pt x="3" y="35"/>
                  <a:pt x="5" y="35"/>
                </a:cubicBezTo>
                <a:cubicBezTo>
                  <a:pt x="3" y="35"/>
                  <a:pt x="0" y="38"/>
                  <a:pt x="0" y="4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824880" y="1457559"/>
            <a:ext cx="2501872" cy="3326396"/>
          </a:xfrm>
          <a:custGeom>
            <a:avLst/>
            <a:gdLst>
              <a:gd name="connsiteX0" fmla="*/ 1243621 w 2501872"/>
              <a:gd name="connsiteY0" fmla="*/ 0 h 3326396"/>
              <a:gd name="connsiteX1" fmla="*/ 2501872 w 2501872"/>
              <a:gd name="connsiteY1" fmla="*/ 1259019 h 3326396"/>
              <a:gd name="connsiteX2" fmla="*/ 2500267 w 2501872"/>
              <a:gd name="connsiteY2" fmla="*/ 1344132 h 3326396"/>
              <a:gd name="connsiteX3" fmla="*/ 2489369 w 2501872"/>
              <a:gd name="connsiteY3" fmla="*/ 1436042 h 3326396"/>
              <a:gd name="connsiteX4" fmla="*/ 2491766 w 2501872"/>
              <a:gd name="connsiteY4" fmla="*/ 1436899 h 3326396"/>
              <a:gd name="connsiteX5" fmla="*/ 2401857 w 2501872"/>
              <a:gd name="connsiteY5" fmla="*/ 1757443 h 3326396"/>
              <a:gd name="connsiteX6" fmla="*/ 2377801 w 2501872"/>
              <a:gd name="connsiteY6" fmla="*/ 1767055 h 3326396"/>
              <a:gd name="connsiteX7" fmla="*/ 2400825 w 2501872"/>
              <a:gd name="connsiteY7" fmla="*/ 1758180 h 3326396"/>
              <a:gd name="connsiteX8" fmla="*/ 2388057 w 2501872"/>
              <a:gd name="connsiteY8" fmla="*/ 1796758 h 3326396"/>
              <a:gd name="connsiteX9" fmla="*/ 1848853 w 2501872"/>
              <a:gd name="connsiteY9" fmla="*/ 3326396 h 3326396"/>
              <a:gd name="connsiteX10" fmla="*/ 654748 w 2501872"/>
              <a:gd name="connsiteY10" fmla="*/ 3326396 h 3326396"/>
              <a:gd name="connsiteX11" fmla="*/ 517212 w 2501872"/>
              <a:gd name="connsiteY11" fmla="*/ 2750283 h 3326396"/>
              <a:gd name="connsiteX12" fmla="*/ 443642 w 2501872"/>
              <a:gd name="connsiteY12" fmla="*/ 2549517 h 3326396"/>
              <a:gd name="connsiteX13" fmla="*/ 436701 w 2501872"/>
              <a:gd name="connsiteY13" fmla="*/ 2552393 h 3326396"/>
              <a:gd name="connsiteX14" fmla="*/ 115597 w 2501872"/>
              <a:gd name="connsiteY14" fmla="*/ 1795908 h 3326396"/>
              <a:gd name="connsiteX15" fmla="*/ 0 w 2501872"/>
              <a:gd name="connsiteY15" fmla="*/ 1257394 h 3326396"/>
              <a:gd name="connsiteX16" fmla="*/ 81279 w 2501872"/>
              <a:gd name="connsiteY16" fmla="*/ 794007 h 3326396"/>
              <a:gd name="connsiteX17" fmla="*/ 140901 w 2501872"/>
              <a:gd name="connsiteY17" fmla="*/ 655663 h 3326396"/>
              <a:gd name="connsiteX18" fmla="*/ 139442 w 2501872"/>
              <a:gd name="connsiteY18" fmla="*/ 655204 h 3326396"/>
              <a:gd name="connsiteX19" fmla="*/ 1243621 w 2501872"/>
              <a:gd name="connsiteY19" fmla="*/ 0 h 332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01872" h="3326396">
                <a:moveTo>
                  <a:pt x="1243621" y="0"/>
                </a:moveTo>
                <a:cubicBezTo>
                  <a:pt x="1936943" y="0"/>
                  <a:pt x="2501872" y="565274"/>
                  <a:pt x="2501872" y="1259019"/>
                </a:cubicBezTo>
                <a:cubicBezTo>
                  <a:pt x="2501872" y="1284713"/>
                  <a:pt x="2501872" y="1313620"/>
                  <a:pt x="2500267" y="1344132"/>
                </a:cubicBezTo>
                <a:lnTo>
                  <a:pt x="2489369" y="1436042"/>
                </a:lnTo>
                <a:lnTo>
                  <a:pt x="2491766" y="1436899"/>
                </a:lnTo>
                <a:cubicBezTo>
                  <a:pt x="2478922" y="1552295"/>
                  <a:pt x="2453234" y="1654869"/>
                  <a:pt x="2401857" y="1757443"/>
                </a:cubicBezTo>
                <a:lnTo>
                  <a:pt x="2377801" y="1767055"/>
                </a:lnTo>
                <a:lnTo>
                  <a:pt x="2400825" y="1758180"/>
                </a:lnTo>
                <a:cubicBezTo>
                  <a:pt x="2400825" y="1771039"/>
                  <a:pt x="2388057" y="1783899"/>
                  <a:pt x="2388057" y="1796758"/>
                </a:cubicBezTo>
                <a:cubicBezTo>
                  <a:pt x="2041356" y="2542288"/>
                  <a:pt x="1887354" y="2979350"/>
                  <a:pt x="1848853" y="3326396"/>
                </a:cubicBezTo>
                <a:lnTo>
                  <a:pt x="654748" y="3326396"/>
                </a:lnTo>
                <a:cubicBezTo>
                  <a:pt x="635448" y="3172201"/>
                  <a:pt x="591951" y="2974871"/>
                  <a:pt x="517212" y="2750283"/>
                </a:cubicBezTo>
                <a:lnTo>
                  <a:pt x="443642" y="2549517"/>
                </a:lnTo>
                <a:lnTo>
                  <a:pt x="436701" y="2552393"/>
                </a:lnTo>
                <a:cubicBezTo>
                  <a:pt x="359636" y="2334423"/>
                  <a:pt x="256883" y="2090809"/>
                  <a:pt x="115597" y="1795908"/>
                </a:cubicBezTo>
                <a:cubicBezTo>
                  <a:pt x="38532" y="1629225"/>
                  <a:pt x="0" y="1449720"/>
                  <a:pt x="0" y="1257394"/>
                </a:cubicBezTo>
                <a:cubicBezTo>
                  <a:pt x="0" y="1093916"/>
                  <a:pt x="28899" y="937651"/>
                  <a:pt x="81279" y="794007"/>
                </a:cubicBezTo>
                <a:lnTo>
                  <a:pt x="140901" y="655663"/>
                </a:lnTo>
                <a:lnTo>
                  <a:pt x="139442" y="655204"/>
                </a:lnTo>
                <a:cubicBezTo>
                  <a:pt x="357710" y="269790"/>
                  <a:pt x="768567" y="0"/>
                  <a:pt x="124362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889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064475" y="4028688"/>
            <a:ext cx="2877711" cy="2041366"/>
          </a:xfrm>
          <a:custGeom>
            <a:avLst/>
            <a:gdLst>
              <a:gd name="connsiteX0" fmla="*/ 0 w 3367314"/>
              <a:gd name="connsiteY0" fmla="*/ 1306286 h 1640504"/>
              <a:gd name="connsiteX1" fmla="*/ 522514 w 3367314"/>
              <a:gd name="connsiteY1" fmla="*/ 1640114 h 1640504"/>
              <a:gd name="connsiteX2" fmla="*/ 2002971 w 3367314"/>
              <a:gd name="connsiteY2" fmla="*/ 1248228 h 1640504"/>
              <a:gd name="connsiteX3" fmla="*/ 3367314 w 3367314"/>
              <a:gd name="connsiteY3" fmla="*/ 0 h 1640504"/>
              <a:gd name="connsiteX0-1" fmla="*/ 0 w 3367314"/>
              <a:gd name="connsiteY0-2" fmla="*/ 1306286 h 1631001"/>
              <a:gd name="connsiteX1-3" fmla="*/ 884464 w 3367314"/>
              <a:gd name="connsiteY1-4" fmla="*/ 1630589 h 1631001"/>
              <a:gd name="connsiteX2-5" fmla="*/ 2002971 w 3367314"/>
              <a:gd name="connsiteY2-6" fmla="*/ 1248228 h 1631001"/>
              <a:gd name="connsiteX3-7" fmla="*/ 3367314 w 3367314"/>
              <a:gd name="connsiteY3-8" fmla="*/ 0 h 1631001"/>
              <a:gd name="connsiteX0-9" fmla="*/ 0 w 3367314"/>
              <a:gd name="connsiteY0-10" fmla="*/ 1306286 h 1657132"/>
              <a:gd name="connsiteX1-11" fmla="*/ 884464 w 3367314"/>
              <a:gd name="connsiteY1-12" fmla="*/ 1630589 h 1657132"/>
              <a:gd name="connsiteX2-13" fmla="*/ 1688646 w 3367314"/>
              <a:gd name="connsiteY2-14" fmla="*/ 638628 h 1657132"/>
              <a:gd name="connsiteX3-15" fmla="*/ 3367314 w 3367314"/>
              <a:gd name="connsiteY3-16" fmla="*/ 0 h 1657132"/>
              <a:gd name="connsiteX0-17" fmla="*/ 0 w 3367314"/>
              <a:gd name="connsiteY0-18" fmla="*/ 1306286 h 1587863"/>
              <a:gd name="connsiteX1-19" fmla="*/ 884464 w 3367314"/>
              <a:gd name="connsiteY1-20" fmla="*/ 1554389 h 1587863"/>
              <a:gd name="connsiteX2-21" fmla="*/ 1688646 w 3367314"/>
              <a:gd name="connsiteY2-22" fmla="*/ 638628 h 1587863"/>
              <a:gd name="connsiteX3-23" fmla="*/ 3367314 w 3367314"/>
              <a:gd name="connsiteY3-24" fmla="*/ 0 h 1587863"/>
              <a:gd name="connsiteX0-25" fmla="*/ 0 w 3443514"/>
              <a:gd name="connsiteY0-26" fmla="*/ 1068161 h 1349738"/>
              <a:gd name="connsiteX1-27" fmla="*/ 884464 w 3443514"/>
              <a:gd name="connsiteY1-28" fmla="*/ 1316264 h 1349738"/>
              <a:gd name="connsiteX2-29" fmla="*/ 1688646 w 3443514"/>
              <a:gd name="connsiteY2-30" fmla="*/ 400503 h 1349738"/>
              <a:gd name="connsiteX3-31" fmla="*/ 3443514 w 3443514"/>
              <a:gd name="connsiteY3-32" fmla="*/ 0 h 1349738"/>
              <a:gd name="connsiteX0-33" fmla="*/ 0 w 3443514"/>
              <a:gd name="connsiteY0-34" fmla="*/ 1146020 h 1427597"/>
              <a:gd name="connsiteX1-35" fmla="*/ 884464 w 3443514"/>
              <a:gd name="connsiteY1-36" fmla="*/ 1394123 h 1427597"/>
              <a:gd name="connsiteX2-37" fmla="*/ 1688646 w 3443514"/>
              <a:gd name="connsiteY2-38" fmla="*/ 478362 h 1427597"/>
              <a:gd name="connsiteX3-39" fmla="*/ 3443514 w 3443514"/>
              <a:gd name="connsiteY3-40" fmla="*/ 77859 h 1427597"/>
              <a:gd name="connsiteX0-41" fmla="*/ 0 w 3443514"/>
              <a:gd name="connsiteY0-42" fmla="*/ 1155106 h 1436683"/>
              <a:gd name="connsiteX1-43" fmla="*/ 884464 w 3443514"/>
              <a:gd name="connsiteY1-44" fmla="*/ 1403209 h 1436683"/>
              <a:gd name="connsiteX2-45" fmla="*/ 1688646 w 3443514"/>
              <a:gd name="connsiteY2-46" fmla="*/ 487448 h 1436683"/>
              <a:gd name="connsiteX3-47" fmla="*/ 3443514 w 3443514"/>
              <a:gd name="connsiteY3-48" fmla="*/ 86945 h 1436683"/>
              <a:gd name="connsiteX0-49" fmla="*/ 0 w 3443514"/>
              <a:gd name="connsiteY0-50" fmla="*/ 1184493 h 1466070"/>
              <a:gd name="connsiteX1-51" fmla="*/ 884464 w 3443514"/>
              <a:gd name="connsiteY1-52" fmla="*/ 1432596 h 1466070"/>
              <a:gd name="connsiteX2-53" fmla="*/ 1688646 w 3443514"/>
              <a:gd name="connsiteY2-54" fmla="*/ 516835 h 1466070"/>
              <a:gd name="connsiteX3-55" fmla="*/ 3443514 w 3443514"/>
              <a:gd name="connsiteY3-56" fmla="*/ 116332 h 1466070"/>
              <a:gd name="connsiteX0-57" fmla="*/ 0 w 3443514"/>
              <a:gd name="connsiteY0-58" fmla="*/ 1180802 h 1462379"/>
              <a:gd name="connsiteX1-59" fmla="*/ 884464 w 3443514"/>
              <a:gd name="connsiteY1-60" fmla="*/ 1428905 h 1462379"/>
              <a:gd name="connsiteX2-61" fmla="*/ 1688646 w 3443514"/>
              <a:gd name="connsiteY2-62" fmla="*/ 513144 h 1462379"/>
              <a:gd name="connsiteX3-63" fmla="*/ 3443514 w 3443514"/>
              <a:gd name="connsiteY3-64" fmla="*/ 112641 h 1462379"/>
              <a:gd name="connsiteX0-65" fmla="*/ 0 w 3433989"/>
              <a:gd name="connsiteY0-66" fmla="*/ 1329980 h 1611557"/>
              <a:gd name="connsiteX1-67" fmla="*/ 884464 w 3433989"/>
              <a:gd name="connsiteY1-68" fmla="*/ 1578083 h 1611557"/>
              <a:gd name="connsiteX2-69" fmla="*/ 1688646 w 3433989"/>
              <a:gd name="connsiteY2-70" fmla="*/ 662322 h 1611557"/>
              <a:gd name="connsiteX3-71" fmla="*/ 3433989 w 3433989"/>
              <a:gd name="connsiteY3-72" fmla="*/ 61794 h 1611557"/>
              <a:gd name="connsiteX0-73" fmla="*/ 0 w 3433989"/>
              <a:gd name="connsiteY0-74" fmla="*/ 1293302 h 1574879"/>
              <a:gd name="connsiteX1-75" fmla="*/ 884464 w 3433989"/>
              <a:gd name="connsiteY1-76" fmla="*/ 1541405 h 1574879"/>
              <a:gd name="connsiteX2-77" fmla="*/ 1688646 w 3433989"/>
              <a:gd name="connsiteY2-78" fmla="*/ 625644 h 1574879"/>
              <a:gd name="connsiteX3-79" fmla="*/ 3433989 w 3433989"/>
              <a:gd name="connsiteY3-80" fmla="*/ 25116 h 1574879"/>
              <a:gd name="connsiteX0-81" fmla="*/ 0 w 3281589"/>
              <a:gd name="connsiteY0-82" fmla="*/ 1543879 h 1825456"/>
              <a:gd name="connsiteX1-83" fmla="*/ 884464 w 3281589"/>
              <a:gd name="connsiteY1-84" fmla="*/ 1791982 h 1825456"/>
              <a:gd name="connsiteX2-85" fmla="*/ 1688646 w 3281589"/>
              <a:gd name="connsiteY2-86" fmla="*/ 876221 h 1825456"/>
              <a:gd name="connsiteX3-87" fmla="*/ 3281589 w 3281589"/>
              <a:gd name="connsiteY3-88" fmla="*/ 18518 h 1825456"/>
              <a:gd name="connsiteX0-89" fmla="*/ 0 w 3281589"/>
              <a:gd name="connsiteY0-90" fmla="*/ 1627362 h 1908939"/>
              <a:gd name="connsiteX1-91" fmla="*/ 884464 w 3281589"/>
              <a:gd name="connsiteY1-92" fmla="*/ 1875465 h 1908939"/>
              <a:gd name="connsiteX2-93" fmla="*/ 1688646 w 3281589"/>
              <a:gd name="connsiteY2-94" fmla="*/ 959704 h 1908939"/>
              <a:gd name="connsiteX3-95" fmla="*/ 3281589 w 3281589"/>
              <a:gd name="connsiteY3-96" fmla="*/ 102001 h 1908939"/>
              <a:gd name="connsiteX0-97" fmla="*/ 0 w 3281589"/>
              <a:gd name="connsiteY0-98" fmla="*/ 1636346 h 1917923"/>
              <a:gd name="connsiteX1-99" fmla="*/ 884464 w 3281589"/>
              <a:gd name="connsiteY1-100" fmla="*/ 1884449 h 1917923"/>
              <a:gd name="connsiteX2-101" fmla="*/ 1688646 w 3281589"/>
              <a:gd name="connsiteY2-102" fmla="*/ 968688 h 1917923"/>
              <a:gd name="connsiteX3-103" fmla="*/ 3281589 w 3281589"/>
              <a:gd name="connsiteY3-104" fmla="*/ 110985 h 1917923"/>
              <a:gd name="connsiteX0-105" fmla="*/ 0 w 3357789"/>
              <a:gd name="connsiteY0-106" fmla="*/ 1842843 h 2124420"/>
              <a:gd name="connsiteX1-107" fmla="*/ 884464 w 3357789"/>
              <a:gd name="connsiteY1-108" fmla="*/ 2090946 h 2124420"/>
              <a:gd name="connsiteX2-109" fmla="*/ 1688646 w 3357789"/>
              <a:gd name="connsiteY2-110" fmla="*/ 1175185 h 2124420"/>
              <a:gd name="connsiteX3-111" fmla="*/ 3357789 w 3357789"/>
              <a:gd name="connsiteY3-112" fmla="*/ 88882 h 2124420"/>
              <a:gd name="connsiteX0-113" fmla="*/ 0 w 3357789"/>
              <a:gd name="connsiteY0-114" fmla="*/ 1758686 h 2040263"/>
              <a:gd name="connsiteX1-115" fmla="*/ 884464 w 3357789"/>
              <a:gd name="connsiteY1-116" fmla="*/ 2006789 h 2040263"/>
              <a:gd name="connsiteX2-117" fmla="*/ 1688646 w 3357789"/>
              <a:gd name="connsiteY2-118" fmla="*/ 1091028 h 2040263"/>
              <a:gd name="connsiteX3-119" fmla="*/ 3357789 w 3357789"/>
              <a:gd name="connsiteY3-120" fmla="*/ 4725 h 2040263"/>
              <a:gd name="connsiteX0-121" fmla="*/ 0 w 3357789"/>
              <a:gd name="connsiteY0-122" fmla="*/ 1759121 h 2040698"/>
              <a:gd name="connsiteX1-123" fmla="*/ 884464 w 3357789"/>
              <a:gd name="connsiteY1-124" fmla="*/ 2007224 h 2040698"/>
              <a:gd name="connsiteX2-125" fmla="*/ 1688646 w 3357789"/>
              <a:gd name="connsiteY2-126" fmla="*/ 1091463 h 2040698"/>
              <a:gd name="connsiteX3-127" fmla="*/ 3357789 w 3357789"/>
              <a:gd name="connsiteY3-128" fmla="*/ 5160 h 2040698"/>
              <a:gd name="connsiteX0-129" fmla="*/ 0 w 3357789"/>
              <a:gd name="connsiteY0-130" fmla="*/ 1759789 h 2041366"/>
              <a:gd name="connsiteX1-131" fmla="*/ 884464 w 3357789"/>
              <a:gd name="connsiteY1-132" fmla="*/ 2007892 h 2041366"/>
              <a:gd name="connsiteX2-133" fmla="*/ 1688646 w 3357789"/>
              <a:gd name="connsiteY2-134" fmla="*/ 1092131 h 2041366"/>
              <a:gd name="connsiteX3-135" fmla="*/ 3357789 w 3357789"/>
              <a:gd name="connsiteY3-136" fmla="*/ 5828 h 204136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</a:cxnLst>
            <a:rect l="l" t="t" r="r" b="b"/>
            <a:pathLst>
              <a:path w="3357789" h="2041366">
                <a:moveTo>
                  <a:pt x="0" y="1759789"/>
                </a:moveTo>
                <a:cubicBezTo>
                  <a:pt x="94343" y="1931541"/>
                  <a:pt x="603023" y="2119168"/>
                  <a:pt x="884464" y="2007892"/>
                </a:cubicBezTo>
                <a:cubicBezTo>
                  <a:pt x="1165905" y="1896616"/>
                  <a:pt x="1466925" y="1597258"/>
                  <a:pt x="1688646" y="1092131"/>
                </a:cubicBezTo>
                <a:cubicBezTo>
                  <a:pt x="1910367" y="587004"/>
                  <a:pt x="2274509" y="-68709"/>
                  <a:pt x="3357789" y="5828"/>
                </a:cubicBezTo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4940232" y="2209366"/>
            <a:ext cx="127922" cy="3416320"/>
          </a:xfrm>
          <a:prstGeom prst="leftBracket">
            <a:avLst/>
          </a:prstGeom>
          <a:ln w="285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4FFD4-B07F-4ADF-97E6-D6C1C4BF0F43}"/>
              </a:ext>
            </a:extLst>
          </p:cNvPr>
          <p:cNvSpPr txBox="1"/>
          <p:nvPr/>
        </p:nvSpPr>
        <p:spPr>
          <a:xfrm>
            <a:off x="5863104" y="2209366"/>
            <a:ext cx="2229943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顾客赋权法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德尔菲法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层次分析法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模糊评价法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因子分析法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主成分分析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53902" y="454372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优缺点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4BB5A9-6DC7-4F32-8E25-D9F179909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44494"/>
              </p:ext>
            </p:extLst>
          </p:nvPr>
        </p:nvGraphicFramePr>
        <p:xfrm>
          <a:off x="606234" y="1520462"/>
          <a:ext cx="7091737" cy="424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47">
                  <a:extLst>
                    <a:ext uri="{9D8B030D-6E8A-4147-A177-3AD203B41FA5}">
                      <a16:colId xmlns:a16="http://schemas.microsoft.com/office/drawing/2014/main" val="328716122"/>
                    </a:ext>
                  </a:extLst>
                </a:gridCol>
                <a:gridCol w="2863306">
                  <a:extLst>
                    <a:ext uri="{9D8B030D-6E8A-4147-A177-3AD203B41FA5}">
                      <a16:colId xmlns:a16="http://schemas.microsoft.com/office/drawing/2014/main" val="322510307"/>
                    </a:ext>
                  </a:extLst>
                </a:gridCol>
                <a:gridCol w="2757884">
                  <a:extLst>
                    <a:ext uri="{9D8B030D-6E8A-4147-A177-3AD203B41FA5}">
                      <a16:colId xmlns:a16="http://schemas.microsoft.com/office/drawing/2014/main" val="1384713819"/>
                    </a:ext>
                  </a:extLst>
                </a:gridCol>
              </a:tblGrid>
              <a:tr h="769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047831"/>
                  </a:ext>
                </a:extLst>
              </a:tr>
              <a:tr h="868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顾客赋权法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效率高、成本低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若指标较多，被调查者很难给子配合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226524"/>
                  </a:ext>
                </a:extLst>
              </a:tr>
              <a:tr h="868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德尔菲法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解决权重相对均衡问题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受专家主观因素影响较大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075098"/>
                  </a:ext>
                </a:extLst>
              </a:tr>
              <a:tr h="868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层次分析法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条理化、科学化，保证判断的一致性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判断标准随机化，实施困难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992262"/>
                  </a:ext>
                </a:extLst>
              </a:tr>
              <a:tr h="868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因子分析法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较强的客观性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要求原变量之间存在较强的相关关系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2742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8B5254F-3DBA-4688-A436-248F40A62004}"/>
              </a:ext>
            </a:extLst>
          </p:cNvPr>
          <p:cNvSpPr txBox="1"/>
          <p:nvPr/>
        </p:nvSpPr>
        <p:spPr>
          <a:xfrm>
            <a:off x="7995684" y="2238641"/>
            <a:ext cx="3590082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运用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层次分析法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确定二级指标的权重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运用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SPSS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软件的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因子分析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功能确定三、四级指标的权重</a:t>
            </a:r>
          </a:p>
        </p:txBody>
      </p:sp>
    </p:spTree>
    <p:extLst>
      <p:ext uri="{BB962C8B-B14F-4D97-AF65-F5344CB8AC3E}">
        <p14:creationId xmlns:p14="http://schemas.microsoft.com/office/powerpoint/2010/main" val="404142265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90020" y="442644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层次分析法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664B45-3B04-4D99-8BAC-86B4CE902BAC}"/>
              </a:ext>
            </a:extLst>
          </p:cNvPr>
          <p:cNvSpPr txBox="1"/>
          <p:nvPr/>
        </p:nvSpPr>
        <p:spPr>
          <a:xfrm>
            <a:off x="1212111" y="1748989"/>
            <a:ext cx="10021039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建立层次结构模型：该结构图包括目标层，准则层，方案层。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构造成对比较矩阵：从第二层开始用成对比较矩阵和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1~9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尺度。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计算单排序权向量并做一致性检验：对每个成对比较矩阵计算最大特征值及其对应的特征向量，利用一致性指标、随机一致性指标和一致性比率做一致性检验。若检验通过，特征向量（归一化后）即为权向量。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计算总排序权向量并做一致性检验。</a:t>
            </a:r>
          </a:p>
        </p:txBody>
      </p: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6013" y="442644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因子分析法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818D8-48A1-4CC5-BE19-062A544386C4}"/>
              </a:ext>
            </a:extLst>
          </p:cNvPr>
          <p:cNvSpPr txBox="1"/>
          <p:nvPr/>
        </p:nvSpPr>
        <p:spPr>
          <a:xfrm>
            <a:off x="893312" y="2124029"/>
            <a:ext cx="6698335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对数据样本进行标准化处理。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计算样本的相关矩阵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求相关矩阵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的特征根和特征向量。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根据系统要求的累积贡献率确定主因子的个数。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计算因子载荷矩阵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确定因子模型。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9F4C6D-6A3B-42F8-840B-E6333150FF90}"/>
                  </a:ext>
                </a:extLst>
              </p:cNvPr>
              <p:cNvSpPr/>
              <p:nvPr/>
            </p:nvSpPr>
            <p:spPr>
              <a:xfrm>
                <a:off x="5892094" y="1566502"/>
                <a:ext cx="5846249" cy="1862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Times New Roman" panose="020206030504050203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Times New Roman" panose="020206030504050203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9F4C6D-6A3B-42F8-840B-E6333150F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094" y="1566502"/>
                <a:ext cx="5846249" cy="1862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92812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890843" y="2805600"/>
            <a:ext cx="8417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网络直播平台网红经济盈利模式研究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06403" y="5212189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789616" y="5212189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009627" y="857778"/>
            <a:ext cx="2180122" cy="153095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北京大学   新媒体研究院</a:t>
            </a:r>
          </a:p>
        </p:txBody>
      </p:sp>
      <p:cxnSp>
        <p:nvCxnSpPr>
          <p:cNvPr id="55" name="直接连接符 54"/>
          <p:cNvCxnSpPr>
            <a:stCxn id="58" idx="3"/>
          </p:cNvCxnSpPr>
          <p:nvPr/>
        </p:nvCxnSpPr>
        <p:spPr>
          <a:xfrm>
            <a:off x="6789616" y="1438797"/>
            <a:ext cx="3662484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0" y="748869"/>
            <a:ext cx="1379856" cy="1379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直接连接符 59"/>
          <p:cNvCxnSpPr>
            <a:endCxn id="58" idx="1"/>
          </p:cNvCxnSpPr>
          <p:nvPr/>
        </p:nvCxnSpPr>
        <p:spPr>
          <a:xfrm>
            <a:off x="1992313" y="1438797"/>
            <a:ext cx="3417447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58629" y="3495527"/>
            <a:ext cx="6082114" cy="494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5D9D"/>
                </a:solidFill>
                <a:cs typeface="+mn-ea"/>
                <a:sym typeface="+mn-lt"/>
              </a:rPr>
              <a:t>The  Peking  University  Thesis  Defense</a:t>
            </a:r>
            <a:endParaRPr lang="zh-CN" altLang="en-US" sz="2400" b="1" dirty="0">
              <a:solidFill>
                <a:srgbClr val="005D9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0654" y="683997"/>
            <a:ext cx="3682707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8168641" y="678179"/>
            <a:ext cx="3349725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88336" y="454372"/>
            <a:ext cx="422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指标选取与权重计算</a:t>
            </a:r>
          </a:p>
        </p:txBody>
      </p:sp>
      <p:sp>
        <p:nvSpPr>
          <p:cNvPr id="45" name="Freeform 78"/>
          <p:cNvSpPr/>
          <p:nvPr/>
        </p:nvSpPr>
        <p:spPr bwMode="auto">
          <a:xfrm>
            <a:off x="758190" y="1392891"/>
            <a:ext cx="2635250" cy="4456079"/>
          </a:xfrm>
          <a:custGeom>
            <a:avLst/>
            <a:gdLst>
              <a:gd name="T0" fmla="*/ 1029314 w 205"/>
              <a:gd name="T1" fmla="*/ 3500255 h 347"/>
              <a:gd name="T2" fmla="*/ 696301 w 205"/>
              <a:gd name="T3" fmla="*/ 3298511 h 347"/>
              <a:gd name="T4" fmla="*/ 585296 w 205"/>
              <a:gd name="T5" fmla="*/ 3298511 h 347"/>
              <a:gd name="T6" fmla="*/ 494475 w 205"/>
              <a:gd name="T7" fmla="*/ 3197639 h 347"/>
              <a:gd name="T8" fmla="*/ 514657 w 205"/>
              <a:gd name="T9" fmla="*/ 3137116 h 347"/>
              <a:gd name="T10" fmla="*/ 494475 w 205"/>
              <a:gd name="T11" fmla="*/ 3076593 h 347"/>
              <a:gd name="T12" fmla="*/ 514657 w 205"/>
              <a:gd name="T13" fmla="*/ 3016070 h 347"/>
              <a:gd name="T14" fmla="*/ 494475 w 205"/>
              <a:gd name="T15" fmla="*/ 2965634 h 347"/>
              <a:gd name="T16" fmla="*/ 514657 w 205"/>
              <a:gd name="T17" fmla="*/ 2905111 h 347"/>
              <a:gd name="T18" fmla="*/ 494475 w 205"/>
              <a:gd name="T19" fmla="*/ 2844588 h 347"/>
              <a:gd name="T20" fmla="*/ 514657 w 205"/>
              <a:gd name="T21" fmla="*/ 2784064 h 347"/>
              <a:gd name="T22" fmla="*/ 494475 w 205"/>
              <a:gd name="T23" fmla="*/ 2723541 h 347"/>
              <a:gd name="T24" fmla="*/ 524748 w 205"/>
              <a:gd name="T25" fmla="*/ 2652931 h 347"/>
              <a:gd name="T26" fmla="*/ 353196 w 205"/>
              <a:gd name="T27" fmla="*/ 2067874 h 347"/>
              <a:gd name="T28" fmla="*/ 100913 w 205"/>
              <a:gd name="T29" fmla="*/ 1482817 h 347"/>
              <a:gd name="T30" fmla="*/ 0 w 205"/>
              <a:gd name="T31" fmla="*/ 1038981 h 347"/>
              <a:gd name="T32" fmla="*/ 121096 w 205"/>
              <a:gd name="T33" fmla="*/ 544708 h 347"/>
              <a:gd name="T34" fmla="*/ 1029314 w 205"/>
              <a:gd name="T35" fmla="*/ 0 h 347"/>
              <a:gd name="T36" fmla="*/ 2068720 w 205"/>
              <a:gd name="T37" fmla="*/ 1038981 h 347"/>
              <a:gd name="T38" fmla="*/ 2058629 w 205"/>
              <a:gd name="T39" fmla="*/ 1180201 h 347"/>
              <a:gd name="T40" fmla="*/ 1977898 w 205"/>
              <a:gd name="T41" fmla="*/ 1452555 h 347"/>
              <a:gd name="T42" fmla="*/ 1957716 w 205"/>
              <a:gd name="T43" fmla="*/ 1482817 h 347"/>
              <a:gd name="T44" fmla="*/ 1543972 w 205"/>
              <a:gd name="T45" fmla="*/ 2652931 h 347"/>
              <a:gd name="T46" fmla="*/ 1574245 w 205"/>
              <a:gd name="T47" fmla="*/ 2723541 h 347"/>
              <a:gd name="T48" fmla="*/ 1554063 w 205"/>
              <a:gd name="T49" fmla="*/ 2784064 h 347"/>
              <a:gd name="T50" fmla="*/ 1574245 w 205"/>
              <a:gd name="T51" fmla="*/ 2844588 h 347"/>
              <a:gd name="T52" fmla="*/ 1554063 w 205"/>
              <a:gd name="T53" fmla="*/ 2905111 h 347"/>
              <a:gd name="T54" fmla="*/ 1574245 w 205"/>
              <a:gd name="T55" fmla="*/ 2965634 h 347"/>
              <a:gd name="T56" fmla="*/ 1554063 w 205"/>
              <a:gd name="T57" fmla="*/ 3016070 h 347"/>
              <a:gd name="T58" fmla="*/ 1574245 w 205"/>
              <a:gd name="T59" fmla="*/ 3076593 h 347"/>
              <a:gd name="T60" fmla="*/ 1554063 w 205"/>
              <a:gd name="T61" fmla="*/ 3137116 h 347"/>
              <a:gd name="T62" fmla="*/ 1574245 w 205"/>
              <a:gd name="T63" fmla="*/ 3197639 h 347"/>
              <a:gd name="T64" fmla="*/ 1473332 w 205"/>
              <a:gd name="T65" fmla="*/ 3298511 h 347"/>
              <a:gd name="T66" fmla="*/ 1372419 w 205"/>
              <a:gd name="T67" fmla="*/ 3298511 h 347"/>
              <a:gd name="T68" fmla="*/ 1029314 w 205"/>
              <a:gd name="T69" fmla="*/ 3500255 h 3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5" h="347">
                <a:moveTo>
                  <a:pt x="102" y="347"/>
                </a:moveTo>
                <a:cubicBezTo>
                  <a:pt x="88" y="347"/>
                  <a:pt x="76" y="339"/>
                  <a:pt x="69" y="327"/>
                </a:cubicBezTo>
                <a:cubicBezTo>
                  <a:pt x="58" y="327"/>
                  <a:pt x="58" y="327"/>
                  <a:pt x="58" y="327"/>
                </a:cubicBezTo>
                <a:cubicBezTo>
                  <a:pt x="53" y="327"/>
                  <a:pt x="49" y="323"/>
                  <a:pt x="49" y="317"/>
                </a:cubicBezTo>
                <a:cubicBezTo>
                  <a:pt x="49" y="315"/>
                  <a:pt x="50" y="313"/>
                  <a:pt x="51" y="311"/>
                </a:cubicBezTo>
                <a:cubicBezTo>
                  <a:pt x="50" y="309"/>
                  <a:pt x="49" y="307"/>
                  <a:pt x="49" y="305"/>
                </a:cubicBezTo>
                <a:cubicBezTo>
                  <a:pt x="49" y="303"/>
                  <a:pt x="50" y="301"/>
                  <a:pt x="51" y="299"/>
                </a:cubicBezTo>
                <a:cubicBezTo>
                  <a:pt x="50" y="298"/>
                  <a:pt x="49" y="296"/>
                  <a:pt x="49" y="294"/>
                </a:cubicBezTo>
                <a:cubicBezTo>
                  <a:pt x="49" y="291"/>
                  <a:pt x="50" y="289"/>
                  <a:pt x="51" y="288"/>
                </a:cubicBezTo>
                <a:cubicBezTo>
                  <a:pt x="50" y="286"/>
                  <a:pt x="49" y="284"/>
                  <a:pt x="49" y="282"/>
                </a:cubicBezTo>
                <a:cubicBezTo>
                  <a:pt x="49" y="280"/>
                  <a:pt x="50" y="278"/>
                  <a:pt x="51" y="276"/>
                </a:cubicBezTo>
                <a:cubicBezTo>
                  <a:pt x="50" y="274"/>
                  <a:pt x="49" y="272"/>
                  <a:pt x="49" y="270"/>
                </a:cubicBezTo>
                <a:cubicBezTo>
                  <a:pt x="49" y="267"/>
                  <a:pt x="50" y="265"/>
                  <a:pt x="52" y="263"/>
                </a:cubicBezTo>
                <a:cubicBezTo>
                  <a:pt x="49" y="247"/>
                  <a:pt x="44" y="229"/>
                  <a:pt x="35" y="205"/>
                </a:cubicBezTo>
                <a:cubicBezTo>
                  <a:pt x="29" y="189"/>
                  <a:pt x="21" y="170"/>
                  <a:pt x="10" y="147"/>
                </a:cubicBezTo>
                <a:cubicBezTo>
                  <a:pt x="4" y="133"/>
                  <a:pt x="0" y="118"/>
                  <a:pt x="0" y="103"/>
                </a:cubicBezTo>
                <a:cubicBezTo>
                  <a:pt x="0" y="86"/>
                  <a:pt x="4" y="69"/>
                  <a:pt x="12" y="54"/>
                </a:cubicBezTo>
                <a:cubicBezTo>
                  <a:pt x="30" y="21"/>
                  <a:pt x="65" y="0"/>
                  <a:pt x="102" y="0"/>
                </a:cubicBezTo>
                <a:cubicBezTo>
                  <a:pt x="159" y="0"/>
                  <a:pt x="205" y="46"/>
                  <a:pt x="205" y="103"/>
                </a:cubicBezTo>
                <a:cubicBezTo>
                  <a:pt x="205" y="107"/>
                  <a:pt x="204" y="112"/>
                  <a:pt x="204" y="117"/>
                </a:cubicBezTo>
                <a:cubicBezTo>
                  <a:pt x="202" y="126"/>
                  <a:pt x="200" y="135"/>
                  <a:pt x="196" y="144"/>
                </a:cubicBezTo>
                <a:cubicBezTo>
                  <a:pt x="195" y="145"/>
                  <a:pt x="195" y="146"/>
                  <a:pt x="194" y="147"/>
                </a:cubicBezTo>
                <a:cubicBezTo>
                  <a:pt x="168" y="204"/>
                  <a:pt x="157" y="237"/>
                  <a:pt x="153" y="263"/>
                </a:cubicBezTo>
                <a:cubicBezTo>
                  <a:pt x="155" y="265"/>
                  <a:pt x="156" y="267"/>
                  <a:pt x="156" y="270"/>
                </a:cubicBezTo>
                <a:cubicBezTo>
                  <a:pt x="156" y="272"/>
                  <a:pt x="155" y="274"/>
                  <a:pt x="154" y="276"/>
                </a:cubicBezTo>
                <a:cubicBezTo>
                  <a:pt x="155" y="278"/>
                  <a:pt x="156" y="280"/>
                  <a:pt x="156" y="282"/>
                </a:cubicBezTo>
                <a:cubicBezTo>
                  <a:pt x="156" y="284"/>
                  <a:pt x="155" y="286"/>
                  <a:pt x="154" y="288"/>
                </a:cubicBezTo>
                <a:cubicBezTo>
                  <a:pt x="155" y="289"/>
                  <a:pt x="156" y="291"/>
                  <a:pt x="156" y="294"/>
                </a:cubicBezTo>
                <a:cubicBezTo>
                  <a:pt x="156" y="296"/>
                  <a:pt x="155" y="298"/>
                  <a:pt x="154" y="299"/>
                </a:cubicBezTo>
                <a:cubicBezTo>
                  <a:pt x="155" y="301"/>
                  <a:pt x="156" y="303"/>
                  <a:pt x="156" y="305"/>
                </a:cubicBezTo>
                <a:cubicBezTo>
                  <a:pt x="156" y="307"/>
                  <a:pt x="155" y="309"/>
                  <a:pt x="154" y="311"/>
                </a:cubicBezTo>
                <a:cubicBezTo>
                  <a:pt x="155" y="313"/>
                  <a:pt x="156" y="315"/>
                  <a:pt x="156" y="317"/>
                </a:cubicBezTo>
                <a:cubicBezTo>
                  <a:pt x="156" y="323"/>
                  <a:pt x="152" y="327"/>
                  <a:pt x="146" y="327"/>
                </a:cubicBezTo>
                <a:cubicBezTo>
                  <a:pt x="136" y="327"/>
                  <a:pt x="136" y="327"/>
                  <a:pt x="136" y="327"/>
                </a:cubicBezTo>
                <a:cubicBezTo>
                  <a:pt x="129" y="339"/>
                  <a:pt x="116" y="347"/>
                  <a:pt x="102" y="347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79"/>
          <p:cNvSpPr/>
          <p:nvPr/>
        </p:nvSpPr>
        <p:spPr bwMode="auto">
          <a:xfrm>
            <a:off x="1441253" y="4783957"/>
            <a:ext cx="1259020" cy="1000345"/>
          </a:xfrm>
          <a:custGeom>
            <a:avLst/>
            <a:gdLst>
              <a:gd name="T0" fmla="*/ 0 w 98"/>
              <a:gd name="T1" fmla="*/ 413080 h 78"/>
              <a:gd name="T2" fmla="*/ 50498 w 98"/>
              <a:gd name="T3" fmla="*/ 473531 h 78"/>
              <a:gd name="T4" fmla="*/ 0 w 98"/>
              <a:gd name="T5" fmla="*/ 533982 h 78"/>
              <a:gd name="T6" fmla="*/ 50498 w 98"/>
              <a:gd name="T7" fmla="*/ 594433 h 78"/>
              <a:gd name="T8" fmla="*/ 181792 w 98"/>
              <a:gd name="T9" fmla="*/ 594433 h 78"/>
              <a:gd name="T10" fmla="*/ 494879 w 98"/>
              <a:gd name="T11" fmla="*/ 785860 h 78"/>
              <a:gd name="T12" fmla="*/ 807966 w 98"/>
              <a:gd name="T13" fmla="*/ 594433 h 78"/>
              <a:gd name="T14" fmla="*/ 939260 w 98"/>
              <a:gd name="T15" fmla="*/ 594433 h 78"/>
              <a:gd name="T16" fmla="*/ 989758 w 98"/>
              <a:gd name="T17" fmla="*/ 533982 h 78"/>
              <a:gd name="T18" fmla="*/ 939260 w 98"/>
              <a:gd name="T19" fmla="*/ 473531 h 78"/>
              <a:gd name="T20" fmla="*/ 989758 w 98"/>
              <a:gd name="T21" fmla="*/ 413080 h 78"/>
              <a:gd name="T22" fmla="*/ 939260 w 98"/>
              <a:gd name="T23" fmla="*/ 352629 h 78"/>
              <a:gd name="T24" fmla="*/ 989758 w 98"/>
              <a:gd name="T25" fmla="*/ 302254 h 78"/>
              <a:gd name="T26" fmla="*/ 939260 w 98"/>
              <a:gd name="T27" fmla="*/ 241803 h 78"/>
              <a:gd name="T28" fmla="*/ 989758 w 98"/>
              <a:gd name="T29" fmla="*/ 181352 h 78"/>
              <a:gd name="T30" fmla="*/ 939260 w 98"/>
              <a:gd name="T31" fmla="*/ 120902 h 78"/>
              <a:gd name="T32" fmla="*/ 989758 w 98"/>
              <a:gd name="T33" fmla="*/ 60451 h 78"/>
              <a:gd name="T34" fmla="*/ 939260 w 98"/>
              <a:gd name="T35" fmla="*/ 0 h 78"/>
              <a:gd name="T36" fmla="*/ 50498 w 98"/>
              <a:gd name="T37" fmla="*/ 0 h 78"/>
              <a:gd name="T38" fmla="*/ 0 w 98"/>
              <a:gd name="T39" fmla="*/ 60451 h 78"/>
              <a:gd name="T40" fmla="*/ 50498 w 98"/>
              <a:gd name="T41" fmla="*/ 120902 h 78"/>
              <a:gd name="T42" fmla="*/ 0 w 98"/>
              <a:gd name="T43" fmla="*/ 181352 h 78"/>
              <a:gd name="T44" fmla="*/ 50498 w 98"/>
              <a:gd name="T45" fmla="*/ 241803 h 78"/>
              <a:gd name="T46" fmla="*/ 0 w 98"/>
              <a:gd name="T47" fmla="*/ 302254 h 78"/>
              <a:gd name="T48" fmla="*/ 50498 w 98"/>
              <a:gd name="T49" fmla="*/ 352629 h 78"/>
              <a:gd name="T50" fmla="*/ 0 w 98"/>
              <a:gd name="T51" fmla="*/ 413080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" h="78">
                <a:moveTo>
                  <a:pt x="0" y="41"/>
                </a:moveTo>
                <a:cubicBezTo>
                  <a:pt x="0" y="45"/>
                  <a:pt x="3" y="47"/>
                  <a:pt x="5" y="47"/>
                </a:cubicBezTo>
                <a:cubicBezTo>
                  <a:pt x="3" y="47"/>
                  <a:pt x="0" y="50"/>
                  <a:pt x="0" y="53"/>
                </a:cubicBezTo>
                <a:cubicBezTo>
                  <a:pt x="0" y="56"/>
                  <a:pt x="3" y="59"/>
                  <a:pt x="5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4" y="70"/>
                  <a:pt x="36" y="78"/>
                  <a:pt x="49" y="78"/>
                </a:cubicBezTo>
                <a:cubicBezTo>
                  <a:pt x="63" y="78"/>
                  <a:pt x="75" y="70"/>
                  <a:pt x="80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6" y="59"/>
                  <a:pt x="98" y="56"/>
                  <a:pt x="98" y="53"/>
                </a:cubicBezTo>
                <a:cubicBezTo>
                  <a:pt x="98" y="50"/>
                  <a:pt x="96" y="47"/>
                  <a:pt x="93" y="47"/>
                </a:cubicBezTo>
                <a:cubicBezTo>
                  <a:pt x="96" y="47"/>
                  <a:pt x="98" y="45"/>
                  <a:pt x="98" y="41"/>
                </a:cubicBezTo>
                <a:cubicBezTo>
                  <a:pt x="98" y="38"/>
                  <a:pt x="96" y="35"/>
                  <a:pt x="93" y="35"/>
                </a:cubicBezTo>
                <a:cubicBezTo>
                  <a:pt x="96" y="35"/>
                  <a:pt x="98" y="33"/>
                  <a:pt x="98" y="30"/>
                </a:cubicBezTo>
                <a:cubicBezTo>
                  <a:pt x="98" y="26"/>
                  <a:pt x="96" y="24"/>
                  <a:pt x="93" y="24"/>
                </a:cubicBezTo>
                <a:cubicBezTo>
                  <a:pt x="96" y="24"/>
                  <a:pt x="98" y="21"/>
                  <a:pt x="98" y="18"/>
                </a:cubicBezTo>
                <a:cubicBezTo>
                  <a:pt x="98" y="15"/>
                  <a:pt x="96" y="12"/>
                  <a:pt x="93" y="12"/>
                </a:cubicBezTo>
                <a:cubicBezTo>
                  <a:pt x="96" y="12"/>
                  <a:pt x="98" y="9"/>
                  <a:pt x="98" y="6"/>
                </a:cubicBezTo>
                <a:cubicBezTo>
                  <a:pt x="98" y="3"/>
                  <a:pt x="96" y="0"/>
                  <a:pt x="93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5" y="12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21"/>
                  <a:pt x="3" y="24"/>
                  <a:pt x="5" y="24"/>
                </a:cubicBezTo>
                <a:cubicBezTo>
                  <a:pt x="3" y="24"/>
                  <a:pt x="0" y="26"/>
                  <a:pt x="0" y="30"/>
                </a:cubicBezTo>
                <a:cubicBezTo>
                  <a:pt x="0" y="33"/>
                  <a:pt x="3" y="35"/>
                  <a:pt x="5" y="35"/>
                </a:cubicBezTo>
                <a:cubicBezTo>
                  <a:pt x="3" y="35"/>
                  <a:pt x="0" y="38"/>
                  <a:pt x="0" y="4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824880" y="1457559"/>
            <a:ext cx="2501872" cy="3326396"/>
          </a:xfrm>
          <a:custGeom>
            <a:avLst/>
            <a:gdLst>
              <a:gd name="connsiteX0" fmla="*/ 1243621 w 2501872"/>
              <a:gd name="connsiteY0" fmla="*/ 0 h 3326396"/>
              <a:gd name="connsiteX1" fmla="*/ 2501872 w 2501872"/>
              <a:gd name="connsiteY1" fmla="*/ 1259019 h 3326396"/>
              <a:gd name="connsiteX2" fmla="*/ 2500267 w 2501872"/>
              <a:gd name="connsiteY2" fmla="*/ 1344132 h 3326396"/>
              <a:gd name="connsiteX3" fmla="*/ 2489369 w 2501872"/>
              <a:gd name="connsiteY3" fmla="*/ 1436042 h 3326396"/>
              <a:gd name="connsiteX4" fmla="*/ 2491766 w 2501872"/>
              <a:gd name="connsiteY4" fmla="*/ 1436899 h 3326396"/>
              <a:gd name="connsiteX5" fmla="*/ 2401857 w 2501872"/>
              <a:gd name="connsiteY5" fmla="*/ 1757443 h 3326396"/>
              <a:gd name="connsiteX6" fmla="*/ 2377801 w 2501872"/>
              <a:gd name="connsiteY6" fmla="*/ 1767055 h 3326396"/>
              <a:gd name="connsiteX7" fmla="*/ 2400825 w 2501872"/>
              <a:gd name="connsiteY7" fmla="*/ 1758180 h 3326396"/>
              <a:gd name="connsiteX8" fmla="*/ 2388057 w 2501872"/>
              <a:gd name="connsiteY8" fmla="*/ 1796758 h 3326396"/>
              <a:gd name="connsiteX9" fmla="*/ 1848853 w 2501872"/>
              <a:gd name="connsiteY9" fmla="*/ 3326396 h 3326396"/>
              <a:gd name="connsiteX10" fmla="*/ 654748 w 2501872"/>
              <a:gd name="connsiteY10" fmla="*/ 3326396 h 3326396"/>
              <a:gd name="connsiteX11" fmla="*/ 517212 w 2501872"/>
              <a:gd name="connsiteY11" fmla="*/ 2750283 h 3326396"/>
              <a:gd name="connsiteX12" fmla="*/ 443642 w 2501872"/>
              <a:gd name="connsiteY12" fmla="*/ 2549517 h 3326396"/>
              <a:gd name="connsiteX13" fmla="*/ 436701 w 2501872"/>
              <a:gd name="connsiteY13" fmla="*/ 2552393 h 3326396"/>
              <a:gd name="connsiteX14" fmla="*/ 115597 w 2501872"/>
              <a:gd name="connsiteY14" fmla="*/ 1795908 h 3326396"/>
              <a:gd name="connsiteX15" fmla="*/ 0 w 2501872"/>
              <a:gd name="connsiteY15" fmla="*/ 1257394 h 3326396"/>
              <a:gd name="connsiteX16" fmla="*/ 81279 w 2501872"/>
              <a:gd name="connsiteY16" fmla="*/ 794007 h 3326396"/>
              <a:gd name="connsiteX17" fmla="*/ 140901 w 2501872"/>
              <a:gd name="connsiteY17" fmla="*/ 655663 h 3326396"/>
              <a:gd name="connsiteX18" fmla="*/ 139442 w 2501872"/>
              <a:gd name="connsiteY18" fmla="*/ 655204 h 3326396"/>
              <a:gd name="connsiteX19" fmla="*/ 1243621 w 2501872"/>
              <a:gd name="connsiteY19" fmla="*/ 0 h 332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01872" h="3326396">
                <a:moveTo>
                  <a:pt x="1243621" y="0"/>
                </a:moveTo>
                <a:cubicBezTo>
                  <a:pt x="1936943" y="0"/>
                  <a:pt x="2501872" y="565274"/>
                  <a:pt x="2501872" y="1259019"/>
                </a:cubicBezTo>
                <a:cubicBezTo>
                  <a:pt x="2501872" y="1284713"/>
                  <a:pt x="2501872" y="1313620"/>
                  <a:pt x="2500267" y="1344132"/>
                </a:cubicBezTo>
                <a:lnTo>
                  <a:pt x="2489369" y="1436042"/>
                </a:lnTo>
                <a:lnTo>
                  <a:pt x="2491766" y="1436899"/>
                </a:lnTo>
                <a:cubicBezTo>
                  <a:pt x="2478922" y="1552295"/>
                  <a:pt x="2453234" y="1654869"/>
                  <a:pt x="2401857" y="1757443"/>
                </a:cubicBezTo>
                <a:lnTo>
                  <a:pt x="2377801" y="1767055"/>
                </a:lnTo>
                <a:lnTo>
                  <a:pt x="2400825" y="1758180"/>
                </a:lnTo>
                <a:cubicBezTo>
                  <a:pt x="2400825" y="1771039"/>
                  <a:pt x="2388057" y="1783899"/>
                  <a:pt x="2388057" y="1796758"/>
                </a:cubicBezTo>
                <a:cubicBezTo>
                  <a:pt x="2041356" y="2542288"/>
                  <a:pt x="1887354" y="2979350"/>
                  <a:pt x="1848853" y="3326396"/>
                </a:cubicBezTo>
                <a:lnTo>
                  <a:pt x="654748" y="3326396"/>
                </a:lnTo>
                <a:cubicBezTo>
                  <a:pt x="635448" y="3172201"/>
                  <a:pt x="591951" y="2974871"/>
                  <a:pt x="517212" y="2750283"/>
                </a:cubicBezTo>
                <a:lnTo>
                  <a:pt x="443642" y="2549517"/>
                </a:lnTo>
                <a:lnTo>
                  <a:pt x="436701" y="2552393"/>
                </a:lnTo>
                <a:cubicBezTo>
                  <a:pt x="359636" y="2334423"/>
                  <a:pt x="256883" y="2090809"/>
                  <a:pt x="115597" y="1795908"/>
                </a:cubicBezTo>
                <a:cubicBezTo>
                  <a:pt x="38532" y="1629225"/>
                  <a:pt x="0" y="1449720"/>
                  <a:pt x="0" y="1257394"/>
                </a:cubicBezTo>
                <a:cubicBezTo>
                  <a:pt x="0" y="1093916"/>
                  <a:pt x="28899" y="937651"/>
                  <a:pt x="81279" y="794007"/>
                </a:cubicBezTo>
                <a:lnTo>
                  <a:pt x="140901" y="655663"/>
                </a:lnTo>
                <a:lnTo>
                  <a:pt x="139442" y="655204"/>
                </a:lnTo>
                <a:cubicBezTo>
                  <a:pt x="357710" y="269790"/>
                  <a:pt x="768567" y="0"/>
                  <a:pt x="124362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889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064475" y="4028688"/>
            <a:ext cx="2877711" cy="2041366"/>
          </a:xfrm>
          <a:custGeom>
            <a:avLst/>
            <a:gdLst>
              <a:gd name="connsiteX0" fmla="*/ 0 w 3367314"/>
              <a:gd name="connsiteY0" fmla="*/ 1306286 h 1640504"/>
              <a:gd name="connsiteX1" fmla="*/ 522514 w 3367314"/>
              <a:gd name="connsiteY1" fmla="*/ 1640114 h 1640504"/>
              <a:gd name="connsiteX2" fmla="*/ 2002971 w 3367314"/>
              <a:gd name="connsiteY2" fmla="*/ 1248228 h 1640504"/>
              <a:gd name="connsiteX3" fmla="*/ 3367314 w 3367314"/>
              <a:gd name="connsiteY3" fmla="*/ 0 h 1640504"/>
              <a:gd name="connsiteX0-1" fmla="*/ 0 w 3367314"/>
              <a:gd name="connsiteY0-2" fmla="*/ 1306286 h 1631001"/>
              <a:gd name="connsiteX1-3" fmla="*/ 884464 w 3367314"/>
              <a:gd name="connsiteY1-4" fmla="*/ 1630589 h 1631001"/>
              <a:gd name="connsiteX2-5" fmla="*/ 2002971 w 3367314"/>
              <a:gd name="connsiteY2-6" fmla="*/ 1248228 h 1631001"/>
              <a:gd name="connsiteX3-7" fmla="*/ 3367314 w 3367314"/>
              <a:gd name="connsiteY3-8" fmla="*/ 0 h 1631001"/>
              <a:gd name="connsiteX0-9" fmla="*/ 0 w 3367314"/>
              <a:gd name="connsiteY0-10" fmla="*/ 1306286 h 1657132"/>
              <a:gd name="connsiteX1-11" fmla="*/ 884464 w 3367314"/>
              <a:gd name="connsiteY1-12" fmla="*/ 1630589 h 1657132"/>
              <a:gd name="connsiteX2-13" fmla="*/ 1688646 w 3367314"/>
              <a:gd name="connsiteY2-14" fmla="*/ 638628 h 1657132"/>
              <a:gd name="connsiteX3-15" fmla="*/ 3367314 w 3367314"/>
              <a:gd name="connsiteY3-16" fmla="*/ 0 h 1657132"/>
              <a:gd name="connsiteX0-17" fmla="*/ 0 w 3367314"/>
              <a:gd name="connsiteY0-18" fmla="*/ 1306286 h 1587863"/>
              <a:gd name="connsiteX1-19" fmla="*/ 884464 w 3367314"/>
              <a:gd name="connsiteY1-20" fmla="*/ 1554389 h 1587863"/>
              <a:gd name="connsiteX2-21" fmla="*/ 1688646 w 3367314"/>
              <a:gd name="connsiteY2-22" fmla="*/ 638628 h 1587863"/>
              <a:gd name="connsiteX3-23" fmla="*/ 3367314 w 3367314"/>
              <a:gd name="connsiteY3-24" fmla="*/ 0 h 1587863"/>
              <a:gd name="connsiteX0-25" fmla="*/ 0 w 3443514"/>
              <a:gd name="connsiteY0-26" fmla="*/ 1068161 h 1349738"/>
              <a:gd name="connsiteX1-27" fmla="*/ 884464 w 3443514"/>
              <a:gd name="connsiteY1-28" fmla="*/ 1316264 h 1349738"/>
              <a:gd name="connsiteX2-29" fmla="*/ 1688646 w 3443514"/>
              <a:gd name="connsiteY2-30" fmla="*/ 400503 h 1349738"/>
              <a:gd name="connsiteX3-31" fmla="*/ 3443514 w 3443514"/>
              <a:gd name="connsiteY3-32" fmla="*/ 0 h 1349738"/>
              <a:gd name="connsiteX0-33" fmla="*/ 0 w 3443514"/>
              <a:gd name="connsiteY0-34" fmla="*/ 1146020 h 1427597"/>
              <a:gd name="connsiteX1-35" fmla="*/ 884464 w 3443514"/>
              <a:gd name="connsiteY1-36" fmla="*/ 1394123 h 1427597"/>
              <a:gd name="connsiteX2-37" fmla="*/ 1688646 w 3443514"/>
              <a:gd name="connsiteY2-38" fmla="*/ 478362 h 1427597"/>
              <a:gd name="connsiteX3-39" fmla="*/ 3443514 w 3443514"/>
              <a:gd name="connsiteY3-40" fmla="*/ 77859 h 1427597"/>
              <a:gd name="connsiteX0-41" fmla="*/ 0 w 3443514"/>
              <a:gd name="connsiteY0-42" fmla="*/ 1155106 h 1436683"/>
              <a:gd name="connsiteX1-43" fmla="*/ 884464 w 3443514"/>
              <a:gd name="connsiteY1-44" fmla="*/ 1403209 h 1436683"/>
              <a:gd name="connsiteX2-45" fmla="*/ 1688646 w 3443514"/>
              <a:gd name="connsiteY2-46" fmla="*/ 487448 h 1436683"/>
              <a:gd name="connsiteX3-47" fmla="*/ 3443514 w 3443514"/>
              <a:gd name="connsiteY3-48" fmla="*/ 86945 h 1436683"/>
              <a:gd name="connsiteX0-49" fmla="*/ 0 w 3443514"/>
              <a:gd name="connsiteY0-50" fmla="*/ 1184493 h 1466070"/>
              <a:gd name="connsiteX1-51" fmla="*/ 884464 w 3443514"/>
              <a:gd name="connsiteY1-52" fmla="*/ 1432596 h 1466070"/>
              <a:gd name="connsiteX2-53" fmla="*/ 1688646 w 3443514"/>
              <a:gd name="connsiteY2-54" fmla="*/ 516835 h 1466070"/>
              <a:gd name="connsiteX3-55" fmla="*/ 3443514 w 3443514"/>
              <a:gd name="connsiteY3-56" fmla="*/ 116332 h 1466070"/>
              <a:gd name="connsiteX0-57" fmla="*/ 0 w 3443514"/>
              <a:gd name="connsiteY0-58" fmla="*/ 1180802 h 1462379"/>
              <a:gd name="connsiteX1-59" fmla="*/ 884464 w 3443514"/>
              <a:gd name="connsiteY1-60" fmla="*/ 1428905 h 1462379"/>
              <a:gd name="connsiteX2-61" fmla="*/ 1688646 w 3443514"/>
              <a:gd name="connsiteY2-62" fmla="*/ 513144 h 1462379"/>
              <a:gd name="connsiteX3-63" fmla="*/ 3443514 w 3443514"/>
              <a:gd name="connsiteY3-64" fmla="*/ 112641 h 1462379"/>
              <a:gd name="connsiteX0-65" fmla="*/ 0 w 3433989"/>
              <a:gd name="connsiteY0-66" fmla="*/ 1329980 h 1611557"/>
              <a:gd name="connsiteX1-67" fmla="*/ 884464 w 3433989"/>
              <a:gd name="connsiteY1-68" fmla="*/ 1578083 h 1611557"/>
              <a:gd name="connsiteX2-69" fmla="*/ 1688646 w 3433989"/>
              <a:gd name="connsiteY2-70" fmla="*/ 662322 h 1611557"/>
              <a:gd name="connsiteX3-71" fmla="*/ 3433989 w 3433989"/>
              <a:gd name="connsiteY3-72" fmla="*/ 61794 h 1611557"/>
              <a:gd name="connsiteX0-73" fmla="*/ 0 w 3433989"/>
              <a:gd name="connsiteY0-74" fmla="*/ 1293302 h 1574879"/>
              <a:gd name="connsiteX1-75" fmla="*/ 884464 w 3433989"/>
              <a:gd name="connsiteY1-76" fmla="*/ 1541405 h 1574879"/>
              <a:gd name="connsiteX2-77" fmla="*/ 1688646 w 3433989"/>
              <a:gd name="connsiteY2-78" fmla="*/ 625644 h 1574879"/>
              <a:gd name="connsiteX3-79" fmla="*/ 3433989 w 3433989"/>
              <a:gd name="connsiteY3-80" fmla="*/ 25116 h 1574879"/>
              <a:gd name="connsiteX0-81" fmla="*/ 0 w 3281589"/>
              <a:gd name="connsiteY0-82" fmla="*/ 1543879 h 1825456"/>
              <a:gd name="connsiteX1-83" fmla="*/ 884464 w 3281589"/>
              <a:gd name="connsiteY1-84" fmla="*/ 1791982 h 1825456"/>
              <a:gd name="connsiteX2-85" fmla="*/ 1688646 w 3281589"/>
              <a:gd name="connsiteY2-86" fmla="*/ 876221 h 1825456"/>
              <a:gd name="connsiteX3-87" fmla="*/ 3281589 w 3281589"/>
              <a:gd name="connsiteY3-88" fmla="*/ 18518 h 1825456"/>
              <a:gd name="connsiteX0-89" fmla="*/ 0 w 3281589"/>
              <a:gd name="connsiteY0-90" fmla="*/ 1627362 h 1908939"/>
              <a:gd name="connsiteX1-91" fmla="*/ 884464 w 3281589"/>
              <a:gd name="connsiteY1-92" fmla="*/ 1875465 h 1908939"/>
              <a:gd name="connsiteX2-93" fmla="*/ 1688646 w 3281589"/>
              <a:gd name="connsiteY2-94" fmla="*/ 959704 h 1908939"/>
              <a:gd name="connsiteX3-95" fmla="*/ 3281589 w 3281589"/>
              <a:gd name="connsiteY3-96" fmla="*/ 102001 h 1908939"/>
              <a:gd name="connsiteX0-97" fmla="*/ 0 w 3281589"/>
              <a:gd name="connsiteY0-98" fmla="*/ 1636346 h 1917923"/>
              <a:gd name="connsiteX1-99" fmla="*/ 884464 w 3281589"/>
              <a:gd name="connsiteY1-100" fmla="*/ 1884449 h 1917923"/>
              <a:gd name="connsiteX2-101" fmla="*/ 1688646 w 3281589"/>
              <a:gd name="connsiteY2-102" fmla="*/ 968688 h 1917923"/>
              <a:gd name="connsiteX3-103" fmla="*/ 3281589 w 3281589"/>
              <a:gd name="connsiteY3-104" fmla="*/ 110985 h 1917923"/>
              <a:gd name="connsiteX0-105" fmla="*/ 0 w 3357789"/>
              <a:gd name="connsiteY0-106" fmla="*/ 1842843 h 2124420"/>
              <a:gd name="connsiteX1-107" fmla="*/ 884464 w 3357789"/>
              <a:gd name="connsiteY1-108" fmla="*/ 2090946 h 2124420"/>
              <a:gd name="connsiteX2-109" fmla="*/ 1688646 w 3357789"/>
              <a:gd name="connsiteY2-110" fmla="*/ 1175185 h 2124420"/>
              <a:gd name="connsiteX3-111" fmla="*/ 3357789 w 3357789"/>
              <a:gd name="connsiteY3-112" fmla="*/ 88882 h 2124420"/>
              <a:gd name="connsiteX0-113" fmla="*/ 0 w 3357789"/>
              <a:gd name="connsiteY0-114" fmla="*/ 1758686 h 2040263"/>
              <a:gd name="connsiteX1-115" fmla="*/ 884464 w 3357789"/>
              <a:gd name="connsiteY1-116" fmla="*/ 2006789 h 2040263"/>
              <a:gd name="connsiteX2-117" fmla="*/ 1688646 w 3357789"/>
              <a:gd name="connsiteY2-118" fmla="*/ 1091028 h 2040263"/>
              <a:gd name="connsiteX3-119" fmla="*/ 3357789 w 3357789"/>
              <a:gd name="connsiteY3-120" fmla="*/ 4725 h 2040263"/>
              <a:gd name="connsiteX0-121" fmla="*/ 0 w 3357789"/>
              <a:gd name="connsiteY0-122" fmla="*/ 1759121 h 2040698"/>
              <a:gd name="connsiteX1-123" fmla="*/ 884464 w 3357789"/>
              <a:gd name="connsiteY1-124" fmla="*/ 2007224 h 2040698"/>
              <a:gd name="connsiteX2-125" fmla="*/ 1688646 w 3357789"/>
              <a:gd name="connsiteY2-126" fmla="*/ 1091463 h 2040698"/>
              <a:gd name="connsiteX3-127" fmla="*/ 3357789 w 3357789"/>
              <a:gd name="connsiteY3-128" fmla="*/ 5160 h 2040698"/>
              <a:gd name="connsiteX0-129" fmla="*/ 0 w 3357789"/>
              <a:gd name="connsiteY0-130" fmla="*/ 1759789 h 2041366"/>
              <a:gd name="connsiteX1-131" fmla="*/ 884464 w 3357789"/>
              <a:gd name="connsiteY1-132" fmla="*/ 2007892 h 2041366"/>
              <a:gd name="connsiteX2-133" fmla="*/ 1688646 w 3357789"/>
              <a:gd name="connsiteY2-134" fmla="*/ 1092131 h 2041366"/>
              <a:gd name="connsiteX3-135" fmla="*/ 3357789 w 3357789"/>
              <a:gd name="connsiteY3-136" fmla="*/ 5828 h 204136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</a:cxnLst>
            <a:rect l="l" t="t" r="r" b="b"/>
            <a:pathLst>
              <a:path w="3357789" h="2041366">
                <a:moveTo>
                  <a:pt x="0" y="1759789"/>
                </a:moveTo>
                <a:cubicBezTo>
                  <a:pt x="94343" y="1931541"/>
                  <a:pt x="603023" y="2119168"/>
                  <a:pt x="884464" y="2007892"/>
                </a:cubicBezTo>
                <a:cubicBezTo>
                  <a:pt x="1165905" y="1896616"/>
                  <a:pt x="1466925" y="1597258"/>
                  <a:pt x="1688646" y="1092131"/>
                </a:cubicBezTo>
                <a:cubicBezTo>
                  <a:pt x="1910367" y="587004"/>
                  <a:pt x="2274509" y="-68709"/>
                  <a:pt x="3357789" y="5828"/>
                </a:cubicBezTo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4940232" y="2209366"/>
            <a:ext cx="127922" cy="3416320"/>
          </a:xfrm>
          <a:prstGeom prst="leftBracket">
            <a:avLst/>
          </a:prstGeom>
          <a:ln w="285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4FFD4-B07F-4ADF-97E6-D6C1C4BF0F43}"/>
              </a:ext>
            </a:extLst>
          </p:cNvPr>
          <p:cNvSpPr txBox="1"/>
          <p:nvPr/>
        </p:nvSpPr>
        <p:spPr>
          <a:xfrm>
            <a:off x="5374006" y="2209366"/>
            <a:ext cx="2229943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顾客赋权法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德尔菲法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层次分析法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模糊评价法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因子分析法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主成分分析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97314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方正正纤黑简体"/>
        <a:cs typeface=""/>
      </a:majorFont>
      <a:minorFont>
        <a:latin typeface="Arial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2414</Words>
  <Application>Microsoft Office PowerPoint</Application>
  <PresentationFormat>宽屏</PresentationFormat>
  <Paragraphs>283</Paragraphs>
  <Slides>32</Slides>
  <Notes>8</Notes>
  <HiddenSlides>25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方正正纤黑简体</vt:lpstr>
      <vt:lpstr>微软雅黑</vt:lpstr>
      <vt:lpstr>Arial</vt:lpstr>
      <vt:lpstr>Broadway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好 孩纸</cp:lastModifiedBy>
  <cp:revision>56</cp:revision>
  <dcterms:created xsi:type="dcterms:W3CDTF">2016-04-28T00:01:00Z</dcterms:created>
  <dcterms:modified xsi:type="dcterms:W3CDTF">2019-06-07T13:37:42Z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