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6" r:id="rId6"/>
    <p:sldId id="265" r:id="rId7"/>
    <p:sldId id="264" r:id="rId8"/>
    <p:sldId id="263" r:id="rId9"/>
    <p:sldId id="260" r:id="rId10"/>
    <p:sldId id="259" r:id="rId11"/>
  </p:sldIdLst>
  <p:sldSz cx="3251200" cy="325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" y="532083"/>
            <a:ext cx="2763520" cy="1131899"/>
          </a:xfrm>
        </p:spPr>
        <p:txBody>
          <a:bodyPr anchor="b"/>
          <a:lstStyle>
            <a:lvl1pPr algn="ctr">
              <a:defRPr sz="2134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1707633"/>
            <a:ext cx="2438400" cy="784954"/>
          </a:xfrm>
        </p:spPr>
        <p:txBody>
          <a:bodyPr/>
          <a:lstStyle>
            <a:lvl1pPr marL="0" indent="0" algn="ctr">
              <a:buNone/>
              <a:defRPr sz="853"/>
            </a:lvl1pPr>
            <a:lvl2pPr marL="162580" indent="0" algn="ctr">
              <a:buNone/>
              <a:defRPr sz="711"/>
            </a:lvl2pPr>
            <a:lvl3pPr marL="325161" indent="0" algn="ctr">
              <a:buNone/>
              <a:defRPr sz="640"/>
            </a:lvl3pPr>
            <a:lvl4pPr marL="487741" indent="0" algn="ctr">
              <a:buNone/>
              <a:defRPr sz="569"/>
            </a:lvl4pPr>
            <a:lvl5pPr marL="650321" indent="0" algn="ctr">
              <a:buNone/>
              <a:defRPr sz="569"/>
            </a:lvl5pPr>
            <a:lvl6pPr marL="812902" indent="0" algn="ctr">
              <a:buNone/>
              <a:defRPr sz="569"/>
            </a:lvl6pPr>
            <a:lvl7pPr marL="975482" indent="0" algn="ctr">
              <a:buNone/>
              <a:defRPr sz="569"/>
            </a:lvl7pPr>
            <a:lvl8pPr marL="1138062" indent="0" algn="ctr">
              <a:buNone/>
              <a:defRPr sz="569"/>
            </a:lvl8pPr>
            <a:lvl9pPr marL="1300643" indent="0" algn="ctr">
              <a:buNone/>
              <a:defRPr sz="569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4E93-7E9E-4459-9068-E0ACAF006A3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CAD1-26C0-4F28-A98F-66D860882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4E93-7E9E-4459-9068-E0ACAF006A3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CAD1-26C0-4F28-A98F-66D860882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8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6640" y="173096"/>
            <a:ext cx="701040" cy="275524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520" y="173096"/>
            <a:ext cx="2062480" cy="2755242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4E93-7E9E-4459-9068-E0ACAF006A3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CAD1-26C0-4F28-A98F-66D860882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0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4E93-7E9E-4459-9068-E0ACAF006A3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CAD1-26C0-4F28-A98F-66D860882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5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27" y="810543"/>
            <a:ext cx="2804160" cy="1352409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827" y="2175746"/>
            <a:ext cx="2804160" cy="711200"/>
          </a:xfrm>
        </p:spPr>
        <p:txBody>
          <a:bodyPr/>
          <a:lstStyle>
            <a:lvl1pPr marL="0" indent="0">
              <a:buNone/>
              <a:defRPr sz="853">
                <a:solidFill>
                  <a:schemeClr val="tx1"/>
                </a:solidFill>
              </a:defRPr>
            </a:lvl1pPr>
            <a:lvl2pPr marL="162580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2pPr>
            <a:lvl3pPr marL="325161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3pPr>
            <a:lvl4pPr marL="48774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4pPr>
            <a:lvl5pPr marL="65032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5pPr>
            <a:lvl6pPr marL="81290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6pPr>
            <a:lvl7pPr marL="97548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7pPr>
            <a:lvl8pPr marL="113806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8pPr>
            <a:lvl9pPr marL="1300643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4E93-7E9E-4459-9068-E0ACAF006A3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CAD1-26C0-4F28-A98F-66D860882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5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" y="865481"/>
            <a:ext cx="1381760" cy="206285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5481"/>
            <a:ext cx="1381760" cy="206285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4E93-7E9E-4459-9068-E0ACAF006A3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CAD1-26C0-4F28-A98F-66D860882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7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" y="173097"/>
            <a:ext cx="2804160" cy="62841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44" y="796996"/>
            <a:ext cx="1375410" cy="390595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944" y="1187591"/>
            <a:ext cx="1375410" cy="174676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" y="796996"/>
            <a:ext cx="1382183" cy="390595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" y="1187591"/>
            <a:ext cx="1382183" cy="174676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4E93-7E9E-4459-9068-E0ACAF006A3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CAD1-26C0-4F28-A98F-66D860882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4E93-7E9E-4459-9068-E0ACAF006A3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CAD1-26C0-4F28-A98F-66D860882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2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4E93-7E9E-4459-9068-E0ACAF006A3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CAD1-26C0-4F28-A98F-66D860882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61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" y="216747"/>
            <a:ext cx="1048597" cy="758613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83" y="468113"/>
            <a:ext cx="1645920" cy="2310459"/>
          </a:xfrm>
        </p:spPr>
        <p:txBody>
          <a:bodyPr/>
          <a:lstStyle>
            <a:lvl1pPr>
              <a:defRPr sz="1138"/>
            </a:lvl1pPr>
            <a:lvl2pPr>
              <a:defRPr sz="996"/>
            </a:lvl2pPr>
            <a:lvl3pPr>
              <a:defRPr sz="853"/>
            </a:lvl3pPr>
            <a:lvl4pPr>
              <a:defRPr sz="711"/>
            </a:lvl4pPr>
            <a:lvl5pPr>
              <a:defRPr sz="711"/>
            </a:lvl5pPr>
            <a:lvl6pPr>
              <a:defRPr sz="711"/>
            </a:lvl6pPr>
            <a:lvl7pPr>
              <a:defRPr sz="711"/>
            </a:lvl7pPr>
            <a:lvl8pPr>
              <a:defRPr sz="711"/>
            </a:lvl8pPr>
            <a:lvl9pPr>
              <a:defRPr sz="711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" y="975360"/>
            <a:ext cx="1048597" cy="1806975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4E93-7E9E-4459-9068-E0ACAF006A3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CAD1-26C0-4F28-A98F-66D860882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7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" y="216747"/>
            <a:ext cx="1048597" cy="758613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2183" y="468113"/>
            <a:ext cx="1645920" cy="2310459"/>
          </a:xfrm>
        </p:spPr>
        <p:txBody>
          <a:bodyPr anchor="t"/>
          <a:lstStyle>
            <a:lvl1pPr marL="0" indent="0">
              <a:buNone/>
              <a:defRPr sz="1138"/>
            </a:lvl1pPr>
            <a:lvl2pPr marL="162580" indent="0">
              <a:buNone/>
              <a:defRPr sz="996"/>
            </a:lvl2pPr>
            <a:lvl3pPr marL="325161" indent="0">
              <a:buNone/>
              <a:defRPr sz="853"/>
            </a:lvl3pPr>
            <a:lvl4pPr marL="487741" indent="0">
              <a:buNone/>
              <a:defRPr sz="711"/>
            </a:lvl4pPr>
            <a:lvl5pPr marL="650321" indent="0">
              <a:buNone/>
              <a:defRPr sz="711"/>
            </a:lvl5pPr>
            <a:lvl6pPr marL="812902" indent="0">
              <a:buNone/>
              <a:defRPr sz="711"/>
            </a:lvl6pPr>
            <a:lvl7pPr marL="975482" indent="0">
              <a:buNone/>
              <a:defRPr sz="711"/>
            </a:lvl7pPr>
            <a:lvl8pPr marL="1138062" indent="0">
              <a:buNone/>
              <a:defRPr sz="711"/>
            </a:lvl8pPr>
            <a:lvl9pPr marL="1300643" indent="0">
              <a:buNone/>
              <a:defRPr sz="711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" y="975360"/>
            <a:ext cx="1048597" cy="1806975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4E93-7E9E-4459-9068-E0ACAF006A3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CAD1-26C0-4F28-A98F-66D860882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21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520" y="173097"/>
            <a:ext cx="2804160" cy="628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20" y="865481"/>
            <a:ext cx="2804160" cy="2062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520" y="3013382"/>
            <a:ext cx="731520" cy="17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4E93-7E9E-4459-9068-E0ACAF006A3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960" y="3013382"/>
            <a:ext cx="1097280" cy="17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6160" y="3013382"/>
            <a:ext cx="731520" cy="17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CAD1-26C0-4F28-A98F-66D860882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8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5161" rtl="0" eaLnBrk="1" latinLnBrk="0" hangingPunct="1">
        <a:lnSpc>
          <a:spcPct val="90000"/>
        </a:lnSpc>
        <a:spcBef>
          <a:spcPct val="0"/>
        </a:spcBef>
        <a:buNone/>
        <a:defRPr sz="1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290" indent="-81290" algn="l" defTabSz="32516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1pPr>
      <a:lvl2pPr marL="243870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2pPr>
      <a:lvl3pPr marL="40645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3pPr>
      <a:lvl4pPr marL="56903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9419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105677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21935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81933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1pPr>
      <a:lvl2pPr marL="16258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2516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48774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65032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1290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97548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13806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00643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 rot="10800000">
            <a:off x="1" y="0"/>
            <a:ext cx="3251199" cy="3251200"/>
          </a:xfrm>
          <a:prstGeom prst="triangle">
            <a:avLst>
              <a:gd name="adj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0"/>
            <a:ext cx="3251199" cy="3251200"/>
          </a:xfrm>
          <a:prstGeom prst="triangle">
            <a:avLst>
              <a:gd name="adj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51199" cy="3251200"/>
          </a:xfrm>
          <a:prstGeom prst="rect">
            <a:avLst/>
          </a:prstGeom>
          <a:noFill/>
          <a:ln w="152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3100" y="673100"/>
            <a:ext cx="1905000" cy="1905000"/>
            <a:chOff x="939799" y="939801"/>
            <a:chExt cx="1905000" cy="1905000"/>
          </a:xfrm>
          <a:solidFill>
            <a:schemeClr val="bg2">
              <a:lumMod val="5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939799" y="2336801"/>
              <a:ext cx="1905000" cy="5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1638299" y="1638301"/>
              <a:ext cx="1905000" cy="5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3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92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 rot="10800000">
            <a:off x="1" y="0"/>
            <a:ext cx="3251199" cy="32512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0"/>
            <a:ext cx="3251199" cy="3251200"/>
          </a:xfrm>
          <a:prstGeom prst="triangle">
            <a:avLst>
              <a:gd name="adj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51199" cy="3251200"/>
          </a:xfrm>
          <a:prstGeom prst="rect">
            <a:avLst/>
          </a:prstGeom>
          <a:noFill/>
          <a:ln w="152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3100" y="673100"/>
            <a:ext cx="1905000" cy="1905000"/>
            <a:chOff x="939799" y="939801"/>
            <a:chExt cx="1905000" cy="1905000"/>
          </a:xfrm>
          <a:solidFill>
            <a:schemeClr val="bg2">
              <a:lumMod val="75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939799" y="2336801"/>
              <a:ext cx="1905000" cy="5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1638299" y="1638301"/>
              <a:ext cx="1905000" cy="5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79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/>
        </p:nvSpPr>
        <p:spPr>
          <a:xfrm>
            <a:off x="0" y="0"/>
            <a:ext cx="3251199" cy="3251200"/>
          </a:xfrm>
          <a:prstGeom prst="triangle">
            <a:avLst>
              <a:gd name="adj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" y="0"/>
            <a:ext cx="3251199" cy="32512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51199" cy="3251200"/>
          </a:xfrm>
          <a:prstGeom prst="rect">
            <a:avLst/>
          </a:prstGeom>
          <a:noFill/>
          <a:ln w="152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rc 1"/>
          <p:cNvSpPr/>
          <p:nvPr/>
        </p:nvSpPr>
        <p:spPr>
          <a:xfrm>
            <a:off x="812800" y="812800"/>
            <a:ext cx="1625599" cy="1625601"/>
          </a:xfrm>
          <a:prstGeom prst="arc">
            <a:avLst>
              <a:gd name="adj1" fmla="val 2698425"/>
              <a:gd name="adj2" fmla="val 18897647"/>
            </a:avLst>
          </a:prstGeom>
          <a:noFill/>
          <a:ln w="457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Isosceles Triangle 8"/>
          <p:cNvSpPr/>
          <p:nvPr/>
        </p:nvSpPr>
        <p:spPr>
          <a:xfrm rot="2700000">
            <a:off x="1989387" y="1765868"/>
            <a:ext cx="762000" cy="5080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8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 rot="10800000">
            <a:off x="1" y="0"/>
            <a:ext cx="3251199" cy="3251200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0"/>
            <a:ext cx="3251199" cy="3251200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51199" cy="3251200"/>
          </a:xfrm>
          <a:prstGeom prst="rect">
            <a:avLst/>
          </a:prstGeom>
          <a:noFill/>
          <a:ln w="152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rc 1"/>
          <p:cNvSpPr/>
          <p:nvPr/>
        </p:nvSpPr>
        <p:spPr>
          <a:xfrm>
            <a:off x="812800" y="812800"/>
            <a:ext cx="1625599" cy="1625601"/>
          </a:xfrm>
          <a:prstGeom prst="arc">
            <a:avLst>
              <a:gd name="adj1" fmla="val 2698425"/>
              <a:gd name="adj2" fmla="val 18897647"/>
            </a:avLst>
          </a:prstGeom>
          <a:noFill/>
          <a:ln w="457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Isosceles Triangle 8"/>
          <p:cNvSpPr/>
          <p:nvPr/>
        </p:nvSpPr>
        <p:spPr>
          <a:xfrm rot="2700000">
            <a:off x="1989387" y="1765868"/>
            <a:ext cx="762000" cy="5080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2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 rot="10800000">
            <a:off x="1" y="0"/>
            <a:ext cx="3251199" cy="32512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0"/>
            <a:ext cx="3251199" cy="3251200"/>
          </a:xfrm>
          <a:prstGeom prst="triangle">
            <a:avLst>
              <a:gd name="adj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51199" cy="3251200"/>
          </a:xfrm>
          <a:prstGeom prst="rect">
            <a:avLst/>
          </a:prstGeom>
          <a:noFill/>
          <a:ln w="152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705" y="812801"/>
            <a:ext cx="2247900" cy="1625600"/>
            <a:chOff x="0" y="812800"/>
            <a:chExt cx="2247900" cy="16256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812800"/>
              <a:ext cx="685800" cy="1625600"/>
              <a:chOff x="-939799" y="609600"/>
              <a:chExt cx="685800" cy="20320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-939799" y="609600"/>
                <a:ext cx="228600" cy="20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482599" y="609600"/>
                <a:ext cx="228600" cy="20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Isosceles Triangle 1"/>
            <p:cNvSpPr/>
            <p:nvPr/>
          </p:nvSpPr>
          <p:spPr>
            <a:xfrm rot="5400000">
              <a:off x="768350" y="958850"/>
              <a:ext cx="1625600" cy="13335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274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 rot="10800000">
            <a:off x="1" y="0"/>
            <a:ext cx="3251199" cy="3251200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0"/>
            <a:ext cx="3251199" cy="3251200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51199" cy="3251200"/>
          </a:xfrm>
          <a:prstGeom prst="rect">
            <a:avLst/>
          </a:prstGeom>
          <a:noFill/>
          <a:ln w="152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705" y="812801"/>
            <a:ext cx="2247900" cy="1625600"/>
            <a:chOff x="0" y="812800"/>
            <a:chExt cx="2247900" cy="16256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812800"/>
              <a:ext cx="685800" cy="1625600"/>
              <a:chOff x="-939799" y="609600"/>
              <a:chExt cx="685800" cy="20320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-939799" y="609600"/>
                <a:ext cx="228600" cy="20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482599" y="609600"/>
                <a:ext cx="228600" cy="20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Isosceles Triangle 1"/>
            <p:cNvSpPr/>
            <p:nvPr/>
          </p:nvSpPr>
          <p:spPr>
            <a:xfrm rot="5400000">
              <a:off x="768350" y="958850"/>
              <a:ext cx="1625600" cy="13335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95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/>
        </p:nvSpPr>
        <p:spPr>
          <a:xfrm>
            <a:off x="0" y="0"/>
            <a:ext cx="3251199" cy="3251200"/>
          </a:xfrm>
          <a:prstGeom prst="triangle">
            <a:avLst>
              <a:gd name="adj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1" y="0"/>
            <a:ext cx="3251199" cy="32512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51199" cy="3251200"/>
          </a:xfrm>
          <a:prstGeom prst="rect">
            <a:avLst/>
          </a:prstGeom>
          <a:noFill/>
          <a:ln w="152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939799" y="812800"/>
            <a:ext cx="1371600" cy="1625600"/>
            <a:chOff x="0" y="609600"/>
            <a:chExt cx="1371600" cy="2032000"/>
          </a:xfrm>
        </p:grpSpPr>
        <p:sp>
          <p:nvSpPr>
            <p:cNvPr id="3" name="Rectangle 2"/>
            <p:cNvSpPr/>
            <p:nvPr/>
          </p:nvSpPr>
          <p:spPr>
            <a:xfrm>
              <a:off x="0" y="609600"/>
              <a:ext cx="457200" cy="20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609600"/>
              <a:ext cx="457200" cy="20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0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 rot="10800000">
            <a:off x="1" y="0"/>
            <a:ext cx="3251199" cy="3251200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0"/>
            <a:ext cx="3251199" cy="3251200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51199" cy="3251200"/>
          </a:xfrm>
          <a:prstGeom prst="rect">
            <a:avLst/>
          </a:prstGeom>
          <a:noFill/>
          <a:ln w="152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939799" y="812800"/>
            <a:ext cx="1371600" cy="1625600"/>
            <a:chOff x="0" y="609600"/>
            <a:chExt cx="1371600" cy="2032000"/>
          </a:xfrm>
        </p:grpSpPr>
        <p:sp>
          <p:nvSpPr>
            <p:cNvPr id="3" name="Rectangle 2"/>
            <p:cNvSpPr/>
            <p:nvPr/>
          </p:nvSpPr>
          <p:spPr>
            <a:xfrm>
              <a:off x="0" y="609600"/>
              <a:ext cx="457200" cy="20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609600"/>
              <a:ext cx="457200" cy="20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63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 rot="10800000">
            <a:off x="1" y="0"/>
            <a:ext cx="3251199" cy="3251200"/>
          </a:xfrm>
          <a:prstGeom prst="triangle">
            <a:avLst>
              <a:gd name="adj" fmla="val 10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0"/>
            <a:ext cx="3251199" cy="3251200"/>
          </a:xfrm>
          <a:prstGeom prst="triangle">
            <a:avLst>
              <a:gd name="adj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51199" cy="3251200"/>
          </a:xfrm>
          <a:prstGeom prst="rect">
            <a:avLst/>
          </a:prstGeom>
          <a:noFill/>
          <a:ln w="152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2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4265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秦子</dc:creator>
  <cp:lastModifiedBy>张 秦子</cp:lastModifiedBy>
  <cp:revision>23</cp:revision>
  <dcterms:created xsi:type="dcterms:W3CDTF">2019-08-11T07:47:56Z</dcterms:created>
  <dcterms:modified xsi:type="dcterms:W3CDTF">2019-08-14T14:13:25Z</dcterms:modified>
</cp:coreProperties>
</file>