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57955F9-4370-7FD9-1668-18BEB1805056}"/>
              </a:ext>
            </a:extLst>
          </p:cNvPr>
          <p:cNvSpPr/>
          <p:nvPr/>
        </p:nvSpPr>
        <p:spPr>
          <a:xfrm>
            <a:off x="5345260" y="2436896"/>
            <a:ext cx="986471" cy="5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BDB43C-E53B-659C-F376-1807EF7FC053}"/>
              </a:ext>
            </a:extLst>
          </p:cNvPr>
          <p:cNvSpPr/>
          <p:nvPr/>
        </p:nvSpPr>
        <p:spPr>
          <a:xfrm>
            <a:off x="3440636" y="2436898"/>
            <a:ext cx="986471" cy="5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CAF52E-9DD4-E1C3-7342-7FA9B5F214FA}"/>
              </a:ext>
            </a:extLst>
          </p:cNvPr>
          <p:cNvSpPr/>
          <p:nvPr/>
        </p:nvSpPr>
        <p:spPr>
          <a:xfrm>
            <a:off x="7318202" y="2436897"/>
            <a:ext cx="986471" cy="5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F61BBF-7AE9-1614-1BAE-01BAD3BB73AB}"/>
              </a:ext>
            </a:extLst>
          </p:cNvPr>
          <p:cNvSpPr/>
          <p:nvPr/>
        </p:nvSpPr>
        <p:spPr>
          <a:xfrm>
            <a:off x="5355771" y="3539732"/>
            <a:ext cx="986471" cy="52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FED2C3E-66F6-58F9-71D8-55D44471485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427107" y="2700407"/>
            <a:ext cx="9102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A1A88B-76B6-6A48-9535-22930DF6E8A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331731" y="2700406"/>
            <a:ext cx="98647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CB0527-3FBE-C05B-395B-FBC5335440A0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5838496" y="2963915"/>
            <a:ext cx="10511" cy="575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44270910-E22D-1CFC-B89B-CE1EC30FDFA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872655" y="498115"/>
            <a:ext cx="1" cy="3877566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49032C0-D3ED-DA09-0213-6FAA85A1C403}"/>
              </a:ext>
            </a:extLst>
          </p:cNvPr>
          <p:cNvCxnSpPr>
            <a:cxnSpLocks/>
            <a:stCxn id="5" idx="4"/>
            <a:endCxn id="14" idx="2"/>
          </p:cNvCxnSpPr>
          <p:nvPr/>
        </p:nvCxnSpPr>
        <p:spPr>
          <a:xfrm rot="16200000" flipH="1">
            <a:off x="4225159" y="2672629"/>
            <a:ext cx="839325" cy="1421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FD095B1-1B1E-E2FF-9B86-EE6A514A2263}"/>
              </a:ext>
            </a:extLst>
          </p:cNvPr>
          <p:cNvCxnSpPr>
            <a:cxnSpLocks/>
            <a:stCxn id="6" idx="4"/>
            <a:endCxn id="14" idx="6"/>
          </p:cNvCxnSpPr>
          <p:nvPr/>
        </p:nvCxnSpPr>
        <p:spPr>
          <a:xfrm rot="5400000">
            <a:off x="6657177" y="2648981"/>
            <a:ext cx="839326" cy="146919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7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53</cp:revision>
  <dcterms:created xsi:type="dcterms:W3CDTF">2024-07-09T13:13:01Z</dcterms:created>
  <dcterms:modified xsi:type="dcterms:W3CDTF">2024-08-11T10:26:50Z</dcterms:modified>
</cp:coreProperties>
</file>