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C8771-DFAF-EBC6-8488-906E7C55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FA5E3-8EFE-5520-FC66-89A072283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4A1A-F487-6F2E-B415-4FB00FAD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A0E3F-FA08-5410-2FD9-C44BA4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D9140-8745-3E6B-6A62-94268CD3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0A7E-DD9C-1D51-FBCE-365276B5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544E-EEA6-2358-0400-CE666F6B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4194F-FE07-F8CC-D0D0-84245DF5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3C74A-CC45-756D-84F6-AA7484D3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F87C1-5F9B-F307-5828-0A2E70F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7C1A8-7D4E-8420-56B6-18DEDD025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C329-32D8-3DA5-1CAC-59E52918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F38DA-8425-70E2-B632-1C269B1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AF0F-5836-E0E6-1B4E-F89CA3F0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1A7B-62FA-D21D-6397-BADA7F1F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7BBD-401C-1540-5703-12E53828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E7CB2-8984-2B88-DDC4-1BCB8166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41E5B-BDD6-9C36-CEB0-4C667D8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F93F5-D305-7411-20DA-B1CC19A8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E08C-94B9-5515-B40F-79692F5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A4287-185D-275A-3AF5-12630B03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20833-1D2E-5C0B-4974-1AD091D6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A7EF-CBA5-C36F-49B5-BB23ED7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DF17-544C-1546-6707-5D49A64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48B5F-3935-158B-CCFD-96B97B77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A12C-DC91-4723-7A5D-57EC7F68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A7CA6-A9BF-6B3F-9E89-A49AD2A0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E2381-F3DD-6DBD-7F17-9E137E37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91623-6AE0-EEF7-A0D6-F29C964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FA15-32ED-63FB-F093-558BF684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70E0-4D1A-F3C8-94E6-344293D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6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3A3B-DA6D-7A3F-C285-86A660A3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BD4E4-3DC4-B98F-3B1D-D7DC5211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F14DD-600E-44EE-FD08-6DD0442C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B5C45-B665-3F1A-F382-953EA3AD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CBE3B-1133-D67A-BBEC-2F8253CF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D695F-DABF-6768-7873-D90E1B6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A2D2A-2EC5-E7A2-2588-3B57096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8273A-C5F2-48FF-D0B4-27D1A90D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42045-21CC-A2F4-58B7-176869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8EBEB-5F60-A0F8-D472-05F1EE5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4184D-EEBA-D517-AC9E-E97E76C4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DF05F-E7BF-AEC2-AAC7-77EFD4A8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CC30D-820D-DED4-5CDA-CD5832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C639D-2926-171C-0A99-3996485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FC3CA-AA3C-C125-2D60-8FDAFACF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93F9-7B71-3DBF-3AD0-0B691C72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08A8A-3E54-8AC3-6975-5079F376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CE942-8A0C-B053-B015-A85BF74F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BDD8D-703C-9B57-5C8A-786D812E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5531B-DC69-D02A-F12C-FD0BCD3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22FA-2E70-2D57-1429-252056C7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0571-A9A1-B632-9271-804D8AF0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8AE9E-D1F1-502C-85FE-37970B22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AB338-E2E4-3704-C98A-B1F2AA32D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8F0C5-6B3B-BDD5-CE0D-405E6BB6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184B5-0F2C-EB46-313D-2CB83EF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A74CD-407C-CAB8-7BE7-A55AE6C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8D2E7-998F-04C2-CF33-25D65824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57AD8-3ADB-DF09-6608-99A28A3A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98A1-F886-32E0-BB47-0437FE102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F5E7-0DDA-44FA-8A54-A374CBC0748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5959-FC89-034B-8752-43537FF8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E2C6B-FF3E-CF55-5247-8186CC13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D2CBA1-73F2-4800-524E-F7BC03BC9210}"/>
              </a:ext>
            </a:extLst>
          </p:cNvPr>
          <p:cNvCxnSpPr>
            <a:cxnSpLocks/>
          </p:cNvCxnSpPr>
          <p:nvPr/>
        </p:nvCxnSpPr>
        <p:spPr>
          <a:xfrm flipH="1">
            <a:off x="2763838" y="1206500"/>
            <a:ext cx="707495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9FC1C4-505F-24EB-8BB7-0B2713D3A1FD}"/>
              </a:ext>
            </a:extLst>
          </p:cNvPr>
          <p:cNvCxnSpPr>
            <a:cxnSpLocks/>
          </p:cNvCxnSpPr>
          <p:nvPr/>
        </p:nvCxnSpPr>
        <p:spPr>
          <a:xfrm>
            <a:off x="3471333" y="1206500"/>
            <a:ext cx="0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03221B0-8F77-62FD-D15D-0EB255B6795F}"/>
              </a:ext>
            </a:extLst>
          </p:cNvPr>
          <p:cNvCxnSpPr>
            <a:cxnSpLocks/>
          </p:cNvCxnSpPr>
          <p:nvPr/>
        </p:nvCxnSpPr>
        <p:spPr>
          <a:xfrm>
            <a:off x="2617258" y="1206500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7D7F656-3E83-EF2C-F538-15F635A94E61}"/>
              </a:ext>
            </a:extLst>
          </p:cNvPr>
          <p:cNvCxnSpPr>
            <a:cxnSpLocks/>
          </p:cNvCxnSpPr>
          <p:nvPr/>
        </p:nvCxnSpPr>
        <p:spPr>
          <a:xfrm flipH="1">
            <a:off x="3471333" y="1206500"/>
            <a:ext cx="707495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BB6FD64-812C-1B82-5902-4E0AB75F8774}"/>
              </a:ext>
            </a:extLst>
          </p:cNvPr>
          <p:cNvCxnSpPr>
            <a:cxnSpLocks/>
          </p:cNvCxnSpPr>
          <p:nvPr/>
        </p:nvCxnSpPr>
        <p:spPr>
          <a:xfrm>
            <a:off x="4178828" y="1206500"/>
            <a:ext cx="0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E6828BD-D501-8B03-64B5-C1647D1CD972}"/>
              </a:ext>
            </a:extLst>
          </p:cNvPr>
          <p:cNvCxnSpPr>
            <a:cxnSpLocks/>
          </p:cNvCxnSpPr>
          <p:nvPr/>
        </p:nvCxnSpPr>
        <p:spPr>
          <a:xfrm flipH="1">
            <a:off x="4178828" y="1206500"/>
            <a:ext cx="707495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3E1622C-EA4E-0D34-9FA3-3754BE2FE98A}"/>
              </a:ext>
            </a:extLst>
          </p:cNvPr>
          <p:cNvCxnSpPr>
            <a:cxnSpLocks/>
          </p:cNvCxnSpPr>
          <p:nvPr/>
        </p:nvCxnSpPr>
        <p:spPr>
          <a:xfrm>
            <a:off x="4886323" y="1206500"/>
            <a:ext cx="0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050E35-D034-E9AF-CF23-4F2D3548CB71}"/>
              </a:ext>
            </a:extLst>
          </p:cNvPr>
          <p:cNvCxnSpPr>
            <a:cxnSpLocks/>
          </p:cNvCxnSpPr>
          <p:nvPr/>
        </p:nvCxnSpPr>
        <p:spPr>
          <a:xfrm flipH="1">
            <a:off x="4886323" y="1206500"/>
            <a:ext cx="707495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AF38911-4029-DE53-2C12-0BA2B06CE98C}"/>
              </a:ext>
            </a:extLst>
          </p:cNvPr>
          <p:cNvCxnSpPr>
            <a:cxnSpLocks/>
          </p:cNvCxnSpPr>
          <p:nvPr/>
        </p:nvCxnSpPr>
        <p:spPr>
          <a:xfrm>
            <a:off x="5593818" y="1206500"/>
            <a:ext cx="0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2490D7A-8435-3B3D-4EA2-7AD22D4F34AB}"/>
              </a:ext>
            </a:extLst>
          </p:cNvPr>
          <p:cNvCxnSpPr>
            <a:cxnSpLocks/>
          </p:cNvCxnSpPr>
          <p:nvPr/>
        </p:nvCxnSpPr>
        <p:spPr>
          <a:xfrm>
            <a:off x="2617258" y="2071159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08AFBDF-AFD8-57E6-65FB-9885320F06C4}"/>
              </a:ext>
            </a:extLst>
          </p:cNvPr>
          <p:cNvCxnSpPr>
            <a:cxnSpLocks/>
          </p:cNvCxnSpPr>
          <p:nvPr/>
        </p:nvCxnSpPr>
        <p:spPr>
          <a:xfrm flipH="1" flipV="1">
            <a:off x="2731558" y="2502958"/>
            <a:ext cx="739774" cy="8773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F0E0532-C6DF-E600-3EBE-2E625961FC9F}"/>
              </a:ext>
            </a:extLst>
          </p:cNvPr>
          <p:cNvCxnSpPr>
            <a:cxnSpLocks/>
          </p:cNvCxnSpPr>
          <p:nvPr/>
        </p:nvCxnSpPr>
        <p:spPr>
          <a:xfrm>
            <a:off x="3471333" y="2508250"/>
            <a:ext cx="0" cy="872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819964-76C8-C20C-A8A8-5D60F93A11F5}"/>
              </a:ext>
            </a:extLst>
          </p:cNvPr>
          <p:cNvCxnSpPr>
            <a:cxnSpLocks/>
          </p:cNvCxnSpPr>
          <p:nvPr/>
        </p:nvCxnSpPr>
        <p:spPr>
          <a:xfrm>
            <a:off x="2617258" y="2508250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47926E6-36A7-35AC-CB96-4098708F028E}"/>
              </a:ext>
            </a:extLst>
          </p:cNvPr>
          <p:cNvCxnSpPr>
            <a:cxnSpLocks/>
          </p:cNvCxnSpPr>
          <p:nvPr/>
        </p:nvCxnSpPr>
        <p:spPr>
          <a:xfrm flipH="1" flipV="1">
            <a:off x="3471332" y="2515657"/>
            <a:ext cx="707495" cy="8498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048F7C1-450D-8A2A-E88E-F61617ED1313}"/>
              </a:ext>
            </a:extLst>
          </p:cNvPr>
          <p:cNvCxnSpPr>
            <a:cxnSpLocks/>
          </p:cNvCxnSpPr>
          <p:nvPr/>
        </p:nvCxnSpPr>
        <p:spPr>
          <a:xfrm>
            <a:off x="4178828" y="2508250"/>
            <a:ext cx="0" cy="872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A938DE1-1BB7-9455-314E-C8A60E14F13E}"/>
              </a:ext>
            </a:extLst>
          </p:cNvPr>
          <p:cNvCxnSpPr>
            <a:cxnSpLocks/>
          </p:cNvCxnSpPr>
          <p:nvPr/>
        </p:nvCxnSpPr>
        <p:spPr>
          <a:xfrm flipH="1" flipV="1">
            <a:off x="4178826" y="2515657"/>
            <a:ext cx="707495" cy="8498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864CC58-34BA-8543-8D98-A2160C87D8BF}"/>
              </a:ext>
            </a:extLst>
          </p:cNvPr>
          <p:cNvCxnSpPr>
            <a:cxnSpLocks/>
          </p:cNvCxnSpPr>
          <p:nvPr/>
        </p:nvCxnSpPr>
        <p:spPr>
          <a:xfrm>
            <a:off x="4886323" y="2508250"/>
            <a:ext cx="0" cy="872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F3B10AD-C339-80B2-DC48-702F4A51386A}"/>
              </a:ext>
            </a:extLst>
          </p:cNvPr>
          <p:cNvCxnSpPr>
            <a:cxnSpLocks/>
          </p:cNvCxnSpPr>
          <p:nvPr/>
        </p:nvCxnSpPr>
        <p:spPr>
          <a:xfrm flipH="1" flipV="1">
            <a:off x="4886320" y="2515656"/>
            <a:ext cx="707495" cy="8609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7BA7BD8-3905-5EB4-5D77-6272B782788A}"/>
              </a:ext>
            </a:extLst>
          </p:cNvPr>
          <p:cNvCxnSpPr>
            <a:cxnSpLocks/>
          </p:cNvCxnSpPr>
          <p:nvPr/>
        </p:nvCxnSpPr>
        <p:spPr>
          <a:xfrm>
            <a:off x="2617258" y="3372909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422EB27-DABE-4BCB-7E8F-AF469DD6F617}"/>
              </a:ext>
            </a:extLst>
          </p:cNvPr>
          <p:cNvCxnSpPr>
            <a:cxnSpLocks/>
          </p:cNvCxnSpPr>
          <p:nvPr/>
        </p:nvCxnSpPr>
        <p:spPr>
          <a:xfrm flipH="1">
            <a:off x="2731558" y="3777720"/>
            <a:ext cx="739774" cy="8609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645675D-AEEB-3901-A4C8-2329544FBE04}"/>
              </a:ext>
            </a:extLst>
          </p:cNvPr>
          <p:cNvCxnSpPr>
            <a:cxnSpLocks/>
          </p:cNvCxnSpPr>
          <p:nvPr/>
        </p:nvCxnSpPr>
        <p:spPr>
          <a:xfrm>
            <a:off x="2617258" y="3781425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2F6369F-0779-F032-0E04-17EA562844C1}"/>
              </a:ext>
            </a:extLst>
          </p:cNvPr>
          <p:cNvCxnSpPr>
            <a:cxnSpLocks/>
          </p:cNvCxnSpPr>
          <p:nvPr/>
        </p:nvCxnSpPr>
        <p:spPr>
          <a:xfrm flipH="1" flipV="1">
            <a:off x="3471332" y="3788832"/>
            <a:ext cx="707495" cy="8498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D6FBBEA-6495-64CA-4824-C607B0524C17}"/>
              </a:ext>
            </a:extLst>
          </p:cNvPr>
          <p:cNvCxnSpPr>
            <a:cxnSpLocks/>
          </p:cNvCxnSpPr>
          <p:nvPr/>
        </p:nvCxnSpPr>
        <p:spPr>
          <a:xfrm flipV="1">
            <a:off x="4178823" y="3792535"/>
            <a:ext cx="707494" cy="8387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0B6F8A-1A86-4466-CEF2-7F9606E31541}"/>
              </a:ext>
            </a:extLst>
          </p:cNvPr>
          <p:cNvCxnSpPr>
            <a:cxnSpLocks/>
          </p:cNvCxnSpPr>
          <p:nvPr/>
        </p:nvCxnSpPr>
        <p:spPr>
          <a:xfrm flipH="1" flipV="1">
            <a:off x="4886320" y="3788831"/>
            <a:ext cx="707495" cy="8609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A0D2AA3-2A71-A22F-93CD-29A80C43F430}"/>
              </a:ext>
            </a:extLst>
          </p:cNvPr>
          <p:cNvCxnSpPr>
            <a:cxnSpLocks/>
          </p:cNvCxnSpPr>
          <p:nvPr/>
        </p:nvCxnSpPr>
        <p:spPr>
          <a:xfrm>
            <a:off x="2617258" y="4646084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9647D391-0D98-4902-FBB9-BE7B0C993CDE}"/>
              </a:ext>
            </a:extLst>
          </p:cNvPr>
          <p:cNvSpPr/>
          <p:nvPr/>
        </p:nvSpPr>
        <p:spPr>
          <a:xfrm>
            <a:off x="1376661" y="1037223"/>
            <a:ext cx="1167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重装值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B3F37C8-0E58-F788-2C17-0D829B02DCD2}"/>
              </a:ext>
            </a:extLst>
          </p:cNvPr>
          <p:cNvSpPr/>
          <p:nvPr/>
        </p:nvSpPr>
        <p:spPr>
          <a:xfrm>
            <a:off x="2225196" y="1871104"/>
            <a:ext cx="2920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8881A5F-E0CD-415E-8EB5-3482BD3B16C6}"/>
              </a:ext>
            </a:extLst>
          </p:cNvPr>
          <p:cNvSpPr/>
          <p:nvPr/>
        </p:nvSpPr>
        <p:spPr>
          <a:xfrm>
            <a:off x="1392801" y="2333681"/>
            <a:ext cx="1167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重装值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AE3DED-5C06-B125-5CB4-0B82C940BAF2}"/>
              </a:ext>
            </a:extLst>
          </p:cNvPr>
          <p:cNvSpPr/>
          <p:nvPr/>
        </p:nvSpPr>
        <p:spPr>
          <a:xfrm>
            <a:off x="2241336" y="3167562"/>
            <a:ext cx="2920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B43E1B-6FCF-017F-9381-3487692E1389}"/>
              </a:ext>
            </a:extLst>
          </p:cNvPr>
          <p:cNvSpPr/>
          <p:nvPr/>
        </p:nvSpPr>
        <p:spPr>
          <a:xfrm>
            <a:off x="1418186" y="3630139"/>
            <a:ext cx="1167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重装值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6449AAC-ADAD-08B3-E794-C128F8D3887D}"/>
              </a:ext>
            </a:extLst>
          </p:cNvPr>
          <p:cNvSpPr/>
          <p:nvPr/>
        </p:nvSpPr>
        <p:spPr>
          <a:xfrm>
            <a:off x="2266721" y="4464020"/>
            <a:ext cx="2920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194F163-2906-F95D-0BC5-5040FDC15AA7}"/>
              </a:ext>
            </a:extLst>
          </p:cNvPr>
          <p:cNvSpPr/>
          <p:nvPr/>
        </p:nvSpPr>
        <p:spPr>
          <a:xfrm>
            <a:off x="7510080" y="1145913"/>
            <a:ext cx="1210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基本定时器</a:t>
            </a:r>
            <a:endParaRPr lang="en-US" altLang="zh-C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通用定时器</a:t>
            </a:r>
            <a:endParaRPr lang="en-US" altLang="zh-C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高级定时器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7073418-4491-E271-15AB-248928C3D0FB}"/>
              </a:ext>
            </a:extLst>
          </p:cNvPr>
          <p:cNvSpPr/>
          <p:nvPr/>
        </p:nvSpPr>
        <p:spPr>
          <a:xfrm>
            <a:off x="6158473" y="2771302"/>
            <a:ext cx="10390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向下计数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8827AA2-8848-900F-34E6-76B82A6FEF75}"/>
              </a:ext>
            </a:extLst>
          </p:cNvPr>
          <p:cNvSpPr/>
          <p:nvPr/>
        </p:nvSpPr>
        <p:spPr>
          <a:xfrm>
            <a:off x="6174929" y="4050033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中央对齐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B471793-49FC-F7F5-DB36-FA22EAB56AB3}"/>
              </a:ext>
            </a:extLst>
          </p:cNvPr>
          <p:cNvSpPr/>
          <p:nvPr/>
        </p:nvSpPr>
        <p:spPr>
          <a:xfrm>
            <a:off x="6155267" y="1443623"/>
            <a:ext cx="10422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向上计数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A63DA62-C390-7DBD-A652-F54FF07EA898}"/>
              </a:ext>
            </a:extLst>
          </p:cNvPr>
          <p:cNvSpPr/>
          <p:nvPr/>
        </p:nvSpPr>
        <p:spPr>
          <a:xfrm>
            <a:off x="7510080" y="2534505"/>
            <a:ext cx="12105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通用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</a:t>
            </a:r>
            <a:endParaRPr lang="en-US" altLang="zh-C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高级定时器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CB3EC12-EB80-20A1-E04C-DE3DBD6ABF5F}"/>
              </a:ext>
            </a:extLst>
          </p:cNvPr>
          <p:cNvSpPr/>
          <p:nvPr/>
        </p:nvSpPr>
        <p:spPr>
          <a:xfrm>
            <a:off x="7510080" y="3926922"/>
            <a:ext cx="12105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通用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</a:t>
            </a:r>
            <a:endParaRPr lang="en-US" altLang="zh-C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高级定时器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236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35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全成</dc:creator>
  <cp:lastModifiedBy>张 全成</cp:lastModifiedBy>
  <cp:revision>11</cp:revision>
  <dcterms:created xsi:type="dcterms:W3CDTF">2024-07-09T13:13:01Z</dcterms:created>
  <dcterms:modified xsi:type="dcterms:W3CDTF">2024-07-14T15:25:19Z</dcterms:modified>
</cp:coreProperties>
</file>