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C8771-DFAF-EBC6-8488-906E7C55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FA5E3-8EFE-5520-FC66-89A072283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4A1A-F487-6F2E-B415-4FB00FAD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A0E3F-FA08-5410-2FD9-C44BA4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D9140-8745-3E6B-6A62-94268CD3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0A7E-DD9C-1D51-FBCE-365276B5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544E-EEA6-2358-0400-CE666F6B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4194F-FE07-F8CC-D0D0-84245DF5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3C74A-CC45-756D-84F6-AA7484D3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F87C1-5F9B-F307-5828-0A2E70F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7C1A8-7D4E-8420-56B6-18DEDD025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C329-32D8-3DA5-1CAC-59E52918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F38DA-8425-70E2-B632-1C269B1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AF0F-5836-E0E6-1B4E-F89CA3F0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1A7B-62FA-D21D-6397-BADA7F1F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7BBD-401C-1540-5703-12E53828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E7CB2-8984-2B88-DDC4-1BCB8166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41E5B-BDD6-9C36-CEB0-4C667D8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F93F5-D305-7411-20DA-B1CC19A8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E08C-94B9-5515-B40F-79692F5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A4287-185D-275A-3AF5-12630B03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20833-1D2E-5C0B-4974-1AD091D6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A7EF-CBA5-C36F-49B5-BB23ED7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DF17-544C-1546-6707-5D49A64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48B5F-3935-158B-CCFD-96B97B77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A12C-DC91-4723-7A5D-57EC7F68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A7CA6-A9BF-6B3F-9E89-A49AD2A0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E2381-F3DD-6DBD-7F17-9E137E37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91623-6AE0-EEF7-A0D6-F29C964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FA15-32ED-63FB-F093-558BF684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70E0-4D1A-F3C8-94E6-344293D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6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3A3B-DA6D-7A3F-C285-86A660A3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BD4E4-3DC4-B98F-3B1D-D7DC5211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F14DD-600E-44EE-FD08-6DD0442C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B5C45-B665-3F1A-F382-953EA3AD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CBE3B-1133-D67A-BBEC-2F8253CF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D695F-DABF-6768-7873-D90E1B6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A2D2A-2EC5-E7A2-2588-3B57096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8273A-C5F2-48FF-D0B4-27D1A90D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42045-21CC-A2F4-58B7-176869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8EBEB-5F60-A0F8-D472-05F1EE5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4184D-EEBA-D517-AC9E-E97E76C4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DF05F-E7BF-AEC2-AAC7-77EFD4A8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CC30D-820D-DED4-5CDA-CD5832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C639D-2926-171C-0A99-3996485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FC3CA-AA3C-C125-2D60-8FDAFACF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93F9-7B71-3DBF-3AD0-0B691C72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08A8A-3E54-8AC3-6975-5079F376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CE942-8A0C-B053-B015-A85BF74F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BDD8D-703C-9B57-5C8A-786D812E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5531B-DC69-D02A-F12C-FD0BCD3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22FA-2E70-2D57-1429-252056C7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0571-A9A1-B632-9271-804D8AF0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8AE9E-D1F1-502C-85FE-37970B22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AB338-E2E4-3704-C98A-B1F2AA32D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8F0C5-6B3B-BDD5-CE0D-405E6BB6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184B5-0F2C-EB46-313D-2CB83EF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A74CD-407C-CAB8-7BE7-A55AE6C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8D2E7-998F-04C2-CF33-25D65824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57AD8-3ADB-DF09-6608-99A28A3A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98A1-F886-32E0-BB47-0437FE102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F5E7-0DDA-44FA-8A54-A374CBC07483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5959-FC89-034B-8752-43537FF8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E2C6B-FF3E-CF55-5247-8186CC13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8E1484-A60C-91AB-FE8B-7FB8298141E8}"/>
              </a:ext>
            </a:extLst>
          </p:cNvPr>
          <p:cNvCxnSpPr>
            <a:cxnSpLocks/>
          </p:cNvCxnSpPr>
          <p:nvPr/>
        </p:nvCxnSpPr>
        <p:spPr>
          <a:xfrm>
            <a:off x="972306" y="683381"/>
            <a:ext cx="542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591B6EA-0F93-3EF8-4420-5921A6ADEDBC}"/>
              </a:ext>
            </a:extLst>
          </p:cNvPr>
          <p:cNvCxnSpPr>
            <a:cxnSpLocks/>
          </p:cNvCxnSpPr>
          <p:nvPr/>
        </p:nvCxnSpPr>
        <p:spPr>
          <a:xfrm>
            <a:off x="1515005" y="6833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5E072F3-A0A1-BB2A-A0A3-317875AB4DA9}"/>
              </a:ext>
            </a:extLst>
          </p:cNvPr>
          <p:cNvCxnSpPr>
            <a:cxnSpLocks/>
          </p:cNvCxnSpPr>
          <p:nvPr/>
        </p:nvCxnSpPr>
        <p:spPr>
          <a:xfrm>
            <a:off x="1515005" y="1731434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8984125-4842-CC0C-6D58-FE8F530C3DFC}"/>
              </a:ext>
            </a:extLst>
          </p:cNvPr>
          <p:cNvCxnSpPr>
            <a:cxnSpLocks/>
          </p:cNvCxnSpPr>
          <p:nvPr/>
        </p:nvCxnSpPr>
        <p:spPr>
          <a:xfrm>
            <a:off x="2019300" y="6833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C3E8248-EA1D-7617-4840-25131C717BAB}"/>
              </a:ext>
            </a:extLst>
          </p:cNvPr>
          <p:cNvCxnSpPr>
            <a:cxnSpLocks/>
          </p:cNvCxnSpPr>
          <p:nvPr/>
        </p:nvCxnSpPr>
        <p:spPr>
          <a:xfrm>
            <a:off x="2019300" y="683381"/>
            <a:ext cx="1308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00241F3-9861-C074-891C-0241E13FED88}"/>
              </a:ext>
            </a:extLst>
          </p:cNvPr>
          <p:cNvCxnSpPr>
            <a:cxnSpLocks/>
          </p:cNvCxnSpPr>
          <p:nvPr/>
        </p:nvCxnSpPr>
        <p:spPr>
          <a:xfrm>
            <a:off x="3327400" y="6833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BF207E5-F80D-228F-1E46-AAE2C6AD6CFF}"/>
              </a:ext>
            </a:extLst>
          </p:cNvPr>
          <p:cNvCxnSpPr>
            <a:cxnSpLocks/>
          </p:cNvCxnSpPr>
          <p:nvPr/>
        </p:nvCxnSpPr>
        <p:spPr>
          <a:xfrm>
            <a:off x="3327400" y="1731434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3524530-9037-12D7-91DA-D934FF963B00}"/>
              </a:ext>
            </a:extLst>
          </p:cNvPr>
          <p:cNvCxnSpPr>
            <a:cxnSpLocks/>
          </p:cNvCxnSpPr>
          <p:nvPr/>
        </p:nvCxnSpPr>
        <p:spPr>
          <a:xfrm>
            <a:off x="3831695" y="6833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E77F672-EC8A-D720-A843-40BCF3FB28FC}"/>
              </a:ext>
            </a:extLst>
          </p:cNvPr>
          <p:cNvCxnSpPr>
            <a:cxnSpLocks/>
          </p:cNvCxnSpPr>
          <p:nvPr/>
        </p:nvCxnSpPr>
        <p:spPr>
          <a:xfrm>
            <a:off x="1010406" y="2105782"/>
            <a:ext cx="6993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0A5E3-C55E-425D-DDDD-7C4C285C029A}"/>
              </a:ext>
            </a:extLst>
          </p:cNvPr>
          <p:cNvCxnSpPr>
            <a:cxnSpLocks/>
          </p:cNvCxnSpPr>
          <p:nvPr/>
        </p:nvCxnSpPr>
        <p:spPr>
          <a:xfrm>
            <a:off x="1709738" y="21057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EBCC8A6-4568-3130-F185-8ED61D92C3D6}"/>
              </a:ext>
            </a:extLst>
          </p:cNvPr>
          <p:cNvCxnSpPr>
            <a:cxnSpLocks/>
          </p:cNvCxnSpPr>
          <p:nvPr/>
        </p:nvCxnSpPr>
        <p:spPr>
          <a:xfrm>
            <a:off x="1709738" y="3153835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FAB2BD1-83A1-F75E-F4B3-F0F026C48904}"/>
              </a:ext>
            </a:extLst>
          </p:cNvPr>
          <p:cNvCxnSpPr>
            <a:cxnSpLocks/>
          </p:cNvCxnSpPr>
          <p:nvPr/>
        </p:nvCxnSpPr>
        <p:spPr>
          <a:xfrm>
            <a:off x="2214033" y="21057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B0A1ED2-4635-9209-916F-86D7A70BE6C5}"/>
              </a:ext>
            </a:extLst>
          </p:cNvPr>
          <p:cNvCxnSpPr>
            <a:cxnSpLocks/>
          </p:cNvCxnSpPr>
          <p:nvPr/>
        </p:nvCxnSpPr>
        <p:spPr>
          <a:xfrm>
            <a:off x="2214033" y="2105782"/>
            <a:ext cx="1308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1E4FAF-7AE4-6CE2-3A9D-537FEF5E9670}"/>
              </a:ext>
            </a:extLst>
          </p:cNvPr>
          <p:cNvCxnSpPr>
            <a:cxnSpLocks/>
          </p:cNvCxnSpPr>
          <p:nvPr/>
        </p:nvCxnSpPr>
        <p:spPr>
          <a:xfrm>
            <a:off x="3522133" y="21057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1BAC2D2-0A50-F153-BDAC-F51623DE0FC6}"/>
              </a:ext>
            </a:extLst>
          </p:cNvPr>
          <p:cNvCxnSpPr>
            <a:cxnSpLocks/>
          </p:cNvCxnSpPr>
          <p:nvPr/>
        </p:nvCxnSpPr>
        <p:spPr>
          <a:xfrm>
            <a:off x="3522133" y="3153835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C461E3-8415-F825-546A-45858AA73739}"/>
              </a:ext>
            </a:extLst>
          </p:cNvPr>
          <p:cNvCxnSpPr>
            <a:cxnSpLocks/>
          </p:cNvCxnSpPr>
          <p:nvPr/>
        </p:nvCxnSpPr>
        <p:spPr>
          <a:xfrm>
            <a:off x="4026428" y="21057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5C31B6-A9C4-F36A-1329-74D55CF449AC}"/>
              </a:ext>
            </a:extLst>
          </p:cNvPr>
          <p:cNvCxnSpPr>
            <a:cxnSpLocks/>
          </p:cNvCxnSpPr>
          <p:nvPr/>
        </p:nvCxnSpPr>
        <p:spPr>
          <a:xfrm>
            <a:off x="3831695" y="683381"/>
            <a:ext cx="542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5AC1E36-E0FA-FEFF-1513-D81CBFA5665E}"/>
              </a:ext>
            </a:extLst>
          </p:cNvPr>
          <p:cNvSpPr/>
          <p:nvPr/>
        </p:nvSpPr>
        <p:spPr>
          <a:xfrm>
            <a:off x="293926" y="483326"/>
            <a:ext cx="348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BBB5F0-8722-476F-A964-3556C00B98AA}"/>
              </a:ext>
            </a:extLst>
          </p:cNvPr>
          <p:cNvSpPr/>
          <p:nvPr/>
        </p:nvSpPr>
        <p:spPr>
          <a:xfrm>
            <a:off x="342445" y="1905727"/>
            <a:ext cx="327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5AB80D1-04CB-DF85-7B72-6318C0389A1A}"/>
              </a:ext>
            </a:extLst>
          </p:cNvPr>
          <p:cNvCxnSpPr>
            <a:cxnSpLocks/>
          </p:cNvCxnSpPr>
          <p:nvPr/>
        </p:nvCxnSpPr>
        <p:spPr>
          <a:xfrm>
            <a:off x="1167039" y="3722914"/>
            <a:ext cx="542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2672CA7-54DB-52FE-7CC8-7B0B3A827DF9}"/>
              </a:ext>
            </a:extLst>
          </p:cNvPr>
          <p:cNvCxnSpPr>
            <a:cxnSpLocks/>
          </p:cNvCxnSpPr>
          <p:nvPr/>
        </p:nvCxnSpPr>
        <p:spPr>
          <a:xfrm>
            <a:off x="1709738" y="37229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880B9B0-1F71-410B-1582-52CDE327D6E1}"/>
              </a:ext>
            </a:extLst>
          </p:cNvPr>
          <p:cNvCxnSpPr>
            <a:cxnSpLocks/>
          </p:cNvCxnSpPr>
          <p:nvPr/>
        </p:nvCxnSpPr>
        <p:spPr>
          <a:xfrm>
            <a:off x="1709738" y="4770967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329AD44-B3EA-E287-5849-EAC96C021875}"/>
              </a:ext>
            </a:extLst>
          </p:cNvPr>
          <p:cNvCxnSpPr>
            <a:cxnSpLocks/>
          </p:cNvCxnSpPr>
          <p:nvPr/>
        </p:nvCxnSpPr>
        <p:spPr>
          <a:xfrm>
            <a:off x="2214033" y="37229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F996708-A47F-8BFB-2FB8-7761A72646BD}"/>
              </a:ext>
            </a:extLst>
          </p:cNvPr>
          <p:cNvCxnSpPr>
            <a:cxnSpLocks/>
          </p:cNvCxnSpPr>
          <p:nvPr/>
        </p:nvCxnSpPr>
        <p:spPr>
          <a:xfrm>
            <a:off x="2214033" y="3722914"/>
            <a:ext cx="1308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FCA072C-5F8E-EA58-D74F-8CCE9835DFA0}"/>
              </a:ext>
            </a:extLst>
          </p:cNvPr>
          <p:cNvCxnSpPr>
            <a:cxnSpLocks/>
          </p:cNvCxnSpPr>
          <p:nvPr/>
        </p:nvCxnSpPr>
        <p:spPr>
          <a:xfrm>
            <a:off x="3522133" y="37229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CBBA1F7-76CE-1BD6-9D0F-92163AB6697C}"/>
              </a:ext>
            </a:extLst>
          </p:cNvPr>
          <p:cNvCxnSpPr>
            <a:cxnSpLocks/>
          </p:cNvCxnSpPr>
          <p:nvPr/>
        </p:nvCxnSpPr>
        <p:spPr>
          <a:xfrm>
            <a:off x="3522133" y="4770967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6C80789-C142-8A21-17E2-B35EC13A168A}"/>
              </a:ext>
            </a:extLst>
          </p:cNvPr>
          <p:cNvCxnSpPr>
            <a:cxnSpLocks/>
          </p:cNvCxnSpPr>
          <p:nvPr/>
        </p:nvCxnSpPr>
        <p:spPr>
          <a:xfrm>
            <a:off x="4026428" y="37229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17BBF3C-1CDC-5EC3-E855-AEE4532B241A}"/>
              </a:ext>
            </a:extLst>
          </p:cNvPr>
          <p:cNvCxnSpPr>
            <a:cxnSpLocks/>
          </p:cNvCxnSpPr>
          <p:nvPr/>
        </p:nvCxnSpPr>
        <p:spPr>
          <a:xfrm>
            <a:off x="972306" y="5060619"/>
            <a:ext cx="542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D6D1759-AEE4-B13A-5F33-49A47F2B82DD}"/>
              </a:ext>
            </a:extLst>
          </p:cNvPr>
          <p:cNvCxnSpPr>
            <a:cxnSpLocks/>
          </p:cNvCxnSpPr>
          <p:nvPr/>
        </p:nvCxnSpPr>
        <p:spPr>
          <a:xfrm>
            <a:off x="1515005" y="50606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7D7AA4A-5EDB-6B64-AD23-46683FD15E4D}"/>
              </a:ext>
            </a:extLst>
          </p:cNvPr>
          <p:cNvCxnSpPr>
            <a:cxnSpLocks/>
          </p:cNvCxnSpPr>
          <p:nvPr/>
        </p:nvCxnSpPr>
        <p:spPr>
          <a:xfrm>
            <a:off x="1515005" y="6108672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63FAE4B-9205-CE68-1275-DD8F52F6E554}"/>
              </a:ext>
            </a:extLst>
          </p:cNvPr>
          <p:cNvCxnSpPr>
            <a:cxnSpLocks/>
          </p:cNvCxnSpPr>
          <p:nvPr/>
        </p:nvCxnSpPr>
        <p:spPr>
          <a:xfrm>
            <a:off x="2019300" y="50606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8BB66F4-BD45-5921-6D4C-A3396607EC84}"/>
              </a:ext>
            </a:extLst>
          </p:cNvPr>
          <p:cNvCxnSpPr>
            <a:cxnSpLocks/>
          </p:cNvCxnSpPr>
          <p:nvPr/>
        </p:nvCxnSpPr>
        <p:spPr>
          <a:xfrm>
            <a:off x="2019300" y="5060619"/>
            <a:ext cx="1308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58155D3-3629-D66F-7F5F-5725915E1371}"/>
              </a:ext>
            </a:extLst>
          </p:cNvPr>
          <p:cNvCxnSpPr>
            <a:cxnSpLocks/>
          </p:cNvCxnSpPr>
          <p:nvPr/>
        </p:nvCxnSpPr>
        <p:spPr>
          <a:xfrm>
            <a:off x="3327400" y="50606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16FEA23-06F7-AF18-C330-411EF969DFDC}"/>
              </a:ext>
            </a:extLst>
          </p:cNvPr>
          <p:cNvCxnSpPr>
            <a:cxnSpLocks/>
          </p:cNvCxnSpPr>
          <p:nvPr/>
        </p:nvCxnSpPr>
        <p:spPr>
          <a:xfrm>
            <a:off x="3327400" y="6108672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D1D407E-18C7-AEB5-371B-F9CD7E57A589}"/>
              </a:ext>
            </a:extLst>
          </p:cNvPr>
          <p:cNvCxnSpPr>
            <a:cxnSpLocks/>
          </p:cNvCxnSpPr>
          <p:nvPr/>
        </p:nvCxnSpPr>
        <p:spPr>
          <a:xfrm>
            <a:off x="3831695" y="50606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070E5BD-2EBE-EE66-EF84-F7F20E4D1736}"/>
              </a:ext>
            </a:extLst>
          </p:cNvPr>
          <p:cNvCxnSpPr>
            <a:cxnSpLocks/>
          </p:cNvCxnSpPr>
          <p:nvPr/>
        </p:nvCxnSpPr>
        <p:spPr>
          <a:xfrm>
            <a:off x="4026428" y="3722914"/>
            <a:ext cx="3974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2D63AF1-7531-A467-33EE-CDEE5FA3EA12}"/>
              </a:ext>
            </a:extLst>
          </p:cNvPr>
          <p:cNvSpPr/>
          <p:nvPr/>
        </p:nvSpPr>
        <p:spPr>
          <a:xfrm>
            <a:off x="293926" y="3510159"/>
            <a:ext cx="348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326550-675A-B3C6-7F29-204B28E16F3F}"/>
              </a:ext>
            </a:extLst>
          </p:cNvPr>
          <p:cNvSpPr/>
          <p:nvPr/>
        </p:nvSpPr>
        <p:spPr>
          <a:xfrm>
            <a:off x="342445" y="4932560"/>
            <a:ext cx="327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28883B0-B295-63E3-4C81-FA1D5D442DD2}"/>
              </a:ext>
            </a:extLst>
          </p:cNvPr>
          <p:cNvCxnSpPr>
            <a:cxnSpLocks/>
          </p:cNvCxnSpPr>
          <p:nvPr/>
        </p:nvCxnSpPr>
        <p:spPr>
          <a:xfrm>
            <a:off x="3831695" y="5060619"/>
            <a:ext cx="542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12E53A5-0D7F-5688-0743-9259F1351BFD}"/>
              </a:ext>
            </a:extLst>
          </p:cNvPr>
          <p:cNvCxnSpPr>
            <a:cxnSpLocks/>
          </p:cNvCxnSpPr>
          <p:nvPr/>
        </p:nvCxnSpPr>
        <p:spPr>
          <a:xfrm>
            <a:off x="4026428" y="2105782"/>
            <a:ext cx="3974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E084696-1727-B144-2F70-A6E6E9737A79}"/>
              </a:ext>
            </a:extLst>
          </p:cNvPr>
          <p:cNvSpPr/>
          <p:nvPr/>
        </p:nvSpPr>
        <p:spPr>
          <a:xfrm>
            <a:off x="4703899" y="1609393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正转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510570F-7735-30AF-73E9-9316A367474C}"/>
              </a:ext>
            </a:extLst>
          </p:cNvPr>
          <p:cNvSpPr/>
          <p:nvPr/>
        </p:nvSpPr>
        <p:spPr>
          <a:xfrm>
            <a:off x="4720624" y="4711339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</a:t>
            </a:r>
          </a:p>
        </p:txBody>
      </p:sp>
    </p:spTree>
    <p:extLst>
      <p:ext uri="{BB962C8B-B14F-4D97-AF65-F5344CB8AC3E}">
        <p14:creationId xmlns:p14="http://schemas.microsoft.com/office/powerpoint/2010/main" val="31901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8E1484-A60C-91AB-FE8B-7FB8298141E8}"/>
              </a:ext>
            </a:extLst>
          </p:cNvPr>
          <p:cNvCxnSpPr>
            <a:cxnSpLocks/>
          </p:cNvCxnSpPr>
          <p:nvPr/>
        </p:nvCxnSpPr>
        <p:spPr>
          <a:xfrm>
            <a:off x="972306" y="683381"/>
            <a:ext cx="542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591B6EA-0F93-3EF8-4420-5921A6ADEDBC}"/>
              </a:ext>
            </a:extLst>
          </p:cNvPr>
          <p:cNvCxnSpPr>
            <a:cxnSpLocks/>
          </p:cNvCxnSpPr>
          <p:nvPr/>
        </p:nvCxnSpPr>
        <p:spPr>
          <a:xfrm>
            <a:off x="1515005" y="6833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5E072F3-A0A1-BB2A-A0A3-317875AB4DA9}"/>
              </a:ext>
            </a:extLst>
          </p:cNvPr>
          <p:cNvCxnSpPr>
            <a:cxnSpLocks/>
          </p:cNvCxnSpPr>
          <p:nvPr/>
        </p:nvCxnSpPr>
        <p:spPr>
          <a:xfrm>
            <a:off x="1515005" y="1731434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8984125-4842-CC0C-6D58-FE8F530C3DFC}"/>
              </a:ext>
            </a:extLst>
          </p:cNvPr>
          <p:cNvCxnSpPr>
            <a:cxnSpLocks/>
          </p:cNvCxnSpPr>
          <p:nvPr/>
        </p:nvCxnSpPr>
        <p:spPr>
          <a:xfrm>
            <a:off x="2019300" y="6833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C3E8248-EA1D-7617-4840-25131C717BAB}"/>
              </a:ext>
            </a:extLst>
          </p:cNvPr>
          <p:cNvCxnSpPr>
            <a:cxnSpLocks/>
          </p:cNvCxnSpPr>
          <p:nvPr/>
        </p:nvCxnSpPr>
        <p:spPr>
          <a:xfrm>
            <a:off x="2019300" y="683381"/>
            <a:ext cx="1308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00241F3-9861-C074-891C-0241E13FED88}"/>
              </a:ext>
            </a:extLst>
          </p:cNvPr>
          <p:cNvCxnSpPr>
            <a:cxnSpLocks/>
          </p:cNvCxnSpPr>
          <p:nvPr/>
        </p:nvCxnSpPr>
        <p:spPr>
          <a:xfrm>
            <a:off x="3327400" y="6833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BF207E5-F80D-228F-1E46-AAE2C6AD6CFF}"/>
              </a:ext>
            </a:extLst>
          </p:cNvPr>
          <p:cNvCxnSpPr>
            <a:cxnSpLocks/>
          </p:cNvCxnSpPr>
          <p:nvPr/>
        </p:nvCxnSpPr>
        <p:spPr>
          <a:xfrm>
            <a:off x="3327400" y="1731434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3524530-9037-12D7-91DA-D934FF963B00}"/>
              </a:ext>
            </a:extLst>
          </p:cNvPr>
          <p:cNvCxnSpPr>
            <a:cxnSpLocks/>
          </p:cNvCxnSpPr>
          <p:nvPr/>
        </p:nvCxnSpPr>
        <p:spPr>
          <a:xfrm>
            <a:off x="3831695" y="6833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E77F672-EC8A-D720-A843-40BCF3FB28FC}"/>
              </a:ext>
            </a:extLst>
          </p:cNvPr>
          <p:cNvCxnSpPr>
            <a:cxnSpLocks/>
          </p:cNvCxnSpPr>
          <p:nvPr/>
        </p:nvCxnSpPr>
        <p:spPr>
          <a:xfrm>
            <a:off x="1010406" y="2105782"/>
            <a:ext cx="6993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0A5E3-C55E-425D-DDDD-7C4C285C029A}"/>
              </a:ext>
            </a:extLst>
          </p:cNvPr>
          <p:cNvCxnSpPr>
            <a:cxnSpLocks/>
          </p:cNvCxnSpPr>
          <p:nvPr/>
        </p:nvCxnSpPr>
        <p:spPr>
          <a:xfrm>
            <a:off x="1709738" y="21057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EBCC8A6-4568-3130-F185-8ED61D92C3D6}"/>
              </a:ext>
            </a:extLst>
          </p:cNvPr>
          <p:cNvCxnSpPr>
            <a:cxnSpLocks/>
          </p:cNvCxnSpPr>
          <p:nvPr/>
        </p:nvCxnSpPr>
        <p:spPr>
          <a:xfrm>
            <a:off x="1709738" y="3153835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FAB2BD1-83A1-F75E-F4B3-F0F026C48904}"/>
              </a:ext>
            </a:extLst>
          </p:cNvPr>
          <p:cNvCxnSpPr>
            <a:cxnSpLocks/>
          </p:cNvCxnSpPr>
          <p:nvPr/>
        </p:nvCxnSpPr>
        <p:spPr>
          <a:xfrm>
            <a:off x="2214033" y="21057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B0A1ED2-4635-9209-916F-86D7A70BE6C5}"/>
              </a:ext>
            </a:extLst>
          </p:cNvPr>
          <p:cNvCxnSpPr>
            <a:cxnSpLocks/>
          </p:cNvCxnSpPr>
          <p:nvPr/>
        </p:nvCxnSpPr>
        <p:spPr>
          <a:xfrm>
            <a:off x="2214033" y="2105782"/>
            <a:ext cx="1308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1E4FAF-7AE4-6CE2-3A9D-537FEF5E9670}"/>
              </a:ext>
            </a:extLst>
          </p:cNvPr>
          <p:cNvCxnSpPr>
            <a:cxnSpLocks/>
          </p:cNvCxnSpPr>
          <p:nvPr/>
        </p:nvCxnSpPr>
        <p:spPr>
          <a:xfrm>
            <a:off x="3522133" y="21057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1BAC2D2-0A50-F153-BDAC-F51623DE0FC6}"/>
              </a:ext>
            </a:extLst>
          </p:cNvPr>
          <p:cNvCxnSpPr>
            <a:cxnSpLocks/>
          </p:cNvCxnSpPr>
          <p:nvPr/>
        </p:nvCxnSpPr>
        <p:spPr>
          <a:xfrm>
            <a:off x="3522133" y="3153835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C461E3-8415-F825-546A-45858AA73739}"/>
              </a:ext>
            </a:extLst>
          </p:cNvPr>
          <p:cNvCxnSpPr>
            <a:cxnSpLocks/>
          </p:cNvCxnSpPr>
          <p:nvPr/>
        </p:nvCxnSpPr>
        <p:spPr>
          <a:xfrm>
            <a:off x="4026428" y="21057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5C31B6-A9C4-F36A-1329-74D55CF449AC}"/>
              </a:ext>
            </a:extLst>
          </p:cNvPr>
          <p:cNvCxnSpPr>
            <a:cxnSpLocks/>
          </p:cNvCxnSpPr>
          <p:nvPr/>
        </p:nvCxnSpPr>
        <p:spPr>
          <a:xfrm>
            <a:off x="3831695" y="683381"/>
            <a:ext cx="542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5AC1E36-E0FA-FEFF-1513-D81CBFA5665E}"/>
              </a:ext>
            </a:extLst>
          </p:cNvPr>
          <p:cNvSpPr/>
          <p:nvPr/>
        </p:nvSpPr>
        <p:spPr>
          <a:xfrm>
            <a:off x="293926" y="483326"/>
            <a:ext cx="348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BBB5F0-8722-476F-A964-3556C00B98AA}"/>
              </a:ext>
            </a:extLst>
          </p:cNvPr>
          <p:cNvSpPr/>
          <p:nvPr/>
        </p:nvSpPr>
        <p:spPr>
          <a:xfrm>
            <a:off x="342445" y="1905727"/>
            <a:ext cx="327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5AB80D1-04CB-DF85-7B72-6318C0389A1A}"/>
              </a:ext>
            </a:extLst>
          </p:cNvPr>
          <p:cNvCxnSpPr>
            <a:cxnSpLocks/>
          </p:cNvCxnSpPr>
          <p:nvPr/>
        </p:nvCxnSpPr>
        <p:spPr>
          <a:xfrm>
            <a:off x="1167039" y="3722914"/>
            <a:ext cx="542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2672CA7-54DB-52FE-7CC8-7B0B3A827DF9}"/>
              </a:ext>
            </a:extLst>
          </p:cNvPr>
          <p:cNvCxnSpPr>
            <a:cxnSpLocks/>
          </p:cNvCxnSpPr>
          <p:nvPr/>
        </p:nvCxnSpPr>
        <p:spPr>
          <a:xfrm>
            <a:off x="1709738" y="37229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880B9B0-1F71-410B-1582-52CDE327D6E1}"/>
              </a:ext>
            </a:extLst>
          </p:cNvPr>
          <p:cNvCxnSpPr>
            <a:cxnSpLocks/>
          </p:cNvCxnSpPr>
          <p:nvPr/>
        </p:nvCxnSpPr>
        <p:spPr>
          <a:xfrm>
            <a:off x="1709738" y="4770967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329AD44-B3EA-E287-5849-EAC96C021875}"/>
              </a:ext>
            </a:extLst>
          </p:cNvPr>
          <p:cNvCxnSpPr>
            <a:cxnSpLocks/>
          </p:cNvCxnSpPr>
          <p:nvPr/>
        </p:nvCxnSpPr>
        <p:spPr>
          <a:xfrm>
            <a:off x="2214033" y="37229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F996708-A47F-8BFB-2FB8-7761A72646BD}"/>
              </a:ext>
            </a:extLst>
          </p:cNvPr>
          <p:cNvCxnSpPr>
            <a:cxnSpLocks/>
          </p:cNvCxnSpPr>
          <p:nvPr/>
        </p:nvCxnSpPr>
        <p:spPr>
          <a:xfrm>
            <a:off x="2214033" y="3722914"/>
            <a:ext cx="1308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FCA072C-5F8E-EA58-D74F-8CCE9835DFA0}"/>
              </a:ext>
            </a:extLst>
          </p:cNvPr>
          <p:cNvCxnSpPr>
            <a:cxnSpLocks/>
          </p:cNvCxnSpPr>
          <p:nvPr/>
        </p:nvCxnSpPr>
        <p:spPr>
          <a:xfrm>
            <a:off x="3522133" y="37229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CBBA1F7-76CE-1BD6-9D0F-92163AB6697C}"/>
              </a:ext>
            </a:extLst>
          </p:cNvPr>
          <p:cNvCxnSpPr>
            <a:cxnSpLocks/>
          </p:cNvCxnSpPr>
          <p:nvPr/>
        </p:nvCxnSpPr>
        <p:spPr>
          <a:xfrm>
            <a:off x="3522133" y="4770967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6C80789-C142-8A21-17E2-B35EC13A168A}"/>
              </a:ext>
            </a:extLst>
          </p:cNvPr>
          <p:cNvCxnSpPr>
            <a:cxnSpLocks/>
          </p:cNvCxnSpPr>
          <p:nvPr/>
        </p:nvCxnSpPr>
        <p:spPr>
          <a:xfrm>
            <a:off x="4026428" y="37229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17BBF3C-1CDC-5EC3-E855-AEE4532B241A}"/>
              </a:ext>
            </a:extLst>
          </p:cNvPr>
          <p:cNvCxnSpPr>
            <a:cxnSpLocks/>
          </p:cNvCxnSpPr>
          <p:nvPr/>
        </p:nvCxnSpPr>
        <p:spPr>
          <a:xfrm>
            <a:off x="972306" y="5060619"/>
            <a:ext cx="542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D6D1759-AEE4-B13A-5F33-49A47F2B82DD}"/>
              </a:ext>
            </a:extLst>
          </p:cNvPr>
          <p:cNvCxnSpPr>
            <a:cxnSpLocks/>
          </p:cNvCxnSpPr>
          <p:nvPr/>
        </p:nvCxnSpPr>
        <p:spPr>
          <a:xfrm>
            <a:off x="1515005" y="50606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7D7AA4A-5EDB-6B64-AD23-46683FD15E4D}"/>
              </a:ext>
            </a:extLst>
          </p:cNvPr>
          <p:cNvCxnSpPr>
            <a:cxnSpLocks/>
          </p:cNvCxnSpPr>
          <p:nvPr/>
        </p:nvCxnSpPr>
        <p:spPr>
          <a:xfrm>
            <a:off x="1515005" y="6108672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63FAE4B-9205-CE68-1275-DD8F52F6E554}"/>
              </a:ext>
            </a:extLst>
          </p:cNvPr>
          <p:cNvCxnSpPr>
            <a:cxnSpLocks/>
          </p:cNvCxnSpPr>
          <p:nvPr/>
        </p:nvCxnSpPr>
        <p:spPr>
          <a:xfrm>
            <a:off x="2019300" y="50606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8BB66F4-BD45-5921-6D4C-A3396607EC84}"/>
              </a:ext>
            </a:extLst>
          </p:cNvPr>
          <p:cNvCxnSpPr>
            <a:cxnSpLocks/>
          </p:cNvCxnSpPr>
          <p:nvPr/>
        </p:nvCxnSpPr>
        <p:spPr>
          <a:xfrm>
            <a:off x="2019300" y="5060619"/>
            <a:ext cx="1308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58155D3-3629-D66F-7F5F-5725915E1371}"/>
              </a:ext>
            </a:extLst>
          </p:cNvPr>
          <p:cNvCxnSpPr>
            <a:cxnSpLocks/>
          </p:cNvCxnSpPr>
          <p:nvPr/>
        </p:nvCxnSpPr>
        <p:spPr>
          <a:xfrm>
            <a:off x="3327400" y="50606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16FEA23-06F7-AF18-C330-411EF969DFDC}"/>
              </a:ext>
            </a:extLst>
          </p:cNvPr>
          <p:cNvCxnSpPr>
            <a:cxnSpLocks/>
          </p:cNvCxnSpPr>
          <p:nvPr/>
        </p:nvCxnSpPr>
        <p:spPr>
          <a:xfrm>
            <a:off x="3327400" y="6108672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D1D407E-18C7-AEB5-371B-F9CD7E57A589}"/>
              </a:ext>
            </a:extLst>
          </p:cNvPr>
          <p:cNvCxnSpPr>
            <a:cxnSpLocks/>
          </p:cNvCxnSpPr>
          <p:nvPr/>
        </p:nvCxnSpPr>
        <p:spPr>
          <a:xfrm>
            <a:off x="3831695" y="50606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070E5BD-2EBE-EE66-EF84-F7F20E4D1736}"/>
              </a:ext>
            </a:extLst>
          </p:cNvPr>
          <p:cNvCxnSpPr>
            <a:cxnSpLocks/>
          </p:cNvCxnSpPr>
          <p:nvPr/>
        </p:nvCxnSpPr>
        <p:spPr>
          <a:xfrm>
            <a:off x="4026428" y="3722914"/>
            <a:ext cx="3974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2D63AF1-7531-A467-33EE-CDEE5FA3EA12}"/>
              </a:ext>
            </a:extLst>
          </p:cNvPr>
          <p:cNvSpPr/>
          <p:nvPr/>
        </p:nvSpPr>
        <p:spPr>
          <a:xfrm>
            <a:off x="293926" y="3510159"/>
            <a:ext cx="348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326550-675A-B3C6-7F29-204B28E16F3F}"/>
              </a:ext>
            </a:extLst>
          </p:cNvPr>
          <p:cNvSpPr/>
          <p:nvPr/>
        </p:nvSpPr>
        <p:spPr>
          <a:xfrm>
            <a:off x="342445" y="4932560"/>
            <a:ext cx="327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28883B0-B295-63E3-4C81-FA1D5D442DD2}"/>
              </a:ext>
            </a:extLst>
          </p:cNvPr>
          <p:cNvCxnSpPr>
            <a:cxnSpLocks/>
          </p:cNvCxnSpPr>
          <p:nvPr/>
        </p:nvCxnSpPr>
        <p:spPr>
          <a:xfrm>
            <a:off x="3831695" y="5060619"/>
            <a:ext cx="542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12E53A5-0D7F-5688-0743-9259F1351BFD}"/>
              </a:ext>
            </a:extLst>
          </p:cNvPr>
          <p:cNvCxnSpPr>
            <a:cxnSpLocks/>
          </p:cNvCxnSpPr>
          <p:nvPr/>
        </p:nvCxnSpPr>
        <p:spPr>
          <a:xfrm>
            <a:off x="4026428" y="2105782"/>
            <a:ext cx="3974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E084696-1727-B144-2F70-A6E6E9737A79}"/>
              </a:ext>
            </a:extLst>
          </p:cNvPr>
          <p:cNvSpPr/>
          <p:nvPr/>
        </p:nvSpPr>
        <p:spPr>
          <a:xfrm>
            <a:off x="4703899" y="1609393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正转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510570F-7735-30AF-73E9-9316A367474C}"/>
              </a:ext>
            </a:extLst>
          </p:cNvPr>
          <p:cNvSpPr/>
          <p:nvPr/>
        </p:nvSpPr>
        <p:spPr>
          <a:xfrm>
            <a:off x="4720624" y="4711339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CD75889-2C3E-6E9A-A82C-EAA788BD2B98}"/>
              </a:ext>
            </a:extLst>
          </p:cNvPr>
          <p:cNvCxnSpPr/>
          <p:nvPr/>
        </p:nvCxnSpPr>
        <p:spPr>
          <a:xfrm>
            <a:off x="1574800" y="883436"/>
            <a:ext cx="0" cy="1173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0974CFC-47D2-8812-94BD-17996FA635F1}"/>
              </a:ext>
            </a:extLst>
          </p:cNvPr>
          <p:cNvCxnSpPr>
            <a:cxnSpLocks/>
          </p:cNvCxnSpPr>
          <p:nvPr/>
        </p:nvCxnSpPr>
        <p:spPr>
          <a:xfrm>
            <a:off x="1758950" y="3835400"/>
            <a:ext cx="0" cy="2171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7F81B8-48F9-6410-8DD4-83DA3547D7C7}"/>
              </a:ext>
            </a:extLst>
          </p:cNvPr>
          <p:cNvCxnSpPr>
            <a:cxnSpLocks/>
          </p:cNvCxnSpPr>
          <p:nvPr/>
        </p:nvCxnSpPr>
        <p:spPr>
          <a:xfrm>
            <a:off x="7162186" y="670681"/>
            <a:ext cx="542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C13064-8B92-760B-CED0-D5290AABE09B}"/>
              </a:ext>
            </a:extLst>
          </p:cNvPr>
          <p:cNvCxnSpPr>
            <a:cxnSpLocks/>
          </p:cNvCxnSpPr>
          <p:nvPr/>
        </p:nvCxnSpPr>
        <p:spPr>
          <a:xfrm>
            <a:off x="7704885" y="6706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5EA76FA-98B9-AFE7-E84A-8074FF89B9F9}"/>
              </a:ext>
            </a:extLst>
          </p:cNvPr>
          <p:cNvCxnSpPr>
            <a:cxnSpLocks/>
          </p:cNvCxnSpPr>
          <p:nvPr/>
        </p:nvCxnSpPr>
        <p:spPr>
          <a:xfrm>
            <a:off x="7704885" y="1718734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7CFAF7-EF0A-5DC9-A9F6-2F8D77E81E54}"/>
              </a:ext>
            </a:extLst>
          </p:cNvPr>
          <p:cNvCxnSpPr>
            <a:cxnSpLocks/>
          </p:cNvCxnSpPr>
          <p:nvPr/>
        </p:nvCxnSpPr>
        <p:spPr>
          <a:xfrm>
            <a:off x="8209180" y="6706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E5CE48C-D778-A8D3-6F47-C05729A55128}"/>
              </a:ext>
            </a:extLst>
          </p:cNvPr>
          <p:cNvCxnSpPr>
            <a:cxnSpLocks/>
          </p:cNvCxnSpPr>
          <p:nvPr/>
        </p:nvCxnSpPr>
        <p:spPr>
          <a:xfrm>
            <a:off x="8209180" y="670681"/>
            <a:ext cx="1308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ECB98B8-DB59-2A89-A996-A41EC46BA587}"/>
              </a:ext>
            </a:extLst>
          </p:cNvPr>
          <p:cNvCxnSpPr>
            <a:cxnSpLocks/>
          </p:cNvCxnSpPr>
          <p:nvPr/>
        </p:nvCxnSpPr>
        <p:spPr>
          <a:xfrm>
            <a:off x="9517280" y="6706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6D7D2A-7B00-48C3-FA3C-613DF38CB26D}"/>
              </a:ext>
            </a:extLst>
          </p:cNvPr>
          <p:cNvCxnSpPr>
            <a:cxnSpLocks/>
          </p:cNvCxnSpPr>
          <p:nvPr/>
        </p:nvCxnSpPr>
        <p:spPr>
          <a:xfrm>
            <a:off x="9517280" y="1718734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4F5B78-8802-069E-1F38-E7AAE5226482}"/>
              </a:ext>
            </a:extLst>
          </p:cNvPr>
          <p:cNvCxnSpPr>
            <a:cxnSpLocks/>
          </p:cNvCxnSpPr>
          <p:nvPr/>
        </p:nvCxnSpPr>
        <p:spPr>
          <a:xfrm>
            <a:off x="10021575" y="670681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A89E9B-8923-AE80-181D-688B8E727E3B}"/>
              </a:ext>
            </a:extLst>
          </p:cNvPr>
          <p:cNvCxnSpPr>
            <a:cxnSpLocks/>
          </p:cNvCxnSpPr>
          <p:nvPr/>
        </p:nvCxnSpPr>
        <p:spPr>
          <a:xfrm>
            <a:off x="7200286" y="2093082"/>
            <a:ext cx="6993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52C3A38-0910-6EE7-84BF-5BF821019DC3}"/>
              </a:ext>
            </a:extLst>
          </p:cNvPr>
          <p:cNvCxnSpPr>
            <a:cxnSpLocks/>
          </p:cNvCxnSpPr>
          <p:nvPr/>
        </p:nvCxnSpPr>
        <p:spPr>
          <a:xfrm>
            <a:off x="7899618" y="20930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A093BD1-DC93-99FD-AA16-062B118D21DB}"/>
              </a:ext>
            </a:extLst>
          </p:cNvPr>
          <p:cNvCxnSpPr>
            <a:cxnSpLocks/>
          </p:cNvCxnSpPr>
          <p:nvPr/>
        </p:nvCxnSpPr>
        <p:spPr>
          <a:xfrm>
            <a:off x="7899618" y="3141135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1FACDC3-9E89-8545-E4E0-62F63127F877}"/>
              </a:ext>
            </a:extLst>
          </p:cNvPr>
          <p:cNvCxnSpPr>
            <a:cxnSpLocks/>
          </p:cNvCxnSpPr>
          <p:nvPr/>
        </p:nvCxnSpPr>
        <p:spPr>
          <a:xfrm>
            <a:off x="8403913" y="20930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662E42-BA9C-FFF6-3F01-17F3EA114FDB}"/>
              </a:ext>
            </a:extLst>
          </p:cNvPr>
          <p:cNvCxnSpPr>
            <a:cxnSpLocks/>
          </p:cNvCxnSpPr>
          <p:nvPr/>
        </p:nvCxnSpPr>
        <p:spPr>
          <a:xfrm>
            <a:off x="8403913" y="2093082"/>
            <a:ext cx="1308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51BAC0A-7C0B-C325-C8D6-F658188C1557}"/>
              </a:ext>
            </a:extLst>
          </p:cNvPr>
          <p:cNvCxnSpPr>
            <a:cxnSpLocks/>
          </p:cNvCxnSpPr>
          <p:nvPr/>
        </p:nvCxnSpPr>
        <p:spPr>
          <a:xfrm>
            <a:off x="9712013" y="20930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71F7F1-C201-359A-2DFE-E12C0076295A}"/>
              </a:ext>
            </a:extLst>
          </p:cNvPr>
          <p:cNvCxnSpPr>
            <a:cxnSpLocks/>
          </p:cNvCxnSpPr>
          <p:nvPr/>
        </p:nvCxnSpPr>
        <p:spPr>
          <a:xfrm>
            <a:off x="9712013" y="3141135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D00FED5-E519-5FB2-D26F-62ACE3E87A31}"/>
              </a:ext>
            </a:extLst>
          </p:cNvPr>
          <p:cNvCxnSpPr>
            <a:cxnSpLocks/>
          </p:cNvCxnSpPr>
          <p:nvPr/>
        </p:nvCxnSpPr>
        <p:spPr>
          <a:xfrm>
            <a:off x="10216308" y="2093082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253E5AF-8CB3-8C4C-D73F-3E173B57E2EF}"/>
              </a:ext>
            </a:extLst>
          </p:cNvPr>
          <p:cNvCxnSpPr>
            <a:cxnSpLocks/>
          </p:cNvCxnSpPr>
          <p:nvPr/>
        </p:nvCxnSpPr>
        <p:spPr>
          <a:xfrm>
            <a:off x="10021575" y="670681"/>
            <a:ext cx="542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9531D05B-8B6E-071B-3CBF-7C46A94BA63D}"/>
              </a:ext>
            </a:extLst>
          </p:cNvPr>
          <p:cNvSpPr/>
          <p:nvPr/>
        </p:nvSpPr>
        <p:spPr>
          <a:xfrm>
            <a:off x="6483806" y="470626"/>
            <a:ext cx="348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CF3A32D-2377-D56C-7246-8D9A7D05CFAB}"/>
              </a:ext>
            </a:extLst>
          </p:cNvPr>
          <p:cNvSpPr/>
          <p:nvPr/>
        </p:nvSpPr>
        <p:spPr>
          <a:xfrm>
            <a:off x="6532325" y="1893027"/>
            <a:ext cx="327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8F20739-7783-049B-7C2E-E65F105B6DA5}"/>
              </a:ext>
            </a:extLst>
          </p:cNvPr>
          <p:cNvCxnSpPr>
            <a:cxnSpLocks/>
          </p:cNvCxnSpPr>
          <p:nvPr/>
        </p:nvCxnSpPr>
        <p:spPr>
          <a:xfrm>
            <a:off x="7356919" y="3710214"/>
            <a:ext cx="542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7C4DEDC-600A-85A1-391A-9B8D03D64B71}"/>
              </a:ext>
            </a:extLst>
          </p:cNvPr>
          <p:cNvCxnSpPr>
            <a:cxnSpLocks/>
          </p:cNvCxnSpPr>
          <p:nvPr/>
        </p:nvCxnSpPr>
        <p:spPr>
          <a:xfrm>
            <a:off x="7899618" y="37102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27004AD-7456-8A0B-3CE9-552E3C09EFAB}"/>
              </a:ext>
            </a:extLst>
          </p:cNvPr>
          <p:cNvCxnSpPr>
            <a:cxnSpLocks/>
          </p:cNvCxnSpPr>
          <p:nvPr/>
        </p:nvCxnSpPr>
        <p:spPr>
          <a:xfrm>
            <a:off x="7899618" y="4758267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37A69280-FB1C-A037-9343-8C6B81C2A378}"/>
              </a:ext>
            </a:extLst>
          </p:cNvPr>
          <p:cNvCxnSpPr>
            <a:cxnSpLocks/>
          </p:cNvCxnSpPr>
          <p:nvPr/>
        </p:nvCxnSpPr>
        <p:spPr>
          <a:xfrm>
            <a:off x="8403913" y="37102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C296948-C071-8718-1A25-25632B6A43A3}"/>
              </a:ext>
            </a:extLst>
          </p:cNvPr>
          <p:cNvCxnSpPr>
            <a:cxnSpLocks/>
          </p:cNvCxnSpPr>
          <p:nvPr/>
        </p:nvCxnSpPr>
        <p:spPr>
          <a:xfrm>
            <a:off x="8403913" y="3710214"/>
            <a:ext cx="1308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DFDD550E-3EEF-5EFB-4837-679CA1F8E6CE}"/>
              </a:ext>
            </a:extLst>
          </p:cNvPr>
          <p:cNvCxnSpPr>
            <a:cxnSpLocks/>
          </p:cNvCxnSpPr>
          <p:nvPr/>
        </p:nvCxnSpPr>
        <p:spPr>
          <a:xfrm>
            <a:off x="9712013" y="37102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3B7ACD3-66C2-82D9-A572-6D4543D2F10C}"/>
              </a:ext>
            </a:extLst>
          </p:cNvPr>
          <p:cNvCxnSpPr>
            <a:cxnSpLocks/>
          </p:cNvCxnSpPr>
          <p:nvPr/>
        </p:nvCxnSpPr>
        <p:spPr>
          <a:xfrm>
            <a:off x="9712013" y="4758267"/>
            <a:ext cx="504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53EDD18D-8786-4213-9089-607458C37A10}"/>
              </a:ext>
            </a:extLst>
          </p:cNvPr>
          <p:cNvCxnSpPr>
            <a:cxnSpLocks/>
          </p:cNvCxnSpPr>
          <p:nvPr/>
        </p:nvCxnSpPr>
        <p:spPr>
          <a:xfrm>
            <a:off x="10216308" y="3710214"/>
            <a:ext cx="0" cy="1048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DD0DE057-296C-4EB5-C452-A28510B532F0}"/>
              </a:ext>
            </a:extLst>
          </p:cNvPr>
          <p:cNvCxnSpPr>
            <a:cxnSpLocks/>
          </p:cNvCxnSpPr>
          <p:nvPr/>
        </p:nvCxnSpPr>
        <p:spPr>
          <a:xfrm>
            <a:off x="7162186" y="5047919"/>
            <a:ext cx="542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5C684EA-8A8B-7ED4-388E-458A218AC7C9}"/>
              </a:ext>
            </a:extLst>
          </p:cNvPr>
          <p:cNvCxnSpPr>
            <a:cxnSpLocks/>
          </p:cNvCxnSpPr>
          <p:nvPr/>
        </p:nvCxnSpPr>
        <p:spPr>
          <a:xfrm>
            <a:off x="7704885" y="50479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1A51277-6CC3-9B19-4B4D-2C18FD54EA7A}"/>
              </a:ext>
            </a:extLst>
          </p:cNvPr>
          <p:cNvCxnSpPr>
            <a:cxnSpLocks/>
          </p:cNvCxnSpPr>
          <p:nvPr/>
        </p:nvCxnSpPr>
        <p:spPr>
          <a:xfrm>
            <a:off x="7704885" y="6095972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7722418-E34F-0A62-7079-AF32B9EF7120}"/>
              </a:ext>
            </a:extLst>
          </p:cNvPr>
          <p:cNvCxnSpPr>
            <a:cxnSpLocks/>
          </p:cNvCxnSpPr>
          <p:nvPr/>
        </p:nvCxnSpPr>
        <p:spPr>
          <a:xfrm>
            <a:off x="8209180" y="50479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DAED6DB-652C-5C76-226D-9DCF65936FC5}"/>
              </a:ext>
            </a:extLst>
          </p:cNvPr>
          <p:cNvCxnSpPr>
            <a:cxnSpLocks/>
          </p:cNvCxnSpPr>
          <p:nvPr/>
        </p:nvCxnSpPr>
        <p:spPr>
          <a:xfrm>
            <a:off x="8209180" y="5047919"/>
            <a:ext cx="1308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CD78484-1643-CBD6-4519-6EB8B8D5CC52}"/>
              </a:ext>
            </a:extLst>
          </p:cNvPr>
          <p:cNvCxnSpPr>
            <a:cxnSpLocks/>
          </p:cNvCxnSpPr>
          <p:nvPr/>
        </p:nvCxnSpPr>
        <p:spPr>
          <a:xfrm>
            <a:off x="9517280" y="50479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E5F6EF57-A6D5-BC1D-6DDA-F36D6EFD7DC9}"/>
              </a:ext>
            </a:extLst>
          </p:cNvPr>
          <p:cNvCxnSpPr>
            <a:cxnSpLocks/>
          </p:cNvCxnSpPr>
          <p:nvPr/>
        </p:nvCxnSpPr>
        <p:spPr>
          <a:xfrm>
            <a:off x="9517280" y="6095972"/>
            <a:ext cx="504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1CC05CF-9B71-9987-CD53-88399216A8B9}"/>
              </a:ext>
            </a:extLst>
          </p:cNvPr>
          <p:cNvCxnSpPr>
            <a:cxnSpLocks/>
          </p:cNvCxnSpPr>
          <p:nvPr/>
        </p:nvCxnSpPr>
        <p:spPr>
          <a:xfrm>
            <a:off x="10021575" y="5047919"/>
            <a:ext cx="0" cy="104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20E14B6-1FEB-F41C-7C0B-0101948A5D8F}"/>
              </a:ext>
            </a:extLst>
          </p:cNvPr>
          <p:cNvCxnSpPr>
            <a:cxnSpLocks/>
          </p:cNvCxnSpPr>
          <p:nvPr/>
        </p:nvCxnSpPr>
        <p:spPr>
          <a:xfrm>
            <a:off x="10216308" y="3710214"/>
            <a:ext cx="3974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50261688-58AE-0294-889F-8D6171AACAED}"/>
              </a:ext>
            </a:extLst>
          </p:cNvPr>
          <p:cNvSpPr/>
          <p:nvPr/>
        </p:nvSpPr>
        <p:spPr>
          <a:xfrm>
            <a:off x="6483806" y="3497459"/>
            <a:ext cx="348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4E091118-67B2-1433-BAFC-E647530F4D64}"/>
              </a:ext>
            </a:extLst>
          </p:cNvPr>
          <p:cNvSpPr/>
          <p:nvPr/>
        </p:nvSpPr>
        <p:spPr>
          <a:xfrm>
            <a:off x="6532325" y="4919860"/>
            <a:ext cx="327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1AAA92EB-1A4D-C1EA-F36E-E9989330D1A5}"/>
              </a:ext>
            </a:extLst>
          </p:cNvPr>
          <p:cNvCxnSpPr>
            <a:cxnSpLocks/>
          </p:cNvCxnSpPr>
          <p:nvPr/>
        </p:nvCxnSpPr>
        <p:spPr>
          <a:xfrm>
            <a:off x="10021575" y="5047919"/>
            <a:ext cx="542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C3F5E89F-9677-2ED2-DF9C-3ABBD84A29AC}"/>
              </a:ext>
            </a:extLst>
          </p:cNvPr>
          <p:cNvCxnSpPr>
            <a:cxnSpLocks/>
          </p:cNvCxnSpPr>
          <p:nvPr/>
        </p:nvCxnSpPr>
        <p:spPr>
          <a:xfrm>
            <a:off x="10216308" y="2093082"/>
            <a:ext cx="3974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BE029485-9278-9D98-9F1D-F5BC1FA4CACA}"/>
              </a:ext>
            </a:extLst>
          </p:cNvPr>
          <p:cNvSpPr/>
          <p:nvPr/>
        </p:nvSpPr>
        <p:spPr>
          <a:xfrm>
            <a:off x="10893779" y="1596693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正转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94BC928-0631-0AB5-F209-D8C3FB938E7B}"/>
              </a:ext>
            </a:extLst>
          </p:cNvPr>
          <p:cNvSpPr/>
          <p:nvPr/>
        </p:nvSpPr>
        <p:spPr>
          <a:xfrm>
            <a:off x="10910504" y="4698639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0762C6A-7B69-388D-A40E-8C0EFD0843FC}"/>
              </a:ext>
            </a:extLst>
          </p:cNvPr>
          <p:cNvCxnSpPr>
            <a:cxnSpLocks/>
          </p:cNvCxnSpPr>
          <p:nvPr/>
        </p:nvCxnSpPr>
        <p:spPr>
          <a:xfrm flipV="1">
            <a:off x="7998260" y="1797081"/>
            <a:ext cx="0" cy="1244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8CBE955-5A80-C711-24E2-5209AE4D0DBE}"/>
              </a:ext>
            </a:extLst>
          </p:cNvPr>
          <p:cNvCxnSpPr>
            <a:cxnSpLocks/>
          </p:cNvCxnSpPr>
          <p:nvPr/>
        </p:nvCxnSpPr>
        <p:spPr>
          <a:xfrm>
            <a:off x="7967394" y="4298950"/>
            <a:ext cx="0" cy="1466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1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全成</dc:creator>
  <cp:lastModifiedBy>张 全成</cp:lastModifiedBy>
  <cp:revision>8</cp:revision>
  <dcterms:created xsi:type="dcterms:W3CDTF">2024-07-09T13:13:01Z</dcterms:created>
  <dcterms:modified xsi:type="dcterms:W3CDTF">2024-07-12T14:52:22Z</dcterms:modified>
</cp:coreProperties>
</file>