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C8771-DFAF-EBC6-8488-906E7C55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FA5E3-8EFE-5520-FC66-89A072283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4A1A-F487-6F2E-B415-4FB00FAD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A0E3F-FA08-5410-2FD9-C44BA4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D9140-8745-3E6B-6A62-94268CD3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40A7E-DD9C-1D51-FBCE-365276B5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E544E-EEA6-2358-0400-CE666F6B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4194F-FE07-F8CC-D0D0-84245DF5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3C74A-CC45-756D-84F6-AA7484D3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F87C1-5F9B-F307-5828-0A2E70F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7C1A8-7D4E-8420-56B6-18DEDD025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CC329-32D8-3DA5-1CAC-59E52918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F38DA-8425-70E2-B632-1C269B1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AAF0F-5836-E0E6-1B4E-F89CA3F0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D1A7B-62FA-D21D-6397-BADA7F1F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7BBD-401C-1540-5703-12E53828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E7CB2-8984-2B88-DDC4-1BCB8166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41E5B-BDD6-9C36-CEB0-4C667D8F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F93F5-D305-7411-20DA-B1CC19A8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BE08C-94B9-5515-B40F-79692F55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A4287-185D-275A-3AF5-12630B03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20833-1D2E-5C0B-4974-1AD091D6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3A7EF-CBA5-C36F-49B5-BB23ED7F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DF17-544C-1546-6707-5D49A64F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48B5F-3935-158B-CCFD-96B97B77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A12C-DC91-4723-7A5D-57EC7F68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A7CA6-A9BF-6B3F-9E89-A49AD2A0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E2381-F3DD-6DBD-7F17-9E137E37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91623-6AE0-EEF7-A0D6-F29C964E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BFA15-32ED-63FB-F093-558BF684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070E0-4D1A-F3C8-94E6-344293D5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6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3A3B-DA6D-7A3F-C285-86A660A3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BD4E4-3DC4-B98F-3B1D-D7DC5211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F14DD-600E-44EE-FD08-6DD0442C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B5C45-B665-3F1A-F382-953EA3ADF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CBE3B-1133-D67A-BBEC-2F8253CF5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D695F-DABF-6768-7873-D90E1B6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5A2D2A-2EC5-E7A2-2588-3B570965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8273A-C5F2-48FF-D0B4-27D1A90D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42045-21CC-A2F4-58B7-176869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8EBEB-5F60-A0F8-D472-05F1EE5C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4184D-EEBA-D517-AC9E-E97E76C4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DF05F-E7BF-AEC2-AAC7-77EFD4A8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CC30D-820D-DED4-5CDA-CD58328B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C639D-2926-171C-0A99-39964855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FC3CA-AA3C-C125-2D60-8FDAFACF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A93F9-7B71-3DBF-3AD0-0B691C72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08A8A-3E54-8AC3-6975-5079F376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CE942-8A0C-B053-B015-A85BF74FD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BDD8D-703C-9B57-5C8A-786D812E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5531B-DC69-D02A-F12C-FD0BCD38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822FA-2E70-2D57-1429-252056C7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6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0571-A9A1-B632-9271-804D8AF0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F8AE9E-D1F1-502C-85FE-37970B22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AB338-E2E4-3704-C98A-B1F2AA32D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8F0C5-6B3B-BDD5-CE0D-405E6BB6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184B5-0F2C-EB46-313D-2CB83EF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A74CD-407C-CAB8-7BE7-A55AE6C1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8D2E7-998F-04C2-CF33-25D65824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57AD8-3ADB-DF09-6608-99A28A3A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898A1-F886-32E0-BB47-0437FE102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F5E7-0DDA-44FA-8A54-A374CBC07483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45959-FC89-034B-8752-43537FF8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E2C6B-FF3E-CF55-5247-8186CC13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D5E3C9-78D2-C736-A707-D137D716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988692"/>
            <a:ext cx="9455636" cy="4222967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620E4B9-9CB0-208C-290E-2E36F1475FB5}"/>
              </a:ext>
            </a:extLst>
          </p:cNvPr>
          <p:cNvCxnSpPr>
            <a:cxnSpLocks/>
          </p:cNvCxnSpPr>
          <p:nvPr/>
        </p:nvCxnSpPr>
        <p:spPr>
          <a:xfrm flipV="1">
            <a:off x="3547112" y="1256737"/>
            <a:ext cx="0" cy="15315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458A5FA-104A-667C-F412-211DC462030E}"/>
              </a:ext>
            </a:extLst>
          </p:cNvPr>
          <p:cNvCxnSpPr>
            <a:cxnSpLocks/>
          </p:cNvCxnSpPr>
          <p:nvPr/>
        </p:nvCxnSpPr>
        <p:spPr>
          <a:xfrm flipV="1">
            <a:off x="3969778" y="1242471"/>
            <a:ext cx="0" cy="15315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E31BE49-6795-D957-6983-ED73017CA8CC}"/>
              </a:ext>
            </a:extLst>
          </p:cNvPr>
          <p:cNvCxnSpPr>
            <a:cxnSpLocks/>
          </p:cNvCxnSpPr>
          <p:nvPr/>
        </p:nvCxnSpPr>
        <p:spPr>
          <a:xfrm flipV="1">
            <a:off x="3767079" y="3456778"/>
            <a:ext cx="0" cy="15315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2F2A3DA-5F31-7BE0-A1F5-0CFDB4285FEF}"/>
              </a:ext>
            </a:extLst>
          </p:cNvPr>
          <p:cNvCxnSpPr>
            <a:cxnSpLocks/>
          </p:cNvCxnSpPr>
          <p:nvPr/>
        </p:nvCxnSpPr>
        <p:spPr>
          <a:xfrm flipV="1">
            <a:off x="4185241" y="3460528"/>
            <a:ext cx="0" cy="15315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816093-ABD9-D595-A23F-908A42E99BF9}"/>
              </a:ext>
            </a:extLst>
          </p:cNvPr>
          <p:cNvCxnSpPr>
            <a:cxnSpLocks/>
          </p:cNvCxnSpPr>
          <p:nvPr/>
        </p:nvCxnSpPr>
        <p:spPr>
          <a:xfrm flipV="1">
            <a:off x="3758691" y="1256737"/>
            <a:ext cx="0" cy="15315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69277EE-C692-4B8F-5B48-C91C9AA7F04D}"/>
              </a:ext>
            </a:extLst>
          </p:cNvPr>
          <p:cNvCxnSpPr>
            <a:cxnSpLocks/>
          </p:cNvCxnSpPr>
          <p:nvPr/>
        </p:nvCxnSpPr>
        <p:spPr>
          <a:xfrm flipV="1">
            <a:off x="4176853" y="1256737"/>
            <a:ext cx="0" cy="15315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E8F3052-809F-94AB-5F75-6C1429378118}"/>
              </a:ext>
            </a:extLst>
          </p:cNvPr>
          <p:cNvCxnSpPr>
            <a:cxnSpLocks/>
          </p:cNvCxnSpPr>
          <p:nvPr/>
        </p:nvCxnSpPr>
        <p:spPr>
          <a:xfrm flipV="1">
            <a:off x="3969778" y="3458639"/>
            <a:ext cx="0" cy="15315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F07037F-680B-F0EF-39D7-FD7ECF83C87E}"/>
              </a:ext>
            </a:extLst>
          </p:cNvPr>
          <p:cNvCxnSpPr>
            <a:cxnSpLocks/>
          </p:cNvCxnSpPr>
          <p:nvPr/>
        </p:nvCxnSpPr>
        <p:spPr>
          <a:xfrm flipV="1">
            <a:off x="4397699" y="3460527"/>
            <a:ext cx="0" cy="15315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7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570FC7-5062-C627-3CE1-E87EC215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29" y="437996"/>
            <a:ext cx="9569942" cy="5982007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B3CBF30-7E9D-278A-4E46-C4443F37DE5A}"/>
              </a:ext>
            </a:extLst>
          </p:cNvPr>
          <p:cNvCxnSpPr/>
          <p:nvPr/>
        </p:nvCxnSpPr>
        <p:spPr>
          <a:xfrm>
            <a:off x="4860284" y="3599042"/>
            <a:ext cx="1486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504EAC0-0CB6-60BD-4D18-89F86D746469}"/>
              </a:ext>
            </a:extLst>
          </p:cNvPr>
          <p:cNvCxnSpPr>
            <a:cxnSpLocks/>
          </p:cNvCxnSpPr>
          <p:nvPr/>
        </p:nvCxnSpPr>
        <p:spPr>
          <a:xfrm>
            <a:off x="5008930" y="3599042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FA732A4-5B10-0B3B-61DA-1B4509EB984B}"/>
              </a:ext>
            </a:extLst>
          </p:cNvPr>
          <p:cNvCxnSpPr>
            <a:cxnSpLocks/>
          </p:cNvCxnSpPr>
          <p:nvPr/>
        </p:nvCxnSpPr>
        <p:spPr>
          <a:xfrm>
            <a:off x="5008930" y="3720662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92C555-55CB-44C6-12DB-6CA271D73C43}"/>
              </a:ext>
            </a:extLst>
          </p:cNvPr>
          <p:cNvCxnSpPr>
            <a:cxnSpLocks/>
          </p:cNvCxnSpPr>
          <p:nvPr/>
        </p:nvCxnSpPr>
        <p:spPr>
          <a:xfrm>
            <a:off x="5287454" y="3599042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F437EE4-40CC-BF71-C166-583E5D75CD68}"/>
              </a:ext>
            </a:extLst>
          </p:cNvPr>
          <p:cNvCxnSpPr>
            <a:cxnSpLocks/>
          </p:cNvCxnSpPr>
          <p:nvPr/>
        </p:nvCxnSpPr>
        <p:spPr>
          <a:xfrm>
            <a:off x="5287454" y="3599042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D3B20A7-7BF7-0AAD-41B8-712B10B6D6E2}"/>
              </a:ext>
            </a:extLst>
          </p:cNvPr>
          <p:cNvCxnSpPr>
            <a:cxnSpLocks/>
          </p:cNvCxnSpPr>
          <p:nvPr/>
        </p:nvCxnSpPr>
        <p:spPr>
          <a:xfrm>
            <a:off x="5565978" y="3720662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5BF7CEB-369C-4CA9-0970-311B8F95527D}"/>
              </a:ext>
            </a:extLst>
          </p:cNvPr>
          <p:cNvCxnSpPr>
            <a:cxnSpLocks/>
          </p:cNvCxnSpPr>
          <p:nvPr/>
        </p:nvCxnSpPr>
        <p:spPr>
          <a:xfrm>
            <a:off x="5565978" y="3599042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9209739-6883-5016-015A-5F96E7AD5013}"/>
              </a:ext>
            </a:extLst>
          </p:cNvPr>
          <p:cNvCxnSpPr>
            <a:cxnSpLocks/>
          </p:cNvCxnSpPr>
          <p:nvPr/>
        </p:nvCxnSpPr>
        <p:spPr>
          <a:xfrm>
            <a:off x="5844502" y="3593786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32F6D9-3A42-D57D-064C-C69122A3BD5C}"/>
              </a:ext>
            </a:extLst>
          </p:cNvPr>
          <p:cNvCxnSpPr>
            <a:cxnSpLocks/>
          </p:cNvCxnSpPr>
          <p:nvPr/>
        </p:nvCxnSpPr>
        <p:spPr>
          <a:xfrm>
            <a:off x="5844502" y="3593786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19A4B65-B756-F828-0758-24DADD92C875}"/>
              </a:ext>
            </a:extLst>
          </p:cNvPr>
          <p:cNvCxnSpPr>
            <a:cxnSpLocks/>
          </p:cNvCxnSpPr>
          <p:nvPr/>
        </p:nvCxnSpPr>
        <p:spPr>
          <a:xfrm>
            <a:off x="6123026" y="3595287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9A56261-94CC-F0BC-0BD0-70BE788D2448}"/>
              </a:ext>
            </a:extLst>
          </p:cNvPr>
          <p:cNvCxnSpPr/>
          <p:nvPr/>
        </p:nvCxnSpPr>
        <p:spPr>
          <a:xfrm>
            <a:off x="6123026" y="3715406"/>
            <a:ext cx="1486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5C473D4-3B6B-EAAF-E11A-53AADDD3C5FE}"/>
              </a:ext>
            </a:extLst>
          </p:cNvPr>
          <p:cNvCxnSpPr>
            <a:cxnSpLocks/>
          </p:cNvCxnSpPr>
          <p:nvPr/>
        </p:nvCxnSpPr>
        <p:spPr>
          <a:xfrm>
            <a:off x="6281431" y="3593786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2433156-66A7-1958-AB4C-7286DEB2D4AD}"/>
              </a:ext>
            </a:extLst>
          </p:cNvPr>
          <p:cNvCxnSpPr>
            <a:cxnSpLocks/>
          </p:cNvCxnSpPr>
          <p:nvPr/>
        </p:nvCxnSpPr>
        <p:spPr>
          <a:xfrm>
            <a:off x="6415063" y="3595287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1AD0585-023D-5AB4-AB77-774536646604}"/>
              </a:ext>
            </a:extLst>
          </p:cNvPr>
          <p:cNvCxnSpPr/>
          <p:nvPr/>
        </p:nvCxnSpPr>
        <p:spPr>
          <a:xfrm>
            <a:off x="6406055" y="3715406"/>
            <a:ext cx="1486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F8359C3-8FC2-F717-EA22-C06984AD96F9}"/>
              </a:ext>
            </a:extLst>
          </p:cNvPr>
          <p:cNvCxnSpPr>
            <a:cxnSpLocks/>
          </p:cNvCxnSpPr>
          <p:nvPr/>
        </p:nvCxnSpPr>
        <p:spPr>
          <a:xfrm>
            <a:off x="6564460" y="3593786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05B3E2E-162B-BD5A-195E-8C1F27F2EC83}"/>
              </a:ext>
            </a:extLst>
          </p:cNvPr>
          <p:cNvCxnSpPr/>
          <p:nvPr/>
        </p:nvCxnSpPr>
        <p:spPr>
          <a:xfrm>
            <a:off x="6281431" y="3593786"/>
            <a:ext cx="1486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48FCD96-A84A-01FE-C6FA-7E4D2922DE08}"/>
              </a:ext>
            </a:extLst>
          </p:cNvPr>
          <p:cNvCxnSpPr>
            <a:cxnSpLocks/>
          </p:cNvCxnSpPr>
          <p:nvPr/>
        </p:nvCxnSpPr>
        <p:spPr>
          <a:xfrm>
            <a:off x="6565962" y="3599042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E16D2F6-78F6-DFCB-868F-2FE95ACC5A72}"/>
              </a:ext>
            </a:extLst>
          </p:cNvPr>
          <p:cNvCxnSpPr>
            <a:cxnSpLocks/>
          </p:cNvCxnSpPr>
          <p:nvPr/>
        </p:nvCxnSpPr>
        <p:spPr>
          <a:xfrm>
            <a:off x="6844486" y="3720662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9F1E933-35EA-B6CD-D773-B0841DA306C2}"/>
              </a:ext>
            </a:extLst>
          </p:cNvPr>
          <p:cNvCxnSpPr>
            <a:cxnSpLocks/>
          </p:cNvCxnSpPr>
          <p:nvPr/>
        </p:nvCxnSpPr>
        <p:spPr>
          <a:xfrm>
            <a:off x="7123010" y="3593786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205FA13-5BA3-E9D5-BE98-EAFC48ED6CDD}"/>
              </a:ext>
            </a:extLst>
          </p:cNvPr>
          <p:cNvCxnSpPr>
            <a:cxnSpLocks/>
          </p:cNvCxnSpPr>
          <p:nvPr/>
        </p:nvCxnSpPr>
        <p:spPr>
          <a:xfrm>
            <a:off x="7123010" y="3593786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70D28C4-7DDD-5088-8CD5-144ACE0F1675}"/>
              </a:ext>
            </a:extLst>
          </p:cNvPr>
          <p:cNvCxnSpPr>
            <a:cxnSpLocks/>
          </p:cNvCxnSpPr>
          <p:nvPr/>
        </p:nvCxnSpPr>
        <p:spPr>
          <a:xfrm>
            <a:off x="7401534" y="3595287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1C1A581-D9DB-2D52-89B7-C18ACC3FF4EC}"/>
              </a:ext>
            </a:extLst>
          </p:cNvPr>
          <p:cNvCxnSpPr>
            <a:cxnSpLocks/>
          </p:cNvCxnSpPr>
          <p:nvPr/>
        </p:nvCxnSpPr>
        <p:spPr>
          <a:xfrm>
            <a:off x="6849740" y="3585527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EEDCB4B-3805-0616-8F58-A01D1A9D644B}"/>
              </a:ext>
            </a:extLst>
          </p:cNvPr>
          <p:cNvCxnSpPr>
            <a:cxnSpLocks/>
          </p:cNvCxnSpPr>
          <p:nvPr/>
        </p:nvCxnSpPr>
        <p:spPr>
          <a:xfrm>
            <a:off x="7404538" y="3715406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9327DEA-1E91-3842-3007-215700C9C6AB}"/>
              </a:ext>
            </a:extLst>
          </p:cNvPr>
          <p:cNvCxnSpPr>
            <a:cxnSpLocks/>
          </p:cNvCxnSpPr>
          <p:nvPr/>
        </p:nvCxnSpPr>
        <p:spPr>
          <a:xfrm>
            <a:off x="7683062" y="3593786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7EAD3FE-3A62-FBF9-0BBE-1416A1DDF5BC}"/>
              </a:ext>
            </a:extLst>
          </p:cNvPr>
          <p:cNvCxnSpPr>
            <a:cxnSpLocks/>
          </p:cNvCxnSpPr>
          <p:nvPr/>
        </p:nvCxnSpPr>
        <p:spPr>
          <a:xfrm>
            <a:off x="7683062" y="3593786"/>
            <a:ext cx="10915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5840A1C-5A08-1B7B-6D2B-C6AD6449342A}"/>
              </a:ext>
            </a:extLst>
          </p:cNvPr>
          <p:cNvCxnSpPr>
            <a:cxnSpLocks/>
          </p:cNvCxnSpPr>
          <p:nvPr/>
        </p:nvCxnSpPr>
        <p:spPr>
          <a:xfrm>
            <a:off x="8770131" y="3595287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FE02B30-DA43-7BE9-BD00-A88C566E0E80}"/>
              </a:ext>
            </a:extLst>
          </p:cNvPr>
          <p:cNvCxnSpPr>
            <a:cxnSpLocks/>
          </p:cNvCxnSpPr>
          <p:nvPr/>
        </p:nvCxnSpPr>
        <p:spPr>
          <a:xfrm>
            <a:off x="8773135" y="3715406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D8FB4B3-307B-2DAE-4C07-F02F9B125BF8}"/>
              </a:ext>
            </a:extLst>
          </p:cNvPr>
          <p:cNvCxnSpPr>
            <a:cxnSpLocks/>
          </p:cNvCxnSpPr>
          <p:nvPr/>
        </p:nvCxnSpPr>
        <p:spPr>
          <a:xfrm>
            <a:off x="9051659" y="3593786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78E4F69-3C9E-9A28-060C-42094B480B4D}"/>
              </a:ext>
            </a:extLst>
          </p:cNvPr>
          <p:cNvCxnSpPr>
            <a:cxnSpLocks/>
          </p:cNvCxnSpPr>
          <p:nvPr/>
        </p:nvCxnSpPr>
        <p:spPr>
          <a:xfrm>
            <a:off x="9051659" y="3589280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B76D594-04C1-D38F-DE47-6C8AB0E24449}"/>
              </a:ext>
            </a:extLst>
          </p:cNvPr>
          <p:cNvCxnSpPr>
            <a:cxnSpLocks/>
          </p:cNvCxnSpPr>
          <p:nvPr/>
        </p:nvCxnSpPr>
        <p:spPr>
          <a:xfrm>
            <a:off x="9330183" y="3590781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5FF7CF9-7D61-F0F7-B7E4-CFDD9DEA00EC}"/>
              </a:ext>
            </a:extLst>
          </p:cNvPr>
          <p:cNvCxnSpPr>
            <a:cxnSpLocks/>
          </p:cNvCxnSpPr>
          <p:nvPr/>
        </p:nvCxnSpPr>
        <p:spPr>
          <a:xfrm>
            <a:off x="9330183" y="3707147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499624E-30DF-5192-0BCA-788ADAD031E3}"/>
              </a:ext>
            </a:extLst>
          </p:cNvPr>
          <p:cNvCxnSpPr>
            <a:cxnSpLocks/>
          </p:cNvCxnSpPr>
          <p:nvPr/>
        </p:nvCxnSpPr>
        <p:spPr>
          <a:xfrm>
            <a:off x="9608707" y="3585527"/>
            <a:ext cx="0" cy="1216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231FDD6-CA8E-804F-8048-AA6DAD9D8F61}"/>
              </a:ext>
            </a:extLst>
          </p:cNvPr>
          <p:cNvCxnSpPr>
            <a:cxnSpLocks/>
          </p:cNvCxnSpPr>
          <p:nvPr/>
        </p:nvCxnSpPr>
        <p:spPr>
          <a:xfrm>
            <a:off x="9608707" y="3585527"/>
            <a:ext cx="278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E22F1749-8FF2-3B0E-55BB-48F4F7529AAA}"/>
              </a:ext>
            </a:extLst>
          </p:cNvPr>
          <p:cNvSpPr/>
          <p:nvPr/>
        </p:nvSpPr>
        <p:spPr>
          <a:xfrm>
            <a:off x="3968783" y="3515532"/>
            <a:ext cx="93166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TI1</a:t>
            </a:r>
            <a:r>
              <a:rPr lang="zh-CN" altLang="en-US" sz="11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反相信号</a:t>
            </a:r>
          </a:p>
        </p:txBody>
      </p:sp>
    </p:spTree>
    <p:extLst>
      <p:ext uri="{BB962C8B-B14F-4D97-AF65-F5344CB8AC3E}">
        <p14:creationId xmlns:p14="http://schemas.microsoft.com/office/powerpoint/2010/main" val="140887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全成</dc:creator>
  <cp:lastModifiedBy>张 全成</cp:lastModifiedBy>
  <cp:revision>52</cp:revision>
  <dcterms:created xsi:type="dcterms:W3CDTF">2024-07-09T13:13:01Z</dcterms:created>
  <dcterms:modified xsi:type="dcterms:W3CDTF">2024-07-19T15:28:07Z</dcterms:modified>
</cp:coreProperties>
</file>