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4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8771-DFAF-EBC6-8488-906E7C55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FA5E3-8EFE-5520-FC66-89A072283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4A1A-F487-6F2E-B415-4FB00FA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0E3F-FA08-5410-2FD9-C44BA4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9140-8745-3E6B-6A62-94268CD3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0A7E-DD9C-1D51-FBCE-365276B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544E-EEA6-2358-0400-CE666F6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4194F-FE07-F8CC-D0D0-84245DF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C74A-CC45-756D-84F6-AA7484D3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C1-5F9B-F307-5828-0A2E70F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7C1A8-7D4E-8420-56B6-18DEDD025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C329-32D8-3DA5-1CAC-59E5291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38DA-8425-70E2-B632-1C269B1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AF0F-5836-E0E6-1B4E-F89CA3F0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1A7B-62FA-D21D-6397-BADA7F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7BBD-401C-1540-5703-12E5382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7CB2-8984-2B88-DDC4-1BCB816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1E5B-BDD6-9C36-CEB0-4C667D8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93F5-D305-7411-20DA-B1CC19A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E08C-94B9-5515-B40F-79692F5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287-185D-275A-3AF5-12630B0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0833-1D2E-5C0B-4974-1AD091D6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A7EF-CBA5-C36F-49B5-BB23ED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DF17-544C-1546-6707-5D49A64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8B5F-3935-158B-CCFD-96B97B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A12C-DC91-4723-7A5D-57EC7F6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A7CA6-A9BF-6B3F-9E89-A49AD2A0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E2381-F3DD-6DBD-7F17-9E137E37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1623-6AE0-EEF7-A0D6-F29C964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FA15-32ED-63FB-F093-558BF684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70E0-4D1A-F3C8-94E6-344293D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3A3B-DA6D-7A3F-C285-86A660A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D4E4-3DC4-B98F-3B1D-D7DC5211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14DD-600E-44EE-FD08-6DD0442C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B5C45-B665-3F1A-F382-953EA3AD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CBE3B-1133-D67A-BBEC-2F8253CF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695F-DABF-6768-7873-D90E1B6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2D2A-2EC5-E7A2-2588-3B57096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8273A-C5F2-48FF-D0B4-27D1A90D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2045-21CC-A2F4-58B7-176869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EBEB-5F60-A0F8-D472-05F1EE5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4184D-EEBA-D517-AC9E-E97E76C4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DF05F-E7BF-AEC2-AAC7-77EFD4A8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CC30D-820D-DED4-5CDA-CD5832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C639D-2926-171C-0A99-3996485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C3CA-AA3C-C125-2D60-8FDAFAC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93F9-7B71-3DBF-3AD0-0B691C7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8A8A-3E54-8AC3-6975-5079F376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942-8A0C-B053-B015-A85BF74F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BDD8D-703C-9B57-5C8A-786D812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5531B-DC69-D02A-F12C-FD0BCD3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22FA-2E70-2D57-1429-252056C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0571-A9A1-B632-9271-804D8AF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8AE9E-D1F1-502C-85FE-37970B22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AB338-E2E4-3704-C98A-B1F2AA32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F0C5-6B3B-BDD5-CE0D-405E6BB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84B5-0F2C-EB46-313D-2CB83EF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74CD-407C-CAB8-7BE7-A55AE6C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8D2E7-998F-04C2-CF33-25D6582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57AD8-3ADB-DF09-6608-99A28A3A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98A1-F886-32E0-BB47-0437FE10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E7-0DDA-44FA-8A54-A374CBC0748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5959-FC89-034B-8752-43537FF8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2C6B-FF3E-CF55-5247-8186CC13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7297D2-DB7E-CE75-0686-5939A3C7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3" y="1942141"/>
            <a:ext cx="5918504" cy="3225966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968CEF2-B5E2-99AC-8F16-AF46289B885F}"/>
              </a:ext>
            </a:extLst>
          </p:cNvPr>
          <p:cNvCxnSpPr>
            <a:cxnSpLocks/>
          </p:cNvCxnSpPr>
          <p:nvPr/>
        </p:nvCxnSpPr>
        <p:spPr>
          <a:xfrm>
            <a:off x="7137556" y="2277184"/>
            <a:ext cx="0" cy="3805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12804D-9E3C-A581-76AD-1B27DA7FC525}"/>
              </a:ext>
            </a:extLst>
          </p:cNvPr>
          <p:cNvCxnSpPr>
            <a:cxnSpLocks/>
          </p:cNvCxnSpPr>
          <p:nvPr/>
        </p:nvCxnSpPr>
        <p:spPr>
          <a:xfrm flipH="1">
            <a:off x="6866973" y="2042234"/>
            <a:ext cx="53311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F96228-16D9-4E60-CFD7-553D0AB34E24}"/>
              </a:ext>
            </a:extLst>
          </p:cNvPr>
          <p:cNvCxnSpPr>
            <a:cxnSpLocks/>
          </p:cNvCxnSpPr>
          <p:nvPr/>
        </p:nvCxnSpPr>
        <p:spPr>
          <a:xfrm flipH="1">
            <a:off x="6937024" y="2666009"/>
            <a:ext cx="2005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13AAB24-4FD3-13F2-B806-24D16D801DF1}"/>
              </a:ext>
            </a:extLst>
          </p:cNvPr>
          <p:cNvCxnSpPr>
            <a:cxnSpLocks/>
          </p:cNvCxnSpPr>
          <p:nvPr/>
        </p:nvCxnSpPr>
        <p:spPr>
          <a:xfrm flipH="1">
            <a:off x="6937024" y="2866034"/>
            <a:ext cx="2005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1ACE7C0-F887-0E6D-2F1C-5015D091B796}"/>
              </a:ext>
            </a:extLst>
          </p:cNvPr>
          <p:cNvCxnSpPr>
            <a:cxnSpLocks/>
          </p:cNvCxnSpPr>
          <p:nvPr/>
        </p:nvCxnSpPr>
        <p:spPr>
          <a:xfrm>
            <a:off x="6937024" y="2572459"/>
            <a:ext cx="0" cy="3805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46BC74F-DC20-4709-D0A3-5DFFB86288A6}"/>
              </a:ext>
            </a:extLst>
          </p:cNvPr>
          <p:cNvCxnSpPr>
            <a:cxnSpLocks/>
          </p:cNvCxnSpPr>
          <p:nvPr/>
        </p:nvCxnSpPr>
        <p:spPr>
          <a:xfrm flipV="1">
            <a:off x="6866973" y="2666009"/>
            <a:ext cx="0" cy="166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28CF15D-68B0-B07E-279A-E1B3A7827BE6}"/>
              </a:ext>
            </a:extLst>
          </p:cNvPr>
          <p:cNvCxnSpPr>
            <a:cxnSpLocks/>
          </p:cNvCxnSpPr>
          <p:nvPr/>
        </p:nvCxnSpPr>
        <p:spPr>
          <a:xfrm flipH="1">
            <a:off x="6666441" y="2739034"/>
            <a:ext cx="2005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F7932B-D599-7A76-7AC0-6563751F5AA2}"/>
              </a:ext>
            </a:extLst>
          </p:cNvPr>
          <p:cNvCxnSpPr>
            <a:cxnSpLocks/>
          </p:cNvCxnSpPr>
          <p:nvPr/>
        </p:nvCxnSpPr>
        <p:spPr>
          <a:xfrm>
            <a:off x="7133528" y="2866034"/>
            <a:ext cx="0" cy="3805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37D6EC0-38DB-CF33-56A7-1E39316E2AF8}"/>
              </a:ext>
            </a:extLst>
          </p:cNvPr>
          <p:cNvCxnSpPr>
            <a:cxnSpLocks/>
          </p:cNvCxnSpPr>
          <p:nvPr/>
        </p:nvCxnSpPr>
        <p:spPr>
          <a:xfrm>
            <a:off x="7137556" y="2042234"/>
            <a:ext cx="0" cy="249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0AC9E5D-D39D-86C7-6F8F-DE3D9955F6B9}"/>
              </a:ext>
            </a:extLst>
          </p:cNvPr>
          <p:cNvCxnSpPr>
            <a:cxnSpLocks/>
          </p:cNvCxnSpPr>
          <p:nvPr/>
        </p:nvCxnSpPr>
        <p:spPr>
          <a:xfrm>
            <a:off x="7137556" y="3416300"/>
            <a:ext cx="0" cy="3805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AF6B76C-E865-4449-484C-F0500F34F9CC}"/>
              </a:ext>
            </a:extLst>
          </p:cNvPr>
          <p:cNvCxnSpPr>
            <a:cxnSpLocks/>
          </p:cNvCxnSpPr>
          <p:nvPr/>
        </p:nvCxnSpPr>
        <p:spPr>
          <a:xfrm flipH="1">
            <a:off x="6937024" y="3805125"/>
            <a:ext cx="2005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6DB91F7-F284-31F4-FE4C-3CD957D110A5}"/>
              </a:ext>
            </a:extLst>
          </p:cNvPr>
          <p:cNvCxnSpPr>
            <a:cxnSpLocks/>
          </p:cNvCxnSpPr>
          <p:nvPr/>
        </p:nvCxnSpPr>
        <p:spPr>
          <a:xfrm flipH="1">
            <a:off x="6937024" y="4005150"/>
            <a:ext cx="2005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77D9502-DC5F-DED1-4C93-87DD665F2F86}"/>
              </a:ext>
            </a:extLst>
          </p:cNvPr>
          <p:cNvCxnSpPr>
            <a:cxnSpLocks/>
          </p:cNvCxnSpPr>
          <p:nvPr/>
        </p:nvCxnSpPr>
        <p:spPr>
          <a:xfrm>
            <a:off x="6937024" y="3711575"/>
            <a:ext cx="0" cy="3805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7326064-E1C3-5C79-E5A0-145864E3FDE6}"/>
              </a:ext>
            </a:extLst>
          </p:cNvPr>
          <p:cNvCxnSpPr>
            <a:cxnSpLocks/>
          </p:cNvCxnSpPr>
          <p:nvPr/>
        </p:nvCxnSpPr>
        <p:spPr>
          <a:xfrm flipV="1">
            <a:off x="6866973" y="3805125"/>
            <a:ext cx="0" cy="16602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89A689E-8036-7C61-5E38-EC78D6479415}"/>
              </a:ext>
            </a:extLst>
          </p:cNvPr>
          <p:cNvCxnSpPr>
            <a:cxnSpLocks/>
          </p:cNvCxnSpPr>
          <p:nvPr/>
        </p:nvCxnSpPr>
        <p:spPr>
          <a:xfrm flipH="1">
            <a:off x="6666441" y="3878150"/>
            <a:ext cx="2005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FB48AB3-0300-6A64-7BF4-40D898448578}"/>
              </a:ext>
            </a:extLst>
          </p:cNvPr>
          <p:cNvCxnSpPr>
            <a:cxnSpLocks/>
          </p:cNvCxnSpPr>
          <p:nvPr/>
        </p:nvCxnSpPr>
        <p:spPr>
          <a:xfrm>
            <a:off x="7133528" y="4005150"/>
            <a:ext cx="0" cy="3805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FF31EB1-7A3C-A78F-DAC4-6BAEBD9A2AF2}"/>
              </a:ext>
            </a:extLst>
          </p:cNvPr>
          <p:cNvCxnSpPr>
            <a:cxnSpLocks/>
          </p:cNvCxnSpPr>
          <p:nvPr/>
        </p:nvCxnSpPr>
        <p:spPr>
          <a:xfrm flipH="1">
            <a:off x="7129501" y="3186459"/>
            <a:ext cx="4389" cy="377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AA20B1B-6C5E-7F0B-0FD3-0179775148F5}"/>
              </a:ext>
            </a:extLst>
          </p:cNvPr>
          <p:cNvCxnSpPr>
            <a:cxnSpLocks/>
          </p:cNvCxnSpPr>
          <p:nvPr/>
        </p:nvCxnSpPr>
        <p:spPr>
          <a:xfrm flipH="1">
            <a:off x="6986367" y="4385717"/>
            <a:ext cx="3104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F46D79C-6E06-1901-615F-4A85C217D9B5}"/>
              </a:ext>
            </a:extLst>
          </p:cNvPr>
          <p:cNvCxnSpPr>
            <a:cxnSpLocks/>
          </p:cNvCxnSpPr>
          <p:nvPr/>
        </p:nvCxnSpPr>
        <p:spPr>
          <a:xfrm flipH="1">
            <a:off x="7053942" y="4449218"/>
            <a:ext cx="1594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B2B9E94-97CD-2F53-046A-4CA7CDF93FE6}"/>
              </a:ext>
            </a:extLst>
          </p:cNvPr>
          <p:cNvCxnSpPr>
            <a:cxnSpLocks/>
          </p:cNvCxnSpPr>
          <p:nvPr/>
        </p:nvCxnSpPr>
        <p:spPr>
          <a:xfrm flipH="1">
            <a:off x="7101650" y="4512718"/>
            <a:ext cx="798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045E91D-8AE2-5F51-2F0D-6C668A7A65A3}"/>
              </a:ext>
            </a:extLst>
          </p:cNvPr>
          <p:cNvCxnSpPr>
            <a:cxnSpLocks/>
          </p:cNvCxnSpPr>
          <p:nvPr/>
        </p:nvCxnSpPr>
        <p:spPr>
          <a:xfrm flipH="1">
            <a:off x="7137556" y="3338859"/>
            <a:ext cx="4073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A653577-D4AE-4C54-6EDB-7A85D558C9E3}"/>
              </a:ext>
            </a:extLst>
          </p:cNvPr>
          <p:cNvSpPr/>
          <p:nvPr/>
        </p:nvSpPr>
        <p:spPr>
          <a:xfrm>
            <a:off x="7595647" y="3160909"/>
            <a:ext cx="8162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全成</dc:creator>
  <cp:lastModifiedBy>张 全成</cp:lastModifiedBy>
  <cp:revision>15</cp:revision>
  <dcterms:created xsi:type="dcterms:W3CDTF">2024-07-09T13:13:01Z</dcterms:created>
  <dcterms:modified xsi:type="dcterms:W3CDTF">2024-07-16T14:54:19Z</dcterms:modified>
</cp:coreProperties>
</file>