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0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C8771-DFAF-EBC6-8488-906E7C55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FA5E3-8EFE-5520-FC66-89A072283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4A1A-F487-6F2E-B415-4FB00FAD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A0E3F-FA08-5410-2FD9-C44BA4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D9140-8745-3E6B-6A62-94268CD3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0A7E-DD9C-1D51-FBCE-365276B5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544E-EEA6-2358-0400-CE666F6B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4194F-FE07-F8CC-D0D0-84245DF5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3C74A-CC45-756D-84F6-AA7484D3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F87C1-5F9B-F307-5828-0A2E70F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7C1A8-7D4E-8420-56B6-18DEDD025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C329-32D8-3DA5-1CAC-59E52918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F38DA-8425-70E2-B632-1C269B1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AF0F-5836-E0E6-1B4E-F89CA3F0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1A7B-62FA-D21D-6397-BADA7F1F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7BBD-401C-1540-5703-12E53828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E7CB2-8984-2B88-DDC4-1BCB8166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41E5B-BDD6-9C36-CEB0-4C667D8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F93F5-D305-7411-20DA-B1CC19A8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E08C-94B9-5515-B40F-79692F5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A4287-185D-275A-3AF5-12630B03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20833-1D2E-5C0B-4974-1AD091D6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A7EF-CBA5-C36F-49B5-BB23ED7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DF17-544C-1546-6707-5D49A64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48B5F-3935-158B-CCFD-96B97B77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A12C-DC91-4723-7A5D-57EC7F68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A7CA6-A9BF-6B3F-9E89-A49AD2A0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E2381-F3DD-6DBD-7F17-9E137E37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91623-6AE0-EEF7-A0D6-F29C964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FA15-32ED-63FB-F093-558BF684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70E0-4D1A-F3C8-94E6-344293D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6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3A3B-DA6D-7A3F-C285-86A660A3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BD4E4-3DC4-B98F-3B1D-D7DC5211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F14DD-600E-44EE-FD08-6DD0442C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B5C45-B665-3F1A-F382-953EA3AD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CBE3B-1133-D67A-BBEC-2F8253CF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D695F-DABF-6768-7873-D90E1B6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A2D2A-2EC5-E7A2-2588-3B57096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8273A-C5F2-48FF-D0B4-27D1A90D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42045-21CC-A2F4-58B7-176869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8EBEB-5F60-A0F8-D472-05F1EE5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4184D-EEBA-D517-AC9E-E97E76C4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DF05F-E7BF-AEC2-AAC7-77EFD4A8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CC30D-820D-DED4-5CDA-CD5832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C639D-2926-171C-0A99-3996485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FC3CA-AA3C-C125-2D60-8FDAFACF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93F9-7B71-3DBF-3AD0-0B691C72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08A8A-3E54-8AC3-6975-5079F376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CE942-8A0C-B053-B015-A85BF74F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BDD8D-703C-9B57-5C8A-786D812E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5531B-DC69-D02A-F12C-FD0BCD3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22FA-2E70-2D57-1429-252056C7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0571-A9A1-B632-9271-804D8AF0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8AE9E-D1F1-502C-85FE-37970B22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AB338-E2E4-3704-C98A-B1F2AA32D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8F0C5-6B3B-BDD5-CE0D-405E6BB6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184B5-0F2C-EB46-313D-2CB83EF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A74CD-407C-CAB8-7BE7-A55AE6C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8D2E7-998F-04C2-CF33-25D65824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57AD8-3ADB-DF09-6608-99A28A3A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98A1-F886-32E0-BB47-0437FE102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F5E7-0DDA-44FA-8A54-A374CBC07483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5959-FC89-034B-8752-43537FF8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E2C6B-FF3E-CF55-5247-8186CC13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D447CF7D-8AD4-1B5F-63A5-F10BD5F595F6}"/>
              </a:ext>
            </a:extLst>
          </p:cNvPr>
          <p:cNvSpPr/>
          <p:nvPr/>
        </p:nvSpPr>
        <p:spPr>
          <a:xfrm>
            <a:off x="127000" y="431800"/>
            <a:ext cx="11938000" cy="5295900"/>
          </a:xfrm>
          <a:custGeom>
            <a:avLst/>
            <a:gdLst>
              <a:gd name="connsiteX0" fmla="*/ 0 w 11938000"/>
              <a:gd name="connsiteY0" fmla="*/ 5207000 h 5295900"/>
              <a:gd name="connsiteX1" fmla="*/ 12700 w 11938000"/>
              <a:gd name="connsiteY1" fmla="*/ 5143500 h 5295900"/>
              <a:gd name="connsiteX2" fmla="*/ 63500 w 11938000"/>
              <a:gd name="connsiteY2" fmla="*/ 4927600 h 5295900"/>
              <a:gd name="connsiteX3" fmla="*/ 139700 w 11938000"/>
              <a:gd name="connsiteY3" fmla="*/ 4254500 h 5295900"/>
              <a:gd name="connsiteX4" fmla="*/ 177800 w 11938000"/>
              <a:gd name="connsiteY4" fmla="*/ 3873500 h 5295900"/>
              <a:gd name="connsiteX5" fmla="*/ 330200 w 11938000"/>
              <a:gd name="connsiteY5" fmla="*/ 3162300 h 5295900"/>
              <a:gd name="connsiteX6" fmla="*/ 406400 w 11938000"/>
              <a:gd name="connsiteY6" fmla="*/ 2895600 h 5295900"/>
              <a:gd name="connsiteX7" fmla="*/ 457200 w 11938000"/>
              <a:gd name="connsiteY7" fmla="*/ 2692400 h 5295900"/>
              <a:gd name="connsiteX8" fmla="*/ 469900 w 11938000"/>
              <a:gd name="connsiteY8" fmla="*/ 2489200 h 5295900"/>
              <a:gd name="connsiteX9" fmla="*/ 495300 w 11938000"/>
              <a:gd name="connsiteY9" fmla="*/ 2311400 h 5295900"/>
              <a:gd name="connsiteX10" fmla="*/ 508000 w 11938000"/>
              <a:gd name="connsiteY10" fmla="*/ 2159000 h 5295900"/>
              <a:gd name="connsiteX11" fmla="*/ 533400 w 11938000"/>
              <a:gd name="connsiteY11" fmla="*/ 1930400 h 5295900"/>
              <a:gd name="connsiteX12" fmla="*/ 596900 w 11938000"/>
              <a:gd name="connsiteY12" fmla="*/ 1524000 h 5295900"/>
              <a:gd name="connsiteX13" fmla="*/ 647700 w 11938000"/>
              <a:gd name="connsiteY13" fmla="*/ 1193800 h 5295900"/>
              <a:gd name="connsiteX14" fmla="*/ 660400 w 11938000"/>
              <a:gd name="connsiteY14" fmla="*/ 1130300 h 5295900"/>
              <a:gd name="connsiteX15" fmla="*/ 736600 w 11938000"/>
              <a:gd name="connsiteY15" fmla="*/ 1041400 h 5295900"/>
              <a:gd name="connsiteX16" fmla="*/ 774700 w 11938000"/>
              <a:gd name="connsiteY16" fmla="*/ 1028700 h 5295900"/>
              <a:gd name="connsiteX17" fmla="*/ 838200 w 11938000"/>
              <a:gd name="connsiteY17" fmla="*/ 1079500 h 5295900"/>
              <a:gd name="connsiteX18" fmla="*/ 914400 w 11938000"/>
              <a:gd name="connsiteY18" fmla="*/ 1206500 h 5295900"/>
              <a:gd name="connsiteX19" fmla="*/ 952500 w 11938000"/>
              <a:gd name="connsiteY19" fmla="*/ 1270000 h 5295900"/>
              <a:gd name="connsiteX20" fmla="*/ 1117600 w 11938000"/>
              <a:gd name="connsiteY20" fmla="*/ 2006600 h 5295900"/>
              <a:gd name="connsiteX21" fmla="*/ 1219200 w 11938000"/>
              <a:gd name="connsiteY21" fmla="*/ 2222500 h 5295900"/>
              <a:gd name="connsiteX22" fmla="*/ 1244600 w 11938000"/>
              <a:gd name="connsiteY22" fmla="*/ 2311400 h 5295900"/>
              <a:gd name="connsiteX23" fmla="*/ 1320800 w 11938000"/>
              <a:gd name="connsiteY23" fmla="*/ 2120900 h 5295900"/>
              <a:gd name="connsiteX24" fmla="*/ 1358900 w 11938000"/>
              <a:gd name="connsiteY24" fmla="*/ 1739900 h 5295900"/>
              <a:gd name="connsiteX25" fmla="*/ 1384300 w 11938000"/>
              <a:gd name="connsiteY25" fmla="*/ 1587500 h 5295900"/>
              <a:gd name="connsiteX26" fmla="*/ 1447800 w 11938000"/>
              <a:gd name="connsiteY26" fmla="*/ 1371600 h 5295900"/>
              <a:gd name="connsiteX27" fmla="*/ 1485900 w 11938000"/>
              <a:gd name="connsiteY27" fmla="*/ 1333500 h 5295900"/>
              <a:gd name="connsiteX28" fmla="*/ 1524000 w 11938000"/>
              <a:gd name="connsiteY28" fmla="*/ 1320800 h 5295900"/>
              <a:gd name="connsiteX29" fmla="*/ 1600200 w 11938000"/>
              <a:gd name="connsiteY29" fmla="*/ 1358900 h 5295900"/>
              <a:gd name="connsiteX30" fmla="*/ 1625600 w 11938000"/>
              <a:gd name="connsiteY30" fmla="*/ 1447800 h 5295900"/>
              <a:gd name="connsiteX31" fmla="*/ 1651000 w 11938000"/>
              <a:gd name="connsiteY31" fmla="*/ 1600200 h 5295900"/>
              <a:gd name="connsiteX32" fmla="*/ 1676400 w 11938000"/>
              <a:gd name="connsiteY32" fmla="*/ 1714500 h 5295900"/>
              <a:gd name="connsiteX33" fmla="*/ 1714500 w 11938000"/>
              <a:gd name="connsiteY33" fmla="*/ 1905000 h 5295900"/>
              <a:gd name="connsiteX34" fmla="*/ 1790700 w 11938000"/>
              <a:gd name="connsiteY34" fmla="*/ 1778000 h 5295900"/>
              <a:gd name="connsiteX35" fmla="*/ 1866900 w 11938000"/>
              <a:gd name="connsiteY35" fmla="*/ 1473200 h 5295900"/>
              <a:gd name="connsiteX36" fmla="*/ 1892300 w 11938000"/>
              <a:gd name="connsiteY36" fmla="*/ 1346200 h 5295900"/>
              <a:gd name="connsiteX37" fmla="*/ 1917700 w 11938000"/>
              <a:gd name="connsiteY37" fmla="*/ 1282700 h 5295900"/>
              <a:gd name="connsiteX38" fmla="*/ 1943100 w 11938000"/>
              <a:gd name="connsiteY38" fmla="*/ 1193800 h 5295900"/>
              <a:gd name="connsiteX39" fmla="*/ 1968500 w 11938000"/>
              <a:gd name="connsiteY39" fmla="*/ 1130300 h 5295900"/>
              <a:gd name="connsiteX40" fmla="*/ 1981200 w 11938000"/>
              <a:gd name="connsiteY40" fmla="*/ 1092200 h 5295900"/>
              <a:gd name="connsiteX41" fmla="*/ 2044700 w 11938000"/>
              <a:gd name="connsiteY41" fmla="*/ 1104900 h 5295900"/>
              <a:gd name="connsiteX42" fmla="*/ 2120900 w 11938000"/>
              <a:gd name="connsiteY42" fmla="*/ 1193800 h 5295900"/>
              <a:gd name="connsiteX43" fmla="*/ 2159000 w 11938000"/>
              <a:gd name="connsiteY43" fmla="*/ 1257300 h 5295900"/>
              <a:gd name="connsiteX44" fmla="*/ 2197100 w 11938000"/>
              <a:gd name="connsiteY44" fmla="*/ 1358900 h 5295900"/>
              <a:gd name="connsiteX45" fmla="*/ 2209800 w 11938000"/>
              <a:gd name="connsiteY45" fmla="*/ 1435100 h 5295900"/>
              <a:gd name="connsiteX46" fmla="*/ 2235200 w 11938000"/>
              <a:gd name="connsiteY46" fmla="*/ 1574800 h 5295900"/>
              <a:gd name="connsiteX47" fmla="*/ 2260600 w 11938000"/>
              <a:gd name="connsiteY47" fmla="*/ 1625600 h 5295900"/>
              <a:gd name="connsiteX48" fmla="*/ 2311400 w 11938000"/>
              <a:gd name="connsiteY48" fmla="*/ 1663700 h 5295900"/>
              <a:gd name="connsiteX49" fmla="*/ 2387600 w 11938000"/>
              <a:gd name="connsiteY49" fmla="*/ 1447800 h 5295900"/>
              <a:gd name="connsiteX50" fmla="*/ 2425700 w 11938000"/>
              <a:gd name="connsiteY50" fmla="*/ 1193800 h 5295900"/>
              <a:gd name="connsiteX51" fmla="*/ 2476500 w 11938000"/>
              <a:gd name="connsiteY51" fmla="*/ 1041400 h 5295900"/>
              <a:gd name="connsiteX52" fmla="*/ 2565400 w 11938000"/>
              <a:gd name="connsiteY52" fmla="*/ 736600 h 5295900"/>
              <a:gd name="connsiteX53" fmla="*/ 2628900 w 11938000"/>
              <a:gd name="connsiteY53" fmla="*/ 571500 h 5295900"/>
              <a:gd name="connsiteX54" fmla="*/ 2667000 w 11938000"/>
              <a:gd name="connsiteY54" fmla="*/ 355600 h 5295900"/>
              <a:gd name="connsiteX55" fmla="*/ 2679700 w 11938000"/>
              <a:gd name="connsiteY55" fmla="*/ 241300 h 5295900"/>
              <a:gd name="connsiteX56" fmla="*/ 2946400 w 11938000"/>
              <a:gd name="connsiteY56" fmla="*/ 228600 h 5295900"/>
              <a:gd name="connsiteX57" fmla="*/ 3048000 w 11938000"/>
              <a:gd name="connsiteY57" fmla="*/ 203200 h 5295900"/>
              <a:gd name="connsiteX58" fmla="*/ 3517900 w 11938000"/>
              <a:gd name="connsiteY58" fmla="*/ 177800 h 5295900"/>
              <a:gd name="connsiteX59" fmla="*/ 3619500 w 11938000"/>
              <a:gd name="connsiteY59" fmla="*/ 165100 h 5295900"/>
              <a:gd name="connsiteX60" fmla="*/ 3708400 w 11938000"/>
              <a:gd name="connsiteY60" fmla="*/ 139700 h 5295900"/>
              <a:gd name="connsiteX61" fmla="*/ 4368800 w 11938000"/>
              <a:gd name="connsiteY61" fmla="*/ 165100 h 5295900"/>
              <a:gd name="connsiteX62" fmla="*/ 4406900 w 11938000"/>
              <a:gd name="connsiteY62" fmla="*/ 177800 h 5295900"/>
              <a:gd name="connsiteX63" fmla="*/ 4470400 w 11938000"/>
              <a:gd name="connsiteY63" fmla="*/ 190500 h 5295900"/>
              <a:gd name="connsiteX64" fmla="*/ 4521200 w 11938000"/>
              <a:gd name="connsiteY64" fmla="*/ 203200 h 5295900"/>
              <a:gd name="connsiteX65" fmla="*/ 4635500 w 11938000"/>
              <a:gd name="connsiteY65" fmla="*/ 355600 h 5295900"/>
              <a:gd name="connsiteX66" fmla="*/ 4699000 w 11938000"/>
              <a:gd name="connsiteY66" fmla="*/ 800100 h 5295900"/>
              <a:gd name="connsiteX67" fmla="*/ 4749800 w 11938000"/>
              <a:gd name="connsiteY67" fmla="*/ 1473200 h 5295900"/>
              <a:gd name="connsiteX68" fmla="*/ 4762500 w 11938000"/>
              <a:gd name="connsiteY68" fmla="*/ 3162300 h 5295900"/>
              <a:gd name="connsiteX69" fmla="*/ 4775200 w 11938000"/>
              <a:gd name="connsiteY69" fmla="*/ 4038600 h 5295900"/>
              <a:gd name="connsiteX70" fmla="*/ 4800600 w 11938000"/>
              <a:gd name="connsiteY70" fmla="*/ 4140200 h 5295900"/>
              <a:gd name="connsiteX71" fmla="*/ 4864100 w 11938000"/>
              <a:gd name="connsiteY71" fmla="*/ 4241800 h 5295900"/>
              <a:gd name="connsiteX72" fmla="*/ 4902200 w 11938000"/>
              <a:gd name="connsiteY72" fmla="*/ 4203700 h 5295900"/>
              <a:gd name="connsiteX73" fmla="*/ 5130800 w 11938000"/>
              <a:gd name="connsiteY73" fmla="*/ 3822700 h 5295900"/>
              <a:gd name="connsiteX74" fmla="*/ 5308600 w 11938000"/>
              <a:gd name="connsiteY74" fmla="*/ 3314700 h 5295900"/>
              <a:gd name="connsiteX75" fmla="*/ 5372100 w 11938000"/>
              <a:gd name="connsiteY75" fmla="*/ 3086100 h 5295900"/>
              <a:gd name="connsiteX76" fmla="*/ 5384800 w 11938000"/>
              <a:gd name="connsiteY76" fmla="*/ 3200400 h 5295900"/>
              <a:gd name="connsiteX77" fmla="*/ 5422900 w 11938000"/>
              <a:gd name="connsiteY77" fmla="*/ 3746500 h 5295900"/>
              <a:gd name="connsiteX78" fmla="*/ 5461000 w 11938000"/>
              <a:gd name="connsiteY78" fmla="*/ 3860800 h 5295900"/>
              <a:gd name="connsiteX79" fmla="*/ 5537200 w 11938000"/>
              <a:gd name="connsiteY79" fmla="*/ 3962400 h 5295900"/>
              <a:gd name="connsiteX80" fmla="*/ 5613400 w 11938000"/>
              <a:gd name="connsiteY80" fmla="*/ 3886200 h 5295900"/>
              <a:gd name="connsiteX81" fmla="*/ 5651500 w 11938000"/>
              <a:gd name="connsiteY81" fmla="*/ 3822700 h 5295900"/>
              <a:gd name="connsiteX82" fmla="*/ 5689600 w 11938000"/>
              <a:gd name="connsiteY82" fmla="*/ 3771900 h 5295900"/>
              <a:gd name="connsiteX83" fmla="*/ 5715000 w 11938000"/>
              <a:gd name="connsiteY83" fmla="*/ 3721100 h 5295900"/>
              <a:gd name="connsiteX84" fmla="*/ 5753100 w 11938000"/>
              <a:gd name="connsiteY84" fmla="*/ 3695700 h 5295900"/>
              <a:gd name="connsiteX85" fmla="*/ 5778500 w 11938000"/>
              <a:gd name="connsiteY85" fmla="*/ 3632200 h 5295900"/>
              <a:gd name="connsiteX86" fmla="*/ 5829300 w 11938000"/>
              <a:gd name="connsiteY86" fmla="*/ 3517900 h 5295900"/>
              <a:gd name="connsiteX87" fmla="*/ 5842000 w 11938000"/>
              <a:gd name="connsiteY87" fmla="*/ 3467100 h 5295900"/>
              <a:gd name="connsiteX88" fmla="*/ 5892800 w 11938000"/>
              <a:gd name="connsiteY88" fmla="*/ 3365500 h 5295900"/>
              <a:gd name="connsiteX89" fmla="*/ 5956300 w 11938000"/>
              <a:gd name="connsiteY89" fmla="*/ 3225800 h 5295900"/>
              <a:gd name="connsiteX90" fmla="*/ 6007100 w 11938000"/>
              <a:gd name="connsiteY90" fmla="*/ 3086100 h 5295900"/>
              <a:gd name="connsiteX91" fmla="*/ 6096000 w 11938000"/>
              <a:gd name="connsiteY91" fmla="*/ 2895600 h 5295900"/>
              <a:gd name="connsiteX92" fmla="*/ 6134100 w 11938000"/>
              <a:gd name="connsiteY92" fmla="*/ 2844800 h 5295900"/>
              <a:gd name="connsiteX93" fmla="*/ 6210300 w 11938000"/>
              <a:gd name="connsiteY93" fmla="*/ 2895600 h 5295900"/>
              <a:gd name="connsiteX94" fmla="*/ 6311900 w 11938000"/>
              <a:gd name="connsiteY94" fmla="*/ 3251200 h 5295900"/>
              <a:gd name="connsiteX95" fmla="*/ 6362700 w 11938000"/>
              <a:gd name="connsiteY95" fmla="*/ 3416300 h 5295900"/>
              <a:gd name="connsiteX96" fmla="*/ 6489700 w 11938000"/>
              <a:gd name="connsiteY96" fmla="*/ 4051300 h 5295900"/>
              <a:gd name="connsiteX97" fmla="*/ 6502400 w 11938000"/>
              <a:gd name="connsiteY97" fmla="*/ 4203700 h 5295900"/>
              <a:gd name="connsiteX98" fmla="*/ 6515100 w 11938000"/>
              <a:gd name="connsiteY98" fmla="*/ 4483100 h 5295900"/>
              <a:gd name="connsiteX99" fmla="*/ 6692900 w 11938000"/>
              <a:gd name="connsiteY99" fmla="*/ 4635500 h 5295900"/>
              <a:gd name="connsiteX100" fmla="*/ 6769100 w 11938000"/>
              <a:gd name="connsiteY100" fmla="*/ 4699000 h 5295900"/>
              <a:gd name="connsiteX101" fmla="*/ 6832600 w 11938000"/>
              <a:gd name="connsiteY101" fmla="*/ 4762500 h 5295900"/>
              <a:gd name="connsiteX102" fmla="*/ 6921500 w 11938000"/>
              <a:gd name="connsiteY102" fmla="*/ 4826000 h 5295900"/>
              <a:gd name="connsiteX103" fmla="*/ 7099300 w 11938000"/>
              <a:gd name="connsiteY103" fmla="*/ 4991100 h 5295900"/>
              <a:gd name="connsiteX104" fmla="*/ 7137400 w 11938000"/>
              <a:gd name="connsiteY104" fmla="*/ 5029200 h 5295900"/>
              <a:gd name="connsiteX105" fmla="*/ 7213600 w 11938000"/>
              <a:gd name="connsiteY105" fmla="*/ 5143500 h 5295900"/>
              <a:gd name="connsiteX106" fmla="*/ 7251700 w 11938000"/>
              <a:gd name="connsiteY106" fmla="*/ 5168900 h 5295900"/>
              <a:gd name="connsiteX107" fmla="*/ 7315200 w 11938000"/>
              <a:gd name="connsiteY107" fmla="*/ 5219700 h 5295900"/>
              <a:gd name="connsiteX108" fmla="*/ 7467600 w 11938000"/>
              <a:gd name="connsiteY108" fmla="*/ 5257800 h 5295900"/>
              <a:gd name="connsiteX109" fmla="*/ 7734300 w 11938000"/>
              <a:gd name="connsiteY109" fmla="*/ 5295900 h 5295900"/>
              <a:gd name="connsiteX110" fmla="*/ 8089900 w 11938000"/>
              <a:gd name="connsiteY110" fmla="*/ 5283200 h 5295900"/>
              <a:gd name="connsiteX111" fmla="*/ 8216900 w 11938000"/>
              <a:gd name="connsiteY111" fmla="*/ 5270500 h 5295900"/>
              <a:gd name="connsiteX112" fmla="*/ 8496300 w 11938000"/>
              <a:gd name="connsiteY112" fmla="*/ 5283200 h 5295900"/>
              <a:gd name="connsiteX113" fmla="*/ 8712200 w 11938000"/>
              <a:gd name="connsiteY113" fmla="*/ 5270500 h 5295900"/>
              <a:gd name="connsiteX114" fmla="*/ 9017000 w 11938000"/>
              <a:gd name="connsiteY114" fmla="*/ 5257800 h 5295900"/>
              <a:gd name="connsiteX115" fmla="*/ 9029700 w 11938000"/>
              <a:gd name="connsiteY115" fmla="*/ 5118100 h 5295900"/>
              <a:gd name="connsiteX116" fmla="*/ 9080500 w 11938000"/>
              <a:gd name="connsiteY116" fmla="*/ 4851400 h 5295900"/>
              <a:gd name="connsiteX117" fmla="*/ 9093200 w 11938000"/>
              <a:gd name="connsiteY117" fmla="*/ 4597400 h 5295900"/>
              <a:gd name="connsiteX118" fmla="*/ 9067800 w 11938000"/>
              <a:gd name="connsiteY118" fmla="*/ 3733800 h 5295900"/>
              <a:gd name="connsiteX119" fmla="*/ 9093200 w 11938000"/>
              <a:gd name="connsiteY119" fmla="*/ 3416300 h 5295900"/>
              <a:gd name="connsiteX120" fmla="*/ 9131300 w 11938000"/>
              <a:gd name="connsiteY120" fmla="*/ 3187700 h 5295900"/>
              <a:gd name="connsiteX121" fmla="*/ 9156700 w 11938000"/>
              <a:gd name="connsiteY121" fmla="*/ 2717800 h 5295900"/>
              <a:gd name="connsiteX122" fmla="*/ 9169400 w 11938000"/>
              <a:gd name="connsiteY122" fmla="*/ 2641600 h 5295900"/>
              <a:gd name="connsiteX123" fmla="*/ 9194800 w 11938000"/>
              <a:gd name="connsiteY123" fmla="*/ 2476500 h 5295900"/>
              <a:gd name="connsiteX124" fmla="*/ 9220200 w 11938000"/>
              <a:gd name="connsiteY124" fmla="*/ 2209800 h 5295900"/>
              <a:gd name="connsiteX125" fmla="*/ 9232900 w 11938000"/>
              <a:gd name="connsiteY125" fmla="*/ 2159000 h 5295900"/>
              <a:gd name="connsiteX126" fmla="*/ 9258300 w 11938000"/>
              <a:gd name="connsiteY126" fmla="*/ 1892300 h 5295900"/>
              <a:gd name="connsiteX127" fmla="*/ 9283700 w 11938000"/>
              <a:gd name="connsiteY127" fmla="*/ 1600200 h 5295900"/>
              <a:gd name="connsiteX128" fmla="*/ 9296400 w 11938000"/>
              <a:gd name="connsiteY128" fmla="*/ 1485900 h 5295900"/>
              <a:gd name="connsiteX129" fmla="*/ 9321800 w 11938000"/>
              <a:gd name="connsiteY129" fmla="*/ 1244600 h 5295900"/>
              <a:gd name="connsiteX130" fmla="*/ 9423400 w 11938000"/>
              <a:gd name="connsiteY130" fmla="*/ 1257300 h 5295900"/>
              <a:gd name="connsiteX131" fmla="*/ 9486900 w 11938000"/>
              <a:gd name="connsiteY131" fmla="*/ 1346200 h 5295900"/>
              <a:gd name="connsiteX132" fmla="*/ 9550400 w 11938000"/>
              <a:gd name="connsiteY132" fmla="*/ 1549400 h 5295900"/>
              <a:gd name="connsiteX133" fmla="*/ 9575800 w 11938000"/>
              <a:gd name="connsiteY133" fmla="*/ 1676400 h 5295900"/>
              <a:gd name="connsiteX134" fmla="*/ 9626600 w 11938000"/>
              <a:gd name="connsiteY134" fmla="*/ 1968500 h 5295900"/>
              <a:gd name="connsiteX135" fmla="*/ 9664700 w 11938000"/>
              <a:gd name="connsiteY135" fmla="*/ 2120900 h 5295900"/>
              <a:gd name="connsiteX136" fmla="*/ 9690100 w 11938000"/>
              <a:gd name="connsiteY136" fmla="*/ 2171700 h 5295900"/>
              <a:gd name="connsiteX137" fmla="*/ 9753600 w 11938000"/>
              <a:gd name="connsiteY137" fmla="*/ 1943100 h 5295900"/>
              <a:gd name="connsiteX138" fmla="*/ 9817100 w 11938000"/>
              <a:gd name="connsiteY138" fmla="*/ 1714500 h 5295900"/>
              <a:gd name="connsiteX139" fmla="*/ 9867900 w 11938000"/>
              <a:gd name="connsiteY139" fmla="*/ 1447800 h 5295900"/>
              <a:gd name="connsiteX140" fmla="*/ 9880600 w 11938000"/>
              <a:gd name="connsiteY140" fmla="*/ 1346200 h 5295900"/>
              <a:gd name="connsiteX141" fmla="*/ 9906000 w 11938000"/>
              <a:gd name="connsiteY141" fmla="*/ 1282700 h 5295900"/>
              <a:gd name="connsiteX142" fmla="*/ 9982200 w 11938000"/>
              <a:gd name="connsiteY142" fmla="*/ 1231900 h 5295900"/>
              <a:gd name="connsiteX143" fmla="*/ 10020300 w 11938000"/>
              <a:gd name="connsiteY143" fmla="*/ 1206500 h 5295900"/>
              <a:gd name="connsiteX144" fmla="*/ 10223500 w 11938000"/>
              <a:gd name="connsiteY144" fmla="*/ 1460500 h 5295900"/>
              <a:gd name="connsiteX145" fmla="*/ 10287000 w 11938000"/>
              <a:gd name="connsiteY145" fmla="*/ 1562100 h 5295900"/>
              <a:gd name="connsiteX146" fmla="*/ 10337800 w 11938000"/>
              <a:gd name="connsiteY146" fmla="*/ 1689100 h 5295900"/>
              <a:gd name="connsiteX147" fmla="*/ 10464800 w 11938000"/>
              <a:gd name="connsiteY147" fmla="*/ 2095500 h 5295900"/>
              <a:gd name="connsiteX148" fmla="*/ 10490200 w 11938000"/>
              <a:gd name="connsiteY148" fmla="*/ 2133600 h 5295900"/>
              <a:gd name="connsiteX149" fmla="*/ 10604500 w 11938000"/>
              <a:gd name="connsiteY149" fmla="*/ 1765300 h 5295900"/>
              <a:gd name="connsiteX150" fmla="*/ 10718800 w 11938000"/>
              <a:gd name="connsiteY150" fmla="*/ 1282700 h 5295900"/>
              <a:gd name="connsiteX151" fmla="*/ 10756900 w 11938000"/>
              <a:gd name="connsiteY151" fmla="*/ 990600 h 5295900"/>
              <a:gd name="connsiteX152" fmla="*/ 10769600 w 11938000"/>
              <a:gd name="connsiteY152" fmla="*/ 482600 h 5295900"/>
              <a:gd name="connsiteX153" fmla="*/ 10782300 w 11938000"/>
              <a:gd name="connsiteY153" fmla="*/ 254000 h 5295900"/>
              <a:gd name="connsiteX154" fmla="*/ 10833100 w 11938000"/>
              <a:gd name="connsiteY154" fmla="*/ 76200 h 5295900"/>
              <a:gd name="connsiteX155" fmla="*/ 10845800 w 11938000"/>
              <a:gd name="connsiteY155" fmla="*/ 25400 h 5295900"/>
              <a:gd name="connsiteX156" fmla="*/ 11684000 w 11938000"/>
              <a:gd name="connsiteY156" fmla="*/ 76200 h 5295900"/>
              <a:gd name="connsiteX157" fmla="*/ 11734800 w 11938000"/>
              <a:gd name="connsiteY157" fmla="*/ 50800 h 5295900"/>
              <a:gd name="connsiteX158" fmla="*/ 11772900 w 11938000"/>
              <a:gd name="connsiteY158" fmla="*/ 38100 h 5295900"/>
              <a:gd name="connsiteX159" fmla="*/ 11861800 w 11938000"/>
              <a:gd name="connsiteY159" fmla="*/ 0 h 5295900"/>
              <a:gd name="connsiteX160" fmla="*/ 11938000 w 11938000"/>
              <a:gd name="connsiteY160" fmla="*/ 12700 h 529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11938000" h="5295900">
                <a:moveTo>
                  <a:pt x="0" y="5207000"/>
                </a:moveTo>
                <a:cubicBezTo>
                  <a:pt x="4233" y="5185833"/>
                  <a:pt x="7916" y="5164549"/>
                  <a:pt x="12700" y="5143500"/>
                </a:cubicBezTo>
                <a:cubicBezTo>
                  <a:pt x="29085" y="5071406"/>
                  <a:pt x="53044" y="5000789"/>
                  <a:pt x="63500" y="4927600"/>
                </a:cubicBezTo>
                <a:cubicBezTo>
                  <a:pt x="95433" y="4704070"/>
                  <a:pt x="117232" y="4479179"/>
                  <a:pt x="139700" y="4254500"/>
                </a:cubicBezTo>
                <a:cubicBezTo>
                  <a:pt x="152400" y="4127500"/>
                  <a:pt x="159171" y="3999767"/>
                  <a:pt x="177800" y="3873500"/>
                </a:cubicBezTo>
                <a:cubicBezTo>
                  <a:pt x="206739" y="3677355"/>
                  <a:pt x="278127" y="3361914"/>
                  <a:pt x="330200" y="3162300"/>
                </a:cubicBezTo>
                <a:cubicBezTo>
                  <a:pt x="353538" y="3072837"/>
                  <a:pt x="382277" y="2984855"/>
                  <a:pt x="406400" y="2895600"/>
                </a:cubicBezTo>
                <a:cubicBezTo>
                  <a:pt x="424616" y="2828200"/>
                  <a:pt x="440267" y="2760133"/>
                  <a:pt x="457200" y="2692400"/>
                </a:cubicBezTo>
                <a:cubicBezTo>
                  <a:pt x="461433" y="2624667"/>
                  <a:pt x="463147" y="2556729"/>
                  <a:pt x="469900" y="2489200"/>
                </a:cubicBezTo>
                <a:cubicBezTo>
                  <a:pt x="475857" y="2429629"/>
                  <a:pt x="488438" y="2370874"/>
                  <a:pt x="495300" y="2311400"/>
                </a:cubicBezTo>
                <a:cubicBezTo>
                  <a:pt x="501143" y="2260760"/>
                  <a:pt x="502928" y="2209723"/>
                  <a:pt x="508000" y="2159000"/>
                </a:cubicBezTo>
                <a:cubicBezTo>
                  <a:pt x="515629" y="2082712"/>
                  <a:pt x="526131" y="2006724"/>
                  <a:pt x="533400" y="1930400"/>
                </a:cubicBezTo>
                <a:cubicBezTo>
                  <a:pt x="563376" y="1615650"/>
                  <a:pt x="535303" y="1749856"/>
                  <a:pt x="596900" y="1524000"/>
                </a:cubicBezTo>
                <a:cubicBezTo>
                  <a:pt x="636887" y="1144126"/>
                  <a:pt x="595752" y="1401591"/>
                  <a:pt x="647700" y="1193800"/>
                </a:cubicBezTo>
                <a:cubicBezTo>
                  <a:pt x="652935" y="1172859"/>
                  <a:pt x="651633" y="1150025"/>
                  <a:pt x="660400" y="1130300"/>
                </a:cubicBezTo>
                <a:cubicBezTo>
                  <a:pt x="667813" y="1113620"/>
                  <a:pt x="718716" y="1053323"/>
                  <a:pt x="736600" y="1041400"/>
                </a:cubicBezTo>
                <a:cubicBezTo>
                  <a:pt x="747739" y="1033974"/>
                  <a:pt x="762000" y="1032933"/>
                  <a:pt x="774700" y="1028700"/>
                </a:cubicBezTo>
                <a:cubicBezTo>
                  <a:pt x="795867" y="1045633"/>
                  <a:pt x="819033" y="1060333"/>
                  <a:pt x="838200" y="1079500"/>
                </a:cubicBezTo>
                <a:cubicBezTo>
                  <a:pt x="878374" y="1119674"/>
                  <a:pt x="886911" y="1156104"/>
                  <a:pt x="914400" y="1206500"/>
                </a:cubicBezTo>
                <a:cubicBezTo>
                  <a:pt x="926220" y="1228170"/>
                  <a:pt x="939800" y="1248833"/>
                  <a:pt x="952500" y="1270000"/>
                </a:cubicBezTo>
                <a:cubicBezTo>
                  <a:pt x="997497" y="1517485"/>
                  <a:pt x="1040447" y="1766569"/>
                  <a:pt x="1117600" y="2006600"/>
                </a:cubicBezTo>
                <a:cubicBezTo>
                  <a:pt x="1204764" y="2277777"/>
                  <a:pt x="1128047" y="2009809"/>
                  <a:pt x="1219200" y="2222500"/>
                </a:cubicBezTo>
                <a:cubicBezTo>
                  <a:pt x="1231340" y="2250827"/>
                  <a:pt x="1236133" y="2281767"/>
                  <a:pt x="1244600" y="2311400"/>
                </a:cubicBezTo>
                <a:cubicBezTo>
                  <a:pt x="1270000" y="2247900"/>
                  <a:pt x="1302613" y="2186829"/>
                  <a:pt x="1320800" y="2120900"/>
                </a:cubicBezTo>
                <a:cubicBezTo>
                  <a:pt x="1352037" y="2007664"/>
                  <a:pt x="1346728" y="1853505"/>
                  <a:pt x="1358900" y="1739900"/>
                </a:cubicBezTo>
                <a:cubicBezTo>
                  <a:pt x="1364387" y="1688692"/>
                  <a:pt x="1375087" y="1638170"/>
                  <a:pt x="1384300" y="1587500"/>
                </a:cubicBezTo>
                <a:cubicBezTo>
                  <a:pt x="1399052" y="1506365"/>
                  <a:pt x="1405368" y="1442321"/>
                  <a:pt x="1447800" y="1371600"/>
                </a:cubicBezTo>
                <a:cubicBezTo>
                  <a:pt x="1457041" y="1356199"/>
                  <a:pt x="1470956" y="1343463"/>
                  <a:pt x="1485900" y="1333500"/>
                </a:cubicBezTo>
                <a:cubicBezTo>
                  <a:pt x="1497039" y="1326074"/>
                  <a:pt x="1511300" y="1325033"/>
                  <a:pt x="1524000" y="1320800"/>
                </a:cubicBezTo>
                <a:cubicBezTo>
                  <a:pt x="1549400" y="1333500"/>
                  <a:pt x="1582460" y="1336725"/>
                  <a:pt x="1600200" y="1358900"/>
                </a:cubicBezTo>
                <a:cubicBezTo>
                  <a:pt x="1619453" y="1382966"/>
                  <a:pt x="1619251" y="1417642"/>
                  <a:pt x="1625600" y="1447800"/>
                </a:cubicBezTo>
                <a:cubicBezTo>
                  <a:pt x="1636210" y="1498196"/>
                  <a:pt x="1641364" y="1549609"/>
                  <a:pt x="1651000" y="1600200"/>
                </a:cubicBezTo>
                <a:cubicBezTo>
                  <a:pt x="1658303" y="1638540"/>
                  <a:pt x="1668440" y="1676291"/>
                  <a:pt x="1676400" y="1714500"/>
                </a:cubicBezTo>
                <a:cubicBezTo>
                  <a:pt x="1689608" y="1777896"/>
                  <a:pt x="1714500" y="1905000"/>
                  <a:pt x="1714500" y="1905000"/>
                </a:cubicBezTo>
                <a:cubicBezTo>
                  <a:pt x="1769805" y="1849695"/>
                  <a:pt x="1755564" y="1873369"/>
                  <a:pt x="1790700" y="1778000"/>
                </a:cubicBezTo>
                <a:cubicBezTo>
                  <a:pt x="1857288" y="1597260"/>
                  <a:pt x="1833175" y="1658686"/>
                  <a:pt x="1866900" y="1473200"/>
                </a:cubicBezTo>
                <a:cubicBezTo>
                  <a:pt x="1874623" y="1430725"/>
                  <a:pt x="1881176" y="1387914"/>
                  <a:pt x="1892300" y="1346200"/>
                </a:cubicBezTo>
                <a:cubicBezTo>
                  <a:pt x="1898174" y="1324173"/>
                  <a:pt x="1910491" y="1304327"/>
                  <a:pt x="1917700" y="1282700"/>
                </a:cubicBezTo>
                <a:cubicBezTo>
                  <a:pt x="1927446" y="1253462"/>
                  <a:pt x="1933354" y="1223038"/>
                  <a:pt x="1943100" y="1193800"/>
                </a:cubicBezTo>
                <a:cubicBezTo>
                  <a:pt x="1950309" y="1172173"/>
                  <a:pt x="1960495" y="1151646"/>
                  <a:pt x="1968500" y="1130300"/>
                </a:cubicBezTo>
                <a:cubicBezTo>
                  <a:pt x="1973200" y="1117765"/>
                  <a:pt x="1976967" y="1104900"/>
                  <a:pt x="1981200" y="1092200"/>
                </a:cubicBezTo>
                <a:cubicBezTo>
                  <a:pt x="2002367" y="1096433"/>
                  <a:pt x="2024975" y="1096133"/>
                  <a:pt x="2044700" y="1104900"/>
                </a:cubicBezTo>
                <a:cubicBezTo>
                  <a:pt x="2101532" y="1130159"/>
                  <a:pt x="2094185" y="1145714"/>
                  <a:pt x="2120900" y="1193800"/>
                </a:cubicBezTo>
                <a:cubicBezTo>
                  <a:pt x="2132888" y="1215378"/>
                  <a:pt x="2147961" y="1235222"/>
                  <a:pt x="2159000" y="1257300"/>
                </a:cubicBezTo>
                <a:cubicBezTo>
                  <a:pt x="2162955" y="1265210"/>
                  <a:pt x="2192703" y="1339115"/>
                  <a:pt x="2197100" y="1358900"/>
                </a:cubicBezTo>
                <a:cubicBezTo>
                  <a:pt x="2202686" y="1384037"/>
                  <a:pt x="2206158" y="1409608"/>
                  <a:pt x="2209800" y="1435100"/>
                </a:cubicBezTo>
                <a:cubicBezTo>
                  <a:pt x="2218681" y="1497268"/>
                  <a:pt x="2213856" y="1524998"/>
                  <a:pt x="2235200" y="1574800"/>
                </a:cubicBezTo>
                <a:cubicBezTo>
                  <a:pt x="2242658" y="1592201"/>
                  <a:pt x="2248279" y="1611226"/>
                  <a:pt x="2260600" y="1625600"/>
                </a:cubicBezTo>
                <a:cubicBezTo>
                  <a:pt x="2274375" y="1641671"/>
                  <a:pt x="2294467" y="1651000"/>
                  <a:pt x="2311400" y="1663700"/>
                </a:cubicBezTo>
                <a:cubicBezTo>
                  <a:pt x="2369409" y="1489673"/>
                  <a:pt x="2342313" y="1561018"/>
                  <a:pt x="2387600" y="1447800"/>
                </a:cubicBezTo>
                <a:cubicBezTo>
                  <a:pt x="2397595" y="1347850"/>
                  <a:pt x="2399060" y="1291479"/>
                  <a:pt x="2425700" y="1193800"/>
                </a:cubicBezTo>
                <a:cubicBezTo>
                  <a:pt x="2439789" y="1142139"/>
                  <a:pt x="2461507" y="1092806"/>
                  <a:pt x="2476500" y="1041400"/>
                </a:cubicBezTo>
                <a:cubicBezTo>
                  <a:pt x="2549953" y="789563"/>
                  <a:pt x="2475170" y="987239"/>
                  <a:pt x="2565400" y="736600"/>
                </a:cubicBezTo>
                <a:cubicBezTo>
                  <a:pt x="2585372" y="681122"/>
                  <a:pt x="2611732" y="627909"/>
                  <a:pt x="2628900" y="571500"/>
                </a:cubicBezTo>
                <a:cubicBezTo>
                  <a:pt x="2643046" y="525019"/>
                  <a:pt x="2660068" y="411055"/>
                  <a:pt x="2667000" y="355600"/>
                </a:cubicBezTo>
                <a:cubicBezTo>
                  <a:pt x="2671755" y="317562"/>
                  <a:pt x="2644802" y="257163"/>
                  <a:pt x="2679700" y="241300"/>
                </a:cubicBezTo>
                <a:cubicBezTo>
                  <a:pt x="2760723" y="204471"/>
                  <a:pt x="2857500" y="232833"/>
                  <a:pt x="2946400" y="228600"/>
                </a:cubicBezTo>
                <a:cubicBezTo>
                  <a:pt x="2980267" y="220133"/>
                  <a:pt x="3013518" y="208644"/>
                  <a:pt x="3048000" y="203200"/>
                </a:cubicBezTo>
                <a:cubicBezTo>
                  <a:pt x="3157519" y="185908"/>
                  <a:pt x="3470479" y="179624"/>
                  <a:pt x="3517900" y="177800"/>
                </a:cubicBezTo>
                <a:cubicBezTo>
                  <a:pt x="3551767" y="173567"/>
                  <a:pt x="3586033" y="171793"/>
                  <a:pt x="3619500" y="165100"/>
                </a:cubicBezTo>
                <a:cubicBezTo>
                  <a:pt x="3649721" y="159056"/>
                  <a:pt x="3677593" y="140556"/>
                  <a:pt x="3708400" y="139700"/>
                </a:cubicBezTo>
                <a:cubicBezTo>
                  <a:pt x="3767191" y="138067"/>
                  <a:pt x="4276811" y="161100"/>
                  <a:pt x="4368800" y="165100"/>
                </a:cubicBezTo>
                <a:cubicBezTo>
                  <a:pt x="4381500" y="169333"/>
                  <a:pt x="4393913" y="174553"/>
                  <a:pt x="4406900" y="177800"/>
                </a:cubicBezTo>
                <a:cubicBezTo>
                  <a:pt x="4427841" y="183035"/>
                  <a:pt x="4449328" y="185817"/>
                  <a:pt x="4470400" y="190500"/>
                </a:cubicBezTo>
                <a:cubicBezTo>
                  <a:pt x="4487439" y="194286"/>
                  <a:pt x="4504267" y="198967"/>
                  <a:pt x="4521200" y="203200"/>
                </a:cubicBezTo>
                <a:cubicBezTo>
                  <a:pt x="4626220" y="308220"/>
                  <a:pt x="4594536" y="253190"/>
                  <a:pt x="4635500" y="355600"/>
                </a:cubicBezTo>
                <a:cubicBezTo>
                  <a:pt x="4683103" y="672953"/>
                  <a:pt x="4662285" y="524737"/>
                  <a:pt x="4699000" y="800100"/>
                </a:cubicBezTo>
                <a:cubicBezTo>
                  <a:pt x="4728420" y="1329651"/>
                  <a:pt x="4706566" y="1105710"/>
                  <a:pt x="4749800" y="1473200"/>
                </a:cubicBezTo>
                <a:cubicBezTo>
                  <a:pt x="4754033" y="2036233"/>
                  <a:pt x="4756926" y="2599278"/>
                  <a:pt x="4762500" y="3162300"/>
                </a:cubicBezTo>
                <a:cubicBezTo>
                  <a:pt x="4765392" y="3454416"/>
                  <a:pt x="4763827" y="3746691"/>
                  <a:pt x="4775200" y="4038600"/>
                </a:cubicBezTo>
                <a:cubicBezTo>
                  <a:pt x="4776559" y="4073482"/>
                  <a:pt x="4782639" y="4110266"/>
                  <a:pt x="4800600" y="4140200"/>
                </a:cubicBezTo>
                <a:cubicBezTo>
                  <a:pt x="4846553" y="4216788"/>
                  <a:pt x="4825008" y="4183161"/>
                  <a:pt x="4864100" y="4241800"/>
                </a:cubicBezTo>
                <a:cubicBezTo>
                  <a:pt x="4876800" y="4229100"/>
                  <a:pt x="4891546" y="4218159"/>
                  <a:pt x="4902200" y="4203700"/>
                </a:cubicBezTo>
                <a:cubicBezTo>
                  <a:pt x="5026021" y="4035657"/>
                  <a:pt x="5048203" y="4001660"/>
                  <a:pt x="5130800" y="3822700"/>
                </a:cubicBezTo>
                <a:cubicBezTo>
                  <a:pt x="5212976" y="3644651"/>
                  <a:pt x="5243545" y="3520709"/>
                  <a:pt x="5308600" y="3314700"/>
                </a:cubicBezTo>
                <a:cubicBezTo>
                  <a:pt x="5347105" y="3192768"/>
                  <a:pt x="5343584" y="3200165"/>
                  <a:pt x="5372100" y="3086100"/>
                </a:cubicBezTo>
                <a:cubicBezTo>
                  <a:pt x="5376333" y="3124200"/>
                  <a:pt x="5382785" y="3162119"/>
                  <a:pt x="5384800" y="3200400"/>
                </a:cubicBezTo>
                <a:cubicBezTo>
                  <a:pt x="5395189" y="3397783"/>
                  <a:pt x="5382260" y="3559556"/>
                  <a:pt x="5422900" y="3746500"/>
                </a:cubicBezTo>
                <a:cubicBezTo>
                  <a:pt x="5431431" y="3785744"/>
                  <a:pt x="5449021" y="3822467"/>
                  <a:pt x="5461000" y="3860800"/>
                </a:cubicBezTo>
                <a:cubicBezTo>
                  <a:pt x="5494266" y="3967251"/>
                  <a:pt x="5454762" y="3941790"/>
                  <a:pt x="5537200" y="3962400"/>
                </a:cubicBezTo>
                <a:cubicBezTo>
                  <a:pt x="5562600" y="3937000"/>
                  <a:pt x="5590653" y="3914001"/>
                  <a:pt x="5613400" y="3886200"/>
                </a:cubicBezTo>
                <a:cubicBezTo>
                  <a:pt x="5629031" y="3867095"/>
                  <a:pt x="5637808" y="3843239"/>
                  <a:pt x="5651500" y="3822700"/>
                </a:cubicBezTo>
                <a:cubicBezTo>
                  <a:pt x="5663241" y="3805088"/>
                  <a:pt x="5678382" y="3789849"/>
                  <a:pt x="5689600" y="3771900"/>
                </a:cubicBezTo>
                <a:cubicBezTo>
                  <a:pt x="5699634" y="3755846"/>
                  <a:pt x="5702880" y="3735644"/>
                  <a:pt x="5715000" y="3721100"/>
                </a:cubicBezTo>
                <a:cubicBezTo>
                  <a:pt x="5724771" y="3709374"/>
                  <a:pt x="5740400" y="3704167"/>
                  <a:pt x="5753100" y="3695700"/>
                </a:cubicBezTo>
                <a:cubicBezTo>
                  <a:pt x="5761567" y="3674533"/>
                  <a:pt x="5769241" y="3653032"/>
                  <a:pt x="5778500" y="3632200"/>
                </a:cubicBezTo>
                <a:cubicBezTo>
                  <a:pt x="5808005" y="3565813"/>
                  <a:pt x="5804202" y="3593194"/>
                  <a:pt x="5829300" y="3517900"/>
                </a:cubicBezTo>
                <a:cubicBezTo>
                  <a:pt x="5834820" y="3501341"/>
                  <a:pt x="5835287" y="3483212"/>
                  <a:pt x="5842000" y="3467100"/>
                </a:cubicBezTo>
                <a:cubicBezTo>
                  <a:pt x="5856563" y="3432149"/>
                  <a:pt x="5878738" y="3400656"/>
                  <a:pt x="5892800" y="3365500"/>
                </a:cubicBezTo>
                <a:cubicBezTo>
                  <a:pt x="5954594" y="3211016"/>
                  <a:pt x="5875808" y="3402882"/>
                  <a:pt x="5956300" y="3225800"/>
                </a:cubicBezTo>
                <a:cubicBezTo>
                  <a:pt x="5984986" y="3162691"/>
                  <a:pt x="5982310" y="3154273"/>
                  <a:pt x="6007100" y="3086100"/>
                </a:cubicBezTo>
                <a:cubicBezTo>
                  <a:pt x="6025789" y="3034704"/>
                  <a:pt x="6072731" y="2926625"/>
                  <a:pt x="6096000" y="2895600"/>
                </a:cubicBezTo>
                <a:lnTo>
                  <a:pt x="6134100" y="2844800"/>
                </a:lnTo>
                <a:cubicBezTo>
                  <a:pt x="6159500" y="2861733"/>
                  <a:pt x="6194822" y="2869288"/>
                  <a:pt x="6210300" y="2895600"/>
                </a:cubicBezTo>
                <a:cubicBezTo>
                  <a:pt x="6228027" y="2925736"/>
                  <a:pt x="6306071" y="3230799"/>
                  <a:pt x="6311900" y="3251200"/>
                </a:cubicBezTo>
                <a:cubicBezTo>
                  <a:pt x="6327718" y="3306564"/>
                  <a:pt x="6348735" y="3360440"/>
                  <a:pt x="6362700" y="3416300"/>
                </a:cubicBezTo>
                <a:cubicBezTo>
                  <a:pt x="6437508" y="3715533"/>
                  <a:pt x="6461522" y="3797697"/>
                  <a:pt x="6489700" y="4051300"/>
                </a:cubicBezTo>
                <a:cubicBezTo>
                  <a:pt x="6495329" y="4101964"/>
                  <a:pt x="6499407" y="4152812"/>
                  <a:pt x="6502400" y="4203700"/>
                </a:cubicBezTo>
                <a:cubicBezTo>
                  <a:pt x="6507875" y="4296769"/>
                  <a:pt x="6477469" y="4397803"/>
                  <a:pt x="6515100" y="4483100"/>
                </a:cubicBezTo>
                <a:cubicBezTo>
                  <a:pt x="6546608" y="4554517"/>
                  <a:pt x="6633424" y="4584945"/>
                  <a:pt x="6692900" y="4635500"/>
                </a:cubicBezTo>
                <a:cubicBezTo>
                  <a:pt x="6718092" y="4656913"/>
                  <a:pt x="6745721" y="4675621"/>
                  <a:pt x="6769100" y="4699000"/>
                </a:cubicBezTo>
                <a:cubicBezTo>
                  <a:pt x="6790267" y="4720167"/>
                  <a:pt x="6809604" y="4743337"/>
                  <a:pt x="6832600" y="4762500"/>
                </a:cubicBezTo>
                <a:cubicBezTo>
                  <a:pt x="6860576" y="4785813"/>
                  <a:pt x="6892367" y="4804150"/>
                  <a:pt x="6921500" y="4826000"/>
                </a:cubicBezTo>
                <a:cubicBezTo>
                  <a:pt x="7005960" y="4889345"/>
                  <a:pt x="7007804" y="4899604"/>
                  <a:pt x="7099300" y="4991100"/>
                </a:cubicBezTo>
                <a:cubicBezTo>
                  <a:pt x="7112000" y="5003800"/>
                  <a:pt x="7129368" y="5013136"/>
                  <a:pt x="7137400" y="5029200"/>
                </a:cubicBezTo>
                <a:cubicBezTo>
                  <a:pt x="7163987" y="5082375"/>
                  <a:pt x="7166630" y="5096530"/>
                  <a:pt x="7213600" y="5143500"/>
                </a:cubicBezTo>
                <a:cubicBezTo>
                  <a:pt x="7224393" y="5154293"/>
                  <a:pt x="7239489" y="5159742"/>
                  <a:pt x="7251700" y="5168900"/>
                </a:cubicBezTo>
                <a:cubicBezTo>
                  <a:pt x="7273385" y="5185164"/>
                  <a:pt x="7290135" y="5209379"/>
                  <a:pt x="7315200" y="5219700"/>
                </a:cubicBezTo>
                <a:cubicBezTo>
                  <a:pt x="7363619" y="5239637"/>
                  <a:pt x="7416253" y="5247531"/>
                  <a:pt x="7467600" y="5257800"/>
                </a:cubicBezTo>
                <a:cubicBezTo>
                  <a:pt x="7640451" y="5292370"/>
                  <a:pt x="7551606" y="5279291"/>
                  <a:pt x="7734300" y="5295900"/>
                </a:cubicBezTo>
                <a:lnTo>
                  <a:pt x="8089900" y="5283200"/>
                </a:lnTo>
                <a:cubicBezTo>
                  <a:pt x="8132386" y="5280964"/>
                  <a:pt x="8174356" y="5270500"/>
                  <a:pt x="8216900" y="5270500"/>
                </a:cubicBezTo>
                <a:cubicBezTo>
                  <a:pt x="8310129" y="5270500"/>
                  <a:pt x="8403167" y="5278967"/>
                  <a:pt x="8496300" y="5283200"/>
                </a:cubicBezTo>
                <a:lnTo>
                  <a:pt x="8712200" y="5270500"/>
                </a:lnTo>
                <a:cubicBezTo>
                  <a:pt x="8813767" y="5265545"/>
                  <a:pt x="8925326" y="5301804"/>
                  <a:pt x="9017000" y="5257800"/>
                </a:cubicBezTo>
                <a:cubicBezTo>
                  <a:pt x="9059154" y="5237566"/>
                  <a:pt x="9022482" y="5164298"/>
                  <a:pt x="9029700" y="5118100"/>
                </a:cubicBezTo>
                <a:cubicBezTo>
                  <a:pt x="9043671" y="5028687"/>
                  <a:pt x="9063567" y="4940300"/>
                  <a:pt x="9080500" y="4851400"/>
                </a:cubicBezTo>
                <a:cubicBezTo>
                  <a:pt x="9084733" y="4766733"/>
                  <a:pt x="9093200" y="4682172"/>
                  <a:pt x="9093200" y="4597400"/>
                </a:cubicBezTo>
                <a:cubicBezTo>
                  <a:pt x="9093200" y="4409428"/>
                  <a:pt x="9075577" y="3951558"/>
                  <a:pt x="9067800" y="3733800"/>
                </a:cubicBezTo>
                <a:cubicBezTo>
                  <a:pt x="9076267" y="3627967"/>
                  <a:pt x="9070168" y="3519943"/>
                  <a:pt x="9093200" y="3416300"/>
                </a:cubicBezTo>
                <a:cubicBezTo>
                  <a:pt x="9126916" y="3264578"/>
                  <a:pt x="9114290" y="3340791"/>
                  <a:pt x="9131300" y="3187700"/>
                </a:cubicBezTo>
                <a:cubicBezTo>
                  <a:pt x="9135260" y="3104537"/>
                  <a:pt x="9147574" y="2818184"/>
                  <a:pt x="9156700" y="2717800"/>
                </a:cubicBezTo>
                <a:cubicBezTo>
                  <a:pt x="9159031" y="2692155"/>
                  <a:pt x="9165484" y="2667051"/>
                  <a:pt x="9169400" y="2641600"/>
                </a:cubicBezTo>
                <a:cubicBezTo>
                  <a:pt x="9202083" y="2429159"/>
                  <a:pt x="9163121" y="2666573"/>
                  <a:pt x="9194800" y="2476500"/>
                </a:cubicBezTo>
                <a:cubicBezTo>
                  <a:pt x="9201086" y="2394780"/>
                  <a:pt x="9206238" y="2293569"/>
                  <a:pt x="9220200" y="2209800"/>
                </a:cubicBezTo>
                <a:cubicBezTo>
                  <a:pt x="9223069" y="2192583"/>
                  <a:pt x="9228667" y="2175933"/>
                  <a:pt x="9232900" y="2159000"/>
                </a:cubicBezTo>
                <a:cubicBezTo>
                  <a:pt x="9241367" y="2070100"/>
                  <a:pt x="9252360" y="1981404"/>
                  <a:pt x="9258300" y="1892300"/>
                </a:cubicBezTo>
                <a:cubicBezTo>
                  <a:pt x="9276224" y="1623438"/>
                  <a:pt x="9261522" y="1788711"/>
                  <a:pt x="9283700" y="1600200"/>
                </a:cubicBezTo>
                <a:cubicBezTo>
                  <a:pt x="9288179" y="1562128"/>
                  <a:pt x="9292316" y="1524016"/>
                  <a:pt x="9296400" y="1485900"/>
                </a:cubicBezTo>
                <a:cubicBezTo>
                  <a:pt x="9305016" y="1405483"/>
                  <a:pt x="9321800" y="1244600"/>
                  <a:pt x="9321800" y="1244600"/>
                </a:cubicBezTo>
                <a:cubicBezTo>
                  <a:pt x="9355667" y="1248833"/>
                  <a:pt x="9394333" y="1239412"/>
                  <a:pt x="9423400" y="1257300"/>
                </a:cubicBezTo>
                <a:cubicBezTo>
                  <a:pt x="9454414" y="1276386"/>
                  <a:pt x="9468832" y="1314582"/>
                  <a:pt x="9486900" y="1346200"/>
                </a:cubicBezTo>
                <a:cubicBezTo>
                  <a:pt x="9527747" y="1417682"/>
                  <a:pt x="9533293" y="1468142"/>
                  <a:pt x="9550400" y="1549400"/>
                </a:cubicBezTo>
                <a:cubicBezTo>
                  <a:pt x="9559294" y="1591646"/>
                  <a:pt x="9568077" y="1633925"/>
                  <a:pt x="9575800" y="1676400"/>
                </a:cubicBezTo>
                <a:cubicBezTo>
                  <a:pt x="9593479" y="1773634"/>
                  <a:pt x="9605161" y="1872025"/>
                  <a:pt x="9626600" y="1968500"/>
                </a:cubicBezTo>
                <a:cubicBezTo>
                  <a:pt x="9632439" y="1994778"/>
                  <a:pt x="9647363" y="2080447"/>
                  <a:pt x="9664700" y="2120900"/>
                </a:cubicBezTo>
                <a:cubicBezTo>
                  <a:pt x="9672158" y="2138301"/>
                  <a:pt x="9681633" y="2154767"/>
                  <a:pt x="9690100" y="2171700"/>
                </a:cubicBezTo>
                <a:cubicBezTo>
                  <a:pt x="9761630" y="2004797"/>
                  <a:pt x="9700727" y="2165167"/>
                  <a:pt x="9753600" y="1943100"/>
                </a:cubicBezTo>
                <a:cubicBezTo>
                  <a:pt x="9807424" y="1717041"/>
                  <a:pt x="9776484" y="1910809"/>
                  <a:pt x="9817100" y="1714500"/>
                </a:cubicBezTo>
                <a:cubicBezTo>
                  <a:pt x="9835435" y="1625879"/>
                  <a:pt x="9856675" y="1537599"/>
                  <a:pt x="9867900" y="1447800"/>
                </a:cubicBezTo>
                <a:cubicBezTo>
                  <a:pt x="9872133" y="1413933"/>
                  <a:pt x="9872925" y="1379456"/>
                  <a:pt x="9880600" y="1346200"/>
                </a:cubicBezTo>
                <a:cubicBezTo>
                  <a:pt x="9885726" y="1323987"/>
                  <a:pt x="9893918" y="1302032"/>
                  <a:pt x="9906000" y="1282700"/>
                </a:cubicBezTo>
                <a:cubicBezTo>
                  <a:pt x="9938829" y="1230173"/>
                  <a:pt x="9938045" y="1253977"/>
                  <a:pt x="9982200" y="1231900"/>
                </a:cubicBezTo>
                <a:cubicBezTo>
                  <a:pt x="9995852" y="1225074"/>
                  <a:pt x="10007600" y="1214967"/>
                  <a:pt x="10020300" y="1206500"/>
                </a:cubicBezTo>
                <a:cubicBezTo>
                  <a:pt x="10117636" y="1317741"/>
                  <a:pt x="10129300" y="1325928"/>
                  <a:pt x="10223500" y="1460500"/>
                </a:cubicBezTo>
                <a:cubicBezTo>
                  <a:pt x="10246402" y="1493218"/>
                  <a:pt x="10269140" y="1526379"/>
                  <a:pt x="10287000" y="1562100"/>
                </a:cubicBezTo>
                <a:cubicBezTo>
                  <a:pt x="10307390" y="1602881"/>
                  <a:pt x="10324130" y="1645603"/>
                  <a:pt x="10337800" y="1689100"/>
                </a:cubicBezTo>
                <a:cubicBezTo>
                  <a:pt x="10389308" y="1852988"/>
                  <a:pt x="10396926" y="1959752"/>
                  <a:pt x="10464800" y="2095500"/>
                </a:cubicBezTo>
                <a:cubicBezTo>
                  <a:pt x="10471626" y="2109152"/>
                  <a:pt x="10481733" y="2120900"/>
                  <a:pt x="10490200" y="2133600"/>
                </a:cubicBezTo>
                <a:cubicBezTo>
                  <a:pt x="10528300" y="2010833"/>
                  <a:pt x="10573324" y="1890005"/>
                  <a:pt x="10604500" y="1765300"/>
                </a:cubicBezTo>
                <a:cubicBezTo>
                  <a:pt x="10642382" y="1613773"/>
                  <a:pt x="10688915" y="1437107"/>
                  <a:pt x="10718800" y="1282700"/>
                </a:cubicBezTo>
                <a:cubicBezTo>
                  <a:pt x="10741878" y="1163465"/>
                  <a:pt x="10745377" y="1105831"/>
                  <a:pt x="10756900" y="990600"/>
                </a:cubicBezTo>
                <a:cubicBezTo>
                  <a:pt x="10761133" y="821267"/>
                  <a:pt x="10763763" y="651886"/>
                  <a:pt x="10769600" y="482600"/>
                </a:cubicBezTo>
                <a:cubicBezTo>
                  <a:pt x="10772230" y="406328"/>
                  <a:pt x="10773552" y="329814"/>
                  <a:pt x="10782300" y="254000"/>
                </a:cubicBezTo>
                <a:cubicBezTo>
                  <a:pt x="10789256" y="193713"/>
                  <a:pt x="10815787" y="133910"/>
                  <a:pt x="10833100" y="76200"/>
                </a:cubicBezTo>
                <a:cubicBezTo>
                  <a:pt x="10838116" y="59482"/>
                  <a:pt x="10841567" y="42333"/>
                  <a:pt x="10845800" y="25400"/>
                </a:cubicBezTo>
                <a:cubicBezTo>
                  <a:pt x="11270229" y="143297"/>
                  <a:pt x="10995332" y="90547"/>
                  <a:pt x="11684000" y="76200"/>
                </a:cubicBezTo>
                <a:cubicBezTo>
                  <a:pt x="11700933" y="67733"/>
                  <a:pt x="11717399" y="58258"/>
                  <a:pt x="11734800" y="50800"/>
                </a:cubicBezTo>
                <a:cubicBezTo>
                  <a:pt x="11747105" y="45527"/>
                  <a:pt x="11760926" y="44087"/>
                  <a:pt x="11772900" y="38100"/>
                </a:cubicBezTo>
                <a:cubicBezTo>
                  <a:pt x="11860605" y="-5753"/>
                  <a:pt x="11756074" y="26431"/>
                  <a:pt x="11861800" y="0"/>
                </a:cubicBezTo>
                <a:lnTo>
                  <a:pt x="11938000" y="12700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1FD1D59-A032-144D-FA68-5C316DF9811D}"/>
              </a:ext>
            </a:extLst>
          </p:cNvPr>
          <p:cNvCxnSpPr/>
          <p:nvPr/>
        </p:nvCxnSpPr>
        <p:spPr>
          <a:xfrm flipV="1">
            <a:off x="152400" y="1828800"/>
            <a:ext cx="11912600" cy="889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38BA8D5-E78E-410B-36C9-1E3AEF7993C2}"/>
              </a:ext>
            </a:extLst>
          </p:cNvPr>
          <p:cNvCxnSpPr/>
          <p:nvPr/>
        </p:nvCxnSpPr>
        <p:spPr>
          <a:xfrm>
            <a:off x="0" y="3975100"/>
            <a:ext cx="1206500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147B59C-FFCF-E617-1250-A8F34F9AEFDD}"/>
              </a:ext>
            </a:extLst>
          </p:cNvPr>
          <p:cNvCxnSpPr>
            <a:cxnSpLocks/>
          </p:cNvCxnSpPr>
          <p:nvPr/>
        </p:nvCxnSpPr>
        <p:spPr>
          <a:xfrm>
            <a:off x="0" y="5054600"/>
            <a:ext cx="736600" cy="6350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CE78E24C-BF25-41ED-8DEF-D2497D4B2D18}"/>
              </a:ext>
            </a:extLst>
          </p:cNvPr>
          <p:cNvCxnSpPr>
            <a:cxnSpLocks/>
          </p:cNvCxnSpPr>
          <p:nvPr/>
        </p:nvCxnSpPr>
        <p:spPr>
          <a:xfrm flipV="1">
            <a:off x="736600" y="628650"/>
            <a:ext cx="0" cy="4425950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178DE98-4089-ECD9-2541-F10CD8ECB45B}"/>
              </a:ext>
            </a:extLst>
          </p:cNvPr>
          <p:cNvCxnSpPr>
            <a:cxnSpLocks/>
          </p:cNvCxnSpPr>
          <p:nvPr/>
        </p:nvCxnSpPr>
        <p:spPr>
          <a:xfrm>
            <a:off x="736600" y="637607"/>
            <a:ext cx="4165600" cy="0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1DA5A21-5836-64D6-3F06-E1C2D5B35215}"/>
              </a:ext>
            </a:extLst>
          </p:cNvPr>
          <p:cNvCxnSpPr>
            <a:cxnSpLocks/>
          </p:cNvCxnSpPr>
          <p:nvPr/>
        </p:nvCxnSpPr>
        <p:spPr>
          <a:xfrm flipH="1" flipV="1">
            <a:off x="4902200" y="637607"/>
            <a:ext cx="12700" cy="4423343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8A97FE6-C5BC-1ED0-46BB-3EC6F3B64BF7}"/>
              </a:ext>
            </a:extLst>
          </p:cNvPr>
          <p:cNvCxnSpPr>
            <a:cxnSpLocks/>
          </p:cNvCxnSpPr>
          <p:nvPr/>
        </p:nvCxnSpPr>
        <p:spPr>
          <a:xfrm>
            <a:off x="4902200" y="5054600"/>
            <a:ext cx="4483100" cy="0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650A72B-1C75-BA6D-9474-B6BCB78DC360}"/>
              </a:ext>
            </a:extLst>
          </p:cNvPr>
          <p:cNvCxnSpPr>
            <a:cxnSpLocks/>
          </p:cNvCxnSpPr>
          <p:nvPr/>
        </p:nvCxnSpPr>
        <p:spPr>
          <a:xfrm flipH="1" flipV="1">
            <a:off x="9385300" y="628650"/>
            <a:ext cx="12700" cy="4423343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6CC74CA-058C-5484-D137-7934B496EE33}"/>
              </a:ext>
            </a:extLst>
          </p:cNvPr>
          <p:cNvCxnSpPr>
            <a:cxnSpLocks/>
          </p:cNvCxnSpPr>
          <p:nvPr/>
        </p:nvCxnSpPr>
        <p:spPr>
          <a:xfrm>
            <a:off x="9398000" y="637607"/>
            <a:ext cx="2794000" cy="0"/>
          </a:xfrm>
          <a:prstGeom prst="line">
            <a:avLst/>
          </a:prstGeom>
          <a:ln w="19050">
            <a:solidFill>
              <a:srgbClr val="FFC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19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全成</dc:creator>
  <cp:lastModifiedBy>张 全成</cp:lastModifiedBy>
  <cp:revision>1</cp:revision>
  <dcterms:created xsi:type="dcterms:W3CDTF">2024-07-09T13:13:01Z</dcterms:created>
  <dcterms:modified xsi:type="dcterms:W3CDTF">2024-07-09T14:46:25Z</dcterms:modified>
</cp:coreProperties>
</file>