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6CD2B-02EA-9B9F-151E-8C06C1136C3D}" v="1" dt="2019-04-19T06:15:1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techindustan/quantum-computing-explained-simply-and-how-actually-quantum-computers-work-c6e0667f3468" TargetMode="External"/><Relationship Id="rId3" Type="http://schemas.openxmlformats.org/officeDocument/2006/relationships/hyperlink" Target="https://images.app.goo.gl/dpQNKBfvSgyBVZrY6" TargetMode="External"/><Relationship Id="rId7" Type="http://schemas.openxmlformats.org/officeDocument/2006/relationships/hyperlink" Target="https://alliance-primo.hosted.exlibrisgroup.com/primo-explore/fulldisplay?docid=CP51246566590001451&amp;context=L&amp;vid=OIT&amp;search_scope=oit_alma_summit_primo_central&amp;tab=default_tab&amp;lang=en_US" TargetMode="External"/><Relationship Id="rId2" Type="http://schemas.openxmlformats.org/officeDocument/2006/relationships/hyperlink" Target="https://images.app.goo.gl/QSUx2nHJiaRCYBDE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app.goo.gl/HUMNn2e3Uzza85ti6" TargetMode="External"/><Relationship Id="rId5" Type="http://schemas.openxmlformats.org/officeDocument/2006/relationships/hyperlink" Target="https://images.app.goo.gl/makcL63GV7rLmu7g7" TargetMode="External"/><Relationship Id="rId4" Type="http://schemas.openxmlformats.org/officeDocument/2006/relationships/hyperlink" Target="https://images.app.goo.gl/TeaMqyvm84YMKVtE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Report Topic: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Quantum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Zak Rowland – Computer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021-9F4D-4AB5-B77F-4946AEE6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37" y="322053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Quantum Computing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773D-EB21-4323-9917-CE65AFE0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0622"/>
            <a:ext cx="6728602" cy="390057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Research Questions: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What is it?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What are the benefits over current technology?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How much progress has been made?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How does this apply to Moore's Law?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Will it ever be "the standard?"</a:t>
            </a:r>
          </a:p>
        </p:txBody>
      </p:sp>
      <p:pic>
        <p:nvPicPr>
          <p:cNvPr id="4" name="Picture 4" descr="A picture containing indoor, table, wall, object&#10;&#10;Description generated with high confidence">
            <a:extLst>
              <a:ext uri="{FF2B5EF4-FFF2-40B4-BE49-F238E27FC236}">
                <a16:creationId xmlns:a16="http://schemas.microsoft.com/office/drawing/2014/main" id="{7C98284E-8AC1-4640-811D-4AC86DEA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047" y="796506"/>
            <a:ext cx="3265490" cy="5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E33A-81B4-453B-B1C5-E281B6E8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60" y="-94891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Quantum Computing -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FFA9-CDE8-4BEC-A1B1-B58DABBF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52" y="1027980"/>
            <a:ext cx="3436187" cy="277914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Normal Computers: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Bits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Either ( 1 or 0 )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855DAF-261E-4401-BE8A-41C7B4013455}"/>
              </a:ext>
            </a:extLst>
          </p:cNvPr>
          <p:cNvSpPr txBox="1">
            <a:spLocks/>
          </p:cNvSpPr>
          <p:nvPr/>
        </p:nvSpPr>
        <p:spPr>
          <a:xfrm>
            <a:off x="920003" y="3380116"/>
            <a:ext cx="462950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Quantum Computers: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Qubits</a:t>
            </a:r>
          </a:p>
          <a:p>
            <a:pPr marL="342900" indent="-342900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Can be either ( 1 or 0 ) simultaneously</a:t>
            </a:r>
          </a:p>
          <a:p>
            <a:pPr marL="800100"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Superposition and Entanglement</a:t>
            </a:r>
          </a:p>
          <a:p>
            <a:pPr marL="514350" lvl="1" indent="0">
              <a:buNone/>
            </a:pPr>
            <a:endParaRPr lang="en-US" sz="20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6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868B8B37-5840-4012-BC8A-2BC85D60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6" y="1810473"/>
            <a:ext cx="3016370" cy="3423957"/>
          </a:xfrm>
          <a:prstGeom prst="rect">
            <a:avLst/>
          </a:prstGeom>
        </p:spPr>
      </p:pic>
      <p:pic>
        <p:nvPicPr>
          <p:cNvPr id="8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13731B3-C4ED-43F7-84E6-67CCA5B3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664" y="1814920"/>
            <a:ext cx="3016370" cy="164664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930E868-EB3D-4C08-BC3E-2DC9D2FB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666" y="3458839"/>
            <a:ext cx="3030746" cy="18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7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4C01-CFCC-4E53-BD93-6F05E568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56" y="207034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Who should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E829-61AD-41E6-BC9A-24AA099E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30" y="2020018"/>
            <a:ext cx="6196639" cy="3958087"/>
          </a:xfrm>
        </p:spPr>
        <p:txBody>
          <a:bodyPr/>
          <a:lstStyle/>
          <a:p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Mainly computer scientists and engineers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Software engineers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Hardware Engineers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Computer Science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Information Technology ( IT )</a:t>
            </a:r>
          </a:p>
          <a:p>
            <a:pPr lvl="1"/>
            <a:r>
              <a:rPr lang="en-US" sz="20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Etc</a:t>
            </a:r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C0C543-EC19-4EDB-BD51-F5A725CBB1CF}"/>
              </a:ext>
            </a:extLst>
          </p:cNvPr>
          <p:cNvSpPr txBox="1">
            <a:spLocks/>
          </p:cNvSpPr>
          <p:nvPr/>
        </p:nvSpPr>
        <p:spPr>
          <a:xfrm>
            <a:off x="6440907" y="1539813"/>
            <a:ext cx="516147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Action to take?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Just be prepared for a possible change in the way computers work</a:t>
            </a:r>
          </a:p>
        </p:txBody>
      </p:sp>
      <p:pic>
        <p:nvPicPr>
          <p:cNvPr id="8" name="Picture 8" descr="A group of people looking at a computer&#10;&#10;Description generated with high confidence">
            <a:extLst>
              <a:ext uri="{FF2B5EF4-FFF2-40B4-BE49-F238E27FC236}">
                <a16:creationId xmlns:a16="http://schemas.microsoft.com/office/drawing/2014/main" id="{980CE9DD-8899-40AB-A1C6-4E10E58A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63" y="4126862"/>
            <a:ext cx="4511614" cy="219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3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016C-6909-4AFA-91DD-7076320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8" y="250166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Research and Citation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358D-21F6-4167-A21B-A842BB61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8" y="1545565"/>
            <a:ext cx="11415620" cy="3124201"/>
          </a:xfrm>
        </p:spPr>
        <p:txBody>
          <a:bodyPr/>
          <a:lstStyle/>
          <a:p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Research so far: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Skimming various articles and scholarly documents</a:t>
            </a:r>
          </a:p>
          <a:p>
            <a:pPr lvl="2"/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The simple concepts and differences from normal computing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Some past knowledge from research, videos, articles (enough to be interested)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Still unsure of how the computer is built to use the qubits to process information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9F2B7E-97FB-4389-B215-16A85E65AC6F}"/>
              </a:ext>
            </a:extLst>
          </p:cNvPr>
          <p:cNvSpPr txBox="1">
            <a:spLocks/>
          </p:cNvSpPr>
          <p:nvPr/>
        </p:nvSpPr>
        <p:spPr>
          <a:xfrm>
            <a:off x="646832" y="3782681"/>
            <a:ext cx="9905998" cy="269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Citation System:</a:t>
            </a:r>
          </a:p>
          <a:p>
            <a:pPr lvl="1"/>
            <a:r>
              <a:rPr lang="en-US" sz="20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IEEE</a:t>
            </a:r>
          </a:p>
          <a:p>
            <a:pPr lvl="2"/>
            <a:r>
              <a:rPr lang="en-US" sz="1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One of the most common engineering formats</a:t>
            </a:r>
          </a:p>
        </p:txBody>
      </p:sp>
    </p:spTree>
    <p:extLst>
      <p:ext uri="{BB962C8B-B14F-4D97-AF65-F5344CB8AC3E}">
        <p14:creationId xmlns:p14="http://schemas.microsoft.com/office/powerpoint/2010/main" val="186701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8313-0DBE-4EDD-99E8-461DFE0D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130" y="48883"/>
            <a:ext cx="2041583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3945-D711-4B24-A398-526760A4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00" y="1416168"/>
            <a:ext cx="10021016" cy="4978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Images: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  <a:hlinkClick r:id="rId2"/>
              </a:rPr>
              <a:t>https://images.app.goo.gl/QSUx2nHJiaRCYBDE8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  <a:hlinkClick r:id="rId3"/>
              </a:rPr>
              <a:t>https://images.app.goo.gl/dpQNKBfvSgyBVZrY6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  <a:hlinkClick r:id="rId4"/>
              </a:rPr>
              <a:t>https://images.app.goo.gl/TeaMqyvm84YMKVtE9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  <a:hlinkClick r:id="rId5"/>
              </a:rPr>
              <a:t>https://images.app.goo.gl/makcL63GV7rLmu7g7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  <a:hlinkClick r:id="rId6"/>
              </a:rPr>
              <a:t>https://images.app.goo.gl/HUMNn2e3Uzza85ti6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Articles: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  <a:hlinkClick r:id="rId7"/>
              </a:rPr>
              <a:t>https://alliance-primo.hosted.exlibrisgroup.com/primo-explore/fulldisplay?docid=CP51246566590001451&amp;context=L&amp;vid=OIT&amp;search_scope=oit_alma_summit_primo_central&amp;tab=default_tab&amp;lang=en_US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  <a:hlinkClick r:id="rId8"/>
              </a:rPr>
              <a:t>https://medium.com/@techindustan/quantum-computing-explained-simply-and-how-actually-quantum-computers-work-c6e0667f3468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871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Report Topic: Quantum Computing</vt:lpstr>
      <vt:lpstr>Quantum Computing</vt:lpstr>
      <vt:lpstr>Quantum Computing - What is it?</vt:lpstr>
      <vt:lpstr>Who should care?</vt:lpstr>
      <vt:lpstr>Research and Citation System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414</cp:revision>
  <dcterms:created xsi:type="dcterms:W3CDTF">2013-07-15T20:24:02Z</dcterms:created>
  <dcterms:modified xsi:type="dcterms:W3CDTF">2019-04-19T06:52:41Z</dcterms:modified>
</cp:coreProperties>
</file>