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58" r:id="rId3"/>
    <p:sldId id="266" r:id="rId4"/>
    <p:sldId id="262" r:id="rId5"/>
    <p:sldId id="263" r:id="rId6"/>
    <p:sldId id="264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9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2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8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48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84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2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amazon.com/Scanner-Bluetooth-Android-Foseal-Diagnostic/dp/B07MB8XH6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mazon.com/dp/B07MBSZH4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0DEAB-0FA2-4819-BA22-6CE0ED48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5901144" cy="371189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Wireless OBD-2 Diagnostic Tool with touchscreen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D1FD3-B910-4118-AC7E-21C42F2B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Zak Rowland</a:t>
            </a:r>
          </a:p>
          <a:p>
            <a:pPr algn="r"/>
            <a:r>
              <a:rPr lang="en-US"/>
              <a:t>Senior Project Proposal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5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F276-56D3-433F-B62B-854D53D6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product worth developing?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73A5-FEC9-4620-B81D-B506191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wireless low-cost unit with the basic features that I described that </a:t>
            </a:r>
            <a:r>
              <a:rPr lang="en-US" b="1" dirty="0"/>
              <a:t>doesn’t</a:t>
            </a:r>
            <a:r>
              <a:rPr lang="en-US" dirty="0"/>
              <a:t> connect to a smart phone</a:t>
            </a:r>
          </a:p>
          <a:p>
            <a:r>
              <a:rPr lang="en-US" dirty="0"/>
              <a:t>Open source code and documentation allows the product to be improved or features be added as the end user sees fit</a:t>
            </a:r>
          </a:p>
          <a:p>
            <a:r>
              <a:rPr lang="en-US" dirty="0"/>
              <a:t>I will learn about many new protocols and hardware including OBD-II, CAN, Bluetooth, touchscreen interfacing, and more</a:t>
            </a:r>
          </a:p>
        </p:txBody>
      </p:sp>
    </p:spTree>
    <p:extLst>
      <p:ext uri="{BB962C8B-B14F-4D97-AF65-F5344CB8AC3E}">
        <p14:creationId xmlns:p14="http://schemas.microsoft.com/office/powerpoint/2010/main" val="3765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C33B-B126-49CB-B417-C6CE9FCD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4930-9F1A-40C4-ADB6-B56D6E97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14073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Small Bluetooth transceiver powered by the OBD-2 port to send data</a:t>
            </a:r>
          </a:p>
          <a:p>
            <a:r>
              <a:rPr lang="en-US" sz="2200" dirty="0"/>
              <a:t>Handheld unit will include:</a:t>
            </a:r>
          </a:p>
          <a:p>
            <a:pPr lvl="1"/>
            <a:r>
              <a:rPr lang="en-US" sz="2100" dirty="0"/>
              <a:t>Single board computer (such as Raspberry Pi Zero W)</a:t>
            </a:r>
          </a:p>
          <a:p>
            <a:pPr lvl="1"/>
            <a:r>
              <a:rPr lang="en-US" sz="2100" dirty="0"/>
              <a:t>A Bluetooth </a:t>
            </a:r>
            <a:r>
              <a:rPr lang="en-US" sz="2000" dirty="0"/>
              <a:t>transceiver</a:t>
            </a:r>
            <a:endParaRPr lang="en-US" sz="2100" dirty="0"/>
          </a:p>
          <a:p>
            <a:pPr lvl="1"/>
            <a:r>
              <a:rPr lang="en-US" sz="2100" dirty="0"/>
              <a:t>Resistive touchscreen</a:t>
            </a:r>
          </a:p>
          <a:p>
            <a:pPr lvl="1"/>
            <a:r>
              <a:rPr lang="en-US" sz="2100" dirty="0"/>
              <a:t>Rechargeable battery via Micro USB</a:t>
            </a:r>
          </a:p>
          <a:p>
            <a:pPr lvl="1"/>
            <a:r>
              <a:rPr lang="en-US" sz="2100" dirty="0"/>
              <a:t>Simple user interface</a:t>
            </a:r>
          </a:p>
          <a:p>
            <a:pPr lvl="1"/>
            <a:r>
              <a:rPr lang="en-US" sz="2100" dirty="0"/>
              <a:t>Basic functionality to keep costs low</a:t>
            </a:r>
          </a:p>
          <a:p>
            <a:pPr marL="457200" lvl="1" indent="0">
              <a:buNone/>
            </a:pPr>
            <a:endParaRPr lang="en-US" sz="21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078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C33B-B126-49CB-B417-C6CE9FCD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3EA8DFE-F160-4066-B723-2F59BECE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05" y="1955966"/>
            <a:ext cx="5935189" cy="40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383E-9ACE-400D-A2E6-392204F9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that look like?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2C121-0077-41A7-8DA6-A3EA72B2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17748"/>
            <a:ext cx="3521520" cy="1714649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6F0E471-F6A3-4B5A-B2F7-E33996E4A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28" y="2317748"/>
            <a:ext cx="5163053" cy="171464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0414894-CFF9-44F7-9686-B77DE62C5E80}"/>
              </a:ext>
            </a:extLst>
          </p:cNvPr>
          <p:cNvCxnSpPr>
            <a:cxnSpLocks/>
          </p:cNvCxnSpPr>
          <p:nvPr/>
        </p:nvCxnSpPr>
        <p:spPr>
          <a:xfrm rot="5400000">
            <a:off x="1146885" y="3495624"/>
            <a:ext cx="1435994" cy="1421432"/>
          </a:xfrm>
          <a:prstGeom prst="bentConnector3">
            <a:avLst>
              <a:gd name="adj1" fmla="val 1078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C1D5E95-9C92-49C6-8CD4-227450FB29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91536" y="3330809"/>
            <a:ext cx="1673766" cy="1482937"/>
          </a:xfrm>
          <a:prstGeom prst="bentConnector3">
            <a:avLst>
              <a:gd name="adj1" fmla="val -71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40A8A1-66B9-452E-947A-245A0886B8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5901" y="2935845"/>
            <a:ext cx="1781423" cy="1541224"/>
          </a:xfrm>
          <a:prstGeom prst="bentConnector3">
            <a:avLst>
              <a:gd name="adj1" fmla="val -47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A709175-6547-4A78-B11D-02674CDC9D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8046" y="3495816"/>
            <a:ext cx="1168166" cy="1034537"/>
          </a:xfrm>
          <a:prstGeom prst="bentConnector3">
            <a:avLst>
              <a:gd name="adj1" fmla="val -66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A3AA95-8540-4F64-BF27-D977927A8206}"/>
              </a:ext>
            </a:extLst>
          </p:cNvPr>
          <p:cNvSpPr txBox="1"/>
          <p:nvPr/>
        </p:nvSpPr>
        <p:spPr>
          <a:xfrm>
            <a:off x="1283136" y="4664172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F11C2-4363-4FCA-B12F-BD6BADB2E236}"/>
              </a:ext>
            </a:extLst>
          </p:cNvPr>
          <p:cNvSpPr txBox="1"/>
          <p:nvPr/>
        </p:nvSpPr>
        <p:spPr>
          <a:xfrm>
            <a:off x="3548168" y="4659868"/>
            <a:ext cx="136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Touchscreen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3FAAC6-BDB2-47D5-A59D-56BE3CC315D6}"/>
              </a:ext>
            </a:extLst>
          </p:cNvPr>
          <p:cNvSpPr txBox="1"/>
          <p:nvPr/>
        </p:nvSpPr>
        <p:spPr>
          <a:xfrm>
            <a:off x="6121395" y="4319601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Button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30E035-3C99-4044-A9E6-927C73AABA9D}"/>
              </a:ext>
            </a:extLst>
          </p:cNvPr>
          <p:cNvSpPr txBox="1"/>
          <p:nvPr/>
        </p:nvSpPr>
        <p:spPr>
          <a:xfrm>
            <a:off x="8900760" y="429053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</a:t>
            </a:r>
          </a:p>
        </p:txBody>
      </p:sp>
    </p:spTree>
    <p:extLst>
      <p:ext uri="{BB962C8B-B14F-4D97-AF65-F5344CB8AC3E}">
        <p14:creationId xmlns:p14="http://schemas.microsoft.com/office/powerpoint/2010/main" val="42723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383E-9ACE-400D-A2E6-392204F9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</a:t>
            </a:r>
            <a:r>
              <a:rPr lang="en-US" dirty="0" err="1"/>
              <a:t>ui</a:t>
            </a:r>
            <a:r>
              <a:rPr lang="en-US" dirty="0"/>
              <a:t>?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3AE25B46-6AE7-4B91-9838-32CAAED7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1" y="1974179"/>
            <a:ext cx="6031150" cy="4019103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9833D6-2FB7-4711-A21F-5B3F8022AD77}"/>
              </a:ext>
            </a:extLst>
          </p:cNvPr>
          <p:cNvCxnSpPr>
            <a:cxnSpLocks/>
          </p:cNvCxnSpPr>
          <p:nvPr/>
        </p:nvCxnSpPr>
        <p:spPr>
          <a:xfrm>
            <a:off x="1468357" y="3316449"/>
            <a:ext cx="1454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501010-6BAF-4396-BA2A-40BDE5D15532}"/>
              </a:ext>
            </a:extLst>
          </p:cNvPr>
          <p:cNvCxnSpPr>
            <a:cxnSpLocks/>
          </p:cNvCxnSpPr>
          <p:nvPr/>
        </p:nvCxnSpPr>
        <p:spPr>
          <a:xfrm>
            <a:off x="2923209" y="3313651"/>
            <a:ext cx="1677891" cy="467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567E0B-D57C-4963-B28E-5F4364519127}"/>
              </a:ext>
            </a:extLst>
          </p:cNvPr>
          <p:cNvCxnSpPr>
            <a:cxnSpLocks/>
          </p:cNvCxnSpPr>
          <p:nvPr/>
        </p:nvCxnSpPr>
        <p:spPr>
          <a:xfrm flipV="1">
            <a:off x="7905226" y="2256638"/>
            <a:ext cx="1603662" cy="438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04790F-51EE-42A0-9326-3279668D68A4}"/>
              </a:ext>
            </a:extLst>
          </p:cNvPr>
          <p:cNvCxnSpPr>
            <a:cxnSpLocks/>
          </p:cNvCxnSpPr>
          <p:nvPr/>
        </p:nvCxnSpPr>
        <p:spPr>
          <a:xfrm>
            <a:off x="9492110" y="2256638"/>
            <a:ext cx="1585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E51368-CBC9-4A94-96BB-A9F603B01C34}"/>
              </a:ext>
            </a:extLst>
          </p:cNvPr>
          <p:cNvSpPr txBox="1"/>
          <p:nvPr/>
        </p:nvSpPr>
        <p:spPr>
          <a:xfrm>
            <a:off x="1427242" y="2941448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Trouble Codes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44D06C-F391-488A-9370-36A7873E3838}"/>
              </a:ext>
            </a:extLst>
          </p:cNvPr>
          <p:cNvCxnSpPr>
            <a:cxnSpLocks/>
          </p:cNvCxnSpPr>
          <p:nvPr/>
        </p:nvCxnSpPr>
        <p:spPr>
          <a:xfrm flipV="1">
            <a:off x="7979561" y="3210217"/>
            <a:ext cx="1603662" cy="438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0517D6-C850-4760-94D9-2DE836715168}"/>
              </a:ext>
            </a:extLst>
          </p:cNvPr>
          <p:cNvCxnSpPr>
            <a:cxnSpLocks/>
          </p:cNvCxnSpPr>
          <p:nvPr/>
        </p:nvCxnSpPr>
        <p:spPr>
          <a:xfrm flipV="1">
            <a:off x="8039682" y="4124960"/>
            <a:ext cx="1603662" cy="438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D8C7B6-1B02-4046-B4AE-D4CF5A5CEAB2}"/>
              </a:ext>
            </a:extLst>
          </p:cNvPr>
          <p:cNvCxnSpPr>
            <a:cxnSpLocks/>
          </p:cNvCxnSpPr>
          <p:nvPr/>
        </p:nvCxnSpPr>
        <p:spPr>
          <a:xfrm flipV="1">
            <a:off x="8098405" y="4544395"/>
            <a:ext cx="1603662" cy="438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E59D78-E90A-416E-AA06-75E0F97C496E}"/>
              </a:ext>
            </a:extLst>
          </p:cNvPr>
          <p:cNvCxnSpPr>
            <a:cxnSpLocks/>
          </p:cNvCxnSpPr>
          <p:nvPr/>
        </p:nvCxnSpPr>
        <p:spPr>
          <a:xfrm>
            <a:off x="9568975" y="3211615"/>
            <a:ext cx="2087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11855-AFA5-4695-B473-D4B8481DA01E}"/>
              </a:ext>
            </a:extLst>
          </p:cNvPr>
          <p:cNvCxnSpPr>
            <a:cxnSpLocks/>
          </p:cNvCxnSpPr>
          <p:nvPr/>
        </p:nvCxnSpPr>
        <p:spPr>
          <a:xfrm>
            <a:off x="9634955" y="4126358"/>
            <a:ext cx="1585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B20354-B945-412F-B3D9-05EC9C55EBD8}"/>
              </a:ext>
            </a:extLst>
          </p:cNvPr>
          <p:cNvCxnSpPr>
            <a:cxnSpLocks/>
          </p:cNvCxnSpPr>
          <p:nvPr/>
        </p:nvCxnSpPr>
        <p:spPr>
          <a:xfrm>
            <a:off x="9693678" y="4546493"/>
            <a:ext cx="1585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AB6FB-A5D5-4E92-8699-A23FB0120F48}"/>
              </a:ext>
            </a:extLst>
          </p:cNvPr>
          <p:cNvSpPr txBox="1"/>
          <p:nvPr/>
        </p:nvSpPr>
        <p:spPr>
          <a:xfrm>
            <a:off x="9492110" y="1889499"/>
            <a:ext cx="15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Battery Status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19EF5A-7882-4380-93B8-AEB0D3FF6049}"/>
              </a:ext>
            </a:extLst>
          </p:cNvPr>
          <p:cNvSpPr txBox="1"/>
          <p:nvPr/>
        </p:nvSpPr>
        <p:spPr>
          <a:xfrm>
            <a:off x="9568975" y="2835476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Up and Down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99F62F-1C57-4B17-B227-3C3A99C0B0B3}"/>
              </a:ext>
            </a:extLst>
          </p:cNvPr>
          <p:cNvSpPr txBox="1"/>
          <p:nvPr/>
        </p:nvSpPr>
        <p:spPr>
          <a:xfrm>
            <a:off x="9765701" y="377924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B7F780-1610-410E-8BD3-3E2D4CCDA1B5}"/>
              </a:ext>
            </a:extLst>
          </p:cNvPr>
          <p:cNvSpPr txBox="1"/>
          <p:nvPr/>
        </p:nvSpPr>
        <p:spPr>
          <a:xfrm>
            <a:off x="9978098" y="417292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9658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166F-A9AF-4E7E-AA09-3B7A9969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current tools that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9B6-7C04-42FF-90C7-9C84C2FF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3729620" cy="2362984"/>
          </a:xfrm>
        </p:spPr>
        <p:txBody>
          <a:bodyPr/>
          <a:lstStyle/>
          <a:p>
            <a:r>
              <a:rPr lang="en-US" dirty="0"/>
              <a:t>One product is the low-cost Bluetooth readers that connect to a phone app</a:t>
            </a:r>
          </a:p>
        </p:txBody>
      </p:sp>
      <p:pic>
        <p:nvPicPr>
          <p:cNvPr id="6" name="Picture 5" descr="A close up of a devi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90444AC-E067-4554-A534-BA0F7EB8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325632"/>
            <a:ext cx="372962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F3AB0-B9EB-4450-8999-DFCAC4E6D5B0}"/>
              </a:ext>
            </a:extLst>
          </p:cNvPr>
          <p:cNvSpPr txBox="1"/>
          <p:nvPr/>
        </p:nvSpPr>
        <p:spPr>
          <a:xfrm>
            <a:off x="1401245" y="585059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source</a:t>
            </a:r>
            <a:endParaRPr lang="en-US" sz="1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CF8E0-50DC-4116-A8B9-733D869EAD52}"/>
              </a:ext>
            </a:extLst>
          </p:cNvPr>
          <p:cNvSpPr txBox="1">
            <a:spLocks/>
          </p:cNvSpPr>
          <p:nvPr/>
        </p:nvSpPr>
        <p:spPr>
          <a:xfrm>
            <a:off x="6096000" y="2015732"/>
            <a:ext cx="4958854" cy="388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is my solution better?</a:t>
            </a:r>
          </a:p>
          <a:p>
            <a:pPr lvl="1"/>
            <a:r>
              <a:rPr lang="en-US" dirty="0"/>
              <a:t>No sketchy software to install on your phone</a:t>
            </a:r>
          </a:p>
          <a:p>
            <a:pPr lvl="1"/>
            <a:r>
              <a:rPr lang="en-US" dirty="0"/>
              <a:t>Dedicated handheld unit</a:t>
            </a:r>
          </a:p>
          <a:p>
            <a:pPr lvl="2"/>
            <a:r>
              <a:rPr lang="en-US" dirty="0"/>
              <a:t>Can be mounted with magnet</a:t>
            </a:r>
          </a:p>
          <a:p>
            <a:pPr lvl="2"/>
            <a:r>
              <a:rPr lang="en-US" dirty="0"/>
              <a:t>Phone can be used for other things</a:t>
            </a:r>
          </a:p>
          <a:p>
            <a:pPr lvl="1"/>
            <a:r>
              <a:rPr lang="en-US" dirty="0"/>
              <a:t>Single board computer is reprogrammable</a:t>
            </a:r>
          </a:p>
          <a:p>
            <a:pPr lvl="2"/>
            <a:r>
              <a:rPr lang="en-US" dirty="0"/>
              <a:t>Features can be added if the user desires</a:t>
            </a:r>
          </a:p>
          <a:p>
            <a:pPr lvl="2"/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9417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166F-A9AF-4E7E-AA09-3B7A9969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current tools that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9B6-7C04-42FF-90C7-9C84C2FF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644715" cy="1274315"/>
          </a:xfrm>
        </p:spPr>
        <p:txBody>
          <a:bodyPr/>
          <a:lstStyle/>
          <a:p>
            <a:r>
              <a:rPr lang="en-US" dirty="0"/>
              <a:t>Another product is this Wi-Fi connected unit that is similar to my proposed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F3AB0-B9EB-4450-8999-DFCAC4E6D5B0}"/>
              </a:ext>
            </a:extLst>
          </p:cNvPr>
          <p:cNvSpPr txBox="1"/>
          <p:nvPr/>
        </p:nvSpPr>
        <p:spPr>
          <a:xfrm>
            <a:off x="1871177" y="5858159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source</a:t>
            </a:r>
            <a:endParaRPr lang="en-US" sz="1100" dirty="0"/>
          </a:p>
        </p:txBody>
      </p:sp>
      <p:pic>
        <p:nvPicPr>
          <p:cNvPr id="10" name="Picture 9" descr="A close up of a black device with a scree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255794-3F4C-4A4C-8601-663CE5E4B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45" y="3290047"/>
            <a:ext cx="2632581" cy="2632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2A5218-1DE8-4930-9FF3-6CA03411DA30}"/>
              </a:ext>
            </a:extLst>
          </p:cNvPr>
          <p:cNvSpPr txBox="1">
            <a:spLocks/>
          </p:cNvSpPr>
          <p:nvPr/>
        </p:nvSpPr>
        <p:spPr>
          <a:xfrm>
            <a:off x="6096000" y="2015732"/>
            <a:ext cx="4958854" cy="3881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is my solution better?</a:t>
            </a:r>
          </a:p>
          <a:p>
            <a:pPr lvl="1"/>
            <a:r>
              <a:rPr lang="en-US" dirty="0"/>
              <a:t>The unit pictured is over $500</a:t>
            </a:r>
          </a:p>
          <a:p>
            <a:pPr lvl="2"/>
            <a:r>
              <a:rPr lang="en-US" dirty="0"/>
              <a:t>My target is under $150</a:t>
            </a:r>
          </a:p>
          <a:p>
            <a:pPr lvl="1"/>
            <a:r>
              <a:rPr lang="en-US" dirty="0"/>
              <a:t>Simple, more user-friendly interface</a:t>
            </a:r>
          </a:p>
          <a:p>
            <a:pPr lvl="2"/>
            <a:r>
              <a:rPr lang="en-US" dirty="0"/>
              <a:t>Only includes most necessary features</a:t>
            </a:r>
          </a:p>
          <a:p>
            <a:pPr lvl="1"/>
            <a:r>
              <a:rPr lang="en-US" dirty="0"/>
              <a:t>Single board computer is reprogrammable</a:t>
            </a:r>
          </a:p>
          <a:p>
            <a:pPr lvl="2"/>
            <a:r>
              <a:rPr lang="en-US" dirty="0"/>
              <a:t>Features can be added if the user desires</a:t>
            </a:r>
          </a:p>
          <a:p>
            <a:pPr lvl="2"/>
            <a:r>
              <a:rPr lang="en-US" dirty="0"/>
              <a:t>Open source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D76-22E3-4786-8568-96016476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96C8-20CC-46CF-A5A6-D39A7D15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297919"/>
          </a:xfrm>
        </p:spPr>
        <p:txBody>
          <a:bodyPr/>
          <a:lstStyle/>
          <a:p>
            <a:r>
              <a:rPr lang="en-US" dirty="0"/>
              <a:t>The system shall work with the 2008 Nissan Altima OBD-II protocol</a:t>
            </a:r>
          </a:p>
          <a:p>
            <a:pPr lvl="1"/>
            <a:r>
              <a:rPr lang="en-US" dirty="0"/>
              <a:t>ISO15765-4 (CAN-BUS)</a:t>
            </a:r>
          </a:p>
          <a:p>
            <a:pPr lvl="1"/>
            <a:r>
              <a:rPr lang="en-US" dirty="0"/>
              <a:t>Other vehicles may work however it is not a requirement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37608B-45DD-4A4F-B778-54E68B109BAA}"/>
              </a:ext>
            </a:extLst>
          </p:cNvPr>
          <p:cNvSpPr txBox="1">
            <a:spLocks/>
          </p:cNvSpPr>
          <p:nvPr/>
        </p:nvSpPr>
        <p:spPr>
          <a:xfrm>
            <a:off x="1451579" y="3544350"/>
            <a:ext cx="9603275" cy="1297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Bluetooth transceiver circuit that interfaces with the OBD-II port shall be powered by the OBD-II port</a:t>
            </a:r>
          </a:p>
          <a:p>
            <a:pPr lvl="1"/>
            <a:r>
              <a:rPr lang="en-US" dirty="0"/>
              <a:t>A power circuit will be designed to ensure power from the port is reliable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9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D76-22E3-4786-8568-96016476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Requirement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96C8-20CC-46CF-A5A6-D39A7D15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08980"/>
          </a:xfrm>
        </p:spPr>
        <p:txBody>
          <a:bodyPr/>
          <a:lstStyle/>
          <a:p>
            <a:r>
              <a:rPr lang="en-US" dirty="0"/>
              <a:t>The handheld unit shall use a resistive touchscreen to display information and receive user input</a:t>
            </a:r>
          </a:p>
          <a:p>
            <a:pPr lvl="1"/>
            <a:r>
              <a:rPr lang="en-US" dirty="0"/>
              <a:t>The touchscreen of the handheld unit shall be 3.5” or greater diagonally</a:t>
            </a:r>
          </a:p>
          <a:p>
            <a:pPr lvl="1"/>
            <a:r>
              <a:rPr lang="en-US" dirty="0"/>
              <a:t>The touchscreen of the handheld unit shall operate at a resolution of at least 320 x 480 pixels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AAE86-FDD4-4835-8715-F80F5D759CB8}"/>
              </a:ext>
            </a:extLst>
          </p:cNvPr>
          <p:cNvSpPr/>
          <p:nvPr/>
        </p:nvSpPr>
        <p:spPr>
          <a:xfrm>
            <a:off x="1451579" y="38866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Resistive instead of capacitive because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Cost is lower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 be used with gloves (or anything really)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Swiping or gestures won’t be used</a:t>
            </a:r>
          </a:p>
        </p:txBody>
      </p:sp>
    </p:spTree>
    <p:extLst>
      <p:ext uri="{BB962C8B-B14F-4D97-AF65-F5344CB8AC3E}">
        <p14:creationId xmlns:p14="http://schemas.microsoft.com/office/powerpoint/2010/main" val="1026156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384</TotalTime>
  <Words>423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Wireless OBD-2 Diagnostic Tool with touchscreen</vt:lpstr>
      <vt:lpstr>My Solution</vt:lpstr>
      <vt:lpstr>System Block Diagram</vt:lpstr>
      <vt:lpstr>What will that look like?</vt:lpstr>
      <vt:lpstr>What about the ui?</vt:lpstr>
      <vt:lpstr>What about the current tools that exist?</vt:lpstr>
      <vt:lpstr>What about the current tools that exist?</vt:lpstr>
      <vt:lpstr>Requirement Examples</vt:lpstr>
      <vt:lpstr>Another Requirement Example</vt:lpstr>
      <vt:lpstr>Why is this product worth developing?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and Touchscreen OBD-2 Diagnostic Tool</dc:title>
  <dc:creator>Zak Rowland</dc:creator>
  <cp:lastModifiedBy>Zak Rowland</cp:lastModifiedBy>
  <cp:revision>25</cp:revision>
  <dcterms:created xsi:type="dcterms:W3CDTF">2020-04-20T23:10:48Z</dcterms:created>
  <dcterms:modified xsi:type="dcterms:W3CDTF">2020-06-01T23:37:28Z</dcterms:modified>
</cp:coreProperties>
</file>