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8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48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84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1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rmd.com/obd-port-loc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amazon.com/Scanner-Bluetooth-Android-Foseal-Diagnostic/dp/B07MB8XH6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://www.obdii365.com/wholesale/humzor-nexzdas-pro-full-system-diagnostic-tool.html?gclid=EAIaIQobChMIrNSRl6j46AIVjfhkCh0ngQLHEAkYDSABEgIoGPD_Bw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0DEAB-0FA2-4819-BA22-6CE0ED48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5901144" cy="371189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Wireless OBD-2 Diagnostic Tool with touchscreen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D1FD3-B910-4118-AC7E-21C42F2B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Zak Rowland</a:t>
            </a:r>
          </a:p>
          <a:p>
            <a:pPr algn="r"/>
            <a:r>
              <a:rPr lang="en-US"/>
              <a:t>Senior Project Proposal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8601-349D-490E-A4B2-97F57EA7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OBD-2?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F43F-1EC6-4416-80D5-5C275BA8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 Diagnostics (second version)</a:t>
            </a:r>
          </a:p>
          <a:p>
            <a:r>
              <a:rPr lang="en-US" dirty="0"/>
              <a:t>Used in vehicles since 1996</a:t>
            </a:r>
          </a:p>
          <a:p>
            <a:r>
              <a:rPr lang="en-US" dirty="0"/>
              <a:t>Diagnose “service engine” lights</a:t>
            </a:r>
          </a:p>
          <a:p>
            <a:r>
              <a:rPr lang="en-US" dirty="0"/>
              <a:t>Read information in real-time</a:t>
            </a:r>
          </a:p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FB65138-2023-4478-9D62-5FE2A565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4418"/>
            <a:ext cx="3748913" cy="2811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3C448-8531-43C7-81CE-0BCFD575B972}"/>
              </a:ext>
            </a:extLst>
          </p:cNvPr>
          <p:cNvSpPr txBox="1"/>
          <p:nvPr/>
        </p:nvSpPr>
        <p:spPr>
          <a:xfrm>
            <a:off x="6096000" y="4866103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438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C33B-B126-49CB-B417-C6CE9FCD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4930-9F1A-40C4-ADB6-B56D6E97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62285"/>
          </a:xfrm>
        </p:spPr>
        <p:txBody>
          <a:bodyPr/>
          <a:lstStyle/>
          <a:p>
            <a:r>
              <a:rPr lang="en-US" dirty="0"/>
              <a:t>Small Bluetooth transmitter powered by the OBD-2 port to send data</a:t>
            </a:r>
          </a:p>
          <a:p>
            <a:r>
              <a:rPr lang="en-US" dirty="0"/>
              <a:t>Main unit that has a Bluetooth receiver to receive and process the data</a:t>
            </a:r>
          </a:p>
          <a:p>
            <a:r>
              <a:rPr lang="en-US" dirty="0"/>
              <a:t>Touchscreen, processor, and rechargeable battery also housed in main unit</a:t>
            </a:r>
          </a:p>
          <a:p>
            <a:r>
              <a:rPr lang="en-US" dirty="0"/>
              <a:t>Simple, user friendly interface</a:t>
            </a:r>
          </a:p>
          <a:p>
            <a:r>
              <a:rPr lang="en-US" dirty="0"/>
              <a:t>Basic functionality to keep costs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166F-A9AF-4E7E-AA09-3B7A9969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current tools that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9B6-7C04-42FF-90C7-9C84C2FF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little to no low/mid range costing Bluetooth diagnostic tools that use their own touchscreen</a:t>
            </a:r>
          </a:p>
          <a:p>
            <a:r>
              <a:rPr lang="en-US" dirty="0"/>
              <a:t>The devices that do cost around $200 and up</a:t>
            </a:r>
          </a:p>
          <a:p>
            <a:r>
              <a:rPr lang="en-US" dirty="0"/>
              <a:t>The low-cost Bluetooth readers connect to a phone app</a:t>
            </a:r>
          </a:p>
        </p:txBody>
      </p:sp>
      <p:pic>
        <p:nvPicPr>
          <p:cNvPr id="6" name="Picture 5" descr="A close up of a devi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90444AC-E067-4554-A534-BA0F7EB8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98" y="4089030"/>
            <a:ext cx="3729620" cy="2571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B5BCD-0CFE-4120-A135-75B66C580C4A}"/>
              </a:ext>
            </a:extLst>
          </p:cNvPr>
          <p:cNvSpPr txBox="1"/>
          <p:nvPr/>
        </p:nvSpPr>
        <p:spPr>
          <a:xfrm>
            <a:off x="1431864" y="659639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F3AB0-B9EB-4450-8999-DFCAC4E6D5B0}"/>
              </a:ext>
            </a:extLst>
          </p:cNvPr>
          <p:cNvSpPr txBox="1"/>
          <p:nvPr/>
        </p:nvSpPr>
        <p:spPr>
          <a:xfrm>
            <a:off x="4522098" y="659639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source</a:t>
            </a:r>
            <a:endParaRPr lang="en-US" sz="1100" dirty="0"/>
          </a:p>
        </p:txBody>
      </p:sp>
      <p:pic>
        <p:nvPicPr>
          <p:cNvPr id="9" name="Picture 8" descr="A close up of electronics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94532282-4395-4F55-9BD9-169D3837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64" y="408903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D76-22E3-4786-8568-96016476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my solution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96C8-20CC-46CF-A5A6-D39A7D15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focus is keeping cost low while retaining functionality</a:t>
            </a:r>
          </a:p>
          <a:p>
            <a:r>
              <a:rPr lang="en-US" dirty="0"/>
              <a:t>Accessible to as many as possible</a:t>
            </a:r>
          </a:p>
          <a:p>
            <a:r>
              <a:rPr lang="en-US" dirty="0"/>
              <a:t>Depending on platform used, could make most of the system open source</a:t>
            </a:r>
          </a:p>
        </p:txBody>
      </p:sp>
    </p:spTree>
    <p:extLst>
      <p:ext uri="{BB962C8B-B14F-4D97-AF65-F5344CB8AC3E}">
        <p14:creationId xmlns:p14="http://schemas.microsoft.com/office/powerpoint/2010/main" val="120619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F276-56D3-433F-B62B-854D53D6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73A5-FEC9-4620-B81D-B506191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OBD-2 port and making sense of the data</a:t>
            </a:r>
          </a:p>
          <a:p>
            <a:r>
              <a:rPr lang="en-US" dirty="0"/>
              <a:t>Transmitting the data via Bluetooth</a:t>
            </a:r>
          </a:p>
          <a:p>
            <a:r>
              <a:rPr lang="en-US" dirty="0"/>
              <a:t>Displaying the information on a screen</a:t>
            </a:r>
          </a:p>
          <a:p>
            <a:r>
              <a:rPr lang="en-US" dirty="0"/>
              <a:t>Processing touch input from user</a:t>
            </a:r>
          </a:p>
        </p:txBody>
      </p:sp>
    </p:spTree>
    <p:extLst>
      <p:ext uri="{BB962C8B-B14F-4D97-AF65-F5344CB8AC3E}">
        <p14:creationId xmlns:p14="http://schemas.microsoft.com/office/powerpoint/2010/main" val="3765221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104</TotalTime>
  <Words>195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Wireless OBD-2 Diagnostic Tool with touchscreen</vt:lpstr>
      <vt:lpstr>What is OBD-2?</vt:lpstr>
      <vt:lpstr>My Solution</vt:lpstr>
      <vt:lpstr>What about the current tools that exist?</vt:lpstr>
      <vt:lpstr>How is my solution unique?</vt:lpstr>
      <vt:lpstr>Anticipated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and Touchscreen OBD-2 Diagnostic Tool</dc:title>
  <dc:creator>Zak Rowland</dc:creator>
  <cp:lastModifiedBy>Zak Rowland</cp:lastModifiedBy>
  <cp:revision>8</cp:revision>
  <dcterms:created xsi:type="dcterms:W3CDTF">2020-04-20T23:10:48Z</dcterms:created>
  <dcterms:modified xsi:type="dcterms:W3CDTF">2020-04-21T01:05:22Z</dcterms:modified>
</cp:coreProperties>
</file>