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4e2e724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4e2e724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28b44c9e5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28b44c9e5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28b44c9e5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28b44c9e5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28b44c9e5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28b44c9e5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28b44c9e5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28b44c9e5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28b44c9e5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28b44c9e5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28b44c9e5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28b44c9e5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28b44c9e5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28b44c9e5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47ad6c89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47ad6c89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1028700" y="1352554"/>
            <a:ext cx="7086600" cy="13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entury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028700" y="2724151"/>
            <a:ext cx="7086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5932171" y="3235746"/>
            <a:ext cx="21831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1028700" y="3242884"/>
            <a:ext cx="480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057900" y="10731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514333" y="3523020"/>
            <a:ext cx="81165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/>
          <p:nvPr>
            <p:ph idx="2" type="pic"/>
          </p:nvPr>
        </p:nvSpPr>
        <p:spPr>
          <a:xfrm>
            <a:off x="511295" y="706079"/>
            <a:ext cx="8116500" cy="26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514350" y="4137536"/>
            <a:ext cx="81153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 showMasterSp="0">
  <p:cSld name="Title and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79" name="Google Shape;7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2"/>
          <p:cNvSpPr txBox="1"/>
          <p:nvPr>
            <p:ph type="title"/>
          </p:nvPr>
        </p:nvSpPr>
        <p:spPr>
          <a:xfrm>
            <a:off x="514350" y="565149"/>
            <a:ext cx="8115300" cy="21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768350" y="2736850"/>
            <a:ext cx="75978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5860839" y="285750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514350" y="284956"/>
            <a:ext cx="524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146839" y="285750"/>
            <a:ext cx="48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 showMasterSp="0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86" name="Google Shape;8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type="title"/>
          </p:nvPr>
        </p:nvSpPr>
        <p:spPr>
          <a:xfrm>
            <a:off x="768350" y="565150"/>
            <a:ext cx="7613700" cy="19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977899" y="2524167"/>
            <a:ext cx="71946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89" name="Google Shape;89;p13"/>
          <p:cNvSpPr txBox="1"/>
          <p:nvPr>
            <p:ph idx="2" type="body"/>
          </p:nvPr>
        </p:nvSpPr>
        <p:spPr>
          <a:xfrm>
            <a:off x="768350" y="2969897"/>
            <a:ext cx="76137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5860839" y="285750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514350" y="284956"/>
            <a:ext cx="524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146839" y="285750"/>
            <a:ext cx="48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357188" y="700088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100"/>
          </a:p>
        </p:txBody>
      </p:sp>
      <p:sp>
        <p:nvSpPr>
          <p:cNvPr id="94" name="Google Shape;94;p13"/>
          <p:cNvSpPr txBox="1"/>
          <p:nvPr/>
        </p:nvSpPr>
        <p:spPr>
          <a:xfrm>
            <a:off x="8238172" y="2025968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 showMasterSp="0">
  <p:cSld name="Name Card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96" name="Google Shape;9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type="title"/>
          </p:nvPr>
        </p:nvSpPr>
        <p:spPr>
          <a:xfrm>
            <a:off x="768371" y="843526"/>
            <a:ext cx="7609500" cy="18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768350" y="2736236"/>
            <a:ext cx="76086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5860839" y="284162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>
            <a:off x="514350" y="284162"/>
            <a:ext cx="524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146839" y="285750"/>
            <a:ext cx="48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2171700" y="571499"/>
            <a:ext cx="64578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514350" y="1651560"/>
            <a:ext cx="25923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514349" y="2178424"/>
            <a:ext cx="2592300" cy="24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06" name="Google Shape;106;p15"/>
          <p:cNvSpPr txBox="1"/>
          <p:nvPr>
            <p:ph idx="3" type="body"/>
          </p:nvPr>
        </p:nvSpPr>
        <p:spPr>
          <a:xfrm>
            <a:off x="3276600" y="1651000"/>
            <a:ext cx="2592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7" name="Google Shape;107;p15"/>
          <p:cNvSpPr txBox="1"/>
          <p:nvPr>
            <p:ph idx="4" type="body"/>
          </p:nvPr>
        </p:nvSpPr>
        <p:spPr>
          <a:xfrm>
            <a:off x="3275143" y="2178050"/>
            <a:ext cx="25923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08" name="Google Shape;108;p15"/>
          <p:cNvSpPr txBox="1"/>
          <p:nvPr>
            <p:ph idx="5" type="body"/>
          </p:nvPr>
        </p:nvSpPr>
        <p:spPr>
          <a:xfrm>
            <a:off x="6038850" y="1644650"/>
            <a:ext cx="2592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9" name="Google Shape;109;p15"/>
          <p:cNvSpPr txBox="1"/>
          <p:nvPr>
            <p:ph idx="6" type="body"/>
          </p:nvPr>
        </p:nvSpPr>
        <p:spPr>
          <a:xfrm>
            <a:off x="6038851" y="2178424"/>
            <a:ext cx="2592300" cy="24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10" name="Google Shape;110;p15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2171700" y="571500"/>
            <a:ext cx="6457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516464" y="3143250"/>
            <a:ext cx="2588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6" name="Google Shape;116;p16"/>
          <p:cNvSpPr/>
          <p:nvPr>
            <p:ph idx="2" type="pic"/>
          </p:nvPr>
        </p:nvSpPr>
        <p:spPr>
          <a:xfrm>
            <a:off x="516464" y="1771650"/>
            <a:ext cx="2588700" cy="1143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3" type="body"/>
          </p:nvPr>
        </p:nvSpPr>
        <p:spPr>
          <a:xfrm>
            <a:off x="516464" y="3655323"/>
            <a:ext cx="25887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18" name="Google Shape;118;p16"/>
          <p:cNvSpPr txBox="1"/>
          <p:nvPr>
            <p:ph idx="4" type="body"/>
          </p:nvPr>
        </p:nvSpPr>
        <p:spPr>
          <a:xfrm>
            <a:off x="3280697" y="3143250"/>
            <a:ext cx="25866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9" name="Google Shape;119;p16"/>
          <p:cNvSpPr/>
          <p:nvPr>
            <p:ph idx="5" type="pic"/>
          </p:nvPr>
        </p:nvSpPr>
        <p:spPr>
          <a:xfrm>
            <a:off x="3280697" y="1771650"/>
            <a:ext cx="2586600" cy="1143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6" type="body"/>
          </p:nvPr>
        </p:nvSpPr>
        <p:spPr>
          <a:xfrm>
            <a:off x="3280698" y="3655322"/>
            <a:ext cx="25866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21" name="Google Shape;121;p16"/>
          <p:cNvSpPr txBox="1"/>
          <p:nvPr>
            <p:ph idx="7" type="body"/>
          </p:nvPr>
        </p:nvSpPr>
        <p:spPr>
          <a:xfrm>
            <a:off x="6037298" y="3143250"/>
            <a:ext cx="25923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2" name="Google Shape;122;p16"/>
          <p:cNvSpPr/>
          <p:nvPr>
            <p:ph idx="8" type="pic"/>
          </p:nvPr>
        </p:nvSpPr>
        <p:spPr>
          <a:xfrm>
            <a:off x="6037391" y="1771650"/>
            <a:ext cx="2586000" cy="1143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9" type="body"/>
          </p:nvPr>
        </p:nvSpPr>
        <p:spPr>
          <a:xfrm>
            <a:off x="6037298" y="3655321"/>
            <a:ext cx="25893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24" name="Google Shape;124;p16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 rot="5400000">
            <a:off x="3063000" y="-902731"/>
            <a:ext cx="3018000" cy="81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4" name="Google Shape;13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type="title"/>
          </p:nvPr>
        </p:nvSpPr>
        <p:spPr>
          <a:xfrm rot="5400000">
            <a:off x="6394350" y="1250900"/>
            <a:ext cx="29274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 rot="5400000">
            <a:off x="2381150" y="-1054150"/>
            <a:ext cx="2927400" cy="61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5860839" y="284956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514350" y="285750"/>
            <a:ext cx="524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8146839" y="285750"/>
            <a:ext cx="48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514350" y="1645920"/>
            <a:ext cx="81153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514350" y="565150"/>
            <a:ext cx="8115300" cy="210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68350" y="2731294"/>
            <a:ext cx="78678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5860839" y="285750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514350" y="285751"/>
            <a:ext cx="52437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146839" y="285750"/>
            <a:ext cx="48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514350" y="1645919"/>
            <a:ext cx="40005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629150" y="1645919"/>
            <a:ext cx="40005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2171700" y="571500"/>
            <a:ext cx="6457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685807" y="1637851"/>
            <a:ext cx="3810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0" sz="2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514350" y="2349500"/>
            <a:ext cx="39837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3" type="body"/>
          </p:nvPr>
        </p:nvSpPr>
        <p:spPr>
          <a:xfrm>
            <a:off x="4800600" y="1637851"/>
            <a:ext cx="38289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0" sz="2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4" name="Google Shape;44;p6"/>
          <p:cNvSpPr txBox="1"/>
          <p:nvPr>
            <p:ph idx="4" type="body"/>
          </p:nvPr>
        </p:nvSpPr>
        <p:spPr>
          <a:xfrm>
            <a:off x="4629150" y="2349500"/>
            <a:ext cx="40005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514350" y="1143000"/>
            <a:ext cx="30861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3746687" y="560069"/>
            <a:ext cx="4883100" cy="41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514350" y="2343149"/>
            <a:ext cx="3086100" cy="2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514350" y="1143000"/>
            <a:ext cx="51549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5895929" y="563431"/>
            <a:ext cx="2733600" cy="4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514350" y="2343149"/>
            <a:ext cx="5154900" cy="2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TOP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10810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  <a:defRPr b="0" i="0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514350" y="1645920"/>
            <a:ext cx="81153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mc:AlternateContent>
    <mc:Choice Requires="p14">
      <p:transition spd="slow" p14:dur="15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Relationship Id="rId4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3.gif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ctrTitle"/>
          </p:nvPr>
        </p:nvSpPr>
        <p:spPr>
          <a:xfrm>
            <a:off x="1028700" y="1352554"/>
            <a:ext cx="7086600" cy="1368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Modular Golf Kit</a:t>
            </a:r>
            <a:endParaRPr/>
          </a:p>
        </p:txBody>
      </p:sp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1028700" y="2724150"/>
            <a:ext cx="4554900" cy="131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By: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Zair Chaudhry, Daecheol Jeong,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Muhammad Ijlal, Ralph Estephan, David Yi</a:t>
            </a:r>
            <a:endParaRPr/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3375" y="344850"/>
            <a:ext cx="3040400" cy="30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536850" y="981289"/>
            <a:ext cx="8070300" cy="3180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SO MUCH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YOUR TIME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 flipH="1" rot="10800000">
            <a:off x="514350" y="4663945"/>
            <a:ext cx="8217600" cy="47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786475" y="1045755"/>
            <a:ext cx="6457800" cy="484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r>
              <a:rPr lang="en"/>
              <a:t>Statement</a:t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514350" y="1635175"/>
            <a:ext cx="4532400" cy="301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-310832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ct val="82352"/>
              <a:buChar char="•"/>
            </a:pPr>
            <a:r>
              <a:rPr lang="en"/>
              <a:t>Need a new solution to buying golf clubs online.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3333"/>
              <a:buChar char="•"/>
            </a:pPr>
            <a:r>
              <a:rPr lang="en"/>
              <a:t>Clubs are custom fitting, to player’s swing </a:t>
            </a:r>
            <a:endParaRPr/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2352"/>
              <a:buChar char="•"/>
            </a:pPr>
            <a:r>
              <a:rPr lang="en"/>
              <a:t>Could be a hardware solution </a:t>
            </a:r>
            <a:endParaRPr/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2352"/>
              <a:buChar char="•"/>
            </a:pPr>
            <a:r>
              <a:rPr lang="en"/>
              <a:t>Could be a software solution</a:t>
            </a:r>
            <a:endParaRPr/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2352"/>
              <a:buChar char="•"/>
            </a:pPr>
            <a:r>
              <a:rPr lang="en"/>
              <a:t>An end-to-end user experience process </a:t>
            </a:r>
            <a:endParaRPr/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2352"/>
              <a:buChar char="•"/>
            </a:pPr>
            <a:r>
              <a:rPr lang="en"/>
              <a:t>Needs a technical and experiential solution</a:t>
            </a: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86083">
            <a:off x="5145081" y="2738086"/>
            <a:ext cx="2994784" cy="1684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698749">
            <a:off x="5893523" y="317140"/>
            <a:ext cx="2814128" cy="1876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1942775" y="676030"/>
            <a:ext cx="6457800" cy="969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 </a:t>
            </a:r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250500" y="1510750"/>
            <a:ext cx="4321500" cy="2977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70-80% of market are Leisure Players.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Leisure Players Make $100,00 Income (Average)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Feeling overwhelmed / frustrated about Learning Golf/ Customizing Gear.</a:t>
            </a:r>
            <a:endParaRPr/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10754"/>
            <a:ext cx="4572000" cy="2342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514350" y="1645925"/>
            <a:ext cx="4765800" cy="301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Modular Golf Kit 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Swappable Handle, Shaft, and  Head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User </a:t>
            </a:r>
            <a:r>
              <a:rPr lang="en"/>
              <a:t>takes</a:t>
            </a:r>
            <a:r>
              <a:rPr lang="en"/>
              <a:t> </a:t>
            </a:r>
            <a:r>
              <a:rPr lang="en"/>
              <a:t>questionnaire</a:t>
            </a:r>
            <a:r>
              <a:rPr lang="en"/>
              <a:t> to finds </a:t>
            </a:r>
            <a:r>
              <a:rPr lang="en"/>
              <a:t>appropriate</a:t>
            </a:r>
            <a:r>
              <a:rPr lang="en"/>
              <a:t> fitments.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AI </a:t>
            </a:r>
            <a:r>
              <a:rPr lang="en"/>
              <a:t>recommends</a:t>
            </a:r>
            <a:r>
              <a:rPr lang="en"/>
              <a:t> parts </a:t>
            </a:r>
            <a:endParaRPr/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26036">
            <a:off x="5464775" y="288901"/>
            <a:ext cx="1740425" cy="268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58972">
            <a:off x="7435501" y="1352600"/>
            <a:ext cx="1428101" cy="169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01186">
            <a:off x="6873550" y="3304874"/>
            <a:ext cx="1640576" cy="17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639327">
            <a:off x="4629926" y="3012225"/>
            <a:ext cx="1162535" cy="19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1956950" y="418330"/>
            <a:ext cx="6457800" cy="969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</a:t>
            </a:r>
            <a:endParaRPr/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514350" y="1645925"/>
            <a:ext cx="3877500" cy="301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075" y="1388225"/>
            <a:ext cx="8772679" cy="32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2171850" y="487355"/>
            <a:ext cx="6457800" cy="969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Information</a:t>
            </a:r>
            <a:endParaRPr/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514350" y="1645920"/>
            <a:ext cx="8115300" cy="301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3575" y="1357099"/>
            <a:ext cx="6457801" cy="3595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2171850" y="455155"/>
            <a:ext cx="6457800" cy="969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Fitting </a:t>
            </a:r>
            <a:r>
              <a:rPr lang="en"/>
              <a:t>Questionnaire</a:t>
            </a:r>
            <a:endParaRPr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514350" y="1645920"/>
            <a:ext cx="8115300" cy="301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88" y="1178225"/>
            <a:ext cx="6911823" cy="38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2171850" y="401480"/>
            <a:ext cx="6457800" cy="969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Support</a:t>
            </a:r>
            <a:endParaRPr/>
          </a:p>
        </p:txBody>
      </p:sp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514350" y="1645920"/>
            <a:ext cx="8115300" cy="301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975" y="1101589"/>
            <a:ext cx="6882059" cy="390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 &amp; Promotion </a:t>
            </a:r>
            <a:endParaRPr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514350" y="1609100"/>
            <a:ext cx="4057800" cy="301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Test Kit can be Sponsor Golfer Influencers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Social Media </a:t>
            </a:r>
            <a:r>
              <a:rPr lang="en"/>
              <a:t>Sponsorships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YouTube, Twitter,Instagram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Test Kit will be Sold as Monthly S</a:t>
            </a:r>
            <a:r>
              <a:rPr lang="en"/>
              <a:t>ubscription</a:t>
            </a:r>
            <a:r>
              <a:rPr lang="en"/>
              <a:t>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Free Stickers, Balls, Hats with </a:t>
            </a:r>
            <a:r>
              <a:rPr lang="en"/>
              <a:t>purchase</a:t>
            </a:r>
            <a:r>
              <a:rPr lang="en"/>
              <a:t> </a:t>
            </a:r>
            <a:endParaRPr/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625" y="825175"/>
            <a:ext cx="1964775" cy="147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525" y="126322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40310">
            <a:off x="5960099" y="2946255"/>
            <a:ext cx="2199450" cy="1463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