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enturyGothic-regular.fntdata"/><Relationship Id="rId21" Type="http://schemas.openxmlformats.org/officeDocument/2006/relationships/slide" Target="slides/slide16.xml"/><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4e467cc4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4e467cc4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4e467cc4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4e467cc4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4e467cc4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4e467cc4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4e467cc47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4e467cc4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4e467cc47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4e467cc47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4e467cc47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4e467cc47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4e467cc47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4e467cc47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4e467cc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4e467cc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281122c8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281122c8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281122c8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281122c8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4e467cc4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4e467cc4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281122c8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281122c8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281122c8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281122c8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281122c8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281122c8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4e467cc4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4e467cc4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14" name="Google Shape;14;p2"/>
          <p:cNvSpPr txBox="1"/>
          <p:nvPr>
            <p:ph type="ctrTitle"/>
          </p:nvPr>
        </p:nvSpPr>
        <p:spPr>
          <a:xfrm>
            <a:off x="1028700" y="1352554"/>
            <a:ext cx="7086600" cy="13689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4500"/>
              <a:buFont typeface="Century Gothic"/>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 name="Google Shape;15;p2"/>
          <p:cNvSpPr txBox="1"/>
          <p:nvPr>
            <p:ph idx="1" type="subTitle"/>
          </p:nvPr>
        </p:nvSpPr>
        <p:spPr>
          <a:xfrm>
            <a:off x="1028700" y="2724151"/>
            <a:ext cx="7086600" cy="5142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Clr>
                <a:schemeClr val="lt1"/>
              </a:buClr>
              <a:buSzPts val="1500"/>
              <a:buNone/>
              <a:defRPr sz="1500"/>
            </a:lvl1pPr>
            <a:lvl2pPr lvl="1" algn="ctr">
              <a:lnSpc>
                <a:spcPct val="90000"/>
              </a:lnSpc>
              <a:spcBef>
                <a:spcPts val="400"/>
              </a:spcBef>
              <a:spcAft>
                <a:spcPts val="0"/>
              </a:spcAft>
              <a:buClr>
                <a:schemeClr val="lt1"/>
              </a:buClr>
              <a:buSzPts val="1500"/>
              <a:buNone/>
              <a:defRPr sz="1500"/>
            </a:lvl2pPr>
            <a:lvl3pPr lvl="2" algn="ctr">
              <a:lnSpc>
                <a:spcPct val="90000"/>
              </a:lnSpc>
              <a:spcBef>
                <a:spcPts val="400"/>
              </a:spcBef>
              <a:spcAft>
                <a:spcPts val="0"/>
              </a:spcAft>
              <a:buClr>
                <a:schemeClr val="lt1"/>
              </a:buClr>
              <a:buSzPts val="1400"/>
              <a:buNone/>
              <a:defRPr sz="1400"/>
            </a:lvl3pPr>
            <a:lvl4pPr lvl="3" algn="ctr">
              <a:lnSpc>
                <a:spcPct val="90000"/>
              </a:lnSpc>
              <a:spcBef>
                <a:spcPts val="400"/>
              </a:spcBef>
              <a:spcAft>
                <a:spcPts val="0"/>
              </a:spcAft>
              <a:buClr>
                <a:schemeClr val="lt1"/>
              </a:buClr>
              <a:buSzPts val="1200"/>
              <a:buNone/>
              <a:defRPr sz="1200"/>
            </a:lvl4pPr>
            <a:lvl5pPr lvl="4" algn="ctr">
              <a:lnSpc>
                <a:spcPct val="90000"/>
              </a:lnSpc>
              <a:spcBef>
                <a:spcPts val="400"/>
              </a:spcBef>
              <a:spcAft>
                <a:spcPts val="0"/>
              </a:spcAft>
              <a:buClr>
                <a:schemeClr val="lt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16" name="Google Shape;16;p2"/>
          <p:cNvSpPr txBox="1"/>
          <p:nvPr>
            <p:ph idx="10" type="dt"/>
          </p:nvPr>
        </p:nvSpPr>
        <p:spPr>
          <a:xfrm>
            <a:off x="5932171" y="3235746"/>
            <a:ext cx="2183100" cy="2811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 name="Google Shape;17;p2"/>
          <p:cNvSpPr txBox="1"/>
          <p:nvPr>
            <p:ph idx="11" type="ftr"/>
          </p:nvPr>
        </p:nvSpPr>
        <p:spPr>
          <a:xfrm>
            <a:off x="1028700" y="3242884"/>
            <a:ext cx="4800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 name="Google Shape;18;p2"/>
          <p:cNvSpPr txBox="1"/>
          <p:nvPr>
            <p:ph idx="12" type="sldNum"/>
          </p:nvPr>
        </p:nvSpPr>
        <p:spPr>
          <a:xfrm>
            <a:off x="6057900" y="107315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514333" y="3523020"/>
            <a:ext cx="8116500" cy="6144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1"/>
          <p:cNvSpPr/>
          <p:nvPr>
            <p:ph idx="2" type="pic"/>
          </p:nvPr>
        </p:nvSpPr>
        <p:spPr>
          <a:xfrm>
            <a:off x="511295" y="706079"/>
            <a:ext cx="8116500" cy="2608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400"/>
              <a:buFont typeface="Arial"/>
              <a:buNone/>
              <a:defRPr b="0" i="0" sz="24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400"/>
              </a:spcBef>
              <a:spcAft>
                <a:spcPts val="0"/>
              </a:spcAft>
              <a:buClr>
                <a:schemeClr val="lt1"/>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400"/>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9pPr>
          </a:lstStyle>
          <a:p/>
        </p:txBody>
      </p:sp>
      <p:sp>
        <p:nvSpPr>
          <p:cNvPr id="74" name="Google Shape;74;p11"/>
          <p:cNvSpPr txBox="1"/>
          <p:nvPr>
            <p:ph idx="1" type="body"/>
          </p:nvPr>
        </p:nvSpPr>
        <p:spPr>
          <a:xfrm>
            <a:off x="514350" y="4137536"/>
            <a:ext cx="8115300" cy="526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75" name="Google Shape;75;p11"/>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1"/>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1"/>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80" name="Google Shape;80;p12"/>
          <p:cNvSpPr txBox="1"/>
          <p:nvPr>
            <p:ph type="title"/>
          </p:nvPr>
        </p:nvSpPr>
        <p:spPr>
          <a:xfrm>
            <a:off x="514350" y="565149"/>
            <a:ext cx="8115300" cy="21018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2"/>
          <p:cNvSpPr txBox="1"/>
          <p:nvPr>
            <p:ph idx="1" type="body"/>
          </p:nvPr>
        </p:nvSpPr>
        <p:spPr>
          <a:xfrm>
            <a:off x="768350" y="2736850"/>
            <a:ext cx="7597800" cy="7494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82" name="Google Shape;82;p12"/>
          <p:cNvSpPr txBox="1"/>
          <p:nvPr>
            <p:ph idx="10" type="dt"/>
          </p:nvPr>
        </p:nvSpPr>
        <p:spPr>
          <a:xfrm>
            <a:off x="5860839" y="285750"/>
            <a:ext cx="21831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2"/>
          <p:cNvSpPr txBox="1"/>
          <p:nvPr>
            <p:ph idx="11" type="ftr"/>
          </p:nvPr>
        </p:nvSpPr>
        <p:spPr>
          <a:xfrm>
            <a:off x="514350" y="284956"/>
            <a:ext cx="52437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2"/>
          <p:cNvSpPr txBox="1"/>
          <p:nvPr>
            <p:ph idx="12" type="sldNum"/>
          </p:nvPr>
        </p:nvSpPr>
        <p:spPr>
          <a:xfrm>
            <a:off x="8146839" y="285750"/>
            <a:ext cx="482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87" name="Google Shape;87;p13"/>
          <p:cNvSpPr txBox="1"/>
          <p:nvPr>
            <p:ph type="title"/>
          </p:nvPr>
        </p:nvSpPr>
        <p:spPr>
          <a:xfrm>
            <a:off x="768350" y="565150"/>
            <a:ext cx="7613700" cy="19533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13"/>
          <p:cNvSpPr txBox="1"/>
          <p:nvPr>
            <p:ph idx="1" type="body"/>
          </p:nvPr>
        </p:nvSpPr>
        <p:spPr>
          <a:xfrm>
            <a:off x="977899" y="2524167"/>
            <a:ext cx="7194600" cy="333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sz="11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89" name="Google Shape;89;p13"/>
          <p:cNvSpPr txBox="1"/>
          <p:nvPr>
            <p:ph idx="2" type="body"/>
          </p:nvPr>
        </p:nvSpPr>
        <p:spPr>
          <a:xfrm>
            <a:off x="768350" y="2969897"/>
            <a:ext cx="7613700" cy="5100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90" name="Google Shape;90;p13"/>
          <p:cNvSpPr txBox="1"/>
          <p:nvPr>
            <p:ph idx="10" type="dt"/>
          </p:nvPr>
        </p:nvSpPr>
        <p:spPr>
          <a:xfrm>
            <a:off x="5860839" y="285750"/>
            <a:ext cx="21831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3"/>
          <p:cNvSpPr txBox="1"/>
          <p:nvPr>
            <p:ph idx="11" type="ftr"/>
          </p:nvPr>
        </p:nvSpPr>
        <p:spPr>
          <a:xfrm>
            <a:off x="514350" y="284956"/>
            <a:ext cx="52437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3"/>
          <p:cNvSpPr txBox="1"/>
          <p:nvPr>
            <p:ph idx="12" type="sldNum"/>
          </p:nvPr>
        </p:nvSpPr>
        <p:spPr>
          <a:xfrm>
            <a:off x="8146839" y="285750"/>
            <a:ext cx="482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3"/>
          <p:cNvSpPr txBox="1"/>
          <p:nvPr/>
        </p:nvSpPr>
        <p:spPr>
          <a:xfrm>
            <a:off x="357188" y="700088"/>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lt1"/>
              </a:buClr>
              <a:buSzPts val="6000"/>
              <a:buFont typeface="Century Gothic"/>
              <a:buNone/>
            </a:pPr>
            <a:r>
              <a:rPr b="0" i="0" lang="en" sz="6000" u="none" cap="none" strike="noStrike">
                <a:solidFill>
                  <a:schemeClr val="lt1"/>
                </a:solidFill>
                <a:latin typeface="Century Gothic"/>
                <a:ea typeface="Century Gothic"/>
                <a:cs typeface="Century Gothic"/>
                <a:sym typeface="Century Gothic"/>
              </a:rPr>
              <a:t>“</a:t>
            </a:r>
            <a:endParaRPr sz="1100"/>
          </a:p>
        </p:txBody>
      </p:sp>
      <p:sp>
        <p:nvSpPr>
          <p:cNvPr id="94" name="Google Shape;94;p13"/>
          <p:cNvSpPr txBox="1"/>
          <p:nvPr/>
        </p:nvSpPr>
        <p:spPr>
          <a:xfrm>
            <a:off x="8238172" y="2025968"/>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entury Gothic"/>
              <a:buNone/>
            </a:pPr>
            <a:r>
              <a:rPr b="0" i="0" lang="en" sz="6000" u="none" cap="none" strike="noStrike">
                <a:solidFill>
                  <a:schemeClr val="lt1"/>
                </a:solidFill>
                <a:latin typeface="Century Gothic"/>
                <a:ea typeface="Century Gothic"/>
                <a:cs typeface="Century Gothic"/>
                <a:sym typeface="Century Gothic"/>
              </a:rPr>
              <a:t>”</a:t>
            </a:r>
            <a:endParaRPr sz="11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97" name="Google Shape;97;p14"/>
          <p:cNvSpPr txBox="1"/>
          <p:nvPr>
            <p:ph type="title"/>
          </p:nvPr>
        </p:nvSpPr>
        <p:spPr>
          <a:xfrm>
            <a:off x="768371" y="843526"/>
            <a:ext cx="7609500" cy="1884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8" name="Google Shape;98;p14"/>
          <p:cNvSpPr txBox="1"/>
          <p:nvPr>
            <p:ph idx="1" type="body"/>
          </p:nvPr>
        </p:nvSpPr>
        <p:spPr>
          <a:xfrm>
            <a:off x="768350" y="2736236"/>
            <a:ext cx="7608600" cy="750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99" name="Google Shape;99;p14"/>
          <p:cNvSpPr txBox="1"/>
          <p:nvPr>
            <p:ph idx="10" type="dt"/>
          </p:nvPr>
        </p:nvSpPr>
        <p:spPr>
          <a:xfrm>
            <a:off x="5860839" y="284162"/>
            <a:ext cx="21831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4"/>
          <p:cNvSpPr txBox="1"/>
          <p:nvPr>
            <p:ph idx="11" type="ftr"/>
          </p:nvPr>
        </p:nvSpPr>
        <p:spPr>
          <a:xfrm>
            <a:off x="514350" y="284162"/>
            <a:ext cx="52437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4"/>
          <p:cNvSpPr txBox="1"/>
          <p:nvPr>
            <p:ph idx="12" type="sldNum"/>
          </p:nvPr>
        </p:nvSpPr>
        <p:spPr>
          <a:xfrm>
            <a:off x="8146839" y="285750"/>
            <a:ext cx="482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171700" y="571499"/>
            <a:ext cx="6457800" cy="978000"/>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4" name="Google Shape;104;p15"/>
          <p:cNvSpPr txBox="1"/>
          <p:nvPr>
            <p:ph idx="1" type="body"/>
          </p:nvPr>
        </p:nvSpPr>
        <p:spPr>
          <a:xfrm>
            <a:off x="514350" y="1651560"/>
            <a:ext cx="2592300" cy="4629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800"/>
              <a:buNone/>
              <a:defRPr b="0" sz="1800">
                <a:solidFill>
                  <a:schemeClr val="lt1"/>
                </a:solidFil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05" name="Google Shape;105;p15"/>
          <p:cNvSpPr txBox="1"/>
          <p:nvPr>
            <p:ph idx="2" type="body"/>
          </p:nvPr>
        </p:nvSpPr>
        <p:spPr>
          <a:xfrm>
            <a:off x="514349" y="2178424"/>
            <a:ext cx="2592300" cy="2485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sz="1100"/>
            </a:lvl1pPr>
            <a:lvl2pPr indent="-228600" lvl="1" marL="914400" algn="l">
              <a:lnSpc>
                <a:spcPct val="90000"/>
              </a:lnSpc>
              <a:spcBef>
                <a:spcPts val="400"/>
              </a:spcBef>
              <a:spcAft>
                <a:spcPts val="0"/>
              </a:spcAft>
              <a:buClr>
                <a:schemeClr val="lt1"/>
              </a:buClr>
              <a:buSzPts val="900"/>
              <a:buNone/>
              <a:defRPr sz="90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00"/>
              <a:buNone/>
              <a:defRPr sz="700"/>
            </a:lvl4pPr>
            <a:lvl5pPr indent="-228600" lvl="4" marL="2286000" algn="l">
              <a:lnSpc>
                <a:spcPct val="90000"/>
              </a:lnSpc>
              <a:spcBef>
                <a:spcPts val="400"/>
              </a:spcBef>
              <a:spcAft>
                <a:spcPts val="0"/>
              </a:spcAft>
              <a:buClr>
                <a:schemeClr val="lt1"/>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06" name="Google Shape;106;p15"/>
          <p:cNvSpPr txBox="1"/>
          <p:nvPr>
            <p:ph idx="3" type="body"/>
          </p:nvPr>
        </p:nvSpPr>
        <p:spPr>
          <a:xfrm>
            <a:off x="3276600" y="1651000"/>
            <a:ext cx="2592300" cy="4698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800"/>
              <a:buNone/>
              <a:defRPr b="0" sz="1800">
                <a:solidFill>
                  <a:schemeClr val="lt1"/>
                </a:solidFil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07" name="Google Shape;107;p15"/>
          <p:cNvSpPr txBox="1"/>
          <p:nvPr>
            <p:ph idx="4" type="body"/>
          </p:nvPr>
        </p:nvSpPr>
        <p:spPr>
          <a:xfrm>
            <a:off x="3275143" y="2178050"/>
            <a:ext cx="2592300" cy="24861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sz="1100"/>
            </a:lvl1pPr>
            <a:lvl2pPr indent="-228600" lvl="1" marL="914400" algn="l">
              <a:lnSpc>
                <a:spcPct val="90000"/>
              </a:lnSpc>
              <a:spcBef>
                <a:spcPts val="400"/>
              </a:spcBef>
              <a:spcAft>
                <a:spcPts val="0"/>
              </a:spcAft>
              <a:buClr>
                <a:schemeClr val="lt1"/>
              </a:buClr>
              <a:buSzPts val="900"/>
              <a:buNone/>
              <a:defRPr sz="90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00"/>
              <a:buNone/>
              <a:defRPr sz="700"/>
            </a:lvl4pPr>
            <a:lvl5pPr indent="-228600" lvl="4" marL="2286000" algn="l">
              <a:lnSpc>
                <a:spcPct val="90000"/>
              </a:lnSpc>
              <a:spcBef>
                <a:spcPts val="400"/>
              </a:spcBef>
              <a:spcAft>
                <a:spcPts val="0"/>
              </a:spcAft>
              <a:buClr>
                <a:schemeClr val="lt1"/>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08" name="Google Shape;108;p15"/>
          <p:cNvSpPr txBox="1"/>
          <p:nvPr>
            <p:ph idx="5" type="body"/>
          </p:nvPr>
        </p:nvSpPr>
        <p:spPr>
          <a:xfrm>
            <a:off x="6038850" y="1644650"/>
            <a:ext cx="2592300" cy="4698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800"/>
              <a:buNone/>
              <a:defRPr b="0" sz="1800">
                <a:solidFill>
                  <a:schemeClr val="lt1"/>
                </a:solidFil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09" name="Google Shape;109;p15"/>
          <p:cNvSpPr txBox="1"/>
          <p:nvPr>
            <p:ph idx="6" type="body"/>
          </p:nvPr>
        </p:nvSpPr>
        <p:spPr>
          <a:xfrm>
            <a:off x="6038851" y="2178424"/>
            <a:ext cx="2592300" cy="2485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sz="1100"/>
            </a:lvl1pPr>
            <a:lvl2pPr indent="-228600" lvl="1" marL="914400" algn="l">
              <a:lnSpc>
                <a:spcPct val="90000"/>
              </a:lnSpc>
              <a:spcBef>
                <a:spcPts val="400"/>
              </a:spcBef>
              <a:spcAft>
                <a:spcPts val="0"/>
              </a:spcAft>
              <a:buClr>
                <a:schemeClr val="lt1"/>
              </a:buClr>
              <a:buSzPts val="900"/>
              <a:buNone/>
              <a:defRPr sz="90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00"/>
              <a:buNone/>
              <a:defRPr sz="700"/>
            </a:lvl4pPr>
            <a:lvl5pPr indent="-228600" lvl="4" marL="2286000" algn="l">
              <a:lnSpc>
                <a:spcPct val="90000"/>
              </a:lnSpc>
              <a:spcBef>
                <a:spcPts val="400"/>
              </a:spcBef>
              <a:spcAft>
                <a:spcPts val="0"/>
              </a:spcAft>
              <a:buClr>
                <a:schemeClr val="lt1"/>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10" name="Google Shape;110;p15"/>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15"/>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15"/>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171700" y="571500"/>
            <a:ext cx="6457800" cy="971700"/>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16"/>
          <p:cNvSpPr txBox="1"/>
          <p:nvPr>
            <p:ph idx="1" type="body"/>
          </p:nvPr>
        </p:nvSpPr>
        <p:spPr>
          <a:xfrm>
            <a:off x="516464" y="3143250"/>
            <a:ext cx="2588700" cy="5121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800"/>
              <a:buNone/>
              <a:defRPr b="0" sz="1800">
                <a:solidFill>
                  <a:schemeClr val="lt1"/>
                </a:solidFil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16" name="Google Shape;116;p16"/>
          <p:cNvSpPr/>
          <p:nvPr>
            <p:ph idx="2" type="pic"/>
          </p:nvPr>
        </p:nvSpPr>
        <p:spPr>
          <a:xfrm>
            <a:off x="516464" y="1771650"/>
            <a:ext cx="2588700" cy="1143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9pPr>
          </a:lstStyle>
          <a:p/>
        </p:txBody>
      </p:sp>
      <p:sp>
        <p:nvSpPr>
          <p:cNvPr id="117" name="Google Shape;117;p16"/>
          <p:cNvSpPr txBox="1"/>
          <p:nvPr>
            <p:ph idx="3" type="body"/>
          </p:nvPr>
        </p:nvSpPr>
        <p:spPr>
          <a:xfrm>
            <a:off x="516464" y="3655323"/>
            <a:ext cx="2588700" cy="10086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sz="1100"/>
            </a:lvl1pPr>
            <a:lvl2pPr indent="-228600" lvl="1" marL="914400" algn="l">
              <a:lnSpc>
                <a:spcPct val="90000"/>
              </a:lnSpc>
              <a:spcBef>
                <a:spcPts val="400"/>
              </a:spcBef>
              <a:spcAft>
                <a:spcPts val="0"/>
              </a:spcAft>
              <a:buClr>
                <a:schemeClr val="lt1"/>
              </a:buClr>
              <a:buSzPts val="900"/>
              <a:buNone/>
              <a:defRPr sz="90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00"/>
              <a:buNone/>
              <a:defRPr sz="700"/>
            </a:lvl4pPr>
            <a:lvl5pPr indent="-228600" lvl="4" marL="2286000" algn="l">
              <a:lnSpc>
                <a:spcPct val="90000"/>
              </a:lnSpc>
              <a:spcBef>
                <a:spcPts val="400"/>
              </a:spcBef>
              <a:spcAft>
                <a:spcPts val="0"/>
              </a:spcAft>
              <a:buClr>
                <a:schemeClr val="lt1"/>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18" name="Google Shape;118;p16"/>
          <p:cNvSpPr txBox="1"/>
          <p:nvPr>
            <p:ph idx="4" type="body"/>
          </p:nvPr>
        </p:nvSpPr>
        <p:spPr>
          <a:xfrm>
            <a:off x="3280697" y="3143250"/>
            <a:ext cx="2586600" cy="5121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800"/>
              <a:buNone/>
              <a:defRPr b="0" sz="1800">
                <a:solidFill>
                  <a:schemeClr val="lt1"/>
                </a:solidFil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19" name="Google Shape;119;p16"/>
          <p:cNvSpPr/>
          <p:nvPr>
            <p:ph idx="5" type="pic"/>
          </p:nvPr>
        </p:nvSpPr>
        <p:spPr>
          <a:xfrm>
            <a:off x="3280697" y="1771650"/>
            <a:ext cx="2586600" cy="1143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9pPr>
          </a:lstStyle>
          <a:p/>
        </p:txBody>
      </p:sp>
      <p:sp>
        <p:nvSpPr>
          <p:cNvPr id="120" name="Google Shape;120;p16"/>
          <p:cNvSpPr txBox="1"/>
          <p:nvPr>
            <p:ph idx="6" type="body"/>
          </p:nvPr>
        </p:nvSpPr>
        <p:spPr>
          <a:xfrm>
            <a:off x="3280698" y="3655322"/>
            <a:ext cx="2586600" cy="10086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sz="1100"/>
            </a:lvl1pPr>
            <a:lvl2pPr indent="-228600" lvl="1" marL="914400" algn="l">
              <a:lnSpc>
                <a:spcPct val="90000"/>
              </a:lnSpc>
              <a:spcBef>
                <a:spcPts val="400"/>
              </a:spcBef>
              <a:spcAft>
                <a:spcPts val="0"/>
              </a:spcAft>
              <a:buClr>
                <a:schemeClr val="lt1"/>
              </a:buClr>
              <a:buSzPts val="900"/>
              <a:buNone/>
              <a:defRPr sz="90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00"/>
              <a:buNone/>
              <a:defRPr sz="700"/>
            </a:lvl4pPr>
            <a:lvl5pPr indent="-228600" lvl="4" marL="2286000" algn="l">
              <a:lnSpc>
                <a:spcPct val="90000"/>
              </a:lnSpc>
              <a:spcBef>
                <a:spcPts val="400"/>
              </a:spcBef>
              <a:spcAft>
                <a:spcPts val="0"/>
              </a:spcAft>
              <a:buClr>
                <a:schemeClr val="lt1"/>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21" name="Google Shape;121;p16"/>
          <p:cNvSpPr txBox="1"/>
          <p:nvPr>
            <p:ph idx="7" type="body"/>
          </p:nvPr>
        </p:nvSpPr>
        <p:spPr>
          <a:xfrm>
            <a:off x="6037298" y="3143250"/>
            <a:ext cx="2592300" cy="5121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800"/>
              <a:buNone/>
              <a:defRPr b="0" sz="1800">
                <a:solidFill>
                  <a:schemeClr val="lt1"/>
                </a:solidFil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22" name="Google Shape;122;p16"/>
          <p:cNvSpPr/>
          <p:nvPr>
            <p:ph idx="8" type="pic"/>
          </p:nvPr>
        </p:nvSpPr>
        <p:spPr>
          <a:xfrm>
            <a:off x="6037391" y="1771650"/>
            <a:ext cx="2586000" cy="1143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9pPr>
          </a:lstStyle>
          <a:p/>
        </p:txBody>
      </p:sp>
      <p:sp>
        <p:nvSpPr>
          <p:cNvPr id="123" name="Google Shape;123;p16"/>
          <p:cNvSpPr txBox="1"/>
          <p:nvPr>
            <p:ph idx="9" type="body"/>
          </p:nvPr>
        </p:nvSpPr>
        <p:spPr>
          <a:xfrm>
            <a:off x="6037298" y="3655321"/>
            <a:ext cx="2589300" cy="10086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sz="1100"/>
            </a:lvl1pPr>
            <a:lvl2pPr indent="-228600" lvl="1" marL="914400" algn="l">
              <a:lnSpc>
                <a:spcPct val="90000"/>
              </a:lnSpc>
              <a:spcBef>
                <a:spcPts val="400"/>
              </a:spcBef>
              <a:spcAft>
                <a:spcPts val="0"/>
              </a:spcAft>
              <a:buClr>
                <a:schemeClr val="lt1"/>
              </a:buClr>
              <a:buSzPts val="900"/>
              <a:buNone/>
              <a:defRPr sz="90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00"/>
              <a:buNone/>
              <a:defRPr sz="700"/>
            </a:lvl4pPr>
            <a:lvl5pPr indent="-228600" lvl="4" marL="2286000" algn="l">
              <a:lnSpc>
                <a:spcPct val="90000"/>
              </a:lnSpc>
              <a:spcBef>
                <a:spcPts val="400"/>
              </a:spcBef>
              <a:spcAft>
                <a:spcPts val="0"/>
              </a:spcAft>
              <a:buClr>
                <a:schemeClr val="lt1"/>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24" name="Google Shape;124;p16"/>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6"/>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16"/>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171700" y="573280"/>
            <a:ext cx="6457800" cy="969900"/>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9" name="Google Shape;129;p17"/>
          <p:cNvSpPr txBox="1"/>
          <p:nvPr>
            <p:ph idx="1" type="body"/>
          </p:nvPr>
        </p:nvSpPr>
        <p:spPr>
          <a:xfrm rot="5400000">
            <a:off x="3063000" y="-902731"/>
            <a:ext cx="3018000" cy="8115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30" name="Google Shape;130;p17"/>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17"/>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17"/>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135" name="Google Shape;135;p18"/>
          <p:cNvSpPr txBox="1"/>
          <p:nvPr>
            <p:ph type="title"/>
          </p:nvPr>
        </p:nvSpPr>
        <p:spPr>
          <a:xfrm rot="5400000">
            <a:off x="6394350" y="1250900"/>
            <a:ext cx="2927400" cy="1543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3000"/>
              <a:buFont typeface="Century Gothic"/>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6" name="Google Shape;136;p18"/>
          <p:cNvSpPr txBox="1"/>
          <p:nvPr>
            <p:ph idx="1" type="body"/>
          </p:nvPr>
        </p:nvSpPr>
        <p:spPr>
          <a:xfrm rot="5400000">
            <a:off x="2381150" y="-1054150"/>
            <a:ext cx="2927400" cy="615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37" name="Google Shape;137;p18"/>
          <p:cNvSpPr txBox="1"/>
          <p:nvPr>
            <p:ph idx="10" type="dt"/>
          </p:nvPr>
        </p:nvSpPr>
        <p:spPr>
          <a:xfrm>
            <a:off x="5860839" y="284956"/>
            <a:ext cx="21831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18"/>
          <p:cNvSpPr txBox="1"/>
          <p:nvPr>
            <p:ph idx="11" type="ftr"/>
          </p:nvPr>
        </p:nvSpPr>
        <p:spPr>
          <a:xfrm>
            <a:off x="514350" y="285750"/>
            <a:ext cx="52437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18"/>
          <p:cNvSpPr txBox="1"/>
          <p:nvPr>
            <p:ph idx="12" type="sldNum"/>
          </p:nvPr>
        </p:nvSpPr>
        <p:spPr>
          <a:xfrm>
            <a:off x="8146839" y="285750"/>
            <a:ext cx="482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171700" y="573280"/>
            <a:ext cx="6457800" cy="969900"/>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 name="Google Shape;21;p3"/>
          <p:cNvSpPr txBox="1"/>
          <p:nvPr>
            <p:ph idx="1" type="body"/>
          </p:nvPr>
        </p:nvSpPr>
        <p:spPr>
          <a:xfrm>
            <a:off x="514350" y="1645920"/>
            <a:ext cx="8115300" cy="30180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2" name="Google Shape;22;p3"/>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 name="Google Shape;23;p3"/>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 name="Google Shape;24;p3"/>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27" name="Google Shape;27;p4"/>
          <p:cNvSpPr txBox="1"/>
          <p:nvPr>
            <p:ph type="title"/>
          </p:nvPr>
        </p:nvSpPr>
        <p:spPr>
          <a:xfrm>
            <a:off x="514350" y="565150"/>
            <a:ext cx="8115300" cy="2101500"/>
          </a:xfrm>
          <a:prstGeom prst="rect">
            <a:avLst/>
          </a:prstGeom>
          <a:noFill/>
          <a:ln>
            <a:noFill/>
          </a:ln>
        </p:spPr>
        <p:txBody>
          <a:bodyPr anchorCtr="0" anchor="b" bIns="34275" lIns="68575" spcFirstLastPara="1" rIns="68575" wrap="square" tIns="34275">
            <a:normAutofit/>
          </a:bodyPr>
          <a:lstStyle>
            <a:lvl1pPr lvl="0" algn="r">
              <a:lnSpc>
                <a:spcPct val="90000"/>
              </a:lnSpc>
              <a:spcBef>
                <a:spcPts val="0"/>
              </a:spcBef>
              <a:spcAft>
                <a:spcPts val="0"/>
              </a:spcAft>
              <a:buClr>
                <a:schemeClr val="lt1"/>
              </a:buClr>
              <a:buSzPts val="3000"/>
              <a:buFont typeface="Century Gothic"/>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 name="Google Shape;28;p4"/>
          <p:cNvSpPr txBox="1"/>
          <p:nvPr>
            <p:ph idx="1" type="body"/>
          </p:nvPr>
        </p:nvSpPr>
        <p:spPr>
          <a:xfrm>
            <a:off x="768350" y="2731294"/>
            <a:ext cx="7867800" cy="716700"/>
          </a:xfrm>
          <a:prstGeom prst="rect">
            <a:avLst/>
          </a:prstGeom>
          <a:noFill/>
          <a:ln>
            <a:noFill/>
          </a:ln>
        </p:spPr>
        <p:txBody>
          <a:bodyPr anchorCtr="0" anchor="t" bIns="34275" lIns="68575" spcFirstLastPara="1" rIns="68575" wrap="square" tIns="34275">
            <a:normAutofit/>
          </a:bodyPr>
          <a:lstStyle>
            <a:lvl1pPr indent="-228600" lvl="0" marL="457200" algn="r">
              <a:lnSpc>
                <a:spcPct val="90000"/>
              </a:lnSpc>
              <a:spcBef>
                <a:spcPts val="800"/>
              </a:spcBef>
              <a:spcAft>
                <a:spcPts val="0"/>
              </a:spcAft>
              <a:buClr>
                <a:schemeClr val="lt1"/>
              </a:buClr>
              <a:buSzPts val="1700"/>
              <a:buNone/>
              <a:defRPr sz="1700">
                <a:solidFill>
                  <a:schemeClr val="lt1"/>
                </a:solidFill>
              </a:defRPr>
            </a:lvl1pPr>
            <a:lvl2pPr indent="-228600" lvl="1" marL="914400" algn="l">
              <a:lnSpc>
                <a:spcPct val="90000"/>
              </a:lnSpc>
              <a:spcBef>
                <a:spcPts val="400"/>
              </a:spcBef>
              <a:spcAft>
                <a:spcPts val="0"/>
              </a:spcAft>
              <a:buClr>
                <a:schemeClr val="lt1"/>
              </a:buClr>
              <a:buSzPts val="1500"/>
              <a:buNone/>
              <a:defRPr sz="1500">
                <a:solidFill>
                  <a:schemeClr val="lt1"/>
                </a:solidFill>
              </a:defRPr>
            </a:lvl2pPr>
            <a:lvl3pPr indent="-228600" lvl="2" marL="1371600" algn="l">
              <a:lnSpc>
                <a:spcPct val="90000"/>
              </a:lnSpc>
              <a:spcBef>
                <a:spcPts val="400"/>
              </a:spcBef>
              <a:spcAft>
                <a:spcPts val="0"/>
              </a:spcAft>
              <a:buClr>
                <a:schemeClr val="lt1"/>
              </a:buClr>
              <a:buSzPts val="1400"/>
              <a:buNone/>
              <a:defRPr sz="1400">
                <a:solidFill>
                  <a:schemeClr val="lt1"/>
                </a:solidFill>
              </a:defRPr>
            </a:lvl3pPr>
            <a:lvl4pPr indent="-228600" lvl="3" marL="1828800" algn="l">
              <a:lnSpc>
                <a:spcPct val="90000"/>
              </a:lnSpc>
              <a:spcBef>
                <a:spcPts val="400"/>
              </a:spcBef>
              <a:spcAft>
                <a:spcPts val="0"/>
              </a:spcAft>
              <a:buClr>
                <a:schemeClr val="lt1"/>
              </a:buClr>
              <a:buSzPts val="1200"/>
              <a:buNone/>
              <a:defRPr sz="1200">
                <a:solidFill>
                  <a:schemeClr val="lt1"/>
                </a:solidFill>
              </a:defRPr>
            </a:lvl4pPr>
            <a:lvl5pPr indent="-228600" lvl="4" marL="2286000" algn="l">
              <a:lnSpc>
                <a:spcPct val="90000"/>
              </a:lnSpc>
              <a:spcBef>
                <a:spcPts val="400"/>
              </a:spcBef>
              <a:spcAft>
                <a:spcPts val="0"/>
              </a:spcAft>
              <a:buClr>
                <a:schemeClr val="lt1"/>
              </a:buClr>
              <a:buSzPts val="1200"/>
              <a:buNone/>
              <a:defRPr sz="1200">
                <a:solidFill>
                  <a:schemeClr val="lt1"/>
                </a:solidFill>
              </a:defRPr>
            </a:lvl5pPr>
            <a:lvl6pPr indent="-228600" lvl="5" marL="2743200" algn="l">
              <a:lnSpc>
                <a:spcPct val="90000"/>
              </a:lnSpc>
              <a:spcBef>
                <a:spcPts val="400"/>
              </a:spcBef>
              <a:spcAft>
                <a:spcPts val="0"/>
              </a:spcAft>
              <a:buClr>
                <a:schemeClr val="lt1"/>
              </a:buClr>
              <a:buSzPts val="1200"/>
              <a:buNone/>
              <a:defRPr sz="1200">
                <a:solidFill>
                  <a:schemeClr val="lt1"/>
                </a:solidFill>
              </a:defRPr>
            </a:lvl6pPr>
            <a:lvl7pPr indent="-228600" lvl="6" marL="3200400" algn="l">
              <a:lnSpc>
                <a:spcPct val="90000"/>
              </a:lnSpc>
              <a:spcBef>
                <a:spcPts val="400"/>
              </a:spcBef>
              <a:spcAft>
                <a:spcPts val="0"/>
              </a:spcAft>
              <a:buClr>
                <a:schemeClr val="lt1"/>
              </a:buClr>
              <a:buSzPts val="1200"/>
              <a:buNone/>
              <a:defRPr sz="1200">
                <a:solidFill>
                  <a:schemeClr val="lt1"/>
                </a:solidFill>
              </a:defRPr>
            </a:lvl7pPr>
            <a:lvl8pPr indent="-228600" lvl="7" marL="3657600" algn="l">
              <a:lnSpc>
                <a:spcPct val="90000"/>
              </a:lnSpc>
              <a:spcBef>
                <a:spcPts val="400"/>
              </a:spcBef>
              <a:spcAft>
                <a:spcPts val="0"/>
              </a:spcAft>
              <a:buClr>
                <a:schemeClr val="lt1"/>
              </a:buClr>
              <a:buSzPts val="1200"/>
              <a:buNone/>
              <a:defRPr sz="1200">
                <a:solidFill>
                  <a:schemeClr val="lt1"/>
                </a:solidFill>
              </a:defRPr>
            </a:lvl8pPr>
            <a:lvl9pPr indent="-228600" lvl="8" marL="4114800" algn="l">
              <a:lnSpc>
                <a:spcPct val="90000"/>
              </a:lnSpc>
              <a:spcBef>
                <a:spcPts val="400"/>
              </a:spcBef>
              <a:spcAft>
                <a:spcPts val="0"/>
              </a:spcAft>
              <a:buClr>
                <a:schemeClr val="lt1"/>
              </a:buClr>
              <a:buSzPts val="1200"/>
              <a:buNone/>
              <a:defRPr sz="1200">
                <a:solidFill>
                  <a:schemeClr val="lt1"/>
                </a:solidFill>
              </a:defRPr>
            </a:lvl9pPr>
          </a:lstStyle>
          <a:p/>
        </p:txBody>
      </p:sp>
      <p:sp>
        <p:nvSpPr>
          <p:cNvPr id="29" name="Google Shape;29;p4"/>
          <p:cNvSpPr txBox="1"/>
          <p:nvPr>
            <p:ph idx="10" type="dt"/>
          </p:nvPr>
        </p:nvSpPr>
        <p:spPr>
          <a:xfrm>
            <a:off x="5860839" y="285750"/>
            <a:ext cx="21831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4"/>
          <p:cNvSpPr txBox="1"/>
          <p:nvPr>
            <p:ph idx="11" type="ftr"/>
          </p:nvPr>
        </p:nvSpPr>
        <p:spPr>
          <a:xfrm>
            <a:off x="514350" y="285751"/>
            <a:ext cx="5243700" cy="2730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4"/>
          <p:cNvSpPr txBox="1"/>
          <p:nvPr>
            <p:ph idx="12" type="sldNum"/>
          </p:nvPr>
        </p:nvSpPr>
        <p:spPr>
          <a:xfrm>
            <a:off x="8146839" y="285750"/>
            <a:ext cx="482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171700" y="573280"/>
            <a:ext cx="6457800" cy="969900"/>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 name="Google Shape;34;p5"/>
          <p:cNvSpPr txBox="1"/>
          <p:nvPr>
            <p:ph idx="1" type="body"/>
          </p:nvPr>
        </p:nvSpPr>
        <p:spPr>
          <a:xfrm>
            <a:off x="514350" y="1645919"/>
            <a:ext cx="4000500" cy="30180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5" name="Google Shape;35;p5"/>
          <p:cNvSpPr txBox="1"/>
          <p:nvPr>
            <p:ph idx="2" type="body"/>
          </p:nvPr>
        </p:nvSpPr>
        <p:spPr>
          <a:xfrm>
            <a:off x="4629150" y="1645919"/>
            <a:ext cx="4000500" cy="30180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6" name="Google Shape;36;p5"/>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5"/>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 name="Google Shape;38;p5"/>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171700" y="571500"/>
            <a:ext cx="6457800" cy="971700"/>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1" name="Google Shape;41;p6"/>
          <p:cNvSpPr txBox="1"/>
          <p:nvPr>
            <p:ph idx="1" type="body"/>
          </p:nvPr>
        </p:nvSpPr>
        <p:spPr>
          <a:xfrm>
            <a:off x="685807" y="1637851"/>
            <a:ext cx="38100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2100"/>
              <a:buNone/>
              <a:defRPr b="0" sz="2100">
                <a:solidFill>
                  <a:schemeClr val="lt1"/>
                </a:solidFil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2" name="Google Shape;42;p6"/>
          <p:cNvSpPr txBox="1"/>
          <p:nvPr>
            <p:ph idx="2" type="body"/>
          </p:nvPr>
        </p:nvSpPr>
        <p:spPr>
          <a:xfrm>
            <a:off x="514350" y="2349500"/>
            <a:ext cx="3983700" cy="23145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3" name="Google Shape;43;p6"/>
          <p:cNvSpPr txBox="1"/>
          <p:nvPr>
            <p:ph idx="3" type="body"/>
          </p:nvPr>
        </p:nvSpPr>
        <p:spPr>
          <a:xfrm>
            <a:off x="4800600" y="1637851"/>
            <a:ext cx="38289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2100"/>
              <a:buNone/>
              <a:defRPr b="0" sz="2100">
                <a:solidFill>
                  <a:schemeClr val="lt1"/>
                </a:solidFil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4" name="Google Shape;44;p6"/>
          <p:cNvSpPr txBox="1"/>
          <p:nvPr>
            <p:ph idx="4" type="body"/>
          </p:nvPr>
        </p:nvSpPr>
        <p:spPr>
          <a:xfrm>
            <a:off x="4629150" y="2349500"/>
            <a:ext cx="4000500" cy="23145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5" name="Google Shape;45;p6"/>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6" name="Google Shape;46;p6"/>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6"/>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171700" y="573280"/>
            <a:ext cx="6457800" cy="969900"/>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0" name="Google Shape;50;p7"/>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1" name="Google Shape;51;p7"/>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7"/>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8"/>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p8"/>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514350" y="1143000"/>
            <a:ext cx="3086100" cy="1200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 name="Google Shape;59;p9"/>
          <p:cNvSpPr txBox="1"/>
          <p:nvPr>
            <p:ph idx="1" type="body"/>
          </p:nvPr>
        </p:nvSpPr>
        <p:spPr>
          <a:xfrm>
            <a:off x="3746687" y="560069"/>
            <a:ext cx="4883100" cy="4104000"/>
          </a:xfrm>
          <a:prstGeom prst="rect">
            <a:avLst/>
          </a:prstGeom>
          <a:noFill/>
          <a:ln>
            <a:noFill/>
          </a:ln>
        </p:spPr>
        <p:txBody>
          <a:bodyPr anchorCtr="0" anchor="ctr"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60" name="Google Shape;60;p9"/>
          <p:cNvSpPr txBox="1"/>
          <p:nvPr>
            <p:ph idx="2" type="body"/>
          </p:nvPr>
        </p:nvSpPr>
        <p:spPr>
          <a:xfrm>
            <a:off x="514350" y="2343149"/>
            <a:ext cx="3086100" cy="23208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61" name="Google Shape;61;p9"/>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9"/>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9"/>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514350" y="1143000"/>
            <a:ext cx="5154900" cy="1200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6" name="Google Shape;66;p10"/>
          <p:cNvSpPr/>
          <p:nvPr>
            <p:ph idx="2" type="pic"/>
          </p:nvPr>
        </p:nvSpPr>
        <p:spPr>
          <a:xfrm>
            <a:off x="5895929" y="563431"/>
            <a:ext cx="2733600" cy="41007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400"/>
              <a:buFont typeface="Arial"/>
              <a:buNone/>
              <a:defRPr b="0" i="0" sz="24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400"/>
              </a:spcBef>
              <a:spcAft>
                <a:spcPts val="0"/>
              </a:spcAft>
              <a:buClr>
                <a:schemeClr val="lt1"/>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400"/>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9pPr>
          </a:lstStyle>
          <a:p/>
        </p:txBody>
      </p:sp>
      <p:sp>
        <p:nvSpPr>
          <p:cNvPr id="67" name="Google Shape;67;p10"/>
          <p:cNvSpPr txBox="1"/>
          <p:nvPr>
            <p:ph idx="1" type="body"/>
          </p:nvPr>
        </p:nvSpPr>
        <p:spPr>
          <a:xfrm>
            <a:off x="514350" y="2343149"/>
            <a:ext cx="5154900" cy="23208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68" name="Google Shape;68;p10"/>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0"/>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0"/>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9144000" cy="1081088"/>
          </a:xfrm>
          <a:prstGeom prst="rect">
            <a:avLst/>
          </a:prstGeom>
          <a:noFill/>
          <a:ln>
            <a:noFill/>
          </a:ln>
        </p:spPr>
      </p:pic>
      <p:sp>
        <p:nvSpPr>
          <p:cNvPr id="7" name="Google Shape;7;p1"/>
          <p:cNvSpPr txBox="1"/>
          <p:nvPr>
            <p:ph type="title"/>
          </p:nvPr>
        </p:nvSpPr>
        <p:spPr>
          <a:xfrm>
            <a:off x="2171700" y="573280"/>
            <a:ext cx="6457800" cy="969900"/>
          </a:xfrm>
          <a:prstGeom prst="rect">
            <a:avLst/>
          </a:prstGeom>
          <a:noFill/>
          <a:ln>
            <a:noFill/>
          </a:ln>
        </p:spPr>
        <p:txBody>
          <a:bodyPr anchorCtr="0" anchor="ctr" bIns="34275" lIns="68575" spcFirstLastPara="1" rIns="68575" wrap="square" tIns="34275">
            <a:normAutofit/>
          </a:bodyPr>
          <a:lstStyle>
            <a:lvl1pPr lvl="0" marR="0" rtl="0" algn="r">
              <a:lnSpc>
                <a:spcPct val="90000"/>
              </a:lnSpc>
              <a:spcBef>
                <a:spcPts val="0"/>
              </a:spcBef>
              <a:spcAft>
                <a:spcPts val="0"/>
              </a:spcAft>
              <a:buClr>
                <a:schemeClr val="lt1"/>
              </a:buClr>
              <a:buSzPts val="3000"/>
              <a:buFont typeface="Century Gothic"/>
              <a:buNone/>
              <a:defRPr b="0" i="0" sz="3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 name="Google Shape;8;p1"/>
          <p:cNvSpPr txBox="1"/>
          <p:nvPr>
            <p:ph idx="1" type="body"/>
          </p:nvPr>
        </p:nvSpPr>
        <p:spPr>
          <a:xfrm>
            <a:off x="514350" y="1645920"/>
            <a:ext cx="8115300" cy="3018000"/>
          </a:xfrm>
          <a:prstGeom prst="rect">
            <a:avLst/>
          </a:prstGeom>
          <a:noFill/>
          <a:ln>
            <a:noFill/>
          </a:ln>
        </p:spPr>
        <p:txBody>
          <a:bodyPr anchorCtr="0" anchor="t" bIns="34275" lIns="68575" spcFirstLastPara="1" rIns="68575" wrap="square" tIns="34275">
            <a:normAutofit/>
          </a:bodyPr>
          <a:lstStyle>
            <a:lvl1pPr indent="-336550" lvl="0" marL="457200" marR="0" rtl="0" algn="l">
              <a:lnSpc>
                <a:spcPct val="90000"/>
              </a:lnSpc>
              <a:spcBef>
                <a:spcPts val="800"/>
              </a:spcBef>
              <a:spcAft>
                <a:spcPts val="0"/>
              </a:spcAft>
              <a:buClr>
                <a:schemeClr val="lt1"/>
              </a:buClr>
              <a:buSzPts val="1700"/>
              <a:buFont typeface="Arial"/>
              <a:buChar char="•"/>
              <a:defRPr b="0" i="0" sz="1700" u="none" cap="none" strike="noStrike">
                <a:solidFill>
                  <a:schemeClr val="lt1"/>
                </a:solidFill>
                <a:latin typeface="Century Gothic"/>
                <a:ea typeface="Century Gothic"/>
                <a:cs typeface="Century Gothic"/>
                <a:sym typeface="Century Gothic"/>
              </a:defRPr>
            </a:lvl1pPr>
            <a:lvl2pPr indent="-323850" lvl="1" marL="9144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Century Gothic"/>
                <a:ea typeface="Century Gothic"/>
                <a:cs typeface="Century Gothic"/>
                <a:sym typeface="Century Gothic"/>
              </a:defRPr>
            </a:lvl2pPr>
            <a:lvl3pPr indent="-317500" lvl="2" marL="1371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028700" y="622824"/>
            <a:ext cx="7086600" cy="1884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SzPts val="990"/>
              <a:buNone/>
            </a:pPr>
            <a:r>
              <a:rPr lang="en" sz="3750"/>
              <a:t>Wilson Golf:</a:t>
            </a:r>
            <a:endParaRPr sz="3750"/>
          </a:p>
          <a:p>
            <a:pPr indent="0" lvl="0" marL="0" rtl="0" algn="l">
              <a:spcBef>
                <a:spcPts val="0"/>
              </a:spcBef>
              <a:spcAft>
                <a:spcPts val="0"/>
              </a:spcAft>
              <a:buSzPts val="990"/>
              <a:buNone/>
            </a:pPr>
            <a:r>
              <a:rPr lang="en" sz="3750"/>
              <a:t>Modular Golf Kit</a:t>
            </a:r>
            <a:endParaRPr sz="3750"/>
          </a:p>
          <a:p>
            <a:pPr indent="0" lvl="0" marL="0" rtl="0" algn="l">
              <a:spcBef>
                <a:spcPts val="0"/>
              </a:spcBef>
              <a:spcAft>
                <a:spcPts val="0"/>
              </a:spcAft>
              <a:buSzPts val="990"/>
              <a:buNone/>
            </a:pPr>
            <a:r>
              <a:rPr lang="en" sz="3750"/>
              <a:t>Research Deck</a:t>
            </a:r>
            <a:endParaRPr sz="3750"/>
          </a:p>
        </p:txBody>
      </p:sp>
      <p:sp>
        <p:nvSpPr>
          <p:cNvPr id="145" name="Google Shape;145;p19"/>
          <p:cNvSpPr txBox="1"/>
          <p:nvPr>
            <p:ph idx="1" type="subTitle"/>
          </p:nvPr>
        </p:nvSpPr>
        <p:spPr>
          <a:xfrm>
            <a:off x="1028700" y="2571749"/>
            <a:ext cx="7443600" cy="12273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By: </a:t>
            </a:r>
            <a:endParaRPr/>
          </a:p>
          <a:p>
            <a:pPr indent="0" lvl="0" marL="0" rtl="0" algn="l">
              <a:spcBef>
                <a:spcPts val="800"/>
              </a:spcBef>
              <a:spcAft>
                <a:spcPts val="0"/>
              </a:spcAft>
              <a:buNone/>
            </a:pPr>
            <a:r>
              <a:rPr lang="en"/>
              <a:t>Zair Chaudhry, Daecheol Jeong, </a:t>
            </a:r>
            <a:endParaRPr/>
          </a:p>
          <a:p>
            <a:pPr indent="0" lvl="0" marL="0" rtl="0" algn="l">
              <a:spcBef>
                <a:spcPts val="800"/>
              </a:spcBef>
              <a:spcAft>
                <a:spcPts val="0"/>
              </a:spcAft>
              <a:buNone/>
            </a:pPr>
            <a:r>
              <a:rPr lang="en"/>
              <a:t>Muhammad Ijlal, Ralph Estephan, David Yi</a:t>
            </a:r>
            <a:endParaRPr/>
          </a:p>
        </p:txBody>
      </p:sp>
      <p:pic>
        <p:nvPicPr>
          <p:cNvPr id="146" name="Google Shape;146;p19"/>
          <p:cNvPicPr preferRelativeResize="0"/>
          <p:nvPr/>
        </p:nvPicPr>
        <p:blipFill>
          <a:blip r:embed="rId3">
            <a:alphaModFix/>
          </a:blip>
          <a:stretch>
            <a:fillRect/>
          </a:stretch>
        </p:blipFill>
        <p:spPr>
          <a:xfrm>
            <a:off x="5843375" y="344850"/>
            <a:ext cx="3040400" cy="3026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2171700" y="573280"/>
            <a:ext cx="6457800" cy="969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r>
              <a:rPr lang="en"/>
              <a:t>Loft</a:t>
            </a:r>
            <a:endParaRPr/>
          </a:p>
        </p:txBody>
      </p:sp>
      <p:sp>
        <p:nvSpPr>
          <p:cNvPr id="201" name="Google Shape;201;p28"/>
          <p:cNvSpPr txBox="1"/>
          <p:nvPr>
            <p:ph idx="1" type="body"/>
          </p:nvPr>
        </p:nvSpPr>
        <p:spPr>
          <a:xfrm>
            <a:off x="514350" y="1645920"/>
            <a:ext cx="8115300" cy="3018000"/>
          </a:xfrm>
          <a:prstGeom prst="rect">
            <a:avLst/>
          </a:prstGeom>
        </p:spPr>
        <p:txBody>
          <a:bodyPr anchorCtr="0" anchor="t" bIns="34275" lIns="68575" spcFirstLastPara="1" rIns="68575" wrap="square" tIns="34275">
            <a:normAutofit/>
          </a:bodyPr>
          <a:lstStyle/>
          <a:p>
            <a:pPr indent="-323850" lvl="0" marL="457200" rtl="0" algn="l">
              <a:lnSpc>
                <a:spcPct val="115000"/>
              </a:lnSpc>
              <a:spcBef>
                <a:spcPts val="0"/>
              </a:spcBef>
              <a:spcAft>
                <a:spcPts val="0"/>
              </a:spcAft>
              <a:buSzPts val="1500"/>
              <a:buChar char="●"/>
            </a:pPr>
            <a:r>
              <a:rPr lang="en" sz="1500"/>
              <a:t>The hosel is the part where the clubhead connects to the shaft, which affects the loft.</a:t>
            </a:r>
            <a:endParaRPr sz="1500"/>
          </a:p>
          <a:p>
            <a:pPr indent="-323850" lvl="0" marL="457200" rtl="0" algn="l">
              <a:lnSpc>
                <a:spcPct val="115000"/>
              </a:lnSpc>
              <a:spcBef>
                <a:spcPts val="0"/>
              </a:spcBef>
              <a:spcAft>
                <a:spcPts val="0"/>
              </a:spcAft>
              <a:buSzPts val="1500"/>
              <a:buChar char="●"/>
            </a:pPr>
            <a:r>
              <a:rPr lang="en" sz="1500"/>
              <a:t>The loft is the angle formed by a line running down the center of the shaft and the face of the club. These two are connected because one affects the other.</a:t>
            </a:r>
            <a:endParaRPr sz="1500"/>
          </a:p>
          <a:p>
            <a:pPr indent="-323850" lvl="0" marL="457200" rtl="0" algn="l">
              <a:lnSpc>
                <a:spcPct val="115000"/>
              </a:lnSpc>
              <a:spcBef>
                <a:spcPts val="0"/>
              </a:spcBef>
              <a:spcAft>
                <a:spcPts val="0"/>
              </a:spcAft>
              <a:buSzPts val="1500"/>
              <a:buChar char="●"/>
            </a:pPr>
            <a:r>
              <a:rPr lang="en" sz="1500"/>
              <a:t>Having a low angle or a low loft would make the ball have a larger distance traveled compared to a high loft.</a:t>
            </a:r>
            <a:endParaRPr sz="1500"/>
          </a:p>
          <a:p>
            <a:pPr indent="-323850" lvl="0" marL="457200" rtl="0" algn="l">
              <a:lnSpc>
                <a:spcPct val="115000"/>
              </a:lnSpc>
              <a:spcBef>
                <a:spcPts val="0"/>
              </a:spcBef>
              <a:spcAft>
                <a:spcPts val="0"/>
              </a:spcAft>
              <a:buSzPts val="1500"/>
              <a:buChar char="●"/>
            </a:pPr>
            <a:r>
              <a:rPr lang="en" sz="1500"/>
              <a:t>A high loft in the meanwhile would cause the ball to fly higher and fall onto the ground in a steeper angle.</a:t>
            </a:r>
            <a:endParaRPr sz="1500"/>
          </a:p>
          <a:p>
            <a:pPr indent="-323850" lvl="0" marL="457200" rtl="0" algn="l">
              <a:lnSpc>
                <a:spcPct val="115000"/>
              </a:lnSpc>
              <a:spcBef>
                <a:spcPts val="0"/>
              </a:spcBef>
              <a:spcAft>
                <a:spcPts val="0"/>
              </a:spcAft>
              <a:buSzPts val="1500"/>
              <a:buChar char="●"/>
            </a:pPr>
            <a:r>
              <a:rPr lang="en" sz="1500"/>
              <a:t>Which type of hosel should I look for?</a:t>
            </a:r>
            <a:endParaRPr sz="1500"/>
          </a:p>
          <a:p>
            <a:pPr indent="-323850" lvl="1" marL="914400" rtl="0" algn="l">
              <a:lnSpc>
                <a:spcPct val="115000"/>
              </a:lnSpc>
              <a:spcBef>
                <a:spcPts val="0"/>
              </a:spcBef>
              <a:spcAft>
                <a:spcPts val="0"/>
              </a:spcAft>
              <a:buSzPts val="1500"/>
              <a:buChar char="○"/>
            </a:pPr>
            <a:r>
              <a:rPr lang="en"/>
              <a:t>It really depends on what purpose you need it for as there is no right and wrong answer compared to grips and shaft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2171700" y="573280"/>
            <a:ext cx="6457800" cy="969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r>
              <a:rPr lang="en"/>
              <a:t>Prototype (Sketch)</a:t>
            </a:r>
            <a:endParaRPr/>
          </a:p>
        </p:txBody>
      </p:sp>
      <p:pic>
        <p:nvPicPr>
          <p:cNvPr id="207" name="Google Shape;207;p29"/>
          <p:cNvPicPr preferRelativeResize="0"/>
          <p:nvPr/>
        </p:nvPicPr>
        <p:blipFill>
          <a:blip r:embed="rId3">
            <a:alphaModFix/>
          </a:blip>
          <a:stretch>
            <a:fillRect/>
          </a:stretch>
        </p:blipFill>
        <p:spPr>
          <a:xfrm rot="-5400000">
            <a:off x="1435388" y="999613"/>
            <a:ext cx="2593024" cy="3680200"/>
          </a:xfrm>
          <a:prstGeom prst="rect">
            <a:avLst/>
          </a:prstGeom>
          <a:noFill/>
          <a:ln>
            <a:noFill/>
          </a:ln>
        </p:spPr>
      </p:pic>
      <p:pic>
        <p:nvPicPr>
          <p:cNvPr id="208" name="Google Shape;208;p29"/>
          <p:cNvPicPr preferRelativeResize="0"/>
          <p:nvPr/>
        </p:nvPicPr>
        <p:blipFill>
          <a:blip r:embed="rId4">
            <a:alphaModFix/>
          </a:blip>
          <a:stretch>
            <a:fillRect/>
          </a:stretch>
        </p:blipFill>
        <p:spPr>
          <a:xfrm rot="-5400000">
            <a:off x="5128052" y="981963"/>
            <a:ext cx="2603373" cy="3715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2171700" y="-18270"/>
            <a:ext cx="6457800" cy="969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r>
              <a:rPr lang="en"/>
              <a:t>Prototype</a:t>
            </a:r>
            <a:r>
              <a:rPr lang="en"/>
              <a:t> (</a:t>
            </a:r>
            <a:r>
              <a:rPr lang="en"/>
              <a:t>Storyboard</a:t>
            </a:r>
            <a:r>
              <a:rPr lang="en"/>
              <a:t>)</a:t>
            </a:r>
            <a:endParaRPr/>
          </a:p>
        </p:txBody>
      </p:sp>
      <p:pic>
        <p:nvPicPr>
          <p:cNvPr id="214" name="Google Shape;214;p30"/>
          <p:cNvPicPr preferRelativeResize="0"/>
          <p:nvPr/>
        </p:nvPicPr>
        <p:blipFill rotWithShape="1">
          <a:blip r:embed="rId3">
            <a:alphaModFix/>
          </a:blip>
          <a:srcRect b="0" l="773" r="0" t="0"/>
          <a:stretch/>
        </p:blipFill>
        <p:spPr>
          <a:xfrm>
            <a:off x="517537" y="696525"/>
            <a:ext cx="8108927" cy="444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2171700" y="-36320"/>
            <a:ext cx="6457800" cy="969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r>
              <a:rPr lang="en"/>
              <a:t>Prototype (Website)</a:t>
            </a:r>
            <a:endParaRPr/>
          </a:p>
        </p:txBody>
      </p:sp>
      <p:pic>
        <p:nvPicPr>
          <p:cNvPr id="220" name="Google Shape;220;p31"/>
          <p:cNvPicPr preferRelativeResize="0"/>
          <p:nvPr/>
        </p:nvPicPr>
        <p:blipFill>
          <a:blip r:embed="rId3">
            <a:alphaModFix/>
          </a:blip>
          <a:stretch>
            <a:fillRect/>
          </a:stretch>
        </p:blipFill>
        <p:spPr>
          <a:xfrm>
            <a:off x="671050" y="764500"/>
            <a:ext cx="7801893" cy="43789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2171700" y="-36320"/>
            <a:ext cx="6457800" cy="969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r>
              <a:rPr lang="en"/>
              <a:t>Prototype (Website)</a:t>
            </a:r>
            <a:endParaRPr/>
          </a:p>
        </p:txBody>
      </p:sp>
      <p:pic>
        <p:nvPicPr>
          <p:cNvPr id="226" name="Google Shape;226;p32"/>
          <p:cNvPicPr preferRelativeResize="0"/>
          <p:nvPr/>
        </p:nvPicPr>
        <p:blipFill>
          <a:blip r:embed="rId3">
            <a:alphaModFix/>
          </a:blip>
          <a:stretch>
            <a:fillRect/>
          </a:stretch>
        </p:blipFill>
        <p:spPr>
          <a:xfrm>
            <a:off x="671050" y="761321"/>
            <a:ext cx="7801900" cy="43821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2171700" y="-36320"/>
            <a:ext cx="6457800" cy="969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r>
              <a:rPr lang="en"/>
              <a:t>Prototype (Website)</a:t>
            </a:r>
            <a:endParaRPr/>
          </a:p>
        </p:txBody>
      </p:sp>
      <p:pic>
        <p:nvPicPr>
          <p:cNvPr id="232" name="Google Shape;232;p33"/>
          <p:cNvPicPr preferRelativeResize="0"/>
          <p:nvPr/>
        </p:nvPicPr>
        <p:blipFill>
          <a:blip r:embed="rId3">
            <a:alphaModFix/>
          </a:blip>
          <a:stretch>
            <a:fillRect/>
          </a:stretch>
        </p:blipFill>
        <p:spPr>
          <a:xfrm>
            <a:off x="677550" y="764500"/>
            <a:ext cx="7788910" cy="437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2171700" y="-36320"/>
            <a:ext cx="6457800" cy="969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r>
              <a:rPr lang="en"/>
              <a:t>Prototype (Website)</a:t>
            </a:r>
            <a:endParaRPr/>
          </a:p>
        </p:txBody>
      </p:sp>
      <p:pic>
        <p:nvPicPr>
          <p:cNvPr id="238" name="Google Shape;238;p34"/>
          <p:cNvPicPr preferRelativeResize="0"/>
          <p:nvPr/>
        </p:nvPicPr>
        <p:blipFill>
          <a:blip r:embed="rId3">
            <a:alphaModFix/>
          </a:blip>
          <a:stretch>
            <a:fillRect/>
          </a:stretch>
        </p:blipFill>
        <p:spPr>
          <a:xfrm>
            <a:off x="680350" y="764500"/>
            <a:ext cx="7783292" cy="4379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ctrTitle"/>
          </p:nvPr>
        </p:nvSpPr>
        <p:spPr>
          <a:xfrm>
            <a:off x="522625" y="1242150"/>
            <a:ext cx="3204000" cy="13689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Table of Contents</a:t>
            </a:r>
            <a:endParaRPr/>
          </a:p>
        </p:txBody>
      </p:sp>
      <p:sp>
        <p:nvSpPr>
          <p:cNvPr id="152" name="Google Shape;152;p20"/>
          <p:cNvSpPr txBox="1"/>
          <p:nvPr>
            <p:ph idx="1" type="subTitle"/>
          </p:nvPr>
        </p:nvSpPr>
        <p:spPr>
          <a:xfrm>
            <a:off x="3928950" y="593250"/>
            <a:ext cx="4398300" cy="3652200"/>
          </a:xfrm>
          <a:prstGeom prst="rect">
            <a:avLst/>
          </a:prstGeom>
        </p:spPr>
        <p:txBody>
          <a:bodyPr anchorCtr="0" anchor="t" bIns="34275" lIns="68575" spcFirstLastPara="1" rIns="68575" wrap="square" tIns="34275">
            <a:normAutofit lnSpcReduction="10000"/>
          </a:bodyPr>
          <a:lstStyle/>
          <a:p>
            <a:pPr indent="-323850" lvl="0" marL="457200" rtl="0" algn="l">
              <a:lnSpc>
                <a:spcPct val="115000"/>
              </a:lnSpc>
              <a:spcBef>
                <a:spcPts val="0"/>
              </a:spcBef>
              <a:spcAft>
                <a:spcPts val="0"/>
              </a:spcAft>
              <a:buClr>
                <a:schemeClr val="lt1"/>
              </a:buClr>
              <a:buSzPts val="1500"/>
              <a:buFont typeface="Century Gothic"/>
              <a:buChar char="●"/>
            </a:pPr>
            <a:r>
              <a:rPr lang="en"/>
              <a:t>Problem Statement</a:t>
            </a:r>
            <a:endParaRPr/>
          </a:p>
          <a:p>
            <a:pPr indent="-323850" lvl="0" marL="457200" rtl="0" algn="l">
              <a:lnSpc>
                <a:spcPct val="115000"/>
              </a:lnSpc>
              <a:spcBef>
                <a:spcPts val="0"/>
              </a:spcBef>
              <a:spcAft>
                <a:spcPts val="0"/>
              </a:spcAft>
              <a:buClr>
                <a:srgbClr val="595959"/>
              </a:buClr>
              <a:buSzPts val="1500"/>
              <a:buFont typeface="Century Gothic"/>
              <a:buChar char="●"/>
            </a:pPr>
            <a:r>
              <a:rPr lang="en"/>
              <a:t>Why Do This?</a:t>
            </a:r>
            <a:endParaRPr/>
          </a:p>
          <a:p>
            <a:pPr indent="-323850" lvl="1" marL="914400" rtl="0" algn="l">
              <a:lnSpc>
                <a:spcPct val="115000"/>
              </a:lnSpc>
              <a:spcBef>
                <a:spcPts val="0"/>
              </a:spcBef>
              <a:spcAft>
                <a:spcPts val="0"/>
              </a:spcAft>
              <a:buClr>
                <a:schemeClr val="lt1"/>
              </a:buClr>
              <a:buSzPts val="1500"/>
              <a:buFont typeface="Century Gothic"/>
              <a:buChar char="○"/>
            </a:pPr>
            <a:r>
              <a:rPr lang="en"/>
              <a:t>Skewed Information?</a:t>
            </a:r>
            <a:endParaRPr/>
          </a:p>
          <a:p>
            <a:pPr indent="-323850" lvl="1" marL="914400" rtl="0" algn="l">
              <a:lnSpc>
                <a:spcPct val="115000"/>
              </a:lnSpc>
              <a:spcBef>
                <a:spcPts val="0"/>
              </a:spcBef>
              <a:spcAft>
                <a:spcPts val="0"/>
              </a:spcAft>
              <a:buClr>
                <a:schemeClr val="lt1"/>
              </a:buClr>
              <a:buSzPts val="1500"/>
              <a:buFont typeface="Century Gothic"/>
              <a:buChar char="○"/>
            </a:pPr>
            <a:r>
              <a:rPr lang="en"/>
              <a:t>Practice</a:t>
            </a:r>
            <a:endParaRPr/>
          </a:p>
          <a:p>
            <a:pPr indent="-323850" lvl="1" marL="914400" rtl="0" algn="l">
              <a:lnSpc>
                <a:spcPct val="115000"/>
              </a:lnSpc>
              <a:spcBef>
                <a:spcPts val="0"/>
              </a:spcBef>
              <a:spcAft>
                <a:spcPts val="0"/>
              </a:spcAft>
              <a:buClr>
                <a:schemeClr val="lt1"/>
              </a:buClr>
              <a:buSzPts val="1500"/>
              <a:buFont typeface="Century Gothic"/>
              <a:buChar char="○"/>
            </a:pPr>
            <a:r>
              <a:rPr lang="en"/>
              <a:t>Custom Gear</a:t>
            </a:r>
            <a:endParaRPr/>
          </a:p>
          <a:p>
            <a:pPr indent="-323850" lvl="1" marL="914400" rtl="0" algn="l">
              <a:lnSpc>
                <a:spcPct val="115000"/>
              </a:lnSpc>
              <a:spcBef>
                <a:spcPts val="0"/>
              </a:spcBef>
              <a:spcAft>
                <a:spcPts val="0"/>
              </a:spcAft>
              <a:buClr>
                <a:schemeClr val="lt1"/>
              </a:buClr>
              <a:buSzPts val="1500"/>
              <a:buFont typeface="Century Gothic"/>
              <a:buChar char="○"/>
            </a:pPr>
            <a:r>
              <a:rPr lang="en"/>
              <a:t>Final Problem Statement</a:t>
            </a:r>
            <a:endParaRPr/>
          </a:p>
          <a:p>
            <a:pPr indent="-323850" lvl="0" marL="457200" rtl="0" algn="l">
              <a:lnSpc>
                <a:spcPct val="115000"/>
              </a:lnSpc>
              <a:spcBef>
                <a:spcPts val="0"/>
              </a:spcBef>
              <a:spcAft>
                <a:spcPts val="0"/>
              </a:spcAft>
              <a:buClr>
                <a:schemeClr val="lt1"/>
              </a:buClr>
              <a:buSzPts val="1500"/>
              <a:buFont typeface="Century Gothic"/>
              <a:buChar char="●"/>
            </a:pPr>
            <a:r>
              <a:rPr lang="en"/>
              <a:t>Target Audience</a:t>
            </a:r>
            <a:endParaRPr/>
          </a:p>
          <a:p>
            <a:pPr indent="-323850" lvl="0" marL="457200" rtl="0" algn="l">
              <a:lnSpc>
                <a:spcPct val="100000"/>
              </a:lnSpc>
              <a:spcBef>
                <a:spcPts val="0"/>
              </a:spcBef>
              <a:spcAft>
                <a:spcPts val="0"/>
              </a:spcAft>
              <a:buClr>
                <a:schemeClr val="lt1"/>
              </a:buClr>
              <a:buSzPts val="1500"/>
              <a:buFont typeface="Century Gothic"/>
              <a:buChar char="●"/>
            </a:pPr>
            <a:r>
              <a:rPr lang="en"/>
              <a:t>What’s important in a golf club</a:t>
            </a:r>
            <a:endParaRPr/>
          </a:p>
          <a:p>
            <a:pPr indent="-323850" lvl="1" marL="914400" rtl="0" algn="l">
              <a:lnSpc>
                <a:spcPct val="100000"/>
              </a:lnSpc>
              <a:spcBef>
                <a:spcPts val="0"/>
              </a:spcBef>
              <a:spcAft>
                <a:spcPts val="0"/>
              </a:spcAft>
              <a:buClr>
                <a:schemeClr val="lt1"/>
              </a:buClr>
              <a:buSzPts val="1500"/>
              <a:buFont typeface="Century Gothic"/>
              <a:buChar char="○"/>
            </a:pPr>
            <a:r>
              <a:rPr lang="en"/>
              <a:t>Grip</a:t>
            </a:r>
            <a:endParaRPr/>
          </a:p>
          <a:p>
            <a:pPr indent="-323850" lvl="1" marL="914400" rtl="0" algn="l">
              <a:lnSpc>
                <a:spcPct val="100000"/>
              </a:lnSpc>
              <a:spcBef>
                <a:spcPts val="0"/>
              </a:spcBef>
              <a:spcAft>
                <a:spcPts val="0"/>
              </a:spcAft>
              <a:buClr>
                <a:schemeClr val="lt1"/>
              </a:buClr>
              <a:buSzPts val="1500"/>
              <a:buFont typeface="Century Gothic"/>
              <a:buChar char="○"/>
            </a:pPr>
            <a:r>
              <a:rPr lang="en"/>
              <a:t>Shaft</a:t>
            </a:r>
            <a:endParaRPr/>
          </a:p>
          <a:p>
            <a:pPr indent="-323850" lvl="1" marL="914400" rtl="0" algn="l">
              <a:lnSpc>
                <a:spcPct val="100000"/>
              </a:lnSpc>
              <a:spcBef>
                <a:spcPts val="0"/>
              </a:spcBef>
              <a:spcAft>
                <a:spcPts val="0"/>
              </a:spcAft>
              <a:buClr>
                <a:schemeClr val="lt1"/>
              </a:buClr>
              <a:buSzPts val="1500"/>
              <a:buFont typeface="Century Gothic"/>
              <a:buChar char="○"/>
            </a:pPr>
            <a:r>
              <a:rPr lang="en"/>
              <a:t>Club Head</a:t>
            </a:r>
            <a:endParaRPr/>
          </a:p>
          <a:p>
            <a:pPr indent="-323850" lvl="1" marL="914400" rtl="0" algn="l">
              <a:lnSpc>
                <a:spcPct val="100000"/>
              </a:lnSpc>
              <a:spcBef>
                <a:spcPts val="0"/>
              </a:spcBef>
              <a:spcAft>
                <a:spcPts val="0"/>
              </a:spcAft>
              <a:buClr>
                <a:schemeClr val="lt1"/>
              </a:buClr>
              <a:buSzPts val="1500"/>
              <a:buFont typeface="Century Gothic"/>
              <a:buChar char="○"/>
            </a:pPr>
            <a:r>
              <a:rPr lang="en"/>
              <a:t>Loft</a:t>
            </a:r>
            <a:endParaRPr/>
          </a:p>
          <a:p>
            <a:pPr indent="-311150" lvl="0" marL="457200" rtl="0" algn="l">
              <a:lnSpc>
                <a:spcPct val="115000"/>
              </a:lnSpc>
              <a:spcBef>
                <a:spcPts val="0"/>
              </a:spcBef>
              <a:spcAft>
                <a:spcPts val="0"/>
              </a:spcAft>
              <a:buClr>
                <a:srgbClr val="595959"/>
              </a:buClr>
              <a:buSzPts val="1300"/>
              <a:buFont typeface="Lato"/>
              <a:buChar char="●"/>
            </a:pPr>
            <a:r>
              <a:rPr lang="en"/>
              <a:t>Prototypes</a:t>
            </a:r>
            <a:endParaRPr/>
          </a:p>
          <a:p>
            <a:pPr indent="-323850" lvl="1" marL="914400" rtl="0" algn="l">
              <a:lnSpc>
                <a:spcPct val="100000"/>
              </a:lnSpc>
              <a:spcBef>
                <a:spcPts val="0"/>
              </a:spcBef>
              <a:spcAft>
                <a:spcPts val="0"/>
              </a:spcAft>
              <a:buClr>
                <a:schemeClr val="lt1"/>
              </a:buClr>
              <a:buSzPts val="1500"/>
              <a:buFont typeface="Century Gothic"/>
              <a:buChar char="○"/>
            </a:pPr>
            <a:r>
              <a:rPr lang="en"/>
              <a:t>Sketch</a:t>
            </a:r>
            <a:endParaRPr/>
          </a:p>
          <a:p>
            <a:pPr indent="-323850" lvl="1" marL="914400" rtl="0" algn="l">
              <a:lnSpc>
                <a:spcPct val="100000"/>
              </a:lnSpc>
              <a:spcBef>
                <a:spcPts val="0"/>
              </a:spcBef>
              <a:spcAft>
                <a:spcPts val="0"/>
              </a:spcAft>
              <a:buClr>
                <a:schemeClr val="lt1"/>
              </a:buClr>
              <a:buSzPts val="1500"/>
              <a:buFont typeface="Century Gothic"/>
              <a:buChar char="○"/>
            </a:pPr>
            <a:r>
              <a:rPr lang="en"/>
              <a:t>Storyboard</a:t>
            </a:r>
            <a:endParaRPr/>
          </a:p>
          <a:p>
            <a:pPr indent="-323850" lvl="1" marL="914400" rtl="0" algn="l">
              <a:lnSpc>
                <a:spcPct val="100000"/>
              </a:lnSpc>
              <a:spcBef>
                <a:spcPts val="0"/>
              </a:spcBef>
              <a:spcAft>
                <a:spcPts val="0"/>
              </a:spcAft>
              <a:buClr>
                <a:schemeClr val="lt1"/>
              </a:buClr>
              <a:buSzPts val="1500"/>
              <a:buFont typeface="Century Gothic"/>
              <a:buChar char="○"/>
            </a:pPr>
            <a:r>
              <a:rPr lang="en"/>
              <a:t>Website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2171700" y="573280"/>
            <a:ext cx="6457800" cy="969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r>
              <a:rPr lang="en"/>
              <a:t>Problem</a:t>
            </a:r>
            <a:r>
              <a:rPr lang="en"/>
              <a:t> Statement</a:t>
            </a:r>
            <a:endParaRPr/>
          </a:p>
        </p:txBody>
      </p:sp>
      <p:sp>
        <p:nvSpPr>
          <p:cNvPr id="158" name="Google Shape;158;p21"/>
          <p:cNvSpPr txBox="1"/>
          <p:nvPr>
            <p:ph idx="1" type="body"/>
          </p:nvPr>
        </p:nvSpPr>
        <p:spPr>
          <a:xfrm>
            <a:off x="514350" y="1664320"/>
            <a:ext cx="8115300" cy="3018000"/>
          </a:xfrm>
          <a:prstGeom prst="rect">
            <a:avLst/>
          </a:prstGeom>
        </p:spPr>
        <p:txBody>
          <a:bodyPr anchorCtr="0" anchor="t" bIns="34275" lIns="68575" spcFirstLastPara="1" rIns="68575" wrap="square" tIns="34275">
            <a:noAutofit/>
          </a:bodyPr>
          <a:lstStyle/>
          <a:p>
            <a:pPr indent="-323850" lvl="0" marL="457200" rtl="0" algn="l">
              <a:lnSpc>
                <a:spcPct val="100000"/>
              </a:lnSpc>
              <a:spcBef>
                <a:spcPts val="0"/>
              </a:spcBef>
              <a:spcAft>
                <a:spcPts val="0"/>
              </a:spcAft>
              <a:buClr>
                <a:schemeClr val="lt1"/>
              </a:buClr>
              <a:buSzPts val="1500"/>
              <a:buFont typeface="Century Gothic"/>
              <a:buChar char="●"/>
            </a:pPr>
            <a:r>
              <a:rPr lang="en" sz="1500"/>
              <a:t>We want to figure out why this problem is beneficial to solve?</a:t>
            </a:r>
            <a:endParaRPr sz="1500"/>
          </a:p>
          <a:p>
            <a:pPr indent="-323850" lvl="1" marL="914400" rtl="0" algn="l">
              <a:lnSpc>
                <a:spcPct val="100000"/>
              </a:lnSpc>
              <a:spcBef>
                <a:spcPts val="0"/>
              </a:spcBef>
              <a:spcAft>
                <a:spcPts val="0"/>
              </a:spcAft>
              <a:buClr>
                <a:schemeClr val="lt1"/>
              </a:buClr>
              <a:buSzPts val="1500"/>
              <a:buFont typeface="Century Gothic"/>
              <a:buChar char="○"/>
            </a:pPr>
            <a:r>
              <a:rPr lang="en"/>
              <a:t>Things Like Benefit, Concerns </a:t>
            </a:r>
            <a:endParaRPr/>
          </a:p>
          <a:p>
            <a:pPr indent="-323850" lvl="0" marL="457200" rtl="0" algn="l">
              <a:lnSpc>
                <a:spcPct val="100000"/>
              </a:lnSpc>
              <a:spcBef>
                <a:spcPts val="0"/>
              </a:spcBef>
              <a:spcAft>
                <a:spcPts val="0"/>
              </a:spcAft>
              <a:buClr>
                <a:schemeClr val="lt1"/>
              </a:buClr>
              <a:buSzPts val="1500"/>
              <a:buFont typeface="Century Gothic"/>
              <a:buChar char="●"/>
            </a:pPr>
            <a:r>
              <a:rPr lang="en" sz="1500"/>
              <a:t>We learned online information is skewed and unreliable. </a:t>
            </a:r>
            <a:endParaRPr sz="1500"/>
          </a:p>
          <a:p>
            <a:pPr indent="-323850" lvl="1" marL="914400" rtl="0" algn="l">
              <a:lnSpc>
                <a:spcPct val="100000"/>
              </a:lnSpc>
              <a:spcBef>
                <a:spcPts val="0"/>
              </a:spcBef>
              <a:spcAft>
                <a:spcPts val="0"/>
              </a:spcAft>
              <a:buClr>
                <a:schemeClr val="lt1"/>
              </a:buClr>
              <a:buSzPts val="1500"/>
              <a:buFont typeface="Century Gothic"/>
              <a:buChar char="○"/>
            </a:pPr>
            <a:r>
              <a:rPr lang="en"/>
              <a:t>Lack of Trusted Resources </a:t>
            </a:r>
            <a:endParaRPr/>
          </a:p>
          <a:p>
            <a:pPr indent="-323850" lvl="0" marL="457200" rtl="0" algn="l">
              <a:lnSpc>
                <a:spcPct val="100000"/>
              </a:lnSpc>
              <a:spcBef>
                <a:spcPts val="0"/>
              </a:spcBef>
              <a:spcAft>
                <a:spcPts val="0"/>
              </a:spcAft>
              <a:buClr>
                <a:schemeClr val="lt1"/>
              </a:buClr>
              <a:buSzPts val="1500"/>
              <a:buFont typeface="Century Gothic"/>
              <a:buChar char="●"/>
            </a:pPr>
            <a:r>
              <a:rPr lang="en" sz="1500"/>
              <a:t>We learned a lot of golfers feel a overwhelmed,frustrated,unsure about learning golf,practicing golf and customizing their golf equipment.</a:t>
            </a:r>
            <a:endParaRPr sz="1500"/>
          </a:p>
          <a:p>
            <a:pPr indent="-323850" lvl="1" marL="914400" rtl="0" algn="l">
              <a:lnSpc>
                <a:spcPct val="100000"/>
              </a:lnSpc>
              <a:spcBef>
                <a:spcPts val="0"/>
              </a:spcBef>
              <a:spcAft>
                <a:spcPts val="0"/>
              </a:spcAft>
              <a:buClr>
                <a:schemeClr val="lt1"/>
              </a:buClr>
              <a:buSzPts val="1500"/>
              <a:buFont typeface="Century Gothic"/>
              <a:buChar char="○"/>
            </a:pPr>
            <a:r>
              <a:rPr lang="en"/>
              <a:t>A lot of Data required in order to get proper fitting </a:t>
            </a:r>
            <a:endParaRPr/>
          </a:p>
          <a:p>
            <a:pPr indent="-323850" lvl="0" marL="457200" rtl="0" algn="l">
              <a:lnSpc>
                <a:spcPct val="100000"/>
              </a:lnSpc>
              <a:spcBef>
                <a:spcPts val="0"/>
              </a:spcBef>
              <a:spcAft>
                <a:spcPts val="0"/>
              </a:spcAft>
              <a:buClr>
                <a:schemeClr val="lt1"/>
              </a:buClr>
              <a:buSzPts val="1500"/>
              <a:buFont typeface="Century Gothic"/>
              <a:buChar char="●"/>
            </a:pPr>
            <a:r>
              <a:rPr lang="en" sz="1500"/>
              <a:t>This is because can not find or go to the proper resources to learn and practice</a:t>
            </a:r>
            <a:endParaRPr sz="1500"/>
          </a:p>
          <a:p>
            <a:pPr indent="-323850" lvl="1" marL="914400" rtl="0" algn="l">
              <a:lnSpc>
                <a:spcPct val="100000"/>
              </a:lnSpc>
              <a:spcBef>
                <a:spcPts val="0"/>
              </a:spcBef>
              <a:spcAft>
                <a:spcPts val="0"/>
              </a:spcAft>
              <a:buClr>
                <a:schemeClr val="lt1"/>
              </a:buClr>
              <a:buSzPts val="1500"/>
              <a:buFont typeface="Century Gothic"/>
              <a:buChar char="○"/>
            </a:pPr>
            <a:r>
              <a:rPr lang="en"/>
              <a:t>Not much helpful to learn and practice beside physical Coaching </a:t>
            </a:r>
            <a:endParaRPr/>
          </a:p>
          <a:p>
            <a:pPr indent="-323850" lvl="0" marL="457200" rtl="0" algn="l">
              <a:lnSpc>
                <a:spcPct val="100000"/>
              </a:lnSpc>
              <a:spcBef>
                <a:spcPts val="0"/>
              </a:spcBef>
              <a:spcAft>
                <a:spcPts val="0"/>
              </a:spcAft>
              <a:buClr>
                <a:schemeClr val="lt1"/>
              </a:buClr>
              <a:buSzPts val="1500"/>
              <a:buFont typeface="Century Gothic"/>
              <a:buChar char="●"/>
            </a:pPr>
            <a:r>
              <a:rPr lang="en" sz="1500"/>
              <a:t>These golfers also are unsure of the data needed to customize their golf equipment to fit their needs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2171700" y="573280"/>
            <a:ext cx="6457800" cy="969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r>
              <a:rPr lang="en"/>
              <a:t>Why Do This?</a:t>
            </a:r>
            <a:endParaRPr/>
          </a:p>
        </p:txBody>
      </p:sp>
      <p:sp>
        <p:nvSpPr>
          <p:cNvPr id="164" name="Google Shape;164;p22"/>
          <p:cNvSpPr txBox="1"/>
          <p:nvPr>
            <p:ph idx="1" type="body"/>
          </p:nvPr>
        </p:nvSpPr>
        <p:spPr>
          <a:xfrm>
            <a:off x="514350" y="1578920"/>
            <a:ext cx="8115300" cy="3018000"/>
          </a:xfrm>
          <a:prstGeom prst="rect">
            <a:avLst/>
          </a:prstGeom>
        </p:spPr>
        <p:txBody>
          <a:bodyPr anchorCtr="0" anchor="t" bIns="34275" lIns="68575" spcFirstLastPara="1" rIns="68575" wrap="square" tIns="34275">
            <a:normAutofit/>
          </a:bodyPr>
          <a:lstStyle/>
          <a:p>
            <a:pPr indent="-323850" lvl="0" marL="457200" rtl="0" algn="l">
              <a:lnSpc>
                <a:spcPct val="115000"/>
              </a:lnSpc>
              <a:spcBef>
                <a:spcPts val="0"/>
              </a:spcBef>
              <a:spcAft>
                <a:spcPts val="0"/>
              </a:spcAft>
              <a:buClr>
                <a:schemeClr val="lt1"/>
              </a:buClr>
              <a:buSzPts val="1500"/>
              <a:buFont typeface="Century Gothic"/>
              <a:buChar char="●"/>
            </a:pPr>
            <a:r>
              <a:rPr lang="en" sz="1500"/>
              <a:t>There are already many types of premade clubs</a:t>
            </a:r>
            <a:endParaRPr sz="1500"/>
          </a:p>
          <a:p>
            <a:pPr indent="-323850" lvl="1" marL="914400" rtl="0" algn="l">
              <a:lnSpc>
                <a:spcPct val="115000"/>
              </a:lnSpc>
              <a:spcBef>
                <a:spcPts val="0"/>
              </a:spcBef>
              <a:spcAft>
                <a:spcPts val="0"/>
              </a:spcAft>
              <a:buClr>
                <a:schemeClr val="lt1"/>
              </a:buClr>
              <a:buSzPts val="1500"/>
              <a:buFont typeface="Century Gothic"/>
              <a:buChar char="○"/>
            </a:pPr>
            <a:r>
              <a:rPr lang="en"/>
              <a:t>the user doesn’t know where to start </a:t>
            </a:r>
            <a:r>
              <a:rPr lang="en"/>
              <a:t>When it comes to purchasing  a golf club.</a:t>
            </a:r>
            <a:endParaRPr/>
          </a:p>
          <a:p>
            <a:pPr indent="-323850" lvl="0" marL="457200" rtl="0" algn="l">
              <a:lnSpc>
                <a:spcPct val="115000"/>
              </a:lnSpc>
              <a:spcBef>
                <a:spcPts val="0"/>
              </a:spcBef>
              <a:spcAft>
                <a:spcPts val="0"/>
              </a:spcAft>
              <a:buClr>
                <a:schemeClr val="lt1"/>
              </a:buClr>
              <a:buSzPts val="1500"/>
              <a:buFont typeface="Century Gothic"/>
              <a:buChar char="●"/>
            </a:pPr>
            <a:r>
              <a:rPr lang="en" sz="1500"/>
              <a:t>There are many golf clubs </a:t>
            </a:r>
            <a:endParaRPr sz="1500"/>
          </a:p>
          <a:p>
            <a:pPr indent="-323850" lvl="1" marL="914400" rtl="0" algn="l">
              <a:lnSpc>
                <a:spcPct val="115000"/>
              </a:lnSpc>
              <a:spcBef>
                <a:spcPts val="0"/>
              </a:spcBef>
              <a:spcAft>
                <a:spcPts val="0"/>
              </a:spcAft>
              <a:buClr>
                <a:schemeClr val="lt1"/>
              </a:buClr>
              <a:buSzPts val="1500"/>
              <a:buFont typeface="Century Gothic"/>
              <a:buChar char="○"/>
            </a:pPr>
            <a:r>
              <a:rPr lang="en"/>
              <a:t>the different types of clubs</a:t>
            </a:r>
            <a:endParaRPr/>
          </a:p>
          <a:p>
            <a:pPr indent="-323850" lvl="1" marL="914400" rtl="0" algn="l">
              <a:lnSpc>
                <a:spcPct val="115000"/>
              </a:lnSpc>
              <a:spcBef>
                <a:spcPts val="0"/>
              </a:spcBef>
              <a:spcAft>
                <a:spcPts val="0"/>
              </a:spcAft>
              <a:buClr>
                <a:schemeClr val="lt1"/>
              </a:buClr>
              <a:buSzPts val="1500"/>
              <a:buFont typeface="Century Gothic"/>
              <a:buChar char="○"/>
            </a:pPr>
            <a:r>
              <a:rPr lang="en"/>
              <a:t>each cater into different golf situations. </a:t>
            </a:r>
            <a:endParaRPr/>
          </a:p>
          <a:p>
            <a:pPr indent="-323850" lvl="0" marL="457200" rtl="0" algn="l">
              <a:lnSpc>
                <a:spcPct val="115000"/>
              </a:lnSpc>
              <a:spcBef>
                <a:spcPts val="0"/>
              </a:spcBef>
              <a:spcAft>
                <a:spcPts val="0"/>
              </a:spcAft>
              <a:buClr>
                <a:schemeClr val="lt1"/>
              </a:buClr>
              <a:buSzPts val="1500"/>
              <a:buFont typeface="Century Gothic"/>
              <a:buChar char="●"/>
            </a:pPr>
            <a:r>
              <a:rPr lang="en" sz="1500"/>
              <a:t>The players may find themselves in different situations </a:t>
            </a:r>
            <a:endParaRPr sz="1500"/>
          </a:p>
          <a:p>
            <a:pPr indent="-323850" lvl="1" marL="914400" rtl="0" algn="l">
              <a:lnSpc>
                <a:spcPct val="115000"/>
              </a:lnSpc>
              <a:spcBef>
                <a:spcPts val="0"/>
              </a:spcBef>
              <a:spcAft>
                <a:spcPts val="0"/>
              </a:spcAft>
              <a:buClr>
                <a:schemeClr val="lt1"/>
              </a:buClr>
              <a:buSzPts val="1500"/>
              <a:buFont typeface="Century Gothic"/>
              <a:buChar char="○"/>
            </a:pPr>
            <a:r>
              <a:rPr lang="en"/>
              <a:t>They have not found their particular style yet.</a:t>
            </a:r>
            <a:endParaRPr/>
          </a:p>
          <a:p>
            <a:pPr indent="-323850" lvl="0" marL="457200" rtl="0" algn="l">
              <a:lnSpc>
                <a:spcPct val="115000"/>
              </a:lnSpc>
              <a:spcBef>
                <a:spcPts val="0"/>
              </a:spcBef>
              <a:spcAft>
                <a:spcPts val="0"/>
              </a:spcAft>
              <a:buClr>
                <a:schemeClr val="lt1"/>
              </a:buClr>
              <a:buSzPts val="1500"/>
              <a:buFont typeface="Century Gothic"/>
              <a:buChar char="●"/>
            </a:pPr>
            <a:r>
              <a:rPr lang="en" sz="1500"/>
              <a:t>The player may not have their particular style in golf yet, </a:t>
            </a:r>
            <a:endParaRPr sz="1500"/>
          </a:p>
          <a:p>
            <a:pPr indent="-323850" lvl="1" marL="914400" rtl="0" algn="l">
              <a:lnSpc>
                <a:spcPct val="115000"/>
              </a:lnSpc>
              <a:spcBef>
                <a:spcPts val="0"/>
              </a:spcBef>
              <a:spcAft>
                <a:spcPts val="0"/>
              </a:spcAft>
              <a:buClr>
                <a:schemeClr val="lt1"/>
              </a:buClr>
              <a:buSzPts val="1500"/>
              <a:buFont typeface="Century Gothic"/>
              <a:buChar char="○"/>
            </a:pPr>
            <a:r>
              <a:rPr lang="en"/>
              <a:t>There are many different terrains and styles</a:t>
            </a:r>
            <a:endParaRPr/>
          </a:p>
          <a:p>
            <a:pPr indent="-323850" lvl="1" marL="914400" rtl="0" algn="l">
              <a:lnSpc>
                <a:spcPct val="115000"/>
              </a:lnSpc>
              <a:spcBef>
                <a:spcPts val="0"/>
              </a:spcBef>
              <a:spcAft>
                <a:spcPts val="0"/>
              </a:spcAft>
              <a:buClr>
                <a:schemeClr val="lt1"/>
              </a:buClr>
              <a:buSzPts val="1500"/>
              <a:buFont typeface="Century Gothic"/>
              <a:buChar char="○"/>
            </a:pPr>
            <a:r>
              <a:rPr lang="en"/>
              <a:t>Try to experiment with different situations.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2171700" y="573280"/>
            <a:ext cx="6457800" cy="969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r>
              <a:rPr lang="en"/>
              <a:t>Target Audience</a:t>
            </a:r>
            <a:endParaRPr/>
          </a:p>
        </p:txBody>
      </p:sp>
      <p:sp>
        <p:nvSpPr>
          <p:cNvPr id="170" name="Google Shape;170;p23"/>
          <p:cNvSpPr txBox="1"/>
          <p:nvPr>
            <p:ph idx="1" type="body"/>
          </p:nvPr>
        </p:nvSpPr>
        <p:spPr>
          <a:xfrm>
            <a:off x="514350" y="1645920"/>
            <a:ext cx="8115300" cy="3018000"/>
          </a:xfrm>
          <a:prstGeom prst="rect">
            <a:avLst/>
          </a:prstGeom>
        </p:spPr>
        <p:txBody>
          <a:bodyPr anchorCtr="0" anchor="t" bIns="34275" lIns="68575" spcFirstLastPara="1" rIns="68575" wrap="square" tIns="34275">
            <a:normAutofit/>
          </a:bodyPr>
          <a:lstStyle/>
          <a:p>
            <a:pPr indent="0" lvl="0" marL="0" rtl="0" algn="l">
              <a:lnSpc>
                <a:spcPct val="80000"/>
              </a:lnSpc>
              <a:spcBef>
                <a:spcPts val="0"/>
              </a:spcBef>
              <a:spcAft>
                <a:spcPts val="0"/>
              </a:spcAft>
              <a:buClr>
                <a:schemeClr val="dk1"/>
              </a:buClr>
              <a:buSzPts val="1018"/>
              <a:buFont typeface="Arial"/>
              <a:buNone/>
            </a:pPr>
            <a:r>
              <a:rPr lang="en" sz="1500"/>
              <a:t>Leisure Players: most of the market is made of leisure players as seen in the graph previously, and this number is projected to grow through 2027.</a:t>
            </a:r>
            <a:endParaRPr/>
          </a:p>
        </p:txBody>
      </p:sp>
      <p:pic>
        <p:nvPicPr>
          <p:cNvPr id="171" name="Google Shape;171;p23"/>
          <p:cNvPicPr preferRelativeResize="0"/>
          <p:nvPr/>
        </p:nvPicPr>
        <p:blipFill rotWithShape="1">
          <a:blip r:embed="rId3">
            <a:alphaModFix/>
          </a:blip>
          <a:srcRect b="20000" l="23535" r="26036" t="37292"/>
          <a:stretch/>
        </p:blipFill>
        <p:spPr>
          <a:xfrm>
            <a:off x="1634138" y="2231750"/>
            <a:ext cx="5875727" cy="2845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2171700" y="573280"/>
            <a:ext cx="6457800" cy="969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r>
              <a:rPr lang="en"/>
              <a:t>Target Audience</a:t>
            </a:r>
            <a:endParaRPr/>
          </a:p>
        </p:txBody>
      </p:sp>
      <p:sp>
        <p:nvSpPr>
          <p:cNvPr id="177" name="Google Shape;177;p24"/>
          <p:cNvSpPr txBox="1"/>
          <p:nvPr>
            <p:ph idx="1" type="body"/>
          </p:nvPr>
        </p:nvSpPr>
        <p:spPr>
          <a:xfrm>
            <a:off x="514350" y="1676400"/>
            <a:ext cx="8115300" cy="3228000"/>
          </a:xfrm>
          <a:prstGeom prst="rect">
            <a:avLst/>
          </a:prstGeom>
        </p:spPr>
        <p:txBody>
          <a:bodyPr anchorCtr="0" anchor="t" bIns="34275" lIns="68575" spcFirstLastPara="1" rIns="68575" wrap="square" tIns="34275">
            <a:noAutofit/>
          </a:bodyPr>
          <a:lstStyle/>
          <a:p>
            <a:pPr indent="0" lvl="0" marL="0" marR="0" rtl="0" algn="l">
              <a:lnSpc>
                <a:spcPct val="80000"/>
              </a:lnSpc>
              <a:spcBef>
                <a:spcPts val="0"/>
              </a:spcBef>
              <a:spcAft>
                <a:spcPts val="0"/>
              </a:spcAft>
              <a:buSzPts val="1018"/>
              <a:buNone/>
            </a:pPr>
            <a:r>
              <a:rPr lang="en" sz="1500"/>
              <a:t>This also ties in Leisure Players: most of the market is made of leisure players as seen in this graph below, and this number is projected to grow through 2027.</a:t>
            </a:r>
            <a:endParaRPr sz="1500"/>
          </a:p>
          <a:p>
            <a:pPr indent="0" lvl="0" marL="0" marR="0" rtl="0" algn="l">
              <a:lnSpc>
                <a:spcPct val="80000"/>
              </a:lnSpc>
              <a:spcBef>
                <a:spcPts val="0"/>
              </a:spcBef>
              <a:spcAft>
                <a:spcPts val="0"/>
              </a:spcAft>
              <a:buSzPts val="1018"/>
              <a:buNone/>
            </a:pPr>
            <a:r>
              <a:t/>
            </a:r>
            <a:endParaRPr sz="1500"/>
          </a:p>
          <a:p>
            <a:pPr indent="-323850" lvl="0" marL="457200" rtl="0" algn="l">
              <a:lnSpc>
                <a:spcPct val="80000"/>
              </a:lnSpc>
              <a:spcBef>
                <a:spcPts val="0"/>
              </a:spcBef>
              <a:spcAft>
                <a:spcPts val="0"/>
              </a:spcAft>
              <a:buSzPts val="1500"/>
              <a:buFont typeface="Century Gothic"/>
              <a:buChar char="●"/>
            </a:pPr>
            <a:r>
              <a:rPr lang="en" sz="1500"/>
              <a:t>This also ties in with the interviews we did with several contacts, as they all play for leisure in their time. 9/12 of them do not use custom clubs, while 7/12 did not use custom fittings.</a:t>
            </a:r>
            <a:endParaRPr sz="1500"/>
          </a:p>
          <a:p>
            <a:pPr indent="0" lvl="0" marL="0" rtl="0" algn="l">
              <a:lnSpc>
                <a:spcPct val="80000"/>
              </a:lnSpc>
              <a:spcBef>
                <a:spcPts val="0"/>
              </a:spcBef>
              <a:spcAft>
                <a:spcPts val="0"/>
              </a:spcAft>
              <a:buNone/>
            </a:pPr>
            <a:r>
              <a:t/>
            </a:r>
            <a:endParaRPr sz="1500"/>
          </a:p>
          <a:p>
            <a:pPr indent="-323850" lvl="0" marL="457200" rtl="0" algn="l">
              <a:lnSpc>
                <a:spcPct val="80000"/>
              </a:lnSpc>
              <a:spcBef>
                <a:spcPts val="0"/>
              </a:spcBef>
              <a:spcAft>
                <a:spcPts val="0"/>
              </a:spcAft>
              <a:buSzPts val="1500"/>
              <a:buFont typeface="Century Gothic"/>
              <a:buChar char="●"/>
            </a:pPr>
            <a:r>
              <a:rPr lang="en" sz="1500"/>
              <a:t>As previously mentioned with our interview, the players felt overwhelmed, frustrated, unsure about learning golf, practicing golf and customizing their golf equipment.</a:t>
            </a:r>
            <a:endParaRPr sz="1500"/>
          </a:p>
          <a:p>
            <a:pPr indent="0" lvl="0" marL="0" rtl="0" algn="l">
              <a:lnSpc>
                <a:spcPct val="80000"/>
              </a:lnSpc>
              <a:spcBef>
                <a:spcPts val="0"/>
              </a:spcBef>
              <a:spcAft>
                <a:spcPts val="0"/>
              </a:spcAft>
              <a:buNone/>
            </a:pPr>
            <a:r>
              <a:t/>
            </a:r>
            <a:endParaRPr sz="1500"/>
          </a:p>
          <a:p>
            <a:pPr indent="-323850" lvl="0" marL="457200" rtl="0" algn="l">
              <a:lnSpc>
                <a:spcPct val="80000"/>
              </a:lnSpc>
              <a:spcBef>
                <a:spcPts val="0"/>
              </a:spcBef>
              <a:spcAft>
                <a:spcPts val="0"/>
              </a:spcAft>
              <a:buSzPts val="1500"/>
              <a:buFont typeface="Century Gothic"/>
              <a:buChar char="●"/>
            </a:pPr>
            <a:r>
              <a:rPr lang="en" sz="1500"/>
              <a:t>While guiding them to what pro’s and other to what other players generally like may not be the perfect solution, it may be the starting point and give them a direction on to where to go.</a:t>
            </a:r>
            <a:endParaRPr sz="1500"/>
          </a:p>
          <a:p>
            <a:pPr indent="0" lvl="0" marL="0" marR="0" rtl="0" algn="l">
              <a:lnSpc>
                <a:spcPct val="80000"/>
              </a:lnSpc>
              <a:spcBef>
                <a:spcPts val="0"/>
              </a:spcBef>
              <a:spcAft>
                <a:spcPts val="0"/>
              </a:spcAft>
              <a:buSzPts val="1018"/>
              <a:buNone/>
            </a:pPr>
            <a:r>
              <a:t/>
            </a: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2171700" y="573280"/>
            <a:ext cx="6457800" cy="969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r>
              <a:rPr lang="en"/>
              <a:t>Grip</a:t>
            </a:r>
            <a:endParaRPr/>
          </a:p>
        </p:txBody>
      </p:sp>
      <p:sp>
        <p:nvSpPr>
          <p:cNvPr id="183" name="Google Shape;183;p25"/>
          <p:cNvSpPr txBox="1"/>
          <p:nvPr>
            <p:ph idx="1" type="body"/>
          </p:nvPr>
        </p:nvSpPr>
        <p:spPr>
          <a:xfrm>
            <a:off x="514350" y="1645920"/>
            <a:ext cx="8115300" cy="3018000"/>
          </a:xfrm>
          <a:prstGeom prst="rect">
            <a:avLst/>
          </a:prstGeom>
        </p:spPr>
        <p:txBody>
          <a:bodyPr anchorCtr="0" anchor="t" bIns="34275" lIns="68575" spcFirstLastPara="1" rIns="68575" wrap="square" tIns="34275">
            <a:normAutofit fontScale="92500" lnSpcReduction="10000"/>
          </a:bodyPr>
          <a:lstStyle/>
          <a:p>
            <a:pPr indent="-322580" lvl="0" marL="457200" rtl="0" algn="l">
              <a:lnSpc>
                <a:spcPct val="115000"/>
              </a:lnSpc>
              <a:spcBef>
                <a:spcPts val="0"/>
              </a:spcBef>
              <a:spcAft>
                <a:spcPts val="0"/>
              </a:spcAft>
              <a:buSzPct val="100000"/>
              <a:buChar char="●"/>
            </a:pPr>
            <a:r>
              <a:rPr lang="en" sz="1600"/>
              <a:t>Only point of contact between the player and the club. Therefore, it has be just right so that the player can have the perfect amount of control.</a:t>
            </a:r>
            <a:endParaRPr sz="1600"/>
          </a:p>
          <a:p>
            <a:pPr indent="-322580" lvl="0" marL="457200" rtl="0" algn="l">
              <a:lnSpc>
                <a:spcPct val="115000"/>
              </a:lnSpc>
              <a:spcBef>
                <a:spcPts val="0"/>
              </a:spcBef>
              <a:spcAft>
                <a:spcPts val="0"/>
              </a:spcAft>
              <a:buSzPct val="100000"/>
              <a:buChar char="●"/>
            </a:pPr>
            <a:r>
              <a:rPr lang="en" sz="1600"/>
              <a:t>Grip thickness has to be right</a:t>
            </a:r>
            <a:endParaRPr sz="1600"/>
          </a:p>
          <a:p>
            <a:pPr indent="-322580" lvl="1" marL="914400" rtl="0" algn="l">
              <a:lnSpc>
                <a:spcPct val="115000"/>
              </a:lnSpc>
              <a:spcBef>
                <a:spcPts val="0"/>
              </a:spcBef>
              <a:spcAft>
                <a:spcPts val="0"/>
              </a:spcAft>
              <a:buSzPct val="100000"/>
              <a:buChar char="○"/>
            </a:pPr>
            <a:r>
              <a:rPr lang="en" sz="1600"/>
              <a:t>Thin grip can lead to too much hand action which can lead to unwantable actions such as too much power.</a:t>
            </a:r>
            <a:endParaRPr sz="1600"/>
          </a:p>
          <a:p>
            <a:pPr indent="-322580" lvl="1" marL="914400" rtl="0" algn="l">
              <a:lnSpc>
                <a:spcPct val="115000"/>
              </a:lnSpc>
              <a:spcBef>
                <a:spcPts val="0"/>
              </a:spcBef>
              <a:spcAft>
                <a:spcPts val="0"/>
              </a:spcAft>
              <a:buSzPct val="100000"/>
              <a:buChar char="○"/>
            </a:pPr>
            <a:r>
              <a:rPr lang="en" sz="1600"/>
              <a:t>Thick grip would restrict hands from control of the club.</a:t>
            </a:r>
            <a:endParaRPr sz="1600"/>
          </a:p>
          <a:p>
            <a:pPr indent="-322580" lvl="0" marL="457200" rtl="0" algn="l">
              <a:lnSpc>
                <a:spcPct val="115000"/>
              </a:lnSpc>
              <a:spcBef>
                <a:spcPts val="0"/>
              </a:spcBef>
              <a:spcAft>
                <a:spcPts val="0"/>
              </a:spcAft>
              <a:buSzPct val="100000"/>
              <a:buChar char="●"/>
            </a:pPr>
            <a:r>
              <a:rPr lang="en" sz="1600"/>
              <a:t>How can I tell which one is the right one?</a:t>
            </a:r>
            <a:endParaRPr sz="1600"/>
          </a:p>
          <a:p>
            <a:pPr indent="-322580" lvl="1" marL="914400" rtl="0" algn="l">
              <a:lnSpc>
                <a:spcPct val="115000"/>
              </a:lnSpc>
              <a:spcBef>
                <a:spcPts val="0"/>
              </a:spcBef>
              <a:spcAft>
                <a:spcPts val="0"/>
              </a:spcAft>
              <a:buSzPct val="100000"/>
              <a:buChar char="○"/>
            </a:pPr>
            <a:r>
              <a:rPr lang="en" sz="1600"/>
              <a:t>“The proper grip should let you hold the club using your middle and ring fingers of your left hand with very little touching the pad with the thumb. If your finger doesn’t touch your thumb, it’s a sign that the grip is too big.”</a:t>
            </a:r>
            <a:endParaRPr sz="1600"/>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2171700" y="573280"/>
            <a:ext cx="6457800" cy="969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r>
              <a:rPr lang="en"/>
              <a:t>Shaft</a:t>
            </a:r>
            <a:endParaRPr/>
          </a:p>
        </p:txBody>
      </p:sp>
      <p:sp>
        <p:nvSpPr>
          <p:cNvPr id="189" name="Google Shape;189;p26"/>
          <p:cNvSpPr txBox="1"/>
          <p:nvPr>
            <p:ph idx="1" type="body"/>
          </p:nvPr>
        </p:nvSpPr>
        <p:spPr>
          <a:xfrm>
            <a:off x="514350" y="1645920"/>
            <a:ext cx="8115300" cy="3018000"/>
          </a:xfrm>
          <a:prstGeom prst="rect">
            <a:avLst/>
          </a:prstGeom>
        </p:spPr>
        <p:txBody>
          <a:bodyPr anchorCtr="0" anchor="t" bIns="34275" lIns="68575" spcFirstLastPara="1" rIns="68575" wrap="square" tIns="34275">
            <a:normAutofit/>
          </a:bodyPr>
          <a:lstStyle/>
          <a:p>
            <a:pPr indent="-323850" lvl="0" marL="457200" rtl="0" algn="l">
              <a:lnSpc>
                <a:spcPct val="115000"/>
              </a:lnSpc>
              <a:spcBef>
                <a:spcPts val="0"/>
              </a:spcBef>
              <a:spcAft>
                <a:spcPts val="0"/>
              </a:spcAft>
              <a:buSzPts val="1500"/>
              <a:buFont typeface="Century Gothic"/>
              <a:buChar char="●"/>
            </a:pPr>
            <a:r>
              <a:rPr lang="en" sz="1500"/>
              <a:t>This is used for the player's height/size.</a:t>
            </a:r>
            <a:endParaRPr sz="1500"/>
          </a:p>
          <a:p>
            <a:pPr indent="-323850" lvl="0" marL="457200" rtl="0" algn="l">
              <a:lnSpc>
                <a:spcPct val="115000"/>
              </a:lnSpc>
              <a:spcBef>
                <a:spcPts val="0"/>
              </a:spcBef>
              <a:spcAft>
                <a:spcPts val="0"/>
              </a:spcAft>
              <a:buSzPts val="1500"/>
              <a:buFont typeface="Century Gothic"/>
              <a:buChar char="●"/>
            </a:pPr>
            <a:r>
              <a:rPr lang="en" sz="1500"/>
              <a:t>The taller the player, the bigger the shaft, and vice versa.</a:t>
            </a:r>
            <a:endParaRPr sz="1500"/>
          </a:p>
          <a:p>
            <a:pPr indent="-323850" lvl="0" marL="457200" rtl="0" algn="l">
              <a:lnSpc>
                <a:spcPct val="115000"/>
              </a:lnSpc>
              <a:spcBef>
                <a:spcPts val="0"/>
              </a:spcBef>
              <a:spcAft>
                <a:spcPts val="0"/>
              </a:spcAft>
              <a:buSzPts val="1500"/>
              <a:buFont typeface="Century Gothic"/>
              <a:buChar char="●"/>
            </a:pPr>
            <a:r>
              <a:rPr lang="en" sz="1500"/>
              <a:t>Shaft flex affects players’ swing.</a:t>
            </a:r>
            <a:endParaRPr sz="1500"/>
          </a:p>
          <a:p>
            <a:pPr indent="-323850" lvl="1" marL="914400" rtl="0" algn="l">
              <a:lnSpc>
                <a:spcPct val="115000"/>
              </a:lnSpc>
              <a:spcBef>
                <a:spcPts val="0"/>
              </a:spcBef>
              <a:spcAft>
                <a:spcPts val="0"/>
              </a:spcAft>
              <a:buSzPts val="1500"/>
              <a:buFont typeface="Century Gothic"/>
              <a:buChar char="○"/>
            </a:pPr>
            <a:r>
              <a:rPr lang="en"/>
              <a:t>A shaft too stiff will cause the ball to fly a lower height and lose distance.</a:t>
            </a:r>
            <a:endParaRPr/>
          </a:p>
          <a:p>
            <a:pPr indent="-323850" lvl="1" marL="914400" rtl="0" algn="l">
              <a:lnSpc>
                <a:spcPct val="115000"/>
              </a:lnSpc>
              <a:spcBef>
                <a:spcPts val="0"/>
              </a:spcBef>
              <a:spcAft>
                <a:spcPts val="0"/>
              </a:spcAft>
              <a:buSzPts val="1500"/>
              <a:buFont typeface="Century Gothic"/>
              <a:buChar char="○"/>
            </a:pPr>
            <a:r>
              <a:rPr lang="en"/>
              <a:t>A shaft too soft will result in the ball ballooning and also lose distance.</a:t>
            </a:r>
            <a:endParaRPr/>
          </a:p>
          <a:p>
            <a:pPr indent="-323850" lvl="0" marL="457200" rtl="0" algn="l">
              <a:lnSpc>
                <a:spcPct val="115000"/>
              </a:lnSpc>
              <a:spcBef>
                <a:spcPts val="0"/>
              </a:spcBef>
              <a:spcAft>
                <a:spcPts val="0"/>
              </a:spcAft>
              <a:buSzPts val="1500"/>
              <a:buFont typeface="Century Gothic"/>
              <a:buChar char="●"/>
            </a:pPr>
            <a:r>
              <a:rPr lang="en" sz="1500"/>
              <a:t>How can I tell which is the perfect medium?</a:t>
            </a:r>
            <a:endParaRPr sz="1500"/>
          </a:p>
          <a:p>
            <a:pPr indent="-323850" lvl="1" marL="914400" rtl="0" algn="l">
              <a:lnSpc>
                <a:spcPct val="115000"/>
              </a:lnSpc>
              <a:spcBef>
                <a:spcPts val="0"/>
              </a:spcBef>
              <a:spcAft>
                <a:spcPts val="0"/>
              </a:spcAft>
              <a:buSzPts val="1500"/>
              <a:buFont typeface="Century Gothic"/>
              <a:buChar char="○"/>
            </a:pPr>
            <a:r>
              <a:rPr lang="en"/>
              <a:t>Stiff shaft would cause the ball to slice.</a:t>
            </a:r>
            <a:endParaRPr/>
          </a:p>
          <a:p>
            <a:pPr indent="-323850" lvl="1" marL="914400" rtl="0" algn="l">
              <a:lnSpc>
                <a:spcPct val="115000"/>
              </a:lnSpc>
              <a:spcBef>
                <a:spcPts val="0"/>
              </a:spcBef>
              <a:spcAft>
                <a:spcPts val="0"/>
              </a:spcAft>
              <a:buSzPts val="1500"/>
              <a:buChar char="○"/>
            </a:pPr>
            <a:r>
              <a:rPr lang="en"/>
              <a:t>Soft shaft would make the ball fly to the left.</a:t>
            </a:r>
            <a:endParaRPr/>
          </a:p>
          <a:p>
            <a:pPr indent="0" lvl="0" marL="0" rtl="0" algn="l">
              <a:lnSpc>
                <a:spcPct val="115000"/>
              </a:lnSpc>
              <a:spcBef>
                <a:spcPts val="0"/>
              </a:spcBef>
              <a:spcAft>
                <a:spcPts val="0"/>
              </a:spcAft>
              <a:buNone/>
            </a:pPr>
            <a:r>
              <a:t/>
            </a:r>
            <a:endParaRPr sz="1200">
              <a:latin typeface="Arial"/>
              <a:ea typeface="Arial"/>
              <a:cs typeface="Arial"/>
              <a:sym typeface="Aria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2171700" y="573280"/>
            <a:ext cx="6457800" cy="969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r>
              <a:rPr lang="en"/>
              <a:t>Club Head</a:t>
            </a:r>
            <a:endParaRPr/>
          </a:p>
        </p:txBody>
      </p:sp>
      <p:sp>
        <p:nvSpPr>
          <p:cNvPr id="195" name="Google Shape;195;p27"/>
          <p:cNvSpPr txBox="1"/>
          <p:nvPr>
            <p:ph idx="1" type="body"/>
          </p:nvPr>
        </p:nvSpPr>
        <p:spPr>
          <a:xfrm>
            <a:off x="514350" y="1645920"/>
            <a:ext cx="8115300" cy="3018000"/>
          </a:xfrm>
          <a:prstGeom prst="rect">
            <a:avLst/>
          </a:prstGeom>
        </p:spPr>
        <p:txBody>
          <a:bodyPr anchorCtr="0" anchor="t" bIns="34275" lIns="68575" spcFirstLastPara="1" rIns="68575" wrap="square" tIns="34275">
            <a:normAutofit/>
          </a:bodyPr>
          <a:lstStyle/>
          <a:p>
            <a:pPr indent="-323850" lvl="0" marL="457200" rtl="0" algn="l">
              <a:lnSpc>
                <a:spcPct val="115000"/>
              </a:lnSpc>
              <a:spcBef>
                <a:spcPts val="0"/>
              </a:spcBef>
              <a:spcAft>
                <a:spcPts val="0"/>
              </a:spcAft>
              <a:buSzPts val="1500"/>
              <a:buChar char="●"/>
            </a:pPr>
            <a:r>
              <a:rPr lang="en" sz="1500"/>
              <a:t>There are three different sizes of club heads: Oversized, Standards, and Midsized:</a:t>
            </a:r>
            <a:endParaRPr sz="1500"/>
          </a:p>
          <a:p>
            <a:pPr indent="-323850" lvl="1" marL="914400" rtl="0" algn="l">
              <a:lnSpc>
                <a:spcPct val="115000"/>
              </a:lnSpc>
              <a:spcBef>
                <a:spcPts val="0"/>
              </a:spcBef>
              <a:spcAft>
                <a:spcPts val="0"/>
              </a:spcAft>
              <a:buSzPts val="1500"/>
              <a:buChar char="○"/>
            </a:pPr>
            <a:r>
              <a:rPr lang="en"/>
              <a:t>Oversized are the most forgiving as they give the most power out of the three. Downsides are that they are heavy and hard to control.</a:t>
            </a:r>
            <a:endParaRPr/>
          </a:p>
          <a:p>
            <a:pPr indent="-323850" lvl="1" marL="914400" rtl="0" algn="l">
              <a:lnSpc>
                <a:spcPct val="115000"/>
              </a:lnSpc>
              <a:spcBef>
                <a:spcPts val="0"/>
              </a:spcBef>
              <a:spcAft>
                <a:spcPts val="0"/>
              </a:spcAft>
              <a:buSzPts val="1500"/>
              <a:buChar char="○"/>
            </a:pPr>
            <a:r>
              <a:rPr lang="en"/>
              <a:t>Standards are the smallest out of the three. They offer the more control and are lighter compared to the oversized. However by themselves, they lack power, making the user put in larger force for the ball distance to be greater compared to oversized.</a:t>
            </a:r>
            <a:endParaRPr/>
          </a:p>
          <a:p>
            <a:pPr indent="-323850" lvl="1" marL="914400" rtl="0" algn="l">
              <a:lnSpc>
                <a:spcPct val="115000"/>
              </a:lnSpc>
              <a:spcBef>
                <a:spcPts val="0"/>
              </a:spcBef>
              <a:spcAft>
                <a:spcPts val="0"/>
              </a:spcAft>
              <a:buSzPts val="1500"/>
              <a:buChar char="○"/>
            </a:pPr>
            <a:r>
              <a:rPr lang="en"/>
              <a:t>Midsized are in between the oversized and standard sizing of the golf clubs. While they are a good middle between the two sizes, they do not offer an advantage of one side compared to the other.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