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media/image22.jpg" ContentType="image/png"/>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7" r:id="rId2"/>
  </p:sldMasterIdLst>
  <p:notesMasterIdLst>
    <p:notesMasterId r:id="rId28"/>
  </p:notesMasterIdLst>
  <p:handoutMasterIdLst>
    <p:handoutMasterId r:id="rId29"/>
  </p:handoutMasterIdLst>
  <p:sldIdLst>
    <p:sldId id="523" r:id="rId3"/>
    <p:sldId id="537" r:id="rId4"/>
    <p:sldId id="323" r:id="rId5"/>
    <p:sldId id="522" r:id="rId6"/>
    <p:sldId id="510" r:id="rId7"/>
    <p:sldId id="528" r:id="rId8"/>
    <p:sldId id="491" r:id="rId9"/>
    <p:sldId id="543" r:id="rId10"/>
    <p:sldId id="545" r:id="rId11"/>
    <p:sldId id="547" r:id="rId12"/>
    <p:sldId id="548" r:id="rId13"/>
    <p:sldId id="544" r:id="rId14"/>
    <p:sldId id="549" r:id="rId15"/>
    <p:sldId id="529" r:id="rId16"/>
    <p:sldId id="550" r:id="rId17"/>
    <p:sldId id="551" r:id="rId18"/>
    <p:sldId id="552" r:id="rId19"/>
    <p:sldId id="553" r:id="rId20"/>
    <p:sldId id="554" r:id="rId21"/>
    <p:sldId id="530" r:id="rId22"/>
    <p:sldId id="555" r:id="rId23"/>
    <p:sldId id="557" r:id="rId24"/>
    <p:sldId id="556" r:id="rId25"/>
    <p:sldId id="558" r:id="rId26"/>
    <p:sldId id="527" r:id="rId27"/>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模板封面" id="{BD7EDEDA-3131-7949-8239-8CA971DCFB00}">
          <p14:sldIdLst>
            <p14:sldId id="523"/>
          </p14:sldIdLst>
        </p14:section>
        <p14:section name="目录页-短标题" id="{6239882C-1867-5044-9C33-A342B749DC88}">
          <p14:sldIdLst>
            <p14:sldId id="537"/>
          </p14:sldIdLst>
        </p14:section>
        <p14:section name="转场页-短标题" id="{4CAC141F-35A1-2145-BCFC-86B67474C327}">
          <p14:sldIdLst>
            <p14:sldId id="323"/>
            <p14:sldId id="522"/>
            <p14:sldId id="510"/>
            <p14:sldId id="528"/>
            <p14:sldId id="491"/>
            <p14:sldId id="543"/>
            <p14:sldId id="545"/>
            <p14:sldId id="547"/>
            <p14:sldId id="548"/>
            <p14:sldId id="544"/>
            <p14:sldId id="549"/>
            <p14:sldId id="529"/>
            <p14:sldId id="550"/>
            <p14:sldId id="551"/>
            <p14:sldId id="552"/>
            <p14:sldId id="553"/>
            <p14:sldId id="554"/>
            <p14:sldId id="530"/>
            <p14:sldId id="555"/>
            <p14:sldId id="557"/>
            <p14:sldId id="556"/>
            <p14:sldId id="558"/>
            <p14:sldId id="527"/>
          </p14:sldIdLst>
        </p14:section>
      </p14:sectionLst>
    </p:ext>
    <p:ext uri="{EFAFB233-063F-42B5-8137-9DF3F51BA10A}">
      <p15:sldGuideLst xmlns:p15="http://schemas.microsoft.com/office/powerpoint/2012/main">
        <p15:guide id="1" orient="horz" pos="2273" userDrawn="1">
          <p15:clr>
            <a:srgbClr val="A4A3A4"/>
          </p15:clr>
        </p15:guide>
        <p15:guide id="2" pos="3840" userDrawn="1">
          <p15:clr>
            <a:srgbClr val="A4A3A4"/>
          </p15:clr>
        </p15:guide>
        <p15:guide id="3" pos="1050" userDrawn="1">
          <p15:clr>
            <a:srgbClr val="A4A3A4"/>
          </p15:clr>
        </p15:guide>
        <p15:guide id="4" pos="6630" userDrawn="1">
          <p15:clr>
            <a:srgbClr val="A4A3A4"/>
          </p15:clr>
        </p15:guide>
        <p15:guide id="5" orient="horz" pos="648" userDrawn="1">
          <p15:clr>
            <a:srgbClr val="A4A3A4"/>
          </p15:clr>
        </p15:guide>
        <p15:guide id="6" orient="horz" pos="731" userDrawn="1">
          <p15:clr>
            <a:srgbClr val="A4A3A4"/>
          </p15:clr>
        </p15:guide>
        <p15:guide id="7" orient="horz" pos="3952" userDrawn="1">
          <p15:clr>
            <a:srgbClr val="A4A3A4"/>
          </p15:clr>
        </p15:guide>
        <p15:guide id="8" orient="horz" pos="383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叶 丁" initials="叶" lastIdx="2" clrIdx="0">
    <p:extLst>
      <p:ext uri="{19B8F6BF-5375-455C-9EA6-DF929625EA0E}">
        <p15:presenceInfo xmlns:p15="http://schemas.microsoft.com/office/powerpoint/2012/main" userId="7525c676c6ae861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B908"/>
    <a:srgbClr val="817222"/>
    <a:srgbClr val="515223"/>
    <a:srgbClr val="4B7D2B"/>
    <a:srgbClr val="FECD54"/>
    <a:srgbClr val="9A8B3D"/>
    <a:srgbClr val="141213"/>
    <a:srgbClr val="D3D1D2"/>
    <a:srgbClr val="565656"/>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16" autoAdjust="0"/>
    <p:restoredTop sz="77751" autoAdjust="0"/>
  </p:normalViewPr>
  <p:slideViewPr>
    <p:cSldViewPr snapToGrid="0" showGuides="1">
      <p:cViewPr varScale="1">
        <p:scale>
          <a:sx n="74" d="100"/>
          <a:sy n="74" d="100"/>
        </p:scale>
        <p:origin x="216" y="78"/>
      </p:cViewPr>
      <p:guideLst>
        <p:guide orient="horz" pos="2273"/>
        <p:guide pos="3840"/>
        <p:guide pos="1050"/>
        <p:guide pos="6630"/>
        <p:guide orient="horz" pos="648"/>
        <p:guide orient="horz" pos="731"/>
        <p:guide orient="horz" pos="3952"/>
        <p:guide orient="horz" pos="3838"/>
      </p:guideLst>
    </p:cSldViewPr>
  </p:slideViewPr>
  <p:outlineViewPr>
    <p:cViewPr>
      <p:scale>
        <a:sx n="33" d="100"/>
        <a:sy n="33" d="100"/>
      </p:scale>
      <p:origin x="0" y="0"/>
    </p:cViewPr>
  </p:outlineViewPr>
  <p:notesTextViewPr>
    <p:cViewPr>
      <p:scale>
        <a:sx n="1" d="1"/>
        <a:sy n="1" d="1"/>
      </p:scale>
      <p:origin x="0" y="0"/>
    </p:cViewPr>
  </p:notesTextViewPr>
  <p:sorterViewPr>
    <p:cViewPr>
      <p:scale>
        <a:sx n="122" d="100"/>
        <a:sy n="122" d="100"/>
      </p:scale>
      <p:origin x="0" y="-1392"/>
    </p:cViewPr>
  </p:sorterViewPr>
  <p:notesViewPr>
    <p:cSldViewPr snapToGrid="0" showGuides="1">
      <p:cViewPr varScale="1">
        <p:scale>
          <a:sx n="84" d="100"/>
          <a:sy n="84" d="100"/>
        </p:scale>
        <p:origin x="3960" y="192"/>
      </p:cViewPr>
      <p:guideLst/>
    </p:cSldViewPr>
  </p:notesViewPr>
  <p:gridSpacing cx="46800" cy="46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8C176BC-2537-496C-92BE-280C92B96ED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B232F750-D334-4736-B10E-0035158269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01325C-51CE-41A1-8630-1A52C13085BB}" type="datetimeFigureOut">
              <a:rPr lang="zh-CN" altLang="en-US" smtClean="0"/>
              <a:t>2022/11/30</a:t>
            </a:fld>
            <a:endParaRPr lang="zh-CN" altLang="en-US"/>
          </a:p>
        </p:txBody>
      </p:sp>
      <p:sp>
        <p:nvSpPr>
          <p:cNvPr id="4" name="页脚占位符 3">
            <a:extLst>
              <a:ext uri="{FF2B5EF4-FFF2-40B4-BE49-F238E27FC236}">
                <a16:creationId xmlns:a16="http://schemas.microsoft.com/office/drawing/2014/main" id="{329A2961-3AD5-4B21-AA67-7500903979B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389F27F7-0D80-46EC-B423-14DAAD04B55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7E3C29-C726-4695-AB77-50247DBF3DA6}" type="slidenum">
              <a:rPr lang="zh-CN" altLang="en-US" smtClean="0"/>
              <a:t>‹#›</a:t>
            </a:fld>
            <a:endParaRPr lang="zh-CN" altLang="en-US"/>
          </a:p>
        </p:txBody>
      </p:sp>
    </p:spTree>
    <p:extLst>
      <p:ext uri="{BB962C8B-B14F-4D97-AF65-F5344CB8AC3E}">
        <p14:creationId xmlns:p14="http://schemas.microsoft.com/office/powerpoint/2010/main" val="22602408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3B8505-E7BC-4327-812D-12C5E82484FC}" type="datetimeFigureOut">
              <a:rPr lang="zh-CN" altLang="en-US" smtClean="0"/>
              <a:t>2022/11/30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71B729-817F-448C-AF52-5327A9569471}" type="slidenum">
              <a:rPr lang="zh-CN" altLang="en-US" smtClean="0"/>
              <a:t>‹#›</a:t>
            </a:fld>
            <a:endParaRPr lang="zh-CN" altLang="en-US"/>
          </a:p>
        </p:txBody>
      </p:sp>
    </p:spTree>
    <p:extLst>
      <p:ext uri="{BB962C8B-B14F-4D97-AF65-F5344CB8AC3E}">
        <p14:creationId xmlns:p14="http://schemas.microsoft.com/office/powerpoint/2010/main" val="317266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buFont typeface="Arial" panose="020B0604020202020204" pitchFamily="34" charset="0"/>
              <a:buNone/>
            </a:pPr>
            <a:r>
              <a:rPr kumimoji="1" lang="zh-CN" altLang="en-US">
                <a:latin typeface="+mn-ea"/>
                <a:cs typeface="Arial" panose="020B0604020202020204" pitchFamily="34" charset="0"/>
              </a:rPr>
              <a:t>老师、同学们 大家晚上好</a:t>
            </a:r>
            <a:endParaRPr kumimoji="1" lang="en-US" altLang="zh-CN">
              <a:latin typeface="+mn-ea"/>
              <a:cs typeface="Arial" panose="020B0604020202020204" pitchFamily="34" charset="0"/>
            </a:endParaRPr>
          </a:p>
          <a:p>
            <a:pPr marL="0" indent="0">
              <a:lnSpc>
                <a:spcPct val="150000"/>
              </a:lnSpc>
              <a:buFont typeface="Arial" panose="020B0604020202020204" pitchFamily="34" charset="0"/>
              <a:buNone/>
            </a:pPr>
            <a:r>
              <a:rPr kumimoji="1" lang="zh-CN" altLang="en-US">
                <a:latin typeface="+mn-ea"/>
                <a:cs typeface="Arial" panose="020B0604020202020204" pitchFamily="34" charset="0"/>
              </a:rPr>
              <a:t>我是周锐淇 我汇报的实验是差分扩展直方图修改的可逆信息隐藏</a:t>
            </a:r>
            <a:endParaRPr kumimoji="1" lang="zh-CN" altLang="en-US" dirty="0">
              <a:latin typeface="+mn-ea"/>
              <a:cs typeface="Arial" panose="020B0604020202020204" pitchFamily="34" charset="0"/>
            </a:endParaRPr>
          </a:p>
        </p:txBody>
      </p:sp>
      <p:sp>
        <p:nvSpPr>
          <p:cNvPr id="4" name="灯片编号占位符 3"/>
          <p:cNvSpPr>
            <a:spLocks noGrp="1"/>
          </p:cNvSpPr>
          <p:nvPr>
            <p:ph type="sldNum" sz="quarter" idx="5"/>
          </p:nvPr>
        </p:nvSpPr>
        <p:spPr/>
        <p:txBody>
          <a:bodyPr/>
          <a:lstStyle/>
          <a:p>
            <a:fld id="{6371B729-817F-448C-AF52-5327A9569471}" type="slidenum">
              <a:rPr lang="zh-CN" altLang="en-US" smtClean="0"/>
              <a:t>1</a:t>
            </a:fld>
            <a:endParaRPr lang="zh-CN" altLang="en-US"/>
          </a:p>
        </p:txBody>
      </p:sp>
    </p:spTree>
    <p:extLst>
      <p:ext uri="{BB962C8B-B14F-4D97-AF65-F5344CB8AC3E}">
        <p14:creationId xmlns:p14="http://schemas.microsoft.com/office/powerpoint/2010/main" val="3254090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a:p>
            <a:r>
              <a:rPr lang="zh-CN" altLang="en-US"/>
              <a:t>嵌入信息时，按顺序遍历图像</a:t>
            </a:r>
            <a:endParaRPr lang="en-US" altLang="zh-CN"/>
          </a:p>
          <a:p>
            <a:r>
              <a:rPr lang="en-US" altLang="zh-CN"/>
              <a:t>… </a:t>
            </a:r>
          </a:p>
          <a:p>
            <a:r>
              <a:rPr lang="zh-CN" altLang="en-US"/>
              <a:t>这个</a:t>
            </a:r>
            <a:r>
              <a:rPr lang="en-US" altLang="zh-CN"/>
              <a:t>flag</a:t>
            </a:r>
            <a:r>
              <a:rPr lang="zh-CN" altLang="en-US"/>
              <a:t>和上面是一样的</a:t>
            </a:r>
            <a:r>
              <a:rPr lang="en-US" altLang="zh-CN"/>
              <a:t>1</a:t>
            </a:r>
            <a:r>
              <a:rPr lang="zh-CN" altLang="en-US"/>
              <a:t>或者</a:t>
            </a:r>
            <a:r>
              <a:rPr lang="en-US" altLang="zh-CN"/>
              <a:t>-1</a:t>
            </a:r>
            <a:r>
              <a:rPr lang="zh-CN" altLang="en-US"/>
              <a:t>，由</a:t>
            </a:r>
            <a:r>
              <a:rPr lang="en-US" altLang="zh-CN"/>
              <a:t>p_value</a:t>
            </a:r>
            <a:r>
              <a:rPr lang="zh-CN" altLang="en-US"/>
              <a:t>与</a:t>
            </a:r>
            <a:r>
              <a:rPr lang="en-US" altLang="zh-CN"/>
              <a:t>z_value</a:t>
            </a:r>
            <a:r>
              <a:rPr lang="zh-CN" altLang="en-US"/>
              <a:t>在直方图中的位置关系决定</a:t>
            </a:r>
            <a:endParaRPr lang="en-US" altLang="zh-CN"/>
          </a:p>
          <a:p>
            <a:r>
              <a:rPr lang="zh-CN" altLang="en-US"/>
              <a:t>例图向右移动 所以</a:t>
            </a:r>
            <a:r>
              <a:rPr lang="en-US" altLang="zh-CN"/>
              <a:t>flag=1</a:t>
            </a:r>
          </a:p>
          <a:p>
            <a:endParaRPr lang="en-US" altLang="zh-CN"/>
          </a:p>
          <a:p>
            <a:r>
              <a:rPr lang="zh-CN" altLang="en-US"/>
              <a:t>直到信息嵌入完成，这就是信息嵌入后的像素分布直方图，可以看到此前</a:t>
            </a:r>
            <a:r>
              <a:rPr lang="en-US" altLang="zh-CN"/>
              <a:t>p_value</a:t>
            </a:r>
            <a:r>
              <a:rPr lang="zh-CN" altLang="en-US"/>
              <a:t>右边空出的一格出现了像素分布，这是由于嵌入了</a:t>
            </a:r>
            <a:r>
              <a:rPr lang="en-US" altLang="zh-CN"/>
              <a:t>bit1 </a:t>
            </a:r>
          </a:p>
          <a:p>
            <a:r>
              <a:rPr lang="en-US" altLang="zh-CN"/>
              <a:t>P_value</a:t>
            </a:r>
            <a:r>
              <a:rPr lang="zh-CN" altLang="en-US"/>
              <a:t>本身的值表示嵌入信息为</a:t>
            </a:r>
            <a:r>
              <a:rPr lang="en-US" altLang="zh-CN"/>
              <a:t>0</a:t>
            </a:r>
          </a:p>
        </p:txBody>
      </p:sp>
      <p:sp>
        <p:nvSpPr>
          <p:cNvPr id="4" name="灯片编号占位符 3"/>
          <p:cNvSpPr>
            <a:spLocks noGrp="1"/>
          </p:cNvSpPr>
          <p:nvPr>
            <p:ph type="sldNum" sz="quarter" idx="5"/>
          </p:nvPr>
        </p:nvSpPr>
        <p:spPr/>
        <p:txBody>
          <a:bodyPr/>
          <a:lstStyle/>
          <a:p>
            <a:fld id="{6371B729-817F-448C-AF52-5327A9569471}" type="slidenum">
              <a:rPr lang="zh-CN" altLang="en-US" smtClean="0"/>
              <a:t>10</a:t>
            </a:fld>
            <a:endParaRPr lang="zh-CN" altLang="en-US"/>
          </a:p>
        </p:txBody>
      </p:sp>
    </p:spTree>
    <p:extLst>
      <p:ext uri="{BB962C8B-B14F-4D97-AF65-F5344CB8AC3E}">
        <p14:creationId xmlns:p14="http://schemas.microsoft.com/office/powerpoint/2010/main" val="2822838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信息提取</a:t>
            </a:r>
            <a:endParaRPr lang="en-US" altLang="zh-CN"/>
          </a:p>
          <a:p>
            <a:r>
              <a:rPr lang="zh-CN" altLang="en-US"/>
              <a:t>顺序遍历像素矩阵，遇到值为</a:t>
            </a:r>
            <a:r>
              <a:rPr lang="en-US" altLang="zh-CN"/>
              <a:t>p_value+flag</a:t>
            </a:r>
            <a:r>
              <a:rPr lang="zh-CN" altLang="en-US"/>
              <a:t>的提取</a:t>
            </a:r>
            <a:r>
              <a:rPr lang="en-US" altLang="zh-CN"/>
              <a:t>1 </a:t>
            </a:r>
            <a:r>
              <a:rPr lang="zh-CN" altLang="en-US"/>
              <a:t>值为</a:t>
            </a:r>
            <a:r>
              <a:rPr lang="en-US" altLang="zh-CN"/>
              <a:t>p_value</a:t>
            </a:r>
            <a:r>
              <a:rPr lang="zh-CN" altLang="en-US"/>
              <a:t>的提取</a:t>
            </a:r>
            <a:r>
              <a:rPr lang="en-US" altLang="zh-CN"/>
              <a:t>0</a:t>
            </a:r>
          </a:p>
          <a:p>
            <a:r>
              <a:rPr lang="zh-CN" altLang="en-US"/>
              <a:t>值在</a:t>
            </a:r>
            <a:r>
              <a:rPr lang="en-US" altLang="zh-CN"/>
              <a:t>p_value</a:t>
            </a:r>
            <a:r>
              <a:rPr lang="zh-CN" altLang="en-US"/>
              <a:t>与</a:t>
            </a:r>
            <a:r>
              <a:rPr lang="en-US" altLang="zh-CN"/>
              <a:t>z_value+flag</a:t>
            </a:r>
            <a:r>
              <a:rPr lang="zh-CN" altLang="en-US"/>
              <a:t>之间的减去</a:t>
            </a:r>
            <a:r>
              <a:rPr lang="en-US" altLang="zh-CN"/>
              <a:t>flag</a:t>
            </a:r>
            <a:r>
              <a:rPr lang="zh-CN" altLang="en-US"/>
              <a:t>进行复原</a:t>
            </a:r>
            <a:endParaRPr lang="en-US" altLang="zh-CN"/>
          </a:p>
          <a:p>
            <a:endParaRPr lang="en-US" altLang="zh-CN"/>
          </a:p>
          <a:p>
            <a:r>
              <a:rPr lang="zh-CN" altLang="en-US"/>
              <a:t>这是复原后的图像直方图</a:t>
            </a:r>
            <a:endParaRPr lang="en-US" altLang="zh-CN"/>
          </a:p>
        </p:txBody>
      </p:sp>
      <p:sp>
        <p:nvSpPr>
          <p:cNvPr id="4" name="灯片编号占位符 3"/>
          <p:cNvSpPr>
            <a:spLocks noGrp="1"/>
          </p:cNvSpPr>
          <p:nvPr>
            <p:ph type="sldNum" sz="quarter" idx="5"/>
          </p:nvPr>
        </p:nvSpPr>
        <p:spPr/>
        <p:txBody>
          <a:bodyPr/>
          <a:lstStyle/>
          <a:p>
            <a:fld id="{6371B729-817F-448C-AF52-5327A9569471}" type="slidenum">
              <a:rPr lang="zh-CN" altLang="en-US" smtClean="0"/>
              <a:t>11</a:t>
            </a:fld>
            <a:endParaRPr lang="zh-CN" altLang="en-US"/>
          </a:p>
        </p:txBody>
      </p:sp>
    </p:spTree>
    <p:extLst>
      <p:ext uri="{BB962C8B-B14F-4D97-AF65-F5344CB8AC3E}">
        <p14:creationId xmlns:p14="http://schemas.microsoft.com/office/powerpoint/2010/main" val="3604098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a:p>
            <a:r>
              <a:rPr lang="zh-CN" altLang="en-US"/>
              <a:t>我们来对比一下</a:t>
            </a:r>
            <a:endParaRPr lang="en-US" altLang="zh-CN"/>
          </a:p>
          <a:p>
            <a:endParaRPr lang="en-US" altLang="zh-CN"/>
          </a:p>
          <a:p>
            <a:r>
              <a:rPr lang="zh-CN" altLang="en-US"/>
              <a:t>首先在嵌入过程中图像从感官上看不出任何区别</a:t>
            </a:r>
            <a:endParaRPr lang="en-US" altLang="zh-CN"/>
          </a:p>
          <a:p>
            <a:endParaRPr lang="en-US" altLang="zh-CN"/>
          </a:p>
          <a:p>
            <a:r>
              <a:rPr lang="zh-CN" altLang="en-US"/>
              <a:t>因为</a:t>
            </a:r>
            <a:r>
              <a:rPr lang="en-US" altLang="zh-CN"/>
              <a:t>z_value</a:t>
            </a:r>
            <a:r>
              <a:rPr lang="zh-CN" altLang="en-US"/>
              <a:t>对应的频数为</a:t>
            </a:r>
            <a:r>
              <a:rPr lang="en-US" altLang="zh-CN"/>
              <a:t>0</a:t>
            </a:r>
            <a:r>
              <a:rPr lang="zh-CN" altLang="en-US"/>
              <a:t>所以提取信息之后，图像仍与原图一致，</a:t>
            </a:r>
            <a:r>
              <a:rPr lang="en-US" altLang="zh-CN"/>
              <a:t>pnsr</a:t>
            </a:r>
            <a:r>
              <a:rPr lang="zh-CN" altLang="en-US"/>
              <a:t>为</a:t>
            </a:r>
            <a:r>
              <a:rPr lang="en-US" altLang="zh-CN"/>
              <a:t>100 </a:t>
            </a:r>
            <a:r>
              <a:rPr lang="zh-CN" altLang="en-US"/>
              <a:t>实现了无损的信息隐藏</a:t>
            </a:r>
          </a:p>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12</a:t>
            </a:fld>
            <a:endParaRPr lang="zh-CN" altLang="en-US"/>
          </a:p>
        </p:txBody>
      </p:sp>
    </p:spTree>
    <p:extLst>
      <p:ext uri="{BB962C8B-B14F-4D97-AF65-F5344CB8AC3E}">
        <p14:creationId xmlns:p14="http://schemas.microsoft.com/office/powerpoint/2010/main" val="645456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分析一下直方图修改算法的优缺点</a:t>
            </a:r>
            <a:endParaRPr lang="en-US" altLang="zh-CN"/>
          </a:p>
          <a:p>
            <a:endParaRPr lang="en-US" altLang="zh-CN"/>
          </a:p>
          <a:p>
            <a:r>
              <a:rPr lang="zh-CN" altLang="en-US"/>
              <a:t>首先它实现了可逆信息隐藏，而且算法简单易于实现</a:t>
            </a:r>
            <a:endParaRPr lang="en-US" altLang="zh-CN"/>
          </a:p>
          <a:p>
            <a:endParaRPr lang="en-US" altLang="zh-CN"/>
          </a:p>
          <a:p>
            <a:r>
              <a:rPr lang="zh-CN" altLang="en-US"/>
              <a:t>但是它也有一些不足</a:t>
            </a:r>
            <a:endParaRPr lang="en-US" altLang="zh-CN"/>
          </a:p>
          <a:p>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cs typeface="+mn-ea"/>
                <a:sym typeface="+mn-lt"/>
              </a:rPr>
              <a:t>1.</a:t>
            </a:r>
            <a:r>
              <a:rPr kumimoji="0" lang="zh-CN" altLang="en-US" sz="1200" b="0" i="0" u="none" strike="noStrike" kern="1200" cap="none" spc="0" normalizeH="0" baseline="0" noProof="0">
                <a:ln>
                  <a:noFill/>
                </a:ln>
                <a:solidFill>
                  <a:srgbClr val="000000"/>
                </a:solidFill>
                <a:effectLst/>
                <a:uLnTx/>
                <a:uFillTx/>
                <a:cs typeface="+mn-ea"/>
                <a:sym typeface="+mn-lt"/>
              </a:rPr>
              <a:t>嵌入容量由一个分布最多的像素值频数决定，把所有信息嵌入到一个像素中，容量不够</a:t>
            </a:r>
            <a:endParaRPr kumimoji="0" lang="en-US" altLang="zh-CN" sz="1200" b="0" i="0" u="none" strike="noStrike" kern="1200" cap="none" spc="0" normalizeH="0" baseline="0" noProof="0">
              <a:ln>
                <a:noFill/>
              </a:ln>
              <a:solidFill>
                <a:srgbClr val="000000"/>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a:ln>
                  <a:noFill/>
                </a:ln>
                <a:solidFill>
                  <a:srgbClr val="000000"/>
                </a:solidFill>
                <a:effectLst/>
                <a:uLnTx/>
                <a:uFillTx/>
                <a:cs typeface="+mn-ea"/>
                <a:sym typeface="+mn-lt"/>
              </a:rPr>
              <a:t>2.</a:t>
            </a:r>
            <a:r>
              <a:rPr kumimoji="0" lang="zh-CN" altLang="en-US" sz="1200" b="0" i="0" u="none" strike="noStrike" kern="1200" cap="none" spc="0" normalizeH="0" baseline="0" noProof="0">
                <a:ln>
                  <a:noFill/>
                </a:ln>
                <a:solidFill>
                  <a:srgbClr val="000000"/>
                </a:solidFill>
                <a:effectLst/>
                <a:uLnTx/>
                <a:uFillTx/>
                <a:cs typeface="+mn-ea"/>
                <a:sym typeface="+mn-lt"/>
              </a:rPr>
              <a:t>因为值相近的像素很多时候分布在一块，嵌入信息后受到影响的像素可能过于集中，导致嵌入信息的图像能够被看出来区别</a:t>
            </a:r>
            <a:endParaRPr kumimoji="0" lang="en-US" altLang="zh-CN" sz="1200" b="0" i="0" u="none" strike="noStrike" kern="1200" cap="none" spc="0" normalizeH="0" baseline="0" noProof="0">
              <a:ln>
                <a:noFill/>
              </a:ln>
              <a:solidFill>
                <a:srgbClr val="000000"/>
              </a:solidFill>
              <a:effectLst/>
              <a:uLnTx/>
              <a:uFillTx/>
              <a:cs typeface="+mn-ea"/>
              <a:sym typeface="+mn-lt"/>
            </a:endParaRPr>
          </a:p>
          <a:p>
            <a:r>
              <a:rPr lang="en-US" altLang="zh-CN"/>
              <a:t>3.</a:t>
            </a:r>
            <a:r>
              <a:rPr lang="zh-CN" altLang="en-US"/>
              <a:t>从直方图修改算法的过程我们可以知道，在平移直方图时，</a:t>
            </a:r>
            <a:r>
              <a:rPr lang="en-US" altLang="zh-CN"/>
              <a:t>z_value</a:t>
            </a:r>
            <a:r>
              <a:rPr lang="zh-CN" altLang="en-US"/>
              <a:t>的像素值其实是被覆盖了，不过很多时候一副图像并不是全像素分布的，</a:t>
            </a:r>
            <a:endParaRPr lang="en-US" altLang="zh-CN"/>
          </a:p>
          <a:p>
            <a:r>
              <a:rPr lang="en-US" altLang="zh-CN"/>
              <a:t>   </a:t>
            </a:r>
            <a:r>
              <a:rPr lang="zh-CN" altLang="en-US"/>
              <a:t>所以</a:t>
            </a:r>
            <a:r>
              <a:rPr lang="en-US" altLang="zh-CN"/>
              <a:t>z_value</a:t>
            </a:r>
            <a:r>
              <a:rPr lang="zh-CN" altLang="en-US"/>
              <a:t>的值为</a:t>
            </a:r>
            <a:r>
              <a:rPr lang="en-US" altLang="zh-CN"/>
              <a:t>0</a:t>
            </a:r>
            <a:r>
              <a:rPr lang="zh-CN" altLang="en-US"/>
              <a:t>，分布最少的像素数不为</a:t>
            </a:r>
            <a:r>
              <a:rPr lang="en-US" altLang="zh-CN"/>
              <a:t>0</a:t>
            </a:r>
            <a:r>
              <a:rPr lang="zh-CN" altLang="en-US"/>
              <a:t>时，如果不用额外的信息保存这些分布信息的话，图像中分布最少的像素就会受到影响</a:t>
            </a:r>
            <a:endParaRPr lang="en-US" altLang="zh-CN"/>
          </a:p>
          <a:p>
            <a:endParaRPr lang="en-US" altLang="zh-CN"/>
          </a:p>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13</a:t>
            </a:fld>
            <a:endParaRPr lang="zh-CN" altLang="en-US"/>
          </a:p>
        </p:txBody>
      </p:sp>
    </p:spTree>
    <p:extLst>
      <p:ext uri="{BB962C8B-B14F-4D97-AF65-F5344CB8AC3E}">
        <p14:creationId xmlns:p14="http://schemas.microsoft.com/office/powerpoint/2010/main" val="4146733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a:p>
            <a:r>
              <a:rPr lang="zh-CN" altLang="en-US"/>
              <a:t>为了更好地解决这些问题，这里使用了差分扩展的直方图修改</a:t>
            </a:r>
            <a:endParaRPr lang="en-US" altLang="zh-CN"/>
          </a:p>
        </p:txBody>
      </p:sp>
      <p:sp>
        <p:nvSpPr>
          <p:cNvPr id="4" name="灯片编号占位符 3"/>
          <p:cNvSpPr>
            <a:spLocks noGrp="1"/>
          </p:cNvSpPr>
          <p:nvPr>
            <p:ph type="sldNum" sz="quarter" idx="5"/>
          </p:nvPr>
        </p:nvSpPr>
        <p:spPr/>
        <p:txBody>
          <a:bodyPr/>
          <a:lstStyle/>
          <a:p>
            <a:fld id="{6371B729-817F-448C-AF52-5327A9569471}" type="slidenum">
              <a:rPr lang="zh-CN" altLang="en-US" smtClean="0"/>
              <a:t>14</a:t>
            </a:fld>
            <a:endParaRPr lang="zh-CN" altLang="en-US"/>
          </a:p>
        </p:txBody>
      </p:sp>
    </p:spTree>
    <p:extLst>
      <p:ext uri="{BB962C8B-B14F-4D97-AF65-F5344CB8AC3E}">
        <p14:creationId xmlns:p14="http://schemas.microsoft.com/office/powerpoint/2010/main" val="3004177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首先来介绍一下差值扩展直方图修改</a:t>
            </a:r>
            <a:endParaRPr lang="en-US" altLang="zh-CN"/>
          </a:p>
          <a:p>
            <a:endParaRPr lang="en-US" altLang="zh-CN"/>
          </a:p>
          <a:p>
            <a:r>
              <a:rPr lang="zh-CN" altLang="en-US"/>
              <a:t>对像素矩阵相邻元素作差，得到差值分布直方图，将信息嵌入到差值中而不是原像素中</a:t>
            </a:r>
            <a:endParaRPr lang="en-US" altLang="zh-CN"/>
          </a:p>
          <a:p>
            <a:endParaRPr lang="en-US" altLang="zh-CN"/>
          </a:p>
          <a:p>
            <a:r>
              <a:rPr lang="zh-CN" altLang="en-US"/>
              <a:t>为什么最小值为</a:t>
            </a:r>
            <a:r>
              <a:rPr lang="en-US" altLang="zh-CN"/>
              <a:t>0</a:t>
            </a:r>
            <a:r>
              <a:rPr lang="zh-CN" altLang="en-US"/>
              <a:t>可能性更大：不为</a:t>
            </a:r>
            <a:r>
              <a:rPr lang="en-US" altLang="zh-CN"/>
              <a:t>0</a:t>
            </a:r>
            <a:r>
              <a:rPr lang="zh-CN" altLang="en-US"/>
              <a:t>需要满足的条件更多 需要每一对</a:t>
            </a:r>
            <a:endParaRPr lang="en-US" altLang="zh-CN"/>
          </a:p>
          <a:p>
            <a:endParaRPr lang="en-US" altLang="zh-CN"/>
          </a:p>
          <a:p>
            <a:endParaRPr lang="en-US" altLang="zh-CN"/>
          </a:p>
          <a:p>
            <a:endParaRPr lang="zh-CN" altLang="en-US"/>
          </a:p>
        </p:txBody>
      </p:sp>
      <p:sp>
        <p:nvSpPr>
          <p:cNvPr id="4" name="灯片编号占位符 3"/>
          <p:cNvSpPr>
            <a:spLocks noGrp="1"/>
          </p:cNvSpPr>
          <p:nvPr>
            <p:ph type="sldNum" sz="quarter" idx="5"/>
          </p:nvPr>
        </p:nvSpPr>
        <p:spPr/>
        <p:txBody>
          <a:bodyPr/>
          <a:lstStyle/>
          <a:p>
            <a:fld id="{6371B729-817F-448C-AF52-5327A9569471}" type="slidenum">
              <a:rPr lang="zh-CN" altLang="en-US" smtClean="0"/>
              <a:t>15</a:t>
            </a:fld>
            <a:endParaRPr lang="zh-CN" altLang="en-US"/>
          </a:p>
        </p:txBody>
      </p:sp>
    </p:spTree>
    <p:extLst>
      <p:ext uri="{BB962C8B-B14F-4D97-AF65-F5344CB8AC3E}">
        <p14:creationId xmlns:p14="http://schemas.microsoft.com/office/powerpoint/2010/main" val="2257262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差值可以选择所有相邻相减 </a:t>
            </a:r>
            <a:r>
              <a:rPr lang="en-US" altLang="zh-CN"/>
              <a:t>2-1 3-2 4-3</a:t>
            </a:r>
            <a:r>
              <a:rPr lang="zh-CN" altLang="en-US"/>
              <a:t> 或成对相减</a:t>
            </a:r>
            <a:r>
              <a:rPr lang="en-US" altLang="zh-CN"/>
              <a:t>2-1 4-3</a:t>
            </a:r>
            <a:r>
              <a:rPr lang="zh-CN" altLang="en-US"/>
              <a:t> 这样， </a:t>
            </a:r>
            <a:endParaRPr lang="en-US" altLang="zh-CN"/>
          </a:p>
          <a:p>
            <a:r>
              <a:rPr lang="zh-CN" altLang="en-US"/>
              <a:t>前者会得到一个更大的差值矩阵，嵌入容量也会更大，但是嵌入信息后对载体图像造成的影响也会更大，因为后面的像素值都会受到前面的变化影响</a:t>
            </a:r>
            <a:endParaRPr lang="en-US" altLang="zh-CN"/>
          </a:p>
          <a:p>
            <a:r>
              <a:rPr lang="zh-CN" altLang="en-US"/>
              <a:t>这里选择后者，并使用绝对值，使分布更加集中</a:t>
            </a:r>
            <a:endParaRPr lang="en-US" altLang="zh-CN"/>
          </a:p>
          <a:p>
            <a:endParaRPr lang="en-US" altLang="zh-CN"/>
          </a:p>
          <a:p>
            <a:endParaRPr lang="en-US" altLang="zh-CN"/>
          </a:p>
          <a:p>
            <a:r>
              <a:rPr lang="zh-CN" altLang="en-US"/>
              <a:t>左边是载体图像的像素分布，右边是其对应的差值分布图</a:t>
            </a: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可以看到之前，可嵌入</a:t>
            </a:r>
            <a:r>
              <a:rPr lang="en-US" altLang="zh-CN"/>
              <a:t>bit</a:t>
            </a:r>
            <a:r>
              <a:rPr lang="zh-CN" altLang="en-US"/>
              <a:t>数由像素分布峰值决定，为</a:t>
            </a:r>
            <a:r>
              <a:rPr lang="en-US" altLang="zh-CN"/>
              <a:t>3041bit  </a:t>
            </a:r>
            <a:r>
              <a:rPr lang="zh-CN" altLang="en-US"/>
              <a:t>差值分布则达到了</a:t>
            </a:r>
            <a:r>
              <a:rPr lang="en-US" altLang="zh-CN"/>
              <a:t>22173bit </a:t>
            </a:r>
            <a:r>
              <a:rPr lang="zh-CN" altLang="en-US"/>
              <a:t>扩大了一个数量级</a:t>
            </a: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R</a:t>
            </a:r>
            <a:r>
              <a:rPr lang="zh-CN" altLang="en-US"/>
              <a:t>是嵌入率  </a:t>
            </a:r>
            <a:r>
              <a:rPr lang="en-US" altLang="zh-CN"/>
              <a:t>bit</a:t>
            </a:r>
            <a:r>
              <a:rPr lang="zh-CN" altLang="en-US"/>
              <a:t>数</a:t>
            </a:r>
            <a:r>
              <a:rPr lang="en-US" altLang="zh-CN"/>
              <a:t>/</a:t>
            </a:r>
            <a:r>
              <a:rPr lang="zh-CN" altLang="en-US"/>
              <a:t>载体像素个数</a:t>
            </a:r>
            <a:endParaRPr lang="en-US" altLang="zh-CN"/>
          </a:p>
          <a:p>
            <a:endParaRPr lang="en-US" altLang="zh-CN"/>
          </a:p>
        </p:txBody>
      </p:sp>
      <p:sp>
        <p:nvSpPr>
          <p:cNvPr id="4" name="灯片编号占位符 3"/>
          <p:cNvSpPr>
            <a:spLocks noGrp="1"/>
          </p:cNvSpPr>
          <p:nvPr>
            <p:ph type="sldNum" sz="quarter" idx="5"/>
          </p:nvPr>
        </p:nvSpPr>
        <p:spPr/>
        <p:txBody>
          <a:bodyPr/>
          <a:lstStyle/>
          <a:p>
            <a:fld id="{6371B729-817F-448C-AF52-5327A9569471}" type="slidenum">
              <a:rPr lang="zh-CN" altLang="en-US" smtClean="0"/>
              <a:t>16</a:t>
            </a:fld>
            <a:endParaRPr lang="zh-CN" altLang="en-US"/>
          </a:p>
        </p:txBody>
      </p:sp>
    </p:spTree>
    <p:extLst>
      <p:ext uri="{BB962C8B-B14F-4D97-AF65-F5344CB8AC3E}">
        <p14:creationId xmlns:p14="http://schemas.microsoft.com/office/powerpoint/2010/main" val="1563222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a:p>
            <a:endParaRPr lang="en-US" altLang="zh-CN"/>
          </a:p>
          <a:p>
            <a:r>
              <a:rPr lang="zh-CN" altLang="en-US"/>
              <a:t>将差值直方图 </a:t>
            </a:r>
            <a:r>
              <a:rPr lang="en-US" altLang="zh-CN"/>
              <a:t>p_value</a:t>
            </a:r>
            <a:r>
              <a:rPr lang="zh-CN" altLang="en-US"/>
              <a:t>和</a:t>
            </a:r>
            <a:r>
              <a:rPr lang="en-US" altLang="zh-CN"/>
              <a:t>z_value</a:t>
            </a:r>
            <a:r>
              <a:rPr lang="zh-CN" altLang="en-US"/>
              <a:t>之间的像素向</a:t>
            </a:r>
            <a:r>
              <a:rPr lang="en-US" altLang="zh-CN"/>
              <a:t>z_value</a:t>
            </a:r>
            <a:r>
              <a:rPr lang="zh-CN" altLang="en-US"/>
              <a:t>移动，留出冗余空间 如左图所示</a:t>
            </a:r>
            <a:endParaRPr lang="en-US" altLang="zh-CN"/>
          </a:p>
          <a:p>
            <a:r>
              <a:rPr lang="zh-CN" altLang="en-US"/>
              <a:t>然后嵌入信息，步骤和之前一样，嵌入完成之后得到右图</a:t>
            </a:r>
            <a:endParaRPr lang="en-US" altLang="zh-CN"/>
          </a:p>
        </p:txBody>
      </p:sp>
      <p:sp>
        <p:nvSpPr>
          <p:cNvPr id="4" name="灯片编号占位符 3"/>
          <p:cNvSpPr>
            <a:spLocks noGrp="1"/>
          </p:cNvSpPr>
          <p:nvPr>
            <p:ph type="sldNum" sz="quarter" idx="5"/>
          </p:nvPr>
        </p:nvSpPr>
        <p:spPr/>
        <p:txBody>
          <a:bodyPr/>
          <a:lstStyle/>
          <a:p>
            <a:fld id="{6371B729-817F-448C-AF52-5327A9569471}" type="slidenum">
              <a:rPr lang="zh-CN" altLang="en-US" smtClean="0"/>
              <a:t>17</a:t>
            </a:fld>
            <a:endParaRPr lang="zh-CN" altLang="en-US"/>
          </a:p>
        </p:txBody>
      </p:sp>
    </p:spTree>
    <p:extLst>
      <p:ext uri="{BB962C8B-B14F-4D97-AF65-F5344CB8AC3E}">
        <p14:creationId xmlns:p14="http://schemas.microsoft.com/office/powerpoint/2010/main" val="1494676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a:p>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在把嵌入信息的差值矩阵与载体图像的像素矩阵合并，得到其分布图如右图所示</a:t>
            </a: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嵌入的图像是上面这个，嵌入信息后的载体图像在这里</a:t>
            </a: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嵌入过程就结束了</a:t>
            </a: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a:p>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18</a:t>
            </a:fld>
            <a:endParaRPr lang="zh-CN" altLang="en-US"/>
          </a:p>
        </p:txBody>
      </p:sp>
    </p:spTree>
    <p:extLst>
      <p:ext uri="{BB962C8B-B14F-4D97-AF65-F5344CB8AC3E}">
        <p14:creationId xmlns:p14="http://schemas.microsoft.com/office/powerpoint/2010/main" val="31247139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提取操作先从载体图像中得到差值矩阵，由差值矩阵根据与之前直方图修改算法一样的步骤</a:t>
            </a:r>
            <a:endParaRPr lang="en-US" altLang="zh-CN"/>
          </a:p>
          <a:p>
            <a:r>
              <a:rPr lang="zh-CN" altLang="en-US"/>
              <a:t>遍历 找到</a:t>
            </a:r>
            <a:r>
              <a:rPr lang="en-US" altLang="zh-CN"/>
              <a:t>p_value </a:t>
            </a:r>
            <a:r>
              <a:rPr lang="zh-CN" altLang="en-US"/>
              <a:t>就可以从中提取信息，</a:t>
            </a:r>
            <a:endParaRPr lang="en-US" altLang="zh-CN"/>
          </a:p>
          <a:p>
            <a:r>
              <a:rPr lang="zh-CN" altLang="en-US"/>
              <a:t>最后将复原的差值矩阵合并到图像矩阵中，恢复原图</a:t>
            </a:r>
            <a:endParaRPr lang="en-US" altLang="zh-CN"/>
          </a:p>
          <a:p>
            <a:endParaRPr lang="en-US" altLang="zh-CN"/>
          </a:p>
          <a:p>
            <a:r>
              <a:rPr lang="zh-CN" altLang="en-US"/>
              <a:t>左边分别是嵌入信息前、嵌入信息后 以及提取信息后载体图像的变化</a:t>
            </a:r>
            <a:endParaRPr lang="en-US" altLang="zh-CN"/>
          </a:p>
          <a:p>
            <a:r>
              <a:rPr lang="zh-CN" altLang="en-US"/>
              <a:t>右边是提取信息后的载体图像与嵌入信息前的载体图像的像素分布直方图 它们是一样的</a:t>
            </a:r>
            <a:endParaRPr lang="en-US" altLang="zh-CN"/>
          </a:p>
          <a:p>
            <a:endParaRPr lang="en-US" altLang="zh-CN"/>
          </a:p>
          <a:p>
            <a:r>
              <a:rPr lang="zh-CN" altLang="en-US"/>
              <a:t>经过计算峰值信噪比 </a:t>
            </a:r>
            <a:r>
              <a:rPr lang="en-US" altLang="zh-CN"/>
              <a:t>psnr</a:t>
            </a:r>
            <a:r>
              <a:rPr lang="zh-CN" altLang="en-US"/>
              <a:t>： </a:t>
            </a:r>
            <a:r>
              <a:rPr lang="en-US" altLang="zh-CN"/>
              <a:t>100 </a:t>
            </a:r>
            <a:r>
              <a:rPr lang="zh-CN" altLang="en-US"/>
              <a:t>说明前后图像没有发生变化，实现了无损信息隐藏</a:t>
            </a:r>
            <a:endParaRPr lang="en-US" altLang="zh-CN"/>
          </a:p>
          <a:p>
            <a:endParaRPr lang="en-US" altLang="zh-CN"/>
          </a:p>
          <a:p>
            <a:endParaRPr lang="en-US" altLang="zh-CN"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19</a:t>
            </a:fld>
            <a:endParaRPr lang="zh-CN" altLang="en-US"/>
          </a:p>
        </p:txBody>
      </p:sp>
    </p:spTree>
    <p:extLst>
      <p:ext uri="{BB962C8B-B14F-4D97-AF65-F5344CB8AC3E}">
        <p14:creationId xmlns:p14="http://schemas.microsoft.com/office/powerpoint/2010/main" val="488908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2</a:t>
            </a:fld>
            <a:endParaRPr lang="zh-CN" altLang="en-US"/>
          </a:p>
        </p:txBody>
      </p:sp>
    </p:spTree>
    <p:extLst>
      <p:ext uri="{BB962C8B-B14F-4D97-AF65-F5344CB8AC3E}">
        <p14:creationId xmlns:p14="http://schemas.microsoft.com/office/powerpoint/2010/main" val="3282064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对测试结果进行一些评估 分析</a:t>
            </a:r>
          </a:p>
        </p:txBody>
      </p:sp>
      <p:sp>
        <p:nvSpPr>
          <p:cNvPr id="4" name="灯片编号占位符 3"/>
          <p:cNvSpPr>
            <a:spLocks noGrp="1"/>
          </p:cNvSpPr>
          <p:nvPr>
            <p:ph type="sldNum" sz="quarter" idx="5"/>
          </p:nvPr>
        </p:nvSpPr>
        <p:spPr/>
        <p:txBody>
          <a:bodyPr/>
          <a:lstStyle/>
          <a:p>
            <a:fld id="{6371B729-817F-448C-AF52-5327A9569471}" type="slidenum">
              <a:rPr lang="zh-CN" altLang="en-US" smtClean="0"/>
              <a:t>20</a:t>
            </a:fld>
            <a:endParaRPr lang="zh-CN" altLang="en-US"/>
          </a:p>
        </p:txBody>
      </p:sp>
    </p:spTree>
    <p:extLst>
      <p:ext uri="{BB962C8B-B14F-4D97-AF65-F5344CB8AC3E}">
        <p14:creationId xmlns:p14="http://schemas.microsoft.com/office/powerpoint/2010/main" val="7470800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首先是鲁棒性分析 直方图修改属于空间域的信息隐藏算法</a:t>
            </a:r>
            <a:endParaRPr lang="en-US" altLang="zh-CN"/>
          </a:p>
          <a:p>
            <a:r>
              <a:rPr lang="zh-CN" altLang="en-US"/>
              <a:t>空间域变换的信息隐藏算法一般鲁棒性都比较差</a:t>
            </a:r>
            <a:endParaRPr lang="en-US" altLang="zh-CN"/>
          </a:p>
          <a:p>
            <a:endParaRPr lang="en-US" altLang="zh-CN"/>
          </a:p>
          <a:p>
            <a:r>
              <a:rPr lang="zh-CN" altLang="en-US"/>
              <a:t>并且可逆信息隐藏系统通常也不考虑鲁棒性，因为可逆的要求就是无损提取出原始图像，</a:t>
            </a:r>
            <a:endParaRPr lang="en-US" altLang="zh-CN"/>
          </a:p>
          <a:p>
            <a:r>
              <a:rPr lang="zh-CN" altLang="en-US"/>
              <a:t>而经过压缩噪声等攻击后原始图像就已经失真，无法提取，可逆信息也就没有意义</a:t>
            </a:r>
            <a:endParaRPr lang="en-US" altLang="zh-CN"/>
          </a:p>
          <a:p>
            <a:endParaRPr lang="en-US" altLang="zh-CN"/>
          </a:p>
          <a:p>
            <a:r>
              <a:rPr lang="zh-CN" altLang="en-US"/>
              <a:t>我测试了一下高斯白噪声以及椒盐噪声攻击</a:t>
            </a:r>
            <a:endParaRPr lang="en-US" altLang="zh-CN"/>
          </a:p>
          <a:p>
            <a:r>
              <a:rPr lang="zh-CN" altLang="en-US"/>
              <a:t>高斯噪声 方差分别为  </a:t>
            </a:r>
            <a:endParaRPr lang="en-US" altLang="zh-CN"/>
          </a:p>
        </p:txBody>
      </p:sp>
      <p:sp>
        <p:nvSpPr>
          <p:cNvPr id="4" name="灯片编号占位符 3"/>
          <p:cNvSpPr>
            <a:spLocks noGrp="1"/>
          </p:cNvSpPr>
          <p:nvPr>
            <p:ph type="sldNum" sz="quarter" idx="5"/>
          </p:nvPr>
        </p:nvSpPr>
        <p:spPr/>
        <p:txBody>
          <a:bodyPr/>
          <a:lstStyle/>
          <a:p>
            <a:fld id="{6371B729-817F-448C-AF52-5327A9569471}" type="slidenum">
              <a:rPr lang="zh-CN" altLang="en-US" smtClean="0"/>
              <a:t>21</a:t>
            </a:fld>
            <a:endParaRPr lang="zh-CN" altLang="en-US"/>
          </a:p>
        </p:txBody>
      </p:sp>
    </p:spTree>
    <p:extLst>
      <p:ext uri="{BB962C8B-B14F-4D97-AF65-F5344CB8AC3E}">
        <p14:creationId xmlns:p14="http://schemas.microsoft.com/office/powerpoint/2010/main" val="14587172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这是添加椒盐噪声后的结果</a:t>
            </a:r>
            <a:endParaRPr lang="en-US" altLang="zh-CN"/>
          </a:p>
          <a:p>
            <a:endParaRPr lang="en-US" altLang="zh-CN"/>
          </a:p>
          <a:p>
            <a:endParaRPr lang="en-US" altLang="zh-CN"/>
          </a:p>
        </p:txBody>
      </p:sp>
      <p:sp>
        <p:nvSpPr>
          <p:cNvPr id="4" name="灯片编号占位符 3"/>
          <p:cNvSpPr>
            <a:spLocks noGrp="1"/>
          </p:cNvSpPr>
          <p:nvPr>
            <p:ph type="sldNum" sz="quarter" idx="5"/>
          </p:nvPr>
        </p:nvSpPr>
        <p:spPr/>
        <p:txBody>
          <a:bodyPr/>
          <a:lstStyle/>
          <a:p>
            <a:fld id="{6371B729-817F-448C-AF52-5327A9569471}" type="slidenum">
              <a:rPr lang="zh-CN" altLang="en-US" smtClean="0"/>
              <a:t>22</a:t>
            </a:fld>
            <a:endParaRPr lang="zh-CN" altLang="en-US"/>
          </a:p>
        </p:txBody>
      </p:sp>
    </p:spTree>
    <p:extLst>
      <p:ext uri="{BB962C8B-B14F-4D97-AF65-F5344CB8AC3E}">
        <p14:creationId xmlns:p14="http://schemas.microsoft.com/office/powerpoint/2010/main" val="29421267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a:p>
            <a:r>
              <a:rPr lang="zh-CN" altLang="en-US"/>
              <a:t>总结 </a:t>
            </a:r>
            <a:endParaRPr lang="en-US" altLang="zh-CN"/>
          </a:p>
          <a:p>
            <a:endParaRPr lang="en-US" altLang="zh-CN"/>
          </a:p>
          <a:p>
            <a:r>
              <a:rPr lang="en-US" altLang="zh-CN"/>
              <a:t>1…. </a:t>
            </a:r>
            <a:r>
              <a:rPr lang="zh-CN" altLang="en-US"/>
              <a:t>以</a:t>
            </a:r>
            <a:r>
              <a:rPr lang="en-US" altLang="zh-CN"/>
              <a:t>lena</a:t>
            </a:r>
            <a:r>
              <a:rPr lang="zh-CN" altLang="en-US"/>
              <a:t>图为例，单纯的直方图修改只有</a:t>
            </a:r>
            <a:r>
              <a:rPr lang="en-US" altLang="zh-CN"/>
              <a:t>3000bit</a:t>
            </a:r>
            <a:r>
              <a:rPr lang="zh-CN" altLang="en-US"/>
              <a:t>左右的容量 使用差值扩展之后容量提升为了</a:t>
            </a:r>
            <a:r>
              <a:rPr lang="en-US" altLang="zh-CN"/>
              <a:t>22000bit</a:t>
            </a:r>
            <a:r>
              <a:rPr lang="zh-CN" altLang="en-US"/>
              <a:t>左右，且这种提升是很稳定的</a:t>
            </a:r>
            <a:endParaRPr lang="en-US" altLang="zh-CN"/>
          </a:p>
          <a:p>
            <a:r>
              <a:rPr lang="en-US" altLang="zh-CN"/>
              <a:t>2…</a:t>
            </a:r>
          </a:p>
          <a:p>
            <a:r>
              <a:rPr lang="en-US" altLang="zh-CN"/>
              <a:t>3…</a:t>
            </a:r>
          </a:p>
          <a:p>
            <a:r>
              <a:rPr lang="en-US" altLang="zh-CN"/>
              <a:t>4…</a:t>
            </a:r>
            <a:r>
              <a:rPr lang="zh-CN" altLang="en-US"/>
              <a:t>但是鲁棒性较差，这可能也是发展前景之一</a:t>
            </a:r>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23</a:t>
            </a:fld>
            <a:endParaRPr lang="zh-CN" altLang="en-US"/>
          </a:p>
        </p:txBody>
      </p:sp>
    </p:spTree>
    <p:extLst>
      <p:ext uri="{BB962C8B-B14F-4D97-AF65-F5344CB8AC3E}">
        <p14:creationId xmlns:p14="http://schemas.microsoft.com/office/powerpoint/2010/main" val="2237775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主要的参考文献</a:t>
            </a:r>
            <a:endParaRPr lang="en-US" altLang="zh-CN"/>
          </a:p>
        </p:txBody>
      </p:sp>
      <p:sp>
        <p:nvSpPr>
          <p:cNvPr id="4" name="灯片编号占位符 3"/>
          <p:cNvSpPr>
            <a:spLocks noGrp="1"/>
          </p:cNvSpPr>
          <p:nvPr>
            <p:ph type="sldNum" sz="quarter" idx="5"/>
          </p:nvPr>
        </p:nvSpPr>
        <p:spPr/>
        <p:txBody>
          <a:bodyPr/>
          <a:lstStyle/>
          <a:p>
            <a:fld id="{6371B729-817F-448C-AF52-5327A9569471}" type="slidenum">
              <a:rPr lang="zh-CN" altLang="en-US" smtClean="0"/>
              <a:t>24</a:t>
            </a:fld>
            <a:endParaRPr lang="zh-CN" altLang="en-US"/>
          </a:p>
        </p:txBody>
      </p:sp>
    </p:spTree>
    <p:extLst>
      <p:ext uri="{BB962C8B-B14F-4D97-AF65-F5344CB8AC3E}">
        <p14:creationId xmlns:p14="http://schemas.microsoft.com/office/powerpoint/2010/main" val="6822203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谢谢，我的汇报结束</a:t>
            </a:r>
          </a:p>
        </p:txBody>
      </p:sp>
      <p:sp>
        <p:nvSpPr>
          <p:cNvPr id="4" name="灯片编号占位符 3"/>
          <p:cNvSpPr>
            <a:spLocks noGrp="1"/>
          </p:cNvSpPr>
          <p:nvPr>
            <p:ph type="sldNum" sz="quarter" idx="5"/>
          </p:nvPr>
        </p:nvSpPr>
        <p:spPr/>
        <p:txBody>
          <a:bodyPr/>
          <a:lstStyle/>
          <a:p>
            <a:fld id="{6371B729-817F-448C-AF52-5327A9569471}" type="slidenum">
              <a:rPr lang="zh-CN" altLang="en-US" smtClean="0"/>
              <a:t>25</a:t>
            </a:fld>
            <a:endParaRPr lang="zh-CN" altLang="en-US"/>
          </a:p>
        </p:txBody>
      </p:sp>
    </p:spTree>
    <p:extLst>
      <p:ext uri="{BB962C8B-B14F-4D97-AF65-F5344CB8AC3E}">
        <p14:creationId xmlns:p14="http://schemas.microsoft.com/office/powerpoint/2010/main" val="3726118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首先介绍一下可逆信息隐藏的基本概念</a:t>
            </a:r>
          </a:p>
        </p:txBody>
      </p:sp>
      <p:sp>
        <p:nvSpPr>
          <p:cNvPr id="4" name="灯片编号占位符 3"/>
          <p:cNvSpPr>
            <a:spLocks noGrp="1"/>
          </p:cNvSpPr>
          <p:nvPr>
            <p:ph type="sldNum" sz="quarter" idx="5"/>
          </p:nvPr>
        </p:nvSpPr>
        <p:spPr/>
        <p:txBody>
          <a:bodyPr/>
          <a:lstStyle/>
          <a:p>
            <a:fld id="{6371B729-817F-448C-AF52-5327A9569471}" type="slidenum">
              <a:rPr lang="zh-CN" altLang="en-US" smtClean="0"/>
              <a:t>3</a:t>
            </a:fld>
            <a:endParaRPr lang="zh-CN" altLang="en-US"/>
          </a:p>
        </p:txBody>
      </p:sp>
    </p:spTree>
    <p:extLst>
      <p:ext uri="{BB962C8B-B14F-4D97-AF65-F5344CB8AC3E}">
        <p14:creationId xmlns:p14="http://schemas.microsoft.com/office/powerpoint/2010/main" val="381102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a:p>
            <a:r>
              <a:rPr lang="en-US" altLang="zh-CN"/>
              <a:t>…</a:t>
            </a:r>
          </a:p>
          <a:p>
            <a:r>
              <a:rPr lang="zh-CN" altLang="en-US"/>
              <a:t>可逆信息隐藏的最大优势在于如果图像在传输过程中没有受到损失，那么使用可逆信息隐藏算法，</a:t>
            </a:r>
            <a:endParaRPr lang="en-US" altLang="zh-CN"/>
          </a:p>
          <a:p>
            <a:r>
              <a:rPr lang="zh-CN" altLang="en-US"/>
              <a:t>能够消除因为信息嵌入造成的图像失真，重建原始图像</a:t>
            </a:r>
          </a:p>
        </p:txBody>
      </p:sp>
      <p:sp>
        <p:nvSpPr>
          <p:cNvPr id="4" name="灯片编号占位符 3"/>
          <p:cNvSpPr>
            <a:spLocks noGrp="1"/>
          </p:cNvSpPr>
          <p:nvPr>
            <p:ph type="sldNum" sz="quarter" idx="5"/>
          </p:nvPr>
        </p:nvSpPr>
        <p:spPr/>
        <p:txBody>
          <a:bodyPr/>
          <a:lstStyle/>
          <a:p>
            <a:fld id="{6371B729-817F-448C-AF52-5327A9569471}" type="slidenum">
              <a:rPr lang="zh-CN" altLang="en-US" smtClean="0"/>
              <a:t>4</a:t>
            </a:fld>
            <a:endParaRPr lang="zh-CN" altLang="en-US"/>
          </a:p>
        </p:txBody>
      </p:sp>
    </p:spTree>
    <p:extLst>
      <p:ext uri="{BB962C8B-B14F-4D97-AF65-F5344CB8AC3E}">
        <p14:creationId xmlns:p14="http://schemas.microsoft.com/office/powerpoint/2010/main" val="582352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过去</a:t>
            </a:r>
            <a:r>
              <a:rPr lang="en-US" altLang="zh-CN"/>
              <a:t>30</a:t>
            </a:r>
            <a:r>
              <a:rPr lang="zh-CN" altLang="en-US"/>
              <a:t>年里可逆信息隐藏技术不断发展，主要经历了三个阶段</a:t>
            </a:r>
            <a:endParaRPr lang="en-US" altLang="zh-CN"/>
          </a:p>
          <a:p>
            <a:endParaRPr lang="en-US" altLang="zh-CN"/>
          </a:p>
          <a:p>
            <a:r>
              <a:rPr lang="zh-CN" altLang="en-US"/>
              <a:t>早期</a:t>
            </a:r>
            <a:endParaRPr lang="en-US" altLang="zh-CN"/>
          </a:p>
          <a:p>
            <a:endParaRPr lang="en-US" altLang="zh-CN"/>
          </a:p>
          <a:p>
            <a:r>
              <a:rPr lang="zh-CN" altLang="en-US"/>
              <a:t>中期</a:t>
            </a:r>
            <a:endParaRPr lang="en-US" altLang="zh-CN"/>
          </a:p>
          <a:p>
            <a:endParaRPr lang="en-US" altLang="zh-CN"/>
          </a:p>
          <a:p>
            <a:r>
              <a:rPr lang="zh-CN" altLang="en-US"/>
              <a:t>现在</a:t>
            </a:r>
            <a:endParaRPr lang="en-US" altLang="zh-CN"/>
          </a:p>
          <a:p>
            <a:r>
              <a:rPr lang="zh-CN" altLang="en-US"/>
              <a:t>可逆信息发展的比较成熟，同时新的技术观念层出不穷，需要突破之前的框架和理念，寻求深度融合以及应用创新</a:t>
            </a:r>
            <a:endParaRPr lang="en-US" altLang="zh-CN"/>
          </a:p>
          <a:p>
            <a:endParaRPr lang="zh-CN" altLang="en-US"/>
          </a:p>
        </p:txBody>
      </p:sp>
      <p:sp>
        <p:nvSpPr>
          <p:cNvPr id="4" name="灯片编号占位符 3"/>
          <p:cNvSpPr>
            <a:spLocks noGrp="1"/>
          </p:cNvSpPr>
          <p:nvPr>
            <p:ph type="sldNum" sz="quarter" idx="5"/>
          </p:nvPr>
        </p:nvSpPr>
        <p:spPr/>
        <p:txBody>
          <a:bodyPr/>
          <a:lstStyle/>
          <a:p>
            <a:fld id="{6371B729-817F-448C-AF52-5327A9569471}" type="slidenum">
              <a:rPr lang="zh-CN" altLang="en-US" smtClean="0"/>
              <a:t>5</a:t>
            </a:fld>
            <a:endParaRPr lang="zh-CN" altLang="en-US"/>
          </a:p>
        </p:txBody>
      </p:sp>
    </p:spTree>
    <p:extLst>
      <p:ext uri="{BB962C8B-B14F-4D97-AF65-F5344CB8AC3E}">
        <p14:creationId xmlns:p14="http://schemas.microsoft.com/office/powerpoint/2010/main" val="2755610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我们先来了解一下直方图修改算法</a:t>
            </a:r>
          </a:p>
        </p:txBody>
      </p:sp>
      <p:sp>
        <p:nvSpPr>
          <p:cNvPr id="4" name="灯片编号占位符 3"/>
          <p:cNvSpPr>
            <a:spLocks noGrp="1"/>
          </p:cNvSpPr>
          <p:nvPr>
            <p:ph type="sldNum" sz="quarter" idx="5"/>
          </p:nvPr>
        </p:nvSpPr>
        <p:spPr/>
        <p:txBody>
          <a:bodyPr/>
          <a:lstStyle/>
          <a:p>
            <a:fld id="{6371B729-817F-448C-AF52-5327A9569471}" type="slidenum">
              <a:rPr lang="zh-CN" altLang="en-US" smtClean="0"/>
              <a:t>6</a:t>
            </a:fld>
            <a:endParaRPr lang="zh-CN" altLang="en-US"/>
          </a:p>
        </p:txBody>
      </p:sp>
    </p:spTree>
    <p:extLst>
      <p:ext uri="{BB962C8B-B14F-4D97-AF65-F5344CB8AC3E}">
        <p14:creationId xmlns:p14="http://schemas.microsoft.com/office/powerpoint/2010/main" val="3697612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在</a:t>
            </a:r>
            <a:r>
              <a:rPr lang="en-US" altLang="zh-CN"/>
              <a:t>HS</a:t>
            </a:r>
            <a:r>
              <a:rPr lang="zh-CN" altLang="en-US"/>
              <a:t>嵌 入过程中，图像的总体统计特性不会大幅改变，因而能够作为可逆参考的基准，</a:t>
            </a:r>
            <a:endParaRPr lang="en-US" altLang="zh-CN"/>
          </a:p>
          <a:p>
            <a:r>
              <a:rPr lang="zh-CN" altLang="en-US"/>
              <a:t>也能够保持图像语义．整个嵌入过程也非常简单、有效</a:t>
            </a:r>
            <a:r>
              <a:rPr lang="en-US" altLang="zh-CN"/>
              <a:t>.</a:t>
            </a:r>
            <a:endParaRPr lang="zh-CN" altLang="en-US"/>
          </a:p>
        </p:txBody>
      </p:sp>
      <p:sp>
        <p:nvSpPr>
          <p:cNvPr id="4" name="灯片编号占位符 3"/>
          <p:cNvSpPr>
            <a:spLocks noGrp="1"/>
          </p:cNvSpPr>
          <p:nvPr>
            <p:ph type="sldNum" sz="quarter" idx="5"/>
          </p:nvPr>
        </p:nvSpPr>
        <p:spPr/>
        <p:txBody>
          <a:bodyPr/>
          <a:lstStyle/>
          <a:p>
            <a:fld id="{6371B729-817F-448C-AF52-5327A9569471}" type="slidenum">
              <a:rPr lang="zh-CN" altLang="en-US" smtClean="0"/>
              <a:t>7</a:t>
            </a:fld>
            <a:endParaRPr lang="zh-CN" altLang="en-US"/>
          </a:p>
        </p:txBody>
      </p:sp>
    </p:spTree>
    <p:extLst>
      <p:ext uri="{BB962C8B-B14F-4D97-AF65-F5344CB8AC3E}">
        <p14:creationId xmlns:p14="http://schemas.microsoft.com/office/powerpoint/2010/main" val="3764349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以经典</a:t>
            </a:r>
            <a:r>
              <a:rPr lang="en-US" altLang="zh-CN"/>
              <a:t>lena</a:t>
            </a:r>
            <a:r>
              <a:rPr lang="zh-CN" altLang="en-US"/>
              <a:t>图为例，首先获得其灰度图像，</a:t>
            </a:r>
            <a:endParaRPr lang="en-US" altLang="zh-CN"/>
          </a:p>
          <a:p>
            <a:r>
              <a:rPr lang="zh-CN" altLang="en-US"/>
              <a:t>然后计算得到图像的像素值分布情况 如右图所示</a:t>
            </a:r>
            <a:endParaRPr lang="en-US" altLang="zh-CN"/>
          </a:p>
          <a:p>
            <a:r>
              <a:rPr lang="zh-CN" altLang="en-US"/>
              <a:t>记录下像素值分布最多与最少的点，</a:t>
            </a:r>
            <a:endParaRPr lang="en-US" altLang="zh-CN"/>
          </a:p>
          <a:p>
            <a:r>
              <a:rPr lang="zh-CN" altLang="en-US"/>
              <a:t>统计后可知，分布次数最多的像素值为</a:t>
            </a:r>
            <a:r>
              <a:rPr lang="en-US" altLang="zh-CN"/>
              <a:t>37</a:t>
            </a:r>
            <a:r>
              <a:rPr lang="zh-CN" altLang="en-US"/>
              <a:t>，出现了</a:t>
            </a:r>
            <a:r>
              <a:rPr lang="en-US" altLang="zh-CN"/>
              <a:t>3041</a:t>
            </a:r>
            <a:r>
              <a:rPr lang="zh-CN" altLang="en-US"/>
              <a:t>次，最少的像素值为</a:t>
            </a:r>
            <a:r>
              <a:rPr lang="en-US" altLang="zh-CN"/>
              <a:t>230</a:t>
            </a:r>
            <a:r>
              <a:rPr lang="zh-CN" altLang="en-US"/>
              <a:t> 一次也没有出现</a:t>
            </a:r>
            <a:endParaRPr lang="en-US" altLang="zh-CN"/>
          </a:p>
          <a:p>
            <a:endParaRPr lang="en-US" altLang="zh-CN"/>
          </a:p>
        </p:txBody>
      </p:sp>
      <p:sp>
        <p:nvSpPr>
          <p:cNvPr id="4" name="灯片编号占位符 3"/>
          <p:cNvSpPr>
            <a:spLocks noGrp="1"/>
          </p:cNvSpPr>
          <p:nvPr>
            <p:ph type="sldNum" sz="quarter" idx="5"/>
          </p:nvPr>
        </p:nvSpPr>
        <p:spPr/>
        <p:txBody>
          <a:bodyPr/>
          <a:lstStyle/>
          <a:p>
            <a:fld id="{6371B729-817F-448C-AF52-5327A9569471}" type="slidenum">
              <a:rPr lang="zh-CN" altLang="en-US" smtClean="0"/>
              <a:t>8</a:t>
            </a:fld>
            <a:endParaRPr lang="zh-CN" altLang="en-US"/>
          </a:p>
        </p:txBody>
      </p:sp>
    </p:spTree>
    <p:extLst>
      <p:ext uri="{BB962C8B-B14F-4D97-AF65-F5344CB8AC3E}">
        <p14:creationId xmlns:p14="http://schemas.microsoft.com/office/powerpoint/2010/main" val="3402212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30000"/>
              </a:lnSpc>
            </a:pPr>
            <a:r>
              <a:rPr lang="zh-CN" altLang="en-US"/>
              <a:t>接下来</a:t>
            </a:r>
            <a:r>
              <a:rPr lang="zh-CN" altLang="en-US" sz="1200">
                <a:cs typeface="+mn-ea"/>
                <a:sym typeface="+mn-lt"/>
              </a:rPr>
              <a:t>按顺序遍历图像，</a:t>
            </a:r>
            <a:r>
              <a:rPr lang="zh-CN" altLang="en-US" sz="1200"/>
              <a:t>将</a:t>
            </a:r>
            <a:r>
              <a:rPr lang="en-US" altLang="zh-CN" sz="1200"/>
              <a:t>p_value</a:t>
            </a:r>
            <a:r>
              <a:rPr lang="zh-CN" altLang="en-US" sz="1200"/>
              <a:t>与</a:t>
            </a:r>
            <a:r>
              <a:rPr lang="en-US" altLang="zh-CN" sz="1200"/>
              <a:t>z_value</a:t>
            </a:r>
            <a:r>
              <a:rPr lang="zh-CN" altLang="en-US" sz="1200"/>
              <a:t>之间的像素值向</a:t>
            </a:r>
            <a:r>
              <a:rPr lang="en-US" altLang="zh-CN" sz="1200"/>
              <a:t>z_value</a:t>
            </a:r>
            <a:r>
              <a:rPr lang="zh-CN" altLang="en-US" sz="1200"/>
              <a:t>方向移动一格</a:t>
            </a:r>
            <a:endParaRPr lang="en-US" altLang="zh-CN" sz="1200"/>
          </a:p>
          <a:p>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Flag</a:t>
            </a:r>
            <a:r>
              <a:rPr lang="zh-CN" altLang="en-US"/>
              <a:t>是一个标记参数  如果</a:t>
            </a:r>
            <a:r>
              <a:rPr lang="en-US" altLang="zh-CN"/>
              <a:t>p_value&lt;z_value flag=1 </a:t>
            </a:r>
            <a:r>
              <a:rPr lang="zh-CN" altLang="en-US"/>
              <a:t>它们之间的像素值加</a:t>
            </a:r>
            <a:r>
              <a:rPr lang="en-US" altLang="zh-CN"/>
              <a:t>1</a:t>
            </a:r>
            <a:r>
              <a:rPr lang="zh-CN" altLang="en-US"/>
              <a:t>向右移动</a:t>
            </a:r>
            <a:r>
              <a:rPr lang="en-US" altLang="zh-CN"/>
              <a:t> </a:t>
            </a:r>
            <a:r>
              <a:rPr lang="zh-CN" altLang="en-US"/>
              <a:t>否则 </a:t>
            </a:r>
            <a:r>
              <a:rPr lang="en-US" altLang="zh-CN"/>
              <a:t>flag=-1 </a:t>
            </a:r>
            <a:r>
              <a:rPr lang="zh-CN" altLang="en-US"/>
              <a:t>像素值减一 向左移动</a:t>
            </a: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这里</a:t>
            </a:r>
            <a:r>
              <a:rPr lang="en-US" altLang="zh-CN"/>
              <a:t>Flag=1</a:t>
            </a:r>
            <a:r>
              <a:rPr lang="zh-CN" altLang="en-US"/>
              <a:t>也就向右边移动一格，</a:t>
            </a:r>
            <a:endParaRPr lang="en-US" altLang="zh-CN"/>
          </a:p>
          <a:p>
            <a:endParaRPr lang="en-US" altLang="zh-CN"/>
          </a:p>
          <a:p>
            <a:r>
              <a:rPr lang="zh-CN" altLang="en-US"/>
              <a:t>我们可以看到蓝色柱子就是平移后空出来的</a:t>
            </a:r>
            <a:endParaRPr lang="en-US" altLang="zh-CN"/>
          </a:p>
          <a:p>
            <a:endParaRPr lang="en-US" altLang="zh-CN"/>
          </a:p>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9</a:t>
            </a:fld>
            <a:endParaRPr lang="zh-CN" altLang="en-US"/>
          </a:p>
        </p:txBody>
      </p:sp>
    </p:spTree>
    <p:extLst>
      <p:ext uri="{BB962C8B-B14F-4D97-AF65-F5344CB8AC3E}">
        <p14:creationId xmlns:p14="http://schemas.microsoft.com/office/powerpoint/2010/main" val="37626216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幻灯片1">
    <p:bg>
      <p:bgPr>
        <a:solidFill>
          <a:schemeClr val="bg1"/>
        </a:solidFill>
        <a:effectLst/>
      </p:bgPr>
    </p:bg>
    <p:spTree>
      <p:nvGrpSpPr>
        <p:cNvPr id="1" name=""/>
        <p:cNvGrpSpPr/>
        <p:nvPr/>
      </p:nvGrpSpPr>
      <p:grpSpPr>
        <a:xfrm>
          <a:off x="0" y="0"/>
          <a:ext cx="0" cy="0"/>
          <a:chOff x="0" y="0"/>
          <a:chExt cx="0" cy="0"/>
        </a:xfrm>
      </p:grpSpPr>
      <p:sp>
        <p:nvSpPr>
          <p:cNvPr id="47" name="箭头: 五边形 46">
            <a:extLst>
              <a:ext uri="{FF2B5EF4-FFF2-40B4-BE49-F238E27FC236}">
                <a16:creationId xmlns:a16="http://schemas.microsoft.com/office/drawing/2014/main" id="{E27F0E8A-FBE3-41B6-A56B-7A14F7AAA7BA}"/>
              </a:ext>
            </a:extLst>
          </p:cNvPr>
          <p:cNvSpPr/>
          <p:nvPr userDrawn="1"/>
        </p:nvSpPr>
        <p:spPr>
          <a:xfrm rot="5400000">
            <a:off x="-1070579" y="2025798"/>
            <a:ext cx="6858002" cy="2806406"/>
          </a:xfrm>
          <a:prstGeom prst="homePlate">
            <a:avLst>
              <a:gd name="adj" fmla="val 322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pic>
        <p:nvPicPr>
          <p:cNvPr id="4" name="图片 3">
            <a:extLst>
              <a:ext uri="{FF2B5EF4-FFF2-40B4-BE49-F238E27FC236}">
                <a16:creationId xmlns:a16="http://schemas.microsoft.com/office/drawing/2014/main" id="{8EAB9554-0968-7F4C-B17C-055427BAAC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3142" y="2263721"/>
            <a:ext cx="2330560" cy="2330560"/>
          </a:xfrm>
          <a:prstGeom prst="rect">
            <a:avLst/>
          </a:prstGeom>
        </p:spPr>
      </p:pic>
    </p:spTree>
    <p:extLst>
      <p:ext uri="{BB962C8B-B14F-4D97-AF65-F5344CB8AC3E}">
        <p14:creationId xmlns:p14="http://schemas.microsoft.com/office/powerpoint/2010/main" val="4020554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转场-长标题">
    <p:spTree>
      <p:nvGrpSpPr>
        <p:cNvPr id="1" name=""/>
        <p:cNvGrpSpPr/>
        <p:nvPr/>
      </p:nvGrpSpPr>
      <p:grpSpPr>
        <a:xfrm>
          <a:off x="0" y="0"/>
          <a:ext cx="0" cy="0"/>
          <a:chOff x="0" y="0"/>
          <a:chExt cx="0" cy="0"/>
        </a:xfrm>
      </p:grpSpPr>
      <p:sp>
        <p:nvSpPr>
          <p:cNvPr id="7" name="箭头: 五边形 6">
            <a:extLst>
              <a:ext uri="{FF2B5EF4-FFF2-40B4-BE49-F238E27FC236}">
                <a16:creationId xmlns:a16="http://schemas.microsoft.com/office/drawing/2014/main" id="{EF621E98-351F-489A-ADCE-3FC79FDE6DDD}"/>
              </a:ext>
            </a:extLst>
          </p:cNvPr>
          <p:cNvSpPr/>
          <p:nvPr userDrawn="1"/>
        </p:nvSpPr>
        <p:spPr>
          <a:xfrm rot="19659736">
            <a:off x="-59387" y="6355211"/>
            <a:ext cx="1593667" cy="240022"/>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五边形 24">
            <a:extLst>
              <a:ext uri="{FF2B5EF4-FFF2-40B4-BE49-F238E27FC236}">
                <a16:creationId xmlns:a16="http://schemas.microsoft.com/office/drawing/2014/main" id="{C25A5A92-C8E6-4CA8-AB93-8B885C5EA989}"/>
              </a:ext>
            </a:extLst>
          </p:cNvPr>
          <p:cNvSpPr/>
          <p:nvPr userDrawn="1"/>
        </p:nvSpPr>
        <p:spPr>
          <a:xfrm rot="19659736">
            <a:off x="501875" y="5626509"/>
            <a:ext cx="1198809" cy="202681"/>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五边形 25">
            <a:extLst>
              <a:ext uri="{FF2B5EF4-FFF2-40B4-BE49-F238E27FC236}">
                <a16:creationId xmlns:a16="http://schemas.microsoft.com/office/drawing/2014/main" id="{0B284135-360D-47CC-8BC2-5C03015968F7}"/>
              </a:ext>
            </a:extLst>
          </p:cNvPr>
          <p:cNvSpPr/>
          <p:nvPr userDrawn="1"/>
        </p:nvSpPr>
        <p:spPr>
          <a:xfrm rot="19659736">
            <a:off x="11343042" y="442070"/>
            <a:ext cx="869215" cy="124045"/>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五边形 26">
            <a:extLst>
              <a:ext uri="{FF2B5EF4-FFF2-40B4-BE49-F238E27FC236}">
                <a16:creationId xmlns:a16="http://schemas.microsoft.com/office/drawing/2014/main" id="{D0824BE2-0B1A-47B1-BAAF-7C29E1879AE7}"/>
              </a:ext>
            </a:extLst>
          </p:cNvPr>
          <p:cNvSpPr/>
          <p:nvPr userDrawn="1"/>
        </p:nvSpPr>
        <p:spPr>
          <a:xfrm rot="19659736">
            <a:off x="10829985" y="427917"/>
            <a:ext cx="542830" cy="99029"/>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019191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EFA6140-51C5-4185-BAC6-C973BE6BC646}"/>
              </a:ext>
            </a:extLst>
          </p:cNvPr>
          <p:cNvCxnSpPr>
            <a:cxnSpLocks/>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任意多边形: 形状 11">
            <a:extLst>
              <a:ext uri="{FF2B5EF4-FFF2-40B4-BE49-F238E27FC236}">
                <a16:creationId xmlns:a16="http://schemas.microsoft.com/office/drawing/2014/main" id="{053D6D2E-F110-4473-8442-17B28C05A741}"/>
              </a:ext>
            </a:extLst>
          </p:cNvPr>
          <p:cNvSpPr/>
          <p:nvPr/>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prstTxWarp prst="textNoShape">
              <a:avLst/>
            </a:prstTxWarp>
            <a:noAutofit/>
          </a:bodyPr>
          <a:lstStyle/>
          <a:p>
            <a:pPr algn="ctr">
              <a:lnSpc>
                <a:spcPct val="130000"/>
              </a:lnSpc>
            </a:pPr>
            <a:endParaRPr lang="en-US" sz="4000" dirty="0">
              <a:solidFill>
                <a:schemeClr val="accent3"/>
              </a:solidFill>
              <a:cs typeface="+mn-ea"/>
              <a:sym typeface="+mn-lt"/>
            </a:endParaRPr>
          </a:p>
        </p:txBody>
      </p:sp>
      <p:sp>
        <p:nvSpPr>
          <p:cNvPr id="7" name="灯片编号占位符 6">
            <a:extLst>
              <a:ext uri="{FF2B5EF4-FFF2-40B4-BE49-F238E27FC236}">
                <a16:creationId xmlns:a16="http://schemas.microsoft.com/office/drawing/2014/main" id="{1432E0A4-1678-4295-A72D-EFF568FFBAD8}"/>
              </a:ext>
            </a:extLst>
          </p:cNvPr>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pPr/>
              <a:t>‹#›</a:t>
            </a:fld>
            <a:endParaRPr lang="zh-CN" altLang="en-US" dirty="0"/>
          </a:p>
        </p:txBody>
      </p:sp>
      <p:pic>
        <p:nvPicPr>
          <p:cNvPr id="6" name="图片 5">
            <a:extLst>
              <a:ext uri="{FF2B5EF4-FFF2-40B4-BE49-F238E27FC236}">
                <a16:creationId xmlns:a16="http://schemas.microsoft.com/office/drawing/2014/main" id="{E6BEB427-D252-4942-9F34-301C642191AD}"/>
              </a:ext>
            </a:extLst>
          </p:cNvPr>
          <p:cNvPicPr>
            <a:picLocks noChangeAspect="1"/>
          </p:cNvPicPr>
          <p:nvPr userDrawn="1"/>
        </p:nvPicPr>
        <p:blipFill>
          <a:blip r:embed="rId2"/>
          <a:stretch>
            <a:fillRect/>
          </a:stretch>
        </p:blipFill>
        <p:spPr>
          <a:xfrm>
            <a:off x="744128" y="6420492"/>
            <a:ext cx="958362" cy="236837"/>
          </a:xfrm>
          <a:prstGeom prst="rect">
            <a:avLst/>
          </a:prstGeom>
        </p:spPr>
      </p:pic>
      <p:pic>
        <p:nvPicPr>
          <p:cNvPr id="11" name="图片 10">
            <a:extLst>
              <a:ext uri="{FF2B5EF4-FFF2-40B4-BE49-F238E27FC236}">
                <a16:creationId xmlns:a16="http://schemas.microsoft.com/office/drawing/2014/main" id="{17358D7B-1DA9-9E4B-AFF1-9A13B20D43F0}"/>
              </a:ext>
            </a:extLst>
          </p:cNvPr>
          <p:cNvPicPr>
            <a:picLocks noChangeAspect="1"/>
          </p:cNvPicPr>
          <p:nvPr userDrawn="1"/>
        </p:nvPicPr>
        <p:blipFill>
          <a:blip r:embed="rId3"/>
          <a:stretch>
            <a:fillRect/>
          </a:stretch>
        </p:blipFill>
        <p:spPr>
          <a:xfrm>
            <a:off x="9966201" y="381027"/>
            <a:ext cx="1552699" cy="494974"/>
          </a:xfrm>
          <a:prstGeom prst="rect">
            <a:avLst/>
          </a:prstGeom>
        </p:spPr>
      </p:pic>
      <p:sp>
        <p:nvSpPr>
          <p:cNvPr id="8" name="标题 1">
            <a:extLst>
              <a:ext uri="{FF2B5EF4-FFF2-40B4-BE49-F238E27FC236}">
                <a16:creationId xmlns:a16="http://schemas.microsoft.com/office/drawing/2014/main" id="{ACA3C166-80E6-1B4A-AD5B-C8D47456872F}"/>
              </a:ext>
            </a:extLst>
          </p:cNvPr>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p>
        </p:txBody>
      </p:sp>
    </p:spTree>
    <p:extLst>
      <p:ext uri="{BB962C8B-B14F-4D97-AF65-F5344CB8AC3E}">
        <p14:creationId xmlns:p14="http://schemas.microsoft.com/office/powerpoint/2010/main" val="3728291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横向图片">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EFA6140-51C5-4185-BAC6-C973BE6BC646}"/>
              </a:ext>
            </a:extLst>
          </p:cNvPr>
          <p:cNvCxnSpPr>
            <a:cxnSpLocks/>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1432E0A4-1678-4295-A72D-EFF568FFBAD8}"/>
              </a:ext>
            </a:extLst>
          </p:cNvPr>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pPr/>
              <a:t>‹#›</a:t>
            </a:fld>
            <a:endParaRPr lang="zh-CN" altLang="en-US" dirty="0"/>
          </a:p>
        </p:txBody>
      </p:sp>
      <p:sp>
        <p:nvSpPr>
          <p:cNvPr id="91" name="图片占位符 90">
            <a:extLst>
              <a:ext uri="{FF2B5EF4-FFF2-40B4-BE49-F238E27FC236}">
                <a16:creationId xmlns:a16="http://schemas.microsoft.com/office/drawing/2014/main" id="{1B0862E3-9A13-49FB-8057-D6463602E7B6}"/>
              </a:ext>
            </a:extLst>
          </p:cNvPr>
          <p:cNvSpPr>
            <a:spLocks noGrp="1" noChangeAspect="1"/>
          </p:cNvSpPr>
          <p:nvPr>
            <p:ph type="pic" sz="quarter" idx="13"/>
          </p:nvPr>
        </p:nvSpPr>
        <p:spPr>
          <a:xfrm>
            <a:off x="862171" y="1825888"/>
            <a:ext cx="4826535" cy="2736000"/>
          </a:xfrm>
          <a:custGeom>
            <a:avLst/>
            <a:gdLst>
              <a:gd name="connsiteX0" fmla="*/ 0 w 4241800"/>
              <a:gd name="connsiteY0" fmla="*/ 0 h 2404533"/>
              <a:gd name="connsiteX1" fmla="*/ 4241800 w 4241800"/>
              <a:gd name="connsiteY1" fmla="*/ 0 h 2404533"/>
              <a:gd name="connsiteX2" fmla="*/ 4241800 w 4241800"/>
              <a:gd name="connsiteY2" fmla="*/ 2404533 h 2404533"/>
              <a:gd name="connsiteX3" fmla="*/ 0 w 4241800"/>
              <a:gd name="connsiteY3" fmla="*/ 2404533 h 2404533"/>
            </a:gdLst>
            <a:ahLst/>
            <a:cxnLst>
              <a:cxn ang="0">
                <a:pos x="connsiteX0" y="connsiteY0"/>
              </a:cxn>
              <a:cxn ang="0">
                <a:pos x="connsiteX1" y="connsiteY1"/>
              </a:cxn>
              <a:cxn ang="0">
                <a:pos x="connsiteX2" y="connsiteY2"/>
              </a:cxn>
              <a:cxn ang="0">
                <a:pos x="connsiteX3" y="connsiteY3"/>
              </a:cxn>
            </a:cxnLst>
            <a:rect l="l" t="t" r="r" b="b"/>
            <a:pathLst>
              <a:path w="4241800" h="2404533">
                <a:moveTo>
                  <a:pt x="0" y="0"/>
                </a:moveTo>
                <a:lnTo>
                  <a:pt x="4241800" y="0"/>
                </a:lnTo>
                <a:lnTo>
                  <a:pt x="4241800" y="2404533"/>
                </a:lnTo>
                <a:lnTo>
                  <a:pt x="0" y="2404533"/>
                </a:lnTo>
                <a:close/>
              </a:path>
            </a:pathLst>
          </a:custGeom>
        </p:spPr>
        <p:txBody>
          <a:bodyPr wrap="square">
            <a:noAutofit/>
          </a:bodyPr>
          <a:lstStyle/>
          <a:p>
            <a:endParaRPr lang="zh-CN" altLang="en-US"/>
          </a:p>
        </p:txBody>
      </p:sp>
      <p:sp>
        <p:nvSpPr>
          <p:cNvPr id="90" name="任意多边形: 形状 89">
            <a:extLst>
              <a:ext uri="{FF2B5EF4-FFF2-40B4-BE49-F238E27FC236}">
                <a16:creationId xmlns:a16="http://schemas.microsoft.com/office/drawing/2014/main" id="{33B73963-4941-42F0-9B00-7431FEF61A6C}"/>
              </a:ext>
            </a:extLst>
          </p:cNvPr>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prstTxWarp prst="textNoShape">
              <a:avLst/>
            </a:prstTxWarp>
            <a:noAutofit/>
          </a:bodyPr>
          <a:lstStyle/>
          <a:p>
            <a:pPr algn="ctr">
              <a:lnSpc>
                <a:spcPct val="130000"/>
              </a:lnSpc>
            </a:pPr>
            <a:endParaRPr lang="en-US" sz="4000" dirty="0">
              <a:solidFill>
                <a:schemeClr val="accent3"/>
              </a:solidFill>
              <a:cs typeface="+mn-ea"/>
              <a:sym typeface="+mn-lt"/>
            </a:endParaRPr>
          </a:p>
        </p:txBody>
      </p:sp>
      <p:sp>
        <p:nvSpPr>
          <p:cNvPr id="92" name="标题 1">
            <a:extLst>
              <a:ext uri="{FF2B5EF4-FFF2-40B4-BE49-F238E27FC236}">
                <a16:creationId xmlns:a16="http://schemas.microsoft.com/office/drawing/2014/main" id="{9C71AABC-C91A-43D0-9AF8-0B6162EDCDD1}"/>
              </a:ext>
            </a:extLst>
          </p:cNvPr>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p>
        </p:txBody>
      </p:sp>
      <p:pic>
        <p:nvPicPr>
          <p:cNvPr id="93" name="图片 92">
            <a:extLst>
              <a:ext uri="{FF2B5EF4-FFF2-40B4-BE49-F238E27FC236}">
                <a16:creationId xmlns:a16="http://schemas.microsoft.com/office/drawing/2014/main" id="{A32A9019-0CBC-4C4A-90F0-2676ED9FCD32}"/>
              </a:ext>
            </a:extLst>
          </p:cNvPr>
          <p:cNvPicPr>
            <a:picLocks noChangeAspect="1"/>
          </p:cNvPicPr>
          <p:nvPr userDrawn="1"/>
        </p:nvPicPr>
        <p:blipFill>
          <a:blip r:embed="rId2"/>
          <a:stretch>
            <a:fillRect/>
          </a:stretch>
        </p:blipFill>
        <p:spPr>
          <a:xfrm>
            <a:off x="744128" y="6420492"/>
            <a:ext cx="958362" cy="236837"/>
          </a:xfrm>
          <a:prstGeom prst="rect">
            <a:avLst/>
          </a:prstGeom>
        </p:spPr>
      </p:pic>
      <p:pic>
        <p:nvPicPr>
          <p:cNvPr id="97" name="图片 96">
            <a:extLst>
              <a:ext uri="{FF2B5EF4-FFF2-40B4-BE49-F238E27FC236}">
                <a16:creationId xmlns:a16="http://schemas.microsoft.com/office/drawing/2014/main" id="{1D06DB6D-BC70-544C-8EA4-3A3874C968F6}"/>
              </a:ext>
            </a:extLst>
          </p:cNvPr>
          <p:cNvPicPr>
            <a:picLocks noChangeAspect="1"/>
          </p:cNvPicPr>
          <p:nvPr userDrawn="1"/>
        </p:nvPicPr>
        <p:blipFill>
          <a:blip r:embed="rId3"/>
          <a:stretch>
            <a:fillRect/>
          </a:stretch>
        </p:blipFill>
        <p:spPr>
          <a:xfrm>
            <a:off x="9966201" y="381027"/>
            <a:ext cx="1552699" cy="494974"/>
          </a:xfrm>
          <a:prstGeom prst="rect">
            <a:avLst/>
          </a:prstGeom>
        </p:spPr>
      </p:pic>
    </p:spTree>
    <p:extLst>
      <p:ext uri="{BB962C8B-B14F-4D97-AF65-F5344CB8AC3E}">
        <p14:creationId xmlns:p14="http://schemas.microsoft.com/office/powerpoint/2010/main" val="3718132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图片">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EFA6140-51C5-4185-BAC6-C973BE6BC646}"/>
              </a:ext>
            </a:extLst>
          </p:cNvPr>
          <p:cNvCxnSpPr>
            <a:cxnSpLocks/>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1432E0A4-1678-4295-A72D-EFF568FFBAD8}"/>
              </a:ext>
            </a:extLst>
          </p:cNvPr>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pPr/>
              <a:t>‹#›</a:t>
            </a:fld>
            <a:endParaRPr lang="zh-CN" altLang="en-US" dirty="0"/>
          </a:p>
        </p:txBody>
      </p:sp>
      <p:sp>
        <p:nvSpPr>
          <p:cNvPr id="90" name="图片占位符 6">
            <a:extLst>
              <a:ext uri="{FF2B5EF4-FFF2-40B4-BE49-F238E27FC236}">
                <a16:creationId xmlns:a16="http://schemas.microsoft.com/office/drawing/2014/main" id="{B49F2142-CAF1-4747-9CF9-CF77EE8A9159}"/>
              </a:ext>
            </a:extLst>
          </p:cNvPr>
          <p:cNvSpPr>
            <a:spLocks noGrp="1" noChangeAspect="1"/>
          </p:cNvSpPr>
          <p:nvPr>
            <p:ph type="pic" sz="quarter" idx="10"/>
          </p:nvPr>
        </p:nvSpPr>
        <p:spPr>
          <a:xfrm>
            <a:off x="1692274" y="1541374"/>
            <a:ext cx="3238088" cy="4320000"/>
          </a:xfrm>
        </p:spPr>
        <p:txBody>
          <a:bodyPr/>
          <a:lstStyle/>
          <a:p>
            <a:endParaRPr lang="zh-CN" altLang="en-US" dirty="0"/>
          </a:p>
        </p:txBody>
      </p:sp>
      <p:sp>
        <p:nvSpPr>
          <p:cNvPr id="91" name="任意多边形: 形状 90">
            <a:extLst>
              <a:ext uri="{FF2B5EF4-FFF2-40B4-BE49-F238E27FC236}">
                <a16:creationId xmlns:a16="http://schemas.microsoft.com/office/drawing/2014/main" id="{1727DAFC-E61B-4F89-B5C2-9CC360B9928B}"/>
              </a:ext>
            </a:extLst>
          </p:cNvPr>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prstTxWarp prst="textNoShape">
              <a:avLst/>
            </a:prstTxWarp>
            <a:noAutofit/>
          </a:bodyPr>
          <a:lstStyle/>
          <a:p>
            <a:pPr algn="ctr">
              <a:lnSpc>
                <a:spcPct val="130000"/>
              </a:lnSpc>
            </a:pPr>
            <a:endParaRPr lang="en-US" sz="4000" dirty="0">
              <a:solidFill>
                <a:schemeClr val="accent3"/>
              </a:solidFill>
              <a:cs typeface="+mn-ea"/>
              <a:sym typeface="+mn-lt"/>
            </a:endParaRPr>
          </a:p>
        </p:txBody>
      </p:sp>
      <p:sp>
        <p:nvSpPr>
          <p:cNvPr id="92" name="标题 1">
            <a:extLst>
              <a:ext uri="{FF2B5EF4-FFF2-40B4-BE49-F238E27FC236}">
                <a16:creationId xmlns:a16="http://schemas.microsoft.com/office/drawing/2014/main" id="{80DB1628-9D3D-4F59-B275-C695A900F19A}"/>
              </a:ext>
            </a:extLst>
          </p:cNvPr>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p>
        </p:txBody>
      </p:sp>
      <p:pic>
        <p:nvPicPr>
          <p:cNvPr id="93" name="图片 92">
            <a:extLst>
              <a:ext uri="{FF2B5EF4-FFF2-40B4-BE49-F238E27FC236}">
                <a16:creationId xmlns:a16="http://schemas.microsoft.com/office/drawing/2014/main" id="{F01A7288-9F85-304B-887D-2D1E13D7A252}"/>
              </a:ext>
            </a:extLst>
          </p:cNvPr>
          <p:cNvPicPr>
            <a:picLocks noChangeAspect="1"/>
          </p:cNvPicPr>
          <p:nvPr userDrawn="1"/>
        </p:nvPicPr>
        <p:blipFill>
          <a:blip r:embed="rId2"/>
          <a:stretch>
            <a:fillRect/>
          </a:stretch>
        </p:blipFill>
        <p:spPr>
          <a:xfrm>
            <a:off x="744128" y="6420492"/>
            <a:ext cx="958362" cy="236837"/>
          </a:xfrm>
          <a:prstGeom prst="rect">
            <a:avLst/>
          </a:prstGeom>
        </p:spPr>
      </p:pic>
      <p:pic>
        <p:nvPicPr>
          <p:cNvPr id="97" name="图片 96">
            <a:extLst>
              <a:ext uri="{FF2B5EF4-FFF2-40B4-BE49-F238E27FC236}">
                <a16:creationId xmlns:a16="http://schemas.microsoft.com/office/drawing/2014/main" id="{DE14FD2D-7810-B34E-8AFB-9A17BDEA7011}"/>
              </a:ext>
            </a:extLst>
          </p:cNvPr>
          <p:cNvPicPr>
            <a:picLocks noChangeAspect="1"/>
          </p:cNvPicPr>
          <p:nvPr userDrawn="1"/>
        </p:nvPicPr>
        <p:blipFill>
          <a:blip r:embed="rId3"/>
          <a:stretch>
            <a:fillRect/>
          </a:stretch>
        </p:blipFill>
        <p:spPr>
          <a:xfrm>
            <a:off x="9966201" y="381027"/>
            <a:ext cx="1552699" cy="494974"/>
          </a:xfrm>
          <a:prstGeom prst="rect">
            <a:avLst/>
          </a:prstGeom>
        </p:spPr>
      </p:pic>
    </p:spTree>
    <p:extLst>
      <p:ext uri="{BB962C8B-B14F-4D97-AF65-F5344CB8AC3E}">
        <p14:creationId xmlns:p14="http://schemas.microsoft.com/office/powerpoint/2010/main" val="2940593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图片-圆形">
    <p:spTree>
      <p:nvGrpSpPr>
        <p:cNvPr id="1" name=""/>
        <p:cNvGrpSpPr/>
        <p:nvPr/>
      </p:nvGrpSpPr>
      <p:grpSpPr>
        <a:xfrm>
          <a:off x="0" y="0"/>
          <a:ext cx="0" cy="0"/>
          <a:chOff x="0" y="0"/>
          <a:chExt cx="0" cy="0"/>
        </a:xfrm>
      </p:grpSpPr>
      <p:sp>
        <p:nvSpPr>
          <p:cNvPr id="93" name="任意多边形: 形状 92">
            <a:extLst>
              <a:ext uri="{FF2B5EF4-FFF2-40B4-BE49-F238E27FC236}">
                <a16:creationId xmlns:a16="http://schemas.microsoft.com/office/drawing/2014/main" id="{F03BE017-E7F3-4A34-ABC3-ECA964258175}"/>
              </a:ext>
            </a:extLst>
          </p:cNvPr>
          <p:cNvSpPr/>
          <p:nvPr userDrawn="1"/>
        </p:nvSpPr>
        <p:spPr>
          <a:xfrm>
            <a:off x="660400" y="1531871"/>
            <a:ext cx="10858500" cy="4491875"/>
          </a:xfrm>
          <a:custGeom>
            <a:avLst/>
            <a:gdLst>
              <a:gd name="connsiteX0" fmla="*/ 2682382 w 10858500"/>
              <a:gd name="connsiteY0" fmla="*/ 0 h 4491875"/>
              <a:gd name="connsiteX1" fmla="*/ 4661514 w 10858500"/>
              <a:gd name="connsiteY1" fmla="*/ 1979131 h 4491875"/>
              <a:gd name="connsiteX2" fmla="*/ 4081840 w 10858500"/>
              <a:gd name="connsiteY2" fmla="*/ 3378588 h 4491875"/>
              <a:gd name="connsiteX3" fmla="*/ 3948253 w 10858500"/>
              <a:gd name="connsiteY3" fmla="*/ 3500000 h 4491875"/>
              <a:gd name="connsiteX4" fmla="*/ 10858500 w 10858500"/>
              <a:gd name="connsiteY4" fmla="*/ 3500000 h 4491875"/>
              <a:gd name="connsiteX5" fmla="*/ 10858500 w 10858500"/>
              <a:gd name="connsiteY5" fmla="*/ 4491875 h 4491875"/>
              <a:gd name="connsiteX6" fmla="*/ 0 w 10858500"/>
              <a:gd name="connsiteY6" fmla="*/ 4491875 h 4491875"/>
              <a:gd name="connsiteX7" fmla="*/ 0 w 10858500"/>
              <a:gd name="connsiteY7" fmla="*/ 3500000 h 4491875"/>
              <a:gd name="connsiteX8" fmla="*/ 1416512 w 10858500"/>
              <a:gd name="connsiteY8" fmla="*/ 3500000 h 4491875"/>
              <a:gd name="connsiteX9" fmla="*/ 1282925 w 10858500"/>
              <a:gd name="connsiteY9" fmla="*/ 3378588 h 4491875"/>
              <a:gd name="connsiteX10" fmla="*/ 703250 w 10858500"/>
              <a:gd name="connsiteY10" fmla="*/ 1979131 h 4491875"/>
              <a:gd name="connsiteX11" fmla="*/ 2682382 w 10858500"/>
              <a:gd name="connsiteY11" fmla="*/ 0 h 449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58500" h="4491875">
                <a:moveTo>
                  <a:pt x="2682382" y="0"/>
                </a:moveTo>
                <a:cubicBezTo>
                  <a:pt x="3775426" y="0"/>
                  <a:pt x="4661514" y="886087"/>
                  <a:pt x="4661514" y="1979131"/>
                </a:cubicBezTo>
                <a:cubicBezTo>
                  <a:pt x="4661514" y="2525653"/>
                  <a:pt x="4439992" y="3020436"/>
                  <a:pt x="4081840" y="3378588"/>
                </a:cubicBezTo>
                <a:lnTo>
                  <a:pt x="3948253" y="3500000"/>
                </a:lnTo>
                <a:lnTo>
                  <a:pt x="10858500" y="3500000"/>
                </a:lnTo>
                <a:lnTo>
                  <a:pt x="10858500" y="4491875"/>
                </a:lnTo>
                <a:lnTo>
                  <a:pt x="0" y="4491875"/>
                </a:lnTo>
                <a:lnTo>
                  <a:pt x="0" y="3500000"/>
                </a:lnTo>
                <a:lnTo>
                  <a:pt x="1416512" y="3500000"/>
                </a:lnTo>
                <a:lnTo>
                  <a:pt x="1282925" y="3378588"/>
                </a:lnTo>
                <a:cubicBezTo>
                  <a:pt x="924772" y="3020436"/>
                  <a:pt x="703250" y="2525653"/>
                  <a:pt x="703250" y="1979131"/>
                </a:cubicBezTo>
                <a:cubicBezTo>
                  <a:pt x="703250" y="886087"/>
                  <a:pt x="1589338" y="0"/>
                  <a:pt x="2682382" y="0"/>
                </a:cubicBezTo>
                <a:close/>
              </a:path>
            </a:pathLst>
          </a:custGeom>
          <a:solidFill>
            <a:schemeClr val="accent1"/>
          </a:solidFill>
          <a:ln w="19050">
            <a:noFill/>
          </a:ln>
          <a:effectLst>
            <a:outerShdw blurRad="127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cxnSp>
        <p:nvCxnSpPr>
          <p:cNvPr id="5" name="直接连接符 4">
            <a:extLst>
              <a:ext uri="{FF2B5EF4-FFF2-40B4-BE49-F238E27FC236}">
                <a16:creationId xmlns:a16="http://schemas.microsoft.com/office/drawing/2014/main" id="{FEFA6140-51C5-4185-BAC6-C973BE6BC646}"/>
              </a:ext>
            </a:extLst>
          </p:cNvPr>
          <p:cNvCxnSpPr>
            <a:cxnSpLocks/>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1432E0A4-1678-4295-A72D-EFF568FFBAD8}"/>
              </a:ext>
            </a:extLst>
          </p:cNvPr>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pPr/>
              <a:t>‹#›</a:t>
            </a:fld>
            <a:endParaRPr lang="zh-CN" altLang="en-US" dirty="0"/>
          </a:p>
        </p:txBody>
      </p:sp>
      <p:sp>
        <p:nvSpPr>
          <p:cNvPr id="91" name="任意多边形: 形状 90">
            <a:extLst>
              <a:ext uri="{FF2B5EF4-FFF2-40B4-BE49-F238E27FC236}">
                <a16:creationId xmlns:a16="http://schemas.microsoft.com/office/drawing/2014/main" id="{1727DAFC-E61B-4F89-B5C2-9CC360B9928B}"/>
              </a:ext>
            </a:extLst>
          </p:cNvPr>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prstTxWarp prst="textNoShape">
              <a:avLst/>
            </a:prstTxWarp>
            <a:noAutofit/>
          </a:bodyPr>
          <a:lstStyle/>
          <a:p>
            <a:pPr algn="ctr">
              <a:lnSpc>
                <a:spcPct val="130000"/>
              </a:lnSpc>
            </a:pPr>
            <a:endParaRPr lang="en-US" sz="4000" dirty="0">
              <a:solidFill>
                <a:schemeClr val="accent3"/>
              </a:solidFill>
              <a:cs typeface="+mn-ea"/>
              <a:sym typeface="+mn-lt"/>
            </a:endParaRPr>
          </a:p>
        </p:txBody>
      </p:sp>
      <p:sp>
        <p:nvSpPr>
          <p:cNvPr id="92" name="图片占位符 91">
            <a:extLst>
              <a:ext uri="{FF2B5EF4-FFF2-40B4-BE49-F238E27FC236}">
                <a16:creationId xmlns:a16="http://schemas.microsoft.com/office/drawing/2014/main" id="{D3B0A0DB-185C-4430-9224-1C0A227377F5}"/>
              </a:ext>
            </a:extLst>
          </p:cNvPr>
          <p:cNvSpPr>
            <a:spLocks noGrp="1" noChangeAspect="1"/>
          </p:cNvSpPr>
          <p:nvPr>
            <p:ph type="pic" sz="quarter" idx="13"/>
          </p:nvPr>
        </p:nvSpPr>
        <p:spPr>
          <a:xfrm>
            <a:off x="1451524" y="1608975"/>
            <a:ext cx="3780000" cy="3780000"/>
          </a:xfrm>
          <a:custGeom>
            <a:avLst/>
            <a:gdLst>
              <a:gd name="connsiteX0" fmla="*/ 1657350 w 3314700"/>
              <a:gd name="connsiteY0" fmla="*/ 0 h 3314700"/>
              <a:gd name="connsiteX1" fmla="*/ 3314700 w 3314700"/>
              <a:gd name="connsiteY1" fmla="*/ 1657350 h 3314700"/>
              <a:gd name="connsiteX2" fmla="*/ 1657350 w 3314700"/>
              <a:gd name="connsiteY2" fmla="*/ 3314700 h 3314700"/>
              <a:gd name="connsiteX3" fmla="*/ 0 w 3314700"/>
              <a:gd name="connsiteY3" fmla="*/ 1657350 h 3314700"/>
              <a:gd name="connsiteX4" fmla="*/ 1657350 w 3314700"/>
              <a:gd name="connsiteY4" fmla="*/ 0 h 3314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700" h="3314700">
                <a:moveTo>
                  <a:pt x="1657350" y="0"/>
                </a:moveTo>
                <a:cubicBezTo>
                  <a:pt x="2572679" y="0"/>
                  <a:pt x="3314700" y="742021"/>
                  <a:pt x="3314700" y="1657350"/>
                </a:cubicBezTo>
                <a:cubicBezTo>
                  <a:pt x="3314700" y="2572679"/>
                  <a:pt x="2572679" y="3314700"/>
                  <a:pt x="1657350" y="3314700"/>
                </a:cubicBezTo>
                <a:cubicBezTo>
                  <a:pt x="742021" y="3314700"/>
                  <a:pt x="0" y="2572679"/>
                  <a:pt x="0" y="1657350"/>
                </a:cubicBezTo>
                <a:cubicBezTo>
                  <a:pt x="0" y="742021"/>
                  <a:pt x="742021" y="0"/>
                  <a:pt x="1657350" y="0"/>
                </a:cubicBezTo>
                <a:close/>
              </a:path>
            </a:pathLst>
          </a:custGeom>
        </p:spPr>
        <p:txBody>
          <a:bodyPr wrap="square" anchor="ctr" anchorCtr="0">
            <a:noAutofit/>
          </a:bodyPr>
          <a:lstStyle/>
          <a:p>
            <a:endParaRPr lang="zh-CN" altLang="en-US" dirty="0"/>
          </a:p>
        </p:txBody>
      </p:sp>
      <p:sp>
        <p:nvSpPr>
          <p:cNvPr id="90" name="标题 1">
            <a:extLst>
              <a:ext uri="{FF2B5EF4-FFF2-40B4-BE49-F238E27FC236}">
                <a16:creationId xmlns:a16="http://schemas.microsoft.com/office/drawing/2014/main" id="{E3FA308D-84A8-4382-ADA4-2CD6EA62223C}"/>
              </a:ext>
            </a:extLst>
          </p:cNvPr>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p>
        </p:txBody>
      </p:sp>
      <p:pic>
        <p:nvPicPr>
          <p:cNvPr id="94" name="图片 93">
            <a:extLst>
              <a:ext uri="{FF2B5EF4-FFF2-40B4-BE49-F238E27FC236}">
                <a16:creationId xmlns:a16="http://schemas.microsoft.com/office/drawing/2014/main" id="{68876A75-1BD3-9D4E-9D34-C6453E6DC7DB}"/>
              </a:ext>
            </a:extLst>
          </p:cNvPr>
          <p:cNvPicPr>
            <a:picLocks noChangeAspect="1"/>
          </p:cNvPicPr>
          <p:nvPr userDrawn="1"/>
        </p:nvPicPr>
        <p:blipFill>
          <a:blip r:embed="rId2"/>
          <a:stretch>
            <a:fillRect/>
          </a:stretch>
        </p:blipFill>
        <p:spPr>
          <a:xfrm>
            <a:off x="744128" y="6420492"/>
            <a:ext cx="958362" cy="236837"/>
          </a:xfrm>
          <a:prstGeom prst="rect">
            <a:avLst/>
          </a:prstGeom>
        </p:spPr>
      </p:pic>
      <p:pic>
        <p:nvPicPr>
          <p:cNvPr id="98" name="图片 97">
            <a:extLst>
              <a:ext uri="{FF2B5EF4-FFF2-40B4-BE49-F238E27FC236}">
                <a16:creationId xmlns:a16="http://schemas.microsoft.com/office/drawing/2014/main" id="{48222E54-5ACA-6D4B-9A58-9B51C83B622D}"/>
              </a:ext>
            </a:extLst>
          </p:cNvPr>
          <p:cNvPicPr>
            <a:picLocks noChangeAspect="1"/>
          </p:cNvPicPr>
          <p:nvPr userDrawn="1"/>
        </p:nvPicPr>
        <p:blipFill>
          <a:blip r:embed="rId3"/>
          <a:stretch>
            <a:fillRect/>
          </a:stretch>
        </p:blipFill>
        <p:spPr>
          <a:xfrm>
            <a:off x="9966201" y="381027"/>
            <a:ext cx="1552699" cy="494974"/>
          </a:xfrm>
          <a:prstGeom prst="rect">
            <a:avLst/>
          </a:prstGeom>
        </p:spPr>
      </p:pic>
    </p:spTree>
    <p:extLst>
      <p:ext uri="{BB962C8B-B14F-4D97-AF65-F5344CB8AC3E}">
        <p14:creationId xmlns:p14="http://schemas.microsoft.com/office/powerpoint/2010/main" val="94114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图片">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EFA6140-51C5-4185-BAC6-C973BE6BC646}"/>
              </a:ext>
            </a:extLst>
          </p:cNvPr>
          <p:cNvCxnSpPr>
            <a:cxnSpLocks/>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1432E0A4-1678-4295-A72D-EFF568FFBAD8}"/>
              </a:ext>
            </a:extLst>
          </p:cNvPr>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pPr/>
              <a:t>‹#›</a:t>
            </a:fld>
            <a:endParaRPr lang="zh-CN" altLang="en-US" dirty="0"/>
          </a:p>
        </p:txBody>
      </p:sp>
      <p:sp>
        <p:nvSpPr>
          <p:cNvPr id="90" name="图片占位符 6">
            <a:extLst>
              <a:ext uri="{FF2B5EF4-FFF2-40B4-BE49-F238E27FC236}">
                <a16:creationId xmlns:a16="http://schemas.microsoft.com/office/drawing/2014/main" id="{B49F2142-CAF1-4747-9CF9-CF77EE8A9159}"/>
              </a:ext>
            </a:extLst>
          </p:cNvPr>
          <p:cNvSpPr>
            <a:spLocks noGrp="1" noChangeAspect="1"/>
          </p:cNvSpPr>
          <p:nvPr>
            <p:ph type="pic" sz="quarter" idx="10"/>
          </p:nvPr>
        </p:nvSpPr>
        <p:spPr>
          <a:xfrm>
            <a:off x="1114722" y="1132945"/>
            <a:ext cx="1735608" cy="2315510"/>
          </a:xfrm>
        </p:spPr>
        <p:txBody>
          <a:bodyPr/>
          <a:lstStyle/>
          <a:p>
            <a:endParaRPr lang="zh-CN" altLang="en-US" dirty="0"/>
          </a:p>
        </p:txBody>
      </p:sp>
      <p:sp>
        <p:nvSpPr>
          <p:cNvPr id="91" name="图片占位符 6">
            <a:extLst>
              <a:ext uri="{FF2B5EF4-FFF2-40B4-BE49-F238E27FC236}">
                <a16:creationId xmlns:a16="http://schemas.microsoft.com/office/drawing/2014/main" id="{260C43B2-4304-44E2-A6F0-062D59008B9B}"/>
              </a:ext>
            </a:extLst>
          </p:cNvPr>
          <p:cNvSpPr>
            <a:spLocks noGrp="1" noChangeAspect="1"/>
          </p:cNvSpPr>
          <p:nvPr>
            <p:ph type="pic" sz="quarter" idx="13"/>
          </p:nvPr>
        </p:nvSpPr>
        <p:spPr>
          <a:xfrm>
            <a:off x="9351363" y="3674135"/>
            <a:ext cx="1755000" cy="2341381"/>
          </a:xfrm>
        </p:spPr>
        <p:txBody>
          <a:bodyPr/>
          <a:lstStyle/>
          <a:p>
            <a:endParaRPr lang="zh-CN" altLang="en-US" dirty="0"/>
          </a:p>
        </p:txBody>
      </p:sp>
      <p:sp>
        <p:nvSpPr>
          <p:cNvPr id="92" name="任意多边形: 形状 91">
            <a:extLst>
              <a:ext uri="{FF2B5EF4-FFF2-40B4-BE49-F238E27FC236}">
                <a16:creationId xmlns:a16="http://schemas.microsoft.com/office/drawing/2014/main" id="{11D8ADCD-C58A-41B8-80C4-2341BB348593}"/>
              </a:ext>
            </a:extLst>
          </p:cNvPr>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prstTxWarp prst="textNoShape">
              <a:avLst/>
            </a:prstTxWarp>
            <a:noAutofit/>
          </a:bodyPr>
          <a:lstStyle/>
          <a:p>
            <a:pPr algn="ctr">
              <a:lnSpc>
                <a:spcPct val="130000"/>
              </a:lnSpc>
            </a:pPr>
            <a:endParaRPr lang="en-US" sz="4000" dirty="0">
              <a:solidFill>
                <a:schemeClr val="accent3"/>
              </a:solidFill>
              <a:cs typeface="+mn-ea"/>
              <a:sym typeface="+mn-lt"/>
            </a:endParaRPr>
          </a:p>
        </p:txBody>
      </p:sp>
      <p:sp>
        <p:nvSpPr>
          <p:cNvPr id="93" name="标题 1">
            <a:extLst>
              <a:ext uri="{FF2B5EF4-FFF2-40B4-BE49-F238E27FC236}">
                <a16:creationId xmlns:a16="http://schemas.microsoft.com/office/drawing/2014/main" id="{841EB5B4-0657-4AE7-A427-642106D598DF}"/>
              </a:ext>
            </a:extLst>
          </p:cNvPr>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p>
        </p:txBody>
      </p:sp>
      <p:pic>
        <p:nvPicPr>
          <p:cNvPr id="94" name="图片 93">
            <a:extLst>
              <a:ext uri="{FF2B5EF4-FFF2-40B4-BE49-F238E27FC236}">
                <a16:creationId xmlns:a16="http://schemas.microsoft.com/office/drawing/2014/main" id="{EC81340F-C45F-6B4F-9864-73BF32BA909D}"/>
              </a:ext>
            </a:extLst>
          </p:cNvPr>
          <p:cNvPicPr>
            <a:picLocks noChangeAspect="1"/>
          </p:cNvPicPr>
          <p:nvPr userDrawn="1"/>
        </p:nvPicPr>
        <p:blipFill>
          <a:blip r:embed="rId2"/>
          <a:stretch>
            <a:fillRect/>
          </a:stretch>
        </p:blipFill>
        <p:spPr>
          <a:xfrm>
            <a:off x="744128" y="6420492"/>
            <a:ext cx="958362" cy="236837"/>
          </a:xfrm>
          <a:prstGeom prst="rect">
            <a:avLst/>
          </a:prstGeom>
        </p:spPr>
      </p:pic>
      <p:pic>
        <p:nvPicPr>
          <p:cNvPr id="98" name="图片 97">
            <a:extLst>
              <a:ext uri="{FF2B5EF4-FFF2-40B4-BE49-F238E27FC236}">
                <a16:creationId xmlns:a16="http://schemas.microsoft.com/office/drawing/2014/main" id="{31D45924-509B-5D4C-A99D-FF1FB6F34BEF}"/>
              </a:ext>
            </a:extLst>
          </p:cNvPr>
          <p:cNvPicPr>
            <a:picLocks noChangeAspect="1"/>
          </p:cNvPicPr>
          <p:nvPr userDrawn="1"/>
        </p:nvPicPr>
        <p:blipFill>
          <a:blip r:embed="rId3"/>
          <a:stretch>
            <a:fillRect/>
          </a:stretch>
        </p:blipFill>
        <p:spPr>
          <a:xfrm>
            <a:off x="9966201" y="381027"/>
            <a:ext cx="1552699" cy="494974"/>
          </a:xfrm>
          <a:prstGeom prst="rect">
            <a:avLst/>
          </a:prstGeom>
        </p:spPr>
      </p:pic>
    </p:spTree>
    <p:extLst>
      <p:ext uri="{BB962C8B-B14F-4D97-AF65-F5344CB8AC3E}">
        <p14:creationId xmlns:p14="http://schemas.microsoft.com/office/powerpoint/2010/main" val="2954094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图片">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EFA6140-51C5-4185-BAC6-C973BE6BC646}"/>
              </a:ext>
            </a:extLst>
          </p:cNvPr>
          <p:cNvCxnSpPr>
            <a:cxnSpLocks/>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1432E0A4-1678-4295-A72D-EFF568FFBAD8}"/>
              </a:ext>
            </a:extLst>
          </p:cNvPr>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pPr/>
              <a:t>‹#›</a:t>
            </a:fld>
            <a:endParaRPr lang="zh-CN" altLang="en-US" dirty="0"/>
          </a:p>
        </p:txBody>
      </p:sp>
      <p:sp>
        <p:nvSpPr>
          <p:cNvPr id="91" name="图片占位符 90">
            <a:extLst>
              <a:ext uri="{FF2B5EF4-FFF2-40B4-BE49-F238E27FC236}">
                <a16:creationId xmlns:a16="http://schemas.microsoft.com/office/drawing/2014/main" id="{1D88D36A-B7BF-4F3A-AA10-0BECE80A557F}"/>
              </a:ext>
            </a:extLst>
          </p:cNvPr>
          <p:cNvSpPr>
            <a:spLocks noGrp="1"/>
          </p:cNvSpPr>
          <p:nvPr>
            <p:ph type="pic" sz="quarter" idx="13"/>
          </p:nvPr>
        </p:nvSpPr>
        <p:spPr>
          <a:xfrm>
            <a:off x="1219984"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5" name="图片占位符 94">
            <a:extLst>
              <a:ext uri="{FF2B5EF4-FFF2-40B4-BE49-F238E27FC236}">
                <a16:creationId xmlns:a16="http://schemas.microsoft.com/office/drawing/2014/main" id="{DEC9F75E-9249-4FFE-AF96-E92B201A183F}"/>
              </a:ext>
            </a:extLst>
          </p:cNvPr>
          <p:cNvSpPr>
            <a:spLocks noGrp="1"/>
          </p:cNvSpPr>
          <p:nvPr>
            <p:ph type="pic" sz="quarter" idx="14"/>
          </p:nvPr>
        </p:nvSpPr>
        <p:spPr>
          <a:xfrm>
            <a:off x="9369946"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8" name="图片占位符 97">
            <a:extLst>
              <a:ext uri="{FF2B5EF4-FFF2-40B4-BE49-F238E27FC236}">
                <a16:creationId xmlns:a16="http://schemas.microsoft.com/office/drawing/2014/main" id="{E7782F2A-850E-4B5F-8330-CF50AC9EFA7B}"/>
              </a:ext>
            </a:extLst>
          </p:cNvPr>
          <p:cNvSpPr>
            <a:spLocks noGrp="1"/>
          </p:cNvSpPr>
          <p:nvPr>
            <p:ph type="pic" sz="quarter" idx="15"/>
          </p:nvPr>
        </p:nvSpPr>
        <p:spPr>
          <a:xfrm>
            <a:off x="3936638"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9" name="图片占位符 98">
            <a:extLst>
              <a:ext uri="{FF2B5EF4-FFF2-40B4-BE49-F238E27FC236}">
                <a16:creationId xmlns:a16="http://schemas.microsoft.com/office/drawing/2014/main" id="{25096E3E-9433-4D85-BA39-301B214A355E}"/>
              </a:ext>
            </a:extLst>
          </p:cNvPr>
          <p:cNvSpPr>
            <a:spLocks noGrp="1"/>
          </p:cNvSpPr>
          <p:nvPr>
            <p:ph type="pic" sz="quarter" idx="16"/>
          </p:nvPr>
        </p:nvSpPr>
        <p:spPr>
          <a:xfrm>
            <a:off x="6653292"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0" name="任意多边形: 形状 89">
            <a:extLst>
              <a:ext uri="{FF2B5EF4-FFF2-40B4-BE49-F238E27FC236}">
                <a16:creationId xmlns:a16="http://schemas.microsoft.com/office/drawing/2014/main" id="{DF883148-B063-4C5A-9CC7-CE69774A8C94}"/>
              </a:ext>
            </a:extLst>
          </p:cNvPr>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prstTxWarp prst="textNoShape">
              <a:avLst/>
            </a:prstTxWarp>
            <a:noAutofit/>
          </a:bodyPr>
          <a:lstStyle/>
          <a:p>
            <a:pPr algn="ctr">
              <a:lnSpc>
                <a:spcPct val="130000"/>
              </a:lnSpc>
            </a:pPr>
            <a:endParaRPr lang="en-US" sz="4000" dirty="0">
              <a:solidFill>
                <a:schemeClr val="accent3"/>
              </a:solidFill>
              <a:cs typeface="+mn-ea"/>
              <a:sym typeface="+mn-lt"/>
            </a:endParaRPr>
          </a:p>
        </p:txBody>
      </p:sp>
      <p:sp>
        <p:nvSpPr>
          <p:cNvPr id="92" name="标题 1">
            <a:extLst>
              <a:ext uri="{FF2B5EF4-FFF2-40B4-BE49-F238E27FC236}">
                <a16:creationId xmlns:a16="http://schemas.microsoft.com/office/drawing/2014/main" id="{B8A4FF80-ED1E-4D1D-9434-215EB5FB872B}"/>
              </a:ext>
            </a:extLst>
          </p:cNvPr>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p>
        </p:txBody>
      </p:sp>
      <p:pic>
        <p:nvPicPr>
          <p:cNvPr id="93" name="图片 92">
            <a:extLst>
              <a:ext uri="{FF2B5EF4-FFF2-40B4-BE49-F238E27FC236}">
                <a16:creationId xmlns:a16="http://schemas.microsoft.com/office/drawing/2014/main" id="{B3A067A2-39E8-0940-8B54-688BC270D1DC}"/>
              </a:ext>
            </a:extLst>
          </p:cNvPr>
          <p:cNvPicPr>
            <a:picLocks noChangeAspect="1"/>
          </p:cNvPicPr>
          <p:nvPr userDrawn="1"/>
        </p:nvPicPr>
        <p:blipFill>
          <a:blip r:embed="rId2"/>
          <a:stretch>
            <a:fillRect/>
          </a:stretch>
        </p:blipFill>
        <p:spPr>
          <a:xfrm>
            <a:off x="744128" y="6420492"/>
            <a:ext cx="958362" cy="236837"/>
          </a:xfrm>
          <a:prstGeom prst="rect">
            <a:avLst/>
          </a:prstGeom>
        </p:spPr>
      </p:pic>
      <p:pic>
        <p:nvPicPr>
          <p:cNvPr id="97" name="图片 96">
            <a:extLst>
              <a:ext uri="{FF2B5EF4-FFF2-40B4-BE49-F238E27FC236}">
                <a16:creationId xmlns:a16="http://schemas.microsoft.com/office/drawing/2014/main" id="{7D982EDC-1B4A-034E-9CE9-9172DBAF4898}"/>
              </a:ext>
            </a:extLst>
          </p:cNvPr>
          <p:cNvPicPr>
            <a:picLocks noChangeAspect="1"/>
          </p:cNvPicPr>
          <p:nvPr userDrawn="1"/>
        </p:nvPicPr>
        <p:blipFill>
          <a:blip r:embed="rId3"/>
          <a:stretch>
            <a:fillRect/>
          </a:stretch>
        </p:blipFill>
        <p:spPr>
          <a:xfrm>
            <a:off x="9966201" y="381027"/>
            <a:ext cx="1552699" cy="494974"/>
          </a:xfrm>
          <a:prstGeom prst="rect">
            <a:avLst/>
          </a:prstGeom>
        </p:spPr>
      </p:pic>
    </p:spTree>
    <p:extLst>
      <p:ext uri="{BB962C8B-B14F-4D97-AF65-F5344CB8AC3E}">
        <p14:creationId xmlns:p14="http://schemas.microsoft.com/office/powerpoint/2010/main" val="21642665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空白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3619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结束页 幻灯片">
    <p:bg>
      <p:bgPr>
        <a:solidFill>
          <a:schemeClr val="bg1"/>
        </a:solidFill>
        <a:effectLst/>
      </p:bgPr>
    </p:bg>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5F00C798-F4CB-49E3-81E0-4CD12D5AEAD6}"/>
              </a:ext>
            </a:extLst>
          </p:cNvPr>
          <p:cNvSpPr>
            <a:spLocks noGrp="1"/>
          </p:cNvSpPr>
          <p:nvPr>
            <p:ph type="body" sz="quarter" idx="10"/>
          </p:nvPr>
        </p:nvSpPr>
        <p:spPr>
          <a:xfrm>
            <a:off x="3735420" y="2971800"/>
            <a:ext cx="7783479" cy="914400"/>
          </a:xfrm>
        </p:spPr>
        <p:txBody>
          <a:bodyPr anchor="ctr" anchorCtr="0">
            <a:normAutofit/>
          </a:bodyPr>
          <a:lstStyle>
            <a:lvl1pPr marL="0" indent="0" algn="ctr">
              <a:buNone/>
              <a:defRPr sz="5400">
                <a:solidFill>
                  <a:schemeClr val="accent1"/>
                </a:solidFill>
              </a:defRPr>
            </a:lvl1pPr>
          </a:lstStyle>
          <a:p>
            <a:pPr lvl="0"/>
            <a:r>
              <a:rPr lang="zh-CN" altLang="en-US" dirty="0"/>
              <a:t>编辑母版文本样式</a:t>
            </a:r>
          </a:p>
        </p:txBody>
      </p:sp>
      <p:sp>
        <p:nvSpPr>
          <p:cNvPr id="6" name="箭头: 五边形 5">
            <a:extLst>
              <a:ext uri="{FF2B5EF4-FFF2-40B4-BE49-F238E27FC236}">
                <a16:creationId xmlns:a16="http://schemas.microsoft.com/office/drawing/2014/main" id="{8C1695A4-3593-4E25-8722-4214E3CC76B6}"/>
              </a:ext>
            </a:extLst>
          </p:cNvPr>
          <p:cNvSpPr/>
          <p:nvPr userDrawn="1"/>
        </p:nvSpPr>
        <p:spPr>
          <a:xfrm rot="16200000">
            <a:off x="10605854" y="5156200"/>
            <a:ext cx="2879387" cy="3403600"/>
          </a:xfrm>
          <a:prstGeom prst="homePlat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五边形 7">
            <a:extLst>
              <a:ext uri="{FF2B5EF4-FFF2-40B4-BE49-F238E27FC236}">
                <a16:creationId xmlns:a16="http://schemas.microsoft.com/office/drawing/2014/main" id="{A29C0276-5751-4797-BFA5-F68D05ACBB63}"/>
              </a:ext>
            </a:extLst>
          </p:cNvPr>
          <p:cNvSpPr/>
          <p:nvPr userDrawn="1"/>
        </p:nvSpPr>
        <p:spPr>
          <a:xfrm>
            <a:off x="-2680781" y="0"/>
            <a:ext cx="5753100" cy="9620654"/>
          </a:xfrm>
          <a:prstGeom prst="homePlate">
            <a:avLst>
              <a:gd name="adj" fmla="val 508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五边形 4">
            <a:extLst>
              <a:ext uri="{FF2B5EF4-FFF2-40B4-BE49-F238E27FC236}">
                <a16:creationId xmlns:a16="http://schemas.microsoft.com/office/drawing/2014/main" id="{D85E25CC-A5BC-44E2-9950-5BDC824D9AC1}"/>
              </a:ext>
            </a:extLst>
          </p:cNvPr>
          <p:cNvSpPr/>
          <p:nvPr userDrawn="1"/>
        </p:nvSpPr>
        <p:spPr>
          <a:xfrm rot="5400000">
            <a:off x="7310335" y="-1872573"/>
            <a:ext cx="2616740" cy="4241259"/>
          </a:xfrm>
          <a:prstGeom prst="homePlat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713267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结束页2">
    <p:spTree>
      <p:nvGrpSpPr>
        <p:cNvPr id="1" name=""/>
        <p:cNvGrpSpPr/>
        <p:nvPr/>
      </p:nvGrpSpPr>
      <p:grpSpPr>
        <a:xfrm>
          <a:off x="0" y="0"/>
          <a:ext cx="0" cy="0"/>
          <a:chOff x="0" y="0"/>
          <a:chExt cx="0" cy="0"/>
        </a:xfrm>
      </p:grpSpPr>
      <p:sp>
        <p:nvSpPr>
          <p:cNvPr id="6" name="椭圆 5">
            <a:extLst>
              <a:ext uri="{FF2B5EF4-FFF2-40B4-BE49-F238E27FC236}">
                <a16:creationId xmlns:a16="http://schemas.microsoft.com/office/drawing/2014/main" id="{EB2DFB5F-1361-46F4-B3DF-471ECD4DCA18}"/>
              </a:ext>
            </a:extLst>
          </p:cNvPr>
          <p:cNvSpPr/>
          <p:nvPr userDrawn="1"/>
        </p:nvSpPr>
        <p:spPr>
          <a:xfrm>
            <a:off x="-2319371" y="4211980"/>
            <a:ext cx="5113371" cy="511337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385D4CE6-0BBF-450D-B3AB-7C163A40E793}"/>
              </a:ext>
            </a:extLst>
          </p:cNvPr>
          <p:cNvSpPr/>
          <p:nvPr userDrawn="1"/>
        </p:nvSpPr>
        <p:spPr>
          <a:xfrm>
            <a:off x="10560051" y="-2647819"/>
            <a:ext cx="4418254" cy="44182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3236818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版式">
    <p:bg>
      <p:bgPr>
        <a:solidFill>
          <a:schemeClr val="bg1"/>
        </a:solidFill>
        <a:effectLst/>
      </p:bgPr>
    </p:bg>
    <p:spTree>
      <p:nvGrpSpPr>
        <p:cNvPr id="1" name=""/>
        <p:cNvGrpSpPr/>
        <p:nvPr/>
      </p:nvGrpSpPr>
      <p:grpSpPr>
        <a:xfrm>
          <a:off x="0" y="0"/>
          <a:ext cx="0" cy="0"/>
          <a:chOff x="0" y="0"/>
          <a:chExt cx="0" cy="0"/>
        </a:xfrm>
      </p:grpSpPr>
      <p:sp>
        <p:nvSpPr>
          <p:cNvPr id="85" name="任意多边形: 形状 84">
            <a:extLst>
              <a:ext uri="{FF2B5EF4-FFF2-40B4-BE49-F238E27FC236}">
                <a16:creationId xmlns:a16="http://schemas.microsoft.com/office/drawing/2014/main" id="{1B478B4D-326B-4F22-B792-98AB7E9C8268}"/>
              </a:ext>
            </a:extLst>
          </p:cNvPr>
          <p:cNvSpPr/>
          <p:nvPr userDrawn="1"/>
        </p:nvSpPr>
        <p:spPr bwMode="auto">
          <a:xfrm rot="5400000">
            <a:off x="4539448" y="-380490"/>
            <a:ext cx="3113105" cy="2609911"/>
          </a:xfrm>
          <a:custGeom>
            <a:avLst/>
            <a:gdLst>
              <a:gd name="connsiteX0" fmla="*/ 0 w 3113105"/>
              <a:gd name="connsiteY0" fmla="*/ 2609911 h 2609911"/>
              <a:gd name="connsiteX1" fmla="*/ 0 w 3113105"/>
              <a:gd name="connsiteY1" fmla="*/ 0 h 2609911"/>
              <a:gd name="connsiteX2" fmla="*/ 2301594 w 3113105"/>
              <a:gd name="connsiteY2" fmla="*/ 0 h 2609911"/>
              <a:gd name="connsiteX3" fmla="*/ 3113105 w 3113105"/>
              <a:gd name="connsiteY3" fmla="*/ 1304956 h 2609911"/>
              <a:gd name="connsiteX4" fmla="*/ 2301594 w 3113105"/>
              <a:gd name="connsiteY4" fmla="*/ 2609910 h 2609911"/>
              <a:gd name="connsiteX5" fmla="*/ 2301594 w 3113105"/>
              <a:gd name="connsiteY5" fmla="*/ 2609911 h 2609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3105" h="2609911">
                <a:moveTo>
                  <a:pt x="0" y="2609911"/>
                </a:moveTo>
                <a:lnTo>
                  <a:pt x="0" y="0"/>
                </a:lnTo>
                <a:lnTo>
                  <a:pt x="2301594" y="0"/>
                </a:lnTo>
                <a:lnTo>
                  <a:pt x="3113105" y="1304956"/>
                </a:lnTo>
                <a:lnTo>
                  <a:pt x="2301594" y="2609910"/>
                </a:lnTo>
                <a:lnTo>
                  <a:pt x="2301594" y="2609911"/>
                </a:lnTo>
                <a:close/>
              </a:path>
            </a:pathLst>
          </a:custGeom>
          <a:solidFill>
            <a:schemeClr val="accent1"/>
          </a:solidFill>
          <a:ln>
            <a:noFill/>
          </a:ln>
          <a:effectLst/>
        </p:spPr>
        <p:txBody>
          <a:bodyPr vert="horz" wrap="square" lIns="91440" tIns="45720" rIns="91440" bIns="45720" numCol="1" anchor="ctr" anchorCtr="0" compatLnSpc="1">
            <a:prstTxWarp prst="textNoShape">
              <a:avLst/>
            </a:prstTxWarp>
            <a:noAutofit/>
          </a:bodyPr>
          <a:lstStyle/>
          <a:p>
            <a:pPr algn="ctr">
              <a:lnSpc>
                <a:spcPct val="130000"/>
              </a:lnSpc>
            </a:pPr>
            <a:endParaRPr lang="en-US" sz="4000" dirty="0">
              <a:solidFill>
                <a:schemeClr val="bg1"/>
              </a:solidFill>
              <a:cs typeface="+mn-ea"/>
              <a:sym typeface="+mn-lt"/>
            </a:endParaRPr>
          </a:p>
        </p:txBody>
      </p:sp>
      <p:sp>
        <p:nvSpPr>
          <p:cNvPr id="86" name="文本框 85">
            <a:extLst>
              <a:ext uri="{FF2B5EF4-FFF2-40B4-BE49-F238E27FC236}">
                <a16:creationId xmlns:a16="http://schemas.microsoft.com/office/drawing/2014/main" id="{2742BE2E-64C4-45DC-B5F2-9CE85916052B}"/>
              </a:ext>
            </a:extLst>
          </p:cNvPr>
          <p:cNvSpPr txBox="1"/>
          <p:nvPr userDrawn="1"/>
        </p:nvSpPr>
        <p:spPr>
          <a:xfrm>
            <a:off x="5127626" y="543216"/>
            <a:ext cx="1936749" cy="1174168"/>
          </a:xfrm>
          <a:prstGeom prst="rect">
            <a:avLst/>
          </a:prstGeom>
          <a:noFill/>
        </p:spPr>
        <p:txBody>
          <a:bodyPr wrap="none" rtlCol="0">
            <a:spAutoFit/>
          </a:bodyPr>
          <a:lstStyle/>
          <a:p>
            <a:pPr>
              <a:lnSpc>
                <a:spcPct val="130000"/>
              </a:lnSpc>
            </a:pPr>
            <a:r>
              <a:rPr lang="zh-CN" altLang="en-US" sz="6000" dirty="0">
                <a:solidFill>
                  <a:schemeClr val="bg1"/>
                </a:solidFill>
                <a:cs typeface="+mn-ea"/>
                <a:sym typeface="+mn-lt"/>
              </a:rPr>
              <a:t>目 录</a:t>
            </a:r>
          </a:p>
        </p:txBody>
      </p:sp>
      <p:sp>
        <p:nvSpPr>
          <p:cNvPr id="87" name="任意多边形: 形状 86">
            <a:extLst>
              <a:ext uri="{FF2B5EF4-FFF2-40B4-BE49-F238E27FC236}">
                <a16:creationId xmlns:a16="http://schemas.microsoft.com/office/drawing/2014/main" id="{BEB662E1-75A1-469F-B2C5-6EC6E8255C44}"/>
              </a:ext>
            </a:extLst>
          </p:cNvPr>
          <p:cNvSpPr/>
          <p:nvPr userDrawn="1"/>
        </p:nvSpPr>
        <p:spPr bwMode="auto">
          <a:xfrm rot="5400000">
            <a:off x="4384812" y="-485285"/>
            <a:ext cx="3422377" cy="3128773"/>
          </a:xfrm>
          <a:custGeom>
            <a:avLst/>
            <a:gdLst>
              <a:gd name="connsiteX0" fmla="*/ 0 w 3422377"/>
              <a:gd name="connsiteY0" fmla="*/ 3128773 h 3128773"/>
              <a:gd name="connsiteX1" fmla="*/ 0 w 3422377"/>
              <a:gd name="connsiteY1" fmla="*/ 0 h 3128773"/>
              <a:gd name="connsiteX2" fmla="*/ 2449535 w 3422377"/>
              <a:gd name="connsiteY2" fmla="*/ 0 h 3128773"/>
              <a:gd name="connsiteX3" fmla="*/ 3422377 w 3422377"/>
              <a:gd name="connsiteY3" fmla="*/ 1564387 h 3128773"/>
              <a:gd name="connsiteX4" fmla="*/ 2449535 w 3422377"/>
              <a:gd name="connsiteY4" fmla="*/ 3128772 h 3128773"/>
              <a:gd name="connsiteX5" fmla="*/ 2449535 w 3422377"/>
              <a:gd name="connsiteY5" fmla="*/ 3128773 h 312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2377" h="3128773">
                <a:moveTo>
                  <a:pt x="0" y="3128773"/>
                </a:moveTo>
                <a:lnTo>
                  <a:pt x="0" y="0"/>
                </a:lnTo>
                <a:lnTo>
                  <a:pt x="2449535" y="0"/>
                </a:lnTo>
                <a:lnTo>
                  <a:pt x="3422377" y="1564387"/>
                </a:lnTo>
                <a:lnTo>
                  <a:pt x="2449535" y="3128772"/>
                </a:lnTo>
                <a:lnTo>
                  <a:pt x="2449535" y="3128773"/>
                </a:lnTo>
                <a:close/>
              </a:path>
            </a:pathLst>
          </a:custGeom>
          <a:noFill/>
          <a:ln w="12700">
            <a:solidFill>
              <a:schemeClr val="accent1"/>
            </a:solidFill>
            <a:prstDash val="lgDash"/>
          </a:ln>
          <a:effectLst/>
        </p:spPr>
        <p:txBody>
          <a:bodyPr vert="horz" wrap="square" lIns="91440" tIns="45720" rIns="91440" bIns="45720" numCol="1" anchor="ctr" anchorCtr="0" compatLnSpc="1">
            <a:prstTxWarp prst="textNoShape">
              <a:avLst/>
            </a:prstTxWarp>
            <a:noAutofit/>
          </a:bodyPr>
          <a:lstStyle/>
          <a:p>
            <a:pPr algn="ctr">
              <a:lnSpc>
                <a:spcPct val="130000"/>
              </a:lnSpc>
            </a:pPr>
            <a:endParaRPr lang="en-US" sz="4000" dirty="0">
              <a:solidFill>
                <a:schemeClr val="bg1"/>
              </a:solidFill>
              <a:cs typeface="+mn-ea"/>
              <a:sym typeface="+mn-lt"/>
            </a:endParaRPr>
          </a:p>
        </p:txBody>
      </p:sp>
      <p:pic>
        <p:nvPicPr>
          <p:cNvPr id="89" name="图片 88">
            <a:extLst>
              <a:ext uri="{FF2B5EF4-FFF2-40B4-BE49-F238E27FC236}">
                <a16:creationId xmlns:a16="http://schemas.microsoft.com/office/drawing/2014/main" id="{CF32DCCF-D109-144D-93EF-7A463349CB65}"/>
              </a:ext>
            </a:extLst>
          </p:cNvPr>
          <p:cNvPicPr>
            <a:picLocks noChangeAspect="1"/>
          </p:cNvPicPr>
          <p:nvPr userDrawn="1"/>
        </p:nvPicPr>
        <p:blipFill>
          <a:blip r:embed="rId2">
            <a:alphaModFix amt="2000"/>
            <a:extLst>
              <a:ext uri="{28A0092B-C50C-407E-A947-70E740481C1C}">
                <a14:useLocalDpi xmlns:a14="http://schemas.microsoft.com/office/drawing/2010/main" val="0"/>
              </a:ext>
            </a:extLst>
          </a:blip>
          <a:stretch>
            <a:fillRect/>
          </a:stretch>
        </p:blipFill>
        <p:spPr>
          <a:xfrm>
            <a:off x="-3429000" y="0"/>
            <a:ext cx="6858000" cy="6858000"/>
          </a:xfrm>
          <a:prstGeom prst="rect">
            <a:avLst/>
          </a:prstGeom>
        </p:spPr>
      </p:pic>
      <p:pic>
        <p:nvPicPr>
          <p:cNvPr id="90" name="图片 89">
            <a:extLst>
              <a:ext uri="{FF2B5EF4-FFF2-40B4-BE49-F238E27FC236}">
                <a16:creationId xmlns:a16="http://schemas.microsoft.com/office/drawing/2014/main" id="{D607238F-89BF-434F-A2F2-C5D1BB90B631}"/>
              </a:ext>
            </a:extLst>
          </p:cNvPr>
          <p:cNvPicPr>
            <a:picLocks noChangeAspect="1"/>
          </p:cNvPicPr>
          <p:nvPr userDrawn="1"/>
        </p:nvPicPr>
        <p:blipFill>
          <a:blip r:embed="rId2">
            <a:alphaModFix amt="2000"/>
            <a:extLst>
              <a:ext uri="{28A0092B-C50C-407E-A947-70E740481C1C}">
                <a14:useLocalDpi xmlns:a14="http://schemas.microsoft.com/office/drawing/2010/main" val="0"/>
              </a:ext>
            </a:extLst>
          </a:blip>
          <a:stretch>
            <a:fillRect/>
          </a:stretch>
        </p:blipFill>
        <p:spPr>
          <a:xfrm>
            <a:off x="8763000" y="0"/>
            <a:ext cx="6858000" cy="6858000"/>
          </a:xfrm>
          <a:prstGeom prst="rect">
            <a:avLst/>
          </a:prstGeom>
        </p:spPr>
      </p:pic>
    </p:spTree>
    <p:extLst>
      <p:ext uri="{BB962C8B-B14F-4D97-AF65-F5344CB8AC3E}">
        <p14:creationId xmlns:p14="http://schemas.microsoft.com/office/powerpoint/2010/main" val="1540706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转场-短标题1">
    <p:spTree>
      <p:nvGrpSpPr>
        <p:cNvPr id="1" name=""/>
        <p:cNvGrpSpPr/>
        <p:nvPr/>
      </p:nvGrpSpPr>
      <p:grpSpPr>
        <a:xfrm>
          <a:off x="0" y="0"/>
          <a:ext cx="0" cy="0"/>
          <a:chOff x="0" y="0"/>
          <a:chExt cx="0" cy="0"/>
        </a:xfrm>
      </p:grpSpPr>
      <p:sp>
        <p:nvSpPr>
          <p:cNvPr id="6" name="椭圆 5">
            <a:extLst>
              <a:ext uri="{FF2B5EF4-FFF2-40B4-BE49-F238E27FC236}">
                <a16:creationId xmlns:a16="http://schemas.microsoft.com/office/drawing/2014/main" id="{E7CB78A0-538A-4F4C-97AC-5D6B9B36EAE3}"/>
              </a:ext>
            </a:extLst>
          </p:cNvPr>
          <p:cNvSpPr/>
          <p:nvPr userDrawn="1"/>
        </p:nvSpPr>
        <p:spPr>
          <a:xfrm>
            <a:off x="3997387" y="1330387"/>
            <a:ext cx="4197226" cy="41972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DCD3F2D1-9FCF-4792-8D92-8CA0C104ED79}"/>
              </a:ext>
            </a:extLst>
          </p:cNvPr>
          <p:cNvSpPr txBox="1"/>
          <p:nvPr userDrawn="1"/>
        </p:nvSpPr>
        <p:spPr>
          <a:xfrm>
            <a:off x="5093161" y="3044279"/>
            <a:ext cx="2005677" cy="769441"/>
          </a:xfrm>
          <a:prstGeom prst="rect">
            <a:avLst/>
          </a:prstGeom>
          <a:noFill/>
        </p:spPr>
        <p:txBody>
          <a:bodyPr wrap="none" rtlCol="0">
            <a:spAutoFit/>
          </a:bodyPr>
          <a:lstStyle/>
          <a:p>
            <a:r>
              <a:rPr lang="en-US" altLang="zh-CN" sz="4400" dirty="0">
                <a:solidFill>
                  <a:schemeClr val="bg1"/>
                </a:solidFill>
                <a:latin typeface="Arial" panose="020B0604020202020204" pitchFamily="34" charset="0"/>
                <a:cs typeface="Arial" panose="020B0604020202020204" pitchFamily="34" charset="0"/>
              </a:rPr>
              <a:t>Part 01</a:t>
            </a:r>
            <a:endParaRPr lang="zh-CN" altLang="en-US" sz="4400" dirty="0">
              <a:solidFill>
                <a:schemeClr val="bg1"/>
              </a:solidFill>
              <a:latin typeface="Arial" panose="020B0604020202020204" pitchFamily="34" charset="0"/>
              <a:cs typeface="Arial" panose="020B0604020202020204" pitchFamily="34" charset="0"/>
            </a:endParaRPr>
          </a:p>
        </p:txBody>
      </p:sp>
      <p:cxnSp>
        <p:nvCxnSpPr>
          <p:cNvPr id="8" name="直接连接符 7">
            <a:extLst>
              <a:ext uri="{FF2B5EF4-FFF2-40B4-BE49-F238E27FC236}">
                <a16:creationId xmlns:a16="http://schemas.microsoft.com/office/drawing/2014/main" id="{E1FBCD60-E317-434E-9948-6517EE806648}"/>
              </a:ext>
            </a:extLst>
          </p:cNvPr>
          <p:cNvCxnSpPr>
            <a:cxnSpLocks/>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E5FF972F-6C72-4EB1-91BD-22FC6A6BFE55}"/>
              </a:ext>
            </a:extLst>
          </p:cNvPr>
          <p:cNvSpPr/>
          <p:nvPr userDrawn="1"/>
        </p:nvSpPr>
        <p:spPr>
          <a:xfrm>
            <a:off x="3775702" y="1108702"/>
            <a:ext cx="4640596" cy="4640596"/>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6ED22ADE-3337-4765-824B-2BCE393B3BC8}"/>
              </a:ext>
            </a:extLst>
          </p:cNvPr>
          <p:cNvSpPr/>
          <p:nvPr userDrawn="1"/>
        </p:nvSpPr>
        <p:spPr>
          <a:xfrm>
            <a:off x="9613900" y="5273613"/>
            <a:ext cx="764381" cy="76438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77F0E457-CBAE-48A1-9FDD-0AD48E16BB0E}"/>
              </a:ext>
            </a:extLst>
          </p:cNvPr>
          <p:cNvSpPr/>
          <p:nvPr userDrawn="1"/>
        </p:nvSpPr>
        <p:spPr>
          <a:xfrm>
            <a:off x="2209800" y="6134100"/>
            <a:ext cx="1130300" cy="11303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BF5B61E3-C874-41BD-9977-575DE377EF7C}"/>
              </a:ext>
            </a:extLst>
          </p:cNvPr>
          <p:cNvSpPr/>
          <p:nvPr userDrawn="1"/>
        </p:nvSpPr>
        <p:spPr>
          <a:xfrm>
            <a:off x="10818188" y="-911691"/>
            <a:ext cx="2092326" cy="2092326"/>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E79C958C-4261-4C02-847F-E854178B5EDF}"/>
              </a:ext>
            </a:extLst>
          </p:cNvPr>
          <p:cNvSpPr/>
          <p:nvPr userDrawn="1"/>
        </p:nvSpPr>
        <p:spPr>
          <a:xfrm>
            <a:off x="-1048048" y="-250249"/>
            <a:ext cx="2861767" cy="286176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a:extLst>
              <a:ext uri="{FF2B5EF4-FFF2-40B4-BE49-F238E27FC236}">
                <a16:creationId xmlns:a16="http://schemas.microsoft.com/office/drawing/2014/main" id="{50FB6E99-D418-4444-914B-2306780544C7}"/>
              </a:ext>
            </a:extLst>
          </p:cNvPr>
          <p:cNvSpPr>
            <a:spLocks noGrp="1"/>
          </p:cNvSpPr>
          <p:nvPr>
            <p:ph type="body" sz="quarter" idx="10"/>
          </p:nvPr>
        </p:nvSpPr>
        <p:spPr>
          <a:xfrm>
            <a:off x="4098000" y="3951320"/>
            <a:ext cx="3996000" cy="914400"/>
          </a:xfrm>
        </p:spPr>
        <p:txBody>
          <a:bodyPr anchor="ctr" anchorCtr="0">
            <a:normAutofit/>
          </a:bodyPr>
          <a:lstStyle>
            <a:lvl1pPr marL="0" indent="0" algn="ctr">
              <a:buNone/>
              <a:defRPr sz="2800">
                <a:solidFill>
                  <a:schemeClr val="bg1"/>
                </a:solidFill>
              </a:defRPr>
            </a:lvl1pPr>
          </a:lstStyle>
          <a:p>
            <a:pPr lvl="0"/>
            <a:r>
              <a:rPr lang="zh-CN" altLang="en-US" dirty="0"/>
              <a:t>编辑母版文本样式</a:t>
            </a:r>
          </a:p>
        </p:txBody>
      </p:sp>
    </p:spTree>
    <p:extLst>
      <p:ext uri="{BB962C8B-B14F-4D97-AF65-F5344CB8AC3E}">
        <p14:creationId xmlns:p14="http://schemas.microsoft.com/office/powerpoint/2010/main" val="94547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转场-短标题2">
    <p:spTree>
      <p:nvGrpSpPr>
        <p:cNvPr id="1" name=""/>
        <p:cNvGrpSpPr/>
        <p:nvPr/>
      </p:nvGrpSpPr>
      <p:grpSpPr>
        <a:xfrm>
          <a:off x="0" y="0"/>
          <a:ext cx="0" cy="0"/>
          <a:chOff x="0" y="0"/>
          <a:chExt cx="0" cy="0"/>
        </a:xfrm>
      </p:grpSpPr>
      <p:sp>
        <p:nvSpPr>
          <p:cNvPr id="6" name="等腰三角形 5">
            <a:extLst>
              <a:ext uri="{FF2B5EF4-FFF2-40B4-BE49-F238E27FC236}">
                <a16:creationId xmlns:a16="http://schemas.microsoft.com/office/drawing/2014/main" id="{5FB16484-E5F7-4B77-B7A5-FDAB1703AF52}"/>
              </a:ext>
            </a:extLst>
          </p:cNvPr>
          <p:cNvSpPr/>
          <p:nvPr userDrawn="1"/>
        </p:nvSpPr>
        <p:spPr>
          <a:xfrm>
            <a:off x="4000500" y="1050677"/>
            <a:ext cx="4191000" cy="409786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B6FD6F57-F8D0-494A-A461-A05057362E38}"/>
              </a:ext>
            </a:extLst>
          </p:cNvPr>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02</a:t>
            </a:r>
            <a:endParaRPr lang="zh-CN" altLang="en-US" sz="4400" dirty="0">
              <a:solidFill>
                <a:schemeClr val="bg1"/>
              </a:solidFill>
              <a:latin typeface="+mj-lt"/>
              <a:cs typeface="Segoe UI" panose="020B0502040204020203" pitchFamily="34" charset="0"/>
            </a:endParaRPr>
          </a:p>
        </p:txBody>
      </p:sp>
      <p:cxnSp>
        <p:nvCxnSpPr>
          <p:cNvPr id="8" name="直接连接符 7">
            <a:extLst>
              <a:ext uri="{FF2B5EF4-FFF2-40B4-BE49-F238E27FC236}">
                <a16:creationId xmlns:a16="http://schemas.microsoft.com/office/drawing/2014/main" id="{0F3C94DC-BC3D-4914-BCEA-9BADE3C91715}"/>
              </a:ext>
            </a:extLst>
          </p:cNvPr>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等腰三角形 8">
            <a:extLst>
              <a:ext uri="{FF2B5EF4-FFF2-40B4-BE49-F238E27FC236}">
                <a16:creationId xmlns:a16="http://schemas.microsoft.com/office/drawing/2014/main" id="{D3B89C71-934D-411D-A2EA-05C70F77FCCA}"/>
              </a:ext>
            </a:extLst>
          </p:cNvPr>
          <p:cNvSpPr/>
          <p:nvPr userDrawn="1"/>
        </p:nvSpPr>
        <p:spPr>
          <a:xfrm>
            <a:off x="3564087" y="505131"/>
            <a:ext cx="5063826" cy="4951296"/>
          </a:xfrm>
          <a:prstGeom prst="triangle">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a:extLst>
              <a:ext uri="{FF2B5EF4-FFF2-40B4-BE49-F238E27FC236}">
                <a16:creationId xmlns:a16="http://schemas.microsoft.com/office/drawing/2014/main" id="{A837D7F3-A47E-4687-B46E-2D3048C16002}"/>
              </a:ext>
            </a:extLst>
          </p:cNvPr>
          <p:cNvSpPr/>
          <p:nvPr userDrawn="1"/>
        </p:nvSpPr>
        <p:spPr>
          <a:xfrm rot="10800000">
            <a:off x="1390650" y="6496115"/>
            <a:ext cx="1493560" cy="1460370"/>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a:extLst>
              <a:ext uri="{FF2B5EF4-FFF2-40B4-BE49-F238E27FC236}">
                <a16:creationId xmlns:a16="http://schemas.microsoft.com/office/drawing/2014/main" id="{FE10A76B-7B22-4776-AAF9-D0EEE0D973D2}"/>
              </a:ext>
            </a:extLst>
          </p:cNvPr>
          <p:cNvSpPr/>
          <p:nvPr userDrawn="1"/>
        </p:nvSpPr>
        <p:spPr>
          <a:xfrm>
            <a:off x="11153775" y="1013971"/>
            <a:ext cx="2076450" cy="2030307"/>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a:extLst>
              <a:ext uri="{FF2B5EF4-FFF2-40B4-BE49-F238E27FC236}">
                <a16:creationId xmlns:a16="http://schemas.microsoft.com/office/drawing/2014/main" id="{80425897-AA01-4101-B050-A034992317B0}"/>
              </a:ext>
            </a:extLst>
          </p:cNvPr>
          <p:cNvSpPr/>
          <p:nvPr userDrawn="1"/>
        </p:nvSpPr>
        <p:spPr>
          <a:xfrm rot="10800000">
            <a:off x="-414337" y="-187450"/>
            <a:ext cx="2386788" cy="2333749"/>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a:extLst>
              <a:ext uri="{FF2B5EF4-FFF2-40B4-BE49-F238E27FC236}">
                <a16:creationId xmlns:a16="http://schemas.microsoft.com/office/drawing/2014/main" id="{1DC1ADFB-E837-4D7F-B9F3-657D2F4ACAB6}"/>
              </a:ext>
            </a:extLst>
          </p:cNvPr>
          <p:cNvSpPr/>
          <p:nvPr userDrawn="1"/>
        </p:nvSpPr>
        <p:spPr>
          <a:xfrm rot="5400000">
            <a:off x="9449232" y="5270665"/>
            <a:ext cx="883117" cy="863492"/>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占位符 17">
            <a:extLst>
              <a:ext uri="{FF2B5EF4-FFF2-40B4-BE49-F238E27FC236}">
                <a16:creationId xmlns:a16="http://schemas.microsoft.com/office/drawing/2014/main" id="{034BB7AD-2674-4436-98EF-FC7061F0982B}"/>
              </a:ext>
            </a:extLst>
          </p:cNvPr>
          <p:cNvSpPr>
            <a:spLocks noGrp="1"/>
          </p:cNvSpPr>
          <p:nvPr>
            <p:ph type="body" sz="quarter" idx="11"/>
          </p:nvPr>
        </p:nvSpPr>
        <p:spPr>
          <a:xfrm>
            <a:off x="4098000" y="3959372"/>
            <a:ext cx="3996000" cy="914400"/>
          </a:xfrm>
        </p:spPr>
        <p:txBody>
          <a:bodyPr anchor="ctr" anchorCtr="0"/>
          <a:lstStyle>
            <a:lvl1pPr marL="0" indent="0" algn="ctr">
              <a:buNone/>
              <a:defRPr>
                <a:solidFill>
                  <a:schemeClr val="bg1"/>
                </a:solidFill>
              </a:defRPr>
            </a:lvl1pPr>
            <a:lvl3pPr marL="914400" indent="0">
              <a:buNone/>
              <a:defRPr/>
            </a:lvl3pPr>
          </a:lstStyle>
          <a:p>
            <a:pPr lvl="0"/>
            <a:r>
              <a:rPr lang="zh-CN" altLang="en-US" dirty="0"/>
              <a:t>编辑母版文本样式</a:t>
            </a:r>
          </a:p>
        </p:txBody>
      </p:sp>
    </p:spTree>
    <p:extLst>
      <p:ext uri="{BB962C8B-B14F-4D97-AF65-F5344CB8AC3E}">
        <p14:creationId xmlns:p14="http://schemas.microsoft.com/office/powerpoint/2010/main" val="1585464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转场-短标题3">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E3D9E87-D3B4-4F53-99F3-7438B7E4D4AB}"/>
              </a:ext>
            </a:extLst>
          </p:cNvPr>
          <p:cNvSpPr/>
          <p:nvPr userDrawn="1"/>
        </p:nvSpPr>
        <p:spPr>
          <a:xfrm rot="18893364">
            <a:off x="4380710" y="1706822"/>
            <a:ext cx="3444573" cy="34445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6CD21FE1-F1E4-4E14-BF8F-A4D4ED823FBC}"/>
              </a:ext>
            </a:extLst>
          </p:cNvPr>
          <p:cNvSpPr/>
          <p:nvPr userDrawn="1"/>
        </p:nvSpPr>
        <p:spPr>
          <a:xfrm rot="18893364">
            <a:off x="4161891" y="1495013"/>
            <a:ext cx="3868219" cy="3868219"/>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9B76C3FD-32D6-4E41-B7F5-97F8A47A3D05}"/>
              </a:ext>
            </a:extLst>
          </p:cNvPr>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03</a:t>
            </a:r>
            <a:endParaRPr lang="zh-CN" altLang="en-US" sz="4400" dirty="0">
              <a:solidFill>
                <a:schemeClr val="bg1"/>
              </a:solidFill>
              <a:latin typeface="+mj-lt"/>
              <a:cs typeface="Segoe UI" panose="020B0502040204020203" pitchFamily="34" charset="0"/>
            </a:endParaRPr>
          </a:p>
        </p:txBody>
      </p:sp>
      <p:cxnSp>
        <p:nvCxnSpPr>
          <p:cNvPr id="9" name="直接连接符 8">
            <a:extLst>
              <a:ext uri="{FF2B5EF4-FFF2-40B4-BE49-F238E27FC236}">
                <a16:creationId xmlns:a16="http://schemas.microsoft.com/office/drawing/2014/main" id="{8DD83EE6-28E8-42E1-9D1D-CEA16A3EF647}"/>
              </a:ext>
            </a:extLst>
          </p:cNvPr>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D2CCFA9F-ED6D-4706-AB87-12B0B7099A55}"/>
              </a:ext>
            </a:extLst>
          </p:cNvPr>
          <p:cNvSpPr/>
          <p:nvPr userDrawn="1"/>
        </p:nvSpPr>
        <p:spPr>
          <a:xfrm rot="18893364">
            <a:off x="-897505" y="-513190"/>
            <a:ext cx="2663805" cy="2663805"/>
          </a:xfrm>
          <a:prstGeom prst="rect">
            <a:avLst/>
          </a:prstGeom>
          <a:solidFill>
            <a:srgbClr val="A4A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F53FD0E-8CED-473A-8132-8C32D5EB7E41}"/>
              </a:ext>
            </a:extLst>
          </p:cNvPr>
          <p:cNvSpPr/>
          <p:nvPr userDrawn="1"/>
        </p:nvSpPr>
        <p:spPr>
          <a:xfrm rot="18893364">
            <a:off x="725976" y="6497388"/>
            <a:ext cx="1300124" cy="1300124"/>
          </a:xfrm>
          <a:prstGeom prst="rect">
            <a:avLst/>
          </a:prstGeom>
          <a:solidFill>
            <a:srgbClr val="C3C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686A2882-5AAA-4796-ACBF-11DE20417AB5}"/>
              </a:ext>
            </a:extLst>
          </p:cNvPr>
          <p:cNvSpPr/>
          <p:nvPr userDrawn="1"/>
        </p:nvSpPr>
        <p:spPr>
          <a:xfrm rot="18893364">
            <a:off x="11407699" y="1261300"/>
            <a:ext cx="1568601" cy="156860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965BF0DA-9E98-46CA-BC5A-2F733F99C372}"/>
              </a:ext>
            </a:extLst>
          </p:cNvPr>
          <p:cNvSpPr/>
          <p:nvPr userDrawn="1"/>
        </p:nvSpPr>
        <p:spPr>
          <a:xfrm rot="18893364">
            <a:off x="9270159" y="5188596"/>
            <a:ext cx="861175" cy="861175"/>
          </a:xfrm>
          <a:prstGeom prst="rect">
            <a:avLst/>
          </a:prstGeom>
          <a:solidFill>
            <a:srgbClr val="858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a:extLst>
              <a:ext uri="{FF2B5EF4-FFF2-40B4-BE49-F238E27FC236}">
                <a16:creationId xmlns:a16="http://schemas.microsoft.com/office/drawing/2014/main" id="{244B3714-021E-44F1-A9C0-8DB23D7B89EA}"/>
              </a:ext>
            </a:extLst>
          </p:cNvPr>
          <p:cNvSpPr>
            <a:spLocks noGrp="1"/>
          </p:cNvSpPr>
          <p:nvPr userDrawn="1">
            <p:ph type="body" sz="quarter" idx="10"/>
          </p:nvPr>
        </p:nvSpPr>
        <p:spPr>
          <a:xfrm>
            <a:off x="4098000" y="3947897"/>
            <a:ext cx="3996000" cy="914400"/>
          </a:xfrm>
        </p:spPr>
        <p:txBody>
          <a:bodyPr anchor="ctr" anchorCtr="0"/>
          <a:lstStyle>
            <a:lvl1pPr marL="0" indent="0" algn="ctr">
              <a:buNone/>
              <a:defRPr>
                <a:solidFill>
                  <a:schemeClr val="bg1"/>
                </a:solidFill>
              </a:defRPr>
            </a:lvl1pPr>
            <a:lvl2pPr marL="457200" indent="0">
              <a:buNone/>
              <a:defRPr/>
            </a:lvl2pPr>
          </a:lstStyle>
          <a:p>
            <a:pPr lvl="0"/>
            <a:r>
              <a:rPr lang="zh-CN" altLang="en-US" dirty="0"/>
              <a:t>编辑母版文本样式</a:t>
            </a:r>
          </a:p>
        </p:txBody>
      </p:sp>
    </p:spTree>
    <p:extLst>
      <p:ext uri="{BB962C8B-B14F-4D97-AF65-F5344CB8AC3E}">
        <p14:creationId xmlns:p14="http://schemas.microsoft.com/office/powerpoint/2010/main" val="1321017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转场-短标题4">
    <p:spTree>
      <p:nvGrpSpPr>
        <p:cNvPr id="1" name=""/>
        <p:cNvGrpSpPr/>
        <p:nvPr/>
      </p:nvGrpSpPr>
      <p:grpSpPr>
        <a:xfrm>
          <a:off x="0" y="0"/>
          <a:ext cx="0" cy="0"/>
          <a:chOff x="0" y="0"/>
          <a:chExt cx="0" cy="0"/>
        </a:xfrm>
      </p:grpSpPr>
      <p:sp>
        <p:nvSpPr>
          <p:cNvPr id="6" name="五边形 5">
            <a:extLst>
              <a:ext uri="{FF2B5EF4-FFF2-40B4-BE49-F238E27FC236}">
                <a16:creationId xmlns:a16="http://schemas.microsoft.com/office/drawing/2014/main" id="{F4B8A56B-7F99-43EE-87F0-42D96BE6E0C1}"/>
              </a:ext>
            </a:extLst>
          </p:cNvPr>
          <p:cNvSpPr>
            <a:spLocks noChangeAspect="1"/>
          </p:cNvSpPr>
          <p:nvPr userDrawn="1"/>
        </p:nvSpPr>
        <p:spPr>
          <a:xfrm>
            <a:off x="3870642" y="1106412"/>
            <a:ext cx="4450715" cy="4238776"/>
          </a:xfrm>
          <a:prstGeom prst="pent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AD7A4933-BE2B-4B78-BB0B-EFF272C44588}"/>
              </a:ext>
            </a:extLst>
          </p:cNvPr>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04</a:t>
            </a:r>
            <a:endParaRPr lang="zh-CN" altLang="en-US" sz="4400" dirty="0">
              <a:solidFill>
                <a:schemeClr val="bg1"/>
              </a:solidFill>
              <a:latin typeface="+mj-lt"/>
              <a:cs typeface="Segoe UI" panose="020B0502040204020203" pitchFamily="34" charset="0"/>
            </a:endParaRPr>
          </a:p>
        </p:txBody>
      </p:sp>
      <p:cxnSp>
        <p:nvCxnSpPr>
          <p:cNvPr id="8" name="直接连接符 7">
            <a:extLst>
              <a:ext uri="{FF2B5EF4-FFF2-40B4-BE49-F238E27FC236}">
                <a16:creationId xmlns:a16="http://schemas.microsoft.com/office/drawing/2014/main" id="{A73394E7-E5C6-4B02-8A31-9C03D9C6FA0B}"/>
              </a:ext>
            </a:extLst>
          </p:cNvPr>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五边形 8">
            <a:extLst>
              <a:ext uri="{FF2B5EF4-FFF2-40B4-BE49-F238E27FC236}">
                <a16:creationId xmlns:a16="http://schemas.microsoft.com/office/drawing/2014/main" id="{9FDAE5AE-1C3F-4A93-B305-B77CDC3F4BE2}"/>
              </a:ext>
            </a:extLst>
          </p:cNvPr>
          <p:cNvSpPr>
            <a:spLocks noChangeAspect="1"/>
          </p:cNvSpPr>
          <p:nvPr userDrawn="1"/>
        </p:nvSpPr>
        <p:spPr>
          <a:xfrm>
            <a:off x="3575685" y="806045"/>
            <a:ext cx="5040628" cy="4800598"/>
          </a:xfrm>
          <a:prstGeom prst="pentagon">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五边形 9">
            <a:extLst>
              <a:ext uri="{FF2B5EF4-FFF2-40B4-BE49-F238E27FC236}">
                <a16:creationId xmlns:a16="http://schemas.microsoft.com/office/drawing/2014/main" id="{8B831D4E-CDC6-4513-9163-9BB77DDB0516}"/>
              </a:ext>
            </a:extLst>
          </p:cNvPr>
          <p:cNvSpPr>
            <a:spLocks noChangeAspect="1"/>
          </p:cNvSpPr>
          <p:nvPr userDrawn="1"/>
        </p:nvSpPr>
        <p:spPr>
          <a:xfrm rot="18978551">
            <a:off x="1199607" y="5189314"/>
            <a:ext cx="1114961" cy="1061868"/>
          </a:xfrm>
          <a:prstGeom prst="pentagon">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五边形 10">
            <a:extLst>
              <a:ext uri="{FF2B5EF4-FFF2-40B4-BE49-F238E27FC236}">
                <a16:creationId xmlns:a16="http://schemas.microsoft.com/office/drawing/2014/main" id="{25618009-D285-438D-BF60-F87BDBE0685A}"/>
              </a:ext>
            </a:extLst>
          </p:cNvPr>
          <p:cNvSpPr>
            <a:spLocks noChangeAspect="1"/>
          </p:cNvSpPr>
          <p:nvPr userDrawn="1"/>
        </p:nvSpPr>
        <p:spPr>
          <a:xfrm>
            <a:off x="-1122630" y="516786"/>
            <a:ext cx="2245259" cy="2138343"/>
          </a:xfrm>
          <a:prstGeom prst="pent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五边形 11">
            <a:extLst>
              <a:ext uri="{FF2B5EF4-FFF2-40B4-BE49-F238E27FC236}">
                <a16:creationId xmlns:a16="http://schemas.microsoft.com/office/drawing/2014/main" id="{4A10CB81-B3E3-411C-90C9-3480A10EDB9B}"/>
              </a:ext>
            </a:extLst>
          </p:cNvPr>
          <p:cNvSpPr>
            <a:spLocks noChangeAspect="1"/>
          </p:cNvSpPr>
          <p:nvPr userDrawn="1"/>
        </p:nvSpPr>
        <p:spPr>
          <a:xfrm rot="6589711">
            <a:off x="10153440" y="4944146"/>
            <a:ext cx="2774574" cy="2642453"/>
          </a:xfrm>
          <a:prstGeom prst="pentag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五边形 12">
            <a:extLst>
              <a:ext uri="{FF2B5EF4-FFF2-40B4-BE49-F238E27FC236}">
                <a16:creationId xmlns:a16="http://schemas.microsoft.com/office/drawing/2014/main" id="{D251409D-FDB9-430B-A00F-D4A65811924B}"/>
              </a:ext>
            </a:extLst>
          </p:cNvPr>
          <p:cNvSpPr>
            <a:spLocks noChangeAspect="1"/>
          </p:cNvSpPr>
          <p:nvPr userDrawn="1"/>
        </p:nvSpPr>
        <p:spPr>
          <a:xfrm rot="10800000">
            <a:off x="9654125" y="-530934"/>
            <a:ext cx="1114961" cy="1061868"/>
          </a:xfrm>
          <a:prstGeom prst="pentag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a:extLst>
              <a:ext uri="{FF2B5EF4-FFF2-40B4-BE49-F238E27FC236}">
                <a16:creationId xmlns:a16="http://schemas.microsoft.com/office/drawing/2014/main" id="{63A1AFEA-57CF-4E71-AF6C-91E549CCF7E6}"/>
              </a:ext>
            </a:extLst>
          </p:cNvPr>
          <p:cNvSpPr>
            <a:spLocks noGrp="1"/>
          </p:cNvSpPr>
          <p:nvPr>
            <p:ph type="body" sz="quarter" idx="10"/>
          </p:nvPr>
        </p:nvSpPr>
        <p:spPr>
          <a:xfrm>
            <a:off x="4098000" y="3947897"/>
            <a:ext cx="3996000" cy="914400"/>
          </a:xfrm>
        </p:spPr>
        <p:txBody>
          <a:bodyPr anchor="ctr" anchorCtr="0"/>
          <a:lstStyle>
            <a:lvl1pPr marL="0" indent="0" algn="ctr">
              <a:buNone/>
              <a:defRPr>
                <a:solidFill>
                  <a:schemeClr val="bg1"/>
                </a:solidFill>
              </a:defRPr>
            </a:lvl1pPr>
          </a:lstStyle>
          <a:p>
            <a:pPr lvl="0"/>
            <a:r>
              <a:rPr lang="zh-CN" altLang="en-US" dirty="0"/>
              <a:t>编辑母版文本样式</a:t>
            </a:r>
          </a:p>
        </p:txBody>
      </p:sp>
    </p:spTree>
    <p:extLst>
      <p:ext uri="{BB962C8B-B14F-4D97-AF65-F5344CB8AC3E}">
        <p14:creationId xmlns:p14="http://schemas.microsoft.com/office/powerpoint/2010/main" val="934243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转场-短标题5">
    <p:spTree>
      <p:nvGrpSpPr>
        <p:cNvPr id="1" name=""/>
        <p:cNvGrpSpPr/>
        <p:nvPr/>
      </p:nvGrpSpPr>
      <p:grpSpPr>
        <a:xfrm>
          <a:off x="0" y="0"/>
          <a:ext cx="0" cy="0"/>
          <a:chOff x="0" y="0"/>
          <a:chExt cx="0" cy="0"/>
        </a:xfrm>
      </p:grpSpPr>
      <p:sp>
        <p:nvSpPr>
          <p:cNvPr id="6" name="六边形 5">
            <a:extLst>
              <a:ext uri="{FF2B5EF4-FFF2-40B4-BE49-F238E27FC236}">
                <a16:creationId xmlns:a16="http://schemas.microsoft.com/office/drawing/2014/main" id="{03B97F61-153E-4B6E-8D40-C8B9A7E64D60}"/>
              </a:ext>
            </a:extLst>
          </p:cNvPr>
          <p:cNvSpPr>
            <a:spLocks noChangeAspect="1"/>
          </p:cNvSpPr>
          <p:nvPr userDrawn="1"/>
        </p:nvSpPr>
        <p:spPr>
          <a:xfrm rot="16200000">
            <a:off x="3978962" y="1603967"/>
            <a:ext cx="4234076" cy="365006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97B2B8D9-D400-4BD8-9CF6-DCEAAC82BDD5}"/>
              </a:ext>
            </a:extLst>
          </p:cNvPr>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05</a:t>
            </a:r>
            <a:endParaRPr lang="zh-CN" altLang="en-US" sz="4400" dirty="0">
              <a:solidFill>
                <a:schemeClr val="bg1"/>
              </a:solidFill>
              <a:latin typeface="+mj-lt"/>
              <a:cs typeface="Segoe UI" panose="020B0502040204020203" pitchFamily="34" charset="0"/>
            </a:endParaRPr>
          </a:p>
        </p:txBody>
      </p:sp>
      <p:cxnSp>
        <p:nvCxnSpPr>
          <p:cNvPr id="9" name="直接连接符 8">
            <a:extLst>
              <a:ext uri="{FF2B5EF4-FFF2-40B4-BE49-F238E27FC236}">
                <a16:creationId xmlns:a16="http://schemas.microsoft.com/office/drawing/2014/main" id="{F285F31B-D145-4BD9-A54B-96E8E681B170}"/>
              </a:ext>
            </a:extLst>
          </p:cNvPr>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六边形 9">
            <a:extLst>
              <a:ext uri="{FF2B5EF4-FFF2-40B4-BE49-F238E27FC236}">
                <a16:creationId xmlns:a16="http://schemas.microsoft.com/office/drawing/2014/main" id="{883EB526-2712-4265-9BF4-5874AAB98515}"/>
              </a:ext>
            </a:extLst>
          </p:cNvPr>
          <p:cNvSpPr/>
          <p:nvPr userDrawn="1"/>
        </p:nvSpPr>
        <p:spPr>
          <a:xfrm rot="16200000">
            <a:off x="3695701" y="1359776"/>
            <a:ext cx="4800598" cy="4138446"/>
          </a:xfrm>
          <a:prstGeom prst="hexagon">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a:extLst>
              <a:ext uri="{FF2B5EF4-FFF2-40B4-BE49-F238E27FC236}">
                <a16:creationId xmlns:a16="http://schemas.microsoft.com/office/drawing/2014/main" id="{C7D4DE0F-D1AF-4276-ADBB-A15A5BFE8CB9}"/>
              </a:ext>
            </a:extLst>
          </p:cNvPr>
          <p:cNvSpPr>
            <a:spLocks noChangeAspect="1"/>
          </p:cNvSpPr>
          <p:nvPr userDrawn="1"/>
        </p:nvSpPr>
        <p:spPr>
          <a:xfrm rot="16200000">
            <a:off x="-687663" y="4872077"/>
            <a:ext cx="2798353" cy="2412373"/>
          </a:xfrm>
          <a:prstGeom prst="hexag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六边形 11">
            <a:extLst>
              <a:ext uri="{FF2B5EF4-FFF2-40B4-BE49-F238E27FC236}">
                <a16:creationId xmlns:a16="http://schemas.microsoft.com/office/drawing/2014/main" id="{DFA316F4-7F98-4275-AAEF-578596A20622}"/>
              </a:ext>
            </a:extLst>
          </p:cNvPr>
          <p:cNvSpPr>
            <a:spLocks noChangeAspect="1"/>
          </p:cNvSpPr>
          <p:nvPr userDrawn="1"/>
        </p:nvSpPr>
        <p:spPr>
          <a:xfrm rot="16200000">
            <a:off x="9480973" y="5159003"/>
            <a:ext cx="1015781" cy="875673"/>
          </a:xfrm>
          <a:prstGeom prst="hexago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六边形 12">
            <a:extLst>
              <a:ext uri="{FF2B5EF4-FFF2-40B4-BE49-F238E27FC236}">
                <a16:creationId xmlns:a16="http://schemas.microsoft.com/office/drawing/2014/main" id="{219BA2AF-DF75-4C32-85E3-CB62BA8F7564}"/>
              </a:ext>
            </a:extLst>
          </p:cNvPr>
          <p:cNvSpPr>
            <a:spLocks noChangeAspect="1"/>
          </p:cNvSpPr>
          <p:nvPr userDrawn="1"/>
        </p:nvSpPr>
        <p:spPr>
          <a:xfrm rot="16200000">
            <a:off x="11493500" y="210644"/>
            <a:ext cx="1397000" cy="1204310"/>
          </a:xfrm>
          <a:prstGeom prst="hexagon">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六边形 13">
            <a:extLst>
              <a:ext uri="{FF2B5EF4-FFF2-40B4-BE49-F238E27FC236}">
                <a16:creationId xmlns:a16="http://schemas.microsoft.com/office/drawing/2014/main" id="{A86D27D2-3D87-4A30-89B6-7FAFD15E7EA4}"/>
              </a:ext>
            </a:extLst>
          </p:cNvPr>
          <p:cNvSpPr>
            <a:spLocks noChangeAspect="1"/>
          </p:cNvSpPr>
          <p:nvPr userDrawn="1"/>
        </p:nvSpPr>
        <p:spPr>
          <a:xfrm rot="16200000">
            <a:off x="641459" y="-437837"/>
            <a:ext cx="1015781" cy="875673"/>
          </a:xfrm>
          <a:prstGeom prst="hexag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a:extLst>
              <a:ext uri="{FF2B5EF4-FFF2-40B4-BE49-F238E27FC236}">
                <a16:creationId xmlns:a16="http://schemas.microsoft.com/office/drawing/2014/main" id="{2BD5DBA0-D1E0-4B8B-AF12-F77A29B64E62}"/>
              </a:ext>
            </a:extLst>
          </p:cNvPr>
          <p:cNvSpPr>
            <a:spLocks noGrp="1"/>
          </p:cNvSpPr>
          <p:nvPr>
            <p:ph type="body" sz="quarter" idx="10"/>
          </p:nvPr>
        </p:nvSpPr>
        <p:spPr>
          <a:xfrm>
            <a:off x="4098000" y="3947897"/>
            <a:ext cx="3996000" cy="914400"/>
          </a:xfrm>
        </p:spPr>
        <p:txBody>
          <a:bodyPr anchor="ctr" anchorCtr="0"/>
          <a:lstStyle>
            <a:lvl1pPr marL="0" indent="0" algn="ctr">
              <a:buNone/>
              <a:defRPr>
                <a:solidFill>
                  <a:schemeClr val="bg1"/>
                </a:solidFill>
              </a:defRPr>
            </a:lvl1pPr>
          </a:lstStyle>
          <a:p>
            <a:pPr lvl="0"/>
            <a:r>
              <a:rPr lang="zh-CN" altLang="en-US" dirty="0"/>
              <a:t>编辑母版文本样式</a:t>
            </a:r>
          </a:p>
        </p:txBody>
      </p:sp>
    </p:spTree>
    <p:extLst>
      <p:ext uri="{BB962C8B-B14F-4D97-AF65-F5344CB8AC3E}">
        <p14:creationId xmlns:p14="http://schemas.microsoft.com/office/powerpoint/2010/main" val="123338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转场-短标题6">
    <p:spTree>
      <p:nvGrpSpPr>
        <p:cNvPr id="1" name=""/>
        <p:cNvGrpSpPr/>
        <p:nvPr/>
      </p:nvGrpSpPr>
      <p:grpSpPr>
        <a:xfrm>
          <a:off x="0" y="0"/>
          <a:ext cx="0" cy="0"/>
          <a:chOff x="0" y="0"/>
          <a:chExt cx="0" cy="0"/>
        </a:xfrm>
      </p:grpSpPr>
      <p:sp>
        <p:nvSpPr>
          <p:cNvPr id="6" name="七边形 5">
            <a:extLst>
              <a:ext uri="{FF2B5EF4-FFF2-40B4-BE49-F238E27FC236}">
                <a16:creationId xmlns:a16="http://schemas.microsoft.com/office/drawing/2014/main" id="{60753701-EC64-455B-B060-1320051E3FE3}"/>
              </a:ext>
            </a:extLst>
          </p:cNvPr>
          <p:cNvSpPr>
            <a:spLocks noChangeAspect="1"/>
          </p:cNvSpPr>
          <p:nvPr userDrawn="1"/>
        </p:nvSpPr>
        <p:spPr>
          <a:xfrm>
            <a:off x="3972000" y="1047224"/>
            <a:ext cx="4248000" cy="4248000"/>
          </a:xfrm>
          <a:prstGeom prst="hept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F5CBE861-C433-4078-A9A5-2C401EE3B270}"/>
              </a:ext>
            </a:extLst>
          </p:cNvPr>
          <p:cNvSpPr txBox="1"/>
          <p:nvPr userDrawn="1"/>
        </p:nvSpPr>
        <p:spPr>
          <a:xfrm>
            <a:off x="5093161"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06</a:t>
            </a:r>
            <a:endParaRPr lang="zh-CN" altLang="en-US" sz="4400" dirty="0">
              <a:solidFill>
                <a:schemeClr val="bg1"/>
              </a:solidFill>
              <a:latin typeface="+mj-lt"/>
              <a:cs typeface="Segoe UI" panose="020B0502040204020203" pitchFamily="34" charset="0"/>
            </a:endParaRPr>
          </a:p>
        </p:txBody>
      </p:sp>
      <p:cxnSp>
        <p:nvCxnSpPr>
          <p:cNvPr id="9" name="直接连接符 8">
            <a:extLst>
              <a:ext uri="{FF2B5EF4-FFF2-40B4-BE49-F238E27FC236}">
                <a16:creationId xmlns:a16="http://schemas.microsoft.com/office/drawing/2014/main" id="{23DD6575-0576-4AFA-9BC4-891ADAB845BD}"/>
              </a:ext>
            </a:extLst>
          </p:cNvPr>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七边形 9">
            <a:extLst>
              <a:ext uri="{FF2B5EF4-FFF2-40B4-BE49-F238E27FC236}">
                <a16:creationId xmlns:a16="http://schemas.microsoft.com/office/drawing/2014/main" id="{C48532B4-0A1B-49CC-99AA-FE75395721EF}"/>
              </a:ext>
            </a:extLst>
          </p:cNvPr>
          <p:cNvSpPr/>
          <p:nvPr userDrawn="1"/>
        </p:nvSpPr>
        <p:spPr>
          <a:xfrm rot="1563509">
            <a:off x="10682028" y="-776191"/>
            <a:ext cx="3268663" cy="3268663"/>
          </a:xfrm>
          <a:prstGeom prst="heptagon">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七边形 10">
            <a:extLst>
              <a:ext uri="{FF2B5EF4-FFF2-40B4-BE49-F238E27FC236}">
                <a16:creationId xmlns:a16="http://schemas.microsoft.com/office/drawing/2014/main" id="{32356412-5283-4799-9197-98AEACE613AC}"/>
              </a:ext>
            </a:extLst>
          </p:cNvPr>
          <p:cNvSpPr/>
          <p:nvPr userDrawn="1"/>
        </p:nvSpPr>
        <p:spPr>
          <a:xfrm>
            <a:off x="1384129" y="5078241"/>
            <a:ext cx="1047921" cy="1047921"/>
          </a:xfrm>
          <a:prstGeom prst="hept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七边形 11">
            <a:extLst>
              <a:ext uri="{FF2B5EF4-FFF2-40B4-BE49-F238E27FC236}">
                <a16:creationId xmlns:a16="http://schemas.microsoft.com/office/drawing/2014/main" id="{4E421018-60A0-4F10-A9A6-A6EE3BBD8BF9}"/>
              </a:ext>
            </a:extLst>
          </p:cNvPr>
          <p:cNvSpPr/>
          <p:nvPr userDrawn="1"/>
        </p:nvSpPr>
        <p:spPr>
          <a:xfrm rot="20151602">
            <a:off x="-1111336" y="360448"/>
            <a:ext cx="2222671" cy="2222671"/>
          </a:xfrm>
          <a:prstGeom prst="heptagon">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七边形 12">
            <a:extLst>
              <a:ext uri="{FF2B5EF4-FFF2-40B4-BE49-F238E27FC236}">
                <a16:creationId xmlns:a16="http://schemas.microsoft.com/office/drawing/2014/main" id="{9B17F2FA-61E0-4197-AD3A-2DE5104FF5C1}"/>
              </a:ext>
            </a:extLst>
          </p:cNvPr>
          <p:cNvSpPr/>
          <p:nvPr userDrawn="1"/>
        </p:nvSpPr>
        <p:spPr>
          <a:xfrm rot="20592885">
            <a:off x="8879510" y="6235700"/>
            <a:ext cx="2222671" cy="2222671"/>
          </a:xfrm>
          <a:prstGeom prst="heptagon">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七边形 13">
            <a:extLst>
              <a:ext uri="{FF2B5EF4-FFF2-40B4-BE49-F238E27FC236}">
                <a16:creationId xmlns:a16="http://schemas.microsoft.com/office/drawing/2014/main" id="{1C86E54A-170E-4CA4-BE8B-1118DA74B7C4}"/>
              </a:ext>
            </a:extLst>
          </p:cNvPr>
          <p:cNvSpPr>
            <a:spLocks noChangeAspect="1"/>
          </p:cNvSpPr>
          <p:nvPr userDrawn="1"/>
        </p:nvSpPr>
        <p:spPr>
          <a:xfrm>
            <a:off x="3683000" y="774700"/>
            <a:ext cx="4826000" cy="4826000"/>
          </a:xfrm>
          <a:prstGeom prst="heptagon">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a:extLst>
              <a:ext uri="{FF2B5EF4-FFF2-40B4-BE49-F238E27FC236}">
                <a16:creationId xmlns:a16="http://schemas.microsoft.com/office/drawing/2014/main" id="{A5976A4D-F088-4D08-ABB4-FDF23F9CA863}"/>
              </a:ext>
            </a:extLst>
          </p:cNvPr>
          <p:cNvSpPr>
            <a:spLocks noGrp="1"/>
          </p:cNvSpPr>
          <p:nvPr>
            <p:ph type="body" sz="quarter" idx="10"/>
          </p:nvPr>
        </p:nvSpPr>
        <p:spPr>
          <a:xfrm>
            <a:off x="4098000" y="3966909"/>
            <a:ext cx="3996000" cy="914400"/>
          </a:xfrm>
        </p:spPr>
        <p:txBody>
          <a:bodyPr anchor="ctr" anchorCtr="0"/>
          <a:lstStyle>
            <a:lvl1pPr marL="0" indent="0" algn="ctr">
              <a:buNone/>
              <a:defRPr>
                <a:solidFill>
                  <a:schemeClr val="bg1"/>
                </a:solidFill>
              </a:defRPr>
            </a:lvl1pPr>
          </a:lstStyle>
          <a:p>
            <a:pPr lvl="0"/>
            <a:r>
              <a:rPr lang="zh-CN" altLang="en-US" dirty="0"/>
              <a:t>编辑母版文本样式</a:t>
            </a:r>
          </a:p>
        </p:txBody>
      </p:sp>
    </p:spTree>
    <p:extLst>
      <p:ext uri="{BB962C8B-B14F-4D97-AF65-F5344CB8AC3E}">
        <p14:creationId xmlns:p14="http://schemas.microsoft.com/office/powerpoint/2010/main" val="4050161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目录页-长标题">
    <p:bg>
      <p:bgPr>
        <a:solidFill>
          <a:schemeClr val="bg1"/>
        </a:solidFill>
        <a:effectLst/>
      </p:bgPr>
    </p:bg>
    <p:spTree>
      <p:nvGrpSpPr>
        <p:cNvPr id="1" name=""/>
        <p:cNvGrpSpPr/>
        <p:nvPr/>
      </p:nvGrpSpPr>
      <p:grpSpPr>
        <a:xfrm>
          <a:off x="0" y="0"/>
          <a:ext cx="0" cy="0"/>
          <a:chOff x="0" y="0"/>
          <a:chExt cx="0" cy="0"/>
        </a:xfrm>
      </p:grpSpPr>
      <p:sp>
        <p:nvSpPr>
          <p:cNvPr id="6" name="箭头: 五边形 5">
            <a:extLst>
              <a:ext uri="{FF2B5EF4-FFF2-40B4-BE49-F238E27FC236}">
                <a16:creationId xmlns:a16="http://schemas.microsoft.com/office/drawing/2014/main" id="{82CF8FAE-6DBB-42F8-A821-12D15C788E8C}"/>
              </a:ext>
            </a:extLst>
          </p:cNvPr>
          <p:cNvSpPr/>
          <p:nvPr userDrawn="1"/>
        </p:nvSpPr>
        <p:spPr>
          <a:xfrm>
            <a:off x="2" y="0"/>
            <a:ext cx="2835871" cy="685800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矩形 53">
            <a:extLst>
              <a:ext uri="{FF2B5EF4-FFF2-40B4-BE49-F238E27FC236}">
                <a16:creationId xmlns:a16="http://schemas.microsoft.com/office/drawing/2014/main" id="{B958D3BC-E7F4-4914-8CAC-14D6BF0FFFB3}"/>
              </a:ext>
            </a:extLst>
          </p:cNvPr>
          <p:cNvSpPr/>
          <p:nvPr/>
        </p:nvSpPr>
        <p:spPr>
          <a:xfrm>
            <a:off x="609314" y="1962606"/>
            <a:ext cx="1617246" cy="2932788"/>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 name="矩形 1">
            <a:extLst>
              <a:ext uri="{FF2B5EF4-FFF2-40B4-BE49-F238E27FC236}">
                <a16:creationId xmlns:a16="http://schemas.microsoft.com/office/drawing/2014/main" id="{2453FC77-9263-4C53-8F22-D64EBC3880B1}"/>
              </a:ext>
            </a:extLst>
          </p:cNvPr>
          <p:cNvSpPr/>
          <p:nvPr userDrawn="1"/>
        </p:nvSpPr>
        <p:spPr>
          <a:xfrm>
            <a:off x="2782511" y="612708"/>
            <a:ext cx="8695230" cy="5632585"/>
          </a:xfrm>
          <a:prstGeom prst="rect">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9B3BEEB7-FA72-410F-B92D-7D208F847B83}"/>
              </a:ext>
            </a:extLst>
          </p:cNvPr>
          <p:cNvSpPr txBox="1"/>
          <p:nvPr/>
        </p:nvSpPr>
        <p:spPr>
          <a:xfrm>
            <a:off x="730724" y="2258512"/>
            <a:ext cx="1374427" cy="2340976"/>
          </a:xfrm>
          <a:prstGeom prst="rect">
            <a:avLst/>
          </a:prstGeom>
          <a:noFill/>
        </p:spPr>
        <p:txBody>
          <a:bodyPr wrap="square" lIns="0" tIns="0" rIns="0" bIns="0" rtlCol="0" anchor="ctr" anchorCtr="0">
            <a:normAutofit lnSpcReduction="10000"/>
          </a:bodyPr>
          <a:lstStyle/>
          <a:p>
            <a:pPr algn="ctr"/>
            <a:r>
              <a:rPr lang="zh-CN" altLang="en-US" sz="5400" b="1" dirty="0">
                <a:solidFill>
                  <a:schemeClr val="bg1"/>
                </a:solidFill>
                <a:latin typeface="+mj-ea"/>
                <a:ea typeface="+mj-ea"/>
              </a:rPr>
              <a:t>目</a:t>
            </a:r>
            <a:endParaRPr lang="en-US" altLang="zh-CN" sz="5400" b="1" dirty="0">
              <a:solidFill>
                <a:schemeClr val="bg1"/>
              </a:solidFill>
              <a:latin typeface="+mj-ea"/>
              <a:ea typeface="+mj-ea"/>
            </a:endParaRPr>
          </a:p>
          <a:p>
            <a:pPr algn="ctr"/>
            <a:endParaRPr lang="en-US" altLang="zh-CN" sz="5400" b="1" dirty="0">
              <a:solidFill>
                <a:schemeClr val="bg1"/>
              </a:solidFill>
              <a:latin typeface="+mj-ea"/>
              <a:ea typeface="+mj-ea"/>
            </a:endParaRPr>
          </a:p>
          <a:p>
            <a:pPr algn="ctr"/>
            <a:r>
              <a:rPr lang="zh-CN" altLang="en-US" sz="5400" b="1" dirty="0">
                <a:solidFill>
                  <a:schemeClr val="bg1"/>
                </a:solidFill>
                <a:latin typeface="+mj-ea"/>
                <a:ea typeface="+mj-ea"/>
              </a:rPr>
              <a:t>录</a:t>
            </a:r>
            <a:endParaRPr lang="zh-CN" altLang="en-US" sz="4800" b="1" dirty="0">
              <a:solidFill>
                <a:schemeClr val="bg1"/>
              </a:solidFill>
              <a:latin typeface="+mj-ea"/>
              <a:ea typeface="+mj-ea"/>
            </a:endParaRPr>
          </a:p>
        </p:txBody>
      </p:sp>
      <p:pic>
        <p:nvPicPr>
          <p:cNvPr id="47" name="图片 46">
            <a:extLst>
              <a:ext uri="{FF2B5EF4-FFF2-40B4-BE49-F238E27FC236}">
                <a16:creationId xmlns:a16="http://schemas.microsoft.com/office/drawing/2014/main" id="{C02326B7-0E5A-F24B-8BE7-D58545042AA0}"/>
              </a:ext>
            </a:extLst>
          </p:cNvPr>
          <p:cNvPicPr>
            <a:picLocks noChangeAspect="1"/>
          </p:cNvPicPr>
          <p:nvPr userDrawn="1"/>
        </p:nvPicPr>
        <p:blipFill>
          <a:blip r:embed="rId2">
            <a:alphaModFix amt="2000"/>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Tree>
    <p:extLst>
      <p:ext uri="{BB962C8B-B14F-4D97-AF65-F5344CB8AC3E}">
        <p14:creationId xmlns:p14="http://schemas.microsoft.com/office/powerpoint/2010/main" val="556391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523B942-3F1B-403C-8E85-6382B2069353}"/>
              </a:ext>
            </a:extLst>
          </p:cNvPr>
          <p:cNvSpPr>
            <a:spLocks noGrp="1"/>
          </p:cNvSpPr>
          <p:nvPr>
            <p:ph type="title"/>
          </p:nvPr>
        </p:nvSpPr>
        <p:spPr>
          <a:xfrm>
            <a:off x="660400" y="217487"/>
            <a:ext cx="10858500" cy="811213"/>
          </a:xfrm>
          <a:prstGeom prst="rect">
            <a:avLst/>
          </a:prstGeom>
        </p:spPr>
        <p:txBody>
          <a:bodyPr vert="horz" lIns="0" tIns="0" rIns="0" bIns="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6DD93AE5-CDDD-4CA4-8BCF-44DD4A71403B}"/>
              </a:ext>
            </a:extLst>
          </p:cNvPr>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891383BD-F3E7-403E-84A3-6F01BCC23915}"/>
              </a:ext>
            </a:extLst>
          </p:cNvPr>
          <p:cNvSpPr>
            <a:spLocks noGrp="1"/>
          </p:cNvSpPr>
          <p:nvPr>
            <p:ph type="dt" sz="half" idx="2"/>
          </p:nvPr>
        </p:nvSpPr>
        <p:spPr>
          <a:xfrm>
            <a:off x="6604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a:extLst>
              <a:ext uri="{FF2B5EF4-FFF2-40B4-BE49-F238E27FC236}">
                <a16:creationId xmlns:a16="http://schemas.microsoft.com/office/drawing/2014/main" id="{1B9A1635-4D35-4F49-9AAC-DA6F5F0373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16FD9E9-D991-439F-8738-F1CD489BA103}"/>
              </a:ext>
            </a:extLst>
          </p:cNvPr>
          <p:cNvSpPr>
            <a:spLocks noGrp="1"/>
          </p:cNvSpPr>
          <p:nvPr>
            <p:ph type="sldNum" sz="quarter" idx="4"/>
          </p:nvPr>
        </p:nvSpPr>
        <p:spPr>
          <a:xfrm>
            <a:off x="877570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5AB8F-1C56-49E9-90C8-78D22B0C1B97}" type="slidenum">
              <a:rPr lang="zh-CN" altLang="en-US" smtClean="0"/>
              <a:t>‹#›</a:t>
            </a:fld>
            <a:endParaRPr lang="zh-CN" altLang="en-US"/>
          </a:p>
        </p:txBody>
      </p:sp>
      <p:sp>
        <p:nvSpPr>
          <p:cNvPr id="7" name="椭圆 6">
            <a:extLst>
              <a:ext uri="{FF2B5EF4-FFF2-40B4-BE49-F238E27FC236}">
                <a16:creationId xmlns:a16="http://schemas.microsoft.com/office/drawing/2014/main" id="{9994C284-E105-48E5-B7ED-E6DDC39F64AA}"/>
              </a:ext>
            </a:extLst>
          </p:cNvPr>
          <p:cNvSpPr/>
          <p:nvPr userDrawn="1"/>
        </p:nvSpPr>
        <p:spPr>
          <a:xfrm>
            <a:off x="4749800" y="-4572000"/>
            <a:ext cx="1168400" cy="811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8E9773E7-896B-4ABE-A918-DD345AEA7B33}"/>
              </a:ext>
            </a:extLst>
          </p:cNvPr>
          <p:cNvSpPr/>
          <p:nvPr userDrawn="1"/>
        </p:nvSpPr>
        <p:spPr>
          <a:xfrm>
            <a:off x="4572000" y="9093200"/>
            <a:ext cx="1168400" cy="811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2282467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2" r:id="rId3"/>
    <p:sldLayoutId id="2147483663" r:id="rId4"/>
    <p:sldLayoutId id="2147483664" r:id="rId5"/>
    <p:sldLayoutId id="2147483665" r:id="rId6"/>
    <p:sldLayoutId id="2147483666" r:id="rId7"/>
    <p:sldLayoutId id="2147483667" r:id="rId8"/>
    <p:sldLayoutId id="2147483661" r:id="rId9"/>
    <p:sldLayoutId id="2147483669" r:id="rId10"/>
    <p:sldLayoutId id="2147483671" r:id="rId11"/>
    <p:sldLayoutId id="2147483674" r:id="rId12"/>
    <p:sldLayoutId id="2147483654" r:id="rId13"/>
    <p:sldLayoutId id="2147483675" r:id="rId14"/>
    <p:sldLayoutId id="2147483672" r:id="rId15"/>
    <p:sldLayoutId id="2147483673" r:id="rId16"/>
    <p:sldLayoutId id="2147483659" r:id="rId17"/>
    <p:sldLayoutId id="2147483657" r:id="rId18"/>
    <p:sldLayoutId id="2147483676" r:id="rId19"/>
  </p:sldLayoutIdLst>
  <p:hf hdr="0" ftr="0" dt="0"/>
  <p:txStyles>
    <p:title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88">
          <p15:clr>
            <a:srgbClr val="F26B43"/>
          </p15:clr>
        </p15:guide>
        <p15:guide id="2" pos="3840">
          <p15:clr>
            <a:srgbClr val="F26B43"/>
          </p15:clr>
        </p15:guide>
        <p15:guide id="3" pos="416">
          <p15:clr>
            <a:srgbClr val="F26B43"/>
          </p15:clr>
        </p15:guide>
        <p15:guide id="4" pos="7256">
          <p15:clr>
            <a:srgbClr val="F26B43"/>
          </p15:clr>
        </p15:guide>
        <p15:guide id="5" orient="horz" pos="648">
          <p15:clr>
            <a:srgbClr val="F26B43"/>
          </p15:clr>
        </p15:guide>
        <p15:guide id="6" orient="horz" pos="712">
          <p15:clr>
            <a:srgbClr val="F26B43"/>
          </p15:clr>
        </p15:guide>
        <p15:guide id="7" orient="horz" pos="3928">
          <p15:clr>
            <a:srgbClr val="F26B43"/>
          </p15:clr>
        </p15:guide>
        <p15:guide id="8" orient="horz" pos="3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14020933"/>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64">
          <p15:clr>
            <a:srgbClr val="F26B43"/>
          </p15:clr>
        </p15:guide>
        <p15:guide id="2" pos="3840">
          <p15:clr>
            <a:srgbClr val="F26B43"/>
          </p15:clr>
        </p15:guide>
        <p15:guide id="3" pos="192">
          <p15:clr>
            <a:srgbClr val="F26B43"/>
          </p15:clr>
        </p15:guide>
        <p15:guide id="4" pos="7488">
          <p15:clr>
            <a:srgbClr val="F26B43"/>
          </p15:clr>
        </p15:guide>
        <p15:guide id="5" orient="horz" pos="432">
          <p15:clr>
            <a:srgbClr val="F26B43"/>
          </p15:clr>
        </p15:guide>
        <p15:guide id="6" orient="horz" pos="472">
          <p15:clr>
            <a:srgbClr val="F26B43"/>
          </p15:clr>
        </p15:guide>
        <p15:guide id="7" orient="horz" pos="4104">
          <p15:clr>
            <a:srgbClr val="F26B43"/>
          </p15:clr>
        </p15:guide>
        <p15:guide id="8" orient="horz" pos="405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6.jpg"/><Relationship Id="rId5" Type="http://schemas.openxmlformats.org/officeDocument/2006/relationships/image" Target="../media/image11.jpg"/><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14.jpg"/></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11.xml"/><Relationship Id="rId5" Type="http://schemas.openxmlformats.org/officeDocument/2006/relationships/image" Target="../media/image17.jp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8.jpg"/><Relationship Id="rId7" Type="http://schemas.openxmlformats.org/officeDocument/2006/relationships/image" Target="../media/image19.jpg"/><Relationship Id="rId2" Type="http://schemas.openxmlformats.org/officeDocument/2006/relationships/notesSlide" Target="../notesSlides/notesSlide19.xml"/><Relationship Id="rId1" Type="http://schemas.openxmlformats.org/officeDocument/2006/relationships/slideLayout" Target="../slideLayouts/slideLayout11.xml"/><Relationship Id="rId6" Type="http://schemas.openxmlformats.org/officeDocument/2006/relationships/image" Target="../media/image17.jpg"/><Relationship Id="rId5" Type="http://schemas.openxmlformats.org/officeDocument/2006/relationships/image" Target="../media/image5.jpg"/><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jpg"/><Relationship Id="rId7"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1.xml"/><Relationship Id="rId6" Type="http://schemas.openxmlformats.org/officeDocument/2006/relationships/image" Target="../media/image22.jpg"/><Relationship Id="rId5" Type="http://schemas.openxmlformats.org/officeDocument/2006/relationships/image" Target="../media/image19.jpg"/><Relationship Id="rId10" Type="http://schemas.openxmlformats.org/officeDocument/2006/relationships/image" Target="../media/image26.jpg"/><Relationship Id="rId4" Type="http://schemas.openxmlformats.org/officeDocument/2006/relationships/image" Target="../media/image21.jpg"/><Relationship Id="rId9" Type="http://schemas.openxmlformats.org/officeDocument/2006/relationships/image" Target="../media/image25.png"/></Relationships>
</file>

<file path=ppt/slides/_rels/slide22.xml.rels><?xml version="1.0" encoding="UTF-8" standalone="yes"?>
<Relationships xmlns="http://schemas.openxmlformats.org/package/2006/relationships"><Relationship Id="rId8" Type="http://schemas.openxmlformats.org/officeDocument/2006/relationships/image" Target="../media/image30.jpg"/><Relationship Id="rId3" Type="http://schemas.openxmlformats.org/officeDocument/2006/relationships/image" Target="../media/image22.jpg"/><Relationship Id="rId7"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1.xml"/><Relationship Id="rId6" Type="http://schemas.openxmlformats.org/officeDocument/2006/relationships/image" Target="../media/image28.jp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jpg"/><Relationship Id="rId9"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1">
            <a:extLst>
              <a:ext uri="{FF2B5EF4-FFF2-40B4-BE49-F238E27FC236}">
                <a16:creationId xmlns:a16="http://schemas.microsoft.com/office/drawing/2014/main" id="{D5F3D8B8-541B-475D-AED2-11349A7D54F0}"/>
              </a:ext>
            </a:extLst>
          </p:cNvPr>
          <p:cNvSpPr txBox="1">
            <a:spLocks/>
          </p:cNvSpPr>
          <p:nvPr/>
        </p:nvSpPr>
        <p:spPr>
          <a:xfrm>
            <a:off x="4253894" y="1391526"/>
            <a:ext cx="7021811" cy="2189795"/>
          </a:xfrm>
          <a:prstGeom prst="rect">
            <a:avLst/>
          </a:prstGeom>
        </p:spPr>
        <p:txBody>
          <a:bodyPr lIns="0" rIns="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buNone/>
            </a:pPr>
            <a:r>
              <a:rPr lang="zh-CN" altLang="en-US" sz="4800" b="1">
                <a:solidFill>
                  <a:schemeClr val="accent1"/>
                </a:solidFill>
                <a:cs typeface="+mn-ea"/>
                <a:sym typeface="+mn-lt"/>
              </a:rPr>
              <a:t>差分扩展直方图修改</a:t>
            </a:r>
            <a:endParaRPr lang="en-US" altLang="zh-CN" sz="4800" b="1">
              <a:solidFill>
                <a:schemeClr val="accent1"/>
              </a:solidFill>
              <a:cs typeface="+mn-ea"/>
              <a:sym typeface="+mn-lt"/>
            </a:endParaRPr>
          </a:p>
          <a:p>
            <a:pPr marL="0" indent="0" algn="r">
              <a:lnSpc>
                <a:spcPct val="100000"/>
              </a:lnSpc>
              <a:buNone/>
            </a:pPr>
            <a:r>
              <a:rPr lang="zh-CN" altLang="en-US" sz="4800" b="1">
                <a:solidFill>
                  <a:schemeClr val="accent1"/>
                </a:solidFill>
                <a:cs typeface="+mn-ea"/>
                <a:sym typeface="+mn-lt"/>
              </a:rPr>
              <a:t>可逆信息隐藏</a:t>
            </a:r>
            <a:endParaRPr lang="zh-CN" altLang="en-US" sz="4800" b="1" dirty="0">
              <a:solidFill>
                <a:schemeClr val="accent1"/>
              </a:solidFill>
              <a:cs typeface="+mn-ea"/>
              <a:sym typeface="+mn-lt"/>
            </a:endParaRPr>
          </a:p>
        </p:txBody>
      </p:sp>
      <p:sp>
        <p:nvSpPr>
          <p:cNvPr id="64" name="矩形 63">
            <a:extLst>
              <a:ext uri="{FF2B5EF4-FFF2-40B4-BE49-F238E27FC236}">
                <a16:creationId xmlns:a16="http://schemas.microsoft.com/office/drawing/2014/main" id="{3FDA94B7-63AB-4449-B259-ABBFB1BD1237}"/>
              </a:ext>
            </a:extLst>
          </p:cNvPr>
          <p:cNvSpPr/>
          <p:nvPr/>
        </p:nvSpPr>
        <p:spPr>
          <a:xfrm>
            <a:off x="8043723" y="4972130"/>
            <a:ext cx="3003067" cy="597215"/>
          </a:xfrm>
          <a:prstGeom prst="rect">
            <a:avLst/>
          </a:prstGeom>
        </p:spPr>
        <p:txBody>
          <a:bodyPr wrap="square" lIns="0" rIns="0">
            <a:spAutoFit/>
          </a:bodyPr>
          <a:lstStyle/>
          <a:p>
            <a:pPr algn="r">
              <a:lnSpc>
                <a:spcPct val="130000"/>
              </a:lnSpc>
            </a:pPr>
            <a:r>
              <a:rPr lang="en-US" altLang="zh-CN" sz="2800">
                <a:solidFill>
                  <a:schemeClr val="accent1"/>
                </a:solidFill>
                <a:cs typeface="+mn-ea"/>
                <a:sym typeface="+mn-lt"/>
              </a:rPr>
              <a:t>2022/11/16</a:t>
            </a:r>
            <a:endParaRPr lang="zh-CN" altLang="en-US" sz="2800" dirty="0">
              <a:solidFill>
                <a:schemeClr val="accent1"/>
              </a:solidFill>
              <a:cs typeface="+mn-ea"/>
              <a:sym typeface="+mn-lt"/>
            </a:endParaRPr>
          </a:p>
        </p:txBody>
      </p:sp>
      <p:grpSp>
        <p:nvGrpSpPr>
          <p:cNvPr id="65" name="组合 64">
            <a:extLst>
              <a:ext uri="{FF2B5EF4-FFF2-40B4-BE49-F238E27FC236}">
                <a16:creationId xmlns:a16="http://schemas.microsoft.com/office/drawing/2014/main" id="{5C3E00A8-8903-4A5A-A029-8F960F6D2D2F}"/>
              </a:ext>
            </a:extLst>
          </p:cNvPr>
          <p:cNvGrpSpPr/>
          <p:nvPr/>
        </p:nvGrpSpPr>
        <p:grpSpPr>
          <a:xfrm>
            <a:off x="8043723" y="4173865"/>
            <a:ext cx="3093812" cy="597215"/>
            <a:chOff x="4567377" y="3869996"/>
            <a:chExt cx="3093812" cy="597215"/>
          </a:xfrm>
        </p:grpSpPr>
        <p:sp>
          <p:nvSpPr>
            <p:cNvPr id="66" name="文本框 65">
              <a:extLst>
                <a:ext uri="{FF2B5EF4-FFF2-40B4-BE49-F238E27FC236}">
                  <a16:creationId xmlns:a16="http://schemas.microsoft.com/office/drawing/2014/main" id="{C464B2DD-202B-4386-8B6B-8E2DB09F7546}"/>
                </a:ext>
              </a:extLst>
            </p:cNvPr>
            <p:cNvSpPr txBox="1"/>
            <p:nvPr/>
          </p:nvSpPr>
          <p:spPr>
            <a:xfrm>
              <a:off x="4567377" y="3869996"/>
              <a:ext cx="1519187" cy="597215"/>
            </a:xfrm>
            <a:prstGeom prst="rect">
              <a:avLst/>
            </a:prstGeom>
            <a:noFill/>
          </p:spPr>
          <p:txBody>
            <a:bodyPr wrap="square" lIns="0" rIns="0" rtlCol="0">
              <a:spAutoFit/>
            </a:bodyPr>
            <a:lstStyle/>
            <a:p>
              <a:pPr algn="dist">
                <a:lnSpc>
                  <a:spcPct val="130000"/>
                </a:lnSpc>
              </a:pPr>
              <a:r>
                <a:rPr lang="zh-CN" altLang="en-US" sz="2800">
                  <a:solidFill>
                    <a:schemeClr val="accent1"/>
                  </a:solidFill>
                  <a:cs typeface="+mn-ea"/>
                  <a:sym typeface="+mn-lt"/>
                </a:rPr>
                <a:t>汇报人   </a:t>
              </a:r>
              <a:endParaRPr lang="zh-CN" altLang="en-US" sz="2800" dirty="0">
                <a:solidFill>
                  <a:schemeClr val="accent1"/>
                </a:solidFill>
                <a:cs typeface="+mn-ea"/>
                <a:sym typeface="+mn-lt"/>
              </a:endParaRPr>
            </a:p>
          </p:txBody>
        </p:sp>
        <p:sp>
          <p:nvSpPr>
            <p:cNvPr id="67" name="矩形 66">
              <a:extLst>
                <a:ext uri="{FF2B5EF4-FFF2-40B4-BE49-F238E27FC236}">
                  <a16:creationId xmlns:a16="http://schemas.microsoft.com/office/drawing/2014/main" id="{B696F87A-50D9-4A47-8F75-C4FC6260D652}"/>
                </a:ext>
              </a:extLst>
            </p:cNvPr>
            <p:cNvSpPr/>
            <p:nvPr/>
          </p:nvSpPr>
          <p:spPr>
            <a:xfrm>
              <a:off x="6362700" y="3869996"/>
              <a:ext cx="1298489" cy="597215"/>
            </a:xfrm>
            <a:prstGeom prst="rect">
              <a:avLst/>
            </a:prstGeom>
          </p:spPr>
          <p:txBody>
            <a:bodyPr wrap="square">
              <a:spAutoFit/>
            </a:bodyPr>
            <a:lstStyle/>
            <a:p>
              <a:pPr algn="dist">
                <a:lnSpc>
                  <a:spcPct val="130000"/>
                </a:lnSpc>
              </a:pPr>
              <a:r>
                <a:rPr lang="zh-CN" altLang="en-US" sz="2800">
                  <a:solidFill>
                    <a:schemeClr val="accent1"/>
                  </a:solidFill>
                  <a:cs typeface="+mn-ea"/>
                  <a:sym typeface="+mn-lt"/>
                </a:rPr>
                <a:t>周锐淇</a:t>
              </a:r>
              <a:endParaRPr lang="en-US" altLang="zh-CN" sz="2800" dirty="0">
                <a:solidFill>
                  <a:schemeClr val="accent1"/>
                </a:solidFill>
                <a:cs typeface="+mn-ea"/>
                <a:sym typeface="+mn-lt"/>
              </a:endParaRPr>
            </a:p>
          </p:txBody>
        </p:sp>
        <p:sp>
          <p:nvSpPr>
            <p:cNvPr id="68" name="文本框 67">
              <a:extLst>
                <a:ext uri="{FF2B5EF4-FFF2-40B4-BE49-F238E27FC236}">
                  <a16:creationId xmlns:a16="http://schemas.microsoft.com/office/drawing/2014/main" id="{94431945-250B-4892-B83E-5B45C2DCBD88}"/>
                </a:ext>
              </a:extLst>
            </p:cNvPr>
            <p:cNvSpPr txBox="1"/>
            <p:nvPr/>
          </p:nvSpPr>
          <p:spPr>
            <a:xfrm>
              <a:off x="6028867" y="3906993"/>
              <a:ext cx="543739" cy="523220"/>
            </a:xfrm>
            <a:prstGeom prst="rect">
              <a:avLst/>
            </a:prstGeom>
            <a:noFill/>
          </p:spPr>
          <p:txBody>
            <a:bodyPr wrap="none" rtlCol="0">
              <a:spAutoFit/>
            </a:bodyPr>
            <a:lstStyle/>
            <a:p>
              <a:r>
                <a:rPr lang="zh-CN" altLang="en-US" sz="2800" dirty="0">
                  <a:solidFill>
                    <a:schemeClr val="accent1"/>
                  </a:solidFill>
                  <a:cs typeface="+mn-ea"/>
                  <a:sym typeface="+mn-lt"/>
                </a:rPr>
                <a:t>：</a:t>
              </a:r>
            </a:p>
          </p:txBody>
        </p:sp>
      </p:grpSp>
      <p:cxnSp>
        <p:nvCxnSpPr>
          <p:cNvPr id="3" name="直接连接符 2">
            <a:extLst>
              <a:ext uri="{FF2B5EF4-FFF2-40B4-BE49-F238E27FC236}">
                <a16:creationId xmlns:a16="http://schemas.microsoft.com/office/drawing/2014/main" id="{F12F855B-6482-4247-8DD0-5666489F33A1}"/>
              </a:ext>
            </a:extLst>
          </p:cNvPr>
          <p:cNvCxnSpPr>
            <a:cxnSpLocks/>
          </p:cNvCxnSpPr>
          <p:nvPr/>
        </p:nvCxnSpPr>
        <p:spPr>
          <a:xfrm>
            <a:off x="11226555" y="4173865"/>
            <a:ext cx="0" cy="1299215"/>
          </a:xfrm>
          <a:prstGeom prst="line">
            <a:avLst/>
          </a:prstGeom>
          <a:ln w="50800" cmpd="thickThi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178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684CD5-744E-449A-9584-71775D277D31}"/>
              </a:ext>
            </a:extLst>
          </p:cNvPr>
          <p:cNvSpPr>
            <a:spLocks noGrp="1"/>
          </p:cNvSpPr>
          <p:nvPr>
            <p:ph type="title"/>
          </p:nvPr>
        </p:nvSpPr>
        <p:spPr>
          <a:xfrm>
            <a:off x="1091255" y="237834"/>
            <a:ext cx="8168208" cy="790865"/>
          </a:xfrm>
        </p:spPr>
        <p:txBody>
          <a:bodyPr/>
          <a:lstStyle/>
          <a:p>
            <a:r>
              <a:rPr lang="zh-CN" altLang="en-US">
                <a:sym typeface="+mn-lt"/>
              </a:rPr>
              <a:t>直方图修改</a:t>
            </a:r>
            <a:endParaRPr lang="zh-CN" altLang="en-US" dirty="0">
              <a:sym typeface="+mn-lt"/>
            </a:endParaRPr>
          </a:p>
        </p:txBody>
      </p:sp>
      <p:sp>
        <p:nvSpPr>
          <p:cNvPr id="9" name="灯片编号占位符 8">
            <a:extLst>
              <a:ext uri="{FF2B5EF4-FFF2-40B4-BE49-F238E27FC236}">
                <a16:creationId xmlns:a16="http://schemas.microsoft.com/office/drawing/2014/main" id="{3846CD25-BE4D-467B-9E42-858939AA7340}"/>
              </a:ext>
            </a:extLst>
          </p:cNvPr>
          <p:cNvSpPr>
            <a:spLocks noGrp="1"/>
          </p:cNvSpPr>
          <p:nvPr>
            <p:ph type="sldNum" sz="quarter" idx="12"/>
          </p:nvPr>
        </p:nvSpPr>
        <p:spPr>
          <a:xfrm>
            <a:off x="11059885" y="6356349"/>
            <a:ext cx="430139" cy="365125"/>
          </a:xfrm>
        </p:spPr>
        <p:txBody>
          <a:bodyPr/>
          <a:lstStyle/>
          <a:p>
            <a:fld id="{2515AB8F-1C56-49E9-90C8-78D22B0C1B97}" type="slidenum">
              <a:rPr lang="zh-CN" altLang="en-US" smtClean="0">
                <a:sym typeface="+mn-lt"/>
              </a:rPr>
              <a:pPr/>
              <a:t>10</a:t>
            </a:fld>
            <a:endParaRPr lang="zh-CN" altLang="en-US">
              <a:sym typeface="+mn-lt"/>
            </a:endParaRPr>
          </a:p>
        </p:txBody>
      </p:sp>
      <p:sp>
        <p:nvSpPr>
          <p:cNvPr id="44" name="îṣlíḓê">
            <a:extLst>
              <a:ext uri="{FF2B5EF4-FFF2-40B4-BE49-F238E27FC236}">
                <a16:creationId xmlns:a16="http://schemas.microsoft.com/office/drawing/2014/main" id="{AE96AADC-3C15-4B58-850F-2F41D1F50031}"/>
              </a:ext>
            </a:extLst>
          </p:cNvPr>
          <p:cNvSpPr/>
          <p:nvPr/>
        </p:nvSpPr>
        <p:spPr>
          <a:xfrm flipH="1">
            <a:off x="805505" y="1242780"/>
            <a:ext cx="1941906" cy="453154"/>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2000" b="1">
                <a:cs typeface="+mn-ea"/>
                <a:sym typeface="+mn-lt"/>
              </a:rPr>
              <a:t>4.</a:t>
            </a:r>
            <a:r>
              <a:rPr lang="zh-CN" altLang="en-US" sz="2000" b="1">
                <a:cs typeface="+mn-ea"/>
                <a:sym typeface="+mn-lt"/>
              </a:rPr>
              <a:t>信息嵌入</a:t>
            </a:r>
            <a:endParaRPr lang="en-US" altLang="zh-CN" sz="2000" b="1">
              <a:cs typeface="+mn-ea"/>
              <a:sym typeface="+mn-lt"/>
            </a:endParaRPr>
          </a:p>
        </p:txBody>
      </p:sp>
      <p:pic>
        <p:nvPicPr>
          <p:cNvPr id="6" name="图片 5">
            <a:extLst>
              <a:ext uri="{FF2B5EF4-FFF2-40B4-BE49-F238E27FC236}">
                <a16:creationId xmlns:a16="http://schemas.microsoft.com/office/drawing/2014/main" id="{D11BEC5C-41A1-4826-AF96-CCCC66243649}"/>
              </a:ext>
            </a:extLst>
          </p:cNvPr>
          <p:cNvPicPr>
            <a:picLocks noChangeAspect="1"/>
          </p:cNvPicPr>
          <p:nvPr/>
        </p:nvPicPr>
        <p:blipFill>
          <a:blip r:embed="rId3"/>
          <a:stretch>
            <a:fillRect/>
          </a:stretch>
        </p:blipFill>
        <p:spPr>
          <a:xfrm>
            <a:off x="261996" y="1695934"/>
            <a:ext cx="5981700" cy="4486275"/>
          </a:xfrm>
          <a:prstGeom prst="rect">
            <a:avLst/>
          </a:prstGeom>
        </p:spPr>
      </p:pic>
      <p:sp>
        <p:nvSpPr>
          <p:cNvPr id="7" name="矩形: 圆角 6">
            <a:extLst>
              <a:ext uri="{FF2B5EF4-FFF2-40B4-BE49-F238E27FC236}">
                <a16:creationId xmlns:a16="http://schemas.microsoft.com/office/drawing/2014/main" id="{40B6F967-FB2E-BD8F-BE57-6A260605E8A5}"/>
              </a:ext>
            </a:extLst>
          </p:cNvPr>
          <p:cNvSpPr/>
          <p:nvPr/>
        </p:nvSpPr>
        <p:spPr>
          <a:xfrm>
            <a:off x="6243696" y="2578687"/>
            <a:ext cx="5435600" cy="3065464"/>
          </a:xfrm>
          <a:prstGeom prst="roundRect">
            <a:avLst>
              <a:gd name="adj" fmla="val 3536"/>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a:extLst>
              <a:ext uri="{FF2B5EF4-FFF2-40B4-BE49-F238E27FC236}">
                <a16:creationId xmlns:a16="http://schemas.microsoft.com/office/drawing/2014/main" id="{AAFDB9D4-5800-C951-BFA8-B84CEF77F9ED}"/>
              </a:ext>
            </a:extLst>
          </p:cNvPr>
          <p:cNvSpPr txBox="1"/>
          <p:nvPr/>
        </p:nvSpPr>
        <p:spPr>
          <a:xfrm>
            <a:off x="6581817" y="2957267"/>
            <a:ext cx="4759358" cy="2361138"/>
          </a:xfrm>
          <a:prstGeom prst="rect">
            <a:avLst/>
          </a:prstGeom>
          <a:noFill/>
        </p:spPr>
        <p:txBody>
          <a:bodyPr wrap="square" lIns="0" rIns="0" rtlCol="0">
            <a:normAutofit fontScale="85000" lnSpcReduction="20000"/>
          </a:bodyPr>
          <a:lstStyle/>
          <a:p>
            <a:pPr>
              <a:lnSpc>
                <a:spcPct val="150000"/>
              </a:lnSpc>
              <a:buSzPct val="75000"/>
            </a:pPr>
            <a:r>
              <a:rPr lang="zh-CN" altLang="en-US" sz="2000">
                <a:cs typeface="+mn-ea"/>
                <a:sym typeface="+mn-lt"/>
              </a:rPr>
              <a:t>按顺序遍历图像，当像素值为</a:t>
            </a:r>
            <a:r>
              <a:rPr lang="en-US" altLang="zh-CN" sz="2000">
                <a:cs typeface="+mn-ea"/>
                <a:sym typeface="+mn-lt"/>
              </a:rPr>
              <a:t>p_value</a:t>
            </a:r>
            <a:r>
              <a:rPr lang="zh-CN" altLang="en-US" sz="2000">
                <a:cs typeface="+mn-ea"/>
                <a:sym typeface="+mn-lt"/>
              </a:rPr>
              <a:t>时对其嵌入信息</a:t>
            </a:r>
            <a:endParaRPr lang="en-US" altLang="zh-CN" sz="2000">
              <a:cs typeface="+mn-ea"/>
              <a:sym typeface="+mn-lt"/>
            </a:endParaRPr>
          </a:p>
          <a:p>
            <a:pPr lvl="1">
              <a:lnSpc>
                <a:spcPct val="150000"/>
              </a:lnSpc>
              <a:buSzPct val="75000"/>
            </a:pPr>
            <a:r>
              <a:rPr lang="en-US" altLang="zh-CN" sz="2000">
                <a:cs typeface="+mn-ea"/>
                <a:sym typeface="+mn-lt"/>
              </a:rPr>
              <a:t>-</a:t>
            </a:r>
            <a:r>
              <a:rPr lang="zh-CN" altLang="en-US" sz="2000">
                <a:cs typeface="+mn-ea"/>
                <a:sym typeface="+mn-lt"/>
              </a:rPr>
              <a:t>若嵌入</a:t>
            </a:r>
            <a:r>
              <a:rPr lang="en-US" altLang="zh-CN" sz="2000">
                <a:cs typeface="+mn-ea"/>
                <a:sym typeface="+mn-lt"/>
              </a:rPr>
              <a:t>bit</a:t>
            </a:r>
            <a:r>
              <a:rPr lang="zh-CN" altLang="en-US" sz="2000">
                <a:cs typeface="+mn-ea"/>
                <a:sym typeface="+mn-lt"/>
              </a:rPr>
              <a:t>为</a:t>
            </a:r>
            <a:r>
              <a:rPr lang="en-US" altLang="zh-CN" sz="2000">
                <a:cs typeface="+mn-ea"/>
                <a:sym typeface="+mn-lt"/>
              </a:rPr>
              <a:t>1</a:t>
            </a:r>
            <a:r>
              <a:rPr lang="zh-CN" altLang="en-US" sz="2000">
                <a:cs typeface="+mn-ea"/>
                <a:sym typeface="+mn-lt"/>
              </a:rPr>
              <a:t>：</a:t>
            </a:r>
            <a:endParaRPr lang="en-US" altLang="zh-CN" sz="2000">
              <a:cs typeface="+mn-ea"/>
              <a:sym typeface="+mn-lt"/>
            </a:endParaRPr>
          </a:p>
          <a:p>
            <a:pPr lvl="1">
              <a:lnSpc>
                <a:spcPct val="150000"/>
              </a:lnSpc>
              <a:buSzPct val="75000"/>
            </a:pPr>
            <a:r>
              <a:rPr lang="en-US" altLang="zh-CN" sz="2000">
                <a:cs typeface="+mn-ea"/>
                <a:sym typeface="+mn-lt"/>
              </a:rPr>
              <a:t>    img[i][j]+=flag</a:t>
            </a:r>
            <a:endParaRPr lang="zh-CN" altLang="en-US" sz="2000" dirty="0">
              <a:cs typeface="+mn-ea"/>
              <a:sym typeface="+mn-lt"/>
            </a:endParaRPr>
          </a:p>
          <a:p>
            <a:pPr lvl="1">
              <a:lnSpc>
                <a:spcPct val="150000"/>
              </a:lnSpc>
              <a:spcBef>
                <a:spcPts val="700"/>
              </a:spcBef>
              <a:buClr>
                <a:srgbClr val="02020E"/>
              </a:buClr>
              <a:buSzPct val="100000"/>
              <a:defRPr sz="2100">
                <a:latin typeface="Arial"/>
                <a:ea typeface="Arial"/>
                <a:cs typeface="Arial"/>
                <a:sym typeface="Arial"/>
              </a:defRPr>
            </a:pPr>
            <a:r>
              <a:rPr lang="en-US" altLang="zh-CN" sz="2000">
                <a:cs typeface="+mn-ea"/>
                <a:sym typeface="+mn-lt"/>
              </a:rPr>
              <a:t>-</a:t>
            </a:r>
            <a:r>
              <a:rPr lang="zh-CN" altLang="en-US" sz="2000">
                <a:cs typeface="+mn-ea"/>
                <a:sym typeface="+mn-lt"/>
              </a:rPr>
              <a:t>若嵌入</a:t>
            </a:r>
            <a:r>
              <a:rPr lang="en-US" altLang="zh-CN" sz="2000">
                <a:cs typeface="+mn-ea"/>
                <a:sym typeface="+mn-lt"/>
              </a:rPr>
              <a:t>bit</a:t>
            </a:r>
            <a:r>
              <a:rPr lang="zh-CN" altLang="en-US" sz="2000">
                <a:cs typeface="+mn-ea"/>
                <a:sym typeface="+mn-lt"/>
              </a:rPr>
              <a:t>为</a:t>
            </a:r>
            <a:r>
              <a:rPr lang="en-US" altLang="zh-CN" sz="2000">
                <a:cs typeface="+mn-ea"/>
                <a:sym typeface="+mn-lt"/>
              </a:rPr>
              <a:t>0:</a:t>
            </a:r>
          </a:p>
          <a:p>
            <a:pPr lvl="1">
              <a:lnSpc>
                <a:spcPct val="150000"/>
              </a:lnSpc>
              <a:spcBef>
                <a:spcPts val="700"/>
              </a:spcBef>
              <a:buClr>
                <a:srgbClr val="02020E"/>
              </a:buClr>
              <a:buSzPct val="100000"/>
              <a:defRPr sz="2100">
                <a:latin typeface="Arial"/>
                <a:ea typeface="Arial"/>
                <a:cs typeface="Arial"/>
                <a:sym typeface="Arial"/>
              </a:defRPr>
            </a:pPr>
            <a:r>
              <a:rPr lang="en-US" altLang="zh-CN" sz="2000">
                <a:cs typeface="+mn-ea"/>
                <a:sym typeface="+mn-lt"/>
              </a:rPr>
              <a:t>    img[i][j]</a:t>
            </a:r>
            <a:r>
              <a:rPr lang="zh-CN" altLang="en-US" sz="2000">
                <a:cs typeface="+mn-ea"/>
                <a:sym typeface="+mn-lt"/>
              </a:rPr>
              <a:t>保持不变</a:t>
            </a:r>
            <a:endParaRPr lang="zh-CN" altLang="en-US" sz="2000" dirty="0">
              <a:cs typeface="+mn-ea"/>
              <a:sym typeface="+mn-lt"/>
            </a:endParaRPr>
          </a:p>
        </p:txBody>
      </p:sp>
    </p:spTree>
    <p:extLst>
      <p:ext uri="{BB962C8B-B14F-4D97-AF65-F5344CB8AC3E}">
        <p14:creationId xmlns:p14="http://schemas.microsoft.com/office/powerpoint/2010/main" val="2338676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684CD5-744E-449A-9584-71775D277D31}"/>
              </a:ext>
            </a:extLst>
          </p:cNvPr>
          <p:cNvSpPr>
            <a:spLocks noGrp="1"/>
          </p:cNvSpPr>
          <p:nvPr>
            <p:ph type="title"/>
          </p:nvPr>
        </p:nvSpPr>
        <p:spPr>
          <a:xfrm>
            <a:off x="1091255" y="237834"/>
            <a:ext cx="8168208" cy="790865"/>
          </a:xfrm>
        </p:spPr>
        <p:txBody>
          <a:bodyPr/>
          <a:lstStyle/>
          <a:p>
            <a:r>
              <a:rPr lang="zh-CN" altLang="en-US">
                <a:sym typeface="+mn-lt"/>
              </a:rPr>
              <a:t>直方图修改</a:t>
            </a:r>
            <a:endParaRPr lang="zh-CN" altLang="en-US" dirty="0">
              <a:sym typeface="+mn-lt"/>
            </a:endParaRPr>
          </a:p>
        </p:txBody>
      </p:sp>
      <p:sp>
        <p:nvSpPr>
          <p:cNvPr id="9" name="灯片编号占位符 8">
            <a:extLst>
              <a:ext uri="{FF2B5EF4-FFF2-40B4-BE49-F238E27FC236}">
                <a16:creationId xmlns:a16="http://schemas.microsoft.com/office/drawing/2014/main" id="{3846CD25-BE4D-467B-9E42-858939AA7340}"/>
              </a:ext>
            </a:extLst>
          </p:cNvPr>
          <p:cNvSpPr>
            <a:spLocks noGrp="1"/>
          </p:cNvSpPr>
          <p:nvPr>
            <p:ph type="sldNum" sz="quarter" idx="12"/>
          </p:nvPr>
        </p:nvSpPr>
        <p:spPr>
          <a:xfrm>
            <a:off x="11059885" y="6356349"/>
            <a:ext cx="430139" cy="365125"/>
          </a:xfrm>
        </p:spPr>
        <p:txBody>
          <a:bodyPr/>
          <a:lstStyle/>
          <a:p>
            <a:fld id="{2515AB8F-1C56-49E9-90C8-78D22B0C1B97}" type="slidenum">
              <a:rPr lang="zh-CN" altLang="en-US" smtClean="0">
                <a:sym typeface="+mn-lt"/>
              </a:rPr>
              <a:pPr/>
              <a:t>11</a:t>
            </a:fld>
            <a:endParaRPr lang="zh-CN" altLang="en-US">
              <a:sym typeface="+mn-lt"/>
            </a:endParaRPr>
          </a:p>
        </p:txBody>
      </p:sp>
      <p:sp>
        <p:nvSpPr>
          <p:cNvPr id="44" name="îṣlíḓê">
            <a:extLst>
              <a:ext uri="{FF2B5EF4-FFF2-40B4-BE49-F238E27FC236}">
                <a16:creationId xmlns:a16="http://schemas.microsoft.com/office/drawing/2014/main" id="{AE96AADC-3C15-4B58-850F-2F41D1F50031}"/>
              </a:ext>
            </a:extLst>
          </p:cNvPr>
          <p:cNvSpPr/>
          <p:nvPr/>
        </p:nvSpPr>
        <p:spPr>
          <a:xfrm flipH="1">
            <a:off x="834077" y="1231709"/>
            <a:ext cx="2842572" cy="571984"/>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2000" b="1">
                <a:cs typeface="+mn-ea"/>
                <a:sym typeface="+mn-lt"/>
              </a:rPr>
              <a:t>5.</a:t>
            </a:r>
            <a:r>
              <a:rPr lang="zh-CN" altLang="en-US" sz="2000" b="1">
                <a:cs typeface="+mn-ea"/>
                <a:sym typeface="+mn-lt"/>
              </a:rPr>
              <a:t>信息提取并复原图像</a:t>
            </a:r>
            <a:endParaRPr lang="en-US" altLang="zh-CN" sz="2000" b="1">
              <a:cs typeface="+mn-ea"/>
              <a:sym typeface="+mn-lt"/>
            </a:endParaRPr>
          </a:p>
        </p:txBody>
      </p:sp>
      <p:sp>
        <p:nvSpPr>
          <p:cNvPr id="7" name="矩形: 圆角 6">
            <a:extLst>
              <a:ext uri="{FF2B5EF4-FFF2-40B4-BE49-F238E27FC236}">
                <a16:creationId xmlns:a16="http://schemas.microsoft.com/office/drawing/2014/main" id="{40B6F967-FB2E-BD8F-BE57-6A260605E8A5}"/>
              </a:ext>
            </a:extLst>
          </p:cNvPr>
          <p:cNvSpPr/>
          <p:nvPr/>
        </p:nvSpPr>
        <p:spPr>
          <a:xfrm>
            <a:off x="6243696" y="2578687"/>
            <a:ext cx="5435600" cy="3065464"/>
          </a:xfrm>
          <a:prstGeom prst="roundRect">
            <a:avLst>
              <a:gd name="adj" fmla="val 3536"/>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a:extLst>
              <a:ext uri="{FF2B5EF4-FFF2-40B4-BE49-F238E27FC236}">
                <a16:creationId xmlns:a16="http://schemas.microsoft.com/office/drawing/2014/main" id="{AAFDB9D4-5800-C951-BFA8-B84CEF77F9ED}"/>
              </a:ext>
            </a:extLst>
          </p:cNvPr>
          <p:cNvSpPr txBox="1"/>
          <p:nvPr/>
        </p:nvSpPr>
        <p:spPr>
          <a:xfrm>
            <a:off x="6581817" y="2957267"/>
            <a:ext cx="4759358" cy="2361138"/>
          </a:xfrm>
          <a:prstGeom prst="rect">
            <a:avLst/>
          </a:prstGeom>
          <a:noFill/>
        </p:spPr>
        <p:txBody>
          <a:bodyPr wrap="square" lIns="0" rIns="0" rtlCol="0">
            <a:normAutofit fontScale="92500" lnSpcReduction="20000"/>
          </a:bodyPr>
          <a:lstStyle/>
          <a:p>
            <a:pPr>
              <a:lnSpc>
                <a:spcPct val="150000"/>
              </a:lnSpc>
              <a:buSzPct val="75000"/>
            </a:pPr>
            <a:r>
              <a:rPr lang="en-US" altLang="zh-CN" sz="2000">
                <a:cs typeface="+mn-ea"/>
                <a:sym typeface="+mn-lt"/>
              </a:rPr>
              <a:t>-</a:t>
            </a:r>
            <a:r>
              <a:rPr lang="zh-CN" altLang="en-US" sz="2000">
                <a:cs typeface="+mn-ea"/>
                <a:sym typeface="+mn-lt"/>
              </a:rPr>
              <a:t>若</a:t>
            </a:r>
            <a:r>
              <a:rPr lang="en-US" altLang="zh-CN" sz="2000">
                <a:cs typeface="+mn-ea"/>
                <a:sym typeface="+mn-lt"/>
              </a:rPr>
              <a:t>img[i][j]=p_value+flag</a:t>
            </a:r>
            <a:r>
              <a:rPr lang="zh-CN" altLang="en-US" sz="2000">
                <a:cs typeface="+mn-ea"/>
                <a:sym typeface="+mn-lt"/>
              </a:rPr>
              <a:t>：提取</a:t>
            </a:r>
            <a:r>
              <a:rPr lang="en-US" altLang="zh-CN" sz="2000">
                <a:cs typeface="+mn-ea"/>
                <a:sym typeface="+mn-lt"/>
              </a:rPr>
              <a:t>1</a:t>
            </a:r>
          </a:p>
          <a:p>
            <a:pPr>
              <a:lnSpc>
                <a:spcPct val="150000"/>
              </a:lnSpc>
              <a:buSzPct val="75000"/>
            </a:pPr>
            <a:endParaRPr lang="en-US" altLang="zh-CN" sz="2000" dirty="0">
              <a:cs typeface="+mn-ea"/>
              <a:sym typeface="+mn-lt"/>
            </a:endParaRPr>
          </a:p>
          <a:p>
            <a:pPr>
              <a:lnSpc>
                <a:spcPct val="150000"/>
              </a:lnSpc>
              <a:buSzPct val="75000"/>
            </a:pPr>
            <a:r>
              <a:rPr lang="en-US" altLang="zh-CN" sz="2000">
                <a:cs typeface="+mn-ea"/>
                <a:sym typeface="+mn-lt"/>
              </a:rPr>
              <a:t>-</a:t>
            </a:r>
            <a:r>
              <a:rPr lang="zh-CN" altLang="en-US" sz="2000">
                <a:cs typeface="+mn-ea"/>
                <a:sym typeface="+mn-lt"/>
              </a:rPr>
              <a:t>若</a:t>
            </a:r>
            <a:r>
              <a:rPr lang="en-US" altLang="zh-CN" sz="2000">
                <a:cs typeface="+mn-ea"/>
                <a:sym typeface="+mn-lt"/>
              </a:rPr>
              <a:t>img[i][j]=p_value </a:t>
            </a:r>
            <a:r>
              <a:rPr lang="zh-CN" altLang="en-US" sz="2000">
                <a:cs typeface="+mn-ea"/>
                <a:sym typeface="+mn-lt"/>
              </a:rPr>
              <a:t>：提取</a:t>
            </a:r>
            <a:r>
              <a:rPr lang="en-US" altLang="zh-CN" sz="2000">
                <a:cs typeface="+mn-ea"/>
                <a:sym typeface="+mn-lt"/>
              </a:rPr>
              <a:t>0</a:t>
            </a:r>
          </a:p>
          <a:p>
            <a:pPr>
              <a:lnSpc>
                <a:spcPct val="150000"/>
              </a:lnSpc>
              <a:buSzPct val="75000"/>
            </a:pPr>
            <a:endParaRPr lang="en-US" altLang="zh-CN" sz="2000">
              <a:cs typeface="+mn-ea"/>
              <a:sym typeface="+mn-lt"/>
            </a:endParaRPr>
          </a:p>
          <a:p>
            <a:pPr>
              <a:lnSpc>
                <a:spcPct val="150000"/>
              </a:lnSpc>
              <a:buSzPct val="75000"/>
            </a:pPr>
            <a:r>
              <a:rPr lang="en-US" altLang="zh-CN" sz="2000">
                <a:cs typeface="+mn-ea"/>
                <a:sym typeface="+mn-lt"/>
              </a:rPr>
              <a:t>-</a:t>
            </a:r>
            <a:r>
              <a:rPr lang="zh-CN" altLang="en-US" sz="2000">
                <a:cs typeface="+mn-ea"/>
                <a:sym typeface="+mn-lt"/>
              </a:rPr>
              <a:t>若</a:t>
            </a:r>
            <a:r>
              <a:rPr lang="en-US" altLang="zh-CN" sz="2000">
                <a:cs typeface="+mn-ea"/>
                <a:sym typeface="+mn-lt"/>
              </a:rPr>
              <a:t>img[i][j]</a:t>
            </a:r>
            <a:r>
              <a:rPr lang="zh-CN" altLang="en-US" sz="2000">
                <a:cs typeface="+mn-ea"/>
                <a:sym typeface="+mn-lt"/>
              </a:rPr>
              <a:t>在（</a:t>
            </a:r>
            <a:r>
              <a:rPr lang="en-US" altLang="zh-CN" sz="2000">
                <a:cs typeface="+mn-ea"/>
                <a:sym typeface="+mn-lt"/>
              </a:rPr>
              <a:t>z_value+flag</a:t>
            </a:r>
            <a:r>
              <a:rPr lang="zh-CN" altLang="en-US" sz="2000">
                <a:cs typeface="+mn-ea"/>
                <a:sym typeface="+mn-lt"/>
              </a:rPr>
              <a:t>）与（</a:t>
            </a:r>
            <a:r>
              <a:rPr lang="en-US" altLang="zh-CN" sz="2000">
                <a:cs typeface="+mn-ea"/>
                <a:sym typeface="+mn-lt"/>
              </a:rPr>
              <a:t>p_value</a:t>
            </a:r>
            <a:r>
              <a:rPr lang="zh-CN" altLang="en-US" sz="2000">
                <a:cs typeface="+mn-ea"/>
                <a:sym typeface="+mn-lt"/>
              </a:rPr>
              <a:t>）之间：</a:t>
            </a:r>
            <a:r>
              <a:rPr lang="en-US" altLang="zh-CN" sz="2000">
                <a:cs typeface="+mn-ea"/>
                <a:sym typeface="+mn-lt"/>
              </a:rPr>
              <a:t>img[i][j]-=flag</a:t>
            </a:r>
          </a:p>
        </p:txBody>
      </p:sp>
      <p:pic>
        <p:nvPicPr>
          <p:cNvPr id="8" name="图片 7">
            <a:extLst>
              <a:ext uri="{FF2B5EF4-FFF2-40B4-BE49-F238E27FC236}">
                <a16:creationId xmlns:a16="http://schemas.microsoft.com/office/drawing/2014/main" id="{93EB3908-DF04-433F-254B-995E9D6395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76" y="1695934"/>
            <a:ext cx="5852160" cy="4389120"/>
          </a:xfrm>
          <a:prstGeom prst="rect">
            <a:avLst/>
          </a:prstGeom>
        </p:spPr>
      </p:pic>
    </p:spTree>
    <p:extLst>
      <p:ext uri="{BB962C8B-B14F-4D97-AF65-F5344CB8AC3E}">
        <p14:creationId xmlns:p14="http://schemas.microsoft.com/office/powerpoint/2010/main" val="987892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84ABF3-F805-42C5-B7C1-270499226D21}"/>
              </a:ext>
            </a:extLst>
          </p:cNvPr>
          <p:cNvSpPr>
            <a:spLocks noGrp="1"/>
          </p:cNvSpPr>
          <p:nvPr>
            <p:ph type="title"/>
          </p:nvPr>
        </p:nvSpPr>
        <p:spPr>
          <a:xfrm>
            <a:off x="1091255" y="237834"/>
            <a:ext cx="8168208" cy="790865"/>
          </a:xfrm>
        </p:spPr>
        <p:txBody>
          <a:bodyPr/>
          <a:lstStyle/>
          <a:p>
            <a:r>
              <a:rPr lang="zh-CN" altLang="en-US">
                <a:sym typeface="+mn-lt"/>
              </a:rPr>
              <a:t>效果</a:t>
            </a:r>
            <a:endParaRPr lang="zh-CN" altLang="en-US" dirty="0">
              <a:sym typeface="+mn-lt"/>
            </a:endParaRPr>
          </a:p>
        </p:txBody>
      </p:sp>
      <p:sp>
        <p:nvSpPr>
          <p:cNvPr id="9" name="灯片编号占位符 8">
            <a:extLst>
              <a:ext uri="{FF2B5EF4-FFF2-40B4-BE49-F238E27FC236}">
                <a16:creationId xmlns:a16="http://schemas.microsoft.com/office/drawing/2014/main" id="{DDEB3356-8026-43E8-9CA0-8F821486FC24}"/>
              </a:ext>
            </a:extLst>
          </p:cNvPr>
          <p:cNvSpPr>
            <a:spLocks noGrp="1"/>
          </p:cNvSpPr>
          <p:nvPr>
            <p:ph type="sldNum" sz="quarter" idx="12"/>
          </p:nvPr>
        </p:nvSpPr>
        <p:spPr/>
        <p:txBody>
          <a:bodyPr/>
          <a:lstStyle/>
          <a:p>
            <a:fld id="{2515AB8F-1C56-49E9-90C8-78D22B0C1B97}" type="slidenum">
              <a:rPr lang="zh-CN" altLang="en-US" smtClean="0">
                <a:sym typeface="+mn-lt"/>
              </a:rPr>
              <a:pPr/>
              <a:t>12</a:t>
            </a:fld>
            <a:endParaRPr lang="zh-CN" altLang="en-US">
              <a:sym typeface="+mn-lt"/>
            </a:endParaRPr>
          </a:p>
        </p:txBody>
      </p:sp>
      <p:pic>
        <p:nvPicPr>
          <p:cNvPr id="12" name="图片 11">
            <a:extLst>
              <a:ext uri="{FF2B5EF4-FFF2-40B4-BE49-F238E27FC236}">
                <a16:creationId xmlns:a16="http://schemas.microsoft.com/office/drawing/2014/main" id="{18C25713-A16C-43AA-668C-4003427DD0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399" y="1460611"/>
            <a:ext cx="1605990" cy="1605990"/>
          </a:xfrm>
          <a:prstGeom prst="rect">
            <a:avLst/>
          </a:prstGeom>
        </p:spPr>
      </p:pic>
      <p:pic>
        <p:nvPicPr>
          <p:cNvPr id="14" name="图片 13">
            <a:extLst>
              <a:ext uri="{FF2B5EF4-FFF2-40B4-BE49-F238E27FC236}">
                <a16:creationId xmlns:a16="http://schemas.microsoft.com/office/drawing/2014/main" id="{1D56B00F-A864-2B57-7AF3-B617AFDE7E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5410" y="1463078"/>
            <a:ext cx="1605990" cy="1603523"/>
          </a:xfrm>
          <a:prstGeom prst="rect">
            <a:avLst/>
          </a:prstGeom>
        </p:spPr>
      </p:pic>
      <p:pic>
        <p:nvPicPr>
          <p:cNvPr id="16" name="图片 15">
            <a:extLst>
              <a:ext uri="{FF2B5EF4-FFF2-40B4-BE49-F238E27FC236}">
                <a16:creationId xmlns:a16="http://schemas.microsoft.com/office/drawing/2014/main" id="{7F8EBC41-62A7-C8B3-E3BA-CDD60FEE05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5683" y="3628332"/>
            <a:ext cx="1605990" cy="1605990"/>
          </a:xfrm>
          <a:prstGeom prst="rect">
            <a:avLst/>
          </a:prstGeom>
        </p:spPr>
      </p:pic>
      <p:pic>
        <p:nvPicPr>
          <p:cNvPr id="18" name="图片 17">
            <a:extLst>
              <a:ext uri="{FF2B5EF4-FFF2-40B4-BE49-F238E27FC236}">
                <a16:creationId xmlns:a16="http://schemas.microsoft.com/office/drawing/2014/main" id="{EB882383-7EF4-6945-3136-220F8DC152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5410" y="3628332"/>
            <a:ext cx="1605990" cy="1605990"/>
          </a:xfrm>
          <a:prstGeom prst="rect">
            <a:avLst/>
          </a:prstGeom>
        </p:spPr>
      </p:pic>
      <p:pic>
        <p:nvPicPr>
          <p:cNvPr id="19" name="图片 18">
            <a:extLst>
              <a:ext uri="{FF2B5EF4-FFF2-40B4-BE49-F238E27FC236}">
                <a16:creationId xmlns:a16="http://schemas.microsoft.com/office/drawing/2014/main" id="{DC9CDF07-A930-DC33-BC65-D2A9B68DF5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36080" y="143312"/>
            <a:ext cx="4243548" cy="3182662"/>
          </a:xfrm>
          <a:prstGeom prst="rect">
            <a:avLst/>
          </a:prstGeom>
        </p:spPr>
      </p:pic>
      <p:pic>
        <p:nvPicPr>
          <p:cNvPr id="20" name="图片 19">
            <a:extLst>
              <a:ext uri="{FF2B5EF4-FFF2-40B4-BE49-F238E27FC236}">
                <a16:creationId xmlns:a16="http://schemas.microsoft.com/office/drawing/2014/main" id="{7C904574-C43B-4863-35A7-566E3C91D8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36080" y="3325974"/>
            <a:ext cx="4243549" cy="3199804"/>
          </a:xfrm>
          <a:prstGeom prst="rect">
            <a:avLst/>
          </a:prstGeom>
        </p:spPr>
      </p:pic>
      <p:sp>
        <p:nvSpPr>
          <p:cNvPr id="21" name="文本框 20">
            <a:extLst>
              <a:ext uri="{FF2B5EF4-FFF2-40B4-BE49-F238E27FC236}">
                <a16:creationId xmlns:a16="http://schemas.microsoft.com/office/drawing/2014/main" id="{CD3FAF92-3DEE-C58C-A4C6-6945FA8A313D}"/>
              </a:ext>
            </a:extLst>
          </p:cNvPr>
          <p:cNvSpPr txBox="1"/>
          <p:nvPr/>
        </p:nvSpPr>
        <p:spPr>
          <a:xfrm>
            <a:off x="1235665" y="3136084"/>
            <a:ext cx="1099457" cy="369332"/>
          </a:xfrm>
          <a:prstGeom prst="rect">
            <a:avLst/>
          </a:prstGeom>
          <a:noFill/>
        </p:spPr>
        <p:txBody>
          <a:bodyPr wrap="square" rtlCol="0">
            <a:spAutoFit/>
          </a:bodyPr>
          <a:lstStyle/>
          <a:p>
            <a:r>
              <a:rPr lang="zh-CN" altLang="en-US"/>
              <a:t>原始图像</a:t>
            </a:r>
          </a:p>
        </p:txBody>
      </p:sp>
      <p:sp>
        <p:nvSpPr>
          <p:cNvPr id="23" name="文本框 22">
            <a:extLst>
              <a:ext uri="{FF2B5EF4-FFF2-40B4-BE49-F238E27FC236}">
                <a16:creationId xmlns:a16="http://schemas.microsoft.com/office/drawing/2014/main" id="{E7588D03-1650-E403-96EF-EF18A55AC7E6}"/>
              </a:ext>
            </a:extLst>
          </p:cNvPr>
          <p:cNvSpPr txBox="1"/>
          <p:nvPr/>
        </p:nvSpPr>
        <p:spPr>
          <a:xfrm>
            <a:off x="3331188" y="5426721"/>
            <a:ext cx="1352724" cy="369332"/>
          </a:xfrm>
          <a:prstGeom prst="rect">
            <a:avLst/>
          </a:prstGeom>
          <a:noFill/>
        </p:spPr>
        <p:txBody>
          <a:bodyPr wrap="square" rtlCol="0">
            <a:spAutoFit/>
          </a:bodyPr>
          <a:lstStyle/>
          <a:p>
            <a:r>
              <a:rPr lang="zh-CN" altLang="en-US"/>
              <a:t>提取信息后</a:t>
            </a:r>
          </a:p>
        </p:txBody>
      </p:sp>
      <p:sp>
        <p:nvSpPr>
          <p:cNvPr id="24" name="文本框 23">
            <a:extLst>
              <a:ext uri="{FF2B5EF4-FFF2-40B4-BE49-F238E27FC236}">
                <a16:creationId xmlns:a16="http://schemas.microsoft.com/office/drawing/2014/main" id="{1906B841-5453-ADE9-D348-334FCFDD0E37}"/>
              </a:ext>
            </a:extLst>
          </p:cNvPr>
          <p:cNvSpPr txBox="1"/>
          <p:nvPr/>
        </p:nvSpPr>
        <p:spPr>
          <a:xfrm>
            <a:off x="1082910" y="5426721"/>
            <a:ext cx="1404965" cy="369332"/>
          </a:xfrm>
          <a:prstGeom prst="rect">
            <a:avLst/>
          </a:prstGeom>
          <a:noFill/>
        </p:spPr>
        <p:txBody>
          <a:bodyPr wrap="square" rtlCol="0">
            <a:spAutoFit/>
          </a:bodyPr>
          <a:lstStyle/>
          <a:p>
            <a:r>
              <a:rPr lang="zh-CN" altLang="en-US"/>
              <a:t>嵌入信息后</a:t>
            </a:r>
          </a:p>
        </p:txBody>
      </p:sp>
      <p:sp>
        <p:nvSpPr>
          <p:cNvPr id="25" name="文本框 24">
            <a:extLst>
              <a:ext uri="{FF2B5EF4-FFF2-40B4-BE49-F238E27FC236}">
                <a16:creationId xmlns:a16="http://schemas.microsoft.com/office/drawing/2014/main" id="{C8D64276-FAD5-0860-B85B-84AB7A07419C}"/>
              </a:ext>
            </a:extLst>
          </p:cNvPr>
          <p:cNvSpPr txBox="1"/>
          <p:nvPr/>
        </p:nvSpPr>
        <p:spPr>
          <a:xfrm>
            <a:off x="3145410" y="3131395"/>
            <a:ext cx="1605990" cy="369332"/>
          </a:xfrm>
          <a:prstGeom prst="rect">
            <a:avLst/>
          </a:prstGeom>
          <a:noFill/>
        </p:spPr>
        <p:txBody>
          <a:bodyPr wrap="square" rtlCol="0">
            <a:spAutoFit/>
          </a:bodyPr>
          <a:lstStyle/>
          <a:p>
            <a:r>
              <a:rPr lang="zh-CN" altLang="en-US"/>
              <a:t>直方图平移后</a:t>
            </a:r>
          </a:p>
        </p:txBody>
      </p:sp>
      <p:sp>
        <p:nvSpPr>
          <p:cNvPr id="4" name="文本框 3">
            <a:extLst>
              <a:ext uri="{FF2B5EF4-FFF2-40B4-BE49-F238E27FC236}">
                <a16:creationId xmlns:a16="http://schemas.microsoft.com/office/drawing/2014/main" id="{05CCA2BB-4D8E-92AD-6826-959D15B9AD3B}"/>
              </a:ext>
            </a:extLst>
          </p:cNvPr>
          <p:cNvSpPr txBox="1"/>
          <p:nvPr/>
        </p:nvSpPr>
        <p:spPr>
          <a:xfrm>
            <a:off x="9769641" y="5791321"/>
            <a:ext cx="1593684" cy="369332"/>
          </a:xfrm>
          <a:prstGeom prst="rect">
            <a:avLst/>
          </a:prstGeom>
          <a:noFill/>
        </p:spPr>
        <p:txBody>
          <a:bodyPr wrap="square">
            <a:spAutoFit/>
          </a:bodyPr>
          <a:lstStyle/>
          <a:p>
            <a:r>
              <a:rPr lang="zh-CN" altLang="en-US"/>
              <a:t>PSNR： 100</a:t>
            </a:r>
          </a:p>
        </p:txBody>
      </p:sp>
    </p:spTree>
    <p:extLst>
      <p:ext uri="{BB962C8B-B14F-4D97-AF65-F5344CB8AC3E}">
        <p14:creationId xmlns:p14="http://schemas.microsoft.com/office/powerpoint/2010/main" val="444476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C37D10C8-966B-4F51-B2C6-5B63C922C47D}"/>
              </a:ext>
            </a:extLst>
          </p:cNvPr>
          <p:cNvSpPr/>
          <p:nvPr/>
        </p:nvSpPr>
        <p:spPr>
          <a:xfrm>
            <a:off x="934391" y="1390817"/>
            <a:ext cx="3403096" cy="4464000"/>
          </a:xfrm>
          <a:prstGeom prst="roundRect">
            <a:avLst>
              <a:gd name="adj" fmla="val 2110"/>
            </a:avLst>
          </a:prstGeom>
          <a:solidFill>
            <a:schemeClr val="bg1"/>
          </a:solidFill>
          <a:ln w="6350">
            <a:solidFill>
              <a:schemeClr val="accent1"/>
            </a:solid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圆角 22">
            <a:extLst>
              <a:ext uri="{FF2B5EF4-FFF2-40B4-BE49-F238E27FC236}">
                <a16:creationId xmlns:a16="http://schemas.microsoft.com/office/drawing/2014/main" id="{A6B0197C-6FB0-4815-88E8-C7CEEC8BD007}"/>
              </a:ext>
            </a:extLst>
          </p:cNvPr>
          <p:cNvSpPr/>
          <p:nvPr/>
        </p:nvSpPr>
        <p:spPr>
          <a:xfrm>
            <a:off x="948165" y="1402365"/>
            <a:ext cx="3384000" cy="768254"/>
          </a:xfrm>
          <a:prstGeom prst="roundRect">
            <a:avLst>
              <a:gd name="adj" fmla="val 5869"/>
            </a:avLst>
          </a:prstGeom>
          <a:solidFill>
            <a:schemeClr val="bg1">
              <a:lumMod val="95000"/>
            </a:schemeClr>
          </a:solidFill>
          <a:ln w="6350">
            <a:no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圆角 21">
            <a:extLst>
              <a:ext uri="{FF2B5EF4-FFF2-40B4-BE49-F238E27FC236}">
                <a16:creationId xmlns:a16="http://schemas.microsoft.com/office/drawing/2014/main" id="{1DEC9526-D2D2-4122-93FA-9E8F7EEBFC56}"/>
              </a:ext>
            </a:extLst>
          </p:cNvPr>
          <p:cNvSpPr/>
          <p:nvPr/>
        </p:nvSpPr>
        <p:spPr>
          <a:xfrm>
            <a:off x="7855640" y="1390817"/>
            <a:ext cx="3403096" cy="4464000"/>
          </a:xfrm>
          <a:prstGeom prst="roundRect">
            <a:avLst>
              <a:gd name="adj" fmla="val 2036"/>
            </a:avLst>
          </a:prstGeom>
          <a:solidFill>
            <a:schemeClr val="bg1"/>
          </a:solidFill>
          <a:ln w="6350">
            <a:solidFill>
              <a:srgbClr val="EAB908"/>
            </a:solid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标题 1">
            <a:extLst>
              <a:ext uri="{FF2B5EF4-FFF2-40B4-BE49-F238E27FC236}">
                <a16:creationId xmlns:a16="http://schemas.microsoft.com/office/drawing/2014/main" id="{EFA3AC8B-DC8E-4C4A-8EFE-D8007D793C91}"/>
              </a:ext>
            </a:extLst>
          </p:cNvPr>
          <p:cNvSpPr>
            <a:spLocks noGrp="1"/>
          </p:cNvSpPr>
          <p:nvPr>
            <p:ph type="title"/>
          </p:nvPr>
        </p:nvSpPr>
        <p:spPr>
          <a:xfrm>
            <a:off x="1091255" y="237834"/>
            <a:ext cx="8168208" cy="790865"/>
          </a:xfrm>
        </p:spPr>
        <p:txBody>
          <a:bodyPr/>
          <a:lstStyle/>
          <a:p>
            <a:r>
              <a:rPr lang="zh-CN" altLang="en-US">
                <a:sym typeface="+mn-lt"/>
              </a:rPr>
              <a:t>直方图修改</a:t>
            </a:r>
            <a:endParaRPr lang="zh-CN" altLang="en-US" dirty="0">
              <a:sym typeface="+mn-lt"/>
            </a:endParaRPr>
          </a:p>
        </p:txBody>
      </p:sp>
      <p:sp>
        <p:nvSpPr>
          <p:cNvPr id="3" name="灯片编号占位符 2">
            <a:extLst>
              <a:ext uri="{FF2B5EF4-FFF2-40B4-BE49-F238E27FC236}">
                <a16:creationId xmlns:a16="http://schemas.microsoft.com/office/drawing/2014/main" id="{54C83408-0A87-4660-A9D0-AB9F1DBC565A}"/>
              </a:ext>
            </a:extLst>
          </p:cNvPr>
          <p:cNvSpPr>
            <a:spLocks noGrp="1"/>
          </p:cNvSpPr>
          <p:nvPr>
            <p:ph type="sldNum" sz="quarter" idx="12"/>
          </p:nvPr>
        </p:nvSpPr>
        <p:spPr/>
        <p:txBody>
          <a:bodyPr/>
          <a:lstStyle/>
          <a:p>
            <a:fld id="{2515AB8F-1C56-49E9-90C8-78D22B0C1B97}" type="slidenum">
              <a:rPr lang="zh-CN" altLang="en-US" smtClean="0">
                <a:sym typeface="+mn-lt"/>
              </a:rPr>
              <a:pPr/>
              <a:t>13</a:t>
            </a:fld>
            <a:endParaRPr lang="zh-CN" altLang="en-US" dirty="0">
              <a:sym typeface="+mn-lt"/>
            </a:endParaRPr>
          </a:p>
        </p:txBody>
      </p:sp>
      <p:sp>
        <p:nvSpPr>
          <p:cNvPr id="17" name="íŝļiḓè">
            <a:extLst>
              <a:ext uri="{FF2B5EF4-FFF2-40B4-BE49-F238E27FC236}">
                <a16:creationId xmlns:a16="http://schemas.microsoft.com/office/drawing/2014/main" id="{358A7C57-0954-433B-B9A0-B4AAF90D9F2D}"/>
              </a:ext>
            </a:extLst>
          </p:cNvPr>
          <p:cNvSpPr/>
          <p:nvPr/>
        </p:nvSpPr>
        <p:spPr bwMode="auto">
          <a:xfrm>
            <a:off x="1159939" y="2330728"/>
            <a:ext cx="2952000" cy="336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lvl="0" indent="-171450" algn="just">
              <a:lnSpc>
                <a:spcPct val="130000"/>
              </a:lnSpc>
              <a:spcBef>
                <a:spcPct val="0"/>
              </a:spcBef>
              <a:spcAft>
                <a:spcPct val="0"/>
              </a:spcAft>
              <a:buFont typeface="Arial" panose="020B0604020202020204" pitchFamily="34" charset="0"/>
              <a:buChar char="•"/>
              <a:defRPr/>
            </a:pPr>
            <a:r>
              <a:rPr kumimoji="0" lang="zh-CN" altLang="en-US" sz="2000" b="0" i="0" u="none" strike="noStrike" kern="1200" cap="none" spc="0" normalizeH="0" baseline="0" noProof="0">
                <a:ln>
                  <a:noFill/>
                </a:ln>
                <a:solidFill>
                  <a:srgbClr val="000000"/>
                </a:solidFill>
                <a:effectLst/>
                <a:uLnTx/>
                <a:uFillTx/>
                <a:cs typeface="+mn-ea"/>
                <a:sym typeface="+mn-lt"/>
              </a:rPr>
              <a:t>嵌入容量由一个分布最多的像素值频数决定，容量不足，受载体图像本身影响大</a:t>
            </a:r>
            <a:endParaRPr lang="en-US" altLang="zh-CN" sz="2000">
              <a:solidFill>
                <a:srgbClr val="000000"/>
              </a:solidFill>
              <a:cs typeface="+mn-ea"/>
              <a:sym typeface="+mn-lt"/>
            </a:endParaRPr>
          </a:p>
          <a:p>
            <a:pPr marL="171450" lvl="0" indent="-171450" algn="just">
              <a:lnSpc>
                <a:spcPct val="130000"/>
              </a:lnSpc>
              <a:spcBef>
                <a:spcPct val="0"/>
              </a:spcBef>
              <a:spcAft>
                <a:spcPct val="0"/>
              </a:spcAft>
              <a:buFont typeface="Arial" panose="020B0604020202020204" pitchFamily="34" charset="0"/>
              <a:buChar char="•"/>
              <a:defRPr/>
            </a:pPr>
            <a:r>
              <a:rPr kumimoji="0" lang="zh-CN" altLang="en-US" sz="2000" b="0" i="0" u="none" strike="noStrike" kern="1200" cap="none" spc="0" normalizeH="0" baseline="0" noProof="0">
                <a:ln>
                  <a:noFill/>
                </a:ln>
                <a:solidFill>
                  <a:srgbClr val="000000"/>
                </a:solidFill>
                <a:effectLst/>
                <a:uLnTx/>
                <a:uFillTx/>
                <a:cs typeface="+mn-ea"/>
                <a:sym typeface="+mn-lt"/>
              </a:rPr>
              <a:t>造成影响的像素可能过于集中</a:t>
            </a:r>
            <a:endParaRPr kumimoji="0" lang="en-US" altLang="zh-CN" sz="2000" b="0" i="0" u="none" strike="noStrike" kern="1200" cap="none" spc="0" normalizeH="0" baseline="0" noProof="0">
              <a:ln>
                <a:noFill/>
              </a:ln>
              <a:solidFill>
                <a:srgbClr val="000000"/>
              </a:solidFill>
              <a:effectLst/>
              <a:uLnTx/>
              <a:uFillTx/>
              <a:cs typeface="+mn-ea"/>
              <a:sym typeface="+mn-lt"/>
            </a:endParaRPr>
          </a:p>
          <a:p>
            <a:pPr marL="171450" lvl="0" indent="-171450" algn="just">
              <a:lnSpc>
                <a:spcPct val="130000"/>
              </a:lnSpc>
              <a:spcBef>
                <a:spcPct val="0"/>
              </a:spcBef>
              <a:spcAft>
                <a:spcPct val="0"/>
              </a:spcAft>
              <a:buFont typeface="Arial" panose="020B0604020202020204" pitchFamily="34" charset="0"/>
              <a:buChar char="•"/>
              <a:defRPr/>
            </a:pPr>
            <a:r>
              <a:rPr lang="zh-CN" altLang="en-US" sz="2000">
                <a:solidFill>
                  <a:srgbClr val="000000"/>
                </a:solidFill>
                <a:cs typeface="+mn-ea"/>
                <a:sym typeface="+mn-lt"/>
              </a:rPr>
              <a:t>算法实现过程中分布数最少的像素值点会丢失</a:t>
            </a:r>
            <a:endParaRPr lang="en-US" altLang="zh-CN" sz="2000">
              <a:solidFill>
                <a:srgbClr val="000000"/>
              </a:solidFill>
              <a:cs typeface="+mn-ea"/>
              <a:sym typeface="+mn-lt"/>
            </a:endParaRPr>
          </a:p>
        </p:txBody>
      </p:sp>
      <p:sp>
        <p:nvSpPr>
          <p:cNvPr id="20" name="íŝļiḓè">
            <a:extLst>
              <a:ext uri="{FF2B5EF4-FFF2-40B4-BE49-F238E27FC236}">
                <a16:creationId xmlns:a16="http://schemas.microsoft.com/office/drawing/2014/main" id="{BD2F44C2-318C-48B9-A64D-48487CB13CA4}"/>
              </a:ext>
            </a:extLst>
          </p:cNvPr>
          <p:cNvSpPr/>
          <p:nvPr/>
        </p:nvSpPr>
        <p:spPr bwMode="auto">
          <a:xfrm>
            <a:off x="8081188" y="2370138"/>
            <a:ext cx="2952000" cy="336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lvl="0" indent="-171450" algn="just">
              <a:lnSpc>
                <a:spcPct val="140000"/>
              </a:lnSpc>
              <a:spcBef>
                <a:spcPct val="0"/>
              </a:spcBef>
              <a:spcAft>
                <a:spcPct val="0"/>
              </a:spcAft>
              <a:buFont typeface="Arial" panose="020B0604020202020204" pitchFamily="34" charset="0"/>
              <a:buChar char="•"/>
              <a:defRPr/>
            </a:pPr>
            <a:r>
              <a:rPr kumimoji="0" lang="zh-CN" altLang="en-US" sz="2000" b="0" i="0" u="none" strike="noStrike" kern="1200" cap="none" spc="0" normalizeH="0" baseline="0" noProof="0">
                <a:ln>
                  <a:noFill/>
                </a:ln>
                <a:solidFill>
                  <a:srgbClr val="000000"/>
                </a:solidFill>
                <a:effectLst/>
                <a:uLnTx/>
                <a:uFillTx/>
                <a:cs typeface="+mn-ea"/>
                <a:sym typeface="+mn-lt"/>
              </a:rPr>
              <a:t>实现了可逆信息隐藏</a:t>
            </a:r>
            <a:endParaRPr kumimoji="0" lang="en-US" altLang="zh-CN" sz="2000" b="0" i="0" u="none" strike="noStrike" kern="1200" cap="none" spc="0" normalizeH="0" baseline="0" noProof="0">
              <a:ln>
                <a:noFill/>
              </a:ln>
              <a:solidFill>
                <a:srgbClr val="000000"/>
              </a:solidFill>
              <a:effectLst/>
              <a:uLnTx/>
              <a:uFillTx/>
              <a:cs typeface="+mn-ea"/>
              <a:sym typeface="+mn-lt"/>
            </a:endParaRPr>
          </a:p>
          <a:p>
            <a:pPr marL="171450" lvl="0" indent="-171450" algn="just">
              <a:lnSpc>
                <a:spcPct val="140000"/>
              </a:lnSpc>
              <a:spcBef>
                <a:spcPct val="0"/>
              </a:spcBef>
              <a:spcAft>
                <a:spcPct val="0"/>
              </a:spcAft>
              <a:buFont typeface="Arial" panose="020B0604020202020204" pitchFamily="34" charset="0"/>
              <a:buChar char="•"/>
              <a:defRPr/>
            </a:pPr>
            <a:r>
              <a:rPr lang="zh-CN" altLang="en-US" sz="2000">
                <a:solidFill>
                  <a:srgbClr val="000000"/>
                </a:solidFill>
                <a:cs typeface="+mn-ea"/>
                <a:sym typeface="+mn-lt"/>
              </a:rPr>
              <a:t>算法简单易于实现</a:t>
            </a:r>
            <a:endParaRPr lang="en-US" altLang="zh-CN" sz="2000">
              <a:solidFill>
                <a:srgbClr val="000000"/>
              </a:solidFill>
              <a:cs typeface="+mn-ea"/>
              <a:sym typeface="+mn-lt"/>
            </a:endParaRPr>
          </a:p>
        </p:txBody>
      </p:sp>
      <p:grpSp>
        <p:nvGrpSpPr>
          <p:cNvPr id="7" name="组合 6">
            <a:extLst>
              <a:ext uri="{FF2B5EF4-FFF2-40B4-BE49-F238E27FC236}">
                <a16:creationId xmlns:a16="http://schemas.microsoft.com/office/drawing/2014/main" id="{27D1CE57-BEF4-4BF6-ACF1-4FBFADED507A}"/>
              </a:ext>
            </a:extLst>
          </p:cNvPr>
          <p:cNvGrpSpPr/>
          <p:nvPr/>
        </p:nvGrpSpPr>
        <p:grpSpPr>
          <a:xfrm>
            <a:off x="4669476" y="2199494"/>
            <a:ext cx="2853048" cy="4036205"/>
            <a:chOff x="4487552" y="1686948"/>
            <a:chExt cx="3215348" cy="4548751"/>
          </a:xfrm>
        </p:grpSpPr>
        <p:sp>
          <p:nvSpPr>
            <p:cNvPr id="8" name="矩形: 圆角 7">
              <a:extLst>
                <a:ext uri="{FF2B5EF4-FFF2-40B4-BE49-F238E27FC236}">
                  <a16:creationId xmlns:a16="http://schemas.microsoft.com/office/drawing/2014/main" id="{FE66A1A6-F66E-43C9-90BE-14A28F6F4E91}"/>
                </a:ext>
              </a:extLst>
            </p:cNvPr>
            <p:cNvSpPr/>
            <p:nvPr/>
          </p:nvSpPr>
          <p:spPr>
            <a:xfrm>
              <a:off x="5874259" y="1686948"/>
              <a:ext cx="474596" cy="4548751"/>
            </a:xfrm>
            <a:prstGeom prst="roundRect">
              <a:avLst>
                <a:gd name="adj" fmla="val 13803"/>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grpSp>
          <p:nvGrpSpPr>
            <p:cNvPr id="14" name="组合 13">
              <a:extLst>
                <a:ext uri="{FF2B5EF4-FFF2-40B4-BE49-F238E27FC236}">
                  <a16:creationId xmlns:a16="http://schemas.microsoft.com/office/drawing/2014/main" id="{D0CC93E8-C8D3-47C4-B110-FEE38CB60761}"/>
                </a:ext>
              </a:extLst>
            </p:cNvPr>
            <p:cNvGrpSpPr/>
            <p:nvPr/>
          </p:nvGrpSpPr>
          <p:grpSpPr>
            <a:xfrm>
              <a:off x="4896548" y="3568835"/>
              <a:ext cx="2806352" cy="1085850"/>
              <a:chOff x="4898564" y="2195007"/>
              <a:chExt cx="2806352" cy="1085850"/>
            </a:xfrm>
          </p:grpSpPr>
          <p:sp>
            <p:nvSpPr>
              <p:cNvPr id="25" name="任意多边形: 形状 24">
                <a:extLst>
                  <a:ext uri="{FF2B5EF4-FFF2-40B4-BE49-F238E27FC236}">
                    <a16:creationId xmlns:a16="http://schemas.microsoft.com/office/drawing/2014/main" id="{6AC36C9C-A25C-4B0F-9143-A5427711FCC2}"/>
                  </a:ext>
                </a:extLst>
              </p:cNvPr>
              <p:cNvSpPr/>
              <p:nvPr/>
            </p:nvSpPr>
            <p:spPr>
              <a:xfrm>
                <a:off x="4898564" y="2195007"/>
                <a:ext cx="2806352" cy="1085850"/>
              </a:xfrm>
              <a:custGeom>
                <a:avLst/>
                <a:gdLst>
                  <a:gd name="connsiteX0" fmla="*/ 32391 w 2772062"/>
                  <a:gd name="connsiteY0" fmla="*/ 0 h 1085850"/>
                  <a:gd name="connsiteX1" fmla="*/ 1074420 w 2772062"/>
                  <a:gd name="connsiteY1" fmla="*/ 0 h 1085850"/>
                  <a:gd name="connsiteX2" fmla="*/ 1167759 w 2772062"/>
                  <a:gd name="connsiteY2" fmla="*/ 0 h 1085850"/>
                  <a:gd name="connsiteX3" fmla="*/ 2320576 w 2772062"/>
                  <a:gd name="connsiteY3" fmla="*/ 0 h 1085850"/>
                  <a:gd name="connsiteX4" fmla="*/ 2772062 w 2772062"/>
                  <a:gd name="connsiteY4" fmla="*/ 542925 h 1085850"/>
                  <a:gd name="connsiteX5" fmla="*/ 2320576 w 2772062"/>
                  <a:gd name="connsiteY5" fmla="*/ 1085850 h 1085850"/>
                  <a:gd name="connsiteX6" fmla="*/ 1167759 w 2772062"/>
                  <a:gd name="connsiteY6" fmla="*/ 1085850 h 1085850"/>
                  <a:gd name="connsiteX7" fmla="*/ 1074420 w 2772062"/>
                  <a:gd name="connsiteY7" fmla="*/ 1085850 h 1085850"/>
                  <a:gd name="connsiteX8" fmla="*/ 32391 w 2772062"/>
                  <a:gd name="connsiteY8" fmla="*/ 1085850 h 1085850"/>
                  <a:gd name="connsiteX9" fmla="*/ 0 w 2772062"/>
                  <a:gd name="connsiteY9" fmla="*/ 1053459 h 1085850"/>
                  <a:gd name="connsiteX10" fmla="*/ 0 w 2772062"/>
                  <a:gd name="connsiteY10" fmla="*/ 32391 h 1085850"/>
                  <a:gd name="connsiteX11" fmla="*/ 32391 w 2772062"/>
                  <a:gd name="connsiteY11" fmla="*/ 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72062" h="1085850">
                    <a:moveTo>
                      <a:pt x="32391" y="0"/>
                    </a:moveTo>
                    <a:lnTo>
                      <a:pt x="1074420" y="0"/>
                    </a:lnTo>
                    <a:lnTo>
                      <a:pt x="1167759" y="0"/>
                    </a:lnTo>
                    <a:lnTo>
                      <a:pt x="2320576" y="0"/>
                    </a:lnTo>
                    <a:lnTo>
                      <a:pt x="2772062" y="542925"/>
                    </a:lnTo>
                    <a:lnTo>
                      <a:pt x="2320576" y="1085850"/>
                    </a:lnTo>
                    <a:lnTo>
                      <a:pt x="1167759" y="1085850"/>
                    </a:lnTo>
                    <a:lnTo>
                      <a:pt x="1074420" y="1085850"/>
                    </a:lnTo>
                    <a:lnTo>
                      <a:pt x="32391" y="1085850"/>
                    </a:lnTo>
                    <a:cubicBezTo>
                      <a:pt x="14502" y="1085850"/>
                      <a:pt x="0" y="1071348"/>
                      <a:pt x="0" y="1053459"/>
                    </a:cubicBezTo>
                    <a:lnTo>
                      <a:pt x="0" y="32391"/>
                    </a:lnTo>
                    <a:cubicBezTo>
                      <a:pt x="0" y="14502"/>
                      <a:pt x="14502" y="0"/>
                      <a:pt x="32391" y="0"/>
                    </a:cubicBezTo>
                    <a:close/>
                  </a:path>
                </a:pathLst>
              </a:custGeom>
              <a:solidFill>
                <a:srgbClr val="EAB9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1" name="capital-letter_235479">
                <a:extLst>
                  <a:ext uri="{FF2B5EF4-FFF2-40B4-BE49-F238E27FC236}">
                    <a16:creationId xmlns:a16="http://schemas.microsoft.com/office/drawing/2014/main" id="{3E0E6854-2780-4072-82BC-696550031CA5}"/>
                  </a:ext>
                </a:extLst>
              </p:cNvPr>
              <p:cNvSpPr>
                <a:spLocks noChangeAspect="1"/>
              </p:cNvSpPr>
              <p:nvPr/>
            </p:nvSpPr>
            <p:spPr bwMode="auto">
              <a:xfrm>
                <a:off x="6578287" y="2539932"/>
                <a:ext cx="393465" cy="396000"/>
              </a:xfrm>
              <a:custGeom>
                <a:avLst/>
                <a:gdLst>
                  <a:gd name="connsiteX0" fmla="*/ 423 w 602840"/>
                  <a:gd name="connsiteY0" fmla="*/ 520420 h 606722"/>
                  <a:gd name="connsiteX1" fmla="*/ 602840 w 602840"/>
                  <a:gd name="connsiteY1" fmla="*/ 520420 h 606722"/>
                  <a:gd name="connsiteX2" fmla="*/ 602840 w 602840"/>
                  <a:gd name="connsiteY2" fmla="*/ 606722 h 606722"/>
                  <a:gd name="connsiteX3" fmla="*/ 423 w 602840"/>
                  <a:gd name="connsiteY3" fmla="*/ 606722 h 606722"/>
                  <a:gd name="connsiteX4" fmla="*/ 423 w 602840"/>
                  <a:gd name="connsiteY4" fmla="*/ 347817 h 606722"/>
                  <a:gd name="connsiteX5" fmla="*/ 602840 w 602840"/>
                  <a:gd name="connsiteY5" fmla="*/ 347817 h 606722"/>
                  <a:gd name="connsiteX6" fmla="*/ 602840 w 602840"/>
                  <a:gd name="connsiteY6" fmla="*/ 434119 h 606722"/>
                  <a:gd name="connsiteX7" fmla="*/ 423 w 602840"/>
                  <a:gd name="connsiteY7" fmla="*/ 434119 h 606722"/>
                  <a:gd name="connsiteX8" fmla="*/ 301667 w 602840"/>
                  <a:gd name="connsiteY8" fmla="*/ 172603 h 606722"/>
                  <a:gd name="connsiteX9" fmla="*/ 602840 w 602840"/>
                  <a:gd name="connsiteY9" fmla="*/ 172603 h 606722"/>
                  <a:gd name="connsiteX10" fmla="*/ 602840 w 602840"/>
                  <a:gd name="connsiteY10" fmla="*/ 258905 h 606722"/>
                  <a:gd name="connsiteX11" fmla="*/ 301667 w 602840"/>
                  <a:gd name="connsiteY11" fmla="*/ 258905 h 606722"/>
                  <a:gd name="connsiteX12" fmla="*/ 114918 w 602840"/>
                  <a:gd name="connsiteY12" fmla="*/ 70599 h 606722"/>
                  <a:gd name="connsiteX13" fmla="*/ 88125 w 602840"/>
                  <a:gd name="connsiteY13" fmla="*/ 164804 h 606722"/>
                  <a:gd name="connsiteX14" fmla="*/ 142869 w 602840"/>
                  <a:gd name="connsiteY14" fmla="*/ 164804 h 606722"/>
                  <a:gd name="connsiteX15" fmla="*/ 115987 w 602840"/>
                  <a:gd name="connsiteY15" fmla="*/ 70599 h 606722"/>
                  <a:gd name="connsiteX16" fmla="*/ 83318 w 602840"/>
                  <a:gd name="connsiteY16" fmla="*/ 2611 h 606722"/>
                  <a:gd name="connsiteX17" fmla="*/ 147676 w 602840"/>
                  <a:gd name="connsiteY17" fmla="*/ 2611 h 606722"/>
                  <a:gd name="connsiteX18" fmla="*/ 231172 w 602840"/>
                  <a:gd name="connsiteY18" fmla="*/ 261586 h 606722"/>
                  <a:gd name="connsiteX19" fmla="*/ 170909 w 602840"/>
                  <a:gd name="connsiteY19" fmla="*/ 261586 h 606722"/>
                  <a:gd name="connsiteX20" fmla="*/ 156221 w 602840"/>
                  <a:gd name="connsiteY20" fmla="*/ 209240 h 606722"/>
                  <a:gd name="connsiteX21" fmla="*/ 74773 w 602840"/>
                  <a:gd name="connsiteY21" fmla="*/ 209240 h 606722"/>
                  <a:gd name="connsiteX22" fmla="*/ 60263 w 602840"/>
                  <a:gd name="connsiteY22" fmla="*/ 261586 h 606722"/>
                  <a:gd name="connsiteX23" fmla="*/ 0 w 602840"/>
                  <a:gd name="connsiteY23" fmla="*/ 261586 h 606722"/>
                  <a:gd name="connsiteX24" fmla="*/ 301667 w 602840"/>
                  <a:gd name="connsiteY24" fmla="*/ 0 h 606722"/>
                  <a:gd name="connsiteX25" fmla="*/ 602840 w 602840"/>
                  <a:gd name="connsiteY25" fmla="*/ 0 h 606722"/>
                  <a:gd name="connsiteX26" fmla="*/ 602840 w 602840"/>
                  <a:gd name="connsiteY26" fmla="*/ 86302 h 606722"/>
                  <a:gd name="connsiteX27" fmla="*/ 301667 w 602840"/>
                  <a:gd name="connsiteY27" fmla="*/ 86302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2840" h="606722">
                    <a:moveTo>
                      <a:pt x="423" y="520420"/>
                    </a:moveTo>
                    <a:lnTo>
                      <a:pt x="602840" y="520420"/>
                    </a:lnTo>
                    <a:lnTo>
                      <a:pt x="602840" y="606722"/>
                    </a:lnTo>
                    <a:lnTo>
                      <a:pt x="423" y="606722"/>
                    </a:lnTo>
                    <a:close/>
                    <a:moveTo>
                      <a:pt x="423" y="347817"/>
                    </a:moveTo>
                    <a:lnTo>
                      <a:pt x="602840" y="347817"/>
                    </a:lnTo>
                    <a:lnTo>
                      <a:pt x="602840" y="434119"/>
                    </a:lnTo>
                    <a:lnTo>
                      <a:pt x="423" y="434119"/>
                    </a:lnTo>
                    <a:close/>
                    <a:moveTo>
                      <a:pt x="301667" y="172603"/>
                    </a:moveTo>
                    <a:lnTo>
                      <a:pt x="602840" y="172603"/>
                    </a:lnTo>
                    <a:lnTo>
                      <a:pt x="602840" y="258905"/>
                    </a:lnTo>
                    <a:lnTo>
                      <a:pt x="301667" y="258905"/>
                    </a:lnTo>
                    <a:close/>
                    <a:moveTo>
                      <a:pt x="114918" y="70599"/>
                    </a:moveTo>
                    <a:lnTo>
                      <a:pt x="88125" y="164804"/>
                    </a:lnTo>
                    <a:lnTo>
                      <a:pt x="142869" y="164804"/>
                    </a:lnTo>
                    <a:lnTo>
                      <a:pt x="115987" y="70599"/>
                    </a:lnTo>
                    <a:close/>
                    <a:moveTo>
                      <a:pt x="83318" y="2611"/>
                    </a:moveTo>
                    <a:lnTo>
                      <a:pt x="147676" y="2611"/>
                    </a:lnTo>
                    <a:lnTo>
                      <a:pt x="231172" y="261586"/>
                    </a:lnTo>
                    <a:lnTo>
                      <a:pt x="170909" y="261586"/>
                    </a:lnTo>
                    <a:lnTo>
                      <a:pt x="156221" y="209240"/>
                    </a:lnTo>
                    <a:lnTo>
                      <a:pt x="74773" y="209240"/>
                    </a:lnTo>
                    <a:lnTo>
                      <a:pt x="60263" y="261586"/>
                    </a:lnTo>
                    <a:lnTo>
                      <a:pt x="0" y="261586"/>
                    </a:lnTo>
                    <a:close/>
                    <a:moveTo>
                      <a:pt x="301667" y="0"/>
                    </a:moveTo>
                    <a:lnTo>
                      <a:pt x="602840" y="0"/>
                    </a:lnTo>
                    <a:lnTo>
                      <a:pt x="602840" y="86302"/>
                    </a:lnTo>
                    <a:lnTo>
                      <a:pt x="301667" y="86302"/>
                    </a:lnTo>
                    <a:close/>
                  </a:path>
                </a:pathLst>
              </a:custGeom>
              <a:solidFill>
                <a:schemeClr val="bg1"/>
              </a:solidFill>
              <a:ln>
                <a:noFill/>
              </a:ln>
            </p:spPr>
            <p:txBody>
              <a:bodyPr/>
              <a:lstStyle/>
              <a:p>
                <a:pPr>
                  <a:lnSpc>
                    <a:spcPct val="130000"/>
                  </a:lnSpc>
                </a:pPr>
                <a:endParaRPr lang="zh-CN" altLang="en-US">
                  <a:cs typeface="+mn-ea"/>
                  <a:sym typeface="+mn-lt"/>
                </a:endParaRPr>
              </a:p>
            </p:txBody>
          </p:sp>
        </p:grpSp>
        <p:grpSp>
          <p:nvGrpSpPr>
            <p:cNvPr id="27" name="组合 26">
              <a:extLst>
                <a:ext uri="{FF2B5EF4-FFF2-40B4-BE49-F238E27FC236}">
                  <a16:creationId xmlns:a16="http://schemas.microsoft.com/office/drawing/2014/main" id="{4FCF3557-283E-45CE-9E28-B851A661FF92}"/>
                </a:ext>
              </a:extLst>
            </p:cNvPr>
            <p:cNvGrpSpPr/>
            <p:nvPr/>
          </p:nvGrpSpPr>
          <p:grpSpPr>
            <a:xfrm>
              <a:off x="4487552" y="2108271"/>
              <a:ext cx="2806352" cy="1085850"/>
              <a:chOff x="4487084" y="3657735"/>
              <a:chExt cx="2806352" cy="1085850"/>
            </a:xfrm>
          </p:grpSpPr>
          <p:sp>
            <p:nvSpPr>
              <p:cNvPr id="28" name="任意多边形: 形状 27">
                <a:extLst>
                  <a:ext uri="{FF2B5EF4-FFF2-40B4-BE49-F238E27FC236}">
                    <a16:creationId xmlns:a16="http://schemas.microsoft.com/office/drawing/2014/main" id="{28D20D02-1827-4D32-B904-E15287785085}"/>
                  </a:ext>
                </a:extLst>
              </p:cNvPr>
              <p:cNvSpPr/>
              <p:nvPr/>
            </p:nvSpPr>
            <p:spPr>
              <a:xfrm flipH="1">
                <a:off x="4487084" y="3657735"/>
                <a:ext cx="2806352" cy="1085850"/>
              </a:xfrm>
              <a:custGeom>
                <a:avLst/>
                <a:gdLst>
                  <a:gd name="connsiteX0" fmla="*/ 32391 w 2772062"/>
                  <a:gd name="connsiteY0" fmla="*/ 0 h 1085850"/>
                  <a:gd name="connsiteX1" fmla="*/ 1074420 w 2772062"/>
                  <a:gd name="connsiteY1" fmla="*/ 0 h 1085850"/>
                  <a:gd name="connsiteX2" fmla="*/ 1167759 w 2772062"/>
                  <a:gd name="connsiteY2" fmla="*/ 0 h 1085850"/>
                  <a:gd name="connsiteX3" fmla="*/ 2320576 w 2772062"/>
                  <a:gd name="connsiteY3" fmla="*/ 0 h 1085850"/>
                  <a:gd name="connsiteX4" fmla="*/ 2772062 w 2772062"/>
                  <a:gd name="connsiteY4" fmla="*/ 542925 h 1085850"/>
                  <a:gd name="connsiteX5" fmla="*/ 2320576 w 2772062"/>
                  <a:gd name="connsiteY5" fmla="*/ 1085850 h 1085850"/>
                  <a:gd name="connsiteX6" fmla="*/ 1167759 w 2772062"/>
                  <a:gd name="connsiteY6" fmla="*/ 1085850 h 1085850"/>
                  <a:gd name="connsiteX7" fmla="*/ 1074420 w 2772062"/>
                  <a:gd name="connsiteY7" fmla="*/ 1085850 h 1085850"/>
                  <a:gd name="connsiteX8" fmla="*/ 32391 w 2772062"/>
                  <a:gd name="connsiteY8" fmla="*/ 1085850 h 1085850"/>
                  <a:gd name="connsiteX9" fmla="*/ 0 w 2772062"/>
                  <a:gd name="connsiteY9" fmla="*/ 1053459 h 1085850"/>
                  <a:gd name="connsiteX10" fmla="*/ 0 w 2772062"/>
                  <a:gd name="connsiteY10" fmla="*/ 32391 h 1085850"/>
                  <a:gd name="connsiteX11" fmla="*/ 32391 w 2772062"/>
                  <a:gd name="connsiteY11" fmla="*/ 0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72062" h="1085850">
                    <a:moveTo>
                      <a:pt x="32391" y="0"/>
                    </a:moveTo>
                    <a:lnTo>
                      <a:pt x="1074420" y="0"/>
                    </a:lnTo>
                    <a:lnTo>
                      <a:pt x="1167759" y="0"/>
                    </a:lnTo>
                    <a:lnTo>
                      <a:pt x="2320576" y="0"/>
                    </a:lnTo>
                    <a:lnTo>
                      <a:pt x="2772062" y="542925"/>
                    </a:lnTo>
                    <a:lnTo>
                      <a:pt x="2320576" y="1085850"/>
                    </a:lnTo>
                    <a:lnTo>
                      <a:pt x="1167759" y="1085850"/>
                    </a:lnTo>
                    <a:lnTo>
                      <a:pt x="1074420" y="1085850"/>
                    </a:lnTo>
                    <a:lnTo>
                      <a:pt x="32391" y="1085850"/>
                    </a:lnTo>
                    <a:cubicBezTo>
                      <a:pt x="14502" y="1085850"/>
                      <a:pt x="0" y="1071348"/>
                      <a:pt x="0" y="1053459"/>
                    </a:cubicBezTo>
                    <a:lnTo>
                      <a:pt x="0" y="32391"/>
                    </a:lnTo>
                    <a:cubicBezTo>
                      <a:pt x="0" y="14502"/>
                      <a:pt x="14502" y="0"/>
                      <a:pt x="3239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9" name="left-indent_114297">
                <a:extLst>
                  <a:ext uri="{FF2B5EF4-FFF2-40B4-BE49-F238E27FC236}">
                    <a16:creationId xmlns:a16="http://schemas.microsoft.com/office/drawing/2014/main" id="{0EB5E354-8AAA-45E7-B18A-3A9A734B9861}"/>
                  </a:ext>
                </a:extLst>
              </p:cNvPr>
              <p:cNvSpPr>
                <a:spLocks noChangeAspect="1"/>
              </p:cNvSpPr>
              <p:nvPr/>
            </p:nvSpPr>
            <p:spPr bwMode="auto">
              <a:xfrm>
                <a:off x="5248291" y="4002660"/>
                <a:ext cx="394792" cy="396000"/>
              </a:xfrm>
              <a:custGeom>
                <a:avLst/>
                <a:gdLst>
                  <a:gd name="connsiteX0" fmla="*/ 0 w 599594"/>
                  <a:gd name="connsiteY0" fmla="*/ 515480 h 601429"/>
                  <a:gd name="connsiteX1" fmla="*/ 599594 w 599594"/>
                  <a:gd name="connsiteY1" fmla="*/ 515480 h 601429"/>
                  <a:gd name="connsiteX2" fmla="*/ 599594 w 599594"/>
                  <a:gd name="connsiteY2" fmla="*/ 601429 h 601429"/>
                  <a:gd name="connsiteX3" fmla="*/ 0 w 599594"/>
                  <a:gd name="connsiteY3" fmla="*/ 601429 h 601429"/>
                  <a:gd name="connsiteX4" fmla="*/ 2540 w 599594"/>
                  <a:gd name="connsiteY4" fmla="*/ 346194 h 601429"/>
                  <a:gd name="connsiteX5" fmla="*/ 344218 w 599594"/>
                  <a:gd name="connsiteY5" fmla="*/ 346194 h 601429"/>
                  <a:gd name="connsiteX6" fmla="*/ 344218 w 599594"/>
                  <a:gd name="connsiteY6" fmla="*/ 432143 h 601429"/>
                  <a:gd name="connsiteX7" fmla="*/ 2540 w 599594"/>
                  <a:gd name="connsiteY7" fmla="*/ 432143 h 601429"/>
                  <a:gd name="connsiteX8" fmla="*/ 513549 w 599594"/>
                  <a:gd name="connsiteY8" fmla="*/ 216142 h 601429"/>
                  <a:gd name="connsiteX9" fmla="*/ 513549 w 599594"/>
                  <a:gd name="connsiteY9" fmla="*/ 257732 h 601429"/>
                  <a:gd name="connsiteX10" fmla="*/ 599594 w 599594"/>
                  <a:gd name="connsiteY10" fmla="*/ 257732 h 601429"/>
                  <a:gd name="connsiteX11" fmla="*/ 599594 w 599594"/>
                  <a:gd name="connsiteY11" fmla="*/ 343645 h 601429"/>
                  <a:gd name="connsiteX12" fmla="*/ 513549 w 599594"/>
                  <a:gd name="connsiteY12" fmla="*/ 343645 h 601429"/>
                  <a:gd name="connsiteX13" fmla="*/ 513549 w 599594"/>
                  <a:gd name="connsiteY13" fmla="*/ 387969 h 601429"/>
                  <a:gd name="connsiteX14" fmla="*/ 385851 w 599594"/>
                  <a:gd name="connsiteY14" fmla="*/ 302055 h 601429"/>
                  <a:gd name="connsiteX15" fmla="*/ 2540 w 599594"/>
                  <a:gd name="connsiteY15" fmla="*/ 171827 h 601429"/>
                  <a:gd name="connsiteX16" fmla="*/ 344218 w 599594"/>
                  <a:gd name="connsiteY16" fmla="*/ 171827 h 601429"/>
                  <a:gd name="connsiteX17" fmla="*/ 344218 w 599594"/>
                  <a:gd name="connsiteY17" fmla="*/ 257776 h 601429"/>
                  <a:gd name="connsiteX18" fmla="*/ 2540 w 599594"/>
                  <a:gd name="connsiteY18" fmla="*/ 257776 h 601429"/>
                  <a:gd name="connsiteX19" fmla="*/ 0 w 599594"/>
                  <a:gd name="connsiteY19" fmla="*/ 0 h 601429"/>
                  <a:gd name="connsiteX20" fmla="*/ 599594 w 599594"/>
                  <a:gd name="connsiteY20" fmla="*/ 0 h 601429"/>
                  <a:gd name="connsiteX21" fmla="*/ 599594 w 599594"/>
                  <a:gd name="connsiteY21" fmla="*/ 85949 h 601429"/>
                  <a:gd name="connsiteX22" fmla="*/ 0 w 599594"/>
                  <a:gd name="connsiteY22" fmla="*/ 85949 h 60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99594" h="601429">
                    <a:moveTo>
                      <a:pt x="0" y="515480"/>
                    </a:moveTo>
                    <a:lnTo>
                      <a:pt x="599594" y="515480"/>
                    </a:lnTo>
                    <a:lnTo>
                      <a:pt x="599594" y="601429"/>
                    </a:lnTo>
                    <a:lnTo>
                      <a:pt x="0" y="601429"/>
                    </a:lnTo>
                    <a:close/>
                    <a:moveTo>
                      <a:pt x="2540" y="346194"/>
                    </a:moveTo>
                    <a:lnTo>
                      <a:pt x="344218" y="346194"/>
                    </a:lnTo>
                    <a:lnTo>
                      <a:pt x="344218" y="432143"/>
                    </a:lnTo>
                    <a:lnTo>
                      <a:pt x="2540" y="432143"/>
                    </a:lnTo>
                    <a:close/>
                    <a:moveTo>
                      <a:pt x="513549" y="216142"/>
                    </a:moveTo>
                    <a:lnTo>
                      <a:pt x="513549" y="257732"/>
                    </a:lnTo>
                    <a:lnTo>
                      <a:pt x="599594" y="257732"/>
                    </a:lnTo>
                    <a:lnTo>
                      <a:pt x="599594" y="343645"/>
                    </a:lnTo>
                    <a:lnTo>
                      <a:pt x="513549" y="343645"/>
                    </a:lnTo>
                    <a:lnTo>
                      <a:pt x="513549" y="387969"/>
                    </a:lnTo>
                    <a:lnTo>
                      <a:pt x="385851" y="302055"/>
                    </a:lnTo>
                    <a:close/>
                    <a:moveTo>
                      <a:pt x="2540" y="171827"/>
                    </a:moveTo>
                    <a:lnTo>
                      <a:pt x="344218" y="171827"/>
                    </a:lnTo>
                    <a:lnTo>
                      <a:pt x="344218" y="257776"/>
                    </a:lnTo>
                    <a:lnTo>
                      <a:pt x="2540" y="257776"/>
                    </a:lnTo>
                    <a:close/>
                    <a:moveTo>
                      <a:pt x="0" y="0"/>
                    </a:moveTo>
                    <a:lnTo>
                      <a:pt x="599594" y="0"/>
                    </a:lnTo>
                    <a:lnTo>
                      <a:pt x="599594" y="85949"/>
                    </a:lnTo>
                    <a:lnTo>
                      <a:pt x="0" y="85949"/>
                    </a:lnTo>
                    <a:close/>
                  </a:path>
                </a:pathLst>
              </a:custGeom>
              <a:solidFill>
                <a:schemeClr val="bg1"/>
              </a:solidFill>
              <a:ln>
                <a:noFill/>
              </a:ln>
            </p:spPr>
            <p:txBody>
              <a:bodyPr/>
              <a:lstStyle/>
              <a:p>
                <a:pPr>
                  <a:lnSpc>
                    <a:spcPct val="130000"/>
                  </a:lnSpc>
                </a:pPr>
                <a:endParaRPr lang="zh-CN" altLang="en-US">
                  <a:cs typeface="+mn-ea"/>
                  <a:sym typeface="+mn-lt"/>
                </a:endParaRPr>
              </a:p>
            </p:txBody>
          </p:sp>
        </p:grpSp>
      </p:grpSp>
      <p:sp>
        <p:nvSpPr>
          <p:cNvPr id="16" name="íś1ïḍé">
            <a:extLst>
              <a:ext uri="{FF2B5EF4-FFF2-40B4-BE49-F238E27FC236}">
                <a16:creationId xmlns:a16="http://schemas.microsoft.com/office/drawing/2014/main" id="{49CA5E93-C2EB-4DD1-B138-D7CD77D206BA}"/>
              </a:ext>
            </a:extLst>
          </p:cNvPr>
          <p:cNvSpPr txBox="1"/>
          <p:nvPr/>
        </p:nvSpPr>
        <p:spPr bwMode="auto">
          <a:xfrm>
            <a:off x="1205013" y="1439867"/>
            <a:ext cx="2861852" cy="64202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30000"/>
              </a:lnSpc>
              <a:spcBef>
                <a:spcPct val="0"/>
              </a:spcBef>
              <a:buClrTx/>
              <a:buSzTx/>
              <a:buFontTx/>
              <a:buNone/>
              <a:defRPr/>
            </a:pPr>
            <a:r>
              <a:rPr kumimoji="0" lang="zh-CN" altLang="en-US" sz="2400" b="1" i="0" u="none" strike="noStrike" kern="1200" cap="none" spc="0" normalizeH="0" baseline="0" noProof="0">
                <a:ln>
                  <a:noFill/>
                </a:ln>
                <a:solidFill>
                  <a:schemeClr val="accent1"/>
                </a:solidFill>
                <a:effectLst/>
                <a:uLnTx/>
                <a:uFillTx/>
                <a:cs typeface="+mn-ea"/>
                <a:sym typeface="+mn-lt"/>
              </a:rPr>
              <a:t>不足</a:t>
            </a:r>
            <a:endParaRPr kumimoji="0" lang="en-US" altLang="zh-CN" sz="2400" b="1" i="0" u="none" strike="noStrike" kern="1200" cap="none" spc="0" normalizeH="0" baseline="0" noProof="0" dirty="0">
              <a:ln>
                <a:noFill/>
              </a:ln>
              <a:solidFill>
                <a:schemeClr val="accent1"/>
              </a:solidFill>
              <a:effectLst/>
              <a:uLnTx/>
              <a:uFillTx/>
              <a:cs typeface="+mn-ea"/>
              <a:sym typeface="+mn-lt"/>
            </a:endParaRPr>
          </a:p>
        </p:txBody>
      </p:sp>
      <p:sp>
        <p:nvSpPr>
          <p:cNvPr id="24" name="矩形: 圆角 23">
            <a:extLst>
              <a:ext uri="{FF2B5EF4-FFF2-40B4-BE49-F238E27FC236}">
                <a16:creationId xmlns:a16="http://schemas.microsoft.com/office/drawing/2014/main" id="{522C18F0-1132-416E-B323-E4D6A1EBAD39}"/>
              </a:ext>
            </a:extLst>
          </p:cNvPr>
          <p:cNvSpPr/>
          <p:nvPr/>
        </p:nvSpPr>
        <p:spPr>
          <a:xfrm>
            <a:off x="7874813" y="1402365"/>
            <a:ext cx="3384000" cy="768254"/>
          </a:xfrm>
          <a:prstGeom prst="roundRect">
            <a:avLst>
              <a:gd name="adj" fmla="val 5869"/>
            </a:avLst>
          </a:prstGeom>
          <a:solidFill>
            <a:schemeClr val="bg1">
              <a:lumMod val="95000"/>
            </a:schemeClr>
          </a:solidFill>
          <a:ln w="6350">
            <a:no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íś1ïḍé">
            <a:extLst>
              <a:ext uri="{FF2B5EF4-FFF2-40B4-BE49-F238E27FC236}">
                <a16:creationId xmlns:a16="http://schemas.microsoft.com/office/drawing/2014/main" id="{E9DFE068-2DDC-4CC0-9D70-D120CB1A3A12}"/>
              </a:ext>
            </a:extLst>
          </p:cNvPr>
          <p:cNvSpPr txBox="1"/>
          <p:nvPr/>
        </p:nvSpPr>
        <p:spPr bwMode="auto">
          <a:xfrm>
            <a:off x="8168966" y="1439867"/>
            <a:ext cx="2776444" cy="64202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30000"/>
              </a:lnSpc>
              <a:spcBef>
                <a:spcPct val="0"/>
              </a:spcBef>
              <a:buClrTx/>
              <a:buSzTx/>
              <a:buFontTx/>
              <a:buNone/>
              <a:defRPr/>
            </a:pPr>
            <a:r>
              <a:rPr kumimoji="0" lang="zh-CN" altLang="en-US" sz="2400" b="1" i="0" u="none" strike="noStrike" kern="1200" cap="none" spc="0" normalizeH="0" baseline="0" noProof="0">
                <a:ln>
                  <a:noFill/>
                </a:ln>
                <a:solidFill>
                  <a:srgbClr val="EAB908"/>
                </a:solidFill>
                <a:effectLst/>
                <a:uLnTx/>
                <a:uFillTx/>
                <a:cs typeface="+mn-ea"/>
                <a:sym typeface="+mn-lt"/>
              </a:rPr>
              <a:t>优点</a:t>
            </a:r>
            <a:endParaRPr kumimoji="0" lang="en-US" altLang="zh-CN" sz="2400" b="1" i="0" u="none" strike="noStrike" kern="1200" cap="none" spc="0" normalizeH="0" baseline="0" noProof="0" dirty="0">
              <a:ln>
                <a:noFill/>
              </a:ln>
              <a:solidFill>
                <a:srgbClr val="EAB908"/>
              </a:solidFill>
              <a:effectLst/>
              <a:uLnTx/>
              <a:uFillTx/>
              <a:cs typeface="+mn-ea"/>
              <a:sym typeface="+mn-lt"/>
            </a:endParaRPr>
          </a:p>
        </p:txBody>
      </p:sp>
    </p:spTree>
    <p:extLst>
      <p:ext uri="{BB962C8B-B14F-4D97-AF65-F5344CB8AC3E}">
        <p14:creationId xmlns:p14="http://schemas.microsoft.com/office/powerpoint/2010/main" val="1694036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4BAE0DF-112C-41A4-B7CD-451ED69D16D6}"/>
              </a:ext>
            </a:extLst>
          </p:cNvPr>
          <p:cNvSpPr>
            <a:spLocks noGrp="1"/>
          </p:cNvSpPr>
          <p:nvPr>
            <p:ph type="body" sz="quarter" idx="10"/>
          </p:nvPr>
        </p:nvSpPr>
        <p:spPr/>
        <p:txBody>
          <a:bodyPr/>
          <a:lstStyle/>
          <a:p>
            <a:r>
              <a:rPr lang="zh-CN" altLang="en-US"/>
              <a:t>差分扩展</a:t>
            </a:r>
            <a:r>
              <a:rPr lang="en-US" altLang="zh-CN"/>
              <a:t>HS</a:t>
            </a:r>
            <a:endParaRPr lang="zh-CN" altLang="en-US" dirty="0"/>
          </a:p>
        </p:txBody>
      </p:sp>
      <p:sp>
        <p:nvSpPr>
          <p:cNvPr id="4" name="laboratory-microscope_73379">
            <a:extLst>
              <a:ext uri="{FF2B5EF4-FFF2-40B4-BE49-F238E27FC236}">
                <a16:creationId xmlns:a16="http://schemas.microsoft.com/office/drawing/2014/main" id="{634B9C75-3C46-45A5-AA28-804A0D3B1B60}"/>
              </a:ext>
            </a:extLst>
          </p:cNvPr>
          <p:cNvSpPr>
            <a:spLocks noChangeAspect="1"/>
          </p:cNvSpPr>
          <p:nvPr/>
        </p:nvSpPr>
        <p:spPr bwMode="auto">
          <a:xfrm>
            <a:off x="5718000" y="1793118"/>
            <a:ext cx="756000" cy="1067096"/>
          </a:xfrm>
          <a:custGeom>
            <a:avLst/>
            <a:gdLst>
              <a:gd name="T0" fmla="*/ 1973 w 1985"/>
              <a:gd name="T1" fmla="*/ 439 h 2806"/>
              <a:gd name="T2" fmla="*/ 1546 w 1985"/>
              <a:gd name="T3" fmla="*/ 11 h 2806"/>
              <a:gd name="T4" fmla="*/ 1505 w 1985"/>
              <a:gd name="T5" fmla="*/ 11 h 2806"/>
              <a:gd name="T6" fmla="*/ 1480 w 1985"/>
              <a:gd name="T7" fmla="*/ 37 h 2806"/>
              <a:gd name="T8" fmla="*/ 1480 w 1985"/>
              <a:gd name="T9" fmla="*/ 78 h 2806"/>
              <a:gd name="T10" fmla="*/ 1507 w 1985"/>
              <a:gd name="T11" fmla="*/ 105 h 2806"/>
              <a:gd name="T12" fmla="*/ 653 w 1985"/>
              <a:gd name="T13" fmla="*/ 958 h 2806"/>
              <a:gd name="T14" fmla="*/ 626 w 1985"/>
              <a:gd name="T15" fmla="*/ 931 h 2806"/>
              <a:gd name="T16" fmla="*/ 586 w 1985"/>
              <a:gd name="T17" fmla="*/ 931 h 2806"/>
              <a:gd name="T18" fmla="*/ 560 w 1985"/>
              <a:gd name="T19" fmla="*/ 956 h 2806"/>
              <a:gd name="T20" fmla="*/ 560 w 1985"/>
              <a:gd name="T21" fmla="*/ 997 h 2806"/>
              <a:gd name="T22" fmla="*/ 988 w 1985"/>
              <a:gd name="T23" fmla="*/ 1425 h 2806"/>
              <a:gd name="T24" fmla="*/ 1028 w 1985"/>
              <a:gd name="T25" fmla="*/ 1425 h 2806"/>
              <a:gd name="T26" fmla="*/ 1054 w 1985"/>
              <a:gd name="T27" fmla="*/ 1399 h 2806"/>
              <a:gd name="T28" fmla="*/ 1054 w 1985"/>
              <a:gd name="T29" fmla="*/ 1358 h 2806"/>
              <a:gd name="T30" fmla="*/ 1029 w 1985"/>
              <a:gd name="T31" fmla="*/ 1333 h 2806"/>
              <a:gd name="T32" fmla="*/ 1217 w 1985"/>
              <a:gd name="T33" fmla="*/ 1144 h 2806"/>
              <a:gd name="T34" fmla="*/ 1479 w 1985"/>
              <a:gd name="T35" fmla="*/ 1263 h 2806"/>
              <a:gd name="T36" fmla="*/ 1666 w 1985"/>
              <a:gd name="T37" fmla="*/ 1208 h 2806"/>
              <a:gd name="T38" fmla="*/ 1709 w 1985"/>
              <a:gd name="T39" fmla="*/ 1432 h 2806"/>
              <a:gd name="T40" fmla="*/ 1097 w 1985"/>
              <a:gd name="T41" fmla="*/ 2044 h 2806"/>
              <a:gd name="T42" fmla="*/ 1096 w 1985"/>
              <a:gd name="T43" fmla="*/ 2044 h 2806"/>
              <a:gd name="T44" fmla="*/ 555 w 1985"/>
              <a:gd name="T45" fmla="*/ 1718 h 2806"/>
              <a:gd name="T46" fmla="*/ 848 w 1985"/>
              <a:gd name="T47" fmla="*/ 1718 h 2806"/>
              <a:gd name="T48" fmla="*/ 919 w 1985"/>
              <a:gd name="T49" fmla="*/ 1647 h 2806"/>
              <a:gd name="T50" fmla="*/ 919 w 1985"/>
              <a:gd name="T51" fmla="*/ 1592 h 2806"/>
              <a:gd name="T52" fmla="*/ 848 w 1985"/>
              <a:gd name="T53" fmla="*/ 1521 h 2806"/>
              <a:gd name="T54" fmla="*/ 71 w 1985"/>
              <a:gd name="T55" fmla="*/ 1521 h 2806"/>
              <a:gd name="T56" fmla="*/ 0 w 1985"/>
              <a:gd name="T57" fmla="*/ 1592 h 2806"/>
              <a:gd name="T58" fmla="*/ 0 w 1985"/>
              <a:gd name="T59" fmla="*/ 1647 h 2806"/>
              <a:gd name="T60" fmla="*/ 71 w 1985"/>
              <a:gd name="T61" fmla="*/ 1718 h 2806"/>
              <a:gd name="T62" fmla="*/ 408 w 1985"/>
              <a:gd name="T63" fmla="*/ 1718 h 2806"/>
              <a:gd name="T64" fmla="*/ 940 w 1985"/>
              <a:gd name="T65" fmla="*/ 2160 h 2806"/>
              <a:gd name="T66" fmla="*/ 940 w 1985"/>
              <a:gd name="T67" fmla="*/ 2391 h 2806"/>
              <a:gd name="T68" fmla="*/ 423 w 1985"/>
              <a:gd name="T69" fmla="*/ 2806 h 2806"/>
              <a:gd name="T70" fmla="*/ 1814 w 1985"/>
              <a:gd name="T71" fmla="*/ 2806 h 2806"/>
              <a:gd name="T72" fmla="*/ 1296 w 1985"/>
              <a:gd name="T73" fmla="*/ 2391 h 2806"/>
              <a:gd name="T74" fmla="*/ 1296 w 1985"/>
              <a:gd name="T75" fmla="*/ 2152 h 2806"/>
              <a:gd name="T76" fmla="*/ 1290 w 1985"/>
              <a:gd name="T77" fmla="*/ 2152 h 2806"/>
              <a:gd name="T78" fmla="*/ 1842 w 1985"/>
              <a:gd name="T79" fmla="*/ 1432 h 2806"/>
              <a:gd name="T80" fmla="*/ 1769 w 1985"/>
              <a:gd name="T81" fmla="*/ 1109 h 2806"/>
              <a:gd name="T82" fmla="*/ 1829 w 1985"/>
              <a:gd name="T83" fmla="*/ 913 h 2806"/>
              <a:gd name="T84" fmla="*/ 1711 w 1985"/>
              <a:gd name="T85" fmla="*/ 651 h 2806"/>
              <a:gd name="T86" fmla="*/ 1882 w 1985"/>
              <a:gd name="T87" fmla="*/ 480 h 2806"/>
              <a:gd name="T88" fmla="*/ 1907 w 1985"/>
              <a:gd name="T89" fmla="*/ 505 h 2806"/>
              <a:gd name="T90" fmla="*/ 1948 w 1985"/>
              <a:gd name="T91" fmla="*/ 505 h 2806"/>
              <a:gd name="T92" fmla="*/ 1973 w 1985"/>
              <a:gd name="T93" fmla="*/ 480 h 2806"/>
              <a:gd name="T94" fmla="*/ 1973 w 1985"/>
              <a:gd name="T95" fmla="*/ 439 h 2806"/>
              <a:gd name="T96" fmla="*/ 1479 w 1985"/>
              <a:gd name="T97" fmla="*/ 1129 h 2806"/>
              <a:gd name="T98" fmla="*/ 1263 w 1985"/>
              <a:gd name="T99" fmla="*/ 913 h 2806"/>
              <a:gd name="T100" fmla="*/ 1479 w 1985"/>
              <a:gd name="T101" fmla="*/ 696 h 2806"/>
              <a:gd name="T102" fmla="*/ 1696 w 1985"/>
              <a:gd name="T103" fmla="*/ 913 h 2806"/>
              <a:gd name="T104" fmla="*/ 1479 w 1985"/>
              <a:gd name="T105" fmla="*/ 1129 h 2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85" h="2806">
                <a:moveTo>
                  <a:pt x="1973" y="439"/>
                </a:moveTo>
                <a:lnTo>
                  <a:pt x="1546" y="11"/>
                </a:lnTo>
                <a:cubicBezTo>
                  <a:pt x="1535" y="0"/>
                  <a:pt x="1516" y="0"/>
                  <a:pt x="1505" y="11"/>
                </a:cubicBezTo>
                <a:lnTo>
                  <a:pt x="1480" y="37"/>
                </a:lnTo>
                <a:cubicBezTo>
                  <a:pt x="1468" y="48"/>
                  <a:pt x="1468" y="66"/>
                  <a:pt x="1480" y="78"/>
                </a:cubicBezTo>
                <a:lnTo>
                  <a:pt x="1507" y="105"/>
                </a:lnTo>
                <a:lnTo>
                  <a:pt x="653" y="958"/>
                </a:lnTo>
                <a:lnTo>
                  <a:pt x="626" y="931"/>
                </a:lnTo>
                <a:cubicBezTo>
                  <a:pt x="615" y="920"/>
                  <a:pt x="597" y="920"/>
                  <a:pt x="586" y="931"/>
                </a:cubicBezTo>
                <a:lnTo>
                  <a:pt x="560" y="956"/>
                </a:lnTo>
                <a:cubicBezTo>
                  <a:pt x="549" y="968"/>
                  <a:pt x="549" y="986"/>
                  <a:pt x="560" y="997"/>
                </a:cubicBezTo>
                <a:lnTo>
                  <a:pt x="988" y="1425"/>
                </a:lnTo>
                <a:cubicBezTo>
                  <a:pt x="999" y="1436"/>
                  <a:pt x="1017" y="1436"/>
                  <a:pt x="1028" y="1425"/>
                </a:cubicBezTo>
                <a:lnTo>
                  <a:pt x="1054" y="1399"/>
                </a:lnTo>
                <a:cubicBezTo>
                  <a:pt x="1065" y="1388"/>
                  <a:pt x="1065" y="1370"/>
                  <a:pt x="1054" y="1358"/>
                </a:cubicBezTo>
                <a:lnTo>
                  <a:pt x="1029" y="1333"/>
                </a:lnTo>
                <a:lnTo>
                  <a:pt x="1217" y="1144"/>
                </a:lnTo>
                <a:cubicBezTo>
                  <a:pt x="1281" y="1217"/>
                  <a:pt x="1375" y="1263"/>
                  <a:pt x="1479" y="1263"/>
                </a:cubicBezTo>
                <a:cubicBezTo>
                  <a:pt x="1548" y="1263"/>
                  <a:pt x="1612" y="1243"/>
                  <a:pt x="1666" y="1208"/>
                </a:cubicBezTo>
                <a:cubicBezTo>
                  <a:pt x="1694" y="1278"/>
                  <a:pt x="1709" y="1353"/>
                  <a:pt x="1709" y="1432"/>
                </a:cubicBezTo>
                <a:cubicBezTo>
                  <a:pt x="1709" y="1769"/>
                  <a:pt x="1435" y="2044"/>
                  <a:pt x="1097" y="2044"/>
                </a:cubicBezTo>
                <a:lnTo>
                  <a:pt x="1096" y="2044"/>
                </a:lnTo>
                <a:cubicBezTo>
                  <a:pt x="869" y="2044"/>
                  <a:pt x="660" y="1916"/>
                  <a:pt x="555" y="1718"/>
                </a:cubicBezTo>
                <a:lnTo>
                  <a:pt x="848" y="1718"/>
                </a:lnTo>
                <a:cubicBezTo>
                  <a:pt x="887" y="1718"/>
                  <a:pt x="919" y="1687"/>
                  <a:pt x="919" y="1647"/>
                </a:cubicBezTo>
                <a:lnTo>
                  <a:pt x="919" y="1592"/>
                </a:lnTo>
                <a:cubicBezTo>
                  <a:pt x="919" y="1553"/>
                  <a:pt x="887" y="1521"/>
                  <a:pt x="848" y="1521"/>
                </a:cubicBezTo>
                <a:lnTo>
                  <a:pt x="71" y="1521"/>
                </a:lnTo>
                <a:cubicBezTo>
                  <a:pt x="32" y="1521"/>
                  <a:pt x="0" y="1553"/>
                  <a:pt x="0" y="1592"/>
                </a:cubicBezTo>
                <a:lnTo>
                  <a:pt x="0" y="1647"/>
                </a:lnTo>
                <a:cubicBezTo>
                  <a:pt x="0" y="1687"/>
                  <a:pt x="32" y="1718"/>
                  <a:pt x="71" y="1718"/>
                </a:cubicBezTo>
                <a:lnTo>
                  <a:pt x="408" y="1718"/>
                </a:lnTo>
                <a:cubicBezTo>
                  <a:pt x="503" y="1945"/>
                  <a:pt x="704" y="2109"/>
                  <a:pt x="940" y="2160"/>
                </a:cubicBezTo>
                <a:lnTo>
                  <a:pt x="940" y="2391"/>
                </a:lnTo>
                <a:cubicBezTo>
                  <a:pt x="643" y="2439"/>
                  <a:pt x="423" y="2607"/>
                  <a:pt x="423" y="2806"/>
                </a:cubicBezTo>
                <a:lnTo>
                  <a:pt x="1814" y="2806"/>
                </a:lnTo>
                <a:cubicBezTo>
                  <a:pt x="1814" y="2607"/>
                  <a:pt x="1594" y="2439"/>
                  <a:pt x="1296" y="2391"/>
                </a:cubicBezTo>
                <a:lnTo>
                  <a:pt x="1296" y="2152"/>
                </a:lnTo>
                <a:lnTo>
                  <a:pt x="1290" y="2152"/>
                </a:lnTo>
                <a:cubicBezTo>
                  <a:pt x="1608" y="2067"/>
                  <a:pt x="1842" y="1776"/>
                  <a:pt x="1842" y="1432"/>
                </a:cubicBezTo>
                <a:cubicBezTo>
                  <a:pt x="1842" y="1316"/>
                  <a:pt x="1816" y="1207"/>
                  <a:pt x="1769" y="1109"/>
                </a:cubicBezTo>
                <a:cubicBezTo>
                  <a:pt x="1807" y="1053"/>
                  <a:pt x="1829" y="986"/>
                  <a:pt x="1829" y="913"/>
                </a:cubicBezTo>
                <a:cubicBezTo>
                  <a:pt x="1829" y="808"/>
                  <a:pt x="1783" y="715"/>
                  <a:pt x="1711" y="651"/>
                </a:cubicBezTo>
                <a:lnTo>
                  <a:pt x="1882" y="480"/>
                </a:lnTo>
                <a:lnTo>
                  <a:pt x="1907" y="505"/>
                </a:lnTo>
                <a:cubicBezTo>
                  <a:pt x="1918" y="517"/>
                  <a:pt x="1937" y="517"/>
                  <a:pt x="1948" y="505"/>
                </a:cubicBezTo>
                <a:lnTo>
                  <a:pt x="1973" y="480"/>
                </a:lnTo>
                <a:cubicBezTo>
                  <a:pt x="1985" y="469"/>
                  <a:pt x="1985" y="450"/>
                  <a:pt x="1973" y="439"/>
                </a:cubicBezTo>
                <a:close/>
                <a:moveTo>
                  <a:pt x="1479" y="1129"/>
                </a:moveTo>
                <a:cubicBezTo>
                  <a:pt x="1360" y="1129"/>
                  <a:pt x="1263" y="1032"/>
                  <a:pt x="1263" y="913"/>
                </a:cubicBezTo>
                <a:cubicBezTo>
                  <a:pt x="1263" y="793"/>
                  <a:pt x="1360" y="696"/>
                  <a:pt x="1479" y="696"/>
                </a:cubicBezTo>
                <a:cubicBezTo>
                  <a:pt x="1599" y="696"/>
                  <a:pt x="1696" y="793"/>
                  <a:pt x="1696" y="913"/>
                </a:cubicBezTo>
                <a:cubicBezTo>
                  <a:pt x="1696" y="1032"/>
                  <a:pt x="1599" y="1129"/>
                  <a:pt x="1479" y="1129"/>
                </a:cubicBezTo>
                <a:close/>
              </a:path>
            </a:pathLst>
          </a:custGeom>
          <a:solidFill>
            <a:schemeClr val="bg1"/>
          </a:solidFill>
          <a:ln>
            <a:noFill/>
          </a:ln>
        </p:spPr>
      </p:sp>
    </p:spTree>
    <p:extLst>
      <p:ext uri="{BB962C8B-B14F-4D97-AF65-F5344CB8AC3E}">
        <p14:creationId xmlns:p14="http://schemas.microsoft.com/office/powerpoint/2010/main" val="4126933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126C75-7665-4E77-80C3-0656FF50D0E3}"/>
              </a:ext>
            </a:extLst>
          </p:cNvPr>
          <p:cNvSpPr>
            <a:spLocks noGrp="1"/>
          </p:cNvSpPr>
          <p:nvPr>
            <p:ph type="title"/>
          </p:nvPr>
        </p:nvSpPr>
        <p:spPr>
          <a:xfrm>
            <a:off x="1091255" y="237834"/>
            <a:ext cx="8168208" cy="790865"/>
          </a:xfrm>
        </p:spPr>
        <p:txBody>
          <a:bodyPr/>
          <a:lstStyle/>
          <a:p>
            <a:r>
              <a:rPr lang="zh-CN" altLang="en-US">
                <a:latin typeface="+mn-lt"/>
                <a:ea typeface="+mn-ea"/>
                <a:cs typeface="+mn-ea"/>
                <a:sym typeface="+mn-lt"/>
              </a:rPr>
              <a:t>差分扩展直方图修改</a:t>
            </a:r>
            <a:endParaRPr lang="zh-CN" altLang="en-US" dirty="0">
              <a:latin typeface="+mn-lt"/>
              <a:ea typeface="+mn-ea"/>
              <a:cs typeface="+mn-ea"/>
              <a:sym typeface="+mn-lt"/>
            </a:endParaRPr>
          </a:p>
        </p:txBody>
      </p:sp>
      <p:sp>
        <p:nvSpPr>
          <p:cNvPr id="3" name="灯片编号占位符 2">
            <a:extLst>
              <a:ext uri="{FF2B5EF4-FFF2-40B4-BE49-F238E27FC236}">
                <a16:creationId xmlns:a16="http://schemas.microsoft.com/office/drawing/2014/main" id="{FD3C7950-EC19-4C52-978D-537C623EF220}"/>
              </a:ext>
            </a:extLst>
          </p:cNvPr>
          <p:cNvSpPr>
            <a:spLocks noGrp="1"/>
          </p:cNvSpPr>
          <p:nvPr>
            <p:ph type="sldNum" sz="quarter" idx="12"/>
          </p:nvPr>
        </p:nvSpPr>
        <p:spPr/>
        <p:txBody>
          <a:bodyPr/>
          <a:lstStyle/>
          <a:p>
            <a:fld id="{2515AB8F-1C56-49E9-90C8-78D22B0C1B97}" type="slidenum">
              <a:rPr lang="zh-CN" altLang="en-US" smtClean="0">
                <a:cs typeface="+mn-ea"/>
                <a:sym typeface="+mn-lt"/>
              </a:rPr>
              <a:t>15</a:t>
            </a:fld>
            <a:endParaRPr lang="zh-CN" altLang="en-US">
              <a:cs typeface="+mn-ea"/>
              <a:sym typeface="+mn-lt"/>
            </a:endParaRPr>
          </a:p>
        </p:txBody>
      </p:sp>
      <p:sp>
        <p:nvSpPr>
          <p:cNvPr id="26" name="have-an-idea_65779">
            <a:extLst>
              <a:ext uri="{FF2B5EF4-FFF2-40B4-BE49-F238E27FC236}">
                <a16:creationId xmlns:a16="http://schemas.microsoft.com/office/drawing/2014/main" id="{FFBABB2C-8F2F-47C2-B897-46E9812F64D7}"/>
              </a:ext>
            </a:extLst>
          </p:cNvPr>
          <p:cNvSpPr>
            <a:spLocks noChangeAspect="1"/>
          </p:cNvSpPr>
          <p:nvPr/>
        </p:nvSpPr>
        <p:spPr bwMode="auto">
          <a:xfrm>
            <a:off x="6249781" y="4672022"/>
            <a:ext cx="484991" cy="504000"/>
          </a:xfrm>
          <a:custGeom>
            <a:avLst/>
            <a:gdLst>
              <a:gd name="T0" fmla="*/ 295 w 589"/>
              <a:gd name="T1" fmla="*/ 0 h 613"/>
              <a:gd name="T2" fmla="*/ 295 w 589"/>
              <a:gd name="T3" fmla="*/ 0 h 613"/>
              <a:gd name="T4" fmla="*/ 0 w 589"/>
              <a:gd name="T5" fmla="*/ 295 h 613"/>
              <a:gd name="T6" fmla="*/ 139 w 589"/>
              <a:gd name="T7" fmla="*/ 545 h 613"/>
              <a:gd name="T8" fmla="*/ 125 w 589"/>
              <a:gd name="T9" fmla="*/ 571 h 613"/>
              <a:gd name="T10" fmla="*/ 125 w 589"/>
              <a:gd name="T11" fmla="*/ 599 h 613"/>
              <a:gd name="T12" fmla="*/ 149 w 589"/>
              <a:gd name="T13" fmla="*/ 613 h 613"/>
              <a:gd name="T14" fmla="*/ 383 w 589"/>
              <a:gd name="T15" fmla="*/ 613 h 613"/>
              <a:gd name="T16" fmla="*/ 408 w 589"/>
              <a:gd name="T17" fmla="*/ 599 h 613"/>
              <a:gd name="T18" fmla="*/ 432 w 589"/>
              <a:gd name="T19" fmla="*/ 555 h 613"/>
              <a:gd name="T20" fmla="*/ 511 w 589"/>
              <a:gd name="T21" fmla="*/ 494 h 613"/>
              <a:gd name="T22" fmla="*/ 519 w 589"/>
              <a:gd name="T23" fmla="*/ 475 h 613"/>
              <a:gd name="T24" fmla="*/ 519 w 589"/>
              <a:gd name="T25" fmla="*/ 387 h 613"/>
              <a:gd name="T26" fmla="*/ 553 w 589"/>
              <a:gd name="T27" fmla="*/ 387 h 613"/>
              <a:gd name="T28" fmla="*/ 581 w 589"/>
              <a:gd name="T29" fmla="*/ 365 h 613"/>
              <a:gd name="T30" fmla="*/ 589 w 589"/>
              <a:gd name="T31" fmla="*/ 295 h 613"/>
              <a:gd name="T32" fmla="*/ 295 w 589"/>
              <a:gd name="T33" fmla="*/ 0 h 613"/>
              <a:gd name="T34" fmla="*/ 419 w 589"/>
              <a:gd name="T35" fmla="*/ 284 h 613"/>
              <a:gd name="T36" fmla="*/ 380 w 589"/>
              <a:gd name="T37" fmla="*/ 284 h 613"/>
              <a:gd name="T38" fmla="*/ 342 w 589"/>
              <a:gd name="T39" fmla="*/ 349 h 613"/>
              <a:gd name="T40" fmla="*/ 342 w 589"/>
              <a:gd name="T41" fmla="*/ 359 h 613"/>
              <a:gd name="T42" fmla="*/ 323 w 589"/>
              <a:gd name="T43" fmla="*/ 394 h 613"/>
              <a:gd name="T44" fmla="*/ 323 w 589"/>
              <a:gd name="T45" fmla="*/ 434 h 613"/>
              <a:gd name="T46" fmla="*/ 302 w 589"/>
              <a:gd name="T47" fmla="*/ 455 h 613"/>
              <a:gd name="T48" fmla="*/ 234 w 589"/>
              <a:gd name="T49" fmla="*/ 455 h 613"/>
              <a:gd name="T50" fmla="*/ 213 w 589"/>
              <a:gd name="T51" fmla="*/ 434 h 613"/>
              <a:gd name="T52" fmla="*/ 213 w 589"/>
              <a:gd name="T53" fmla="*/ 394 h 613"/>
              <a:gd name="T54" fmla="*/ 194 w 589"/>
              <a:gd name="T55" fmla="*/ 359 h 613"/>
              <a:gd name="T56" fmla="*/ 194 w 589"/>
              <a:gd name="T57" fmla="*/ 349 h 613"/>
              <a:gd name="T58" fmla="*/ 156 w 589"/>
              <a:gd name="T59" fmla="*/ 284 h 613"/>
              <a:gd name="T60" fmla="*/ 117 w 589"/>
              <a:gd name="T61" fmla="*/ 284 h 613"/>
              <a:gd name="T62" fmla="*/ 96 w 589"/>
              <a:gd name="T63" fmla="*/ 263 h 613"/>
              <a:gd name="T64" fmla="*/ 117 w 589"/>
              <a:gd name="T65" fmla="*/ 242 h 613"/>
              <a:gd name="T66" fmla="*/ 156 w 589"/>
              <a:gd name="T67" fmla="*/ 242 h 613"/>
              <a:gd name="T68" fmla="*/ 174 w 589"/>
              <a:gd name="T69" fmla="*/ 199 h 613"/>
              <a:gd name="T70" fmla="*/ 147 w 589"/>
              <a:gd name="T71" fmla="*/ 171 h 613"/>
              <a:gd name="T72" fmla="*/ 147 w 589"/>
              <a:gd name="T73" fmla="*/ 142 h 613"/>
              <a:gd name="T74" fmla="*/ 176 w 589"/>
              <a:gd name="T75" fmla="*/ 142 h 613"/>
              <a:gd name="T76" fmla="*/ 204 w 589"/>
              <a:gd name="T77" fmla="*/ 170 h 613"/>
              <a:gd name="T78" fmla="*/ 247 w 589"/>
              <a:gd name="T79" fmla="*/ 152 h 613"/>
              <a:gd name="T80" fmla="*/ 247 w 589"/>
              <a:gd name="T81" fmla="*/ 112 h 613"/>
              <a:gd name="T82" fmla="*/ 268 w 589"/>
              <a:gd name="T83" fmla="*/ 92 h 613"/>
              <a:gd name="T84" fmla="*/ 289 w 589"/>
              <a:gd name="T85" fmla="*/ 112 h 613"/>
              <a:gd name="T86" fmla="*/ 289 w 589"/>
              <a:gd name="T87" fmla="*/ 152 h 613"/>
              <a:gd name="T88" fmla="*/ 332 w 589"/>
              <a:gd name="T89" fmla="*/ 170 h 613"/>
              <a:gd name="T90" fmla="*/ 360 w 589"/>
              <a:gd name="T91" fmla="*/ 142 h 613"/>
              <a:gd name="T92" fmla="*/ 389 w 589"/>
              <a:gd name="T93" fmla="*/ 142 h 613"/>
              <a:gd name="T94" fmla="*/ 389 w 589"/>
              <a:gd name="T95" fmla="*/ 171 h 613"/>
              <a:gd name="T96" fmla="*/ 362 w 589"/>
              <a:gd name="T97" fmla="*/ 199 h 613"/>
              <a:gd name="T98" fmla="*/ 380 w 589"/>
              <a:gd name="T99" fmla="*/ 242 h 613"/>
              <a:gd name="T100" fmla="*/ 419 w 589"/>
              <a:gd name="T101" fmla="*/ 242 h 613"/>
              <a:gd name="T102" fmla="*/ 440 w 589"/>
              <a:gd name="T103" fmla="*/ 263 h 613"/>
              <a:gd name="T104" fmla="*/ 419 w 589"/>
              <a:gd name="T105" fmla="*/ 284 h 613"/>
              <a:gd name="T106" fmla="*/ 340 w 589"/>
              <a:gd name="T107" fmla="*/ 263 h 613"/>
              <a:gd name="T108" fmla="*/ 301 w 589"/>
              <a:gd name="T109" fmla="*/ 327 h 613"/>
              <a:gd name="T110" fmla="*/ 301 w 589"/>
              <a:gd name="T111" fmla="*/ 359 h 613"/>
              <a:gd name="T112" fmla="*/ 235 w 589"/>
              <a:gd name="T113" fmla="*/ 359 h 613"/>
              <a:gd name="T114" fmla="*/ 235 w 589"/>
              <a:gd name="T115" fmla="*/ 327 h 613"/>
              <a:gd name="T116" fmla="*/ 196 w 589"/>
              <a:gd name="T117" fmla="*/ 263 h 613"/>
              <a:gd name="T118" fmla="*/ 268 w 589"/>
              <a:gd name="T119" fmla="*/ 191 h 613"/>
              <a:gd name="T120" fmla="*/ 340 w 589"/>
              <a:gd name="T121" fmla="*/ 263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9" h="613">
                <a:moveTo>
                  <a:pt x="295" y="0"/>
                </a:moveTo>
                <a:lnTo>
                  <a:pt x="295" y="0"/>
                </a:lnTo>
                <a:cubicBezTo>
                  <a:pt x="132" y="0"/>
                  <a:pt x="0" y="132"/>
                  <a:pt x="0" y="295"/>
                </a:cubicBezTo>
                <a:cubicBezTo>
                  <a:pt x="0" y="398"/>
                  <a:pt x="53" y="491"/>
                  <a:pt x="139" y="545"/>
                </a:cubicBezTo>
                <a:lnTo>
                  <a:pt x="125" y="571"/>
                </a:lnTo>
                <a:cubicBezTo>
                  <a:pt x="120" y="580"/>
                  <a:pt x="120" y="591"/>
                  <a:pt x="125" y="599"/>
                </a:cubicBezTo>
                <a:cubicBezTo>
                  <a:pt x="130" y="608"/>
                  <a:pt x="139" y="613"/>
                  <a:pt x="149" y="613"/>
                </a:cubicBezTo>
                <a:lnTo>
                  <a:pt x="383" y="613"/>
                </a:lnTo>
                <a:cubicBezTo>
                  <a:pt x="393" y="613"/>
                  <a:pt x="403" y="608"/>
                  <a:pt x="408" y="599"/>
                </a:cubicBezTo>
                <a:lnTo>
                  <a:pt x="432" y="555"/>
                </a:lnTo>
                <a:cubicBezTo>
                  <a:pt x="462" y="540"/>
                  <a:pt x="488" y="519"/>
                  <a:pt x="511" y="494"/>
                </a:cubicBezTo>
                <a:cubicBezTo>
                  <a:pt x="516" y="489"/>
                  <a:pt x="519" y="482"/>
                  <a:pt x="519" y="475"/>
                </a:cubicBezTo>
                <a:lnTo>
                  <a:pt x="519" y="387"/>
                </a:lnTo>
                <a:lnTo>
                  <a:pt x="553" y="387"/>
                </a:lnTo>
                <a:cubicBezTo>
                  <a:pt x="566" y="387"/>
                  <a:pt x="578" y="378"/>
                  <a:pt x="581" y="365"/>
                </a:cubicBezTo>
                <a:cubicBezTo>
                  <a:pt x="587" y="342"/>
                  <a:pt x="589" y="318"/>
                  <a:pt x="589" y="295"/>
                </a:cubicBezTo>
                <a:cubicBezTo>
                  <a:pt x="589" y="132"/>
                  <a:pt x="457" y="0"/>
                  <a:pt x="295" y="0"/>
                </a:cubicBezTo>
                <a:close/>
                <a:moveTo>
                  <a:pt x="419" y="284"/>
                </a:moveTo>
                <a:lnTo>
                  <a:pt x="380" y="284"/>
                </a:lnTo>
                <a:cubicBezTo>
                  <a:pt x="375" y="310"/>
                  <a:pt x="362" y="333"/>
                  <a:pt x="342" y="349"/>
                </a:cubicBezTo>
                <a:lnTo>
                  <a:pt x="342" y="359"/>
                </a:lnTo>
                <a:cubicBezTo>
                  <a:pt x="342" y="374"/>
                  <a:pt x="334" y="387"/>
                  <a:pt x="323" y="394"/>
                </a:cubicBezTo>
                <a:lnTo>
                  <a:pt x="323" y="434"/>
                </a:lnTo>
                <a:cubicBezTo>
                  <a:pt x="323" y="446"/>
                  <a:pt x="313" y="455"/>
                  <a:pt x="302" y="455"/>
                </a:cubicBezTo>
                <a:lnTo>
                  <a:pt x="234" y="455"/>
                </a:lnTo>
                <a:cubicBezTo>
                  <a:pt x="223" y="455"/>
                  <a:pt x="213" y="446"/>
                  <a:pt x="213" y="434"/>
                </a:cubicBezTo>
                <a:lnTo>
                  <a:pt x="213" y="394"/>
                </a:lnTo>
                <a:cubicBezTo>
                  <a:pt x="202" y="387"/>
                  <a:pt x="194" y="374"/>
                  <a:pt x="194" y="359"/>
                </a:cubicBezTo>
                <a:lnTo>
                  <a:pt x="194" y="349"/>
                </a:lnTo>
                <a:cubicBezTo>
                  <a:pt x="174" y="333"/>
                  <a:pt x="161" y="310"/>
                  <a:pt x="156" y="284"/>
                </a:cubicBezTo>
                <a:lnTo>
                  <a:pt x="117" y="284"/>
                </a:lnTo>
                <a:cubicBezTo>
                  <a:pt x="106" y="284"/>
                  <a:pt x="96" y="275"/>
                  <a:pt x="96" y="263"/>
                </a:cubicBezTo>
                <a:cubicBezTo>
                  <a:pt x="96" y="252"/>
                  <a:pt x="106" y="242"/>
                  <a:pt x="117" y="242"/>
                </a:cubicBezTo>
                <a:lnTo>
                  <a:pt x="156" y="242"/>
                </a:lnTo>
                <a:cubicBezTo>
                  <a:pt x="159" y="226"/>
                  <a:pt x="166" y="212"/>
                  <a:pt x="174" y="199"/>
                </a:cubicBezTo>
                <a:lnTo>
                  <a:pt x="147" y="171"/>
                </a:lnTo>
                <a:cubicBezTo>
                  <a:pt x="139" y="163"/>
                  <a:pt x="139" y="150"/>
                  <a:pt x="147" y="142"/>
                </a:cubicBezTo>
                <a:cubicBezTo>
                  <a:pt x="155" y="134"/>
                  <a:pt x="168" y="134"/>
                  <a:pt x="176" y="142"/>
                </a:cubicBezTo>
                <a:lnTo>
                  <a:pt x="204" y="170"/>
                </a:lnTo>
                <a:cubicBezTo>
                  <a:pt x="217" y="161"/>
                  <a:pt x="231" y="155"/>
                  <a:pt x="247" y="152"/>
                </a:cubicBezTo>
                <a:lnTo>
                  <a:pt x="247" y="112"/>
                </a:lnTo>
                <a:cubicBezTo>
                  <a:pt x="247" y="101"/>
                  <a:pt x="257" y="92"/>
                  <a:pt x="268" y="92"/>
                </a:cubicBezTo>
                <a:cubicBezTo>
                  <a:pt x="280" y="92"/>
                  <a:pt x="289" y="101"/>
                  <a:pt x="289" y="112"/>
                </a:cubicBezTo>
                <a:lnTo>
                  <a:pt x="289" y="152"/>
                </a:lnTo>
                <a:cubicBezTo>
                  <a:pt x="305" y="155"/>
                  <a:pt x="319" y="161"/>
                  <a:pt x="332" y="170"/>
                </a:cubicBezTo>
                <a:lnTo>
                  <a:pt x="360" y="142"/>
                </a:lnTo>
                <a:cubicBezTo>
                  <a:pt x="368" y="134"/>
                  <a:pt x="381" y="134"/>
                  <a:pt x="389" y="142"/>
                </a:cubicBezTo>
                <a:cubicBezTo>
                  <a:pt x="398" y="150"/>
                  <a:pt x="398" y="163"/>
                  <a:pt x="389" y="171"/>
                </a:cubicBezTo>
                <a:lnTo>
                  <a:pt x="362" y="199"/>
                </a:lnTo>
                <a:cubicBezTo>
                  <a:pt x="371" y="212"/>
                  <a:pt x="377" y="226"/>
                  <a:pt x="380" y="242"/>
                </a:cubicBezTo>
                <a:lnTo>
                  <a:pt x="419" y="242"/>
                </a:lnTo>
                <a:cubicBezTo>
                  <a:pt x="430" y="242"/>
                  <a:pt x="440" y="252"/>
                  <a:pt x="440" y="263"/>
                </a:cubicBezTo>
                <a:cubicBezTo>
                  <a:pt x="440" y="275"/>
                  <a:pt x="430" y="284"/>
                  <a:pt x="419" y="284"/>
                </a:cubicBezTo>
                <a:close/>
                <a:moveTo>
                  <a:pt x="340" y="263"/>
                </a:moveTo>
                <a:cubicBezTo>
                  <a:pt x="340" y="291"/>
                  <a:pt x="324" y="316"/>
                  <a:pt x="301" y="327"/>
                </a:cubicBezTo>
                <a:lnTo>
                  <a:pt x="301" y="359"/>
                </a:lnTo>
                <a:lnTo>
                  <a:pt x="235" y="359"/>
                </a:lnTo>
                <a:lnTo>
                  <a:pt x="235" y="327"/>
                </a:lnTo>
                <a:cubicBezTo>
                  <a:pt x="212" y="316"/>
                  <a:pt x="196" y="291"/>
                  <a:pt x="196" y="263"/>
                </a:cubicBezTo>
                <a:cubicBezTo>
                  <a:pt x="196" y="224"/>
                  <a:pt x="228" y="191"/>
                  <a:pt x="268" y="191"/>
                </a:cubicBezTo>
                <a:cubicBezTo>
                  <a:pt x="308" y="191"/>
                  <a:pt x="340" y="224"/>
                  <a:pt x="340" y="263"/>
                </a:cubicBezTo>
                <a:close/>
              </a:path>
            </a:pathLst>
          </a:custGeom>
          <a:solidFill>
            <a:schemeClr val="accent3"/>
          </a:solidFill>
          <a:ln>
            <a:noFill/>
          </a:ln>
        </p:spPr>
        <p:txBody>
          <a:bodyPr/>
          <a:lstStyle/>
          <a:p>
            <a:pPr>
              <a:lnSpc>
                <a:spcPct val="130000"/>
              </a:lnSpc>
            </a:pPr>
            <a:endParaRPr lang="zh-CN" altLang="en-US">
              <a:cs typeface="+mn-ea"/>
              <a:sym typeface="+mn-lt"/>
            </a:endParaRPr>
          </a:p>
        </p:txBody>
      </p:sp>
      <p:sp>
        <p:nvSpPr>
          <p:cNvPr id="28" name="light-bulb_62830">
            <a:extLst>
              <a:ext uri="{FF2B5EF4-FFF2-40B4-BE49-F238E27FC236}">
                <a16:creationId xmlns:a16="http://schemas.microsoft.com/office/drawing/2014/main" id="{70C03ED3-A69E-4690-9646-1A74C2273C6D}"/>
              </a:ext>
            </a:extLst>
          </p:cNvPr>
          <p:cNvSpPr>
            <a:spLocks noChangeAspect="1"/>
          </p:cNvSpPr>
          <p:nvPr/>
        </p:nvSpPr>
        <p:spPr bwMode="auto">
          <a:xfrm>
            <a:off x="6240195" y="3220543"/>
            <a:ext cx="504163" cy="504000"/>
          </a:xfrm>
          <a:custGeom>
            <a:avLst/>
            <a:gdLst>
              <a:gd name="connsiteX0" fmla="*/ 291327 w 608430"/>
              <a:gd name="connsiteY0" fmla="*/ 232337 h 608239"/>
              <a:gd name="connsiteX1" fmla="*/ 296219 w 608430"/>
              <a:gd name="connsiteY1" fmla="*/ 235039 h 608239"/>
              <a:gd name="connsiteX2" fmla="*/ 304232 w 608430"/>
              <a:gd name="connsiteY2" fmla="*/ 238780 h 608239"/>
              <a:gd name="connsiteX3" fmla="*/ 312246 w 608430"/>
              <a:gd name="connsiteY3" fmla="*/ 235039 h 608239"/>
              <a:gd name="connsiteX4" fmla="*/ 317241 w 608430"/>
              <a:gd name="connsiteY4" fmla="*/ 232337 h 608239"/>
              <a:gd name="connsiteX5" fmla="*/ 323173 w 608430"/>
              <a:gd name="connsiteY5" fmla="*/ 235454 h 608239"/>
              <a:gd name="connsiteX6" fmla="*/ 325359 w 608430"/>
              <a:gd name="connsiteY6" fmla="*/ 242936 h 608239"/>
              <a:gd name="connsiteX7" fmla="*/ 304232 w 608430"/>
              <a:gd name="connsiteY7" fmla="*/ 363165 h 608239"/>
              <a:gd name="connsiteX8" fmla="*/ 283106 w 608430"/>
              <a:gd name="connsiteY8" fmla="*/ 243040 h 608239"/>
              <a:gd name="connsiteX9" fmla="*/ 285499 w 608430"/>
              <a:gd name="connsiteY9" fmla="*/ 235454 h 608239"/>
              <a:gd name="connsiteX10" fmla="*/ 291327 w 608430"/>
              <a:gd name="connsiteY10" fmla="*/ 232337 h 608239"/>
              <a:gd name="connsiteX11" fmla="*/ 304233 w 608430"/>
              <a:gd name="connsiteY11" fmla="*/ 124019 h 608239"/>
              <a:gd name="connsiteX12" fmla="*/ 408192 w 608430"/>
              <a:gd name="connsiteY12" fmla="*/ 220890 h 608239"/>
              <a:gd name="connsiteX13" fmla="*/ 375724 w 608430"/>
              <a:gd name="connsiteY13" fmla="*/ 308406 h 608239"/>
              <a:gd name="connsiteX14" fmla="*/ 338366 w 608430"/>
              <a:gd name="connsiteY14" fmla="*/ 389063 h 608239"/>
              <a:gd name="connsiteX15" fmla="*/ 320779 w 608430"/>
              <a:gd name="connsiteY15" fmla="*/ 389063 h 608239"/>
              <a:gd name="connsiteX16" fmla="*/ 345858 w 608430"/>
              <a:gd name="connsiteY16" fmla="*/ 246459 h 608239"/>
              <a:gd name="connsiteX17" fmla="*/ 345962 w 608430"/>
              <a:gd name="connsiteY17" fmla="*/ 246147 h 608239"/>
              <a:gd name="connsiteX18" fmla="*/ 338990 w 608430"/>
              <a:gd name="connsiteY18" fmla="*/ 221825 h 608239"/>
              <a:gd name="connsiteX19" fmla="*/ 317241 w 608430"/>
              <a:gd name="connsiteY19" fmla="*/ 211535 h 608239"/>
              <a:gd name="connsiteX20" fmla="*/ 304233 w 608430"/>
              <a:gd name="connsiteY20" fmla="*/ 214965 h 608239"/>
              <a:gd name="connsiteX21" fmla="*/ 291329 w 608430"/>
              <a:gd name="connsiteY21" fmla="*/ 211535 h 608239"/>
              <a:gd name="connsiteX22" fmla="*/ 269788 w 608430"/>
              <a:gd name="connsiteY22" fmla="*/ 221929 h 608239"/>
              <a:gd name="connsiteX23" fmla="*/ 262503 w 608430"/>
              <a:gd name="connsiteY23" fmla="*/ 246147 h 608239"/>
              <a:gd name="connsiteX24" fmla="*/ 262607 w 608430"/>
              <a:gd name="connsiteY24" fmla="*/ 246459 h 608239"/>
              <a:gd name="connsiteX25" fmla="*/ 287687 w 608430"/>
              <a:gd name="connsiteY25" fmla="*/ 389063 h 608239"/>
              <a:gd name="connsiteX26" fmla="*/ 270204 w 608430"/>
              <a:gd name="connsiteY26" fmla="*/ 389063 h 608239"/>
              <a:gd name="connsiteX27" fmla="*/ 232845 w 608430"/>
              <a:gd name="connsiteY27" fmla="*/ 308303 h 608239"/>
              <a:gd name="connsiteX28" fmla="*/ 200377 w 608430"/>
              <a:gd name="connsiteY28" fmla="*/ 220890 h 608239"/>
              <a:gd name="connsiteX29" fmla="*/ 304233 w 608430"/>
              <a:gd name="connsiteY29" fmla="*/ 124019 h 608239"/>
              <a:gd name="connsiteX30" fmla="*/ 304195 w 608430"/>
              <a:gd name="connsiteY30" fmla="*/ 89961 h 608239"/>
              <a:gd name="connsiteX31" fmla="*/ 166184 w 608430"/>
              <a:gd name="connsiteY31" fmla="*/ 220907 h 608239"/>
              <a:gd name="connsiteX32" fmla="*/ 204590 w 608430"/>
              <a:gd name="connsiteY32" fmla="*/ 327535 h 608239"/>
              <a:gd name="connsiteX33" fmla="*/ 237688 w 608430"/>
              <a:gd name="connsiteY33" fmla="*/ 406623 h 608239"/>
              <a:gd name="connsiteX34" fmla="*/ 251114 w 608430"/>
              <a:gd name="connsiteY34" fmla="*/ 422731 h 608239"/>
              <a:gd name="connsiteX35" fmla="*/ 239041 w 608430"/>
              <a:gd name="connsiteY35" fmla="*/ 438944 h 608239"/>
              <a:gd name="connsiteX36" fmla="*/ 248720 w 608430"/>
              <a:gd name="connsiteY36" fmla="*/ 454325 h 608239"/>
              <a:gd name="connsiteX37" fmla="*/ 239041 w 608430"/>
              <a:gd name="connsiteY37" fmla="*/ 469602 h 608239"/>
              <a:gd name="connsiteX38" fmla="*/ 256110 w 608430"/>
              <a:gd name="connsiteY38" fmla="*/ 486646 h 608239"/>
              <a:gd name="connsiteX39" fmla="*/ 266518 w 608430"/>
              <a:gd name="connsiteY39" fmla="*/ 486646 h 608239"/>
              <a:gd name="connsiteX40" fmla="*/ 304195 w 608430"/>
              <a:gd name="connsiteY40" fmla="*/ 518135 h 608239"/>
              <a:gd name="connsiteX41" fmla="*/ 341977 w 608430"/>
              <a:gd name="connsiteY41" fmla="*/ 486646 h 608239"/>
              <a:gd name="connsiteX42" fmla="*/ 352385 w 608430"/>
              <a:gd name="connsiteY42" fmla="*/ 486646 h 608239"/>
              <a:gd name="connsiteX43" fmla="*/ 369454 w 608430"/>
              <a:gd name="connsiteY43" fmla="*/ 469602 h 608239"/>
              <a:gd name="connsiteX44" fmla="*/ 359774 w 608430"/>
              <a:gd name="connsiteY44" fmla="*/ 454325 h 608239"/>
              <a:gd name="connsiteX45" fmla="*/ 369454 w 608430"/>
              <a:gd name="connsiteY45" fmla="*/ 438944 h 608239"/>
              <a:gd name="connsiteX46" fmla="*/ 357485 w 608430"/>
              <a:gd name="connsiteY46" fmla="*/ 422731 h 608239"/>
              <a:gd name="connsiteX47" fmla="*/ 370911 w 608430"/>
              <a:gd name="connsiteY47" fmla="*/ 406623 h 608239"/>
              <a:gd name="connsiteX48" fmla="*/ 403905 w 608430"/>
              <a:gd name="connsiteY48" fmla="*/ 327535 h 608239"/>
              <a:gd name="connsiteX49" fmla="*/ 442206 w 608430"/>
              <a:gd name="connsiteY49" fmla="*/ 220907 h 608239"/>
              <a:gd name="connsiteX50" fmla="*/ 304195 w 608430"/>
              <a:gd name="connsiteY50" fmla="*/ 89961 h 608239"/>
              <a:gd name="connsiteX51" fmla="*/ 341872 w 608430"/>
              <a:gd name="connsiteY51" fmla="*/ 65 h 608239"/>
              <a:gd name="connsiteX52" fmla="*/ 347077 w 608430"/>
              <a:gd name="connsiteY52" fmla="*/ 3598 h 608239"/>
              <a:gd name="connsiteX53" fmla="*/ 401719 w 608430"/>
              <a:gd name="connsiteY53" fmla="*/ 46416 h 608239"/>
              <a:gd name="connsiteX54" fmla="*/ 443351 w 608430"/>
              <a:gd name="connsiteY54" fmla="*/ 34776 h 608239"/>
              <a:gd name="connsiteX55" fmla="*/ 449700 w 608430"/>
              <a:gd name="connsiteY55" fmla="*/ 34984 h 608239"/>
              <a:gd name="connsiteX56" fmla="*/ 453239 w 608430"/>
              <a:gd name="connsiteY56" fmla="*/ 40284 h 608239"/>
              <a:gd name="connsiteX57" fmla="*/ 515479 w 608430"/>
              <a:gd name="connsiteY57" fmla="*/ 103471 h 608239"/>
              <a:gd name="connsiteX58" fmla="*/ 529946 w 608430"/>
              <a:gd name="connsiteY58" fmla="*/ 102744 h 608239"/>
              <a:gd name="connsiteX59" fmla="*/ 535879 w 608430"/>
              <a:gd name="connsiteY59" fmla="*/ 105134 h 608239"/>
              <a:gd name="connsiteX60" fmla="*/ 537336 w 608430"/>
              <a:gd name="connsiteY60" fmla="*/ 111369 h 608239"/>
              <a:gd name="connsiteX61" fmla="*/ 539314 w 608430"/>
              <a:gd name="connsiteY61" fmla="*/ 167905 h 608239"/>
              <a:gd name="connsiteX62" fmla="*/ 587191 w 608430"/>
              <a:gd name="connsiteY62" fmla="*/ 198251 h 608239"/>
              <a:gd name="connsiteX63" fmla="*/ 591770 w 608430"/>
              <a:gd name="connsiteY63" fmla="*/ 202616 h 608239"/>
              <a:gd name="connsiteX64" fmla="*/ 590938 w 608430"/>
              <a:gd name="connsiteY64" fmla="*/ 208852 h 608239"/>
              <a:gd name="connsiteX65" fmla="*/ 605821 w 608430"/>
              <a:gd name="connsiteY65" fmla="*/ 310076 h 608239"/>
              <a:gd name="connsiteX66" fmla="*/ 608423 w 608430"/>
              <a:gd name="connsiteY66" fmla="*/ 315896 h 608239"/>
              <a:gd name="connsiteX67" fmla="*/ 605301 w 608430"/>
              <a:gd name="connsiteY67" fmla="*/ 321300 h 608239"/>
              <a:gd name="connsiteX68" fmla="*/ 582403 w 608430"/>
              <a:gd name="connsiteY68" fmla="*/ 420029 h 608239"/>
              <a:gd name="connsiteX69" fmla="*/ 582715 w 608430"/>
              <a:gd name="connsiteY69" fmla="*/ 426369 h 608239"/>
              <a:gd name="connsiteX70" fmla="*/ 577719 w 608430"/>
              <a:gd name="connsiteY70" fmla="*/ 430318 h 608239"/>
              <a:gd name="connsiteX71" fmla="*/ 527865 w 608430"/>
              <a:gd name="connsiteY71" fmla="*/ 456507 h 608239"/>
              <a:gd name="connsiteX72" fmla="*/ 521412 w 608430"/>
              <a:gd name="connsiteY72" fmla="*/ 511796 h 608239"/>
              <a:gd name="connsiteX73" fmla="*/ 521620 w 608430"/>
              <a:gd name="connsiteY73" fmla="*/ 513666 h 608239"/>
              <a:gd name="connsiteX74" fmla="*/ 514751 w 608430"/>
              <a:gd name="connsiteY74" fmla="*/ 520526 h 608239"/>
              <a:gd name="connsiteX75" fmla="*/ 513502 w 608430"/>
              <a:gd name="connsiteY75" fmla="*/ 520422 h 608239"/>
              <a:gd name="connsiteX76" fmla="*/ 490396 w 608430"/>
              <a:gd name="connsiteY76" fmla="*/ 518239 h 608239"/>
              <a:gd name="connsiteX77" fmla="*/ 432110 w 608430"/>
              <a:gd name="connsiteY77" fmla="*/ 576749 h 608239"/>
              <a:gd name="connsiteX78" fmla="*/ 428155 w 608430"/>
              <a:gd name="connsiteY78" fmla="*/ 581738 h 608239"/>
              <a:gd name="connsiteX79" fmla="*/ 421806 w 608430"/>
              <a:gd name="connsiteY79" fmla="*/ 581426 h 608239"/>
              <a:gd name="connsiteX80" fmla="*/ 377052 w 608430"/>
              <a:gd name="connsiteY80" fmla="*/ 566461 h 608239"/>
              <a:gd name="connsiteX81" fmla="*/ 323242 w 608430"/>
              <a:gd name="connsiteY81" fmla="*/ 605017 h 608239"/>
              <a:gd name="connsiteX82" fmla="*/ 321889 w 608430"/>
              <a:gd name="connsiteY82" fmla="*/ 606576 h 608239"/>
              <a:gd name="connsiteX83" fmla="*/ 320120 w 608430"/>
              <a:gd name="connsiteY83" fmla="*/ 607615 h 608239"/>
              <a:gd name="connsiteX84" fmla="*/ 320016 w 608430"/>
              <a:gd name="connsiteY84" fmla="*/ 607719 h 608239"/>
              <a:gd name="connsiteX85" fmla="*/ 319703 w 608430"/>
              <a:gd name="connsiteY85" fmla="*/ 607823 h 608239"/>
              <a:gd name="connsiteX86" fmla="*/ 317830 w 608430"/>
              <a:gd name="connsiteY86" fmla="*/ 608135 h 608239"/>
              <a:gd name="connsiteX87" fmla="*/ 317414 w 608430"/>
              <a:gd name="connsiteY87" fmla="*/ 608239 h 608239"/>
              <a:gd name="connsiteX88" fmla="*/ 315852 w 608430"/>
              <a:gd name="connsiteY88" fmla="*/ 608031 h 608239"/>
              <a:gd name="connsiteX89" fmla="*/ 315124 w 608430"/>
              <a:gd name="connsiteY89" fmla="*/ 607823 h 608239"/>
              <a:gd name="connsiteX90" fmla="*/ 313771 w 608430"/>
              <a:gd name="connsiteY90" fmla="*/ 607096 h 608239"/>
              <a:gd name="connsiteX91" fmla="*/ 313667 w 608430"/>
              <a:gd name="connsiteY91" fmla="*/ 607096 h 608239"/>
              <a:gd name="connsiteX92" fmla="*/ 311897 w 608430"/>
              <a:gd name="connsiteY92" fmla="*/ 605537 h 608239"/>
              <a:gd name="connsiteX93" fmla="*/ 261210 w 608430"/>
              <a:gd name="connsiteY93" fmla="*/ 572488 h 608239"/>
              <a:gd name="connsiteX94" fmla="*/ 214374 w 608430"/>
              <a:gd name="connsiteY94" fmla="*/ 592546 h 608239"/>
              <a:gd name="connsiteX95" fmla="*/ 208025 w 608430"/>
              <a:gd name="connsiteY95" fmla="*/ 593585 h 608239"/>
              <a:gd name="connsiteX96" fmla="*/ 203549 w 608430"/>
              <a:gd name="connsiteY96" fmla="*/ 589117 h 608239"/>
              <a:gd name="connsiteX97" fmla="*/ 146825 w 608430"/>
              <a:gd name="connsiteY97" fmla="*/ 536114 h 608239"/>
              <a:gd name="connsiteX98" fmla="*/ 115497 w 608430"/>
              <a:gd name="connsiteY98" fmla="*/ 540999 h 608239"/>
              <a:gd name="connsiteX99" fmla="*/ 109252 w 608430"/>
              <a:gd name="connsiteY99" fmla="*/ 539752 h 608239"/>
              <a:gd name="connsiteX100" fmla="*/ 106754 w 608430"/>
              <a:gd name="connsiteY100" fmla="*/ 533828 h 608239"/>
              <a:gd name="connsiteX101" fmla="*/ 94889 w 608430"/>
              <a:gd name="connsiteY101" fmla="*/ 479163 h 608239"/>
              <a:gd name="connsiteX102" fmla="*/ 42745 w 608430"/>
              <a:gd name="connsiteY102" fmla="*/ 458586 h 608239"/>
              <a:gd name="connsiteX103" fmla="*/ 37332 w 608430"/>
              <a:gd name="connsiteY103" fmla="*/ 455260 h 608239"/>
              <a:gd name="connsiteX104" fmla="*/ 37020 w 608430"/>
              <a:gd name="connsiteY104" fmla="*/ 448817 h 608239"/>
              <a:gd name="connsiteX105" fmla="*/ 45243 w 608430"/>
              <a:gd name="connsiteY105" fmla="*/ 392489 h 608239"/>
              <a:gd name="connsiteX106" fmla="*/ 3818 w 608430"/>
              <a:gd name="connsiteY106" fmla="*/ 353309 h 608239"/>
              <a:gd name="connsiteX107" fmla="*/ 71 w 608430"/>
              <a:gd name="connsiteY107" fmla="*/ 348113 h 608239"/>
              <a:gd name="connsiteX108" fmla="*/ 2153 w 608430"/>
              <a:gd name="connsiteY108" fmla="*/ 342189 h 608239"/>
              <a:gd name="connsiteX109" fmla="*/ 30359 w 608430"/>
              <a:gd name="connsiteY109" fmla="*/ 292304 h 608239"/>
              <a:gd name="connsiteX110" fmla="*/ 6108 w 608430"/>
              <a:gd name="connsiteY110" fmla="*/ 240341 h 608239"/>
              <a:gd name="connsiteX111" fmla="*/ 4547 w 608430"/>
              <a:gd name="connsiteY111" fmla="*/ 234210 h 608239"/>
              <a:gd name="connsiteX112" fmla="*/ 8710 w 608430"/>
              <a:gd name="connsiteY112" fmla="*/ 229325 h 608239"/>
              <a:gd name="connsiteX113" fmla="*/ 52944 w 608430"/>
              <a:gd name="connsiteY113" fmla="*/ 193887 h 608239"/>
              <a:gd name="connsiteX114" fmla="*/ 48989 w 608430"/>
              <a:gd name="connsiteY114" fmla="*/ 137351 h 608239"/>
              <a:gd name="connsiteX115" fmla="*/ 49822 w 608430"/>
              <a:gd name="connsiteY115" fmla="*/ 131011 h 608239"/>
              <a:gd name="connsiteX116" fmla="*/ 55442 w 608430"/>
              <a:gd name="connsiteY116" fmla="*/ 127998 h 608239"/>
              <a:gd name="connsiteX117" fmla="*/ 124656 w 608430"/>
              <a:gd name="connsiteY117" fmla="*/ 58159 h 608239"/>
              <a:gd name="connsiteX118" fmla="*/ 127674 w 608430"/>
              <a:gd name="connsiteY118" fmla="*/ 52443 h 608239"/>
              <a:gd name="connsiteX119" fmla="*/ 133919 w 608430"/>
              <a:gd name="connsiteY119" fmla="*/ 51612 h 608239"/>
              <a:gd name="connsiteX120" fmla="*/ 170139 w 608430"/>
              <a:gd name="connsiteY120" fmla="*/ 58991 h 608239"/>
              <a:gd name="connsiteX121" fmla="*/ 225614 w 608430"/>
              <a:gd name="connsiteY121" fmla="*/ 10250 h 608239"/>
              <a:gd name="connsiteX122" fmla="*/ 230402 w 608430"/>
              <a:gd name="connsiteY122" fmla="*/ 6092 h 608239"/>
              <a:gd name="connsiteX123" fmla="*/ 236543 w 608430"/>
              <a:gd name="connsiteY123" fmla="*/ 7651 h 608239"/>
              <a:gd name="connsiteX124" fmla="*/ 285357 w 608430"/>
              <a:gd name="connsiteY124" fmla="*/ 31346 h 608239"/>
              <a:gd name="connsiteX125" fmla="*/ 335836 w 608430"/>
              <a:gd name="connsiteY125" fmla="*/ 2247 h 608239"/>
              <a:gd name="connsiteX126" fmla="*/ 341872 w 608430"/>
              <a:gd name="connsiteY126" fmla="*/ 65 h 60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8430" h="608239">
                <a:moveTo>
                  <a:pt x="291327" y="232337"/>
                </a:moveTo>
                <a:cubicBezTo>
                  <a:pt x="293617" y="232337"/>
                  <a:pt x="295386" y="234000"/>
                  <a:pt x="296219" y="235039"/>
                </a:cubicBezTo>
                <a:cubicBezTo>
                  <a:pt x="298196" y="237429"/>
                  <a:pt x="301110" y="238780"/>
                  <a:pt x="304232" y="238780"/>
                </a:cubicBezTo>
                <a:cubicBezTo>
                  <a:pt x="307354" y="238780"/>
                  <a:pt x="310268" y="237429"/>
                  <a:pt x="312246" y="235039"/>
                </a:cubicBezTo>
                <a:cubicBezTo>
                  <a:pt x="313078" y="234000"/>
                  <a:pt x="314848" y="232337"/>
                  <a:pt x="317241" y="232337"/>
                </a:cubicBezTo>
                <a:cubicBezTo>
                  <a:pt x="319219" y="232337"/>
                  <a:pt x="321508" y="233480"/>
                  <a:pt x="323173" y="235454"/>
                </a:cubicBezTo>
                <a:cubicBezTo>
                  <a:pt x="324214" y="236701"/>
                  <a:pt x="325983" y="239299"/>
                  <a:pt x="325359" y="242936"/>
                </a:cubicBezTo>
                <a:lnTo>
                  <a:pt x="304232" y="363165"/>
                </a:lnTo>
                <a:lnTo>
                  <a:pt x="283106" y="243040"/>
                </a:lnTo>
                <a:cubicBezTo>
                  <a:pt x="282585" y="239299"/>
                  <a:pt x="284667" y="236494"/>
                  <a:pt x="285499" y="235454"/>
                </a:cubicBezTo>
                <a:cubicBezTo>
                  <a:pt x="287164" y="233584"/>
                  <a:pt x="289454" y="232337"/>
                  <a:pt x="291327" y="232337"/>
                </a:cubicBezTo>
                <a:close/>
                <a:moveTo>
                  <a:pt x="304233" y="124019"/>
                </a:moveTo>
                <a:cubicBezTo>
                  <a:pt x="361572" y="124019"/>
                  <a:pt x="408192" y="167465"/>
                  <a:pt x="408192" y="220890"/>
                </a:cubicBezTo>
                <a:cubicBezTo>
                  <a:pt x="408192" y="260802"/>
                  <a:pt x="393103" y="282838"/>
                  <a:pt x="375724" y="308406"/>
                </a:cubicBezTo>
                <a:cubicBezTo>
                  <a:pt x="361260" y="329610"/>
                  <a:pt x="343673" y="355283"/>
                  <a:pt x="338366" y="389063"/>
                </a:cubicBezTo>
                <a:lnTo>
                  <a:pt x="320779" y="389063"/>
                </a:lnTo>
                <a:lnTo>
                  <a:pt x="345858" y="246459"/>
                </a:lnTo>
                <a:cubicBezTo>
                  <a:pt x="345962" y="246355"/>
                  <a:pt x="345962" y="246251"/>
                  <a:pt x="345962" y="246147"/>
                </a:cubicBezTo>
                <a:cubicBezTo>
                  <a:pt x="347315" y="237416"/>
                  <a:pt x="344713" y="228581"/>
                  <a:pt x="338990" y="221825"/>
                </a:cubicBezTo>
                <a:cubicBezTo>
                  <a:pt x="333371" y="215381"/>
                  <a:pt x="325254" y="211535"/>
                  <a:pt x="317241" y="211535"/>
                </a:cubicBezTo>
                <a:cubicBezTo>
                  <a:pt x="312662" y="211535"/>
                  <a:pt x="308187" y="212783"/>
                  <a:pt x="304233" y="214965"/>
                </a:cubicBezTo>
                <a:cubicBezTo>
                  <a:pt x="300278" y="212783"/>
                  <a:pt x="295804" y="211535"/>
                  <a:pt x="291329" y="211535"/>
                </a:cubicBezTo>
                <a:cubicBezTo>
                  <a:pt x="283316" y="211535"/>
                  <a:pt x="275511" y="215277"/>
                  <a:pt x="269788" y="221929"/>
                </a:cubicBezTo>
                <a:cubicBezTo>
                  <a:pt x="263856" y="228685"/>
                  <a:pt x="261254" y="237520"/>
                  <a:pt x="262503" y="246147"/>
                </a:cubicBezTo>
                <a:cubicBezTo>
                  <a:pt x="262607" y="246251"/>
                  <a:pt x="262607" y="246355"/>
                  <a:pt x="262607" y="246459"/>
                </a:cubicBezTo>
                <a:lnTo>
                  <a:pt x="287687" y="389063"/>
                </a:lnTo>
                <a:lnTo>
                  <a:pt x="270204" y="389063"/>
                </a:lnTo>
                <a:cubicBezTo>
                  <a:pt x="264897" y="355283"/>
                  <a:pt x="247310" y="329506"/>
                  <a:pt x="232845" y="308303"/>
                </a:cubicBezTo>
                <a:cubicBezTo>
                  <a:pt x="215362" y="282838"/>
                  <a:pt x="200377" y="260802"/>
                  <a:pt x="200377" y="220890"/>
                </a:cubicBezTo>
                <a:cubicBezTo>
                  <a:pt x="200377" y="167465"/>
                  <a:pt x="246998" y="124019"/>
                  <a:pt x="304233" y="124019"/>
                </a:cubicBezTo>
                <a:close/>
                <a:moveTo>
                  <a:pt x="304195" y="89961"/>
                </a:moveTo>
                <a:cubicBezTo>
                  <a:pt x="228112" y="89961"/>
                  <a:pt x="166184" y="148783"/>
                  <a:pt x="166184" y="220907"/>
                </a:cubicBezTo>
                <a:cubicBezTo>
                  <a:pt x="166184" y="271311"/>
                  <a:pt x="185751" y="299891"/>
                  <a:pt x="204590" y="327535"/>
                </a:cubicBezTo>
                <a:cubicBezTo>
                  <a:pt x="220410" y="350503"/>
                  <a:pt x="236647" y="374406"/>
                  <a:pt x="237688" y="406623"/>
                </a:cubicBezTo>
                <a:cubicBezTo>
                  <a:pt x="237896" y="414521"/>
                  <a:pt x="243620" y="421068"/>
                  <a:pt x="251114" y="422731"/>
                </a:cubicBezTo>
                <a:cubicBezTo>
                  <a:pt x="244141" y="424810"/>
                  <a:pt x="239041" y="431357"/>
                  <a:pt x="239041" y="438944"/>
                </a:cubicBezTo>
                <a:cubicBezTo>
                  <a:pt x="239041" y="445699"/>
                  <a:pt x="242996" y="451519"/>
                  <a:pt x="248720" y="454325"/>
                </a:cubicBezTo>
                <a:cubicBezTo>
                  <a:pt x="242996" y="457027"/>
                  <a:pt x="239041" y="462847"/>
                  <a:pt x="239041" y="469602"/>
                </a:cubicBezTo>
                <a:cubicBezTo>
                  <a:pt x="239041" y="479059"/>
                  <a:pt x="246639" y="486646"/>
                  <a:pt x="256110" y="486646"/>
                </a:cubicBezTo>
                <a:lnTo>
                  <a:pt x="266518" y="486646"/>
                </a:lnTo>
                <a:cubicBezTo>
                  <a:pt x="269745" y="504521"/>
                  <a:pt x="285357" y="518135"/>
                  <a:pt x="304195" y="518135"/>
                </a:cubicBezTo>
                <a:cubicBezTo>
                  <a:pt x="323034" y="518135"/>
                  <a:pt x="338750" y="504521"/>
                  <a:pt x="341977" y="486646"/>
                </a:cubicBezTo>
                <a:lnTo>
                  <a:pt x="352385" y="486646"/>
                </a:lnTo>
                <a:cubicBezTo>
                  <a:pt x="361752" y="486646"/>
                  <a:pt x="369454" y="479059"/>
                  <a:pt x="369454" y="469602"/>
                </a:cubicBezTo>
                <a:cubicBezTo>
                  <a:pt x="369454" y="462847"/>
                  <a:pt x="365499" y="457027"/>
                  <a:pt x="359774" y="454325"/>
                </a:cubicBezTo>
                <a:cubicBezTo>
                  <a:pt x="365499" y="451519"/>
                  <a:pt x="369454" y="445699"/>
                  <a:pt x="369454" y="438944"/>
                </a:cubicBezTo>
                <a:cubicBezTo>
                  <a:pt x="369454" y="431357"/>
                  <a:pt x="364354" y="424914"/>
                  <a:pt x="357485" y="422731"/>
                </a:cubicBezTo>
                <a:cubicBezTo>
                  <a:pt x="364978" y="421172"/>
                  <a:pt x="370599" y="414625"/>
                  <a:pt x="370911" y="406623"/>
                </a:cubicBezTo>
                <a:cubicBezTo>
                  <a:pt x="371848" y="374406"/>
                  <a:pt x="388084" y="350607"/>
                  <a:pt x="403905" y="327535"/>
                </a:cubicBezTo>
                <a:cubicBezTo>
                  <a:pt x="422743" y="299891"/>
                  <a:pt x="442206" y="271311"/>
                  <a:pt x="442206" y="220907"/>
                </a:cubicBezTo>
                <a:cubicBezTo>
                  <a:pt x="442206" y="148783"/>
                  <a:pt x="380278" y="89961"/>
                  <a:pt x="304195" y="89961"/>
                </a:cubicBezTo>
                <a:close/>
                <a:moveTo>
                  <a:pt x="341872" y="65"/>
                </a:moveTo>
                <a:cubicBezTo>
                  <a:pt x="344058" y="273"/>
                  <a:pt x="346036" y="1624"/>
                  <a:pt x="347077" y="3598"/>
                </a:cubicBezTo>
                <a:cubicBezTo>
                  <a:pt x="363001" y="33217"/>
                  <a:pt x="379862" y="46416"/>
                  <a:pt x="401719" y="46416"/>
                </a:cubicBezTo>
                <a:cubicBezTo>
                  <a:pt x="413480" y="46416"/>
                  <a:pt x="427115" y="42674"/>
                  <a:pt x="443351" y="34776"/>
                </a:cubicBezTo>
                <a:cubicBezTo>
                  <a:pt x="445329" y="33841"/>
                  <a:pt x="447723" y="33945"/>
                  <a:pt x="449700" y="34984"/>
                </a:cubicBezTo>
                <a:cubicBezTo>
                  <a:pt x="451678" y="36127"/>
                  <a:pt x="453031" y="38102"/>
                  <a:pt x="453239" y="40284"/>
                </a:cubicBezTo>
                <a:cubicBezTo>
                  <a:pt x="458131" y="85180"/>
                  <a:pt x="476241" y="103471"/>
                  <a:pt x="515479" y="103471"/>
                </a:cubicBezTo>
                <a:cubicBezTo>
                  <a:pt x="519955" y="103471"/>
                  <a:pt x="524846" y="103263"/>
                  <a:pt x="529946" y="102744"/>
                </a:cubicBezTo>
                <a:cubicBezTo>
                  <a:pt x="532132" y="102536"/>
                  <a:pt x="534422" y="103471"/>
                  <a:pt x="535879" y="105134"/>
                </a:cubicBezTo>
                <a:cubicBezTo>
                  <a:pt x="537336" y="106901"/>
                  <a:pt x="537856" y="109187"/>
                  <a:pt x="537336" y="111369"/>
                </a:cubicBezTo>
                <a:cubicBezTo>
                  <a:pt x="530883" y="136416"/>
                  <a:pt x="531508" y="154291"/>
                  <a:pt x="539314" y="167905"/>
                </a:cubicBezTo>
                <a:cubicBezTo>
                  <a:pt x="547120" y="181415"/>
                  <a:pt x="562315" y="190977"/>
                  <a:pt x="587191" y="198251"/>
                </a:cubicBezTo>
                <a:cubicBezTo>
                  <a:pt x="589272" y="198875"/>
                  <a:pt x="591042" y="200434"/>
                  <a:pt x="591770" y="202616"/>
                </a:cubicBezTo>
                <a:cubicBezTo>
                  <a:pt x="592499" y="204695"/>
                  <a:pt x="592187" y="206981"/>
                  <a:pt x="590938" y="208852"/>
                </a:cubicBezTo>
                <a:cubicBezTo>
                  <a:pt x="561483" y="251046"/>
                  <a:pt x="565542" y="278482"/>
                  <a:pt x="605821" y="310076"/>
                </a:cubicBezTo>
                <a:cubicBezTo>
                  <a:pt x="607486" y="311531"/>
                  <a:pt x="608527" y="313609"/>
                  <a:pt x="608423" y="315896"/>
                </a:cubicBezTo>
                <a:cubicBezTo>
                  <a:pt x="608319" y="318078"/>
                  <a:pt x="607174" y="320156"/>
                  <a:pt x="605301" y="321300"/>
                </a:cubicBezTo>
                <a:cubicBezTo>
                  <a:pt x="563044" y="349048"/>
                  <a:pt x="556591" y="376692"/>
                  <a:pt x="582403" y="420029"/>
                </a:cubicBezTo>
                <a:cubicBezTo>
                  <a:pt x="583548" y="421900"/>
                  <a:pt x="583652" y="424290"/>
                  <a:pt x="582715" y="426369"/>
                </a:cubicBezTo>
                <a:cubicBezTo>
                  <a:pt x="581778" y="428343"/>
                  <a:pt x="580009" y="429902"/>
                  <a:pt x="577719" y="430318"/>
                </a:cubicBezTo>
                <a:cubicBezTo>
                  <a:pt x="552428" y="435410"/>
                  <a:pt x="536607" y="443724"/>
                  <a:pt x="527865" y="456507"/>
                </a:cubicBezTo>
                <a:cubicBezTo>
                  <a:pt x="519122" y="469186"/>
                  <a:pt x="517144" y="486750"/>
                  <a:pt x="521412" y="511796"/>
                </a:cubicBezTo>
                <a:cubicBezTo>
                  <a:pt x="521620" y="512419"/>
                  <a:pt x="521620" y="513043"/>
                  <a:pt x="521620" y="513666"/>
                </a:cubicBezTo>
                <a:cubicBezTo>
                  <a:pt x="521620" y="517512"/>
                  <a:pt x="518602" y="520526"/>
                  <a:pt x="514751" y="520526"/>
                </a:cubicBezTo>
                <a:cubicBezTo>
                  <a:pt x="514334" y="520526"/>
                  <a:pt x="513918" y="520526"/>
                  <a:pt x="513502" y="520422"/>
                </a:cubicBezTo>
                <a:cubicBezTo>
                  <a:pt x="505071" y="518967"/>
                  <a:pt x="497265" y="518239"/>
                  <a:pt x="490396" y="518239"/>
                </a:cubicBezTo>
                <a:cubicBezTo>
                  <a:pt x="456986" y="518239"/>
                  <a:pt x="440125" y="535179"/>
                  <a:pt x="432110" y="576749"/>
                </a:cubicBezTo>
                <a:cubicBezTo>
                  <a:pt x="431694" y="578932"/>
                  <a:pt x="430237" y="580803"/>
                  <a:pt x="428155" y="581738"/>
                </a:cubicBezTo>
                <a:cubicBezTo>
                  <a:pt x="426178" y="582673"/>
                  <a:pt x="423784" y="582569"/>
                  <a:pt x="421806" y="581426"/>
                </a:cubicBezTo>
                <a:cubicBezTo>
                  <a:pt x="404425" y="571345"/>
                  <a:pt x="389854" y="566461"/>
                  <a:pt x="377052" y="566461"/>
                </a:cubicBezTo>
                <a:cubicBezTo>
                  <a:pt x="357381" y="566461"/>
                  <a:pt x="340311" y="578724"/>
                  <a:pt x="323242" y="605017"/>
                </a:cubicBezTo>
                <a:cubicBezTo>
                  <a:pt x="322826" y="605641"/>
                  <a:pt x="322409" y="606160"/>
                  <a:pt x="321889" y="606576"/>
                </a:cubicBezTo>
                <a:cubicBezTo>
                  <a:pt x="321369" y="606992"/>
                  <a:pt x="320744" y="607408"/>
                  <a:pt x="320120" y="607615"/>
                </a:cubicBezTo>
                <a:cubicBezTo>
                  <a:pt x="320016" y="607719"/>
                  <a:pt x="320016" y="607719"/>
                  <a:pt x="320016" y="607719"/>
                </a:cubicBezTo>
                <a:cubicBezTo>
                  <a:pt x="319911" y="607719"/>
                  <a:pt x="319807" y="607719"/>
                  <a:pt x="319703" y="607823"/>
                </a:cubicBezTo>
                <a:cubicBezTo>
                  <a:pt x="319079" y="608031"/>
                  <a:pt x="318454" y="608135"/>
                  <a:pt x="317830" y="608135"/>
                </a:cubicBezTo>
                <a:cubicBezTo>
                  <a:pt x="317622" y="608239"/>
                  <a:pt x="317518" y="608239"/>
                  <a:pt x="317414" y="608239"/>
                </a:cubicBezTo>
                <a:cubicBezTo>
                  <a:pt x="316893" y="608239"/>
                  <a:pt x="316373" y="608135"/>
                  <a:pt x="315852" y="608031"/>
                </a:cubicBezTo>
                <a:cubicBezTo>
                  <a:pt x="315540" y="607927"/>
                  <a:pt x="315332" y="607927"/>
                  <a:pt x="315124" y="607823"/>
                </a:cubicBezTo>
                <a:cubicBezTo>
                  <a:pt x="314603" y="607615"/>
                  <a:pt x="314187" y="607408"/>
                  <a:pt x="313771" y="607096"/>
                </a:cubicBezTo>
                <a:cubicBezTo>
                  <a:pt x="313771" y="607096"/>
                  <a:pt x="313667" y="607096"/>
                  <a:pt x="313667" y="607096"/>
                </a:cubicBezTo>
                <a:cubicBezTo>
                  <a:pt x="313042" y="606680"/>
                  <a:pt x="312418" y="606160"/>
                  <a:pt x="311897" y="605537"/>
                </a:cubicBezTo>
                <a:cubicBezTo>
                  <a:pt x="294516" y="582985"/>
                  <a:pt x="278383" y="572488"/>
                  <a:pt x="261210" y="572488"/>
                </a:cubicBezTo>
                <a:cubicBezTo>
                  <a:pt x="247575" y="572488"/>
                  <a:pt x="232276" y="579036"/>
                  <a:pt x="214374" y="592546"/>
                </a:cubicBezTo>
                <a:cubicBezTo>
                  <a:pt x="212604" y="593897"/>
                  <a:pt x="210210" y="594313"/>
                  <a:pt x="208025" y="593585"/>
                </a:cubicBezTo>
                <a:cubicBezTo>
                  <a:pt x="205943" y="592962"/>
                  <a:pt x="204278" y="591195"/>
                  <a:pt x="203549" y="589117"/>
                </a:cubicBezTo>
                <a:cubicBezTo>
                  <a:pt x="191996" y="552015"/>
                  <a:pt x="175031" y="536114"/>
                  <a:pt x="146825" y="536114"/>
                </a:cubicBezTo>
                <a:cubicBezTo>
                  <a:pt x="137666" y="536114"/>
                  <a:pt x="127466" y="537777"/>
                  <a:pt x="115497" y="540999"/>
                </a:cubicBezTo>
                <a:cubicBezTo>
                  <a:pt x="113311" y="541622"/>
                  <a:pt x="111022" y="541103"/>
                  <a:pt x="109252" y="539752"/>
                </a:cubicBezTo>
                <a:cubicBezTo>
                  <a:pt x="107483" y="538297"/>
                  <a:pt x="106546" y="536114"/>
                  <a:pt x="106754" y="533828"/>
                </a:cubicBezTo>
                <a:cubicBezTo>
                  <a:pt x="108628" y="508262"/>
                  <a:pt x="104881" y="490803"/>
                  <a:pt x="94889" y="479163"/>
                </a:cubicBezTo>
                <a:cubicBezTo>
                  <a:pt x="85001" y="467419"/>
                  <a:pt x="68348" y="460872"/>
                  <a:pt x="42745" y="458586"/>
                </a:cubicBezTo>
                <a:cubicBezTo>
                  <a:pt x="40455" y="458482"/>
                  <a:pt x="38477" y="457131"/>
                  <a:pt x="37332" y="455260"/>
                </a:cubicBezTo>
                <a:cubicBezTo>
                  <a:pt x="36187" y="453286"/>
                  <a:pt x="36083" y="450895"/>
                  <a:pt x="37020" y="448817"/>
                </a:cubicBezTo>
                <a:cubicBezTo>
                  <a:pt x="47845" y="425226"/>
                  <a:pt x="50447" y="407350"/>
                  <a:pt x="45243" y="392489"/>
                </a:cubicBezTo>
                <a:cubicBezTo>
                  <a:pt x="40038" y="377524"/>
                  <a:pt x="26924" y="365052"/>
                  <a:pt x="3818" y="353309"/>
                </a:cubicBezTo>
                <a:cubicBezTo>
                  <a:pt x="1841" y="352270"/>
                  <a:pt x="384" y="350399"/>
                  <a:pt x="71" y="348113"/>
                </a:cubicBezTo>
                <a:cubicBezTo>
                  <a:pt x="-241" y="345930"/>
                  <a:pt x="488" y="343748"/>
                  <a:pt x="2153" y="342189"/>
                </a:cubicBezTo>
                <a:cubicBezTo>
                  <a:pt x="20784" y="324002"/>
                  <a:pt x="29734" y="308205"/>
                  <a:pt x="30359" y="292304"/>
                </a:cubicBezTo>
                <a:cubicBezTo>
                  <a:pt x="30983" y="276404"/>
                  <a:pt x="23281" y="259879"/>
                  <a:pt x="6108" y="240341"/>
                </a:cubicBezTo>
                <a:cubicBezTo>
                  <a:pt x="4651" y="238679"/>
                  <a:pt x="4027" y="236392"/>
                  <a:pt x="4547" y="234210"/>
                </a:cubicBezTo>
                <a:cubicBezTo>
                  <a:pt x="5067" y="232027"/>
                  <a:pt x="6629" y="230261"/>
                  <a:pt x="8710" y="229325"/>
                </a:cubicBezTo>
                <a:cubicBezTo>
                  <a:pt x="32649" y="219556"/>
                  <a:pt x="46700" y="208228"/>
                  <a:pt x="52944" y="193887"/>
                </a:cubicBezTo>
                <a:cubicBezTo>
                  <a:pt x="59293" y="179545"/>
                  <a:pt x="58044" y="161566"/>
                  <a:pt x="48989" y="137351"/>
                </a:cubicBezTo>
                <a:cubicBezTo>
                  <a:pt x="48261" y="135272"/>
                  <a:pt x="48573" y="132882"/>
                  <a:pt x="49822" y="131011"/>
                </a:cubicBezTo>
                <a:cubicBezTo>
                  <a:pt x="51071" y="129141"/>
                  <a:pt x="53153" y="128101"/>
                  <a:pt x="55442" y="127998"/>
                </a:cubicBezTo>
                <a:cubicBezTo>
                  <a:pt x="105922" y="127478"/>
                  <a:pt x="124656" y="108563"/>
                  <a:pt x="124656" y="58159"/>
                </a:cubicBezTo>
                <a:cubicBezTo>
                  <a:pt x="124656" y="55873"/>
                  <a:pt x="125801" y="53794"/>
                  <a:pt x="127674" y="52443"/>
                </a:cubicBezTo>
                <a:cubicBezTo>
                  <a:pt x="129444" y="51196"/>
                  <a:pt x="131838" y="50885"/>
                  <a:pt x="133919" y="51612"/>
                </a:cubicBezTo>
                <a:cubicBezTo>
                  <a:pt x="147970" y="56600"/>
                  <a:pt x="159731" y="58991"/>
                  <a:pt x="170139" y="58991"/>
                </a:cubicBezTo>
                <a:cubicBezTo>
                  <a:pt x="195015" y="58991"/>
                  <a:pt x="212084" y="44025"/>
                  <a:pt x="225614" y="10250"/>
                </a:cubicBezTo>
                <a:cubicBezTo>
                  <a:pt x="226447" y="8171"/>
                  <a:pt x="228216" y="6612"/>
                  <a:pt x="230402" y="6092"/>
                </a:cubicBezTo>
                <a:cubicBezTo>
                  <a:pt x="232588" y="5573"/>
                  <a:pt x="234878" y="6196"/>
                  <a:pt x="236543" y="7651"/>
                </a:cubicBezTo>
                <a:cubicBezTo>
                  <a:pt x="254861" y="23656"/>
                  <a:pt x="270785" y="31346"/>
                  <a:pt x="285357" y="31346"/>
                </a:cubicBezTo>
                <a:cubicBezTo>
                  <a:pt x="301593" y="31346"/>
                  <a:pt x="317622" y="22097"/>
                  <a:pt x="335836" y="2247"/>
                </a:cubicBezTo>
                <a:cubicBezTo>
                  <a:pt x="337397" y="584"/>
                  <a:pt x="339687" y="-247"/>
                  <a:pt x="341872" y="65"/>
                </a:cubicBezTo>
                <a:close/>
              </a:path>
            </a:pathLst>
          </a:custGeom>
          <a:solidFill>
            <a:srgbClr val="EAB908"/>
          </a:solidFill>
          <a:ln>
            <a:noFill/>
          </a:ln>
        </p:spPr>
        <p:txBody>
          <a:bodyPr/>
          <a:lstStyle/>
          <a:p>
            <a:pPr>
              <a:lnSpc>
                <a:spcPct val="130000"/>
              </a:lnSpc>
            </a:pPr>
            <a:endParaRPr lang="zh-CN" altLang="en-US">
              <a:cs typeface="+mn-ea"/>
              <a:sym typeface="+mn-lt"/>
            </a:endParaRPr>
          </a:p>
        </p:txBody>
      </p:sp>
      <p:sp>
        <p:nvSpPr>
          <p:cNvPr id="29" name="矩形 28"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a:extLst>
              <a:ext uri="{FF2B5EF4-FFF2-40B4-BE49-F238E27FC236}">
                <a16:creationId xmlns:a16="http://schemas.microsoft.com/office/drawing/2014/main" id="{EC8E20E5-9F34-40EF-8AE7-0E782E38835A}"/>
              </a:ext>
            </a:extLst>
          </p:cNvPr>
          <p:cNvSpPr/>
          <p:nvPr/>
        </p:nvSpPr>
        <p:spPr>
          <a:xfrm>
            <a:off x="6957579" y="4300135"/>
            <a:ext cx="3746500" cy="1247775"/>
          </a:xfrm>
          <a:prstGeom prst="rect">
            <a:avLst/>
          </a:prstGeom>
          <a:noFill/>
        </p:spPr>
        <p:txBody>
          <a:bodyPr wrap="square" lIns="0" rIns="0" anchor="ctr" anchorCtr="0">
            <a:normAutofit/>
          </a:bodyPr>
          <a:lstStyle/>
          <a:p>
            <a:pPr algn="just">
              <a:lnSpc>
                <a:spcPct val="130000"/>
              </a:lnSpc>
            </a:pPr>
            <a:r>
              <a:rPr lang="zh-CN" altLang="en-US" sz="2000">
                <a:cs typeface="+mn-ea"/>
                <a:sym typeface="+mn-lt"/>
              </a:rPr>
              <a:t>差值分布范围更集中，</a:t>
            </a:r>
            <a:r>
              <a:rPr lang="en-US" altLang="zh-CN" sz="2000">
                <a:cs typeface="+mn-ea"/>
                <a:sym typeface="+mn-lt"/>
              </a:rPr>
              <a:t>z_value</a:t>
            </a:r>
            <a:r>
              <a:rPr lang="zh-CN" altLang="en-US" sz="2000">
                <a:cs typeface="+mn-ea"/>
                <a:sym typeface="+mn-lt"/>
              </a:rPr>
              <a:t>为</a:t>
            </a:r>
            <a:r>
              <a:rPr lang="en-US" altLang="zh-CN" sz="2000">
                <a:cs typeface="+mn-ea"/>
                <a:sym typeface="+mn-lt"/>
              </a:rPr>
              <a:t>0</a:t>
            </a:r>
            <a:r>
              <a:rPr lang="zh-CN" altLang="en-US" sz="2000">
                <a:cs typeface="+mn-ea"/>
                <a:sym typeface="+mn-lt"/>
              </a:rPr>
              <a:t>的可能性更大</a:t>
            </a:r>
            <a:endParaRPr lang="zh-CN" altLang="en-US" sz="2000" dirty="0">
              <a:cs typeface="+mn-ea"/>
              <a:sym typeface="+mn-lt"/>
            </a:endParaRPr>
          </a:p>
        </p:txBody>
      </p:sp>
      <p:sp>
        <p:nvSpPr>
          <p:cNvPr id="30" name="矩形 29"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a:extLst>
              <a:ext uri="{FF2B5EF4-FFF2-40B4-BE49-F238E27FC236}">
                <a16:creationId xmlns:a16="http://schemas.microsoft.com/office/drawing/2014/main" id="{18ACF4E4-0986-4FE3-A0C0-088DE98FB48A}"/>
              </a:ext>
            </a:extLst>
          </p:cNvPr>
          <p:cNvSpPr/>
          <p:nvPr/>
        </p:nvSpPr>
        <p:spPr>
          <a:xfrm>
            <a:off x="6957579" y="2848656"/>
            <a:ext cx="3746500" cy="1247775"/>
          </a:xfrm>
          <a:prstGeom prst="rect">
            <a:avLst/>
          </a:prstGeom>
          <a:noFill/>
        </p:spPr>
        <p:txBody>
          <a:bodyPr wrap="square" lIns="0" rIns="0" anchor="ctr" anchorCtr="0">
            <a:normAutofit/>
          </a:bodyPr>
          <a:lstStyle/>
          <a:p>
            <a:pPr algn="just">
              <a:lnSpc>
                <a:spcPct val="130000"/>
              </a:lnSpc>
            </a:pPr>
            <a:r>
              <a:rPr lang="zh-CN" altLang="en-US" sz="2000">
                <a:cs typeface="+mn-ea"/>
                <a:sym typeface="+mn-lt"/>
              </a:rPr>
              <a:t>影响的是差值，也就是两个像素之间的关系，而不是某一类像素，受到影响的像素应该会更分散</a:t>
            </a:r>
            <a:endParaRPr lang="zh-CN" altLang="en-US" sz="2000" dirty="0">
              <a:cs typeface="+mn-ea"/>
              <a:sym typeface="+mn-lt"/>
            </a:endParaRPr>
          </a:p>
        </p:txBody>
      </p:sp>
      <p:sp>
        <p:nvSpPr>
          <p:cNvPr id="31" name="矩形 30"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a:extLst>
              <a:ext uri="{FF2B5EF4-FFF2-40B4-BE49-F238E27FC236}">
                <a16:creationId xmlns:a16="http://schemas.microsoft.com/office/drawing/2014/main" id="{24F52F95-CD46-4DD8-8BA8-E6004768CE61}"/>
              </a:ext>
            </a:extLst>
          </p:cNvPr>
          <p:cNvSpPr/>
          <p:nvPr/>
        </p:nvSpPr>
        <p:spPr>
          <a:xfrm>
            <a:off x="6957579" y="1464974"/>
            <a:ext cx="4069647" cy="1247775"/>
          </a:xfrm>
          <a:prstGeom prst="rect">
            <a:avLst/>
          </a:prstGeom>
          <a:noFill/>
        </p:spPr>
        <p:txBody>
          <a:bodyPr wrap="square" lIns="0" rIns="0" anchor="ctr" anchorCtr="0">
            <a:normAutofit/>
          </a:bodyPr>
          <a:lstStyle/>
          <a:p>
            <a:pPr algn="just">
              <a:lnSpc>
                <a:spcPct val="130000"/>
              </a:lnSpc>
            </a:pPr>
            <a:r>
              <a:rPr lang="zh-CN" altLang="en-US" sz="2000">
                <a:cs typeface="+mn-ea"/>
                <a:sym typeface="+mn-lt"/>
              </a:rPr>
              <a:t>利用相邻像素相近的原理，通过作差得到分布高度集中的差值直方图，提升信息隐藏容量</a:t>
            </a:r>
            <a:endParaRPr lang="zh-CN" altLang="en-US" sz="2000" dirty="0">
              <a:cs typeface="+mn-ea"/>
              <a:sym typeface="+mn-lt"/>
            </a:endParaRPr>
          </a:p>
        </p:txBody>
      </p:sp>
      <p:sp>
        <p:nvSpPr>
          <p:cNvPr id="20" name="having-an-idea_4316">
            <a:extLst>
              <a:ext uri="{FF2B5EF4-FFF2-40B4-BE49-F238E27FC236}">
                <a16:creationId xmlns:a16="http://schemas.microsoft.com/office/drawing/2014/main" id="{DBE8666F-C9AC-486E-BE64-8B5834E618E0}"/>
              </a:ext>
            </a:extLst>
          </p:cNvPr>
          <p:cNvSpPr>
            <a:spLocks noChangeAspect="1"/>
          </p:cNvSpPr>
          <p:nvPr/>
        </p:nvSpPr>
        <p:spPr bwMode="auto">
          <a:xfrm>
            <a:off x="6259187" y="1818861"/>
            <a:ext cx="466178" cy="540000"/>
          </a:xfrm>
          <a:custGeom>
            <a:avLst/>
            <a:gdLst>
              <a:gd name="connsiteX0" fmla="*/ 339209 w 503968"/>
              <a:gd name="connsiteY0" fmla="*/ 314464 h 583774"/>
              <a:gd name="connsiteX1" fmla="*/ 285905 w 503968"/>
              <a:gd name="connsiteY1" fmla="*/ 348329 h 583774"/>
              <a:gd name="connsiteX2" fmla="*/ 306904 w 503968"/>
              <a:gd name="connsiteY2" fmla="*/ 378969 h 583774"/>
              <a:gd name="connsiteX3" fmla="*/ 308519 w 503968"/>
              <a:gd name="connsiteY3" fmla="*/ 383807 h 583774"/>
              <a:gd name="connsiteX4" fmla="*/ 321441 w 503968"/>
              <a:gd name="connsiteY4" fmla="*/ 391870 h 583774"/>
              <a:gd name="connsiteX5" fmla="*/ 326287 w 503968"/>
              <a:gd name="connsiteY5" fmla="*/ 391870 h 583774"/>
              <a:gd name="connsiteX6" fmla="*/ 347286 w 503968"/>
              <a:gd name="connsiteY6" fmla="*/ 385420 h 583774"/>
              <a:gd name="connsiteX7" fmla="*/ 363438 w 503968"/>
              <a:gd name="connsiteY7" fmla="*/ 353167 h 583774"/>
              <a:gd name="connsiteX8" fmla="*/ 361823 w 503968"/>
              <a:gd name="connsiteY8" fmla="*/ 348329 h 583774"/>
              <a:gd name="connsiteX9" fmla="*/ 360208 w 503968"/>
              <a:gd name="connsiteY9" fmla="*/ 345104 h 583774"/>
              <a:gd name="connsiteX10" fmla="*/ 251958 w 503968"/>
              <a:gd name="connsiteY10" fmla="*/ 233717 h 583774"/>
              <a:gd name="connsiteX11" fmla="*/ 290720 w 503968"/>
              <a:gd name="connsiteY11" fmla="*/ 298235 h 583774"/>
              <a:gd name="connsiteX12" fmla="*/ 242267 w 503968"/>
              <a:gd name="connsiteY12" fmla="*/ 248234 h 583774"/>
              <a:gd name="connsiteX13" fmla="*/ 251958 w 503968"/>
              <a:gd name="connsiteY13" fmla="*/ 233717 h 583774"/>
              <a:gd name="connsiteX14" fmla="*/ 140530 w 503968"/>
              <a:gd name="connsiteY14" fmla="*/ 180615 h 583774"/>
              <a:gd name="connsiteX15" fmla="*/ 82379 w 503968"/>
              <a:gd name="connsiteY15" fmla="*/ 193516 h 583774"/>
              <a:gd name="connsiteX16" fmla="*/ 88841 w 503968"/>
              <a:gd name="connsiteY16" fmla="*/ 217706 h 583774"/>
              <a:gd name="connsiteX17" fmla="*/ 145375 w 503968"/>
              <a:gd name="connsiteY17" fmla="*/ 204805 h 583774"/>
              <a:gd name="connsiteX18" fmla="*/ 234177 w 503968"/>
              <a:gd name="connsiteY18" fmla="*/ 164535 h 583774"/>
              <a:gd name="connsiteX19" fmla="*/ 280932 w 503968"/>
              <a:gd name="connsiteY19" fmla="*/ 190336 h 583774"/>
              <a:gd name="connsiteX20" fmla="*/ 308340 w 503968"/>
              <a:gd name="connsiteY20" fmla="*/ 295151 h 583774"/>
              <a:gd name="connsiteX21" fmla="*/ 245463 w 503968"/>
              <a:gd name="connsiteY21" fmla="*/ 188723 h 583774"/>
              <a:gd name="connsiteX22" fmla="*/ 240626 w 503968"/>
              <a:gd name="connsiteY22" fmla="*/ 185498 h 583774"/>
              <a:gd name="connsiteX23" fmla="*/ 234177 w 503968"/>
              <a:gd name="connsiteY23" fmla="*/ 185498 h 583774"/>
              <a:gd name="connsiteX24" fmla="*/ 230953 w 503968"/>
              <a:gd name="connsiteY24" fmla="*/ 196786 h 583774"/>
              <a:gd name="connsiteX25" fmla="*/ 234177 w 503968"/>
              <a:gd name="connsiteY25" fmla="*/ 212911 h 583774"/>
              <a:gd name="connsiteX26" fmla="*/ 237402 w 503968"/>
              <a:gd name="connsiteY26" fmla="*/ 230649 h 583774"/>
              <a:gd name="connsiteX27" fmla="*/ 235789 w 503968"/>
              <a:gd name="connsiteY27" fmla="*/ 232262 h 583774"/>
              <a:gd name="connsiteX28" fmla="*/ 219667 w 503968"/>
              <a:gd name="connsiteY28" fmla="*/ 224199 h 583774"/>
              <a:gd name="connsiteX29" fmla="*/ 218055 w 503968"/>
              <a:gd name="connsiteY29" fmla="*/ 222587 h 583774"/>
              <a:gd name="connsiteX30" fmla="*/ 209994 w 503968"/>
              <a:gd name="connsiteY30" fmla="*/ 222587 h 583774"/>
              <a:gd name="connsiteX31" fmla="*/ 206769 w 503968"/>
              <a:gd name="connsiteY31" fmla="*/ 229037 h 583774"/>
              <a:gd name="connsiteX32" fmla="*/ 208381 w 503968"/>
              <a:gd name="connsiteY32" fmla="*/ 237099 h 583774"/>
              <a:gd name="connsiteX33" fmla="*/ 282544 w 503968"/>
              <a:gd name="connsiteY33" fmla="*/ 316114 h 583774"/>
              <a:gd name="connsiteX34" fmla="*/ 280932 w 503968"/>
              <a:gd name="connsiteY34" fmla="*/ 316114 h 583774"/>
              <a:gd name="connsiteX35" fmla="*/ 189035 w 503968"/>
              <a:gd name="connsiteY35" fmla="*/ 250000 h 583774"/>
              <a:gd name="connsiteX36" fmla="*/ 180973 w 503968"/>
              <a:gd name="connsiteY36" fmla="*/ 209686 h 583774"/>
              <a:gd name="connsiteX37" fmla="*/ 205157 w 503968"/>
              <a:gd name="connsiteY37" fmla="*/ 174210 h 583774"/>
              <a:gd name="connsiteX38" fmla="*/ 234177 w 503968"/>
              <a:gd name="connsiteY38" fmla="*/ 164535 h 583774"/>
              <a:gd name="connsiteX39" fmla="*/ 234216 w 503968"/>
              <a:gd name="connsiteY39" fmla="*/ 146750 h 583774"/>
              <a:gd name="connsiteX40" fmla="*/ 193834 w 503968"/>
              <a:gd name="connsiteY40" fmla="*/ 158038 h 583774"/>
              <a:gd name="connsiteX41" fmla="*/ 172835 w 503968"/>
              <a:gd name="connsiteY41" fmla="*/ 261247 h 583774"/>
              <a:gd name="connsiteX42" fmla="*/ 279444 w 503968"/>
              <a:gd name="connsiteY42" fmla="*/ 337041 h 583774"/>
              <a:gd name="connsiteX43" fmla="*/ 282674 w 503968"/>
              <a:gd name="connsiteY43" fmla="*/ 338654 h 583774"/>
              <a:gd name="connsiteX44" fmla="*/ 327902 w 503968"/>
              <a:gd name="connsiteY44" fmla="*/ 308013 h 583774"/>
              <a:gd name="connsiteX45" fmla="*/ 327902 w 503968"/>
              <a:gd name="connsiteY45" fmla="*/ 304788 h 583774"/>
              <a:gd name="connsiteX46" fmla="*/ 297212 w 503968"/>
              <a:gd name="connsiteY46" fmla="*/ 180615 h 583774"/>
              <a:gd name="connsiteX47" fmla="*/ 234216 w 503968"/>
              <a:gd name="connsiteY47" fmla="*/ 146750 h 583774"/>
              <a:gd name="connsiteX48" fmla="*/ 106609 w 503968"/>
              <a:gd name="connsiteY48" fmla="*/ 116110 h 583774"/>
              <a:gd name="connsiteX49" fmla="*/ 95302 w 503968"/>
              <a:gd name="connsiteY49" fmla="*/ 138687 h 583774"/>
              <a:gd name="connsiteX50" fmla="*/ 140530 w 503968"/>
              <a:gd name="connsiteY50" fmla="*/ 164489 h 583774"/>
              <a:gd name="connsiteX51" fmla="*/ 151837 w 503968"/>
              <a:gd name="connsiteY51" fmla="*/ 141912 h 583774"/>
              <a:gd name="connsiteX52" fmla="*/ 251984 w 503968"/>
              <a:gd name="connsiteY52" fmla="*/ 74181 h 583774"/>
              <a:gd name="connsiteX53" fmla="*/ 221294 w 503968"/>
              <a:gd name="connsiteY53" fmla="*/ 116110 h 583774"/>
              <a:gd name="connsiteX54" fmla="*/ 240677 w 503968"/>
              <a:gd name="connsiteY54" fmla="*/ 130624 h 583774"/>
              <a:gd name="connsiteX55" fmla="*/ 271367 w 503968"/>
              <a:gd name="connsiteY55" fmla="*/ 88695 h 583774"/>
              <a:gd name="connsiteX56" fmla="*/ 179296 w 503968"/>
              <a:gd name="connsiteY56" fmla="*/ 66118 h 583774"/>
              <a:gd name="connsiteX57" fmla="*/ 155067 w 503968"/>
              <a:gd name="connsiteY57" fmla="*/ 77407 h 583774"/>
              <a:gd name="connsiteX58" fmla="*/ 176066 w 503968"/>
              <a:gd name="connsiteY58" fmla="*/ 124173 h 583774"/>
              <a:gd name="connsiteX59" fmla="*/ 198680 w 503968"/>
              <a:gd name="connsiteY59" fmla="*/ 114497 h 583774"/>
              <a:gd name="connsiteX60" fmla="*/ 239062 w 503968"/>
              <a:gd name="connsiteY60" fmla="*/ 0 h 583774"/>
              <a:gd name="connsiteX61" fmla="*/ 248753 w 503968"/>
              <a:gd name="connsiteY61" fmla="*/ 0 h 583774"/>
              <a:gd name="connsiteX62" fmla="*/ 258445 w 503968"/>
              <a:gd name="connsiteY62" fmla="*/ 0 h 583774"/>
              <a:gd name="connsiteX63" fmla="*/ 266522 w 503968"/>
              <a:gd name="connsiteY63" fmla="*/ 0 h 583774"/>
              <a:gd name="connsiteX64" fmla="*/ 276213 w 503968"/>
              <a:gd name="connsiteY64" fmla="*/ 0 h 583774"/>
              <a:gd name="connsiteX65" fmla="*/ 284290 w 503968"/>
              <a:gd name="connsiteY65" fmla="*/ 1613 h 583774"/>
              <a:gd name="connsiteX66" fmla="*/ 293981 w 503968"/>
              <a:gd name="connsiteY66" fmla="*/ 1613 h 583774"/>
              <a:gd name="connsiteX67" fmla="*/ 302058 w 503968"/>
              <a:gd name="connsiteY67" fmla="*/ 3225 h 583774"/>
              <a:gd name="connsiteX68" fmla="*/ 311749 w 503968"/>
              <a:gd name="connsiteY68" fmla="*/ 4838 h 583774"/>
              <a:gd name="connsiteX69" fmla="*/ 319826 w 503968"/>
              <a:gd name="connsiteY69" fmla="*/ 6451 h 583774"/>
              <a:gd name="connsiteX70" fmla="*/ 329518 w 503968"/>
              <a:gd name="connsiteY70" fmla="*/ 8063 h 583774"/>
              <a:gd name="connsiteX71" fmla="*/ 337594 w 503968"/>
              <a:gd name="connsiteY71" fmla="*/ 11289 h 583774"/>
              <a:gd name="connsiteX72" fmla="*/ 347286 w 503968"/>
              <a:gd name="connsiteY72" fmla="*/ 12901 h 583774"/>
              <a:gd name="connsiteX73" fmla="*/ 355362 w 503968"/>
              <a:gd name="connsiteY73" fmla="*/ 16126 h 583774"/>
              <a:gd name="connsiteX74" fmla="*/ 361823 w 503968"/>
              <a:gd name="connsiteY74" fmla="*/ 17739 h 583774"/>
              <a:gd name="connsiteX75" fmla="*/ 369900 w 503968"/>
              <a:gd name="connsiteY75" fmla="*/ 20964 h 583774"/>
              <a:gd name="connsiteX76" fmla="*/ 376361 w 503968"/>
              <a:gd name="connsiteY76" fmla="*/ 24190 h 583774"/>
              <a:gd name="connsiteX77" fmla="*/ 384437 w 503968"/>
              <a:gd name="connsiteY77" fmla="*/ 27415 h 583774"/>
              <a:gd name="connsiteX78" fmla="*/ 390898 w 503968"/>
              <a:gd name="connsiteY78" fmla="*/ 30640 h 583774"/>
              <a:gd name="connsiteX79" fmla="*/ 397359 w 503968"/>
              <a:gd name="connsiteY79" fmla="*/ 33865 h 583774"/>
              <a:gd name="connsiteX80" fmla="*/ 403821 w 503968"/>
              <a:gd name="connsiteY80" fmla="*/ 37091 h 583774"/>
              <a:gd name="connsiteX81" fmla="*/ 410282 w 503968"/>
              <a:gd name="connsiteY81" fmla="*/ 41929 h 583774"/>
              <a:gd name="connsiteX82" fmla="*/ 415127 w 503968"/>
              <a:gd name="connsiteY82" fmla="*/ 46766 h 583774"/>
              <a:gd name="connsiteX83" fmla="*/ 421589 w 503968"/>
              <a:gd name="connsiteY83" fmla="*/ 49992 h 583774"/>
              <a:gd name="connsiteX84" fmla="*/ 410282 w 503968"/>
              <a:gd name="connsiteY84" fmla="*/ 54830 h 583774"/>
              <a:gd name="connsiteX85" fmla="*/ 415127 w 503968"/>
              <a:gd name="connsiteY85" fmla="*/ 59668 h 583774"/>
              <a:gd name="connsiteX86" fmla="*/ 421589 w 503968"/>
              <a:gd name="connsiteY86" fmla="*/ 64505 h 583774"/>
              <a:gd name="connsiteX87" fmla="*/ 426434 w 503968"/>
              <a:gd name="connsiteY87" fmla="*/ 70956 h 583774"/>
              <a:gd name="connsiteX88" fmla="*/ 431280 w 503968"/>
              <a:gd name="connsiteY88" fmla="*/ 75794 h 583774"/>
              <a:gd name="connsiteX89" fmla="*/ 436126 w 503968"/>
              <a:gd name="connsiteY89" fmla="*/ 82244 h 583774"/>
              <a:gd name="connsiteX90" fmla="*/ 440972 w 503968"/>
              <a:gd name="connsiteY90" fmla="*/ 88695 h 583774"/>
              <a:gd name="connsiteX91" fmla="*/ 447433 w 503968"/>
              <a:gd name="connsiteY91" fmla="*/ 96758 h 583774"/>
              <a:gd name="connsiteX92" fmla="*/ 452279 w 503968"/>
              <a:gd name="connsiteY92" fmla="*/ 104821 h 583774"/>
              <a:gd name="connsiteX93" fmla="*/ 457125 w 503968"/>
              <a:gd name="connsiteY93" fmla="*/ 112885 h 583774"/>
              <a:gd name="connsiteX94" fmla="*/ 442587 w 503968"/>
              <a:gd name="connsiteY94" fmla="*/ 120948 h 583774"/>
              <a:gd name="connsiteX95" fmla="*/ 447433 w 503968"/>
              <a:gd name="connsiteY95" fmla="*/ 129011 h 583774"/>
              <a:gd name="connsiteX96" fmla="*/ 452279 w 503968"/>
              <a:gd name="connsiteY96" fmla="*/ 137074 h 583774"/>
              <a:gd name="connsiteX97" fmla="*/ 455510 w 503968"/>
              <a:gd name="connsiteY97" fmla="*/ 146750 h 583774"/>
              <a:gd name="connsiteX98" fmla="*/ 460355 w 503968"/>
              <a:gd name="connsiteY98" fmla="*/ 154813 h 583774"/>
              <a:gd name="connsiteX99" fmla="*/ 463586 w 503968"/>
              <a:gd name="connsiteY99" fmla="*/ 164489 h 583774"/>
              <a:gd name="connsiteX100" fmla="*/ 466817 w 503968"/>
              <a:gd name="connsiteY100" fmla="*/ 174165 h 583774"/>
              <a:gd name="connsiteX101" fmla="*/ 470047 w 503968"/>
              <a:gd name="connsiteY101" fmla="*/ 183841 h 583774"/>
              <a:gd name="connsiteX102" fmla="*/ 473278 w 503968"/>
              <a:gd name="connsiteY102" fmla="*/ 191904 h 583774"/>
              <a:gd name="connsiteX103" fmla="*/ 474893 w 503968"/>
              <a:gd name="connsiteY103" fmla="*/ 201579 h 583774"/>
              <a:gd name="connsiteX104" fmla="*/ 478123 w 503968"/>
              <a:gd name="connsiteY104" fmla="*/ 211255 h 583774"/>
              <a:gd name="connsiteX105" fmla="*/ 479739 w 503968"/>
              <a:gd name="connsiteY105" fmla="*/ 220931 h 583774"/>
              <a:gd name="connsiteX106" fmla="*/ 478123 w 503968"/>
              <a:gd name="connsiteY106" fmla="*/ 225769 h 583774"/>
              <a:gd name="connsiteX107" fmla="*/ 476508 w 503968"/>
              <a:gd name="connsiteY107" fmla="*/ 230607 h 583774"/>
              <a:gd name="connsiteX108" fmla="*/ 474893 w 503968"/>
              <a:gd name="connsiteY108" fmla="*/ 235445 h 583774"/>
              <a:gd name="connsiteX109" fmla="*/ 473278 w 503968"/>
              <a:gd name="connsiteY109" fmla="*/ 240283 h 583774"/>
              <a:gd name="connsiteX110" fmla="*/ 476508 w 503968"/>
              <a:gd name="connsiteY110" fmla="*/ 249959 h 583774"/>
              <a:gd name="connsiteX111" fmla="*/ 479739 w 503968"/>
              <a:gd name="connsiteY111" fmla="*/ 261247 h 583774"/>
              <a:gd name="connsiteX112" fmla="*/ 482969 w 503968"/>
              <a:gd name="connsiteY112" fmla="*/ 270923 h 583774"/>
              <a:gd name="connsiteX113" fmla="*/ 487815 w 503968"/>
              <a:gd name="connsiteY113" fmla="*/ 282211 h 583774"/>
              <a:gd name="connsiteX114" fmla="*/ 491046 w 503968"/>
              <a:gd name="connsiteY114" fmla="*/ 291887 h 583774"/>
              <a:gd name="connsiteX115" fmla="*/ 495892 w 503968"/>
              <a:gd name="connsiteY115" fmla="*/ 303176 h 583774"/>
              <a:gd name="connsiteX116" fmla="*/ 499122 w 503968"/>
              <a:gd name="connsiteY116" fmla="*/ 314464 h 583774"/>
              <a:gd name="connsiteX117" fmla="*/ 503968 w 503968"/>
              <a:gd name="connsiteY117" fmla="*/ 327365 h 583774"/>
              <a:gd name="connsiteX118" fmla="*/ 503968 w 503968"/>
              <a:gd name="connsiteY118" fmla="*/ 328978 h 583774"/>
              <a:gd name="connsiteX119" fmla="*/ 502353 w 503968"/>
              <a:gd name="connsiteY119" fmla="*/ 332203 h 583774"/>
              <a:gd name="connsiteX120" fmla="*/ 500737 w 503968"/>
              <a:gd name="connsiteY120" fmla="*/ 335428 h 583774"/>
              <a:gd name="connsiteX121" fmla="*/ 499122 w 503968"/>
              <a:gd name="connsiteY121" fmla="*/ 337041 h 583774"/>
              <a:gd name="connsiteX122" fmla="*/ 495892 w 503968"/>
              <a:gd name="connsiteY122" fmla="*/ 340266 h 583774"/>
              <a:gd name="connsiteX123" fmla="*/ 492661 w 503968"/>
              <a:gd name="connsiteY123" fmla="*/ 341879 h 583774"/>
              <a:gd name="connsiteX124" fmla="*/ 487815 w 503968"/>
              <a:gd name="connsiteY124" fmla="*/ 343491 h 583774"/>
              <a:gd name="connsiteX125" fmla="*/ 482969 w 503968"/>
              <a:gd name="connsiteY125" fmla="*/ 346717 h 583774"/>
              <a:gd name="connsiteX126" fmla="*/ 482969 w 503968"/>
              <a:gd name="connsiteY126" fmla="*/ 354780 h 583774"/>
              <a:gd name="connsiteX127" fmla="*/ 484585 w 503968"/>
              <a:gd name="connsiteY127" fmla="*/ 362843 h 583774"/>
              <a:gd name="connsiteX128" fmla="*/ 486200 w 503968"/>
              <a:gd name="connsiteY128" fmla="*/ 372519 h 583774"/>
              <a:gd name="connsiteX129" fmla="*/ 489430 w 503968"/>
              <a:gd name="connsiteY129" fmla="*/ 382195 h 583774"/>
              <a:gd name="connsiteX130" fmla="*/ 489430 w 503968"/>
              <a:gd name="connsiteY130" fmla="*/ 385420 h 583774"/>
              <a:gd name="connsiteX131" fmla="*/ 489430 w 503968"/>
              <a:gd name="connsiteY131" fmla="*/ 388645 h 583774"/>
              <a:gd name="connsiteX132" fmla="*/ 487815 w 503968"/>
              <a:gd name="connsiteY132" fmla="*/ 390258 h 583774"/>
              <a:gd name="connsiteX133" fmla="*/ 486200 w 503968"/>
              <a:gd name="connsiteY133" fmla="*/ 393483 h 583774"/>
              <a:gd name="connsiteX134" fmla="*/ 482969 w 503968"/>
              <a:gd name="connsiteY134" fmla="*/ 395096 h 583774"/>
              <a:gd name="connsiteX135" fmla="*/ 479739 w 503968"/>
              <a:gd name="connsiteY135" fmla="*/ 398321 h 583774"/>
              <a:gd name="connsiteX136" fmla="*/ 476508 w 503968"/>
              <a:gd name="connsiteY136" fmla="*/ 399934 h 583774"/>
              <a:gd name="connsiteX137" fmla="*/ 473278 w 503968"/>
              <a:gd name="connsiteY137" fmla="*/ 401546 h 583774"/>
              <a:gd name="connsiteX138" fmla="*/ 476508 w 503968"/>
              <a:gd name="connsiteY138" fmla="*/ 403159 h 583774"/>
              <a:gd name="connsiteX139" fmla="*/ 479739 w 503968"/>
              <a:gd name="connsiteY139" fmla="*/ 406384 h 583774"/>
              <a:gd name="connsiteX140" fmla="*/ 481354 w 503968"/>
              <a:gd name="connsiteY140" fmla="*/ 407997 h 583774"/>
              <a:gd name="connsiteX141" fmla="*/ 484585 w 503968"/>
              <a:gd name="connsiteY141" fmla="*/ 411222 h 583774"/>
              <a:gd name="connsiteX142" fmla="*/ 484585 w 503968"/>
              <a:gd name="connsiteY142" fmla="*/ 414447 h 583774"/>
              <a:gd name="connsiteX143" fmla="*/ 486200 w 503968"/>
              <a:gd name="connsiteY143" fmla="*/ 417673 h 583774"/>
              <a:gd name="connsiteX144" fmla="*/ 486200 w 503968"/>
              <a:gd name="connsiteY144" fmla="*/ 419285 h 583774"/>
              <a:gd name="connsiteX145" fmla="*/ 486200 w 503968"/>
              <a:gd name="connsiteY145" fmla="*/ 422511 h 583774"/>
              <a:gd name="connsiteX146" fmla="*/ 486200 w 503968"/>
              <a:gd name="connsiteY146" fmla="*/ 425736 h 583774"/>
              <a:gd name="connsiteX147" fmla="*/ 486200 w 503968"/>
              <a:gd name="connsiteY147" fmla="*/ 428961 h 583774"/>
              <a:gd name="connsiteX148" fmla="*/ 484585 w 503968"/>
              <a:gd name="connsiteY148" fmla="*/ 430574 h 583774"/>
              <a:gd name="connsiteX149" fmla="*/ 482969 w 503968"/>
              <a:gd name="connsiteY149" fmla="*/ 433799 h 583774"/>
              <a:gd name="connsiteX150" fmla="*/ 481354 w 503968"/>
              <a:gd name="connsiteY150" fmla="*/ 435412 h 583774"/>
              <a:gd name="connsiteX151" fmla="*/ 479739 w 503968"/>
              <a:gd name="connsiteY151" fmla="*/ 438637 h 583774"/>
              <a:gd name="connsiteX152" fmla="*/ 478123 w 503968"/>
              <a:gd name="connsiteY152" fmla="*/ 440250 h 583774"/>
              <a:gd name="connsiteX153" fmla="*/ 476508 w 503968"/>
              <a:gd name="connsiteY153" fmla="*/ 443475 h 583774"/>
              <a:gd name="connsiteX154" fmla="*/ 476508 w 503968"/>
              <a:gd name="connsiteY154" fmla="*/ 449925 h 583774"/>
              <a:gd name="connsiteX155" fmla="*/ 478123 w 503968"/>
              <a:gd name="connsiteY155" fmla="*/ 457989 h 583774"/>
              <a:gd name="connsiteX156" fmla="*/ 478123 w 503968"/>
              <a:gd name="connsiteY156" fmla="*/ 464439 h 583774"/>
              <a:gd name="connsiteX157" fmla="*/ 478123 w 503968"/>
              <a:gd name="connsiteY157" fmla="*/ 470890 h 583774"/>
              <a:gd name="connsiteX158" fmla="*/ 474893 w 503968"/>
              <a:gd name="connsiteY158" fmla="*/ 474115 h 583774"/>
              <a:gd name="connsiteX159" fmla="*/ 473278 w 503968"/>
              <a:gd name="connsiteY159" fmla="*/ 475728 h 583774"/>
              <a:gd name="connsiteX160" fmla="*/ 470047 w 503968"/>
              <a:gd name="connsiteY160" fmla="*/ 478953 h 583774"/>
              <a:gd name="connsiteX161" fmla="*/ 466817 w 503968"/>
              <a:gd name="connsiteY161" fmla="*/ 480565 h 583774"/>
              <a:gd name="connsiteX162" fmla="*/ 463586 w 503968"/>
              <a:gd name="connsiteY162" fmla="*/ 483791 h 583774"/>
              <a:gd name="connsiteX163" fmla="*/ 458740 w 503968"/>
              <a:gd name="connsiteY163" fmla="*/ 483791 h 583774"/>
              <a:gd name="connsiteX164" fmla="*/ 455510 w 503968"/>
              <a:gd name="connsiteY164" fmla="*/ 485403 h 583774"/>
              <a:gd name="connsiteX165" fmla="*/ 452279 w 503968"/>
              <a:gd name="connsiteY165" fmla="*/ 485403 h 583774"/>
              <a:gd name="connsiteX166" fmla="*/ 445818 w 503968"/>
              <a:gd name="connsiteY166" fmla="*/ 485403 h 583774"/>
              <a:gd name="connsiteX167" fmla="*/ 440972 w 503968"/>
              <a:gd name="connsiteY167" fmla="*/ 485403 h 583774"/>
              <a:gd name="connsiteX168" fmla="*/ 434511 w 503968"/>
              <a:gd name="connsiteY168" fmla="*/ 483791 h 583774"/>
              <a:gd name="connsiteX169" fmla="*/ 437741 w 503968"/>
              <a:gd name="connsiteY169" fmla="*/ 483791 h 583774"/>
              <a:gd name="connsiteX170" fmla="*/ 432896 w 503968"/>
              <a:gd name="connsiteY170" fmla="*/ 482178 h 583774"/>
              <a:gd name="connsiteX171" fmla="*/ 428050 w 503968"/>
              <a:gd name="connsiteY171" fmla="*/ 482178 h 583774"/>
              <a:gd name="connsiteX172" fmla="*/ 423204 w 503968"/>
              <a:gd name="connsiteY172" fmla="*/ 482178 h 583774"/>
              <a:gd name="connsiteX173" fmla="*/ 418358 w 503968"/>
              <a:gd name="connsiteY173" fmla="*/ 480565 h 583774"/>
              <a:gd name="connsiteX174" fmla="*/ 416743 w 503968"/>
              <a:gd name="connsiteY174" fmla="*/ 480565 h 583774"/>
              <a:gd name="connsiteX175" fmla="*/ 411897 w 503968"/>
              <a:gd name="connsiteY175" fmla="*/ 482178 h 583774"/>
              <a:gd name="connsiteX176" fmla="*/ 407051 w 503968"/>
              <a:gd name="connsiteY176" fmla="*/ 482178 h 583774"/>
              <a:gd name="connsiteX177" fmla="*/ 402205 w 503968"/>
              <a:gd name="connsiteY177" fmla="*/ 482178 h 583774"/>
              <a:gd name="connsiteX178" fmla="*/ 398975 w 503968"/>
              <a:gd name="connsiteY178" fmla="*/ 483791 h 583774"/>
              <a:gd name="connsiteX179" fmla="*/ 395744 w 503968"/>
              <a:gd name="connsiteY179" fmla="*/ 485403 h 583774"/>
              <a:gd name="connsiteX180" fmla="*/ 392514 w 503968"/>
              <a:gd name="connsiteY180" fmla="*/ 487016 h 583774"/>
              <a:gd name="connsiteX181" fmla="*/ 390898 w 503968"/>
              <a:gd name="connsiteY181" fmla="*/ 488629 h 583774"/>
              <a:gd name="connsiteX182" fmla="*/ 389283 w 503968"/>
              <a:gd name="connsiteY182" fmla="*/ 491854 h 583774"/>
              <a:gd name="connsiteX183" fmla="*/ 387668 w 503968"/>
              <a:gd name="connsiteY183" fmla="*/ 495079 h 583774"/>
              <a:gd name="connsiteX184" fmla="*/ 386052 w 503968"/>
              <a:gd name="connsiteY184" fmla="*/ 499917 h 583774"/>
              <a:gd name="connsiteX185" fmla="*/ 384437 w 503968"/>
              <a:gd name="connsiteY185" fmla="*/ 516043 h 583774"/>
              <a:gd name="connsiteX186" fmla="*/ 382822 w 503968"/>
              <a:gd name="connsiteY186" fmla="*/ 548296 h 583774"/>
              <a:gd name="connsiteX187" fmla="*/ 382822 w 503968"/>
              <a:gd name="connsiteY187" fmla="*/ 564422 h 583774"/>
              <a:gd name="connsiteX188" fmla="*/ 382822 w 503968"/>
              <a:gd name="connsiteY188" fmla="*/ 578936 h 583774"/>
              <a:gd name="connsiteX189" fmla="*/ 381207 w 503968"/>
              <a:gd name="connsiteY189" fmla="*/ 583774 h 583774"/>
              <a:gd name="connsiteX190" fmla="*/ 130838 w 503968"/>
              <a:gd name="connsiteY190" fmla="*/ 583774 h 583774"/>
              <a:gd name="connsiteX191" fmla="*/ 129223 w 503968"/>
              <a:gd name="connsiteY191" fmla="*/ 537008 h 583774"/>
              <a:gd name="connsiteX192" fmla="*/ 129223 w 503968"/>
              <a:gd name="connsiteY192" fmla="*/ 522494 h 583774"/>
              <a:gd name="connsiteX193" fmla="*/ 58150 w 503968"/>
              <a:gd name="connsiteY193" fmla="*/ 370906 h 583774"/>
              <a:gd name="connsiteX194" fmla="*/ 14538 w 503968"/>
              <a:gd name="connsiteY194" fmla="*/ 299950 h 583774"/>
              <a:gd name="connsiteX195" fmla="*/ 9692 w 503968"/>
              <a:gd name="connsiteY195" fmla="*/ 283824 h 583774"/>
              <a:gd name="connsiteX196" fmla="*/ 4846 w 503968"/>
              <a:gd name="connsiteY196" fmla="*/ 266085 h 583774"/>
              <a:gd name="connsiteX197" fmla="*/ 1615 w 503968"/>
              <a:gd name="connsiteY197" fmla="*/ 248346 h 583774"/>
              <a:gd name="connsiteX198" fmla="*/ 0 w 503968"/>
              <a:gd name="connsiteY198" fmla="*/ 232220 h 583774"/>
              <a:gd name="connsiteX199" fmla="*/ 0 w 503968"/>
              <a:gd name="connsiteY199" fmla="*/ 214481 h 583774"/>
              <a:gd name="connsiteX200" fmla="*/ 0 w 503968"/>
              <a:gd name="connsiteY200" fmla="*/ 196742 h 583774"/>
              <a:gd name="connsiteX201" fmla="*/ 3231 w 503968"/>
              <a:gd name="connsiteY201" fmla="*/ 179003 h 583774"/>
              <a:gd name="connsiteX202" fmla="*/ 4846 w 503968"/>
              <a:gd name="connsiteY202" fmla="*/ 170939 h 583774"/>
              <a:gd name="connsiteX203" fmla="*/ 6461 w 503968"/>
              <a:gd name="connsiteY203" fmla="*/ 161264 h 583774"/>
              <a:gd name="connsiteX204" fmla="*/ 9692 w 503968"/>
              <a:gd name="connsiteY204" fmla="*/ 153200 h 583774"/>
              <a:gd name="connsiteX205" fmla="*/ 12922 w 503968"/>
              <a:gd name="connsiteY205" fmla="*/ 145137 h 583774"/>
              <a:gd name="connsiteX206" fmla="*/ 16153 w 503968"/>
              <a:gd name="connsiteY206" fmla="*/ 137074 h 583774"/>
              <a:gd name="connsiteX207" fmla="*/ 19383 w 503968"/>
              <a:gd name="connsiteY207" fmla="*/ 129011 h 583774"/>
              <a:gd name="connsiteX208" fmla="*/ 24229 w 503968"/>
              <a:gd name="connsiteY208" fmla="*/ 120948 h 583774"/>
              <a:gd name="connsiteX209" fmla="*/ 27460 w 503968"/>
              <a:gd name="connsiteY209" fmla="*/ 112885 h 583774"/>
              <a:gd name="connsiteX210" fmla="*/ 32306 w 503968"/>
              <a:gd name="connsiteY210" fmla="*/ 104821 h 583774"/>
              <a:gd name="connsiteX211" fmla="*/ 37151 w 503968"/>
              <a:gd name="connsiteY211" fmla="*/ 96758 h 583774"/>
              <a:gd name="connsiteX212" fmla="*/ 43613 w 503968"/>
              <a:gd name="connsiteY212" fmla="*/ 90308 h 583774"/>
              <a:gd name="connsiteX213" fmla="*/ 48458 w 503968"/>
              <a:gd name="connsiteY213" fmla="*/ 83857 h 583774"/>
              <a:gd name="connsiteX214" fmla="*/ 54920 w 503968"/>
              <a:gd name="connsiteY214" fmla="*/ 75794 h 583774"/>
              <a:gd name="connsiteX215" fmla="*/ 61381 w 503968"/>
              <a:gd name="connsiteY215" fmla="*/ 70956 h 583774"/>
              <a:gd name="connsiteX216" fmla="*/ 66227 w 503968"/>
              <a:gd name="connsiteY216" fmla="*/ 64505 h 583774"/>
              <a:gd name="connsiteX217" fmla="*/ 74303 w 503968"/>
              <a:gd name="connsiteY217" fmla="*/ 58055 h 583774"/>
              <a:gd name="connsiteX218" fmla="*/ 80764 w 503968"/>
              <a:gd name="connsiteY218" fmla="*/ 53217 h 583774"/>
              <a:gd name="connsiteX219" fmla="*/ 88841 w 503968"/>
              <a:gd name="connsiteY219" fmla="*/ 46766 h 583774"/>
              <a:gd name="connsiteX220" fmla="*/ 96917 w 503968"/>
              <a:gd name="connsiteY220" fmla="*/ 41929 h 583774"/>
              <a:gd name="connsiteX221" fmla="*/ 104993 w 503968"/>
              <a:gd name="connsiteY221" fmla="*/ 37091 h 583774"/>
              <a:gd name="connsiteX222" fmla="*/ 113070 w 503968"/>
              <a:gd name="connsiteY222" fmla="*/ 32253 h 583774"/>
              <a:gd name="connsiteX223" fmla="*/ 121146 w 503968"/>
              <a:gd name="connsiteY223" fmla="*/ 29027 h 583774"/>
              <a:gd name="connsiteX224" fmla="*/ 129223 w 503968"/>
              <a:gd name="connsiteY224" fmla="*/ 24190 h 583774"/>
              <a:gd name="connsiteX225" fmla="*/ 138914 w 503968"/>
              <a:gd name="connsiteY225" fmla="*/ 20964 h 583774"/>
              <a:gd name="connsiteX226" fmla="*/ 146991 w 503968"/>
              <a:gd name="connsiteY226" fmla="*/ 17739 h 583774"/>
              <a:gd name="connsiteX227" fmla="*/ 156682 w 503968"/>
              <a:gd name="connsiteY227" fmla="*/ 14514 h 583774"/>
              <a:gd name="connsiteX228" fmla="*/ 166374 w 503968"/>
              <a:gd name="connsiteY228" fmla="*/ 12901 h 583774"/>
              <a:gd name="connsiteX229" fmla="*/ 176066 w 503968"/>
              <a:gd name="connsiteY229" fmla="*/ 9676 h 583774"/>
              <a:gd name="connsiteX230" fmla="*/ 184142 w 503968"/>
              <a:gd name="connsiteY230" fmla="*/ 8063 h 583774"/>
              <a:gd name="connsiteX231" fmla="*/ 193834 w 503968"/>
              <a:gd name="connsiteY231" fmla="*/ 6451 h 583774"/>
              <a:gd name="connsiteX232" fmla="*/ 203526 w 503968"/>
              <a:gd name="connsiteY232" fmla="*/ 4838 h 583774"/>
              <a:gd name="connsiteX233" fmla="*/ 213217 w 503968"/>
              <a:gd name="connsiteY233" fmla="*/ 3225 h 583774"/>
              <a:gd name="connsiteX234" fmla="*/ 221294 w 503968"/>
              <a:gd name="connsiteY234" fmla="*/ 1613 h 583774"/>
              <a:gd name="connsiteX235" fmla="*/ 230985 w 503968"/>
              <a:gd name="connsiteY235" fmla="*/ 1613 h 583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503968" h="583774">
                <a:moveTo>
                  <a:pt x="339209" y="314464"/>
                </a:moveTo>
                <a:lnTo>
                  <a:pt x="285905" y="348329"/>
                </a:lnTo>
                <a:lnTo>
                  <a:pt x="306904" y="378969"/>
                </a:lnTo>
                <a:cubicBezTo>
                  <a:pt x="306904" y="380582"/>
                  <a:pt x="308519" y="382195"/>
                  <a:pt x="308519" y="383807"/>
                </a:cubicBezTo>
                <a:cubicBezTo>
                  <a:pt x="310134" y="383807"/>
                  <a:pt x="313365" y="390258"/>
                  <a:pt x="321441" y="391870"/>
                </a:cubicBezTo>
                <a:cubicBezTo>
                  <a:pt x="323056" y="391870"/>
                  <a:pt x="324672" y="391870"/>
                  <a:pt x="326287" y="391870"/>
                </a:cubicBezTo>
                <a:cubicBezTo>
                  <a:pt x="332748" y="391870"/>
                  <a:pt x="339209" y="390258"/>
                  <a:pt x="347286" y="385420"/>
                </a:cubicBezTo>
                <a:cubicBezTo>
                  <a:pt x="366669" y="372519"/>
                  <a:pt x="365054" y="358005"/>
                  <a:pt x="363438" y="353167"/>
                </a:cubicBezTo>
                <a:cubicBezTo>
                  <a:pt x="363438" y="351555"/>
                  <a:pt x="361823" y="349942"/>
                  <a:pt x="361823" y="348329"/>
                </a:cubicBezTo>
                <a:cubicBezTo>
                  <a:pt x="361823" y="348329"/>
                  <a:pt x="360208" y="346717"/>
                  <a:pt x="360208" y="345104"/>
                </a:cubicBezTo>
                <a:close/>
                <a:moveTo>
                  <a:pt x="251958" y="233717"/>
                </a:moveTo>
                <a:lnTo>
                  <a:pt x="290720" y="298235"/>
                </a:lnTo>
                <a:cubicBezTo>
                  <a:pt x="274569" y="282106"/>
                  <a:pt x="258418" y="265976"/>
                  <a:pt x="242267" y="248234"/>
                </a:cubicBezTo>
                <a:cubicBezTo>
                  <a:pt x="245497" y="246621"/>
                  <a:pt x="250343" y="243395"/>
                  <a:pt x="251958" y="233717"/>
                </a:cubicBezTo>
                <a:close/>
                <a:moveTo>
                  <a:pt x="140530" y="180615"/>
                </a:moveTo>
                <a:lnTo>
                  <a:pt x="82379" y="193516"/>
                </a:lnTo>
                <a:lnTo>
                  <a:pt x="88841" y="217706"/>
                </a:lnTo>
                <a:lnTo>
                  <a:pt x="145375" y="204805"/>
                </a:lnTo>
                <a:close/>
                <a:moveTo>
                  <a:pt x="234177" y="164535"/>
                </a:moveTo>
                <a:cubicBezTo>
                  <a:pt x="253524" y="164535"/>
                  <a:pt x="271259" y="174210"/>
                  <a:pt x="280932" y="190336"/>
                </a:cubicBezTo>
                <a:cubicBezTo>
                  <a:pt x="293830" y="209686"/>
                  <a:pt x="305116" y="270963"/>
                  <a:pt x="308340" y="295151"/>
                </a:cubicBezTo>
                <a:lnTo>
                  <a:pt x="245463" y="188723"/>
                </a:lnTo>
                <a:cubicBezTo>
                  <a:pt x="243851" y="187111"/>
                  <a:pt x="242238" y="185498"/>
                  <a:pt x="240626" y="185498"/>
                </a:cubicBezTo>
                <a:cubicBezTo>
                  <a:pt x="239014" y="185498"/>
                  <a:pt x="235789" y="185498"/>
                  <a:pt x="234177" y="185498"/>
                </a:cubicBezTo>
                <a:cubicBezTo>
                  <a:pt x="230953" y="188723"/>
                  <a:pt x="229341" y="193561"/>
                  <a:pt x="230953" y="196786"/>
                </a:cubicBezTo>
                <a:cubicBezTo>
                  <a:pt x="232565" y="201624"/>
                  <a:pt x="234177" y="206461"/>
                  <a:pt x="234177" y="212911"/>
                </a:cubicBezTo>
                <a:cubicBezTo>
                  <a:pt x="235789" y="219362"/>
                  <a:pt x="237402" y="225812"/>
                  <a:pt x="237402" y="230649"/>
                </a:cubicBezTo>
                <a:cubicBezTo>
                  <a:pt x="237402" y="232262"/>
                  <a:pt x="235789" y="232262"/>
                  <a:pt x="235789" y="232262"/>
                </a:cubicBezTo>
                <a:cubicBezTo>
                  <a:pt x="235789" y="232262"/>
                  <a:pt x="230953" y="232262"/>
                  <a:pt x="219667" y="224199"/>
                </a:cubicBezTo>
                <a:lnTo>
                  <a:pt x="218055" y="222587"/>
                </a:lnTo>
                <a:cubicBezTo>
                  <a:pt x="216443" y="220974"/>
                  <a:pt x="213218" y="220974"/>
                  <a:pt x="209994" y="222587"/>
                </a:cubicBezTo>
                <a:cubicBezTo>
                  <a:pt x="206769" y="224199"/>
                  <a:pt x="206769" y="227424"/>
                  <a:pt x="206769" y="229037"/>
                </a:cubicBezTo>
                <a:cubicBezTo>
                  <a:pt x="206769" y="230649"/>
                  <a:pt x="206769" y="233874"/>
                  <a:pt x="208381" y="237099"/>
                </a:cubicBezTo>
                <a:cubicBezTo>
                  <a:pt x="232565" y="264513"/>
                  <a:pt x="258361" y="291926"/>
                  <a:pt x="282544" y="316114"/>
                </a:cubicBezTo>
                <a:lnTo>
                  <a:pt x="280932" y="316114"/>
                </a:lnTo>
                <a:cubicBezTo>
                  <a:pt x="251912" y="299989"/>
                  <a:pt x="200320" y="269350"/>
                  <a:pt x="189035" y="250000"/>
                </a:cubicBezTo>
                <a:cubicBezTo>
                  <a:pt x="180973" y="238712"/>
                  <a:pt x="177749" y="224199"/>
                  <a:pt x="180973" y="209686"/>
                </a:cubicBezTo>
                <a:cubicBezTo>
                  <a:pt x="184198" y="195173"/>
                  <a:pt x="192259" y="182273"/>
                  <a:pt x="205157" y="174210"/>
                </a:cubicBezTo>
                <a:cubicBezTo>
                  <a:pt x="213218" y="167760"/>
                  <a:pt x="224504" y="164535"/>
                  <a:pt x="234177" y="164535"/>
                </a:cubicBezTo>
                <a:close/>
                <a:moveTo>
                  <a:pt x="234216" y="146750"/>
                </a:moveTo>
                <a:cubicBezTo>
                  <a:pt x="219678" y="146750"/>
                  <a:pt x="206756" y="149975"/>
                  <a:pt x="193834" y="158038"/>
                </a:cubicBezTo>
                <a:cubicBezTo>
                  <a:pt x="159913" y="180615"/>
                  <a:pt x="150221" y="225769"/>
                  <a:pt x="172835" y="261247"/>
                </a:cubicBezTo>
                <a:cubicBezTo>
                  <a:pt x="192219" y="290274"/>
                  <a:pt x="276213" y="335428"/>
                  <a:pt x="279444" y="337041"/>
                </a:cubicBezTo>
                <a:lnTo>
                  <a:pt x="282674" y="338654"/>
                </a:lnTo>
                <a:lnTo>
                  <a:pt x="327902" y="308013"/>
                </a:lnTo>
                <a:lnTo>
                  <a:pt x="327902" y="304788"/>
                </a:lnTo>
                <a:cubicBezTo>
                  <a:pt x="326287" y="295112"/>
                  <a:pt x="314980" y="209643"/>
                  <a:pt x="297212" y="180615"/>
                </a:cubicBezTo>
                <a:cubicBezTo>
                  <a:pt x="282674" y="159651"/>
                  <a:pt x="260060" y="146750"/>
                  <a:pt x="234216" y="146750"/>
                </a:cubicBezTo>
                <a:close/>
                <a:moveTo>
                  <a:pt x="106609" y="116110"/>
                </a:moveTo>
                <a:lnTo>
                  <a:pt x="95302" y="138687"/>
                </a:lnTo>
                <a:lnTo>
                  <a:pt x="140530" y="164489"/>
                </a:lnTo>
                <a:lnTo>
                  <a:pt x="151837" y="141912"/>
                </a:lnTo>
                <a:close/>
                <a:moveTo>
                  <a:pt x="251984" y="74181"/>
                </a:moveTo>
                <a:lnTo>
                  <a:pt x="221294" y="116110"/>
                </a:lnTo>
                <a:lnTo>
                  <a:pt x="240677" y="130624"/>
                </a:lnTo>
                <a:lnTo>
                  <a:pt x="271367" y="88695"/>
                </a:lnTo>
                <a:close/>
                <a:moveTo>
                  <a:pt x="179296" y="66118"/>
                </a:moveTo>
                <a:lnTo>
                  <a:pt x="155067" y="77407"/>
                </a:lnTo>
                <a:lnTo>
                  <a:pt x="176066" y="124173"/>
                </a:lnTo>
                <a:lnTo>
                  <a:pt x="198680" y="114497"/>
                </a:lnTo>
                <a:close/>
                <a:moveTo>
                  <a:pt x="239062" y="0"/>
                </a:moveTo>
                <a:lnTo>
                  <a:pt x="248753" y="0"/>
                </a:lnTo>
                <a:lnTo>
                  <a:pt x="258445" y="0"/>
                </a:lnTo>
                <a:lnTo>
                  <a:pt x="266522" y="0"/>
                </a:lnTo>
                <a:lnTo>
                  <a:pt x="276213" y="0"/>
                </a:lnTo>
                <a:lnTo>
                  <a:pt x="284290" y="1613"/>
                </a:lnTo>
                <a:lnTo>
                  <a:pt x="293981" y="1613"/>
                </a:lnTo>
                <a:lnTo>
                  <a:pt x="302058" y="3225"/>
                </a:lnTo>
                <a:lnTo>
                  <a:pt x="311749" y="4838"/>
                </a:lnTo>
                <a:lnTo>
                  <a:pt x="319826" y="6451"/>
                </a:lnTo>
                <a:lnTo>
                  <a:pt x="329518" y="8063"/>
                </a:lnTo>
                <a:lnTo>
                  <a:pt x="337594" y="11289"/>
                </a:lnTo>
                <a:lnTo>
                  <a:pt x="347286" y="12901"/>
                </a:lnTo>
                <a:lnTo>
                  <a:pt x="355362" y="16126"/>
                </a:lnTo>
                <a:lnTo>
                  <a:pt x="361823" y="17739"/>
                </a:lnTo>
                <a:lnTo>
                  <a:pt x="369900" y="20964"/>
                </a:lnTo>
                <a:lnTo>
                  <a:pt x="376361" y="24190"/>
                </a:lnTo>
                <a:lnTo>
                  <a:pt x="384437" y="27415"/>
                </a:lnTo>
                <a:lnTo>
                  <a:pt x="390898" y="30640"/>
                </a:lnTo>
                <a:lnTo>
                  <a:pt x="397359" y="33865"/>
                </a:lnTo>
                <a:lnTo>
                  <a:pt x="403821" y="37091"/>
                </a:lnTo>
                <a:lnTo>
                  <a:pt x="410282" y="41929"/>
                </a:lnTo>
                <a:lnTo>
                  <a:pt x="415127" y="46766"/>
                </a:lnTo>
                <a:lnTo>
                  <a:pt x="421589" y="49992"/>
                </a:lnTo>
                <a:lnTo>
                  <a:pt x="410282" y="54830"/>
                </a:lnTo>
                <a:lnTo>
                  <a:pt x="415127" y="59668"/>
                </a:lnTo>
                <a:lnTo>
                  <a:pt x="421589" y="64505"/>
                </a:lnTo>
                <a:lnTo>
                  <a:pt x="426434" y="70956"/>
                </a:lnTo>
                <a:lnTo>
                  <a:pt x="431280" y="75794"/>
                </a:lnTo>
                <a:lnTo>
                  <a:pt x="436126" y="82244"/>
                </a:lnTo>
                <a:lnTo>
                  <a:pt x="440972" y="88695"/>
                </a:lnTo>
                <a:lnTo>
                  <a:pt x="447433" y="96758"/>
                </a:lnTo>
                <a:lnTo>
                  <a:pt x="452279" y="104821"/>
                </a:lnTo>
                <a:lnTo>
                  <a:pt x="457125" y="112885"/>
                </a:lnTo>
                <a:lnTo>
                  <a:pt x="442587" y="120948"/>
                </a:lnTo>
                <a:lnTo>
                  <a:pt x="447433" y="129011"/>
                </a:lnTo>
                <a:lnTo>
                  <a:pt x="452279" y="137074"/>
                </a:lnTo>
                <a:lnTo>
                  <a:pt x="455510" y="146750"/>
                </a:lnTo>
                <a:lnTo>
                  <a:pt x="460355" y="154813"/>
                </a:lnTo>
                <a:lnTo>
                  <a:pt x="463586" y="164489"/>
                </a:lnTo>
                <a:lnTo>
                  <a:pt x="466817" y="174165"/>
                </a:lnTo>
                <a:lnTo>
                  <a:pt x="470047" y="183841"/>
                </a:lnTo>
                <a:lnTo>
                  <a:pt x="473278" y="191904"/>
                </a:lnTo>
                <a:lnTo>
                  <a:pt x="474893" y="201579"/>
                </a:lnTo>
                <a:lnTo>
                  <a:pt x="478123" y="211255"/>
                </a:lnTo>
                <a:lnTo>
                  <a:pt x="479739" y="220931"/>
                </a:lnTo>
                <a:lnTo>
                  <a:pt x="478123" y="225769"/>
                </a:lnTo>
                <a:lnTo>
                  <a:pt x="476508" y="230607"/>
                </a:lnTo>
                <a:lnTo>
                  <a:pt x="474893" y="235445"/>
                </a:lnTo>
                <a:lnTo>
                  <a:pt x="473278" y="240283"/>
                </a:lnTo>
                <a:lnTo>
                  <a:pt x="476508" y="249959"/>
                </a:lnTo>
                <a:lnTo>
                  <a:pt x="479739" y="261247"/>
                </a:lnTo>
                <a:lnTo>
                  <a:pt x="482969" y="270923"/>
                </a:lnTo>
                <a:lnTo>
                  <a:pt x="487815" y="282211"/>
                </a:lnTo>
                <a:lnTo>
                  <a:pt x="491046" y="291887"/>
                </a:lnTo>
                <a:lnTo>
                  <a:pt x="495892" y="303176"/>
                </a:lnTo>
                <a:lnTo>
                  <a:pt x="499122" y="314464"/>
                </a:lnTo>
                <a:lnTo>
                  <a:pt x="503968" y="327365"/>
                </a:lnTo>
                <a:lnTo>
                  <a:pt x="503968" y="328978"/>
                </a:lnTo>
                <a:lnTo>
                  <a:pt x="502353" y="332203"/>
                </a:lnTo>
                <a:lnTo>
                  <a:pt x="500737" y="335428"/>
                </a:lnTo>
                <a:lnTo>
                  <a:pt x="499122" y="337041"/>
                </a:lnTo>
                <a:lnTo>
                  <a:pt x="495892" y="340266"/>
                </a:lnTo>
                <a:lnTo>
                  <a:pt x="492661" y="341879"/>
                </a:lnTo>
                <a:lnTo>
                  <a:pt x="487815" y="343491"/>
                </a:lnTo>
                <a:lnTo>
                  <a:pt x="482969" y="346717"/>
                </a:lnTo>
                <a:lnTo>
                  <a:pt x="482969" y="354780"/>
                </a:lnTo>
                <a:lnTo>
                  <a:pt x="484585" y="362843"/>
                </a:lnTo>
                <a:lnTo>
                  <a:pt x="486200" y="372519"/>
                </a:lnTo>
                <a:lnTo>
                  <a:pt x="489430" y="382195"/>
                </a:lnTo>
                <a:lnTo>
                  <a:pt x="489430" y="385420"/>
                </a:lnTo>
                <a:lnTo>
                  <a:pt x="489430" y="388645"/>
                </a:lnTo>
                <a:lnTo>
                  <a:pt x="487815" y="390258"/>
                </a:lnTo>
                <a:lnTo>
                  <a:pt x="486200" y="393483"/>
                </a:lnTo>
                <a:lnTo>
                  <a:pt x="482969" y="395096"/>
                </a:lnTo>
                <a:lnTo>
                  <a:pt x="479739" y="398321"/>
                </a:lnTo>
                <a:lnTo>
                  <a:pt x="476508" y="399934"/>
                </a:lnTo>
                <a:lnTo>
                  <a:pt x="473278" y="401546"/>
                </a:lnTo>
                <a:lnTo>
                  <a:pt x="476508" y="403159"/>
                </a:lnTo>
                <a:lnTo>
                  <a:pt x="479739" y="406384"/>
                </a:lnTo>
                <a:lnTo>
                  <a:pt x="481354" y="407997"/>
                </a:lnTo>
                <a:lnTo>
                  <a:pt x="484585" y="411222"/>
                </a:lnTo>
                <a:lnTo>
                  <a:pt x="484585" y="414447"/>
                </a:lnTo>
                <a:lnTo>
                  <a:pt x="486200" y="417673"/>
                </a:lnTo>
                <a:lnTo>
                  <a:pt x="486200" y="419285"/>
                </a:lnTo>
                <a:lnTo>
                  <a:pt x="486200" y="422511"/>
                </a:lnTo>
                <a:lnTo>
                  <a:pt x="486200" y="425736"/>
                </a:lnTo>
                <a:lnTo>
                  <a:pt x="486200" y="428961"/>
                </a:lnTo>
                <a:lnTo>
                  <a:pt x="484585" y="430574"/>
                </a:lnTo>
                <a:lnTo>
                  <a:pt x="482969" y="433799"/>
                </a:lnTo>
                <a:lnTo>
                  <a:pt x="481354" y="435412"/>
                </a:lnTo>
                <a:lnTo>
                  <a:pt x="479739" y="438637"/>
                </a:lnTo>
                <a:lnTo>
                  <a:pt x="478123" y="440250"/>
                </a:lnTo>
                <a:lnTo>
                  <a:pt x="476508" y="443475"/>
                </a:lnTo>
                <a:lnTo>
                  <a:pt x="476508" y="449925"/>
                </a:lnTo>
                <a:lnTo>
                  <a:pt x="478123" y="457989"/>
                </a:lnTo>
                <a:lnTo>
                  <a:pt x="478123" y="464439"/>
                </a:lnTo>
                <a:lnTo>
                  <a:pt x="478123" y="470890"/>
                </a:lnTo>
                <a:lnTo>
                  <a:pt x="474893" y="474115"/>
                </a:lnTo>
                <a:lnTo>
                  <a:pt x="473278" y="475728"/>
                </a:lnTo>
                <a:lnTo>
                  <a:pt x="470047" y="478953"/>
                </a:lnTo>
                <a:lnTo>
                  <a:pt x="466817" y="480565"/>
                </a:lnTo>
                <a:lnTo>
                  <a:pt x="463586" y="483791"/>
                </a:lnTo>
                <a:lnTo>
                  <a:pt x="458740" y="483791"/>
                </a:lnTo>
                <a:lnTo>
                  <a:pt x="455510" y="485403"/>
                </a:lnTo>
                <a:lnTo>
                  <a:pt x="452279" y="485403"/>
                </a:lnTo>
                <a:lnTo>
                  <a:pt x="445818" y="485403"/>
                </a:lnTo>
                <a:lnTo>
                  <a:pt x="440972" y="485403"/>
                </a:lnTo>
                <a:lnTo>
                  <a:pt x="434511" y="483791"/>
                </a:lnTo>
                <a:lnTo>
                  <a:pt x="437741" y="483791"/>
                </a:lnTo>
                <a:lnTo>
                  <a:pt x="432896" y="482178"/>
                </a:lnTo>
                <a:lnTo>
                  <a:pt x="428050" y="482178"/>
                </a:lnTo>
                <a:lnTo>
                  <a:pt x="423204" y="482178"/>
                </a:lnTo>
                <a:lnTo>
                  <a:pt x="418358" y="480565"/>
                </a:lnTo>
                <a:lnTo>
                  <a:pt x="416743" y="480565"/>
                </a:lnTo>
                <a:lnTo>
                  <a:pt x="411897" y="482178"/>
                </a:lnTo>
                <a:lnTo>
                  <a:pt x="407051" y="482178"/>
                </a:lnTo>
                <a:lnTo>
                  <a:pt x="402205" y="482178"/>
                </a:lnTo>
                <a:lnTo>
                  <a:pt x="398975" y="483791"/>
                </a:lnTo>
                <a:lnTo>
                  <a:pt x="395744" y="485403"/>
                </a:lnTo>
                <a:lnTo>
                  <a:pt x="392514" y="487016"/>
                </a:lnTo>
                <a:lnTo>
                  <a:pt x="390898" y="488629"/>
                </a:lnTo>
                <a:lnTo>
                  <a:pt x="389283" y="491854"/>
                </a:lnTo>
                <a:lnTo>
                  <a:pt x="387668" y="495079"/>
                </a:lnTo>
                <a:lnTo>
                  <a:pt x="386052" y="499917"/>
                </a:lnTo>
                <a:lnTo>
                  <a:pt x="384437" y="516043"/>
                </a:lnTo>
                <a:lnTo>
                  <a:pt x="382822" y="548296"/>
                </a:lnTo>
                <a:lnTo>
                  <a:pt x="382822" y="564422"/>
                </a:lnTo>
                <a:lnTo>
                  <a:pt x="382822" y="578936"/>
                </a:lnTo>
                <a:lnTo>
                  <a:pt x="381207" y="583774"/>
                </a:lnTo>
                <a:lnTo>
                  <a:pt x="130838" y="583774"/>
                </a:lnTo>
                <a:lnTo>
                  <a:pt x="129223" y="537008"/>
                </a:lnTo>
                <a:lnTo>
                  <a:pt x="129223" y="522494"/>
                </a:lnTo>
                <a:cubicBezTo>
                  <a:pt x="129223" y="522494"/>
                  <a:pt x="132453" y="446700"/>
                  <a:pt x="58150" y="370906"/>
                </a:cubicBezTo>
                <a:lnTo>
                  <a:pt x="14538" y="299950"/>
                </a:lnTo>
                <a:lnTo>
                  <a:pt x="9692" y="283824"/>
                </a:lnTo>
                <a:lnTo>
                  <a:pt x="4846" y="266085"/>
                </a:lnTo>
                <a:lnTo>
                  <a:pt x="1615" y="248346"/>
                </a:lnTo>
                <a:lnTo>
                  <a:pt x="0" y="232220"/>
                </a:lnTo>
                <a:lnTo>
                  <a:pt x="0" y="214481"/>
                </a:lnTo>
                <a:lnTo>
                  <a:pt x="0" y="196742"/>
                </a:lnTo>
                <a:lnTo>
                  <a:pt x="3231" y="179003"/>
                </a:lnTo>
                <a:lnTo>
                  <a:pt x="4846" y="170939"/>
                </a:lnTo>
                <a:lnTo>
                  <a:pt x="6461" y="161264"/>
                </a:lnTo>
                <a:lnTo>
                  <a:pt x="9692" y="153200"/>
                </a:lnTo>
                <a:lnTo>
                  <a:pt x="12922" y="145137"/>
                </a:lnTo>
                <a:lnTo>
                  <a:pt x="16153" y="137074"/>
                </a:lnTo>
                <a:lnTo>
                  <a:pt x="19383" y="129011"/>
                </a:lnTo>
                <a:lnTo>
                  <a:pt x="24229" y="120948"/>
                </a:lnTo>
                <a:lnTo>
                  <a:pt x="27460" y="112885"/>
                </a:lnTo>
                <a:lnTo>
                  <a:pt x="32306" y="104821"/>
                </a:lnTo>
                <a:lnTo>
                  <a:pt x="37151" y="96758"/>
                </a:lnTo>
                <a:lnTo>
                  <a:pt x="43613" y="90308"/>
                </a:lnTo>
                <a:lnTo>
                  <a:pt x="48458" y="83857"/>
                </a:lnTo>
                <a:lnTo>
                  <a:pt x="54920" y="75794"/>
                </a:lnTo>
                <a:lnTo>
                  <a:pt x="61381" y="70956"/>
                </a:lnTo>
                <a:lnTo>
                  <a:pt x="66227" y="64505"/>
                </a:lnTo>
                <a:lnTo>
                  <a:pt x="74303" y="58055"/>
                </a:lnTo>
                <a:lnTo>
                  <a:pt x="80764" y="53217"/>
                </a:lnTo>
                <a:lnTo>
                  <a:pt x="88841" y="46766"/>
                </a:lnTo>
                <a:lnTo>
                  <a:pt x="96917" y="41929"/>
                </a:lnTo>
                <a:lnTo>
                  <a:pt x="104993" y="37091"/>
                </a:lnTo>
                <a:lnTo>
                  <a:pt x="113070" y="32253"/>
                </a:lnTo>
                <a:lnTo>
                  <a:pt x="121146" y="29027"/>
                </a:lnTo>
                <a:lnTo>
                  <a:pt x="129223" y="24190"/>
                </a:lnTo>
                <a:lnTo>
                  <a:pt x="138914" y="20964"/>
                </a:lnTo>
                <a:lnTo>
                  <a:pt x="146991" y="17739"/>
                </a:lnTo>
                <a:lnTo>
                  <a:pt x="156682" y="14514"/>
                </a:lnTo>
                <a:lnTo>
                  <a:pt x="166374" y="12901"/>
                </a:lnTo>
                <a:lnTo>
                  <a:pt x="176066" y="9676"/>
                </a:lnTo>
                <a:lnTo>
                  <a:pt x="184142" y="8063"/>
                </a:lnTo>
                <a:lnTo>
                  <a:pt x="193834" y="6451"/>
                </a:lnTo>
                <a:lnTo>
                  <a:pt x="203526" y="4838"/>
                </a:lnTo>
                <a:lnTo>
                  <a:pt x="213217" y="3225"/>
                </a:lnTo>
                <a:lnTo>
                  <a:pt x="221294" y="1613"/>
                </a:lnTo>
                <a:lnTo>
                  <a:pt x="230985" y="1613"/>
                </a:lnTo>
                <a:close/>
              </a:path>
            </a:pathLst>
          </a:custGeom>
          <a:solidFill>
            <a:schemeClr val="accent1"/>
          </a:solidFill>
          <a:ln>
            <a:noFill/>
          </a:ln>
        </p:spPr>
        <p:txBody>
          <a:bodyPr/>
          <a:lstStyle/>
          <a:p>
            <a:endParaRPr lang="zh-CN" altLang="en-US">
              <a:cs typeface="+mn-ea"/>
              <a:sym typeface="+mn-lt"/>
            </a:endParaRPr>
          </a:p>
        </p:txBody>
      </p:sp>
      <p:sp>
        <p:nvSpPr>
          <p:cNvPr id="4" name="文本框 3">
            <a:extLst>
              <a:ext uri="{FF2B5EF4-FFF2-40B4-BE49-F238E27FC236}">
                <a16:creationId xmlns:a16="http://schemas.microsoft.com/office/drawing/2014/main" id="{DD8B5BD7-01D3-09F7-9175-8B5CE53E21F5}"/>
              </a:ext>
            </a:extLst>
          </p:cNvPr>
          <p:cNvSpPr txBox="1"/>
          <p:nvPr/>
        </p:nvSpPr>
        <p:spPr>
          <a:xfrm>
            <a:off x="919805" y="2620378"/>
            <a:ext cx="3746500" cy="1200329"/>
          </a:xfrm>
          <a:prstGeom prst="rect">
            <a:avLst/>
          </a:prstGeom>
          <a:noFill/>
        </p:spPr>
        <p:txBody>
          <a:bodyPr wrap="square" rtlCol="0">
            <a:spAutoFit/>
          </a:bodyPr>
          <a:lstStyle/>
          <a:p>
            <a:r>
              <a:rPr lang="zh-CN" altLang="en-US"/>
              <a:t>差分扩展直方图修改：对像素矩阵相邻元素作差，得到差值分布直方图，将信息嵌入到差值中而不是原像素中</a:t>
            </a:r>
          </a:p>
        </p:txBody>
      </p:sp>
    </p:spTree>
    <p:extLst>
      <p:ext uri="{BB962C8B-B14F-4D97-AF65-F5344CB8AC3E}">
        <p14:creationId xmlns:p14="http://schemas.microsoft.com/office/powerpoint/2010/main" val="999390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684CD5-744E-449A-9584-71775D277D31}"/>
              </a:ext>
            </a:extLst>
          </p:cNvPr>
          <p:cNvSpPr>
            <a:spLocks noGrp="1"/>
          </p:cNvSpPr>
          <p:nvPr>
            <p:ph type="title"/>
          </p:nvPr>
        </p:nvSpPr>
        <p:spPr>
          <a:xfrm>
            <a:off x="1091255" y="237834"/>
            <a:ext cx="8168208" cy="790865"/>
          </a:xfrm>
        </p:spPr>
        <p:txBody>
          <a:bodyPr/>
          <a:lstStyle/>
          <a:p>
            <a:r>
              <a:rPr lang="zh-CN" altLang="en-US">
                <a:sym typeface="+mn-lt"/>
              </a:rPr>
              <a:t>差分扩展直方图修改</a:t>
            </a:r>
            <a:endParaRPr lang="zh-CN" altLang="en-US" dirty="0">
              <a:sym typeface="+mn-lt"/>
            </a:endParaRPr>
          </a:p>
        </p:txBody>
      </p:sp>
      <p:sp>
        <p:nvSpPr>
          <p:cNvPr id="9" name="灯片编号占位符 8">
            <a:extLst>
              <a:ext uri="{FF2B5EF4-FFF2-40B4-BE49-F238E27FC236}">
                <a16:creationId xmlns:a16="http://schemas.microsoft.com/office/drawing/2014/main" id="{3846CD25-BE4D-467B-9E42-858939AA7340}"/>
              </a:ext>
            </a:extLst>
          </p:cNvPr>
          <p:cNvSpPr>
            <a:spLocks noGrp="1"/>
          </p:cNvSpPr>
          <p:nvPr>
            <p:ph type="sldNum" sz="quarter" idx="12"/>
          </p:nvPr>
        </p:nvSpPr>
        <p:spPr>
          <a:xfrm>
            <a:off x="11059885" y="6356349"/>
            <a:ext cx="430139" cy="365125"/>
          </a:xfrm>
        </p:spPr>
        <p:txBody>
          <a:bodyPr/>
          <a:lstStyle/>
          <a:p>
            <a:fld id="{2515AB8F-1C56-49E9-90C8-78D22B0C1B97}" type="slidenum">
              <a:rPr lang="zh-CN" altLang="en-US" smtClean="0">
                <a:sym typeface="+mn-lt"/>
              </a:rPr>
              <a:pPr/>
              <a:t>16</a:t>
            </a:fld>
            <a:endParaRPr lang="zh-CN" altLang="en-US">
              <a:sym typeface="+mn-lt"/>
            </a:endParaRPr>
          </a:p>
        </p:txBody>
      </p:sp>
      <p:pic>
        <p:nvPicPr>
          <p:cNvPr id="16" name="图片 15">
            <a:extLst>
              <a:ext uri="{FF2B5EF4-FFF2-40B4-BE49-F238E27FC236}">
                <a16:creationId xmlns:a16="http://schemas.microsoft.com/office/drawing/2014/main" id="{DEC7BA84-51BA-4DAD-8A57-0B8DBADEE6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855" y="1835123"/>
            <a:ext cx="4783763" cy="3587822"/>
          </a:xfrm>
          <a:prstGeom prst="rect">
            <a:avLst/>
          </a:prstGeom>
        </p:spPr>
      </p:pic>
      <p:sp>
        <p:nvSpPr>
          <p:cNvPr id="29" name="文本框 28">
            <a:extLst>
              <a:ext uri="{FF2B5EF4-FFF2-40B4-BE49-F238E27FC236}">
                <a16:creationId xmlns:a16="http://schemas.microsoft.com/office/drawing/2014/main" id="{C61AF0F6-9859-45B8-0D4B-D0467302BC8F}"/>
              </a:ext>
            </a:extLst>
          </p:cNvPr>
          <p:cNvSpPr txBox="1"/>
          <p:nvPr/>
        </p:nvSpPr>
        <p:spPr>
          <a:xfrm>
            <a:off x="1205554" y="5666449"/>
            <a:ext cx="3170503" cy="461665"/>
          </a:xfrm>
          <a:prstGeom prst="rect">
            <a:avLst/>
          </a:prstGeom>
          <a:noFill/>
        </p:spPr>
        <p:txBody>
          <a:bodyPr wrap="square" rtlCol="0">
            <a:spAutoFit/>
          </a:bodyPr>
          <a:lstStyle/>
          <a:p>
            <a:r>
              <a:rPr lang="en-US" altLang="zh-CN" sz="1200"/>
              <a:t>count</a:t>
            </a:r>
            <a:r>
              <a:rPr lang="zh-CN" altLang="en-US" sz="1200"/>
              <a:t>：</a:t>
            </a:r>
            <a:r>
              <a:rPr lang="en-US" altLang="zh-CN" sz="1200"/>
              <a:t>3041    count</a:t>
            </a:r>
            <a:r>
              <a:rPr lang="zh-CN" altLang="en-US" sz="1200"/>
              <a:t>：</a:t>
            </a:r>
            <a:r>
              <a:rPr lang="en-US" altLang="zh-CN" sz="1200"/>
              <a:t>0</a:t>
            </a:r>
          </a:p>
          <a:p>
            <a:r>
              <a:rPr lang="en-US" altLang="zh-CN" sz="1200"/>
              <a:t>p_value</a:t>
            </a:r>
            <a:r>
              <a:rPr lang="zh-CN" altLang="en-US" sz="1200"/>
              <a:t>：</a:t>
            </a:r>
            <a:r>
              <a:rPr lang="en-US" altLang="zh-CN" sz="1200"/>
              <a:t>37</a:t>
            </a:r>
            <a:r>
              <a:rPr lang="zh-CN" altLang="en-US" sz="1200"/>
              <a:t>     </a:t>
            </a:r>
            <a:r>
              <a:rPr lang="en-US" altLang="zh-CN" sz="1200"/>
              <a:t>z_value</a:t>
            </a:r>
            <a:r>
              <a:rPr lang="zh-CN" altLang="en-US" sz="1200"/>
              <a:t>：</a:t>
            </a:r>
            <a:r>
              <a:rPr lang="en-US" altLang="zh-CN" sz="1200"/>
              <a:t>230     R=1.16%</a:t>
            </a:r>
          </a:p>
        </p:txBody>
      </p:sp>
      <p:pic>
        <p:nvPicPr>
          <p:cNvPr id="4" name="图片 3">
            <a:extLst>
              <a:ext uri="{FF2B5EF4-FFF2-40B4-BE49-F238E27FC236}">
                <a16:creationId xmlns:a16="http://schemas.microsoft.com/office/drawing/2014/main" id="{2051F5DF-063D-ABF0-EED7-19B70061EF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1282" y="1843479"/>
            <a:ext cx="4878490" cy="3658867"/>
          </a:xfrm>
          <a:prstGeom prst="rect">
            <a:avLst/>
          </a:prstGeom>
        </p:spPr>
      </p:pic>
      <p:sp>
        <p:nvSpPr>
          <p:cNvPr id="7" name="文本框 6">
            <a:extLst>
              <a:ext uri="{FF2B5EF4-FFF2-40B4-BE49-F238E27FC236}">
                <a16:creationId xmlns:a16="http://schemas.microsoft.com/office/drawing/2014/main" id="{114EA9E4-E85A-35F1-8592-A5697C062CB1}"/>
              </a:ext>
            </a:extLst>
          </p:cNvPr>
          <p:cNvSpPr txBox="1"/>
          <p:nvPr/>
        </p:nvSpPr>
        <p:spPr>
          <a:xfrm>
            <a:off x="7102500" y="5666449"/>
            <a:ext cx="3336900" cy="461665"/>
          </a:xfrm>
          <a:prstGeom prst="rect">
            <a:avLst/>
          </a:prstGeom>
          <a:noFill/>
        </p:spPr>
        <p:txBody>
          <a:bodyPr wrap="square" rtlCol="0">
            <a:spAutoFit/>
          </a:bodyPr>
          <a:lstStyle/>
          <a:p>
            <a:r>
              <a:rPr lang="en-US" altLang="zh-CN" sz="1200"/>
              <a:t>count</a:t>
            </a:r>
            <a:r>
              <a:rPr lang="zh-CN" altLang="en-US" sz="1200"/>
              <a:t>：</a:t>
            </a:r>
            <a:r>
              <a:rPr lang="en-US" altLang="zh-CN" sz="1200"/>
              <a:t>22173     count</a:t>
            </a:r>
            <a:r>
              <a:rPr lang="zh-CN" altLang="en-US" sz="1200"/>
              <a:t>：</a:t>
            </a:r>
            <a:r>
              <a:rPr lang="en-US" altLang="zh-CN" sz="1200"/>
              <a:t>0</a:t>
            </a:r>
          </a:p>
          <a:p>
            <a:r>
              <a:rPr lang="en-US" altLang="zh-CN" sz="1200"/>
              <a:t>p_value</a:t>
            </a:r>
            <a:r>
              <a:rPr lang="zh-CN" altLang="en-US" sz="1200"/>
              <a:t>：</a:t>
            </a:r>
            <a:r>
              <a:rPr lang="en-US" altLang="zh-CN" sz="1200"/>
              <a:t>1          z_value</a:t>
            </a:r>
            <a:r>
              <a:rPr lang="zh-CN" altLang="en-US" sz="1200"/>
              <a:t>：</a:t>
            </a:r>
            <a:r>
              <a:rPr lang="en-US" altLang="zh-CN" sz="1200"/>
              <a:t>116     R=8.46%</a:t>
            </a:r>
            <a:endParaRPr lang="zh-CN" altLang="en-US" sz="1200"/>
          </a:p>
        </p:txBody>
      </p:sp>
      <p:sp>
        <p:nvSpPr>
          <p:cNvPr id="12" name="矩形 11">
            <a:extLst>
              <a:ext uri="{FF2B5EF4-FFF2-40B4-BE49-F238E27FC236}">
                <a16:creationId xmlns:a16="http://schemas.microsoft.com/office/drawing/2014/main" id="{97CA9089-C8E9-EC07-2700-E944B45832A3}"/>
              </a:ext>
            </a:extLst>
          </p:cNvPr>
          <p:cNvSpPr/>
          <p:nvPr/>
        </p:nvSpPr>
        <p:spPr>
          <a:xfrm>
            <a:off x="1091255" y="1127383"/>
            <a:ext cx="5796582" cy="65378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Helvetica" pitchFamily="2" charset="0"/>
            </a:endParaRPr>
          </a:p>
        </p:txBody>
      </p:sp>
      <p:sp>
        <p:nvSpPr>
          <p:cNvPr id="15" name="文本框 14">
            <a:extLst>
              <a:ext uri="{FF2B5EF4-FFF2-40B4-BE49-F238E27FC236}">
                <a16:creationId xmlns:a16="http://schemas.microsoft.com/office/drawing/2014/main" id="{3CFB2CAC-46D6-41CE-4614-F6BF983D4895}"/>
              </a:ext>
            </a:extLst>
          </p:cNvPr>
          <p:cNvSpPr txBox="1"/>
          <p:nvPr/>
        </p:nvSpPr>
        <p:spPr>
          <a:xfrm>
            <a:off x="1198386" y="1300765"/>
            <a:ext cx="5582320" cy="369332"/>
          </a:xfrm>
          <a:prstGeom prst="rect">
            <a:avLst/>
          </a:prstGeom>
          <a:noFill/>
        </p:spPr>
        <p:txBody>
          <a:bodyPr wrap="square">
            <a:spAutoFit/>
          </a:bodyPr>
          <a:lstStyle/>
          <a:p>
            <a:r>
              <a:rPr lang="en-US" altLang="zh-CN"/>
              <a:t>D[i][j] = abs(int(img[i][2 * j + 1]) - int(img[i][2 * j]))</a:t>
            </a:r>
            <a:endParaRPr lang="zh-CN" altLang="en-US"/>
          </a:p>
        </p:txBody>
      </p:sp>
    </p:spTree>
    <p:extLst>
      <p:ext uri="{BB962C8B-B14F-4D97-AF65-F5344CB8AC3E}">
        <p14:creationId xmlns:p14="http://schemas.microsoft.com/office/powerpoint/2010/main" val="608707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684CD5-744E-449A-9584-71775D277D31}"/>
              </a:ext>
            </a:extLst>
          </p:cNvPr>
          <p:cNvSpPr>
            <a:spLocks noGrp="1"/>
          </p:cNvSpPr>
          <p:nvPr>
            <p:ph type="title"/>
          </p:nvPr>
        </p:nvSpPr>
        <p:spPr>
          <a:xfrm>
            <a:off x="1091255" y="237834"/>
            <a:ext cx="8168208" cy="790865"/>
          </a:xfrm>
        </p:spPr>
        <p:txBody>
          <a:bodyPr/>
          <a:lstStyle/>
          <a:p>
            <a:r>
              <a:rPr lang="zh-CN" altLang="en-US">
                <a:sym typeface="+mn-lt"/>
              </a:rPr>
              <a:t>差分扩展直方图修改</a:t>
            </a:r>
            <a:endParaRPr lang="zh-CN" altLang="en-US" dirty="0">
              <a:sym typeface="+mn-lt"/>
            </a:endParaRPr>
          </a:p>
        </p:txBody>
      </p:sp>
      <p:sp>
        <p:nvSpPr>
          <p:cNvPr id="9" name="灯片编号占位符 8">
            <a:extLst>
              <a:ext uri="{FF2B5EF4-FFF2-40B4-BE49-F238E27FC236}">
                <a16:creationId xmlns:a16="http://schemas.microsoft.com/office/drawing/2014/main" id="{3846CD25-BE4D-467B-9E42-858939AA7340}"/>
              </a:ext>
            </a:extLst>
          </p:cNvPr>
          <p:cNvSpPr>
            <a:spLocks noGrp="1"/>
          </p:cNvSpPr>
          <p:nvPr>
            <p:ph type="sldNum" sz="quarter" idx="12"/>
          </p:nvPr>
        </p:nvSpPr>
        <p:spPr>
          <a:xfrm>
            <a:off x="11059885" y="6356349"/>
            <a:ext cx="430139" cy="365125"/>
          </a:xfrm>
        </p:spPr>
        <p:txBody>
          <a:bodyPr/>
          <a:lstStyle/>
          <a:p>
            <a:fld id="{2515AB8F-1C56-49E9-90C8-78D22B0C1B97}" type="slidenum">
              <a:rPr lang="zh-CN" altLang="en-US" smtClean="0">
                <a:sym typeface="+mn-lt"/>
              </a:rPr>
              <a:pPr/>
              <a:t>17</a:t>
            </a:fld>
            <a:endParaRPr lang="zh-CN" altLang="en-US">
              <a:sym typeface="+mn-lt"/>
            </a:endParaRPr>
          </a:p>
        </p:txBody>
      </p:sp>
      <p:pic>
        <p:nvPicPr>
          <p:cNvPr id="4" name="图片 3">
            <a:extLst>
              <a:ext uri="{FF2B5EF4-FFF2-40B4-BE49-F238E27FC236}">
                <a16:creationId xmlns:a16="http://schemas.microsoft.com/office/drawing/2014/main" id="{074A2159-B1C4-AB13-6602-278CE067B0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217" y="1654629"/>
            <a:ext cx="5375896" cy="4031922"/>
          </a:xfrm>
          <a:prstGeom prst="rect">
            <a:avLst/>
          </a:prstGeom>
        </p:spPr>
      </p:pic>
      <p:pic>
        <p:nvPicPr>
          <p:cNvPr id="6" name="图片 5">
            <a:extLst>
              <a:ext uri="{FF2B5EF4-FFF2-40B4-BE49-F238E27FC236}">
                <a16:creationId xmlns:a16="http://schemas.microsoft.com/office/drawing/2014/main" id="{85F090F7-6340-9AE0-924E-F4D251D1F9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4377" y="1654629"/>
            <a:ext cx="5375896" cy="4031922"/>
          </a:xfrm>
          <a:prstGeom prst="rect">
            <a:avLst/>
          </a:prstGeom>
        </p:spPr>
      </p:pic>
    </p:spTree>
    <p:extLst>
      <p:ext uri="{BB962C8B-B14F-4D97-AF65-F5344CB8AC3E}">
        <p14:creationId xmlns:p14="http://schemas.microsoft.com/office/powerpoint/2010/main" val="2167754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684CD5-744E-449A-9584-71775D277D31}"/>
              </a:ext>
            </a:extLst>
          </p:cNvPr>
          <p:cNvSpPr>
            <a:spLocks noGrp="1"/>
          </p:cNvSpPr>
          <p:nvPr>
            <p:ph type="title"/>
          </p:nvPr>
        </p:nvSpPr>
        <p:spPr>
          <a:xfrm>
            <a:off x="1091255" y="237834"/>
            <a:ext cx="8168208" cy="790865"/>
          </a:xfrm>
        </p:spPr>
        <p:txBody>
          <a:bodyPr/>
          <a:lstStyle/>
          <a:p>
            <a:r>
              <a:rPr lang="zh-CN" altLang="en-US">
                <a:sym typeface="+mn-lt"/>
              </a:rPr>
              <a:t>差分扩展直方图修改</a:t>
            </a:r>
            <a:endParaRPr lang="zh-CN" altLang="en-US" dirty="0">
              <a:sym typeface="+mn-lt"/>
            </a:endParaRPr>
          </a:p>
        </p:txBody>
      </p:sp>
      <p:sp>
        <p:nvSpPr>
          <p:cNvPr id="9" name="灯片编号占位符 8">
            <a:extLst>
              <a:ext uri="{FF2B5EF4-FFF2-40B4-BE49-F238E27FC236}">
                <a16:creationId xmlns:a16="http://schemas.microsoft.com/office/drawing/2014/main" id="{3846CD25-BE4D-467B-9E42-858939AA7340}"/>
              </a:ext>
            </a:extLst>
          </p:cNvPr>
          <p:cNvSpPr>
            <a:spLocks noGrp="1"/>
          </p:cNvSpPr>
          <p:nvPr>
            <p:ph type="sldNum" sz="quarter" idx="12"/>
          </p:nvPr>
        </p:nvSpPr>
        <p:spPr>
          <a:xfrm>
            <a:off x="11059885" y="6356349"/>
            <a:ext cx="430139" cy="365125"/>
          </a:xfrm>
        </p:spPr>
        <p:txBody>
          <a:bodyPr/>
          <a:lstStyle/>
          <a:p>
            <a:fld id="{2515AB8F-1C56-49E9-90C8-78D22B0C1B97}" type="slidenum">
              <a:rPr lang="zh-CN" altLang="en-US" smtClean="0">
                <a:sym typeface="+mn-lt"/>
              </a:rPr>
              <a:pPr/>
              <a:t>18</a:t>
            </a:fld>
            <a:endParaRPr lang="zh-CN" altLang="en-US">
              <a:sym typeface="+mn-lt"/>
            </a:endParaRPr>
          </a:p>
        </p:txBody>
      </p:sp>
      <p:pic>
        <p:nvPicPr>
          <p:cNvPr id="4" name="图片 3">
            <a:extLst>
              <a:ext uri="{FF2B5EF4-FFF2-40B4-BE49-F238E27FC236}">
                <a16:creationId xmlns:a16="http://schemas.microsoft.com/office/drawing/2014/main" id="{C7FE72F9-DC11-E4BA-F968-3E4F91F80E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5683" y="1373765"/>
            <a:ext cx="5382081" cy="4036561"/>
          </a:xfrm>
          <a:prstGeom prst="rect">
            <a:avLst/>
          </a:prstGeom>
        </p:spPr>
      </p:pic>
      <p:sp>
        <p:nvSpPr>
          <p:cNvPr id="11" name="文本框 10">
            <a:extLst>
              <a:ext uri="{FF2B5EF4-FFF2-40B4-BE49-F238E27FC236}">
                <a16:creationId xmlns:a16="http://schemas.microsoft.com/office/drawing/2014/main" id="{B06551AD-85CF-3BE9-A9F8-D8BF3D68E775}"/>
              </a:ext>
            </a:extLst>
          </p:cNvPr>
          <p:cNvSpPr txBox="1"/>
          <p:nvPr/>
        </p:nvSpPr>
        <p:spPr>
          <a:xfrm>
            <a:off x="1549650" y="5657980"/>
            <a:ext cx="2707957" cy="369332"/>
          </a:xfrm>
          <a:prstGeom prst="rect">
            <a:avLst/>
          </a:prstGeom>
          <a:noFill/>
        </p:spPr>
        <p:txBody>
          <a:bodyPr wrap="square" rtlCol="0">
            <a:spAutoFit/>
          </a:bodyPr>
          <a:lstStyle/>
          <a:p>
            <a:r>
              <a:rPr lang="zh-CN" altLang="en-US"/>
              <a:t>嵌入水印图片后载体图像</a:t>
            </a:r>
          </a:p>
        </p:txBody>
      </p:sp>
      <p:sp>
        <p:nvSpPr>
          <p:cNvPr id="12" name="文本框 11">
            <a:extLst>
              <a:ext uri="{FF2B5EF4-FFF2-40B4-BE49-F238E27FC236}">
                <a16:creationId xmlns:a16="http://schemas.microsoft.com/office/drawing/2014/main" id="{528CA606-1899-38AE-E784-96768D2D5F73}"/>
              </a:ext>
            </a:extLst>
          </p:cNvPr>
          <p:cNvSpPr txBox="1"/>
          <p:nvPr/>
        </p:nvSpPr>
        <p:spPr>
          <a:xfrm>
            <a:off x="6925209" y="5657980"/>
            <a:ext cx="3749799" cy="369332"/>
          </a:xfrm>
          <a:prstGeom prst="rect">
            <a:avLst/>
          </a:prstGeom>
          <a:noFill/>
        </p:spPr>
        <p:txBody>
          <a:bodyPr wrap="square" rtlCol="0">
            <a:spAutoFit/>
          </a:bodyPr>
          <a:lstStyle/>
          <a:p>
            <a:r>
              <a:rPr lang="zh-CN" altLang="en-US"/>
              <a:t>嵌入水印图片后载体图像像素分布</a:t>
            </a:r>
          </a:p>
        </p:txBody>
      </p:sp>
      <p:sp>
        <p:nvSpPr>
          <p:cNvPr id="14" name="矩形: 圆角 13">
            <a:extLst>
              <a:ext uri="{FF2B5EF4-FFF2-40B4-BE49-F238E27FC236}">
                <a16:creationId xmlns:a16="http://schemas.microsoft.com/office/drawing/2014/main" id="{330B2289-B6DA-7C92-0B66-308568A17CA0}"/>
              </a:ext>
            </a:extLst>
          </p:cNvPr>
          <p:cNvSpPr/>
          <p:nvPr/>
        </p:nvSpPr>
        <p:spPr>
          <a:xfrm>
            <a:off x="939860" y="1260476"/>
            <a:ext cx="3927535" cy="4263138"/>
          </a:xfrm>
          <a:prstGeom prst="roundRect">
            <a:avLst>
              <a:gd name="adj" fmla="val 321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5" name="图片 14">
            <a:extLst>
              <a:ext uri="{FF2B5EF4-FFF2-40B4-BE49-F238E27FC236}">
                <a16:creationId xmlns:a16="http://schemas.microsoft.com/office/drawing/2014/main" id="{FFFDFDDC-44A2-8999-4597-0F189D203C50}"/>
              </a:ext>
            </a:extLst>
          </p:cNvPr>
          <p:cNvPicPr>
            <a:picLocks noChangeAspect="1"/>
          </p:cNvPicPr>
          <p:nvPr/>
        </p:nvPicPr>
        <p:blipFill>
          <a:blip r:embed="rId4"/>
          <a:stretch>
            <a:fillRect/>
          </a:stretch>
        </p:blipFill>
        <p:spPr>
          <a:xfrm>
            <a:off x="2060663" y="1373765"/>
            <a:ext cx="1685925" cy="742950"/>
          </a:xfrm>
          <a:prstGeom prst="rect">
            <a:avLst/>
          </a:prstGeom>
        </p:spPr>
      </p:pic>
      <p:pic>
        <p:nvPicPr>
          <p:cNvPr id="17" name="图片 16">
            <a:extLst>
              <a:ext uri="{FF2B5EF4-FFF2-40B4-BE49-F238E27FC236}">
                <a16:creationId xmlns:a16="http://schemas.microsoft.com/office/drawing/2014/main" id="{0696E1EB-BDDF-528C-46CF-A736D51933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6283" y="2230004"/>
            <a:ext cx="2926711" cy="2926711"/>
          </a:xfrm>
          <a:prstGeom prst="rect">
            <a:avLst/>
          </a:prstGeom>
        </p:spPr>
      </p:pic>
    </p:spTree>
    <p:extLst>
      <p:ext uri="{BB962C8B-B14F-4D97-AF65-F5344CB8AC3E}">
        <p14:creationId xmlns:p14="http://schemas.microsoft.com/office/powerpoint/2010/main" val="89140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684CD5-744E-449A-9584-71775D277D31}"/>
              </a:ext>
            </a:extLst>
          </p:cNvPr>
          <p:cNvSpPr>
            <a:spLocks noGrp="1"/>
          </p:cNvSpPr>
          <p:nvPr>
            <p:ph type="title"/>
          </p:nvPr>
        </p:nvSpPr>
        <p:spPr>
          <a:xfrm>
            <a:off x="1091255" y="237834"/>
            <a:ext cx="8168208" cy="790865"/>
          </a:xfrm>
        </p:spPr>
        <p:txBody>
          <a:bodyPr/>
          <a:lstStyle/>
          <a:p>
            <a:r>
              <a:rPr lang="zh-CN" altLang="en-US">
                <a:sym typeface="+mn-lt"/>
              </a:rPr>
              <a:t>载体变化</a:t>
            </a:r>
            <a:endParaRPr lang="zh-CN" altLang="en-US" dirty="0">
              <a:sym typeface="+mn-lt"/>
            </a:endParaRPr>
          </a:p>
        </p:txBody>
      </p:sp>
      <p:sp>
        <p:nvSpPr>
          <p:cNvPr id="9" name="灯片编号占位符 8">
            <a:extLst>
              <a:ext uri="{FF2B5EF4-FFF2-40B4-BE49-F238E27FC236}">
                <a16:creationId xmlns:a16="http://schemas.microsoft.com/office/drawing/2014/main" id="{3846CD25-BE4D-467B-9E42-858939AA7340}"/>
              </a:ext>
            </a:extLst>
          </p:cNvPr>
          <p:cNvSpPr>
            <a:spLocks noGrp="1"/>
          </p:cNvSpPr>
          <p:nvPr>
            <p:ph type="sldNum" sz="quarter" idx="12"/>
          </p:nvPr>
        </p:nvSpPr>
        <p:spPr>
          <a:xfrm>
            <a:off x="11059885" y="6356349"/>
            <a:ext cx="430139" cy="365125"/>
          </a:xfrm>
        </p:spPr>
        <p:txBody>
          <a:bodyPr/>
          <a:lstStyle/>
          <a:p>
            <a:fld id="{2515AB8F-1C56-49E9-90C8-78D22B0C1B97}" type="slidenum">
              <a:rPr lang="zh-CN" altLang="en-US" smtClean="0">
                <a:sym typeface="+mn-lt"/>
              </a:rPr>
              <a:pPr/>
              <a:t>19</a:t>
            </a:fld>
            <a:endParaRPr lang="zh-CN" altLang="en-US">
              <a:sym typeface="+mn-lt"/>
            </a:endParaRPr>
          </a:p>
        </p:txBody>
      </p:sp>
      <p:pic>
        <p:nvPicPr>
          <p:cNvPr id="5" name="图片 4">
            <a:extLst>
              <a:ext uri="{FF2B5EF4-FFF2-40B4-BE49-F238E27FC236}">
                <a16:creationId xmlns:a16="http://schemas.microsoft.com/office/drawing/2014/main" id="{84D97418-5C31-0C70-CF47-8E5DA5F6BF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5726" y="237834"/>
            <a:ext cx="4122057" cy="3091543"/>
          </a:xfrm>
          <a:prstGeom prst="rect">
            <a:avLst/>
          </a:prstGeom>
        </p:spPr>
      </p:pic>
      <p:pic>
        <p:nvPicPr>
          <p:cNvPr id="7" name="图片 6">
            <a:extLst>
              <a:ext uri="{FF2B5EF4-FFF2-40B4-BE49-F238E27FC236}">
                <a16:creationId xmlns:a16="http://schemas.microsoft.com/office/drawing/2014/main" id="{3B5EB029-0B5C-4880-B2F1-0CD4ADCF5E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5726" y="3429000"/>
            <a:ext cx="4122059" cy="3091543"/>
          </a:xfrm>
          <a:prstGeom prst="rect">
            <a:avLst/>
          </a:prstGeom>
        </p:spPr>
      </p:pic>
      <p:pic>
        <p:nvPicPr>
          <p:cNvPr id="19" name="图片 18">
            <a:extLst>
              <a:ext uri="{FF2B5EF4-FFF2-40B4-BE49-F238E27FC236}">
                <a16:creationId xmlns:a16="http://schemas.microsoft.com/office/drawing/2014/main" id="{1D179F1B-5655-C784-B97D-3164D391C8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0349" y="1028700"/>
            <a:ext cx="2041072" cy="2041072"/>
          </a:xfrm>
          <a:prstGeom prst="rect">
            <a:avLst/>
          </a:prstGeom>
        </p:spPr>
      </p:pic>
      <p:pic>
        <p:nvPicPr>
          <p:cNvPr id="21" name="图片 20">
            <a:extLst>
              <a:ext uri="{FF2B5EF4-FFF2-40B4-BE49-F238E27FC236}">
                <a16:creationId xmlns:a16="http://schemas.microsoft.com/office/drawing/2014/main" id="{D833B8A3-0EE4-BC51-F777-261C935392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42553" y="1046873"/>
            <a:ext cx="2041072" cy="2041072"/>
          </a:xfrm>
          <a:prstGeom prst="rect">
            <a:avLst/>
          </a:prstGeom>
        </p:spPr>
      </p:pic>
      <p:pic>
        <p:nvPicPr>
          <p:cNvPr id="23" name="图片 22">
            <a:extLst>
              <a:ext uri="{FF2B5EF4-FFF2-40B4-BE49-F238E27FC236}">
                <a16:creationId xmlns:a16="http://schemas.microsoft.com/office/drawing/2014/main" id="{615D425D-DEF8-E0F2-EB66-E139D17EBF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0349" y="3748709"/>
            <a:ext cx="2041072" cy="2041072"/>
          </a:xfrm>
          <a:prstGeom prst="rect">
            <a:avLst/>
          </a:prstGeom>
        </p:spPr>
      </p:pic>
      <p:sp>
        <p:nvSpPr>
          <p:cNvPr id="26" name="矩形: 圆角 25">
            <a:extLst>
              <a:ext uri="{FF2B5EF4-FFF2-40B4-BE49-F238E27FC236}">
                <a16:creationId xmlns:a16="http://schemas.microsoft.com/office/drawing/2014/main" id="{8FA5AD2A-91E6-69B8-C16F-5B157427DDA1}"/>
              </a:ext>
            </a:extLst>
          </p:cNvPr>
          <p:cNvSpPr/>
          <p:nvPr/>
        </p:nvSpPr>
        <p:spPr>
          <a:xfrm>
            <a:off x="3442553" y="3761665"/>
            <a:ext cx="2041072" cy="2004732"/>
          </a:xfrm>
          <a:prstGeom prst="roundRect">
            <a:avLst>
              <a:gd name="adj" fmla="val 321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7" name="图片 26">
            <a:extLst>
              <a:ext uri="{FF2B5EF4-FFF2-40B4-BE49-F238E27FC236}">
                <a16:creationId xmlns:a16="http://schemas.microsoft.com/office/drawing/2014/main" id="{3FA786AD-314A-1F76-8D10-D384D6913D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20126" y="4860386"/>
            <a:ext cx="1685925" cy="742950"/>
          </a:xfrm>
          <a:prstGeom prst="rect">
            <a:avLst/>
          </a:prstGeom>
        </p:spPr>
      </p:pic>
      <p:pic>
        <p:nvPicPr>
          <p:cNvPr id="28" name="图片 27">
            <a:extLst>
              <a:ext uri="{FF2B5EF4-FFF2-40B4-BE49-F238E27FC236}">
                <a16:creationId xmlns:a16="http://schemas.microsoft.com/office/drawing/2014/main" id="{9EDA7813-7811-6C84-234A-EDA9426554D8}"/>
              </a:ext>
            </a:extLst>
          </p:cNvPr>
          <p:cNvPicPr>
            <a:picLocks noChangeAspect="1"/>
          </p:cNvPicPr>
          <p:nvPr/>
        </p:nvPicPr>
        <p:blipFill>
          <a:blip r:embed="rId8"/>
          <a:stretch>
            <a:fillRect/>
          </a:stretch>
        </p:blipFill>
        <p:spPr>
          <a:xfrm>
            <a:off x="3620126" y="3939551"/>
            <a:ext cx="1685925" cy="742950"/>
          </a:xfrm>
          <a:prstGeom prst="rect">
            <a:avLst/>
          </a:prstGeom>
        </p:spPr>
      </p:pic>
      <p:sp>
        <p:nvSpPr>
          <p:cNvPr id="29" name="文本框 28">
            <a:extLst>
              <a:ext uri="{FF2B5EF4-FFF2-40B4-BE49-F238E27FC236}">
                <a16:creationId xmlns:a16="http://schemas.microsoft.com/office/drawing/2014/main" id="{AED42C22-13F3-EE49-0411-B859E12FD283}"/>
              </a:ext>
            </a:extLst>
          </p:cNvPr>
          <p:cNvSpPr txBox="1"/>
          <p:nvPr/>
        </p:nvSpPr>
        <p:spPr>
          <a:xfrm>
            <a:off x="1241461" y="3222922"/>
            <a:ext cx="1101613" cy="369332"/>
          </a:xfrm>
          <a:prstGeom prst="rect">
            <a:avLst/>
          </a:prstGeom>
          <a:noFill/>
        </p:spPr>
        <p:txBody>
          <a:bodyPr wrap="square" rtlCol="0">
            <a:spAutoFit/>
          </a:bodyPr>
          <a:lstStyle/>
          <a:p>
            <a:r>
              <a:rPr lang="zh-CN" altLang="en-US"/>
              <a:t>原始图像</a:t>
            </a:r>
          </a:p>
        </p:txBody>
      </p:sp>
      <p:sp>
        <p:nvSpPr>
          <p:cNvPr id="30" name="文本框 29">
            <a:extLst>
              <a:ext uri="{FF2B5EF4-FFF2-40B4-BE49-F238E27FC236}">
                <a16:creationId xmlns:a16="http://schemas.microsoft.com/office/drawing/2014/main" id="{C2F8D6B8-78F7-94B8-3175-0C4A10AA33CB}"/>
              </a:ext>
            </a:extLst>
          </p:cNvPr>
          <p:cNvSpPr txBox="1"/>
          <p:nvPr/>
        </p:nvSpPr>
        <p:spPr>
          <a:xfrm>
            <a:off x="3796915" y="3214448"/>
            <a:ext cx="1332346" cy="369332"/>
          </a:xfrm>
          <a:prstGeom prst="rect">
            <a:avLst/>
          </a:prstGeom>
          <a:noFill/>
        </p:spPr>
        <p:txBody>
          <a:bodyPr wrap="square" rtlCol="0">
            <a:spAutoFit/>
          </a:bodyPr>
          <a:lstStyle/>
          <a:p>
            <a:r>
              <a:rPr lang="zh-CN" altLang="en-US"/>
              <a:t>嵌入信息后</a:t>
            </a:r>
          </a:p>
        </p:txBody>
      </p:sp>
      <p:sp>
        <p:nvSpPr>
          <p:cNvPr id="31" name="文本框 30">
            <a:extLst>
              <a:ext uri="{FF2B5EF4-FFF2-40B4-BE49-F238E27FC236}">
                <a16:creationId xmlns:a16="http://schemas.microsoft.com/office/drawing/2014/main" id="{A13F6818-780C-22FE-022F-B813C30419BF}"/>
              </a:ext>
            </a:extLst>
          </p:cNvPr>
          <p:cNvSpPr txBox="1"/>
          <p:nvPr/>
        </p:nvSpPr>
        <p:spPr>
          <a:xfrm>
            <a:off x="1134638" y="5946236"/>
            <a:ext cx="1352493" cy="369332"/>
          </a:xfrm>
          <a:prstGeom prst="rect">
            <a:avLst/>
          </a:prstGeom>
          <a:noFill/>
        </p:spPr>
        <p:txBody>
          <a:bodyPr wrap="square" rtlCol="0">
            <a:spAutoFit/>
          </a:bodyPr>
          <a:lstStyle/>
          <a:p>
            <a:r>
              <a:rPr lang="zh-CN" altLang="en-US"/>
              <a:t>提取信息后</a:t>
            </a:r>
          </a:p>
        </p:txBody>
      </p:sp>
      <p:sp>
        <p:nvSpPr>
          <p:cNvPr id="32" name="文本框 31">
            <a:extLst>
              <a:ext uri="{FF2B5EF4-FFF2-40B4-BE49-F238E27FC236}">
                <a16:creationId xmlns:a16="http://schemas.microsoft.com/office/drawing/2014/main" id="{17FB0CA6-DF42-FA7C-4A03-4EA6ED5AC4F5}"/>
              </a:ext>
            </a:extLst>
          </p:cNvPr>
          <p:cNvSpPr txBox="1"/>
          <p:nvPr/>
        </p:nvSpPr>
        <p:spPr>
          <a:xfrm>
            <a:off x="3490804" y="5925147"/>
            <a:ext cx="2041072" cy="369332"/>
          </a:xfrm>
          <a:prstGeom prst="rect">
            <a:avLst/>
          </a:prstGeom>
          <a:noFill/>
        </p:spPr>
        <p:txBody>
          <a:bodyPr wrap="square" rtlCol="0">
            <a:spAutoFit/>
          </a:bodyPr>
          <a:lstStyle/>
          <a:p>
            <a:r>
              <a:rPr lang="zh-CN" altLang="en-US"/>
              <a:t>嵌入与提取的信息</a:t>
            </a:r>
          </a:p>
        </p:txBody>
      </p:sp>
      <p:sp>
        <p:nvSpPr>
          <p:cNvPr id="36" name="文本框 35">
            <a:extLst>
              <a:ext uri="{FF2B5EF4-FFF2-40B4-BE49-F238E27FC236}">
                <a16:creationId xmlns:a16="http://schemas.microsoft.com/office/drawing/2014/main" id="{1B3ACD02-93E8-0C8E-DA4B-0EF27F462175}"/>
              </a:ext>
            </a:extLst>
          </p:cNvPr>
          <p:cNvSpPr txBox="1"/>
          <p:nvPr/>
        </p:nvSpPr>
        <p:spPr>
          <a:xfrm>
            <a:off x="9957783" y="5766397"/>
            <a:ext cx="1684447" cy="369332"/>
          </a:xfrm>
          <a:prstGeom prst="rect">
            <a:avLst/>
          </a:prstGeom>
          <a:noFill/>
        </p:spPr>
        <p:txBody>
          <a:bodyPr wrap="square">
            <a:spAutoFit/>
          </a:bodyPr>
          <a:lstStyle/>
          <a:p>
            <a:r>
              <a:rPr lang="en-US" altLang="zh-CN"/>
              <a:t>PSNR</a:t>
            </a:r>
            <a:r>
              <a:rPr lang="zh-CN" altLang="en-US"/>
              <a:t>： </a:t>
            </a:r>
            <a:r>
              <a:rPr lang="en-US" altLang="zh-CN"/>
              <a:t>100</a:t>
            </a:r>
            <a:endParaRPr lang="en-US" altLang="zh-CN" dirty="0"/>
          </a:p>
        </p:txBody>
      </p:sp>
    </p:spTree>
    <p:extLst>
      <p:ext uri="{BB962C8B-B14F-4D97-AF65-F5344CB8AC3E}">
        <p14:creationId xmlns:p14="http://schemas.microsoft.com/office/powerpoint/2010/main" val="3101965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3B545EC0-A41B-EF4A-BF58-CA9BE732A26C}"/>
              </a:ext>
            </a:extLst>
          </p:cNvPr>
          <p:cNvGrpSpPr/>
          <p:nvPr/>
        </p:nvGrpSpPr>
        <p:grpSpPr>
          <a:xfrm>
            <a:off x="1026732" y="2539881"/>
            <a:ext cx="4204336" cy="1301515"/>
            <a:chOff x="1026732" y="2539881"/>
            <a:chExt cx="4204336" cy="1301515"/>
          </a:xfrm>
        </p:grpSpPr>
        <p:sp>
          <p:nvSpPr>
            <p:cNvPr id="14" name="文本框 13">
              <a:extLst>
                <a:ext uri="{FF2B5EF4-FFF2-40B4-BE49-F238E27FC236}">
                  <a16:creationId xmlns:a16="http://schemas.microsoft.com/office/drawing/2014/main" id="{D077F043-411E-4D3F-8F97-53504967427A}"/>
                </a:ext>
              </a:extLst>
            </p:cNvPr>
            <p:cNvSpPr txBox="1"/>
            <p:nvPr/>
          </p:nvSpPr>
          <p:spPr>
            <a:xfrm>
              <a:off x="2550046" y="2539881"/>
              <a:ext cx="2681022" cy="685701"/>
            </a:xfrm>
            <a:prstGeom prst="rect">
              <a:avLst/>
            </a:prstGeom>
            <a:noFill/>
          </p:spPr>
          <p:txBody>
            <a:bodyPr wrap="square" rtlCol="0">
              <a:spAutoFit/>
            </a:bodyPr>
            <a:lstStyle/>
            <a:p>
              <a:pPr>
                <a:lnSpc>
                  <a:spcPct val="130000"/>
                </a:lnSpc>
              </a:pPr>
              <a:r>
                <a:rPr lang="zh-CN" altLang="en-US" sz="3200" b="1">
                  <a:solidFill>
                    <a:schemeClr val="accent1"/>
                  </a:solidFill>
                  <a:latin typeface="Helvetica" pitchFamily="2" charset="0"/>
                  <a:cs typeface="+mn-ea"/>
                  <a:sym typeface="+mn-lt"/>
                </a:rPr>
                <a:t>可逆信息隐藏</a:t>
              </a:r>
              <a:endParaRPr lang="zh-CN" altLang="en-US" sz="3200" b="1" dirty="0">
                <a:solidFill>
                  <a:schemeClr val="accent1"/>
                </a:solidFill>
                <a:latin typeface="Helvetica" pitchFamily="2" charset="0"/>
                <a:cs typeface="+mn-ea"/>
                <a:sym typeface="+mn-lt"/>
              </a:endParaRPr>
            </a:p>
          </p:txBody>
        </p:sp>
        <p:sp>
          <p:nvSpPr>
            <p:cNvPr id="161" name="椭圆 160">
              <a:extLst>
                <a:ext uri="{FF2B5EF4-FFF2-40B4-BE49-F238E27FC236}">
                  <a16:creationId xmlns:a16="http://schemas.microsoft.com/office/drawing/2014/main" id="{E5B44729-1F7D-4AD6-B529-D0A4080C316D}"/>
                </a:ext>
              </a:extLst>
            </p:cNvPr>
            <p:cNvSpPr/>
            <p:nvPr/>
          </p:nvSpPr>
          <p:spPr>
            <a:xfrm>
              <a:off x="1026732" y="2539881"/>
              <a:ext cx="1301515" cy="130151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4400" b="1" dirty="0">
                  <a:solidFill>
                    <a:schemeClr val="bg1"/>
                  </a:solidFill>
                  <a:latin typeface="Helvetica" pitchFamily="2" charset="0"/>
                  <a:cs typeface="+mn-ea"/>
                  <a:sym typeface="+mn-lt"/>
                </a:rPr>
                <a:t>01</a:t>
              </a:r>
              <a:endParaRPr lang="zh-CN" altLang="en-US" sz="4400" b="1" dirty="0">
                <a:solidFill>
                  <a:schemeClr val="bg1"/>
                </a:solidFill>
                <a:latin typeface="Helvetica" pitchFamily="2" charset="0"/>
                <a:cs typeface="+mn-ea"/>
                <a:sym typeface="+mn-lt"/>
              </a:endParaRPr>
            </a:p>
          </p:txBody>
        </p:sp>
        <p:sp>
          <p:nvSpPr>
            <p:cNvPr id="2" name="文本框 1">
              <a:extLst>
                <a:ext uri="{FF2B5EF4-FFF2-40B4-BE49-F238E27FC236}">
                  <a16:creationId xmlns:a16="http://schemas.microsoft.com/office/drawing/2014/main" id="{37EE7918-3F03-6342-BF44-D580700E11D8}"/>
                </a:ext>
              </a:extLst>
            </p:cNvPr>
            <p:cNvSpPr txBox="1"/>
            <p:nvPr/>
          </p:nvSpPr>
          <p:spPr>
            <a:xfrm>
              <a:off x="2642379" y="3280791"/>
              <a:ext cx="2441694" cy="430887"/>
            </a:xfrm>
            <a:prstGeom prst="rect">
              <a:avLst/>
            </a:prstGeom>
            <a:noFill/>
          </p:spPr>
          <p:txBody>
            <a:bodyPr wrap="none" rtlCol="0">
              <a:spAutoFit/>
            </a:bodyPr>
            <a:lstStyle/>
            <a:p>
              <a:r>
                <a:rPr kumimoji="1" lang="zh-CN" altLang="en-US" sz="2200">
                  <a:latin typeface="Helvetica Regular" pitchFamily="2" charset="0"/>
                </a:rPr>
                <a:t>可逆信息隐藏介绍</a:t>
              </a:r>
              <a:endParaRPr kumimoji="1" lang="zh-CN" altLang="en-US" sz="2200" dirty="0">
                <a:latin typeface="Helvetica Regular" pitchFamily="2" charset="0"/>
              </a:endParaRPr>
            </a:p>
          </p:txBody>
        </p:sp>
      </p:grpSp>
      <p:grpSp>
        <p:nvGrpSpPr>
          <p:cNvPr id="23" name="组合 22">
            <a:extLst>
              <a:ext uri="{FF2B5EF4-FFF2-40B4-BE49-F238E27FC236}">
                <a16:creationId xmlns:a16="http://schemas.microsoft.com/office/drawing/2014/main" id="{4CFC4B10-40A3-BB40-8797-02232851F9B8}"/>
              </a:ext>
            </a:extLst>
          </p:cNvPr>
          <p:cNvGrpSpPr/>
          <p:nvPr/>
        </p:nvGrpSpPr>
        <p:grpSpPr>
          <a:xfrm>
            <a:off x="1026731" y="4722642"/>
            <a:ext cx="5518447" cy="1510352"/>
            <a:chOff x="1026732" y="2539881"/>
            <a:chExt cx="5020106" cy="1510352"/>
          </a:xfrm>
        </p:grpSpPr>
        <p:sp>
          <p:nvSpPr>
            <p:cNvPr id="25" name="文本框 24">
              <a:extLst>
                <a:ext uri="{FF2B5EF4-FFF2-40B4-BE49-F238E27FC236}">
                  <a16:creationId xmlns:a16="http://schemas.microsoft.com/office/drawing/2014/main" id="{F03F272D-D8C7-9847-BCF8-D749D2D1EEEA}"/>
                </a:ext>
              </a:extLst>
            </p:cNvPr>
            <p:cNvSpPr txBox="1"/>
            <p:nvPr/>
          </p:nvSpPr>
          <p:spPr>
            <a:xfrm>
              <a:off x="2550045" y="2539881"/>
              <a:ext cx="3496793" cy="1309461"/>
            </a:xfrm>
            <a:prstGeom prst="rect">
              <a:avLst/>
            </a:prstGeom>
            <a:noFill/>
          </p:spPr>
          <p:txBody>
            <a:bodyPr wrap="square" rtlCol="0">
              <a:spAutoFit/>
            </a:bodyPr>
            <a:lstStyle/>
            <a:p>
              <a:pPr>
                <a:lnSpc>
                  <a:spcPct val="130000"/>
                </a:lnSpc>
              </a:pPr>
              <a:r>
                <a:rPr lang="zh-CN" altLang="en-US" sz="3200" b="1">
                  <a:solidFill>
                    <a:schemeClr val="accent1"/>
                  </a:solidFill>
                  <a:latin typeface="Helvetica" pitchFamily="2" charset="0"/>
                  <a:cs typeface="+mn-ea"/>
                  <a:sym typeface="+mn-lt"/>
                </a:rPr>
                <a:t>差分扩展直方图修改</a:t>
              </a:r>
              <a:endParaRPr lang="zh-CN" altLang="en-US" sz="3200" b="1" dirty="0">
                <a:solidFill>
                  <a:schemeClr val="accent1"/>
                </a:solidFill>
                <a:latin typeface="Helvetica" pitchFamily="2" charset="0"/>
                <a:cs typeface="+mn-ea"/>
                <a:sym typeface="+mn-lt"/>
              </a:endParaRPr>
            </a:p>
          </p:txBody>
        </p:sp>
        <p:sp>
          <p:nvSpPr>
            <p:cNvPr id="26" name="椭圆 25">
              <a:extLst>
                <a:ext uri="{FF2B5EF4-FFF2-40B4-BE49-F238E27FC236}">
                  <a16:creationId xmlns:a16="http://schemas.microsoft.com/office/drawing/2014/main" id="{8B4B399E-CEBF-A44A-B5E8-152AB3E2513D}"/>
                </a:ext>
              </a:extLst>
            </p:cNvPr>
            <p:cNvSpPr/>
            <p:nvPr/>
          </p:nvSpPr>
          <p:spPr>
            <a:xfrm>
              <a:off x="1026732" y="2539881"/>
              <a:ext cx="1183982" cy="130151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4400" b="1" dirty="0">
                  <a:solidFill>
                    <a:schemeClr val="bg1"/>
                  </a:solidFill>
                  <a:latin typeface="Helvetica" pitchFamily="2" charset="0"/>
                  <a:cs typeface="+mn-ea"/>
                  <a:sym typeface="+mn-lt"/>
                </a:rPr>
                <a:t>03</a:t>
              </a:r>
              <a:endParaRPr lang="zh-CN" altLang="en-US" sz="4400" b="1" dirty="0">
                <a:solidFill>
                  <a:schemeClr val="bg1"/>
                </a:solidFill>
                <a:latin typeface="Helvetica" pitchFamily="2" charset="0"/>
                <a:cs typeface="+mn-ea"/>
                <a:sym typeface="+mn-lt"/>
              </a:endParaRPr>
            </a:p>
          </p:txBody>
        </p:sp>
        <p:sp>
          <p:nvSpPr>
            <p:cNvPr id="27" name="文本框 26">
              <a:extLst>
                <a:ext uri="{FF2B5EF4-FFF2-40B4-BE49-F238E27FC236}">
                  <a16:creationId xmlns:a16="http://schemas.microsoft.com/office/drawing/2014/main" id="{703FFF4A-B014-6C48-902F-527B11B90AA1}"/>
                </a:ext>
              </a:extLst>
            </p:cNvPr>
            <p:cNvSpPr txBox="1"/>
            <p:nvPr/>
          </p:nvSpPr>
          <p:spPr>
            <a:xfrm>
              <a:off x="2550046" y="3280792"/>
              <a:ext cx="2477849" cy="769441"/>
            </a:xfrm>
            <a:prstGeom prst="rect">
              <a:avLst/>
            </a:prstGeom>
            <a:noFill/>
          </p:spPr>
          <p:txBody>
            <a:bodyPr wrap="none" rtlCol="0">
              <a:spAutoFit/>
            </a:bodyPr>
            <a:lstStyle/>
            <a:p>
              <a:r>
                <a:rPr kumimoji="1" lang="zh-CN" altLang="en-US" sz="2200">
                  <a:latin typeface="Helvetica Regular" pitchFamily="2" charset="0"/>
                </a:rPr>
                <a:t>差分扩展直方图修改</a:t>
              </a:r>
              <a:endParaRPr kumimoji="1" lang="en-US" altLang="zh-CN" sz="2200">
                <a:latin typeface="Helvetica Regular" pitchFamily="2" charset="0"/>
              </a:endParaRPr>
            </a:p>
            <a:p>
              <a:r>
                <a:rPr kumimoji="1" lang="zh-CN" altLang="en-US" sz="2200">
                  <a:latin typeface="Helvetica Regular" pitchFamily="2" charset="0"/>
                </a:rPr>
                <a:t>可逆信息隐藏</a:t>
              </a:r>
              <a:endParaRPr kumimoji="1" lang="zh-CN" altLang="en-US" sz="2200" dirty="0">
                <a:latin typeface="Helvetica Regular" pitchFamily="2" charset="0"/>
              </a:endParaRPr>
            </a:p>
          </p:txBody>
        </p:sp>
      </p:grpSp>
      <p:grpSp>
        <p:nvGrpSpPr>
          <p:cNvPr id="5" name="组合 4">
            <a:extLst>
              <a:ext uri="{FF2B5EF4-FFF2-40B4-BE49-F238E27FC236}">
                <a16:creationId xmlns:a16="http://schemas.microsoft.com/office/drawing/2014/main" id="{EECED70F-CBFD-1670-235C-423A01641470}"/>
              </a:ext>
            </a:extLst>
          </p:cNvPr>
          <p:cNvGrpSpPr/>
          <p:nvPr/>
        </p:nvGrpSpPr>
        <p:grpSpPr>
          <a:xfrm>
            <a:off x="7107929" y="2538027"/>
            <a:ext cx="4204336" cy="1510351"/>
            <a:chOff x="1026732" y="2539881"/>
            <a:chExt cx="4204336" cy="1510351"/>
          </a:xfrm>
        </p:grpSpPr>
        <p:sp>
          <p:nvSpPr>
            <p:cNvPr id="6" name="文本框 5">
              <a:extLst>
                <a:ext uri="{FF2B5EF4-FFF2-40B4-BE49-F238E27FC236}">
                  <a16:creationId xmlns:a16="http://schemas.microsoft.com/office/drawing/2014/main" id="{DFC5677A-5DA7-6921-1B81-233B18EB4A66}"/>
                </a:ext>
              </a:extLst>
            </p:cNvPr>
            <p:cNvSpPr txBox="1"/>
            <p:nvPr/>
          </p:nvSpPr>
          <p:spPr>
            <a:xfrm>
              <a:off x="2550046" y="2539881"/>
              <a:ext cx="2681022" cy="685701"/>
            </a:xfrm>
            <a:prstGeom prst="rect">
              <a:avLst/>
            </a:prstGeom>
            <a:noFill/>
          </p:spPr>
          <p:txBody>
            <a:bodyPr wrap="square" rtlCol="0">
              <a:spAutoFit/>
            </a:bodyPr>
            <a:lstStyle/>
            <a:p>
              <a:pPr>
                <a:lnSpc>
                  <a:spcPct val="130000"/>
                </a:lnSpc>
              </a:pPr>
              <a:r>
                <a:rPr lang="zh-CN" altLang="en-US" sz="3200" b="1">
                  <a:solidFill>
                    <a:schemeClr val="accent1"/>
                  </a:solidFill>
                  <a:latin typeface="Helvetica" pitchFamily="2" charset="0"/>
                  <a:cs typeface="+mn-ea"/>
                  <a:sym typeface="+mn-lt"/>
                </a:rPr>
                <a:t>直方图修改</a:t>
              </a:r>
              <a:endParaRPr lang="zh-CN" altLang="en-US" sz="3200" b="1" dirty="0">
                <a:solidFill>
                  <a:schemeClr val="accent1"/>
                </a:solidFill>
                <a:latin typeface="Helvetica" pitchFamily="2" charset="0"/>
                <a:cs typeface="+mn-ea"/>
                <a:sym typeface="+mn-lt"/>
              </a:endParaRPr>
            </a:p>
          </p:txBody>
        </p:sp>
        <p:sp>
          <p:nvSpPr>
            <p:cNvPr id="7" name="椭圆 6">
              <a:extLst>
                <a:ext uri="{FF2B5EF4-FFF2-40B4-BE49-F238E27FC236}">
                  <a16:creationId xmlns:a16="http://schemas.microsoft.com/office/drawing/2014/main" id="{036BA1BD-4E91-F9DC-2498-636474B243C0}"/>
                </a:ext>
              </a:extLst>
            </p:cNvPr>
            <p:cNvSpPr/>
            <p:nvPr/>
          </p:nvSpPr>
          <p:spPr>
            <a:xfrm>
              <a:off x="1026732" y="2539881"/>
              <a:ext cx="1301515" cy="130151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4400" b="1">
                  <a:solidFill>
                    <a:schemeClr val="bg1"/>
                  </a:solidFill>
                  <a:latin typeface="Helvetica" pitchFamily="2" charset="0"/>
                  <a:cs typeface="+mn-ea"/>
                  <a:sym typeface="+mn-lt"/>
                </a:rPr>
                <a:t>02</a:t>
              </a:r>
              <a:endParaRPr lang="zh-CN" altLang="en-US" sz="4400" b="1" dirty="0">
                <a:solidFill>
                  <a:schemeClr val="bg1"/>
                </a:solidFill>
                <a:latin typeface="Helvetica" pitchFamily="2" charset="0"/>
                <a:cs typeface="+mn-ea"/>
                <a:sym typeface="+mn-lt"/>
              </a:endParaRPr>
            </a:p>
          </p:txBody>
        </p:sp>
        <p:sp>
          <p:nvSpPr>
            <p:cNvPr id="8" name="文本框 7">
              <a:extLst>
                <a:ext uri="{FF2B5EF4-FFF2-40B4-BE49-F238E27FC236}">
                  <a16:creationId xmlns:a16="http://schemas.microsoft.com/office/drawing/2014/main" id="{D0E36C0C-60DF-A62B-18DE-A830BB984140}"/>
                </a:ext>
              </a:extLst>
            </p:cNvPr>
            <p:cNvSpPr txBox="1"/>
            <p:nvPr/>
          </p:nvSpPr>
          <p:spPr>
            <a:xfrm>
              <a:off x="2642379" y="3280791"/>
              <a:ext cx="1877437" cy="769441"/>
            </a:xfrm>
            <a:prstGeom prst="rect">
              <a:avLst/>
            </a:prstGeom>
            <a:noFill/>
          </p:spPr>
          <p:txBody>
            <a:bodyPr wrap="none" rtlCol="0">
              <a:spAutoFit/>
            </a:bodyPr>
            <a:lstStyle/>
            <a:p>
              <a:r>
                <a:rPr kumimoji="1" lang="zh-CN" altLang="en-US" sz="2200">
                  <a:latin typeface="Helvetica Regular" pitchFamily="2" charset="0"/>
                </a:rPr>
                <a:t>直方图修改</a:t>
              </a:r>
              <a:endParaRPr kumimoji="1" lang="en-US" altLang="zh-CN" sz="2200">
                <a:latin typeface="Helvetica Regular" pitchFamily="2" charset="0"/>
              </a:endParaRPr>
            </a:p>
            <a:p>
              <a:r>
                <a:rPr kumimoji="1" lang="zh-CN" altLang="en-US" sz="2200">
                  <a:latin typeface="Helvetica Regular" pitchFamily="2" charset="0"/>
                </a:rPr>
                <a:t>可逆信息隐藏</a:t>
              </a:r>
              <a:endParaRPr kumimoji="1" lang="zh-CN" altLang="en-US" sz="2200" dirty="0">
                <a:latin typeface="Helvetica Regular" pitchFamily="2" charset="0"/>
              </a:endParaRPr>
            </a:p>
          </p:txBody>
        </p:sp>
      </p:grpSp>
      <p:grpSp>
        <p:nvGrpSpPr>
          <p:cNvPr id="9" name="组合 8">
            <a:extLst>
              <a:ext uri="{FF2B5EF4-FFF2-40B4-BE49-F238E27FC236}">
                <a16:creationId xmlns:a16="http://schemas.microsoft.com/office/drawing/2014/main" id="{9AAC1C33-D6B9-B3CC-A234-9898EAB7BDCA}"/>
              </a:ext>
            </a:extLst>
          </p:cNvPr>
          <p:cNvGrpSpPr/>
          <p:nvPr/>
        </p:nvGrpSpPr>
        <p:grpSpPr>
          <a:xfrm>
            <a:off x="7107929" y="4720788"/>
            <a:ext cx="5020106" cy="1510352"/>
            <a:chOff x="1026732" y="2539881"/>
            <a:chExt cx="5020106" cy="1510352"/>
          </a:xfrm>
        </p:grpSpPr>
        <p:sp>
          <p:nvSpPr>
            <p:cNvPr id="10" name="文本框 9">
              <a:extLst>
                <a:ext uri="{FF2B5EF4-FFF2-40B4-BE49-F238E27FC236}">
                  <a16:creationId xmlns:a16="http://schemas.microsoft.com/office/drawing/2014/main" id="{8D1FD2C9-AF34-26E8-E4CB-C5CF7B1334E6}"/>
                </a:ext>
              </a:extLst>
            </p:cNvPr>
            <p:cNvSpPr txBox="1"/>
            <p:nvPr/>
          </p:nvSpPr>
          <p:spPr>
            <a:xfrm>
              <a:off x="2550045" y="2539881"/>
              <a:ext cx="3496793" cy="685701"/>
            </a:xfrm>
            <a:prstGeom prst="rect">
              <a:avLst/>
            </a:prstGeom>
            <a:noFill/>
          </p:spPr>
          <p:txBody>
            <a:bodyPr wrap="square" rtlCol="0">
              <a:spAutoFit/>
            </a:bodyPr>
            <a:lstStyle/>
            <a:p>
              <a:pPr>
                <a:lnSpc>
                  <a:spcPct val="130000"/>
                </a:lnSpc>
              </a:pPr>
              <a:r>
                <a:rPr lang="zh-CN" altLang="en-US" sz="3200" b="1">
                  <a:solidFill>
                    <a:schemeClr val="accent1"/>
                  </a:solidFill>
                  <a:latin typeface="Helvetica" pitchFamily="2" charset="0"/>
                  <a:cs typeface="+mn-ea"/>
                  <a:sym typeface="+mn-lt"/>
                </a:rPr>
                <a:t>结果与评估</a:t>
              </a:r>
              <a:endParaRPr lang="zh-CN" altLang="en-US" sz="3200" b="1" dirty="0">
                <a:solidFill>
                  <a:schemeClr val="accent1"/>
                </a:solidFill>
                <a:latin typeface="Helvetica" pitchFamily="2" charset="0"/>
                <a:cs typeface="+mn-ea"/>
                <a:sym typeface="+mn-lt"/>
              </a:endParaRPr>
            </a:p>
          </p:txBody>
        </p:sp>
        <p:sp>
          <p:nvSpPr>
            <p:cNvPr id="11" name="椭圆 10">
              <a:extLst>
                <a:ext uri="{FF2B5EF4-FFF2-40B4-BE49-F238E27FC236}">
                  <a16:creationId xmlns:a16="http://schemas.microsoft.com/office/drawing/2014/main" id="{1C3463CF-21C2-3FC8-D4E6-407EA6A5EA66}"/>
                </a:ext>
              </a:extLst>
            </p:cNvPr>
            <p:cNvSpPr/>
            <p:nvPr/>
          </p:nvSpPr>
          <p:spPr>
            <a:xfrm>
              <a:off x="1026732" y="2539881"/>
              <a:ext cx="1301515" cy="130151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4400" b="1">
                  <a:solidFill>
                    <a:schemeClr val="bg1"/>
                  </a:solidFill>
                  <a:latin typeface="Helvetica" pitchFamily="2" charset="0"/>
                  <a:cs typeface="+mn-ea"/>
                  <a:sym typeface="+mn-lt"/>
                </a:rPr>
                <a:t>04</a:t>
              </a:r>
              <a:endParaRPr lang="zh-CN" altLang="en-US" sz="4400" b="1" dirty="0">
                <a:solidFill>
                  <a:schemeClr val="bg1"/>
                </a:solidFill>
                <a:latin typeface="Helvetica" pitchFamily="2" charset="0"/>
                <a:cs typeface="+mn-ea"/>
                <a:sym typeface="+mn-lt"/>
              </a:endParaRPr>
            </a:p>
          </p:txBody>
        </p:sp>
        <p:sp>
          <p:nvSpPr>
            <p:cNvPr id="12" name="文本框 11">
              <a:extLst>
                <a:ext uri="{FF2B5EF4-FFF2-40B4-BE49-F238E27FC236}">
                  <a16:creationId xmlns:a16="http://schemas.microsoft.com/office/drawing/2014/main" id="{44C1BD82-6904-E4F5-FB34-05C2B74AE181}"/>
                </a:ext>
              </a:extLst>
            </p:cNvPr>
            <p:cNvSpPr txBox="1"/>
            <p:nvPr/>
          </p:nvSpPr>
          <p:spPr>
            <a:xfrm>
              <a:off x="2550046" y="3280792"/>
              <a:ext cx="2441694" cy="769441"/>
            </a:xfrm>
            <a:prstGeom prst="rect">
              <a:avLst/>
            </a:prstGeom>
            <a:noFill/>
          </p:spPr>
          <p:txBody>
            <a:bodyPr wrap="none" rtlCol="0">
              <a:spAutoFit/>
            </a:bodyPr>
            <a:lstStyle/>
            <a:p>
              <a:r>
                <a:rPr kumimoji="1" lang="zh-CN" altLang="en-US" sz="2200">
                  <a:latin typeface="Helvetica Regular" pitchFamily="2" charset="0"/>
                </a:rPr>
                <a:t>对实验算法鲁棒性</a:t>
              </a:r>
              <a:endParaRPr kumimoji="1" lang="en-US" altLang="zh-CN" sz="2200">
                <a:latin typeface="Helvetica Regular" pitchFamily="2" charset="0"/>
              </a:endParaRPr>
            </a:p>
            <a:p>
              <a:r>
                <a:rPr kumimoji="1" lang="zh-CN" altLang="en-US" sz="2200">
                  <a:latin typeface="Helvetica Regular" pitchFamily="2" charset="0"/>
                </a:rPr>
                <a:t>和结果分析与评估</a:t>
              </a:r>
              <a:endParaRPr kumimoji="1" lang="zh-CN" altLang="en-US" sz="2200" dirty="0">
                <a:latin typeface="Helvetica Regular" pitchFamily="2" charset="0"/>
              </a:endParaRPr>
            </a:p>
          </p:txBody>
        </p:sp>
      </p:grpSp>
    </p:spTree>
    <p:extLst>
      <p:ext uri="{BB962C8B-B14F-4D97-AF65-F5344CB8AC3E}">
        <p14:creationId xmlns:p14="http://schemas.microsoft.com/office/powerpoint/2010/main" val="1532823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DA96288-B37D-49F3-AFE5-CE76096C789F}"/>
              </a:ext>
            </a:extLst>
          </p:cNvPr>
          <p:cNvSpPr>
            <a:spLocks noGrp="1"/>
          </p:cNvSpPr>
          <p:nvPr>
            <p:ph type="body" sz="quarter" idx="10"/>
          </p:nvPr>
        </p:nvSpPr>
        <p:spPr/>
        <p:txBody>
          <a:bodyPr/>
          <a:lstStyle/>
          <a:p>
            <a:r>
              <a:rPr lang="zh-CN" altLang="en-US"/>
              <a:t>结果与评估</a:t>
            </a:r>
            <a:endParaRPr lang="zh-CN" altLang="en-US" dirty="0"/>
          </a:p>
        </p:txBody>
      </p:sp>
      <p:sp>
        <p:nvSpPr>
          <p:cNvPr id="4" name="pen-hand-draw-tool-with-text-lines_57224">
            <a:extLst>
              <a:ext uri="{FF2B5EF4-FFF2-40B4-BE49-F238E27FC236}">
                <a16:creationId xmlns:a16="http://schemas.microsoft.com/office/drawing/2014/main" id="{4420C80A-D064-4B7D-92BA-437F26670B8F}"/>
              </a:ext>
            </a:extLst>
          </p:cNvPr>
          <p:cNvSpPr>
            <a:spLocks noChangeAspect="1"/>
          </p:cNvSpPr>
          <p:nvPr/>
        </p:nvSpPr>
        <p:spPr bwMode="auto">
          <a:xfrm>
            <a:off x="5654081" y="2095499"/>
            <a:ext cx="883837" cy="775602"/>
          </a:xfrm>
          <a:custGeom>
            <a:avLst/>
            <a:gdLst>
              <a:gd name="connsiteX0" fmla="*/ 374524 w 598884"/>
              <a:gd name="connsiteY0" fmla="*/ 409215 h 525544"/>
              <a:gd name="connsiteX1" fmla="*/ 583467 w 598884"/>
              <a:gd name="connsiteY1" fmla="*/ 423358 h 525544"/>
              <a:gd name="connsiteX2" fmla="*/ 583467 w 598884"/>
              <a:gd name="connsiteY2" fmla="*/ 455583 h 525544"/>
              <a:gd name="connsiteX3" fmla="*/ 569366 w 598884"/>
              <a:gd name="connsiteY3" fmla="*/ 455822 h 525544"/>
              <a:gd name="connsiteX4" fmla="*/ 563631 w 598884"/>
              <a:gd name="connsiteY4" fmla="*/ 454390 h 525544"/>
              <a:gd name="connsiteX5" fmla="*/ 170241 w 598884"/>
              <a:gd name="connsiteY5" fmla="*/ 452480 h 525544"/>
              <a:gd name="connsiteX6" fmla="*/ 166656 w 598884"/>
              <a:gd name="connsiteY6" fmla="*/ 426939 h 525544"/>
              <a:gd name="connsiteX7" fmla="*/ 374524 w 598884"/>
              <a:gd name="connsiteY7" fmla="*/ 409215 h 525544"/>
              <a:gd name="connsiteX8" fmla="*/ 57662 w 598884"/>
              <a:gd name="connsiteY8" fmla="*/ 318387 h 525544"/>
              <a:gd name="connsiteX9" fmla="*/ 42366 w 598884"/>
              <a:gd name="connsiteY9" fmla="*/ 405262 h 525544"/>
              <a:gd name="connsiteX10" fmla="*/ 51448 w 598884"/>
              <a:gd name="connsiteY10" fmla="*/ 411228 h 525544"/>
              <a:gd name="connsiteX11" fmla="*/ 52165 w 598884"/>
              <a:gd name="connsiteY11" fmla="*/ 411706 h 525544"/>
              <a:gd name="connsiteX12" fmla="*/ 55511 w 598884"/>
              <a:gd name="connsiteY12" fmla="*/ 414092 h 525544"/>
              <a:gd name="connsiteX13" fmla="*/ 59096 w 598884"/>
              <a:gd name="connsiteY13" fmla="*/ 417434 h 525544"/>
              <a:gd name="connsiteX14" fmla="*/ 67939 w 598884"/>
              <a:gd name="connsiteY14" fmla="*/ 422446 h 525544"/>
              <a:gd name="connsiteX15" fmla="*/ 72719 w 598884"/>
              <a:gd name="connsiteY15" fmla="*/ 426026 h 525544"/>
              <a:gd name="connsiteX16" fmla="*/ 124104 w 598884"/>
              <a:gd name="connsiteY16" fmla="*/ 381395 h 525544"/>
              <a:gd name="connsiteX17" fmla="*/ 93034 w 598884"/>
              <a:gd name="connsiteY17" fmla="*/ 365882 h 525544"/>
              <a:gd name="connsiteX18" fmla="*/ 83235 w 598884"/>
              <a:gd name="connsiteY18" fmla="*/ 352755 h 525544"/>
              <a:gd name="connsiteX19" fmla="*/ 57662 w 598884"/>
              <a:gd name="connsiteY19" fmla="*/ 318387 h 525544"/>
              <a:gd name="connsiteX20" fmla="*/ 222811 w 598884"/>
              <a:gd name="connsiteY20" fmla="*/ 75426 h 525544"/>
              <a:gd name="connsiteX21" fmla="*/ 211339 w 598884"/>
              <a:gd name="connsiteY21" fmla="*/ 88552 h 525544"/>
              <a:gd name="connsiteX22" fmla="*/ 296184 w 598884"/>
              <a:gd name="connsiteY22" fmla="*/ 143923 h 525544"/>
              <a:gd name="connsiteX23" fmla="*/ 301442 w 598884"/>
              <a:gd name="connsiteY23" fmla="*/ 134615 h 525544"/>
              <a:gd name="connsiteX24" fmla="*/ 222811 w 598884"/>
              <a:gd name="connsiteY24" fmla="*/ 75426 h 525544"/>
              <a:gd name="connsiteX25" fmla="*/ 287299 w 598884"/>
              <a:gd name="connsiteY25" fmla="*/ 26037 h 525544"/>
              <a:gd name="connsiteX26" fmla="*/ 256510 w 598884"/>
              <a:gd name="connsiteY26" fmla="*/ 36523 h 525544"/>
              <a:gd name="connsiteX27" fmla="*/ 255315 w 598884"/>
              <a:gd name="connsiteY27" fmla="*/ 37001 h 525544"/>
              <a:gd name="connsiteX28" fmla="*/ 232371 w 598884"/>
              <a:gd name="connsiteY28" fmla="*/ 63970 h 525544"/>
              <a:gd name="connsiteX29" fmla="*/ 310046 w 598884"/>
              <a:gd name="connsiteY29" fmla="*/ 115760 h 525544"/>
              <a:gd name="connsiteX30" fmla="*/ 316977 w 598884"/>
              <a:gd name="connsiteY30" fmla="*/ 84972 h 525544"/>
              <a:gd name="connsiteX31" fmla="*/ 287299 w 598884"/>
              <a:gd name="connsiteY31" fmla="*/ 26037 h 525544"/>
              <a:gd name="connsiteX32" fmla="*/ 289820 w 598884"/>
              <a:gd name="connsiteY32" fmla="*/ 0 h 525544"/>
              <a:gd name="connsiteX33" fmla="*/ 340637 w 598884"/>
              <a:gd name="connsiteY33" fmla="*/ 96190 h 525544"/>
              <a:gd name="connsiteX34" fmla="*/ 270611 w 598884"/>
              <a:gd name="connsiteY34" fmla="*/ 234854 h 525544"/>
              <a:gd name="connsiteX35" fmla="*/ 152306 w 598884"/>
              <a:gd name="connsiteY35" fmla="*/ 391658 h 525544"/>
              <a:gd name="connsiteX36" fmla="*/ 40693 w 598884"/>
              <a:gd name="connsiteY36" fmla="*/ 482589 h 525544"/>
              <a:gd name="connsiteX37" fmla="*/ 451533 w 598884"/>
              <a:gd name="connsiteY37" fmla="*/ 489272 h 525544"/>
              <a:gd name="connsiteX38" fmla="*/ 567687 w 598884"/>
              <a:gd name="connsiteY38" fmla="*/ 516241 h 525544"/>
              <a:gd name="connsiteX39" fmla="*/ 544504 w 598884"/>
              <a:gd name="connsiteY39" fmla="*/ 519344 h 525544"/>
              <a:gd name="connsiteX40" fmla="*/ 345178 w 598884"/>
              <a:gd name="connsiteY40" fmla="*/ 522446 h 525544"/>
              <a:gd name="connsiteX41" fmla="*/ 12491 w 598884"/>
              <a:gd name="connsiteY41" fmla="*/ 507888 h 525544"/>
              <a:gd name="connsiteX42" fmla="*/ 780 w 598884"/>
              <a:gd name="connsiteY42" fmla="*/ 493568 h 525544"/>
              <a:gd name="connsiteX43" fmla="*/ 63 w 598884"/>
              <a:gd name="connsiteY43" fmla="*/ 488556 h 525544"/>
              <a:gd name="connsiteX44" fmla="*/ 44039 w 598884"/>
              <a:gd name="connsiteY44" fmla="*/ 290702 h 525544"/>
              <a:gd name="connsiteX45" fmla="*/ 48341 w 598884"/>
              <a:gd name="connsiteY45" fmla="*/ 285929 h 525544"/>
              <a:gd name="connsiteX46" fmla="*/ 138205 w 598884"/>
              <a:gd name="connsiteY46" fmla="*/ 137479 h 525544"/>
              <a:gd name="connsiteX47" fmla="*/ 241453 w 598884"/>
              <a:gd name="connsiteY47" fmla="*/ 20771 h 525544"/>
              <a:gd name="connsiteX48" fmla="*/ 245038 w 598884"/>
              <a:gd name="connsiteY48" fmla="*/ 16953 h 525544"/>
              <a:gd name="connsiteX49" fmla="*/ 289820 w 598884"/>
              <a:gd name="connsiteY49" fmla="*/ 0 h 525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98884" h="525544">
                <a:moveTo>
                  <a:pt x="374524" y="409215"/>
                </a:moveTo>
                <a:cubicBezTo>
                  <a:pt x="444849" y="410289"/>
                  <a:pt x="515353" y="416675"/>
                  <a:pt x="583467" y="423358"/>
                </a:cubicBezTo>
                <a:cubicBezTo>
                  <a:pt x="603543" y="425507"/>
                  <a:pt x="604499" y="455345"/>
                  <a:pt x="583467" y="455583"/>
                </a:cubicBezTo>
                <a:cubicBezTo>
                  <a:pt x="578687" y="455345"/>
                  <a:pt x="574146" y="455583"/>
                  <a:pt x="569366" y="455822"/>
                </a:cubicBezTo>
                <a:cubicBezTo>
                  <a:pt x="567215" y="455822"/>
                  <a:pt x="565304" y="455106"/>
                  <a:pt x="563631" y="454390"/>
                </a:cubicBezTo>
                <a:cubicBezTo>
                  <a:pt x="431465" y="446990"/>
                  <a:pt x="302645" y="442455"/>
                  <a:pt x="170241" y="452480"/>
                </a:cubicBezTo>
                <a:cubicBezTo>
                  <a:pt x="155423" y="453674"/>
                  <a:pt x="152316" y="430042"/>
                  <a:pt x="166656" y="426939"/>
                </a:cubicBezTo>
                <a:cubicBezTo>
                  <a:pt x="234053" y="412378"/>
                  <a:pt x="304199" y="408141"/>
                  <a:pt x="374524" y="409215"/>
                </a:cubicBezTo>
                <a:close/>
                <a:moveTo>
                  <a:pt x="57662" y="318387"/>
                </a:moveTo>
                <a:cubicBezTo>
                  <a:pt x="55989" y="347743"/>
                  <a:pt x="49536" y="376383"/>
                  <a:pt x="42366" y="405262"/>
                </a:cubicBezTo>
                <a:cubicBezTo>
                  <a:pt x="45712" y="405978"/>
                  <a:pt x="48341" y="408364"/>
                  <a:pt x="51448" y="411228"/>
                </a:cubicBezTo>
                <a:cubicBezTo>
                  <a:pt x="51687" y="411467"/>
                  <a:pt x="51926" y="411467"/>
                  <a:pt x="52165" y="411706"/>
                </a:cubicBezTo>
                <a:cubicBezTo>
                  <a:pt x="53360" y="412183"/>
                  <a:pt x="54555" y="412899"/>
                  <a:pt x="55511" y="414092"/>
                </a:cubicBezTo>
                <a:cubicBezTo>
                  <a:pt x="56706" y="415286"/>
                  <a:pt x="57901" y="416479"/>
                  <a:pt x="59096" y="417434"/>
                </a:cubicBezTo>
                <a:cubicBezTo>
                  <a:pt x="61725" y="419582"/>
                  <a:pt x="64593" y="421252"/>
                  <a:pt x="67939" y="422446"/>
                </a:cubicBezTo>
                <a:cubicBezTo>
                  <a:pt x="69851" y="423162"/>
                  <a:pt x="71524" y="424594"/>
                  <a:pt x="72719" y="426026"/>
                </a:cubicBezTo>
                <a:cubicBezTo>
                  <a:pt x="90644" y="412183"/>
                  <a:pt x="108091" y="397863"/>
                  <a:pt x="124104" y="381395"/>
                </a:cubicBezTo>
                <a:cubicBezTo>
                  <a:pt x="117412" y="369939"/>
                  <a:pt x="107135" y="366359"/>
                  <a:pt x="93034" y="365882"/>
                </a:cubicBezTo>
                <a:cubicBezTo>
                  <a:pt x="86581" y="365643"/>
                  <a:pt x="81084" y="359438"/>
                  <a:pt x="83235" y="352755"/>
                </a:cubicBezTo>
                <a:cubicBezTo>
                  <a:pt x="89449" y="332707"/>
                  <a:pt x="75587" y="320774"/>
                  <a:pt x="57662" y="318387"/>
                </a:cubicBezTo>
                <a:close/>
                <a:moveTo>
                  <a:pt x="222811" y="75426"/>
                </a:moveTo>
                <a:cubicBezTo>
                  <a:pt x="218987" y="79722"/>
                  <a:pt x="215163" y="84256"/>
                  <a:pt x="211339" y="88552"/>
                </a:cubicBezTo>
                <a:cubicBezTo>
                  <a:pt x="238107" y="110032"/>
                  <a:pt x="267743" y="124830"/>
                  <a:pt x="296184" y="143923"/>
                </a:cubicBezTo>
                <a:cubicBezTo>
                  <a:pt x="297857" y="140820"/>
                  <a:pt x="299769" y="137717"/>
                  <a:pt x="301442" y="134615"/>
                </a:cubicBezTo>
                <a:cubicBezTo>
                  <a:pt x="273718" y="116954"/>
                  <a:pt x="247667" y="96667"/>
                  <a:pt x="222811" y="75426"/>
                </a:cubicBezTo>
                <a:close/>
                <a:moveTo>
                  <a:pt x="287299" y="26037"/>
                </a:moveTo>
                <a:cubicBezTo>
                  <a:pt x="279140" y="25977"/>
                  <a:pt x="268997" y="29125"/>
                  <a:pt x="256510" y="36523"/>
                </a:cubicBezTo>
                <a:cubicBezTo>
                  <a:pt x="256032" y="36762"/>
                  <a:pt x="255793" y="36762"/>
                  <a:pt x="255315" y="37001"/>
                </a:cubicBezTo>
                <a:cubicBezTo>
                  <a:pt x="247667" y="46070"/>
                  <a:pt x="240019" y="55139"/>
                  <a:pt x="232371" y="63970"/>
                </a:cubicBezTo>
                <a:cubicBezTo>
                  <a:pt x="258422" y="81154"/>
                  <a:pt x="283995" y="98815"/>
                  <a:pt x="310046" y="115760"/>
                </a:cubicBezTo>
                <a:cubicBezTo>
                  <a:pt x="313631" y="106214"/>
                  <a:pt x="316260" y="95951"/>
                  <a:pt x="316977" y="84972"/>
                </a:cubicBezTo>
                <a:cubicBezTo>
                  <a:pt x="318411" y="55259"/>
                  <a:pt x="311778" y="26216"/>
                  <a:pt x="287299" y="26037"/>
                </a:cubicBezTo>
                <a:close/>
                <a:moveTo>
                  <a:pt x="289820" y="0"/>
                </a:moveTo>
                <a:cubicBezTo>
                  <a:pt x="328135" y="-22"/>
                  <a:pt x="346553" y="46070"/>
                  <a:pt x="340637" y="96190"/>
                </a:cubicBezTo>
                <a:cubicBezTo>
                  <a:pt x="334424" y="147503"/>
                  <a:pt x="296662" y="192372"/>
                  <a:pt x="270611" y="234854"/>
                </a:cubicBezTo>
                <a:cubicBezTo>
                  <a:pt x="236195" y="291418"/>
                  <a:pt x="202018" y="347504"/>
                  <a:pt x="152306" y="391658"/>
                </a:cubicBezTo>
                <a:cubicBezTo>
                  <a:pt x="132469" y="429128"/>
                  <a:pt x="77738" y="457529"/>
                  <a:pt x="40693" y="482589"/>
                </a:cubicBezTo>
                <a:cubicBezTo>
                  <a:pt x="177640" y="480441"/>
                  <a:pt x="314587" y="493807"/>
                  <a:pt x="451533" y="489272"/>
                </a:cubicBezTo>
                <a:cubicBezTo>
                  <a:pt x="469219" y="488795"/>
                  <a:pt x="581071" y="472565"/>
                  <a:pt x="567687" y="516241"/>
                </a:cubicBezTo>
                <a:cubicBezTo>
                  <a:pt x="564580" y="525788"/>
                  <a:pt x="549284" y="529845"/>
                  <a:pt x="544504" y="519344"/>
                </a:cubicBezTo>
                <a:cubicBezTo>
                  <a:pt x="541636" y="512900"/>
                  <a:pt x="357606" y="522446"/>
                  <a:pt x="345178" y="522446"/>
                </a:cubicBezTo>
                <a:cubicBezTo>
                  <a:pt x="234761" y="522446"/>
                  <a:pt x="122431" y="519582"/>
                  <a:pt x="12491" y="507888"/>
                </a:cubicBezTo>
                <a:cubicBezTo>
                  <a:pt x="4126" y="506933"/>
                  <a:pt x="63" y="499773"/>
                  <a:pt x="780" y="493568"/>
                </a:cubicBezTo>
                <a:cubicBezTo>
                  <a:pt x="302" y="492136"/>
                  <a:pt x="-176" y="490465"/>
                  <a:pt x="63" y="488556"/>
                </a:cubicBezTo>
                <a:cubicBezTo>
                  <a:pt x="8667" y="421491"/>
                  <a:pt x="29699" y="356574"/>
                  <a:pt x="44039" y="290702"/>
                </a:cubicBezTo>
                <a:cubicBezTo>
                  <a:pt x="44756" y="288077"/>
                  <a:pt x="46429" y="286406"/>
                  <a:pt x="48341" y="285929"/>
                </a:cubicBezTo>
                <a:cubicBezTo>
                  <a:pt x="69851" y="232945"/>
                  <a:pt x="105223" y="183780"/>
                  <a:pt x="138205" y="137479"/>
                </a:cubicBezTo>
                <a:cubicBezTo>
                  <a:pt x="166646" y="97860"/>
                  <a:pt x="198672" y="46309"/>
                  <a:pt x="241453" y="20771"/>
                </a:cubicBezTo>
                <a:cubicBezTo>
                  <a:pt x="242409" y="19339"/>
                  <a:pt x="243365" y="18146"/>
                  <a:pt x="245038" y="16953"/>
                </a:cubicBezTo>
                <a:cubicBezTo>
                  <a:pt x="262066" y="5139"/>
                  <a:pt x="277049" y="7"/>
                  <a:pt x="289820" y="0"/>
                </a:cubicBezTo>
                <a:close/>
              </a:path>
            </a:pathLst>
          </a:custGeom>
          <a:solidFill>
            <a:schemeClr val="bg1"/>
          </a:solidFill>
          <a:ln>
            <a:noFill/>
          </a:ln>
        </p:spPr>
      </p:sp>
    </p:spTree>
    <p:extLst>
      <p:ext uri="{BB962C8B-B14F-4D97-AF65-F5344CB8AC3E}">
        <p14:creationId xmlns:p14="http://schemas.microsoft.com/office/powerpoint/2010/main" val="3244317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684CD5-744E-449A-9584-71775D277D31}"/>
              </a:ext>
            </a:extLst>
          </p:cNvPr>
          <p:cNvSpPr>
            <a:spLocks noGrp="1"/>
          </p:cNvSpPr>
          <p:nvPr>
            <p:ph type="title"/>
          </p:nvPr>
        </p:nvSpPr>
        <p:spPr>
          <a:xfrm>
            <a:off x="1091255" y="237834"/>
            <a:ext cx="8168208" cy="790865"/>
          </a:xfrm>
        </p:spPr>
        <p:txBody>
          <a:bodyPr/>
          <a:lstStyle/>
          <a:p>
            <a:r>
              <a:rPr lang="zh-CN" altLang="en-US">
                <a:sym typeface="+mn-lt"/>
              </a:rPr>
              <a:t>鲁棒性分析</a:t>
            </a:r>
            <a:r>
              <a:rPr lang="en-US" altLang="zh-CN">
                <a:sym typeface="+mn-lt"/>
              </a:rPr>
              <a:t>-</a:t>
            </a:r>
            <a:r>
              <a:rPr lang="zh-CN" altLang="en-US">
                <a:sym typeface="+mn-lt"/>
              </a:rPr>
              <a:t>高斯噪声</a:t>
            </a:r>
            <a:endParaRPr lang="zh-CN" altLang="en-US" dirty="0">
              <a:sym typeface="+mn-lt"/>
            </a:endParaRPr>
          </a:p>
        </p:txBody>
      </p:sp>
      <p:sp>
        <p:nvSpPr>
          <p:cNvPr id="9" name="灯片编号占位符 8">
            <a:extLst>
              <a:ext uri="{FF2B5EF4-FFF2-40B4-BE49-F238E27FC236}">
                <a16:creationId xmlns:a16="http://schemas.microsoft.com/office/drawing/2014/main" id="{3846CD25-BE4D-467B-9E42-858939AA7340}"/>
              </a:ext>
            </a:extLst>
          </p:cNvPr>
          <p:cNvSpPr>
            <a:spLocks noGrp="1"/>
          </p:cNvSpPr>
          <p:nvPr>
            <p:ph type="sldNum" sz="quarter" idx="12"/>
          </p:nvPr>
        </p:nvSpPr>
        <p:spPr>
          <a:xfrm>
            <a:off x="11059885" y="6356349"/>
            <a:ext cx="430139" cy="365125"/>
          </a:xfrm>
        </p:spPr>
        <p:txBody>
          <a:bodyPr/>
          <a:lstStyle/>
          <a:p>
            <a:fld id="{2515AB8F-1C56-49E9-90C8-78D22B0C1B97}" type="slidenum">
              <a:rPr lang="zh-CN" altLang="en-US" smtClean="0">
                <a:sym typeface="+mn-lt"/>
              </a:rPr>
              <a:pPr/>
              <a:t>21</a:t>
            </a:fld>
            <a:endParaRPr lang="zh-CN" altLang="en-US">
              <a:sym typeface="+mn-lt"/>
            </a:endParaRPr>
          </a:p>
        </p:txBody>
      </p:sp>
      <p:pic>
        <p:nvPicPr>
          <p:cNvPr id="5" name="图片 4">
            <a:extLst>
              <a:ext uri="{FF2B5EF4-FFF2-40B4-BE49-F238E27FC236}">
                <a16:creationId xmlns:a16="http://schemas.microsoft.com/office/drawing/2014/main" id="{40542B45-A36D-F493-A4D4-1DCF3FD359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1907" y="3429000"/>
            <a:ext cx="1685925" cy="742950"/>
          </a:xfrm>
          <a:prstGeom prst="rect">
            <a:avLst/>
          </a:prstGeom>
        </p:spPr>
      </p:pic>
      <p:pic>
        <p:nvPicPr>
          <p:cNvPr id="8" name="图片 7">
            <a:extLst>
              <a:ext uri="{FF2B5EF4-FFF2-40B4-BE49-F238E27FC236}">
                <a16:creationId xmlns:a16="http://schemas.microsoft.com/office/drawing/2014/main" id="{720BD4D2-1B2E-4C80-333F-4639573CEA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9129" y="3429000"/>
            <a:ext cx="1685925" cy="742950"/>
          </a:xfrm>
          <a:prstGeom prst="rect">
            <a:avLst/>
          </a:prstGeom>
        </p:spPr>
      </p:pic>
      <p:pic>
        <p:nvPicPr>
          <p:cNvPr id="11" name="图片 10">
            <a:extLst>
              <a:ext uri="{FF2B5EF4-FFF2-40B4-BE49-F238E27FC236}">
                <a16:creationId xmlns:a16="http://schemas.microsoft.com/office/drawing/2014/main" id="{24E0B13A-36C7-92CA-8EFB-B91800A62B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46351" y="3429000"/>
            <a:ext cx="1685925" cy="742950"/>
          </a:xfrm>
          <a:prstGeom prst="rect">
            <a:avLst/>
          </a:prstGeom>
        </p:spPr>
      </p:pic>
      <p:sp>
        <p:nvSpPr>
          <p:cNvPr id="14" name="文本框 13">
            <a:extLst>
              <a:ext uri="{FF2B5EF4-FFF2-40B4-BE49-F238E27FC236}">
                <a16:creationId xmlns:a16="http://schemas.microsoft.com/office/drawing/2014/main" id="{3362DCF6-32A2-2B25-5DEE-BAE649EC9362}"/>
              </a:ext>
            </a:extLst>
          </p:cNvPr>
          <p:cNvSpPr txBox="1"/>
          <p:nvPr/>
        </p:nvSpPr>
        <p:spPr>
          <a:xfrm>
            <a:off x="4588643" y="4505032"/>
            <a:ext cx="801340" cy="369332"/>
          </a:xfrm>
          <a:prstGeom prst="rect">
            <a:avLst/>
          </a:prstGeom>
          <a:noFill/>
        </p:spPr>
        <p:txBody>
          <a:bodyPr wrap="square" rtlCol="0">
            <a:spAutoFit/>
          </a:bodyPr>
          <a:lstStyle/>
          <a:p>
            <a:r>
              <a:rPr lang="en-US" altLang="zh-CN"/>
              <a:t>0.001</a:t>
            </a:r>
            <a:endParaRPr lang="zh-CN" altLang="en-US"/>
          </a:p>
        </p:txBody>
      </p:sp>
      <p:sp>
        <p:nvSpPr>
          <p:cNvPr id="15" name="文本框 14">
            <a:extLst>
              <a:ext uri="{FF2B5EF4-FFF2-40B4-BE49-F238E27FC236}">
                <a16:creationId xmlns:a16="http://schemas.microsoft.com/office/drawing/2014/main" id="{33DF0FDE-7AF9-7C7C-761E-32EA17811EC7}"/>
              </a:ext>
            </a:extLst>
          </p:cNvPr>
          <p:cNvSpPr txBox="1"/>
          <p:nvPr/>
        </p:nvSpPr>
        <p:spPr>
          <a:xfrm>
            <a:off x="2281144" y="4502374"/>
            <a:ext cx="801340" cy="369332"/>
          </a:xfrm>
          <a:prstGeom prst="rect">
            <a:avLst/>
          </a:prstGeom>
          <a:noFill/>
        </p:spPr>
        <p:txBody>
          <a:bodyPr wrap="square" rtlCol="0">
            <a:spAutoFit/>
          </a:bodyPr>
          <a:lstStyle/>
          <a:p>
            <a:r>
              <a:rPr lang="zh-CN" altLang="en-US"/>
              <a:t>原始</a:t>
            </a:r>
          </a:p>
        </p:txBody>
      </p:sp>
      <p:sp>
        <p:nvSpPr>
          <p:cNvPr id="16" name="文本框 15">
            <a:extLst>
              <a:ext uri="{FF2B5EF4-FFF2-40B4-BE49-F238E27FC236}">
                <a16:creationId xmlns:a16="http://schemas.microsoft.com/office/drawing/2014/main" id="{3CF162EA-7DB7-9296-68B9-49A942942481}"/>
              </a:ext>
            </a:extLst>
          </p:cNvPr>
          <p:cNvSpPr txBox="1"/>
          <p:nvPr/>
        </p:nvSpPr>
        <p:spPr>
          <a:xfrm>
            <a:off x="9206429" y="4502374"/>
            <a:ext cx="801340" cy="369332"/>
          </a:xfrm>
          <a:prstGeom prst="rect">
            <a:avLst/>
          </a:prstGeom>
          <a:noFill/>
        </p:spPr>
        <p:txBody>
          <a:bodyPr wrap="square" rtlCol="0">
            <a:spAutoFit/>
          </a:bodyPr>
          <a:lstStyle/>
          <a:p>
            <a:r>
              <a:rPr lang="en-US" altLang="zh-CN"/>
              <a:t>0.1</a:t>
            </a:r>
            <a:endParaRPr lang="zh-CN" altLang="en-US"/>
          </a:p>
        </p:txBody>
      </p:sp>
      <p:sp>
        <p:nvSpPr>
          <p:cNvPr id="17" name="文本框 16">
            <a:extLst>
              <a:ext uri="{FF2B5EF4-FFF2-40B4-BE49-F238E27FC236}">
                <a16:creationId xmlns:a16="http://schemas.microsoft.com/office/drawing/2014/main" id="{233963A4-688F-3C68-EF95-04E3FF74178F}"/>
              </a:ext>
            </a:extLst>
          </p:cNvPr>
          <p:cNvSpPr txBox="1"/>
          <p:nvPr/>
        </p:nvSpPr>
        <p:spPr>
          <a:xfrm>
            <a:off x="6821421" y="4494400"/>
            <a:ext cx="801340" cy="369332"/>
          </a:xfrm>
          <a:prstGeom prst="rect">
            <a:avLst/>
          </a:prstGeom>
          <a:noFill/>
        </p:spPr>
        <p:txBody>
          <a:bodyPr wrap="square" rtlCol="0">
            <a:spAutoFit/>
          </a:bodyPr>
          <a:lstStyle/>
          <a:p>
            <a:r>
              <a:rPr lang="en-US" altLang="zh-CN"/>
              <a:t>0. 01</a:t>
            </a:r>
            <a:endParaRPr lang="zh-CN" altLang="en-US"/>
          </a:p>
        </p:txBody>
      </p:sp>
      <p:pic>
        <p:nvPicPr>
          <p:cNvPr id="19" name="图片 18">
            <a:extLst>
              <a:ext uri="{FF2B5EF4-FFF2-40B4-BE49-F238E27FC236}">
                <a16:creationId xmlns:a16="http://schemas.microsoft.com/office/drawing/2014/main" id="{5CB72B7C-FD47-9F80-9569-40236C21D9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13339" y="3434316"/>
            <a:ext cx="1686160" cy="743054"/>
          </a:xfrm>
          <a:prstGeom prst="rect">
            <a:avLst/>
          </a:prstGeom>
        </p:spPr>
      </p:pic>
      <p:sp>
        <p:nvSpPr>
          <p:cNvPr id="20" name="文本框 19">
            <a:extLst>
              <a:ext uri="{FF2B5EF4-FFF2-40B4-BE49-F238E27FC236}">
                <a16:creationId xmlns:a16="http://schemas.microsoft.com/office/drawing/2014/main" id="{10F61D4E-4AA7-C008-5F12-A79F974FF5E8}"/>
              </a:ext>
            </a:extLst>
          </p:cNvPr>
          <p:cNvSpPr txBox="1"/>
          <p:nvPr/>
        </p:nvSpPr>
        <p:spPr>
          <a:xfrm>
            <a:off x="2281144" y="5287081"/>
            <a:ext cx="801340" cy="369332"/>
          </a:xfrm>
          <a:prstGeom prst="rect">
            <a:avLst/>
          </a:prstGeom>
          <a:noFill/>
        </p:spPr>
        <p:txBody>
          <a:bodyPr wrap="square" rtlCol="0">
            <a:spAutoFit/>
          </a:bodyPr>
          <a:lstStyle/>
          <a:p>
            <a:r>
              <a:rPr lang="en-US" altLang="zh-CN"/>
              <a:t>PSNR</a:t>
            </a:r>
            <a:endParaRPr lang="zh-CN" altLang="en-US"/>
          </a:p>
        </p:txBody>
      </p:sp>
      <p:sp>
        <p:nvSpPr>
          <p:cNvPr id="21" name="文本框 20">
            <a:extLst>
              <a:ext uri="{FF2B5EF4-FFF2-40B4-BE49-F238E27FC236}">
                <a16:creationId xmlns:a16="http://schemas.microsoft.com/office/drawing/2014/main" id="{30676657-136D-AE6E-F386-D62038B0E913}"/>
              </a:ext>
            </a:extLst>
          </p:cNvPr>
          <p:cNvSpPr txBox="1"/>
          <p:nvPr/>
        </p:nvSpPr>
        <p:spPr>
          <a:xfrm>
            <a:off x="4553054" y="5287081"/>
            <a:ext cx="801340" cy="369332"/>
          </a:xfrm>
          <a:prstGeom prst="rect">
            <a:avLst/>
          </a:prstGeom>
          <a:noFill/>
        </p:spPr>
        <p:txBody>
          <a:bodyPr wrap="square" rtlCol="0">
            <a:spAutoFit/>
          </a:bodyPr>
          <a:lstStyle/>
          <a:p>
            <a:r>
              <a:rPr lang="en-US" altLang="zh-CN"/>
              <a:t>18.5</a:t>
            </a:r>
            <a:endParaRPr lang="zh-CN" altLang="en-US"/>
          </a:p>
        </p:txBody>
      </p:sp>
      <p:sp>
        <p:nvSpPr>
          <p:cNvPr id="22" name="文本框 21">
            <a:extLst>
              <a:ext uri="{FF2B5EF4-FFF2-40B4-BE49-F238E27FC236}">
                <a16:creationId xmlns:a16="http://schemas.microsoft.com/office/drawing/2014/main" id="{6A4F315E-86FC-7E83-18D2-2118736E809C}"/>
              </a:ext>
            </a:extLst>
          </p:cNvPr>
          <p:cNvSpPr txBox="1"/>
          <p:nvPr/>
        </p:nvSpPr>
        <p:spPr>
          <a:xfrm>
            <a:off x="6891580" y="5287081"/>
            <a:ext cx="801340" cy="369332"/>
          </a:xfrm>
          <a:prstGeom prst="rect">
            <a:avLst/>
          </a:prstGeom>
          <a:noFill/>
        </p:spPr>
        <p:txBody>
          <a:bodyPr wrap="square" rtlCol="0">
            <a:spAutoFit/>
          </a:bodyPr>
          <a:lstStyle/>
          <a:p>
            <a:r>
              <a:rPr lang="en-US" altLang="zh-CN"/>
              <a:t>9.4</a:t>
            </a:r>
            <a:endParaRPr lang="zh-CN" altLang="en-US"/>
          </a:p>
        </p:txBody>
      </p:sp>
      <p:sp>
        <p:nvSpPr>
          <p:cNvPr id="23" name="文本框 22">
            <a:extLst>
              <a:ext uri="{FF2B5EF4-FFF2-40B4-BE49-F238E27FC236}">
                <a16:creationId xmlns:a16="http://schemas.microsoft.com/office/drawing/2014/main" id="{8E17F23B-AC19-9B16-AB31-EDFAF7B0A523}"/>
              </a:ext>
            </a:extLst>
          </p:cNvPr>
          <p:cNvSpPr txBox="1"/>
          <p:nvPr/>
        </p:nvSpPr>
        <p:spPr>
          <a:xfrm>
            <a:off x="9206429" y="5287081"/>
            <a:ext cx="801340" cy="369332"/>
          </a:xfrm>
          <a:prstGeom prst="rect">
            <a:avLst/>
          </a:prstGeom>
          <a:noFill/>
        </p:spPr>
        <p:txBody>
          <a:bodyPr wrap="square" rtlCol="0">
            <a:spAutoFit/>
          </a:bodyPr>
          <a:lstStyle/>
          <a:p>
            <a:r>
              <a:rPr lang="en-US" altLang="zh-CN"/>
              <a:t>6.3</a:t>
            </a:r>
            <a:endParaRPr lang="zh-CN" altLang="en-US"/>
          </a:p>
        </p:txBody>
      </p:sp>
      <p:pic>
        <p:nvPicPr>
          <p:cNvPr id="4" name="图片 3">
            <a:extLst>
              <a:ext uri="{FF2B5EF4-FFF2-40B4-BE49-F238E27FC236}">
                <a16:creationId xmlns:a16="http://schemas.microsoft.com/office/drawing/2014/main" id="{5C5624D1-3389-EE8B-4004-6AFD9B992C8F}"/>
              </a:ext>
            </a:extLst>
          </p:cNvPr>
          <p:cNvPicPr>
            <a:picLocks noChangeAspect="1"/>
          </p:cNvPicPr>
          <p:nvPr/>
        </p:nvPicPr>
        <p:blipFill>
          <a:blip r:embed="rId7"/>
          <a:stretch>
            <a:fillRect/>
          </a:stretch>
        </p:blipFill>
        <p:spPr>
          <a:xfrm>
            <a:off x="4022898" y="1028699"/>
            <a:ext cx="1685926" cy="1685926"/>
          </a:xfrm>
          <a:prstGeom prst="rect">
            <a:avLst/>
          </a:prstGeom>
        </p:spPr>
      </p:pic>
      <p:pic>
        <p:nvPicPr>
          <p:cNvPr id="7" name="图片 6">
            <a:extLst>
              <a:ext uri="{FF2B5EF4-FFF2-40B4-BE49-F238E27FC236}">
                <a16:creationId xmlns:a16="http://schemas.microsoft.com/office/drawing/2014/main" id="{A58110DB-2222-0E32-8AF1-E945A36F067C}"/>
              </a:ext>
            </a:extLst>
          </p:cNvPr>
          <p:cNvPicPr>
            <a:picLocks noChangeAspect="1"/>
          </p:cNvPicPr>
          <p:nvPr/>
        </p:nvPicPr>
        <p:blipFill>
          <a:blip r:embed="rId8"/>
          <a:stretch>
            <a:fillRect/>
          </a:stretch>
        </p:blipFill>
        <p:spPr>
          <a:xfrm>
            <a:off x="6379127" y="1028698"/>
            <a:ext cx="1685927" cy="1685927"/>
          </a:xfrm>
          <a:prstGeom prst="rect">
            <a:avLst/>
          </a:prstGeom>
        </p:spPr>
      </p:pic>
      <p:pic>
        <p:nvPicPr>
          <p:cNvPr id="12" name="图片 11">
            <a:extLst>
              <a:ext uri="{FF2B5EF4-FFF2-40B4-BE49-F238E27FC236}">
                <a16:creationId xmlns:a16="http://schemas.microsoft.com/office/drawing/2014/main" id="{79E054AA-F382-2EAA-5DDA-D331592E62FB}"/>
              </a:ext>
            </a:extLst>
          </p:cNvPr>
          <p:cNvPicPr>
            <a:picLocks noChangeAspect="1"/>
          </p:cNvPicPr>
          <p:nvPr/>
        </p:nvPicPr>
        <p:blipFill>
          <a:blip r:embed="rId9"/>
          <a:stretch>
            <a:fillRect/>
          </a:stretch>
        </p:blipFill>
        <p:spPr>
          <a:xfrm>
            <a:off x="8640467" y="1028698"/>
            <a:ext cx="1676105" cy="1685926"/>
          </a:xfrm>
          <a:prstGeom prst="rect">
            <a:avLst/>
          </a:prstGeom>
        </p:spPr>
      </p:pic>
      <p:pic>
        <p:nvPicPr>
          <p:cNvPr id="18" name="图片 17">
            <a:extLst>
              <a:ext uri="{FF2B5EF4-FFF2-40B4-BE49-F238E27FC236}">
                <a16:creationId xmlns:a16="http://schemas.microsoft.com/office/drawing/2014/main" id="{6D3557D6-9375-AD25-4269-F4E0B50AA2B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61559" y="1028698"/>
            <a:ext cx="1685926" cy="1685926"/>
          </a:xfrm>
          <a:prstGeom prst="rect">
            <a:avLst/>
          </a:prstGeom>
        </p:spPr>
      </p:pic>
    </p:spTree>
    <p:extLst>
      <p:ext uri="{BB962C8B-B14F-4D97-AF65-F5344CB8AC3E}">
        <p14:creationId xmlns:p14="http://schemas.microsoft.com/office/powerpoint/2010/main" val="3076037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684CD5-744E-449A-9584-71775D277D31}"/>
              </a:ext>
            </a:extLst>
          </p:cNvPr>
          <p:cNvSpPr>
            <a:spLocks noGrp="1"/>
          </p:cNvSpPr>
          <p:nvPr>
            <p:ph type="title"/>
          </p:nvPr>
        </p:nvSpPr>
        <p:spPr>
          <a:xfrm>
            <a:off x="1091255" y="237834"/>
            <a:ext cx="8168208" cy="790865"/>
          </a:xfrm>
        </p:spPr>
        <p:txBody>
          <a:bodyPr/>
          <a:lstStyle/>
          <a:p>
            <a:r>
              <a:rPr lang="zh-CN" altLang="en-US">
                <a:sym typeface="+mn-lt"/>
              </a:rPr>
              <a:t>鲁棒性分析</a:t>
            </a:r>
            <a:r>
              <a:rPr lang="en-US" altLang="zh-CN">
                <a:sym typeface="+mn-lt"/>
              </a:rPr>
              <a:t>-</a:t>
            </a:r>
            <a:r>
              <a:rPr lang="zh-CN" altLang="en-US">
                <a:sym typeface="+mn-lt"/>
              </a:rPr>
              <a:t>椒盐噪声</a:t>
            </a:r>
            <a:endParaRPr lang="zh-CN" altLang="en-US" dirty="0">
              <a:sym typeface="+mn-lt"/>
            </a:endParaRPr>
          </a:p>
        </p:txBody>
      </p:sp>
      <p:sp>
        <p:nvSpPr>
          <p:cNvPr id="9" name="灯片编号占位符 8">
            <a:extLst>
              <a:ext uri="{FF2B5EF4-FFF2-40B4-BE49-F238E27FC236}">
                <a16:creationId xmlns:a16="http://schemas.microsoft.com/office/drawing/2014/main" id="{3846CD25-BE4D-467B-9E42-858939AA7340}"/>
              </a:ext>
            </a:extLst>
          </p:cNvPr>
          <p:cNvSpPr>
            <a:spLocks noGrp="1"/>
          </p:cNvSpPr>
          <p:nvPr>
            <p:ph type="sldNum" sz="quarter" idx="12"/>
          </p:nvPr>
        </p:nvSpPr>
        <p:spPr>
          <a:xfrm>
            <a:off x="11059885" y="6356349"/>
            <a:ext cx="430139" cy="365125"/>
          </a:xfrm>
        </p:spPr>
        <p:txBody>
          <a:bodyPr/>
          <a:lstStyle/>
          <a:p>
            <a:fld id="{2515AB8F-1C56-49E9-90C8-78D22B0C1B97}" type="slidenum">
              <a:rPr lang="zh-CN" altLang="en-US" smtClean="0">
                <a:sym typeface="+mn-lt"/>
              </a:rPr>
              <a:pPr/>
              <a:t>22</a:t>
            </a:fld>
            <a:endParaRPr lang="zh-CN" altLang="en-US">
              <a:sym typeface="+mn-lt"/>
            </a:endParaRPr>
          </a:p>
        </p:txBody>
      </p:sp>
      <p:sp>
        <p:nvSpPr>
          <p:cNvPr id="14" name="文本框 13">
            <a:extLst>
              <a:ext uri="{FF2B5EF4-FFF2-40B4-BE49-F238E27FC236}">
                <a16:creationId xmlns:a16="http://schemas.microsoft.com/office/drawing/2014/main" id="{3362DCF6-32A2-2B25-5DEE-BAE649EC9362}"/>
              </a:ext>
            </a:extLst>
          </p:cNvPr>
          <p:cNvSpPr txBox="1"/>
          <p:nvPr/>
        </p:nvSpPr>
        <p:spPr>
          <a:xfrm>
            <a:off x="4588643" y="4505032"/>
            <a:ext cx="801340" cy="369332"/>
          </a:xfrm>
          <a:prstGeom prst="rect">
            <a:avLst/>
          </a:prstGeom>
          <a:noFill/>
        </p:spPr>
        <p:txBody>
          <a:bodyPr wrap="square" rtlCol="0">
            <a:spAutoFit/>
          </a:bodyPr>
          <a:lstStyle/>
          <a:p>
            <a:r>
              <a:rPr lang="en-US" altLang="zh-CN"/>
              <a:t>0.001</a:t>
            </a:r>
            <a:endParaRPr lang="zh-CN" altLang="en-US"/>
          </a:p>
        </p:txBody>
      </p:sp>
      <p:sp>
        <p:nvSpPr>
          <p:cNvPr id="15" name="文本框 14">
            <a:extLst>
              <a:ext uri="{FF2B5EF4-FFF2-40B4-BE49-F238E27FC236}">
                <a16:creationId xmlns:a16="http://schemas.microsoft.com/office/drawing/2014/main" id="{33DF0FDE-7AF9-7C7C-761E-32EA17811EC7}"/>
              </a:ext>
            </a:extLst>
          </p:cNvPr>
          <p:cNvSpPr txBox="1"/>
          <p:nvPr/>
        </p:nvSpPr>
        <p:spPr>
          <a:xfrm>
            <a:off x="2281144" y="4502374"/>
            <a:ext cx="801340" cy="369332"/>
          </a:xfrm>
          <a:prstGeom prst="rect">
            <a:avLst/>
          </a:prstGeom>
          <a:noFill/>
        </p:spPr>
        <p:txBody>
          <a:bodyPr wrap="square" rtlCol="0">
            <a:spAutoFit/>
          </a:bodyPr>
          <a:lstStyle/>
          <a:p>
            <a:r>
              <a:rPr lang="zh-CN" altLang="en-US"/>
              <a:t>原始</a:t>
            </a:r>
          </a:p>
        </p:txBody>
      </p:sp>
      <p:sp>
        <p:nvSpPr>
          <p:cNvPr id="16" name="文本框 15">
            <a:extLst>
              <a:ext uri="{FF2B5EF4-FFF2-40B4-BE49-F238E27FC236}">
                <a16:creationId xmlns:a16="http://schemas.microsoft.com/office/drawing/2014/main" id="{3CF162EA-7DB7-9296-68B9-49A942942481}"/>
              </a:ext>
            </a:extLst>
          </p:cNvPr>
          <p:cNvSpPr txBox="1"/>
          <p:nvPr/>
        </p:nvSpPr>
        <p:spPr>
          <a:xfrm>
            <a:off x="9206429" y="4502374"/>
            <a:ext cx="801340" cy="369332"/>
          </a:xfrm>
          <a:prstGeom prst="rect">
            <a:avLst/>
          </a:prstGeom>
          <a:noFill/>
        </p:spPr>
        <p:txBody>
          <a:bodyPr wrap="square" rtlCol="0">
            <a:spAutoFit/>
          </a:bodyPr>
          <a:lstStyle/>
          <a:p>
            <a:r>
              <a:rPr lang="en-US" altLang="zh-CN"/>
              <a:t>0.05</a:t>
            </a:r>
            <a:endParaRPr lang="zh-CN" altLang="en-US"/>
          </a:p>
        </p:txBody>
      </p:sp>
      <p:sp>
        <p:nvSpPr>
          <p:cNvPr id="17" name="文本框 16">
            <a:extLst>
              <a:ext uri="{FF2B5EF4-FFF2-40B4-BE49-F238E27FC236}">
                <a16:creationId xmlns:a16="http://schemas.microsoft.com/office/drawing/2014/main" id="{233963A4-688F-3C68-EF95-04E3FF74178F}"/>
              </a:ext>
            </a:extLst>
          </p:cNvPr>
          <p:cNvSpPr txBox="1"/>
          <p:nvPr/>
        </p:nvSpPr>
        <p:spPr>
          <a:xfrm>
            <a:off x="6821421" y="4494400"/>
            <a:ext cx="801340" cy="369332"/>
          </a:xfrm>
          <a:prstGeom prst="rect">
            <a:avLst/>
          </a:prstGeom>
          <a:noFill/>
        </p:spPr>
        <p:txBody>
          <a:bodyPr wrap="square" rtlCol="0">
            <a:spAutoFit/>
          </a:bodyPr>
          <a:lstStyle/>
          <a:p>
            <a:r>
              <a:rPr lang="en-US" altLang="zh-CN"/>
              <a:t>0. 01</a:t>
            </a:r>
            <a:endParaRPr lang="zh-CN" altLang="en-US"/>
          </a:p>
        </p:txBody>
      </p:sp>
      <p:pic>
        <p:nvPicPr>
          <p:cNvPr id="19" name="图片 18">
            <a:extLst>
              <a:ext uri="{FF2B5EF4-FFF2-40B4-BE49-F238E27FC236}">
                <a16:creationId xmlns:a16="http://schemas.microsoft.com/office/drawing/2014/main" id="{5CB72B7C-FD47-9F80-9569-40236C21D9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3339" y="3434316"/>
            <a:ext cx="1686160" cy="743054"/>
          </a:xfrm>
          <a:prstGeom prst="rect">
            <a:avLst/>
          </a:prstGeom>
        </p:spPr>
      </p:pic>
      <p:sp>
        <p:nvSpPr>
          <p:cNvPr id="20" name="文本框 19">
            <a:extLst>
              <a:ext uri="{FF2B5EF4-FFF2-40B4-BE49-F238E27FC236}">
                <a16:creationId xmlns:a16="http://schemas.microsoft.com/office/drawing/2014/main" id="{10F61D4E-4AA7-C008-5F12-A79F974FF5E8}"/>
              </a:ext>
            </a:extLst>
          </p:cNvPr>
          <p:cNvSpPr txBox="1"/>
          <p:nvPr/>
        </p:nvSpPr>
        <p:spPr>
          <a:xfrm>
            <a:off x="2281144" y="5287081"/>
            <a:ext cx="801340" cy="369332"/>
          </a:xfrm>
          <a:prstGeom prst="rect">
            <a:avLst/>
          </a:prstGeom>
          <a:noFill/>
        </p:spPr>
        <p:txBody>
          <a:bodyPr wrap="square" rtlCol="0">
            <a:spAutoFit/>
          </a:bodyPr>
          <a:lstStyle/>
          <a:p>
            <a:r>
              <a:rPr lang="en-US" altLang="zh-CN"/>
              <a:t>PSNR</a:t>
            </a:r>
            <a:endParaRPr lang="zh-CN" altLang="en-US"/>
          </a:p>
        </p:txBody>
      </p:sp>
      <p:sp>
        <p:nvSpPr>
          <p:cNvPr id="21" name="文本框 20">
            <a:extLst>
              <a:ext uri="{FF2B5EF4-FFF2-40B4-BE49-F238E27FC236}">
                <a16:creationId xmlns:a16="http://schemas.microsoft.com/office/drawing/2014/main" id="{30676657-136D-AE6E-F386-D62038B0E913}"/>
              </a:ext>
            </a:extLst>
          </p:cNvPr>
          <p:cNvSpPr txBox="1"/>
          <p:nvPr/>
        </p:nvSpPr>
        <p:spPr>
          <a:xfrm>
            <a:off x="4553054" y="5287081"/>
            <a:ext cx="801340" cy="369332"/>
          </a:xfrm>
          <a:prstGeom prst="rect">
            <a:avLst/>
          </a:prstGeom>
          <a:noFill/>
        </p:spPr>
        <p:txBody>
          <a:bodyPr wrap="square" rtlCol="0">
            <a:spAutoFit/>
          </a:bodyPr>
          <a:lstStyle/>
          <a:p>
            <a:r>
              <a:rPr lang="en-US" altLang="zh-CN"/>
              <a:t>11.5</a:t>
            </a:r>
            <a:endParaRPr lang="zh-CN" altLang="en-US"/>
          </a:p>
        </p:txBody>
      </p:sp>
      <p:sp>
        <p:nvSpPr>
          <p:cNvPr id="22" name="文本框 21">
            <a:extLst>
              <a:ext uri="{FF2B5EF4-FFF2-40B4-BE49-F238E27FC236}">
                <a16:creationId xmlns:a16="http://schemas.microsoft.com/office/drawing/2014/main" id="{6A4F315E-86FC-7E83-18D2-2118736E809C}"/>
              </a:ext>
            </a:extLst>
          </p:cNvPr>
          <p:cNvSpPr txBox="1"/>
          <p:nvPr/>
        </p:nvSpPr>
        <p:spPr>
          <a:xfrm>
            <a:off x="6821421" y="5271623"/>
            <a:ext cx="801340" cy="369332"/>
          </a:xfrm>
          <a:prstGeom prst="rect">
            <a:avLst/>
          </a:prstGeom>
          <a:noFill/>
        </p:spPr>
        <p:txBody>
          <a:bodyPr wrap="square" rtlCol="0">
            <a:spAutoFit/>
          </a:bodyPr>
          <a:lstStyle/>
          <a:p>
            <a:r>
              <a:rPr lang="en-US" altLang="zh-CN"/>
              <a:t>7.8</a:t>
            </a:r>
            <a:endParaRPr lang="zh-CN" altLang="en-US"/>
          </a:p>
        </p:txBody>
      </p:sp>
      <p:sp>
        <p:nvSpPr>
          <p:cNvPr id="23" name="文本框 22">
            <a:extLst>
              <a:ext uri="{FF2B5EF4-FFF2-40B4-BE49-F238E27FC236}">
                <a16:creationId xmlns:a16="http://schemas.microsoft.com/office/drawing/2014/main" id="{8E17F23B-AC19-9B16-AB31-EDFAF7B0A523}"/>
              </a:ext>
            </a:extLst>
          </p:cNvPr>
          <p:cNvSpPr txBox="1"/>
          <p:nvPr/>
        </p:nvSpPr>
        <p:spPr>
          <a:xfrm>
            <a:off x="9163490" y="5247920"/>
            <a:ext cx="801340" cy="369332"/>
          </a:xfrm>
          <a:prstGeom prst="rect">
            <a:avLst/>
          </a:prstGeom>
          <a:noFill/>
        </p:spPr>
        <p:txBody>
          <a:bodyPr wrap="square" rtlCol="0">
            <a:spAutoFit/>
          </a:bodyPr>
          <a:lstStyle/>
          <a:p>
            <a:r>
              <a:rPr lang="en-US" altLang="zh-CN"/>
              <a:t>7.0</a:t>
            </a:r>
            <a:endParaRPr lang="zh-CN" altLang="en-US"/>
          </a:p>
        </p:txBody>
      </p:sp>
      <p:pic>
        <p:nvPicPr>
          <p:cNvPr id="18" name="图片 17">
            <a:extLst>
              <a:ext uri="{FF2B5EF4-FFF2-40B4-BE49-F238E27FC236}">
                <a16:creationId xmlns:a16="http://schemas.microsoft.com/office/drawing/2014/main" id="{6D3557D6-9375-AD25-4269-F4E0B50AA2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1559" y="1028698"/>
            <a:ext cx="1685926" cy="1685926"/>
          </a:xfrm>
          <a:prstGeom prst="rect">
            <a:avLst/>
          </a:prstGeom>
        </p:spPr>
      </p:pic>
      <p:pic>
        <p:nvPicPr>
          <p:cNvPr id="3" name="图片 2">
            <a:extLst>
              <a:ext uri="{FF2B5EF4-FFF2-40B4-BE49-F238E27FC236}">
                <a16:creationId xmlns:a16="http://schemas.microsoft.com/office/drawing/2014/main" id="{FCAF8514-515F-19A3-5499-0E4F48E039C4}"/>
              </a:ext>
            </a:extLst>
          </p:cNvPr>
          <p:cNvPicPr>
            <a:picLocks noChangeAspect="1"/>
          </p:cNvPicPr>
          <p:nvPr/>
        </p:nvPicPr>
        <p:blipFill>
          <a:blip r:embed="rId5"/>
          <a:stretch>
            <a:fillRect/>
          </a:stretch>
        </p:blipFill>
        <p:spPr>
          <a:xfrm>
            <a:off x="4010421" y="1043215"/>
            <a:ext cx="1682876" cy="1673035"/>
          </a:xfrm>
          <a:prstGeom prst="rect">
            <a:avLst/>
          </a:prstGeom>
        </p:spPr>
      </p:pic>
      <p:pic>
        <p:nvPicPr>
          <p:cNvPr id="6" name="图片 5">
            <a:extLst>
              <a:ext uri="{FF2B5EF4-FFF2-40B4-BE49-F238E27FC236}">
                <a16:creationId xmlns:a16="http://schemas.microsoft.com/office/drawing/2014/main" id="{1BBEB27C-0CCD-E773-5B76-1F3CD864D3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46118" y="3429000"/>
            <a:ext cx="1685927" cy="742950"/>
          </a:xfrm>
          <a:prstGeom prst="rect">
            <a:avLst/>
          </a:prstGeom>
        </p:spPr>
      </p:pic>
      <p:pic>
        <p:nvPicPr>
          <p:cNvPr id="10" name="图片 9">
            <a:extLst>
              <a:ext uri="{FF2B5EF4-FFF2-40B4-BE49-F238E27FC236}">
                <a16:creationId xmlns:a16="http://schemas.microsoft.com/office/drawing/2014/main" id="{24DBCA31-AFC6-A558-4BD0-B5A7D1711838}"/>
              </a:ext>
            </a:extLst>
          </p:cNvPr>
          <p:cNvPicPr>
            <a:picLocks noChangeAspect="1"/>
          </p:cNvPicPr>
          <p:nvPr/>
        </p:nvPicPr>
        <p:blipFill>
          <a:blip r:embed="rId7"/>
          <a:stretch>
            <a:fillRect/>
          </a:stretch>
        </p:blipFill>
        <p:spPr>
          <a:xfrm>
            <a:off x="6382312" y="1035144"/>
            <a:ext cx="1679557" cy="1673035"/>
          </a:xfrm>
          <a:prstGeom prst="rect">
            <a:avLst/>
          </a:prstGeom>
        </p:spPr>
      </p:pic>
      <p:pic>
        <p:nvPicPr>
          <p:cNvPr id="13" name="图片 12">
            <a:extLst>
              <a:ext uri="{FF2B5EF4-FFF2-40B4-BE49-F238E27FC236}">
                <a16:creationId xmlns:a16="http://schemas.microsoft.com/office/drawing/2014/main" id="{A8692DB1-0035-F56E-AA64-149192855B1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59957" y="3429000"/>
            <a:ext cx="1685925" cy="742950"/>
          </a:xfrm>
          <a:prstGeom prst="rect">
            <a:avLst/>
          </a:prstGeom>
        </p:spPr>
      </p:pic>
      <p:pic>
        <p:nvPicPr>
          <p:cNvPr id="24" name="图片 23">
            <a:extLst>
              <a:ext uri="{FF2B5EF4-FFF2-40B4-BE49-F238E27FC236}">
                <a16:creationId xmlns:a16="http://schemas.microsoft.com/office/drawing/2014/main" id="{EE912A5F-9BA0-1315-6BBC-5F66696DFC49}"/>
              </a:ext>
            </a:extLst>
          </p:cNvPr>
          <p:cNvPicPr>
            <a:picLocks noChangeAspect="1"/>
          </p:cNvPicPr>
          <p:nvPr/>
        </p:nvPicPr>
        <p:blipFill>
          <a:blip r:embed="rId9"/>
          <a:stretch>
            <a:fillRect/>
          </a:stretch>
        </p:blipFill>
        <p:spPr>
          <a:xfrm>
            <a:off x="8750884" y="1041589"/>
            <a:ext cx="1679557" cy="1676289"/>
          </a:xfrm>
          <a:prstGeom prst="rect">
            <a:avLst/>
          </a:prstGeom>
        </p:spPr>
      </p:pic>
      <p:pic>
        <p:nvPicPr>
          <p:cNvPr id="25" name="图片 24">
            <a:extLst>
              <a:ext uri="{FF2B5EF4-FFF2-40B4-BE49-F238E27FC236}">
                <a16:creationId xmlns:a16="http://schemas.microsoft.com/office/drawing/2014/main" id="{D8D4E328-4088-DD90-D5EF-BF66B0DD3B7D}"/>
              </a:ext>
            </a:extLst>
          </p:cNvPr>
          <p:cNvPicPr>
            <a:picLocks noChangeAspect="1"/>
          </p:cNvPicPr>
          <p:nvPr/>
        </p:nvPicPr>
        <p:blipFill>
          <a:blip r:embed="rId10"/>
          <a:stretch>
            <a:fillRect/>
          </a:stretch>
        </p:blipFill>
        <p:spPr>
          <a:xfrm>
            <a:off x="8721197" y="3429000"/>
            <a:ext cx="1685925" cy="742950"/>
          </a:xfrm>
          <a:prstGeom prst="rect">
            <a:avLst/>
          </a:prstGeom>
        </p:spPr>
      </p:pic>
    </p:spTree>
    <p:extLst>
      <p:ext uri="{BB962C8B-B14F-4D97-AF65-F5344CB8AC3E}">
        <p14:creationId xmlns:p14="http://schemas.microsoft.com/office/powerpoint/2010/main" val="251520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684CD5-744E-449A-9584-71775D277D31}"/>
              </a:ext>
            </a:extLst>
          </p:cNvPr>
          <p:cNvSpPr>
            <a:spLocks noGrp="1"/>
          </p:cNvSpPr>
          <p:nvPr>
            <p:ph type="title"/>
          </p:nvPr>
        </p:nvSpPr>
        <p:spPr>
          <a:xfrm>
            <a:off x="1091255" y="237834"/>
            <a:ext cx="8168208" cy="790865"/>
          </a:xfrm>
        </p:spPr>
        <p:txBody>
          <a:bodyPr/>
          <a:lstStyle/>
          <a:p>
            <a:r>
              <a:rPr lang="zh-CN" altLang="en-US">
                <a:sym typeface="+mn-lt"/>
              </a:rPr>
              <a:t>总结</a:t>
            </a:r>
            <a:endParaRPr lang="zh-CN" altLang="en-US" dirty="0">
              <a:sym typeface="+mn-lt"/>
            </a:endParaRPr>
          </a:p>
        </p:txBody>
      </p:sp>
      <p:sp>
        <p:nvSpPr>
          <p:cNvPr id="9" name="灯片编号占位符 8">
            <a:extLst>
              <a:ext uri="{FF2B5EF4-FFF2-40B4-BE49-F238E27FC236}">
                <a16:creationId xmlns:a16="http://schemas.microsoft.com/office/drawing/2014/main" id="{3846CD25-BE4D-467B-9E42-858939AA7340}"/>
              </a:ext>
            </a:extLst>
          </p:cNvPr>
          <p:cNvSpPr>
            <a:spLocks noGrp="1"/>
          </p:cNvSpPr>
          <p:nvPr>
            <p:ph type="sldNum" sz="quarter" idx="12"/>
          </p:nvPr>
        </p:nvSpPr>
        <p:spPr>
          <a:xfrm>
            <a:off x="11059885" y="6356349"/>
            <a:ext cx="430139" cy="365125"/>
          </a:xfrm>
        </p:spPr>
        <p:txBody>
          <a:bodyPr/>
          <a:lstStyle/>
          <a:p>
            <a:fld id="{2515AB8F-1C56-49E9-90C8-78D22B0C1B97}" type="slidenum">
              <a:rPr lang="zh-CN" altLang="en-US" smtClean="0">
                <a:sym typeface="+mn-lt"/>
              </a:rPr>
              <a:pPr/>
              <a:t>23</a:t>
            </a:fld>
            <a:endParaRPr lang="zh-CN" altLang="en-US">
              <a:sym typeface="+mn-lt"/>
            </a:endParaRPr>
          </a:p>
        </p:txBody>
      </p:sp>
      <p:sp>
        <p:nvSpPr>
          <p:cNvPr id="21" name="íŝļiḓè">
            <a:extLst>
              <a:ext uri="{FF2B5EF4-FFF2-40B4-BE49-F238E27FC236}">
                <a16:creationId xmlns:a16="http://schemas.microsoft.com/office/drawing/2014/main" id="{7063A707-9C98-2B34-1CAB-1D61798782B1}"/>
              </a:ext>
            </a:extLst>
          </p:cNvPr>
          <p:cNvSpPr/>
          <p:nvPr/>
        </p:nvSpPr>
        <p:spPr bwMode="auto">
          <a:xfrm>
            <a:off x="1091255" y="2218008"/>
            <a:ext cx="7255398" cy="2668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gn="just">
              <a:lnSpc>
                <a:spcPct val="130000"/>
              </a:lnSpc>
              <a:spcBef>
                <a:spcPct val="0"/>
              </a:spcBef>
              <a:spcAft>
                <a:spcPct val="0"/>
              </a:spcAft>
              <a:buFont typeface="Arial" panose="020B0604020202020204" pitchFamily="34" charset="0"/>
              <a:buChar char="•"/>
              <a:defRPr/>
            </a:pPr>
            <a:r>
              <a:rPr lang="zh-CN" altLang="en-US" sz="2000"/>
              <a:t>基于差值扩展的直方图修改算法基于图像相邻像素相近这一分布特性，使得差值高度集中，极大增加了信息嵌入容量。</a:t>
            </a:r>
            <a:endParaRPr kumimoji="0" lang="en-US" altLang="zh-CN" sz="2000" b="0" i="0" u="none" strike="noStrike" kern="1200" cap="none" spc="0" normalizeH="0" baseline="0" noProof="0">
              <a:ln>
                <a:noFill/>
              </a:ln>
              <a:solidFill>
                <a:srgbClr val="000000"/>
              </a:solidFill>
              <a:effectLst/>
              <a:uLnTx/>
              <a:uFillTx/>
              <a:cs typeface="+mn-ea"/>
              <a:sym typeface="+mn-lt"/>
            </a:endParaRPr>
          </a:p>
          <a:p>
            <a:pPr marL="171450" lvl="0" indent="-171450" algn="just">
              <a:lnSpc>
                <a:spcPct val="130000"/>
              </a:lnSpc>
              <a:spcBef>
                <a:spcPct val="0"/>
              </a:spcBef>
              <a:spcAft>
                <a:spcPct val="0"/>
              </a:spcAft>
              <a:buFont typeface="Arial" panose="020B0604020202020204" pitchFamily="34" charset="0"/>
              <a:buChar char="•"/>
              <a:defRPr/>
            </a:pPr>
            <a:r>
              <a:rPr kumimoji="0" lang="zh-CN" altLang="en-US" sz="2000" b="0" i="0" u="none" strike="noStrike" kern="1200" cap="none" spc="0" normalizeH="0" baseline="0" noProof="0">
                <a:ln>
                  <a:noFill/>
                </a:ln>
                <a:solidFill>
                  <a:srgbClr val="000000"/>
                </a:solidFill>
                <a:effectLst/>
                <a:uLnTx/>
                <a:uFillTx/>
                <a:cs typeface="+mn-ea"/>
                <a:sym typeface="+mn-lt"/>
              </a:rPr>
              <a:t>造成影响的像素相对来说会更加分散，使得嵌入信息后的图像与原图差别不大</a:t>
            </a:r>
            <a:endParaRPr kumimoji="0" lang="en-US" altLang="zh-CN" sz="2000" b="0" i="0" u="none" strike="noStrike" kern="1200" cap="none" spc="0" normalizeH="0" baseline="0" noProof="0">
              <a:ln>
                <a:noFill/>
              </a:ln>
              <a:solidFill>
                <a:srgbClr val="000000"/>
              </a:solidFill>
              <a:effectLst/>
              <a:uLnTx/>
              <a:uFillTx/>
              <a:cs typeface="+mn-ea"/>
              <a:sym typeface="+mn-lt"/>
            </a:endParaRPr>
          </a:p>
          <a:p>
            <a:pPr marL="171450" lvl="0" indent="-171450" algn="just">
              <a:lnSpc>
                <a:spcPct val="130000"/>
              </a:lnSpc>
              <a:spcBef>
                <a:spcPct val="0"/>
              </a:spcBef>
              <a:spcAft>
                <a:spcPct val="0"/>
              </a:spcAft>
              <a:buFont typeface="Arial" panose="020B0604020202020204" pitchFamily="34" charset="0"/>
              <a:buChar char="•"/>
              <a:defRPr/>
            </a:pPr>
            <a:r>
              <a:rPr lang="zh-CN" altLang="en-US" sz="2000">
                <a:solidFill>
                  <a:srgbClr val="000000"/>
                </a:solidFill>
                <a:cs typeface="+mn-ea"/>
                <a:sym typeface="+mn-lt"/>
              </a:rPr>
              <a:t>差值分布直方图中</a:t>
            </a:r>
            <a:r>
              <a:rPr lang="en-US" altLang="zh-CN" sz="2000">
                <a:solidFill>
                  <a:srgbClr val="000000"/>
                </a:solidFill>
                <a:cs typeface="+mn-ea"/>
                <a:sym typeface="+mn-lt"/>
              </a:rPr>
              <a:t>z_value</a:t>
            </a:r>
            <a:r>
              <a:rPr lang="zh-CN" altLang="en-US" sz="2000">
                <a:solidFill>
                  <a:srgbClr val="000000"/>
                </a:solidFill>
                <a:cs typeface="+mn-ea"/>
                <a:sym typeface="+mn-lt"/>
              </a:rPr>
              <a:t>为</a:t>
            </a:r>
            <a:r>
              <a:rPr lang="en-US" altLang="zh-CN" sz="2000">
                <a:solidFill>
                  <a:srgbClr val="000000"/>
                </a:solidFill>
                <a:cs typeface="+mn-ea"/>
                <a:sym typeface="+mn-lt"/>
              </a:rPr>
              <a:t>0</a:t>
            </a:r>
            <a:r>
              <a:rPr lang="zh-CN" altLang="en-US" sz="2000">
                <a:solidFill>
                  <a:srgbClr val="000000"/>
                </a:solidFill>
                <a:cs typeface="+mn-ea"/>
                <a:sym typeface="+mn-lt"/>
              </a:rPr>
              <a:t>的可能性会更大</a:t>
            </a:r>
            <a:endParaRPr lang="en-US" altLang="zh-CN" sz="2000">
              <a:solidFill>
                <a:srgbClr val="000000"/>
              </a:solidFill>
              <a:cs typeface="+mn-ea"/>
              <a:sym typeface="+mn-lt"/>
            </a:endParaRPr>
          </a:p>
          <a:p>
            <a:pPr marL="171450" lvl="0" indent="-171450" algn="just">
              <a:lnSpc>
                <a:spcPct val="130000"/>
              </a:lnSpc>
              <a:spcBef>
                <a:spcPct val="0"/>
              </a:spcBef>
              <a:spcAft>
                <a:spcPct val="0"/>
              </a:spcAft>
              <a:buFont typeface="Arial" panose="020B0604020202020204" pitchFamily="34" charset="0"/>
              <a:buChar char="•"/>
              <a:defRPr/>
            </a:pPr>
            <a:r>
              <a:rPr lang="zh-CN" altLang="en-US" sz="2000">
                <a:solidFill>
                  <a:srgbClr val="000000"/>
                </a:solidFill>
                <a:cs typeface="+mn-ea"/>
                <a:sym typeface="+mn-lt"/>
              </a:rPr>
              <a:t>鲁棒性较差</a:t>
            </a:r>
            <a:endParaRPr lang="en-US" altLang="zh-CN" sz="2000">
              <a:solidFill>
                <a:srgbClr val="000000"/>
              </a:solidFill>
              <a:cs typeface="+mn-ea"/>
              <a:sym typeface="+mn-lt"/>
            </a:endParaRPr>
          </a:p>
        </p:txBody>
      </p:sp>
    </p:spTree>
    <p:extLst>
      <p:ext uri="{BB962C8B-B14F-4D97-AF65-F5344CB8AC3E}">
        <p14:creationId xmlns:p14="http://schemas.microsoft.com/office/powerpoint/2010/main" val="3520539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684CD5-744E-449A-9584-71775D277D31}"/>
              </a:ext>
            </a:extLst>
          </p:cNvPr>
          <p:cNvSpPr>
            <a:spLocks noGrp="1"/>
          </p:cNvSpPr>
          <p:nvPr>
            <p:ph type="title"/>
          </p:nvPr>
        </p:nvSpPr>
        <p:spPr>
          <a:xfrm>
            <a:off x="1091255" y="237834"/>
            <a:ext cx="8168208" cy="790865"/>
          </a:xfrm>
        </p:spPr>
        <p:txBody>
          <a:bodyPr/>
          <a:lstStyle/>
          <a:p>
            <a:r>
              <a:rPr lang="zh-CN" altLang="en-US">
                <a:sym typeface="+mn-lt"/>
              </a:rPr>
              <a:t>参考文献</a:t>
            </a:r>
            <a:endParaRPr lang="zh-CN" altLang="en-US" dirty="0">
              <a:sym typeface="+mn-lt"/>
            </a:endParaRPr>
          </a:p>
        </p:txBody>
      </p:sp>
      <p:sp>
        <p:nvSpPr>
          <p:cNvPr id="9" name="灯片编号占位符 8">
            <a:extLst>
              <a:ext uri="{FF2B5EF4-FFF2-40B4-BE49-F238E27FC236}">
                <a16:creationId xmlns:a16="http://schemas.microsoft.com/office/drawing/2014/main" id="{3846CD25-BE4D-467B-9E42-858939AA7340}"/>
              </a:ext>
            </a:extLst>
          </p:cNvPr>
          <p:cNvSpPr>
            <a:spLocks noGrp="1"/>
          </p:cNvSpPr>
          <p:nvPr>
            <p:ph type="sldNum" sz="quarter" idx="12"/>
          </p:nvPr>
        </p:nvSpPr>
        <p:spPr>
          <a:xfrm>
            <a:off x="11059885" y="6356349"/>
            <a:ext cx="430139" cy="365125"/>
          </a:xfrm>
        </p:spPr>
        <p:txBody>
          <a:bodyPr/>
          <a:lstStyle/>
          <a:p>
            <a:fld id="{2515AB8F-1C56-49E9-90C8-78D22B0C1B97}" type="slidenum">
              <a:rPr lang="zh-CN" altLang="en-US" smtClean="0">
                <a:sym typeface="+mn-lt"/>
              </a:rPr>
              <a:pPr/>
              <a:t>24</a:t>
            </a:fld>
            <a:endParaRPr lang="zh-CN" altLang="en-US">
              <a:sym typeface="+mn-lt"/>
            </a:endParaRPr>
          </a:p>
        </p:txBody>
      </p:sp>
      <p:sp>
        <p:nvSpPr>
          <p:cNvPr id="21" name="íŝļiḓè">
            <a:extLst>
              <a:ext uri="{FF2B5EF4-FFF2-40B4-BE49-F238E27FC236}">
                <a16:creationId xmlns:a16="http://schemas.microsoft.com/office/drawing/2014/main" id="{7063A707-9C98-2B34-1CAB-1D61798782B1}"/>
              </a:ext>
            </a:extLst>
          </p:cNvPr>
          <p:cNvSpPr/>
          <p:nvPr/>
        </p:nvSpPr>
        <p:spPr bwMode="auto">
          <a:xfrm>
            <a:off x="1833376" y="2562565"/>
            <a:ext cx="7255398" cy="2668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gn="just">
              <a:lnSpc>
                <a:spcPct val="130000"/>
              </a:lnSpc>
              <a:spcBef>
                <a:spcPct val="0"/>
              </a:spcBef>
              <a:spcAft>
                <a:spcPct val="0"/>
              </a:spcAft>
              <a:buFont typeface="Arial" panose="020B0604020202020204" pitchFamily="34" charset="0"/>
              <a:buChar char="•"/>
              <a:defRPr/>
            </a:pPr>
            <a:r>
              <a:rPr lang="en-US" altLang="zh-CN" sz="2000" b="0" i="0">
                <a:solidFill>
                  <a:srgbClr val="666666"/>
                </a:solidFill>
                <a:effectLst/>
                <a:latin typeface="Microsoft yahei" panose="020B0503020204020204" pitchFamily="34" charset="-122"/>
                <a:ea typeface="Microsoft yahei" panose="020B0503020204020204" pitchFamily="34" charset="-122"/>
              </a:rPr>
              <a:t>[1]</a:t>
            </a:r>
            <a:r>
              <a:rPr lang="zh-CN" altLang="en-US" sz="2000" b="0" i="0">
                <a:solidFill>
                  <a:srgbClr val="666666"/>
                </a:solidFill>
                <a:effectLst/>
                <a:latin typeface="Microsoft yahei" panose="020B0503020204020204" pitchFamily="34" charset="-122"/>
                <a:ea typeface="Microsoft yahei" panose="020B0503020204020204" pitchFamily="34" charset="-122"/>
              </a:rPr>
              <a:t>欧博</a:t>
            </a:r>
            <a:r>
              <a:rPr lang="en-US" altLang="zh-CN" sz="2000" b="0" i="0">
                <a:solidFill>
                  <a:srgbClr val="666666"/>
                </a:solidFill>
                <a:effectLst/>
                <a:latin typeface="Microsoft yahei" panose="020B0503020204020204" pitchFamily="34" charset="-122"/>
                <a:ea typeface="Microsoft yahei" panose="020B0503020204020204" pitchFamily="34" charset="-122"/>
              </a:rPr>
              <a:t>,</a:t>
            </a:r>
            <a:r>
              <a:rPr lang="zh-CN" altLang="en-US" sz="2000" b="0" i="0">
                <a:solidFill>
                  <a:srgbClr val="666666"/>
                </a:solidFill>
                <a:effectLst/>
                <a:latin typeface="Microsoft yahei" panose="020B0503020204020204" pitchFamily="34" charset="-122"/>
                <a:ea typeface="Microsoft yahei" panose="020B0503020204020204" pitchFamily="34" charset="-122"/>
              </a:rPr>
              <a:t>李晓龙</a:t>
            </a:r>
            <a:r>
              <a:rPr lang="en-US" altLang="zh-CN" sz="2000" b="0" i="0">
                <a:solidFill>
                  <a:srgbClr val="666666"/>
                </a:solidFill>
                <a:effectLst/>
                <a:latin typeface="Microsoft yahei" panose="020B0503020204020204" pitchFamily="34" charset="-122"/>
                <a:ea typeface="Microsoft yahei" panose="020B0503020204020204" pitchFamily="34" charset="-122"/>
              </a:rPr>
              <a:t>,</a:t>
            </a:r>
            <a:r>
              <a:rPr lang="zh-CN" altLang="en-US" sz="2000" b="0" i="0">
                <a:solidFill>
                  <a:srgbClr val="666666"/>
                </a:solidFill>
                <a:effectLst/>
                <a:latin typeface="Microsoft yahei" panose="020B0503020204020204" pitchFamily="34" charset="-122"/>
                <a:ea typeface="Microsoft yahei" panose="020B0503020204020204" pitchFamily="34" charset="-122"/>
              </a:rPr>
              <a:t>倪蓉蓉</a:t>
            </a:r>
            <a:r>
              <a:rPr lang="en-US" altLang="zh-CN" sz="2000" b="0" i="0">
                <a:solidFill>
                  <a:srgbClr val="666666"/>
                </a:solidFill>
                <a:effectLst/>
                <a:latin typeface="Microsoft yahei" panose="020B0503020204020204" pitchFamily="34" charset="-122"/>
                <a:ea typeface="Microsoft yahei" panose="020B0503020204020204" pitchFamily="34" charset="-122"/>
              </a:rPr>
              <a:t>,</a:t>
            </a:r>
            <a:r>
              <a:rPr lang="zh-CN" altLang="en-US" sz="2000" b="0" i="0">
                <a:solidFill>
                  <a:srgbClr val="666666"/>
                </a:solidFill>
                <a:effectLst/>
                <a:latin typeface="Microsoft yahei" panose="020B0503020204020204" pitchFamily="34" charset="-122"/>
                <a:ea typeface="Microsoft yahei" panose="020B0503020204020204" pitchFamily="34" charset="-122"/>
              </a:rPr>
              <a:t>赵耀</a:t>
            </a:r>
            <a:r>
              <a:rPr lang="en-US" altLang="zh-CN" sz="2000" b="0" i="0">
                <a:solidFill>
                  <a:srgbClr val="666666"/>
                </a:solidFill>
                <a:effectLst/>
                <a:latin typeface="Microsoft yahei" panose="020B0503020204020204" pitchFamily="34" charset="-122"/>
                <a:ea typeface="Microsoft yahei" panose="020B0503020204020204" pitchFamily="34" charset="-122"/>
              </a:rPr>
              <a:t>.</a:t>
            </a:r>
            <a:r>
              <a:rPr lang="zh-CN" altLang="en-US" sz="2000" b="0" i="0">
                <a:solidFill>
                  <a:srgbClr val="666666"/>
                </a:solidFill>
                <a:effectLst/>
                <a:latin typeface="Microsoft yahei" panose="020B0503020204020204" pitchFamily="34" charset="-122"/>
                <a:ea typeface="Microsoft yahei" panose="020B0503020204020204" pitchFamily="34" charset="-122"/>
              </a:rPr>
              <a:t>图像可逆信息隐藏研究发展综述</a:t>
            </a:r>
            <a:r>
              <a:rPr lang="en-US" altLang="zh-CN" sz="2000" b="0" i="0">
                <a:solidFill>
                  <a:srgbClr val="666666"/>
                </a:solidFill>
                <a:effectLst/>
                <a:latin typeface="Microsoft yahei" panose="020B0503020204020204" pitchFamily="34" charset="-122"/>
                <a:ea typeface="Microsoft yahei" panose="020B0503020204020204" pitchFamily="34" charset="-122"/>
              </a:rPr>
              <a:t>[J].</a:t>
            </a:r>
            <a:r>
              <a:rPr lang="zh-CN" altLang="en-US" sz="2000" b="0" i="0">
                <a:solidFill>
                  <a:srgbClr val="666666"/>
                </a:solidFill>
                <a:effectLst/>
                <a:latin typeface="Microsoft yahei" panose="020B0503020204020204" pitchFamily="34" charset="-122"/>
                <a:ea typeface="Microsoft yahei" panose="020B0503020204020204" pitchFamily="34" charset="-122"/>
              </a:rPr>
              <a:t>北京交通大学学报</a:t>
            </a:r>
            <a:r>
              <a:rPr lang="en-US" altLang="zh-CN" sz="2000" b="0" i="0">
                <a:solidFill>
                  <a:srgbClr val="666666"/>
                </a:solidFill>
                <a:effectLst/>
                <a:latin typeface="Microsoft yahei" panose="020B0503020204020204" pitchFamily="34" charset="-122"/>
                <a:ea typeface="Microsoft yahei" panose="020B0503020204020204" pitchFamily="34" charset="-122"/>
              </a:rPr>
              <a:t>,2022,46(01):1-10.</a:t>
            </a:r>
          </a:p>
          <a:p>
            <a:pPr marL="171450" indent="-171450" algn="just">
              <a:lnSpc>
                <a:spcPct val="130000"/>
              </a:lnSpc>
              <a:spcBef>
                <a:spcPct val="0"/>
              </a:spcBef>
              <a:spcAft>
                <a:spcPct val="0"/>
              </a:spcAft>
              <a:buFont typeface="Arial" panose="020B0604020202020204" pitchFamily="34" charset="0"/>
              <a:buChar char="•"/>
              <a:defRPr/>
            </a:pPr>
            <a:r>
              <a:rPr lang="en-US" altLang="zh-CN" sz="2000">
                <a:solidFill>
                  <a:srgbClr val="666666"/>
                </a:solidFill>
                <a:latin typeface="Microsoft yahei" panose="020B0503020204020204" pitchFamily="34" charset="-122"/>
                <a:ea typeface="Microsoft yahei" panose="020B0503020204020204" pitchFamily="34" charset="-122"/>
              </a:rPr>
              <a:t>[2]</a:t>
            </a:r>
            <a:r>
              <a:rPr lang="zh-CN" altLang="en-US" sz="2000">
                <a:solidFill>
                  <a:srgbClr val="666666"/>
                </a:solidFill>
                <a:latin typeface="Microsoft yahei" panose="020B0503020204020204" pitchFamily="34" charset="-122"/>
                <a:ea typeface="Microsoft yahei" panose="020B0503020204020204" pitchFamily="34" charset="-122"/>
              </a:rPr>
              <a:t>李志佳</a:t>
            </a:r>
            <a:r>
              <a:rPr lang="en-US" altLang="zh-CN" sz="2000">
                <a:solidFill>
                  <a:srgbClr val="666666"/>
                </a:solidFill>
                <a:latin typeface="Microsoft yahei" panose="020B0503020204020204" pitchFamily="34" charset="-122"/>
                <a:ea typeface="Microsoft yahei" panose="020B0503020204020204" pitchFamily="34" charset="-122"/>
              </a:rPr>
              <a:t>. </a:t>
            </a:r>
            <a:r>
              <a:rPr lang="zh-CN" altLang="en-US" sz="2000">
                <a:solidFill>
                  <a:srgbClr val="666666"/>
                </a:solidFill>
                <a:latin typeface="Microsoft yahei" panose="020B0503020204020204" pitchFamily="34" charset="-122"/>
                <a:ea typeface="Microsoft yahei" panose="020B0503020204020204" pitchFamily="34" charset="-122"/>
              </a:rPr>
              <a:t>基于差值直方图平移的可逆信息隐藏算法研究</a:t>
            </a:r>
            <a:r>
              <a:rPr lang="en-US" altLang="zh-CN" sz="2000">
                <a:solidFill>
                  <a:srgbClr val="666666"/>
                </a:solidFill>
                <a:latin typeface="Microsoft yahei" panose="020B0503020204020204" pitchFamily="34" charset="-122"/>
                <a:ea typeface="Microsoft yahei" panose="020B0503020204020204" pitchFamily="34" charset="-122"/>
              </a:rPr>
              <a:t>[D]. </a:t>
            </a:r>
            <a:r>
              <a:rPr lang="zh-CN" altLang="en-US" sz="2000">
                <a:solidFill>
                  <a:srgbClr val="666666"/>
                </a:solidFill>
                <a:latin typeface="Microsoft yahei" panose="020B0503020204020204" pitchFamily="34" charset="-122"/>
                <a:ea typeface="Microsoft yahei" panose="020B0503020204020204" pitchFamily="34" charset="-122"/>
              </a:rPr>
              <a:t>天津</a:t>
            </a:r>
            <a:r>
              <a:rPr lang="en-US" altLang="zh-CN" sz="2000">
                <a:solidFill>
                  <a:srgbClr val="666666"/>
                </a:solidFill>
                <a:latin typeface="Microsoft yahei" panose="020B0503020204020204" pitchFamily="34" charset="-122"/>
                <a:ea typeface="Microsoft yahei" panose="020B0503020204020204" pitchFamily="34" charset="-122"/>
              </a:rPr>
              <a:t>:</a:t>
            </a:r>
            <a:r>
              <a:rPr lang="zh-CN" altLang="en-US" sz="2000">
                <a:solidFill>
                  <a:srgbClr val="666666"/>
                </a:solidFill>
                <a:latin typeface="Microsoft yahei" panose="020B0503020204020204" pitchFamily="34" charset="-122"/>
                <a:ea typeface="Microsoft yahei" panose="020B0503020204020204" pitchFamily="34" charset="-122"/>
              </a:rPr>
              <a:t>天津师范大学</a:t>
            </a:r>
            <a:r>
              <a:rPr lang="en-US" altLang="zh-CN" sz="2000">
                <a:solidFill>
                  <a:srgbClr val="666666"/>
                </a:solidFill>
                <a:latin typeface="Microsoft yahei" panose="020B0503020204020204" pitchFamily="34" charset="-122"/>
                <a:ea typeface="Microsoft yahei" panose="020B0503020204020204" pitchFamily="34" charset="-122"/>
              </a:rPr>
              <a:t>,2019.</a:t>
            </a:r>
          </a:p>
        </p:txBody>
      </p:sp>
    </p:spTree>
    <p:extLst>
      <p:ext uri="{BB962C8B-B14F-4D97-AF65-F5344CB8AC3E}">
        <p14:creationId xmlns:p14="http://schemas.microsoft.com/office/powerpoint/2010/main" val="198320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a:extLst>
              <a:ext uri="{FF2B5EF4-FFF2-40B4-BE49-F238E27FC236}">
                <a16:creationId xmlns:a16="http://schemas.microsoft.com/office/drawing/2014/main" id="{3CCF343B-4E0B-4154-8946-89391E5C2A8C}"/>
              </a:ext>
            </a:extLst>
          </p:cNvPr>
          <p:cNvSpPr>
            <a:spLocks noGrp="1"/>
          </p:cNvSpPr>
          <p:nvPr>
            <p:ph type="body" sz="quarter" idx="10"/>
          </p:nvPr>
        </p:nvSpPr>
        <p:spPr>
          <a:xfrm>
            <a:off x="3540868" y="2606037"/>
            <a:ext cx="7978032" cy="914400"/>
          </a:xfrm>
        </p:spPr>
        <p:txBody>
          <a:bodyPr/>
          <a:lstStyle/>
          <a:p>
            <a:r>
              <a:rPr lang="zh-CN" altLang="en-US"/>
              <a:t>谢谢</a:t>
            </a:r>
            <a:endParaRPr lang="zh-CN" altLang="en-US" dirty="0"/>
          </a:p>
        </p:txBody>
      </p:sp>
      <p:sp>
        <p:nvSpPr>
          <p:cNvPr id="13" name="矩形 12">
            <a:extLst>
              <a:ext uri="{FF2B5EF4-FFF2-40B4-BE49-F238E27FC236}">
                <a16:creationId xmlns:a16="http://schemas.microsoft.com/office/drawing/2014/main" id="{373CE49E-5F82-4342-8543-422E6810ABD6}"/>
              </a:ext>
            </a:extLst>
          </p:cNvPr>
          <p:cNvSpPr/>
          <p:nvPr/>
        </p:nvSpPr>
        <p:spPr>
          <a:xfrm>
            <a:off x="7465680" y="5203366"/>
            <a:ext cx="3003067" cy="597215"/>
          </a:xfrm>
          <a:prstGeom prst="rect">
            <a:avLst/>
          </a:prstGeom>
        </p:spPr>
        <p:txBody>
          <a:bodyPr wrap="square" lIns="0" rIns="0">
            <a:spAutoFit/>
          </a:bodyPr>
          <a:lstStyle/>
          <a:p>
            <a:pPr algn="r">
              <a:lnSpc>
                <a:spcPct val="130000"/>
              </a:lnSpc>
            </a:pPr>
            <a:r>
              <a:rPr lang="en-US" altLang="zh-CN" sz="2800">
                <a:solidFill>
                  <a:schemeClr val="accent1"/>
                </a:solidFill>
                <a:cs typeface="+mn-ea"/>
                <a:sym typeface="+mn-lt"/>
              </a:rPr>
              <a:t>2022/11/16</a:t>
            </a:r>
            <a:endParaRPr lang="zh-CN" altLang="en-US" sz="2800" dirty="0">
              <a:solidFill>
                <a:schemeClr val="accent1"/>
              </a:solidFill>
              <a:cs typeface="+mn-ea"/>
              <a:sym typeface="+mn-lt"/>
            </a:endParaRPr>
          </a:p>
        </p:txBody>
      </p:sp>
      <p:grpSp>
        <p:nvGrpSpPr>
          <p:cNvPr id="15" name="组合 14">
            <a:extLst>
              <a:ext uri="{FF2B5EF4-FFF2-40B4-BE49-F238E27FC236}">
                <a16:creationId xmlns:a16="http://schemas.microsoft.com/office/drawing/2014/main" id="{59E2A6ED-9948-C342-928A-5D869387DE65}"/>
              </a:ext>
            </a:extLst>
          </p:cNvPr>
          <p:cNvGrpSpPr/>
          <p:nvPr/>
        </p:nvGrpSpPr>
        <p:grpSpPr>
          <a:xfrm>
            <a:off x="7505724" y="4343403"/>
            <a:ext cx="3093812" cy="597215"/>
            <a:chOff x="4567377" y="3869996"/>
            <a:chExt cx="3093812" cy="597215"/>
          </a:xfrm>
        </p:grpSpPr>
        <p:sp>
          <p:nvSpPr>
            <p:cNvPr id="16" name="文本框 15">
              <a:extLst>
                <a:ext uri="{FF2B5EF4-FFF2-40B4-BE49-F238E27FC236}">
                  <a16:creationId xmlns:a16="http://schemas.microsoft.com/office/drawing/2014/main" id="{B8C6225F-93E1-3146-B9AB-16F1AD74C749}"/>
                </a:ext>
              </a:extLst>
            </p:cNvPr>
            <p:cNvSpPr txBox="1"/>
            <p:nvPr/>
          </p:nvSpPr>
          <p:spPr>
            <a:xfrm>
              <a:off x="4567377" y="3869996"/>
              <a:ext cx="1519187" cy="597215"/>
            </a:xfrm>
            <a:prstGeom prst="rect">
              <a:avLst/>
            </a:prstGeom>
            <a:noFill/>
          </p:spPr>
          <p:txBody>
            <a:bodyPr wrap="square" lIns="0" rIns="0" rtlCol="0">
              <a:spAutoFit/>
            </a:bodyPr>
            <a:lstStyle/>
            <a:p>
              <a:pPr algn="dist">
                <a:lnSpc>
                  <a:spcPct val="130000"/>
                </a:lnSpc>
              </a:pPr>
              <a:r>
                <a:rPr lang="zh-CN" altLang="en-US" sz="2800">
                  <a:solidFill>
                    <a:schemeClr val="accent1"/>
                  </a:solidFill>
                  <a:cs typeface="+mn-ea"/>
                  <a:sym typeface="+mn-lt"/>
                </a:rPr>
                <a:t>汇报人   </a:t>
              </a:r>
              <a:endParaRPr lang="zh-CN" altLang="en-US" sz="2800" dirty="0">
                <a:solidFill>
                  <a:schemeClr val="accent1"/>
                </a:solidFill>
                <a:cs typeface="+mn-ea"/>
                <a:sym typeface="+mn-lt"/>
              </a:endParaRPr>
            </a:p>
          </p:txBody>
        </p:sp>
        <p:sp>
          <p:nvSpPr>
            <p:cNvPr id="17" name="矩形 16">
              <a:extLst>
                <a:ext uri="{FF2B5EF4-FFF2-40B4-BE49-F238E27FC236}">
                  <a16:creationId xmlns:a16="http://schemas.microsoft.com/office/drawing/2014/main" id="{DE5B910F-70B5-2144-929A-594BC61A7F8E}"/>
                </a:ext>
              </a:extLst>
            </p:cNvPr>
            <p:cNvSpPr/>
            <p:nvPr/>
          </p:nvSpPr>
          <p:spPr>
            <a:xfrm>
              <a:off x="6362700" y="3869996"/>
              <a:ext cx="1298489" cy="597215"/>
            </a:xfrm>
            <a:prstGeom prst="rect">
              <a:avLst/>
            </a:prstGeom>
          </p:spPr>
          <p:txBody>
            <a:bodyPr wrap="square">
              <a:spAutoFit/>
            </a:bodyPr>
            <a:lstStyle/>
            <a:p>
              <a:pPr algn="dist">
                <a:lnSpc>
                  <a:spcPct val="130000"/>
                </a:lnSpc>
              </a:pPr>
              <a:r>
                <a:rPr lang="zh-CN" altLang="en-US" sz="2800">
                  <a:solidFill>
                    <a:schemeClr val="accent1"/>
                  </a:solidFill>
                  <a:cs typeface="+mn-ea"/>
                  <a:sym typeface="+mn-lt"/>
                </a:rPr>
                <a:t>周锐淇</a:t>
              </a:r>
              <a:endParaRPr lang="en-US" altLang="zh-CN" sz="2800" dirty="0">
                <a:solidFill>
                  <a:schemeClr val="accent1"/>
                </a:solidFill>
                <a:cs typeface="+mn-ea"/>
                <a:sym typeface="+mn-lt"/>
              </a:endParaRPr>
            </a:p>
          </p:txBody>
        </p:sp>
        <p:sp>
          <p:nvSpPr>
            <p:cNvPr id="18" name="文本框 17">
              <a:extLst>
                <a:ext uri="{FF2B5EF4-FFF2-40B4-BE49-F238E27FC236}">
                  <a16:creationId xmlns:a16="http://schemas.microsoft.com/office/drawing/2014/main" id="{3A7E9D4D-AFB3-8E43-A17C-77F273D0059E}"/>
                </a:ext>
              </a:extLst>
            </p:cNvPr>
            <p:cNvSpPr txBox="1"/>
            <p:nvPr/>
          </p:nvSpPr>
          <p:spPr>
            <a:xfrm>
              <a:off x="6028867" y="3906993"/>
              <a:ext cx="543739" cy="523220"/>
            </a:xfrm>
            <a:prstGeom prst="rect">
              <a:avLst/>
            </a:prstGeom>
            <a:noFill/>
          </p:spPr>
          <p:txBody>
            <a:bodyPr wrap="none" rtlCol="0">
              <a:spAutoFit/>
            </a:bodyPr>
            <a:lstStyle/>
            <a:p>
              <a:r>
                <a:rPr lang="zh-CN" altLang="en-US" sz="2800" dirty="0">
                  <a:solidFill>
                    <a:schemeClr val="accent1"/>
                  </a:solidFill>
                  <a:cs typeface="+mn-ea"/>
                  <a:sym typeface="+mn-lt"/>
                </a:rPr>
                <a:t>：</a:t>
              </a:r>
            </a:p>
          </p:txBody>
        </p:sp>
      </p:grpSp>
      <p:cxnSp>
        <p:nvCxnSpPr>
          <p:cNvPr id="23" name="直接连接符 2">
            <a:extLst>
              <a:ext uri="{FF2B5EF4-FFF2-40B4-BE49-F238E27FC236}">
                <a16:creationId xmlns:a16="http://schemas.microsoft.com/office/drawing/2014/main" id="{3895250C-B58B-A249-847C-74ECDF1A3148}"/>
              </a:ext>
            </a:extLst>
          </p:cNvPr>
          <p:cNvCxnSpPr/>
          <p:nvPr/>
        </p:nvCxnSpPr>
        <p:spPr>
          <a:xfrm>
            <a:off x="10599536" y="4343403"/>
            <a:ext cx="0" cy="1404000"/>
          </a:xfrm>
          <a:prstGeom prst="line">
            <a:avLst/>
          </a:prstGeom>
          <a:ln w="50800" cmpd="thickThi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977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0A3E8CC4-1818-4D10-86F3-154040FDC6C4}"/>
              </a:ext>
            </a:extLst>
          </p:cNvPr>
          <p:cNvSpPr>
            <a:spLocks noGrp="1"/>
          </p:cNvSpPr>
          <p:nvPr>
            <p:ph type="body" sz="quarter" idx="10"/>
          </p:nvPr>
        </p:nvSpPr>
        <p:spPr/>
        <p:txBody>
          <a:bodyPr/>
          <a:lstStyle/>
          <a:p>
            <a:r>
              <a:rPr lang="zh-CN" altLang="en-US">
                <a:cs typeface="+mn-ea"/>
                <a:sym typeface="+mn-lt"/>
              </a:rPr>
              <a:t>可逆信息隐藏</a:t>
            </a:r>
            <a:endParaRPr lang="zh-CN" altLang="en-US" dirty="0">
              <a:cs typeface="+mn-ea"/>
              <a:sym typeface="+mn-lt"/>
            </a:endParaRPr>
          </a:p>
        </p:txBody>
      </p:sp>
      <p:sp>
        <p:nvSpPr>
          <p:cNvPr id="14" name="three-books_73757">
            <a:extLst>
              <a:ext uri="{FF2B5EF4-FFF2-40B4-BE49-F238E27FC236}">
                <a16:creationId xmlns:a16="http://schemas.microsoft.com/office/drawing/2014/main" id="{EC2B8D32-C0D9-4F52-AA32-513B2842F8D8}"/>
              </a:ext>
            </a:extLst>
          </p:cNvPr>
          <p:cNvSpPr>
            <a:spLocks/>
          </p:cNvSpPr>
          <p:nvPr/>
        </p:nvSpPr>
        <p:spPr bwMode="auto">
          <a:xfrm>
            <a:off x="5628000" y="2068866"/>
            <a:ext cx="936000" cy="828000"/>
          </a:xfrm>
          <a:custGeom>
            <a:avLst/>
            <a:gdLst>
              <a:gd name="T0" fmla="*/ 2471 w 2903"/>
              <a:gd name="T1" fmla="*/ 1598 h 2261"/>
              <a:gd name="T2" fmla="*/ 2471 w 2903"/>
              <a:gd name="T3" fmla="*/ 2127 h 2261"/>
              <a:gd name="T4" fmla="*/ 2505 w 2903"/>
              <a:gd name="T5" fmla="*/ 2127 h 2261"/>
              <a:gd name="T6" fmla="*/ 2572 w 2903"/>
              <a:gd name="T7" fmla="*/ 2194 h 2261"/>
              <a:gd name="T8" fmla="*/ 2505 w 2903"/>
              <a:gd name="T9" fmla="*/ 2261 h 2261"/>
              <a:gd name="T10" fmla="*/ 2405 w 2903"/>
              <a:gd name="T11" fmla="*/ 2261 h 2261"/>
              <a:gd name="T12" fmla="*/ 2124 w 2903"/>
              <a:gd name="T13" fmla="*/ 2261 h 2261"/>
              <a:gd name="T14" fmla="*/ 398 w 2903"/>
              <a:gd name="T15" fmla="*/ 2261 h 2261"/>
              <a:gd name="T16" fmla="*/ 0 w 2903"/>
              <a:gd name="T17" fmla="*/ 1863 h 2261"/>
              <a:gd name="T18" fmla="*/ 398 w 2903"/>
              <a:gd name="T19" fmla="*/ 1465 h 2261"/>
              <a:gd name="T20" fmla="*/ 2124 w 2903"/>
              <a:gd name="T21" fmla="*/ 1465 h 2261"/>
              <a:gd name="T22" fmla="*/ 2405 w 2903"/>
              <a:gd name="T23" fmla="*/ 1465 h 2261"/>
              <a:gd name="T24" fmla="*/ 2505 w 2903"/>
              <a:gd name="T25" fmla="*/ 1465 h 2261"/>
              <a:gd name="T26" fmla="*/ 2572 w 2903"/>
              <a:gd name="T27" fmla="*/ 1532 h 2261"/>
              <a:gd name="T28" fmla="*/ 2505 w 2903"/>
              <a:gd name="T29" fmla="*/ 1598 h 2261"/>
              <a:gd name="T30" fmla="*/ 2471 w 2903"/>
              <a:gd name="T31" fmla="*/ 1598 h 2261"/>
              <a:gd name="T32" fmla="*/ 2836 w 2903"/>
              <a:gd name="T33" fmla="*/ 1195 h 2261"/>
              <a:gd name="T34" fmla="*/ 2786 w 2903"/>
              <a:gd name="T35" fmla="*/ 1195 h 2261"/>
              <a:gd name="T36" fmla="*/ 2786 w 2903"/>
              <a:gd name="T37" fmla="*/ 786 h 2261"/>
              <a:gd name="T38" fmla="*/ 2836 w 2903"/>
              <a:gd name="T39" fmla="*/ 786 h 2261"/>
              <a:gd name="T40" fmla="*/ 2903 w 2903"/>
              <a:gd name="T41" fmla="*/ 720 h 2261"/>
              <a:gd name="T42" fmla="*/ 2836 w 2903"/>
              <a:gd name="T43" fmla="*/ 653 h 2261"/>
              <a:gd name="T44" fmla="*/ 2720 w 2903"/>
              <a:gd name="T45" fmla="*/ 653 h 2261"/>
              <a:gd name="T46" fmla="*/ 2455 w 2903"/>
              <a:gd name="T47" fmla="*/ 653 h 2261"/>
              <a:gd name="T48" fmla="*/ 1005 w 2903"/>
              <a:gd name="T49" fmla="*/ 653 h 2261"/>
              <a:gd name="T50" fmla="*/ 668 w 2903"/>
              <a:gd name="T51" fmla="*/ 991 h 2261"/>
              <a:gd name="T52" fmla="*/ 1005 w 2903"/>
              <a:gd name="T53" fmla="*/ 1328 h 2261"/>
              <a:gd name="T54" fmla="*/ 2455 w 2903"/>
              <a:gd name="T55" fmla="*/ 1328 h 2261"/>
              <a:gd name="T56" fmla="*/ 2720 w 2903"/>
              <a:gd name="T57" fmla="*/ 1328 h 2261"/>
              <a:gd name="T58" fmla="*/ 2836 w 2903"/>
              <a:gd name="T59" fmla="*/ 1328 h 2261"/>
              <a:gd name="T60" fmla="*/ 2903 w 2903"/>
              <a:gd name="T61" fmla="*/ 1262 h 2261"/>
              <a:gd name="T62" fmla="*/ 2836 w 2903"/>
              <a:gd name="T63" fmla="*/ 1195 h 2261"/>
              <a:gd name="T64" fmla="*/ 226 w 2903"/>
              <a:gd name="T65" fmla="*/ 405 h 2261"/>
              <a:gd name="T66" fmla="*/ 159 w 2903"/>
              <a:gd name="T67" fmla="*/ 472 h 2261"/>
              <a:gd name="T68" fmla="*/ 226 w 2903"/>
              <a:gd name="T69" fmla="*/ 539 h 2261"/>
              <a:gd name="T70" fmla="*/ 323 w 2903"/>
              <a:gd name="T71" fmla="*/ 539 h 2261"/>
              <a:gd name="T72" fmla="*/ 671 w 2903"/>
              <a:gd name="T73" fmla="*/ 539 h 2261"/>
              <a:gd name="T74" fmla="*/ 2248 w 2903"/>
              <a:gd name="T75" fmla="*/ 539 h 2261"/>
              <a:gd name="T76" fmla="*/ 2517 w 2903"/>
              <a:gd name="T77" fmla="*/ 269 h 2261"/>
              <a:gd name="T78" fmla="*/ 2248 w 2903"/>
              <a:gd name="T79" fmla="*/ 0 h 2261"/>
              <a:gd name="T80" fmla="*/ 671 w 2903"/>
              <a:gd name="T81" fmla="*/ 0 h 2261"/>
              <a:gd name="T82" fmla="*/ 323 w 2903"/>
              <a:gd name="T83" fmla="*/ 0 h 2261"/>
              <a:gd name="T84" fmla="*/ 226 w 2903"/>
              <a:gd name="T85" fmla="*/ 0 h 2261"/>
              <a:gd name="T86" fmla="*/ 159 w 2903"/>
              <a:gd name="T87" fmla="*/ 66 h 2261"/>
              <a:gd name="T88" fmla="*/ 226 w 2903"/>
              <a:gd name="T89" fmla="*/ 133 h 2261"/>
              <a:gd name="T90" fmla="*/ 257 w 2903"/>
              <a:gd name="T91" fmla="*/ 133 h 2261"/>
              <a:gd name="T92" fmla="*/ 257 w 2903"/>
              <a:gd name="T93" fmla="*/ 405 h 2261"/>
              <a:gd name="T94" fmla="*/ 226 w 2903"/>
              <a:gd name="T95" fmla="*/ 405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3" h="2261">
                <a:moveTo>
                  <a:pt x="2471" y="1598"/>
                </a:moveTo>
                <a:lnTo>
                  <a:pt x="2471" y="2127"/>
                </a:lnTo>
                <a:lnTo>
                  <a:pt x="2505" y="2127"/>
                </a:lnTo>
                <a:cubicBezTo>
                  <a:pt x="2542" y="2127"/>
                  <a:pt x="2572" y="2157"/>
                  <a:pt x="2572" y="2194"/>
                </a:cubicBezTo>
                <a:cubicBezTo>
                  <a:pt x="2572" y="2231"/>
                  <a:pt x="2542" y="2261"/>
                  <a:pt x="2505" y="2261"/>
                </a:cubicBezTo>
                <a:lnTo>
                  <a:pt x="2405" y="2261"/>
                </a:lnTo>
                <a:lnTo>
                  <a:pt x="2124" y="2261"/>
                </a:lnTo>
                <a:lnTo>
                  <a:pt x="398" y="2261"/>
                </a:lnTo>
                <a:cubicBezTo>
                  <a:pt x="178" y="2261"/>
                  <a:pt x="0" y="2082"/>
                  <a:pt x="0" y="1863"/>
                </a:cubicBezTo>
                <a:cubicBezTo>
                  <a:pt x="0" y="1643"/>
                  <a:pt x="178" y="1465"/>
                  <a:pt x="398" y="1465"/>
                </a:cubicBezTo>
                <a:lnTo>
                  <a:pt x="2124" y="1465"/>
                </a:lnTo>
                <a:lnTo>
                  <a:pt x="2405" y="1465"/>
                </a:lnTo>
                <a:lnTo>
                  <a:pt x="2505" y="1465"/>
                </a:lnTo>
                <a:cubicBezTo>
                  <a:pt x="2542" y="1465"/>
                  <a:pt x="2572" y="1495"/>
                  <a:pt x="2572" y="1532"/>
                </a:cubicBezTo>
                <a:cubicBezTo>
                  <a:pt x="2572" y="1568"/>
                  <a:pt x="2542" y="1598"/>
                  <a:pt x="2505" y="1598"/>
                </a:cubicBezTo>
                <a:lnTo>
                  <a:pt x="2471" y="1598"/>
                </a:lnTo>
                <a:close/>
                <a:moveTo>
                  <a:pt x="2836" y="1195"/>
                </a:moveTo>
                <a:lnTo>
                  <a:pt x="2786" y="1195"/>
                </a:lnTo>
                <a:lnTo>
                  <a:pt x="2786" y="786"/>
                </a:lnTo>
                <a:lnTo>
                  <a:pt x="2836" y="786"/>
                </a:lnTo>
                <a:cubicBezTo>
                  <a:pt x="2873" y="786"/>
                  <a:pt x="2903" y="757"/>
                  <a:pt x="2903" y="720"/>
                </a:cubicBezTo>
                <a:cubicBezTo>
                  <a:pt x="2903" y="683"/>
                  <a:pt x="2873" y="653"/>
                  <a:pt x="2836" y="653"/>
                </a:cubicBezTo>
                <a:lnTo>
                  <a:pt x="2720" y="653"/>
                </a:lnTo>
                <a:lnTo>
                  <a:pt x="2455" y="653"/>
                </a:lnTo>
                <a:lnTo>
                  <a:pt x="1005" y="653"/>
                </a:lnTo>
                <a:cubicBezTo>
                  <a:pt x="819" y="653"/>
                  <a:pt x="668" y="805"/>
                  <a:pt x="668" y="991"/>
                </a:cubicBezTo>
                <a:cubicBezTo>
                  <a:pt x="668" y="1177"/>
                  <a:pt x="819" y="1328"/>
                  <a:pt x="1005" y="1328"/>
                </a:cubicBezTo>
                <a:lnTo>
                  <a:pt x="2455" y="1328"/>
                </a:lnTo>
                <a:lnTo>
                  <a:pt x="2720" y="1328"/>
                </a:lnTo>
                <a:lnTo>
                  <a:pt x="2836" y="1328"/>
                </a:lnTo>
                <a:cubicBezTo>
                  <a:pt x="2873" y="1328"/>
                  <a:pt x="2903" y="1299"/>
                  <a:pt x="2903" y="1262"/>
                </a:cubicBezTo>
                <a:cubicBezTo>
                  <a:pt x="2903" y="1225"/>
                  <a:pt x="2873" y="1195"/>
                  <a:pt x="2836" y="1195"/>
                </a:cubicBezTo>
                <a:close/>
                <a:moveTo>
                  <a:pt x="226" y="405"/>
                </a:moveTo>
                <a:cubicBezTo>
                  <a:pt x="189" y="405"/>
                  <a:pt x="159" y="435"/>
                  <a:pt x="159" y="472"/>
                </a:cubicBezTo>
                <a:cubicBezTo>
                  <a:pt x="159" y="509"/>
                  <a:pt x="189" y="539"/>
                  <a:pt x="226" y="539"/>
                </a:cubicBezTo>
                <a:lnTo>
                  <a:pt x="323" y="539"/>
                </a:lnTo>
                <a:lnTo>
                  <a:pt x="671" y="539"/>
                </a:lnTo>
                <a:lnTo>
                  <a:pt x="2248" y="539"/>
                </a:lnTo>
                <a:cubicBezTo>
                  <a:pt x="2396" y="539"/>
                  <a:pt x="2517" y="418"/>
                  <a:pt x="2517" y="269"/>
                </a:cubicBezTo>
                <a:cubicBezTo>
                  <a:pt x="2517" y="121"/>
                  <a:pt x="2396" y="0"/>
                  <a:pt x="2248" y="0"/>
                </a:cubicBezTo>
                <a:lnTo>
                  <a:pt x="671" y="0"/>
                </a:lnTo>
                <a:lnTo>
                  <a:pt x="323" y="0"/>
                </a:lnTo>
                <a:lnTo>
                  <a:pt x="226" y="0"/>
                </a:lnTo>
                <a:cubicBezTo>
                  <a:pt x="189" y="0"/>
                  <a:pt x="159" y="30"/>
                  <a:pt x="159" y="66"/>
                </a:cubicBezTo>
                <a:cubicBezTo>
                  <a:pt x="159" y="103"/>
                  <a:pt x="189" y="133"/>
                  <a:pt x="226" y="133"/>
                </a:cubicBezTo>
                <a:lnTo>
                  <a:pt x="257" y="133"/>
                </a:lnTo>
                <a:lnTo>
                  <a:pt x="257" y="405"/>
                </a:lnTo>
                <a:lnTo>
                  <a:pt x="226" y="405"/>
                </a:lnTo>
                <a:close/>
              </a:path>
            </a:pathLst>
          </a:custGeom>
          <a:solidFill>
            <a:schemeClr val="bg1"/>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3017113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9A843-D829-49C2-A01A-4B7D9BD528C1}"/>
              </a:ext>
            </a:extLst>
          </p:cNvPr>
          <p:cNvSpPr>
            <a:spLocks noGrp="1"/>
          </p:cNvSpPr>
          <p:nvPr>
            <p:ph type="title"/>
          </p:nvPr>
        </p:nvSpPr>
        <p:spPr>
          <a:xfrm>
            <a:off x="1091255" y="237834"/>
            <a:ext cx="8168208" cy="790865"/>
          </a:xfrm>
        </p:spPr>
        <p:txBody>
          <a:bodyPr/>
          <a:lstStyle/>
          <a:p>
            <a:r>
              <a:rPr lang="zh-CN" altLang="en-US">
                <a:latin typeface="+mn-lt"/>
                <a:ea typeface="+mn-ea"/>
                <a:cs typeface="+mn-ea"/>
                <a:sym typeface="+mn-lt"/>
              </a:rPr>
              <a:t>可逆信息隐藏</a:t>
            </a:r>
            <a:endParaRPr lang="zh-CN" altLang="en-US" b="1" dirty="0">
              <a:latin typeface="+mn-lt"/>
              <a:ea typeface="+mn-ea"/>
              <a:cs typeface="+mn-ea"/>
              <a:sym typeface="+mn-lt"/>
            </a:endParaRPr>
          </a:p>
        </p:txBody>
      </p:sp>
      <p:sp>
        <p:nvSpPr>
          <p:cNvPr id="5" name="灯片编号占位符 4">
            <a:extLst>
              <a:ext uri="{FF2B5EF4-FFF2-40B4-BE49-F238E27FC236}">
                <a16:creationId xmlns:a16="http://schemas.microsoft.com/office/drawing/2014/main" id="{75A21381-93E7-4696-AA8D-3C561D27722F}"/>
              </a:ext>
            </a:extLst>
          </p:cNvPr>
          <p:cNvSpPr>
            <a:spLocks noGrp="1"/>
          </p:cNvSpPr>
          <p:nvPr>
            <p:ph type="sldNum" sz="quarter" idx="12"/>
          </p:nvPr>
        </p:nvSpPr>
        <p:spPr/>
        <p:txBody>
          <a:bodyPr/>
          <a:lstStyle/>
          <a:p>
            <a:fld id="{2515AB8F-1C56-49E9-90C8-78D22B0C1B97}" type="slidenum">
              <a:rPr lang="zh-CN" altLang="en-US" smtClean="0">
                <a:cs typeface="+mn-ea"/>
                <a:sym typeface="+mn-lt"/>
              </a:rPr>
              <a:t>4</a:t>
            </a:fld>
            <a:endParaRPr lang="zh-CN" altLang="en-US">
              <a:cs typeface="+mn-ea"/>
              <a:sym typeface="+mn-lt"/>
            </a:endParaRPr>
          </a:p>
        </p:txBody>
      </p:sp>
      <p:sp>
        <p:nvSpPr>
          <p:cNvPr id="4" name="矩形: 圆角 3">
            <a:extLst>
              <a:ext uri="{FF2B5EF4-FFF2-40B4-BE49-F238E27FC236}">
                <a16:creationId xmlns:a16="http://schemas.microsoft.com/office/drawing/2014/main" id="{FAFCCB1A-78EC-43B6-AA43-351B9950DE25}"/>
              </a:ext>
            </a:extLst>
          </p:cNvPr>
          <p:cNvSpPr/>
          <p:nvPr/>
        </p:nvSpPr>
        <p:spPr>
          <a:xfrm>
            <a:off x="1590728" y="1371601"/>
            <a:ext cx="9899297" cy="4114798"/>
          </a:xfrm>
          <a:prstGeom prst="roundRect">
            <a:avLst>
              <a:gd name="adj" fmla="val 2253"/>
            </a:avLst>
          </a:prstGeom>
          <a:solidFill>
            <a:schemeClr val="bg1"/>
          </a:solidFill>
          <a:ln>
            <a:noFill/>
          </a:ln>
          <a:effectLst>
            <a:outerShdw blurRad="127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矩形: 圆角 2">
            <a:extLst>
              <a:ext uri="{FF2B5EF4-FFF2-40B4-BE49-F238E27FC236}">
                <a16:creationId xmlns:a16="http://schemas.microsoft.com/office/drawing/2014/main" id="{37B08C63-AB97-4DD8-8C8D-02160C63C10A}"/>
              </a:ext>
            </a:extLst>
          </p:cNvPr>
          <p:cNvSpPr/>
          <p:nvPr/>
        </p:nvSpPr>
        <p:spPr>
          <a:xfrm>
            <a:off x="1084405" y="1585620"/>
            <a:ext cx="9899297" cy="4114799"/>
          </a:xfrm>
          <a:prstGeom prst="roundRect">
            <a:avLst>
              <a:gd name="adj" fmla="val 225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a:extLst>
              <a:ext uri="{FF2B5EF4-FFF2-40B4-BE49-F238E27FC236}">
                <a16:creationId xmlns:a16="http://schemas.microsoft.com/office/drawing/2014/main" id="{F0456292-FE55-4149-80D1-4274CBD2D113}"/>
              </a:ext>
            </a:extLst>
          </p:cNvPr>
          <p:cNvSpPr txBox="1"/>
          <p:nvPr/>
        </p:nvSpPr>
        <p:spPr>
          <a:xfrm>
            <a:off x="1511817" y="2018526"/>
            <a:ext cx="9168366" cy="3248986"/>
          </a:xfrm>
          <a:prstGeom prst="rect">
            <a:avLst/>
          </a:prstGeom>
          <a:noFill/>
        </p:spPr>
        <p:txBody>
          <a:bodyPr wrap="square" rtlCol="0">
            <a:normAutofit/>
          </a:bodyPr>
          <a:lstStyle/>
          <a:p>
            <a:pPr algn="just">
              <a:lnSpc>
                <a:spcPct val="130000"/>
              </a:lnSpc>
            </a:pPr>
            <a:endParaRPr lang="en-US" altLang="zh-CN" sz="2000">
              <a:cs typeface="+mn-ea"/>
              <a:sym typeface="+mn-lt"/>
            </a:endParaRPr>
          </a:p>
          <a:p>
            <a:pPr>
              <a:lnSpc>
                <a:spcPts val="3000"/>
              </a:lnSpc>
            </a:pPr>
            <a:r>
              <a:rPr lang="zh-CN" altLang="en-US" sz="2000">
                <a:cs typeface="+mn-ea"/>
                <a:sym typeface="+mn-lt"/>
              </a:rPr>
              <a:t>可逆信息隐藏也叫无损信息隐藏，诞生于</a:t>
            </a:r>
            <a:r>
              <a:rPr lang="en-US" altLang="zh-CN" sz="2000">
                <a:cs typeface="+mn-ea"/>
                <a:sym typeface="+mn-lt"/>
              </a:rPr>
              <a:t>20</a:t>
            </a:r>
            <a:r>
              <a:rPr lang="zh-CN" altLang="en-US" sz="2000">
                <a:cs typeface="+mn-ea"/>
                <a:sym typeface="+mn-lt"/>
              </a:rPr>
              <a:t>世纪</a:t>
            </a:r>
            <a:r>
              <a:rPr lang="en-US" altLang="zh-CN" sz="2000">
                <a:cs typeface="+mn-ea"/>
                <a:sym typeface="+mn-lt"/>
              </a:rPr>
              <a:t>90</a:t>
            </a:r>
            <a:r>
              <a:rPr lang="zh-CN" altLang="en-US" sz="2000">
                <a:cs typeface="+mn-ea"/>
                <a:sym typeface="+mn-lt"/>
              </a:rPr>
              <a:t>年代，是一项用于保护多媒体数据版权和内容完整性的隐蔽通信技术。</a:t>
            </a:r>
            <a:endParaRPr lang="en-US" altLang="zh-CN" sz="2000">
              <a:cs typeface="+mn-ea"/>
              <a:sym typeface="+mn-lt"/>
            </a:endParaRPr>
          </a:p>
          <a:p>
            <a:pPr>
              <a:lnSpc>
                <a:spcPts val="3000"/>
              </a:lnSpc>
            </a:pPr>
            <a:endParaRPr lang="en-US" altLang="zh-CN" sz="2000">
              <a:cs typeface="+mn-ea"/>
              <a:sym typeface="+mn-lt"/>
            </a:endParaRPr>
          </a:p>
          <a:p>
            <a:pPr>
              <a:lnSpc>
                <a:spcPts val="3000"/>
              </a:lnSpc>
            </a:pPr>
            <a:r>
              <a:rPr lang="zh-CN" altLang="en-US" sz="2000">
                <a:cs typeface="+mn-ea"/>
                <a:sym typeface="+mn-lt"/>
              </a:rPr>
              <a:t>可逆信息隐藏的最大优势在于能够无损恢复原始内容，秘密信息的嵌入、提取操作不会对载体造成永久性的失真。</a:t>
            </a:r>
            <a:endParaRPr lang="en-US" altLang="zh-CN" sz="2000">
              <a:cs typeface="+mn-ea"/>
              <a:sym typeface="+mn-lt"/>
            </a:endParaRPr>
          </a:p>
        </p:txBody>
      </p:sp>
    </p:spTree>
    <p:extLst>
      <p:ext uri="{BB962C8B-B14F-4D97-AF65-F5344CB8AC3E}">
        <p14:creationId xmlns:p14="http://schemas.microsoft.com/office/powerpoint/2010/main" val="3948984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9F8976-2F10-453C-990D-E81CC0E96048}"/>
              </a:ext>
            </a:extLst>
          </p:cNvPr>
          <p:cNvSpPr>
            <a:spLocks noGrp="1"/>
          </p:cNvSpPr>
          <p:nvPr>
            <p:ph type="title"/>
          </p:nvPr>
        </p:nvSpPr>
        <p:spPr>
          <a:xfrm>
            <a:off x="1091255" y="237834"/>
            <a:ext cx="8168208" cy="790865"/>
          </a:xfrm>
        </p:spPr>
        <p:txBody>
          <a:bodyPr/>
          <a:lstStyle/>
          <a:p>
            <a:r>
              <a:rPr lang="zh-CN" altLang="en-US">
                <a:latin typeface="+mn-lt"/>
                <a:ea typeface="+mn-ea"/>
                <a:cs typeface="+mn-ea"/>
                <a:sym typeface="+mn-lt"/>
              </a:rPr>
              <a:t>发展历程</a:t>
            </a:r>
            <a:endParaRPr lang="zh-CN" altLang="en-US" dirty="0">
              <a:latin typeface="+mn-lt"/>
              <a:ea typeface="+mn-ea"/>
              <a:cs typeface="+mn-ea"/>
              <a:sym typeface="+mn-lt"/>
            </a:endParaRPr>
          </a:p>
        </p:txBody>
      </p:sp>
      <p:sp>
        <p:nvSpPr>
          <p:cNvPr id="3" name="灯片编号占位符 2">
            <a:extLst>
              <a:ext uri="{FF2B5EF4-FFF2-40B4-BE49-F238E27FC236}">
                <a16:creationId xmlns:a16="http://schemas.microsoft.com/office/drawing/2014/main" id="{F4D46F5B-491A-44A9-8EC6-2DB06B8052A5}"/>
              </a:ext>
            </a:extLst>
          </p:cNvPr>
          <p:cNvSpPr>
            <a:spLocks noGrp="1"/>
          </p:cNvSpPr>
          <p:nvPr>
            <p:ph type="sldNum" sz="quarter" idx="12"/>
          </p:nvPr>
        </p:nvSpPr>
        <p:spPr/>
        <p:txBody>
          <a:bodyPr/>
          <a:lstStyle/>
          <a:p>
            <a:fld id="{2515AB8F-1C56-49E9-90C8-78D22B0C1B97}" type="slidenum">
              <a:rPr lang="zh-CN" altLang="en-US" smtClean="0">
                <a:cs typeface="+mn-ea"/>
                <a:sym typeface="+mn-lt"/>
              </a:rPr>
              <a:pPr/>
              <a:t>5</a:t>
            </a:fld>
            <a:endParaRPr lang="zh-CN" altLang="en-US" dirty="0">
              <a:cs typeface="+mn-ea"/>
              <a:sym typeface="+mn-lt"/>
            </a:endParaRPr>
          </a:p>
        </p:txBody>
      </p:sp>
      <p:sp>
        <p:nvSpPr>
          <p:cNvPr id="9" name="矩形 8">
            <a:extLst>
              <a:ext uri="{FF2B5EF4-FFF2-40B4-BE49-F238E27FC236}">
                <a16:creationId xmlns:a16="http://schemas.microsoft.com/office/drawing/2014/main" id="{800D7A6E-5658-4CA6-B7E7-505103779B6C}"/>
              </a:ext>
            </a:extLst>
          </p:cNvPr>
          <p:cNvSpPr/>
          <p:nvPr/>
        </p:nvSpPr>
        <p:spPr>
          <a:xfrm>
            <a:off x="7903552" y="1566232"/>
            <a:ext cx="3600000" cy="4157824"/>
          </a:xfrm>
          <a:prstGeom prst="rect">
            <a:avLst/>
          </a:prstGeom>
          <a:noFill/>
          <a:ln>
            <a:solidFill>
              <a:schemeClr val="accent1"/>
            </a:solid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iṥ1íďe">
            <a:extLst>
              <a:ext uri="{FF2B5EF4-FFF2-40B4-BE49-F238E27FC236}">
                <a16:creationId xmlns:a16="http://schemas.microsoft.com/office/drawing/2014/main" id="{98947B98-9BE7-410B-8F38-9B1619698769}"/>
              </a:ext>
            </a:extLst>
          </p:cNvPr>
          <p:cNvSpPr/>
          <p:nvPr/>
        </p:nvSpPr>
        <p:spPr>
          <a:xfrm flipH="1">
            <a:off x="1333737" y="2635909"/>
            <a:ext cx="2289573" cy="560065"/>
          </a:xfrm>
          <a:prstGeom prst="rect">
            <a:avLst/>
          </a:prstGeom>
          <a:scene3d>
            <a:camera prst="perspectiveLeft">
              <a:rot lat="0" lon="0" rev="0"/>
            </a:camera>
            <a:lightRig rig="threePt" dir="t"/>
          </a:scene3d>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zh-CN" altLang="en-US" sz="2400" b="1">
                <a:cs typeface="+mn-ea"/>
                <a:sym typeface="+mn-lt"/>
              </a:rPr>
              <a:t>早期</a:t>
            </a:r>
            <a:endParaRPr lang="zh-CN" altLang="en-US" sz="2400" b="1" dirty="0">
              <a:cs typeface="+mn-ea"/>
              <a:sym typeface="+mn-lt"/>
            </a:endParaRPr>
          </a:p>
        </p:txBody>
      </p:sp>
      <p:sp>
        <p:nvSpPr>
          <p:cNvPr id="22" name="light-bulb_62830">
            <a:extLst>
              <a:ext uri="{FF2B5EF4-FFF2-40B4-BE49-F238E27FC236}">
                <a16:creationId xmlns:a16="http://schemas.microsoft.com/office/drawing/2014/main" id="{C036B83C-BCF9-419B-94CE-0B74C3D65416}"/>
              </a:ext>
            </a:extLst>
          </p:cNvPr>
          <p:cNvSpPr>
            <a:spLocks noChangeAspect="1"/>
          </p:cNvSpPr>
          <p:nvPr/>
        </p:nvSpPr>
        <p:spPr bwMode="auto">
          <a:xfrm>
            <a:off x="5846397" y="2134186"/>
            <a:ext cx="504163" cy="504000"/>
          </a:xfrm>
          <a:custGeom>
            <a:avLst/>
            <a:gdLst>
              <a:gd name="connsiteX0" fmla="*/ 291327 w 608430"/>
              <a:gd name="connsiteY0" fmla="*/ 232337 h 608239"/>
              <a:gd name="connsiteX1" fmla="*/ 296219 w 608430"/>
              <a:gd name="connsiteY1" fmla="*/ 235039 h 608239"/>
              <a:gd name="connsiteX2" fmla="*/ 304232 w 608430"/>
              <a:gd name="connsiteY2" fmla="*/ 238780 h 608239"/>
              <a:gd name="connsiteX3" fmla="*/ 312246 w 608430"/>
              <a:gd name="connsiteY3" fmla="*/ 235039 h 608239"/>
              <a:gd name="connsiteX4" fmla="*/ 317241 w 608430"/>
              <a:gd name="connsiteY4" fmla="*/ 232337 h 608239"/>
              <a:gd name="connsiteX5" fmla="*/ 323173 w 608430"/>
              <a:gd name="connsiteY5" fmla="*/ 235454 h 608239"/>
              <a:gd name="connsiteX6" fmla="*/ 325359 w 608430"/>
              <a:gd name="connsiteY6" fmla="*/ 242936 h 608239"/>
              <a:gd name="connsiteX7" fmla="*/ 304232 w 608430"/>
              <a:gd name="connsiteY7" fmla="*/ 363165 h 608239"/>
              <a:gd name="connsiteX8" fmla="*/ 283106 w 608430"/>
              <a:gd name="connsiteY8" fmla="*/ 243040 h 608239"/>
              <a:gd name="connsiteX9" fmla="*/ 285499 w 608430"/>
              <a:gd name="connsiteY9" fmla="*/ 235454 h 608239"/>
              <a:gd name="connsiteX10" fmla="*/ 291327 w 608430"/>
              <a:gd name="connsiteY10" fmla="*/ 232337 h 608239"/>
              <a:gd name="connsiteX11" fmla="*/ 304233 w 608430"/>
              <a:gd name="connsiteY11" fmla="*/ 124019 h 608239"/>
              <a:gd name="connsiteX12" fmla="*/ 408192 w 608430"/>
              <a:gd name="connsiteY12" fmla="*/ 220890 h 608239"/>
              <a:gd name="connsiteX13" fmla="*/ 375724 w 608430"/>
              <a:gd name="connsiteY13" fmla="*/ 308406 h 608239"/>
              <a:gd name="connsiteX14" fmla="*/ 338366 w 608430"/>
              <a:gd name="connsiteY14" fmla="*/ 389063 h 608239"/>
              <a:gd name="connsiteX15" fmla="*/ 320779 w 608430"/>
              <a:gd name="connsiteY15" fmla="*/ 389063 h 608239"/>
              <a:gd name="connsiteX16" fmla="*/ 345858 w 608430"/>
              <a:gd name="connsiteY16" fmla="*/ 246459 h 608239"/>
              <a:gd name="connsiteX17" fmla="*/ 345962 w 608430"/>
              <a:gd name="connsiteY17" fmla="*/ 246147 h 608239"/>
              <a:gd name="connsiteX18" fmla="*/ 338990 w 608430"/>
              <a:gd name="connsiteY18" fmla="*/ 221825 h 608239"/>
              <a:gd name="connsiteX19" fmla="*/ 317241 w 608430"/>
              <a:gd name="connsiteY19" fmla="*/ 211535 h 608239"/>
              <a:gd name="connsiteX20" fmla="*/ 304233 w 608430"/>
              <a:gd name="connsiteY20" fmla="*/ 214965 h 608239"/>
              <a:gd name="connsiteX21" fmla="*/ 291329 w 608430"/>
              <a:gd name="connsiteY21" fmla="*/ 211535 h 608239"/>
              <a:gd name="connsiteX22" fmla="*/ 269788 w 608430"/>
              <a:gd name="connsiteY22" fmla="*/ 221929 h 608239"/>
              <a:gd name="connsiteX23" fmla="*/ 262503 w 608430"/>
              <a:gd name="connsiteY23" fmla="*/ 246147 h 608239"/>
              <a:gd name="connsiteX24" fmla="*/ 262607 w 608430"/>
              <a:gd name="connsiteY24" fmla="*/ 246459 h 608239"/>
              <a:gd name="connsiteX25" fmla="*/ 287687 w 608430"/>
              <a:gd name="connsiteY25" fmla="*/ 389063 h 608239"/>
              <a:gd name="connsiteX26" fmla="*/ 270204 w 608430"/>
              <a:gd name="connsiteY26" fmla="*/ 389063 h 608239"/>
              <a:gd name="connsiteX27" fmla="*/ 232845 w 608430"/>
              <a:gd name="connsiteY27" fmla="*/ 308303 h 608239"/>
              <a:gd name="connsiteX28" fmla="*/ 200377 w 608430"/>
              <a:gd name="connsiteY28" fmla="*/ 220890 h 608239"/>
              <a:gd name="connsiteX29" fmla="*/ 304233 w 608430"/>
              <a:gd name="connsiteY29" fmla="*/ 124019 h 608239"/>
              <a:gd name="connsiteX30" fmla="*/ 304195 w 608430"/>
              <a:gd name="connsiteY30" fmla="*/ 89961 h 608239"/>
              <a:gd name="connsiteX31" fmla="*/ 166184 w 608430"/>
              <a:gd name="connsiteY31" fmla="*/ 220907 h 608239"/>
              <a:gd name="connsiteX32" fmla="*/ 204590 w 608430"/>
              <a:gd name="connsiteY32" fmla="*/ 327535 h 608239"/>
              <a:gd name="connsiteX33" fmla="*/ 237688 w 608430"/>
              <a:gd name="connsiteY33" fmla="*/ 406623 h 608239"/>
              <a:gd name="connsiteX34" fmla="*/ 251114 w 608430"/>
              <a:gd name="connsiteY34" fmla="*/ 422731 h 608239"/>
              <a:gd name="connsiteX35" fmla="*/ 239041 w 608430"/>
              <a:gd name="connsiteY35" fmla="*/ 438944 h 608239"/>
              <a:gd name="connsiteX36" fmla="*/ 248720 w 608430"/>
              <a:gd name="connsiteY36" fmla="*/ 454325 h 608239"/>
              <a:gd name="connsiteX37" fmla="*/ 239041 w 608430"/>
              <a:gd name="connsiteY37" fmla="*/ 469602 h 608239"/>
              <a:gd name="connsiteX38" fmla="*/ 256110 w 608430"/>
              <a:gd name="connsiteY38" fmla="*/ 486646 h 608239"/>
              <a:gd name="connsiteX39" fmla="*/ 266518 w 608430"/>
              <a:gd name="connsiteY39" fmla="*/ 486646 h 608239"/>
              <a:gd name="connsiteX40" fmla="*/ 304195 w 608430"/>
              <a:gd name="connsiteY40" fmla="*/ 518135 h 608239"/>
              <a:gd name="connsiteX41" fmla="*/ 341977 w 608430"/>
              <a:gd name="connsiteY41" fmla="*/ 486646 h 608239"/>
              <a:gd name="connsiteX42" fmla="*/ 352385 w 608430"/>
              <a:gd name="connsiteY42" fmla="*/ 486646 h 608239"/>
              <a:gd name="connsiteX43" fmla="*/ 369454 w 608430"/>
              <a:gd name="connsiteY43" fmla="*/ 469602 h 608239"/>
              <a:gd name="connsiteX44" fmla="*/ 359774 w 608430"/>
              <a:gd name="connsiteY44" fmla="*/ 454325 h 608239"/>
              <a:gd name="connsiteX45" fmla="*/ 369454 w 608430"/>
              <a:gd name="connsiteY45" fmla="*/ 438944 h 608239"/>
              <a:gd name="connsiteX46" fmla="*/ 357485 w 608430"/>
              <a:gd name="connsiteY46" fmla="*/ 422731 h 608239"/>
              <a:gd name="connsiteX47" fmla="*/ 370911 w 608430"/>
              <a:gd name="connsiteY47" fmla="*/ 406623 h 608239"/>
              <a:gd name="connsiteX48" fmla="*/ 403905 w 608430"/>
              <a:gd name="connsiteY48" fmla="*/ 327535 h 608239"/>
              <a:gd name="connsiteX49" fmla="*/ 442206 w 608430"/>
              <a:gd name="connsiteY49" fmla="*/ 220907 h 608239"/>
              <a:gd name="connsiteX50" fmla="*/ 304195 w 608430"/>
              <a:gd name="connsiteY50" fmla="*/ 89961 h 608239"/>
              <a:gd name="connsiteX51" fmla="*/ 341872 w 608430"/>
              <a:gd name="connsiteY51" fmla="*/ 65 h 608239"/>
              <a:gd name="connsiteX52" fmla="*/ 347077 w 608430"/>
              <a:gd name="connsiteY52" fmla="*/ 3598 h 608239"/>
              <a:gd name="connsiteX53" fmla="*/ 401719 w 608430"/>
              <a:gd name="connsiteY53" fmla="*/ 46416 h 608239"/>
              <a:gd name="connsiteX54" fmla="*/ 443351 w 608430"/>
              <a:gd name="connsiteY54" fmla="*/ 34776 h 608239"/>
              <a:gd name="connsiteX55" fmla="*/ 449700 w 608430"/>
              <a:gd name="connsiteY55" fmla="*/ 34984 h 608239"/>
              <a:gd name="connsiteX56" fmla="*/ 453239 w 608430"/>
              <a:gd name="connsiteY56" fmla="*/ 40284 h 608239"/>
              <a:gd name="connsiteX57" fmla="*/ 515479 w 608430"/>
              <a:gd name="connsiteY57" fmla="*/ 103471 h 608239"/>
              <a:gd name="connsiteX58" fmla="*/ 529946 w 608430"/>
              <a:gd name="connsiteY58" fmla="*/ 102744 h 608239"/>
              <a:gd name="connsiteX59" fmla="*/ 535879 w 608430"/>
              <a:gd name="connsiteY59" fmla="*/ 105134 h 608239"/>
              <a:gd name="connsiteX60" fmla="*/ 537336 w 608430"/>
              <a:gd name="connsiteY60" fmla="*/ 111369 h 608239"/>
              <a:gd name="connsiteX61" fmla="*/ 539314 w 608430"/>
              <a:gd name="connsiteY61" fmla="*/ 167905 h 608239"/>
              <a:gd name="connsiteX62" fmla="*/ 587191 w 608430"/>
              <a:gd name="connsiteY62" fmla="*/ 198251 h 608239"/>
              <a:gd name="connsiteX63" fmla="*/ 591770 w 608430"/>
              <a:gd name="connsiteY63" fmla="*/ 202616 h 608239"/>
              <a:gd name="connsiteX64" fmla="*/ 590938 w 608430"/>
              <a:gd name="connsiteY64" fmla="*/ 208852 h 608239"/>
              <a:gd name="connsiteX65" fmla="*/ 605821 w 608430"/>
              <a:gd name="connsiteY65" fmla="*/ 310076 h 608239"/>
              <a:gd name="connsiteX66" fmla="*/ 608423 w 608430"/>
              <a:gd name="connsiteY66" fmla="*/ 315896 h 608239"/>
              <a:gd name="connsiteX67" fmla="*/ 605301 w 608430"/>
              <a:gd name="connsiteY67" fmla="*/ 321300 h 608239"/>
              <a:gd name="connsiteX68" fmla="*/ 582403 w 608430"/>
              <a:gd name="connsiteY68" fmla="*/ 420029 h 608239"/>
              <a:gd name="connsiteX69" fmla="*/ 582715 w 608430"/>
              <a:gd name="connsiteY69" fmla="*/ 426369 h 608239"/>
              <a:gd name="connsiteX70" fmla="*/ 577719 w 608430"/>
              <a:gd name="connsiteY70" fmla="*/ 430318 h 608239"/>
              <a:gd name="connsiteX71" fmla="*/ 527865 w 608430"/>
              <a:gd name="connsiteY71" fmla="*/ 456507 h 608239"/>
              <a:gd name="connsiteX72" fmla="*/ 521412 w 608430"/>
              <a:gd name="connsiteY72" fmla="*/ 511796 h 608239"/>
              <a:gd name="connsiteX73" fmla="*/ 521620 w 608430"/>
              <a:gd name="connsiteY73" fmla="*/ 513666 h 608239"/>
              <a:gd name="connsiteX74" fmla="*/ 514751 w 608430"/>
              <a:gd name="connsiteY74" fmla="*/ 520526 h 608239"/>
              <a:gd name="connsiteX75" fmla="*/ 513502 w 608430"/>
              <a:gd name="connsiteY75" fmla="*/ 520422 h 608239"/>
              <a:gd name="connsiteX76" fmla="*/ 490396 w 608430"/>
              <a:gd name="connsiteY76" fmla="*/ 518239 h 608239"/>
              <a:gd name="connsiteX77" fmla="*/ 432110 w 608430"/>
              <a:gd name="connsiteY77" fmla="*/ 576749 h 608239"/>
              <a:gd name="connsiteX78" fmla="*/ 428155 w 608430"/>
              <a:gd name="connsiteY78" fmla="*/ 581738 h 608239"/>
              <a:gd name="connsiteX79" fmla="*/ 421806 w 608430"/>
              <a:gd name="connsiteY79" fmla="*/ 581426 h 608239"/>
              <a:gd name="connsiteX80" fmla="*/ 377052 w 608430"/>
              <a:gd name="connsiteY80" fmla="*/ 566461 h 608239"/>
              <a:gd name="connsiteX81" fmla="*/ 323242 w 608430"/>
              <a:gd name="connsiteY81" fmla="*/ 605017 h 608239"/>
              <a:gd name="connsiteX82" fmla="*/ 321889 w 608430"/>
              <a:gd name="connsiteY82" fmla="*/ 606576 h 608239"/>
              <a:gd name="connsiteX83" fmla="*/ 320120 w 608430"/>
              <a:gd name="connsiteY83" fmla="*/ 607615 h 608239"/>
              <a:gd name="connsiteX84" fmla="*/ 320016 w 608430"/>
              <a:gd name="connsiteY84" fmla="*/ 607719 h 608239"/>
              <a:gd name="connsiteX85" fmla="*/ 319703 w 608430"/>
              <a:gd name="connsiteY85" fmla="*/ 607823 h 608239"/>
              <a:gd name="connsiteX86" fmla="*/ 317830 w 608430"/>
              <a:gd name="connsiteY86" fmla="*/ 608135 h 608239"/>
              <a:gd name="connsiteX87" fmla="*/ 317414 w 608430"/>
              <a:gd name="connsiteY87" fmla="*/ 608239 h 608239"/>
              <a:gd name="connsiteX88" fmla="*/ 315852 w 608430"/>
              <a:gd name="connsiteY88" fmla="*/ 608031 h 608239"/>
              <a:gd name="connsiteX89" fmla="*/ 315124 w 608430"/>
              <a:gd name="connsiteY89" fmla="*/ 607823 h 608239"/>
              <a:gd name="connsiteX90" fmla="*/ 313771 w 608430"/>
              <a:gd name="connsiteY90" fmla="*/ 607096 h 608239"/>
              <a:gd name="connsiteX91" fmla="*/ 313667 w 608430"/>
              <a:gd name="connsiteY91" fmla="*/ 607096 h 608239"/>
              <a:gd name="connsiteX92" fmla="*/ 311897 w 608430"/>
              <a:gd name="connsiteY92" fmla="*/ 605537 h 608239"/>
              <a:gd name="connsiteX93" fmla="*/ 261210 w 608430"/>
              <a:gd name="connsiteY93" fmla="*/ 572488 h 608239"/>
              <a:gd name="connsiteX94" fmla="*/ 214374 w 608430"/>
              <a:gd name="connsiteY94" fmla="*/ 592546 h 608239"/>
              <a:gd name="connsiteX95" fmla="*/ 208025 w 608430"/>
              <a:gd name="connsiteY95" fmla="*/ 593585 h 608239"/>
              <a:gd name="connsiteX96" fmla="*/ 203549 w 608430"/>
              <a:gd name="connsiteY96" fmla="*/ 589117 h 608239"/>
              <a:gd name="connsiteX97" fmla="*/ 146825 w 608430"/>
              <a:gd name="connsiteY97" fmla="*/ 536114 h 608239"/>
              <a:gd name="connsiteX98" fmla="*/ 115497 w 608430"/>
              <a:gd name="connsiteY98" fmla="*/ 540999 h 608239"/>
              <a:gd name="connsiteX99" fmla="*/ 109252 w 608430"/>
              <a:gd name="connsiteY99" fmla="*/ 539752 h 608239"/>
              <a:gd name="connsiteX100" fmla="*/ 106754 w 608430"/>
              <a:gd name="connsiteY100" fmla="*/ 533828 h 608239"/>
              <a:gd name="connsiteX101" fmla="*/ 94889 w 608430"/>
              <a:gd name="connsiteY101" fmla="*/ 479163 h 608239"/>
              <a:gd name="connsiteX102" fmla="*/ 42745 w 608430"/>
              <a:gd name="connsiteY102" fmla="*/ 458586 h 608239"/>
              <a:gd name="connsiteX103" fmla="*/ 37332 w 608430"/>
              <a:gd name="connsiteY103" fmla="*/ 455260 h 608239"/>
              <a:gd name="connsiteX104" fmla="*/ 37020 w 608430"/>
              <a:gd name="connsiteY104" fmla="*/ 448817 h 608239"/>
              <a:gd name="connsiteX105" fmla="*/ 45243 w 608430"/>
              <a:gd name="connsiteY105" fmla="*/ 392489 h 608239"/>
              <a:gd name="connsiteX106" fmla="*/ 3818 w 608430"/>
              <a:gd name="connsiteY106" fmla="*/ 353309 h 608239"/>
              <a:gd name="connsiteX107" fmla="*/ 71 w 608430"/>
              <a:gd name="connsiteY107" fmla="*/ 348113 h 608239"/>
              <a:gd name="connsiteX108" fmla="*/ 2153 w 608430"/>
              <a:gd name="connsiteY108" fmla="*/ 342189 h 608239"/>
              <a:gd name="connsiteX109" fmla="*/ 30359 w 608430"/>
              <a:gd name="connsiteY109" fmla="*/ 292304 h 608239"/>
              <a:gd name="connsiteX110" fmla="*/ 6108 w 608430"/>
              <a:gd name="connsiteY110" fmla="*/ 240341 h 608239"/>
              <a:gd name="connsiteX111" fmla="*/ 4547 w 608430"/>
              <a:gd name="connsiteY111" fmla="*/ 234210 h 608239"/>
              <a:gd name="connsiteX112" fmla="*/ 8710 w 608430"/>
              <a:gd name="connsiteY112" fmla="*/ 229325 h 608239"/>
              <a:gd name="connsiteX113" fmla="*/ 52944 w 608430"/>
              <a:gd name="connsiteY113" fmla="*/ 193887 h 608239"/>
              <a:gd name="connsiteX114" fmla="*/ 48989 w 608430"/>
              <a:gd name="connsiteY114" fmla="*/ 137351 h 608239"/>
              <a:gd name="connsiteX115" fmla="*/ 49822 w 608430"/>
              <a:gd name="connsiteY115" fmla="*/ 131011 h 608239"/>
              <a:gd name="connsiteX116" fmla="*/ 55442 w 608430"/>
              <a:gd name="connsiteY116" fmla="*/ 127998 h 608239"/>
              <a:gd name="connsiteX117" fmla="*/ 124656 w 608430"/>
              <a:gd name="connsiteY117" fmla="*/ 58159 h 608239"/>
              <a:gd name="connsiteX118" fmla="*/ 127674 w 608430"/>
              <a:gd name="connsiteY118" fmla="*/ 52443 h 608239"/>
              <a:gd name="connsiteX119" fmla="*/ 133919 w 608430"/>
              <a:gd name="connsiteY119" fmla="*/ 51612 h 608239"/>
              <a:gd name="connsiteX120" fmla="*/ 170139 w 608430"/>
              <a:gd name="connsiteY120" fmla="*/ 58991 h 608239"/>
              <a:gd name="connsiteX121" fmla="*/ 225614 w 608430"/>
              <a:gd name="connsiteY121" fmla="*/ 10250 h 608239"/>
              <a:gd name="connsiteX122" fmla="*/ 230402 w 608430"/>
              <a:gd name="connsiteY122" fmla="*/ 6092 h 608239"/>
              <a:gd name="connsiteX123" fmla="*/ 236543 w 608430"/>
              <a:gd name="connsiteY123" fmla="*/ 7651 h 608239"/>
              <a:gd name="connsiteX124" fmla="*/ 285357 w 608430"/>
              <a:gd name="connsiteY124" fmla="*/ 31346 h 608239"/>
              <a:gd name="connsiteX125" fmla="*/ 335836 w 608430"/>
              <a:gd name="connsiteY125" fmla="*/ 2247 h 608239"/>
              <a:gd name="connsiteX126" fmla="*/ 341872 w 608430"/>
              <a:gd name="connsiteY126" fmla="*/ 65 h 60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8430" h="608239">
                <a:moveTo>
                  <a:pt x="291327" y="232337"/>
                </a:moveTo>
                <a:cubicBezTo>
                  <a:pt x="293617" y="232337"/>
                  <a:pt x="295386" y="234000"/>
                  <a:pt x="296219" y="235039"/>
                </a:cubicBezTo>
                <a:cubicBezTo>
                  <a:pt x="298196" y="237429"/>
                  <a:pt x="301110" y="238780"/>
                  <a:pt x="304232" y="238780"/>
                </a:cubicBezTo>
                <a:cubicBezTo>
                  <a:pt x="307354" y="238780"/>
                  <a:pt x="310268" y="237429"/>
                  <a:pt x="312246" y="235039"/>
                </a:cubicBezTo>
                <a:cubicBezTo>
                  <a:pt x="313078" y="234000"/>
                  <a:pt x="314848" y="232337"/>
                  <a:pt x="317241" y="232337"/>
                </a:cubicBezTo>
                <a:cubicBezTo>
                  <a:pt x="319219" y="232337"/>
                  <a:pt x="321508" y="233480"/>
                  <a:pt x="323173" y="235454"/>
                </a:cubicBezTo>
                <a:cubicBezTo>
                  <a:pt x="324214" y="236701"/>
                  <a:pt x="325983" y="239299"/>
                  <a:pt x="325359" y="242936"/>
                </a:cubicBezTo>
                <a:lnTo>
                  <a:pt x="304232" y="363165"/>
                </a:lnTo>
                <a:lnTo>
                  <a:pt x="283106" y="243040"/>
                </a:lnTo>
                <a:cubicBezTo>
                  <a:pt x="282585" y="239299"/>
                  <a:pt x="284667" y="236494"/>
                  <a:pt x="285499" y="235454"/>
                </a:cubicBezTo>
                <a:cubicBezTo>
                  <a:pt x="287164" y="233584"/>
                  <a:pt x="289454" y="232337"/>
                  <a:pt x="291327" y="232337"/>
                </a:cubicBezTo>
                <a:close/>
                <a:moveTo>
                  <a:pt x="304233" y="124019"/>
                </a:moveTo>
                <a:cubicBezTo>
                  <a:pt x="361572" y="124019"/>
                  <a:pt x="408192" y="167465"/>
                  <a:pt x="408192" y="220890"/>
                </a:cubicBezTo>
                <a:cubicBezTo>
                  <a:pt x="408192" y="260802"/>
                  <a:pt x="393103" y="282838"/>
                  <a:pt x="375724" y="308406"/>
                </a:cubicBezTo>
                <a:cubicBezTo>
                  <a:pt x="361260" y="329610"/>
                  <a:pt x="343673" y="355283"/>
                  <a:pt x="338366" y="389063"/>
                </a:cubicBezTo>
                <a:lnTo>
                  <a:pt x="320779" y="389063"/>
                </a:lnTo>
                <a:lnTo>
                  <a:pt x="345858" y="246459"/>
                </a:lnTo>
                <a:cubicBezTo>
                  <a:pt x="345962" y="246355"/>
                  <a:pt x="345962" y="246251"/>
                  <a:pt x="345962" y="246147"/>
                </a:cubicBezTo>
                <a:cubicBezTo>
                  <a:pt x="347315" y="237416"/>
                  <a:pt x="344713" y="228581"/>
                  <a:pt x="338990" y="221825"/>
                </a:cubicBezTo>
                <a:cubicBezTo>
                  <a:pt x="333371" y="215381"/>
                  <a:pt x="325254" y="211535"/>
                  <a:pt x="317241" y="211535"/>
                </a:cubicBezTo>
                <a:cubicBezTo>
                  <a:pt x="312662" y="211535"/>
                  <a:pt x="308187" y="212783"/>
                  <a:pt x="304233" y="214965"/>
                </a:cubicBezTo>
                <a:cubicBezTo>
                  <a:pt x="300278" y="212783"/>
                  <a:pt x="295804" y="211535"/>
                  <a:pt x="291329" y="211535"/>
                </a:cubicBezTo>
                <a:cubicBezTo>
                  <a:pt x="283316" y="211535"/>
                  <a:pt x="275511" y="215277"/>
                  <a:pt x="269788" y="221929"/>
                </a:cubicBezTo>
                <a:cubicBezTo>
                  <a:pt x="263856" y="228685"/>
                  <a:pt x="261254" y="237520"/>
                  <a:pt x="262503" y="246147"/>
                </a:cubicBezTo>
                <a:cubicBezTo>
                  <a:pt x="262607" y="246251"/>
                  <a:pt x="262607" y="246355"/>
                  <a:pt x="262607" y="246459"/>
                </a:cubicBezTo>
                <a:lnTo>
                  <a:pt x="287687" y="389063"/>
                </a:lnTo>
                <a:lnTo>
                  <a:pt x="270204" y="389063"/>
                </a:lnTo>
                <a:cubicBezTo>
                  <a:pt x="264897" y="355283"/>
                  <a:pt x="247310" y="329506"/>
                  <a:pt x="232845" y="308303"/>
                </a:cubicBezTo>
                <a:cubicBezTo>
                  <a:pt x="215362" y="282838"/>
                  <a:pt x="200377" y="260802"/>
                  <a:pt x="200377" y="220890"/>
                </a:cubicBezTo>
                <a:cubicBezTo>
                  <a:pt x="200377" y="167465"/>
                  <a:pt x="246998" y="124019"/>
                  <a:pt x="304233" y="124019"/>
                </a:cubicBezTo>
                <a:close/>
                <a:moveTo>
                  <a:pt x="304195" y="89961"/>
                </a:moveTo>
                <a:cubicBezTo>
                  <a:pt x="228112" y="89961"/>
                  <a:pt x="166184" y="148783"/>
                  <a:pt x="166184" y="220907"/>
                </a:cubicBezTo>
                <a:cubicBezTo>
                  <a:pt x="166184" y="271311"/>
                  <a:pt x="185751" y="299891"/>
                  <a:pt x="204590" y="327535"/>
                </a:cubicBezTo>
                <a:cubicBezTo>
                  <a:pt x="220410" y="350503"/>
                  <a:pt x="236647" y="374406"/>
                  <a:pt x="237688" y="406623"/>
                </a:cubicBezTo>
                <a:cubicBezTo>
                  <a:pt x="237896" y="414521"/>
                  <a:pt x="243620" y="421068"/>
                  <a:pt x="251114" y="422731"/>
                </a:cubicBezTo>
                <a:cubicBezTo>
                  <a:pt x="244141" y="424810"/>
                  <a:pt x="239041" y="431357"/>
                  <a:pt x="239041" y="438944"/>
                </a:cubicBezTo>
                <a:cubicBezTo>
                  <a:pt x="239041" y="445699"/>
                  <a:pt x="242996" y="451519"/>
                  <a:pt x="248720" y="454325"/>
                </a:cubicBezTo>
                <a:cubicBezTo>
                  <a:pt x="242996" y="457027"/>
                  <a:pt x="239041" y="462847"/>
                  <a:pt x="239041" y="469602"/>
                </a:cubicBezTo>
                <a:cubicBezTo>
                  <a:pt x="239041" y="479059"/>
                  <a:pt x="246639" y="486646"/>
                  <a:pt x="256110" y="486646"/>
                </a:cubicBezTo>
                <a:lnTo>
                  <a:pt x="266518" y="486646"/>
                </a:lnTo>
                <a:cubicBezTo>
                  <a:pt x="269745" y="504521"/>
                  <a:pt x="285357" y="518135"/>
                  <a:pt x="304195" y="518135"/>
                </a:cubicBezTo>
                <a:cubicBezTo>
                  <a:pt x="323034" y="518135"/>
                  <a:pt x="338750" y="504521"/>
                  <a:pt x="341977" y="486646"/>
                </a:cubicBezTo>
                <a:lnTo>
                  <a:pt x="352385" y="486646"/>
                </a:lnTo>
                <a:cubicBezTo>
                  <a:pt x="361752" y="486646"/>
                  <a:pt x="369454" y="479059"/>
                  <a:pt x="369454" y="469602"/>
                </a:cubicBezTo>
                <a:cubicBezTo>
                  <a:pt x="369454" y="462847"/>
                  <a:pt x="365499" y="457027"/>
                  <a:pt x="359774" y="454325"/>
                </a:cubicBezTo>
                <a:cubicBezTo>
                  <a:pt x="365499" y="451519"/>
                  <a:pt x="369454" y="445699"/>
                  <a:pt x="369454" y="438944"/>
                </a:cubicBezTo>
                <a:cubicBezTo>
                  <a:pt x="369454" y="431357"/>
                  <a:pt x="364354" y="424914"/>
                  <a:pt x="357485" y="422731"/>
                </a:cubicBezTo>
                <a:cubicBezTo>
                  <a:pt x="364978" y="421172"/>
                  <a:pt x="370599" y="414625"/>
                  <a:pt x="370911" y="406623"/>
                </a:cubicBezTo>
                <a:cubicBezTo>
                  <a:pt x="371848" y="374406"/>
                  <a:pt x="388084" y="350607"/>
                  <a:pt x="403905" y="327535"/>
                </a:cubicBezTo>
                <a:cubicBezTo>
                  <a:pt x="422743" y="299891"/>
                  <a:pt x="442206" y="271311"/>
                  <a:pt x="442206" y="220907"/>
                </a:cubicBezTo>
                <a:cubicBezTo>
                  <a:pt x="442206" y="148783"/>
                  <a:pt x="380278" y="89961"/>
                  <a:pt x="304195" y="89961"/>
                </a:cubicBezTo>
                <a:close/>
                <a:moveTo>
                  <a:pt x="341872" y="65"/>
                </a:moveTo>
                <a:cubicBezTo>
                  <a:pt x="344058" y="273"/>
                  <a:pt x="346036" y="1624"/>
                  <a:pt x="347077" y="3598"/>
                </a:cubicBezTo>
                <a:cubicBezTo>
                  <a:pt x="363001" y="33217"/>
                  <a:pt x="379862" y="46416"/>
                  <a:pt x="401719" y="46416"/>
                </a:cubicBezTo>
                <a:cubicBezTo>
                  <a:pt x="413480" y="46416"/>
                  <a:pt x="427115" y="42674"/>
                  <a:pt x="443351" y="34776"/>
                </a:cubicBezTo>
                <a:cubicBezTo>
                  <a:pt x="445329" y="33841"/>
                  <a:pt x="447723" y="33945"/>
                  <a:pt x="449700" y="34984"/>
                </a:cubicBezTo>
                <a:cubicBezTo>
                  <a:pt x="451678" y="36127"/>
                  <a:pt x="453031" y="38102"/>
                  <a:pt x="453239" y="40284"/>
                </a:cubicBezTo>
                <a:cubicBezTo>
                  <a:pt x="458131" y="85180"/>
                  <a:pt x="476241" y="103471"/>
                  <a:pt x="515479" y="103471"/>
                </a:cubicBezTo>
                <a:cubicBezTo>
                  <a:pt x="519955" y="103471"/>
                  <a:pt x="524846" y="103263"/>
                  <a:pt x="529946" y="102744"/>
                </a:cubicBezTo>
                <a:cubicBezTo>
                  <a:pt x="532132" y="102536"/>
                  <a:pt x="534422" y="103471"/>
                  <a:pt x="535879" y="105134"/>
                </a:cubicBezTo>
                <a:cubicBezTo>
                  <a:pt x="537336" y="106901"/>
                  <a:pt x="537856" y="109187"/>
                  <a:pt x="537336" y="111369"/>
                </a:cubicBezTo>
                <a:cubicBezTo>
                  <a:pt x="530883" y="136416"/>
                  <a:pt x="531508" y="154291"/>
                  <a:pt x="539314" y="167905"/>
                </a:cubicBezTo>
                <a:cubicBezTo>
                  <a:pt x="547120" y="181415"/>
                  <a:pt x="562315" y="190977"/>
                  <a:pt x="587191" y="198251"/>
                </a:cubicBezTo>
                <a:cubicBezTo>
                  <a:pt x="589272" y="198875"/>
                  <a:pt x="591042" y="200434"/>
                  <a:pt x="591770" y="202616"/>
                </a:cubicBezTo>
                <a:cubicBezTo>
                  <a:pt x="592499" y="204695"/>
                  <a:pt x="592187" y="206981"/>
                  <a:pt x="590938" y="208852"/>
                </a:cubicBezTo>
                <a:cubicBezTo>
                  <a:pt x="561483" y="251046"/>
                  <a:pt x="565542" y="278482"/>
                  <a:pt x="605821" y="310076"/>
                </a:cubicBezTo>
                <a:cubicBezTo>
                  <a:pt x="607486" y="311531"/>
                  <a:pt x="608527" y="313609"/>
                  <a:pt x="608423" y="315896"/>
                </a:cubicBezTo>
                <a:cubicBezTo>
                  <a:pt x="608319" y="318078"/>
                  <a:pt x="607174" y="320156"/>
                  <a:pt x="605301" y="321300"/>
                </a:cubicBezTo>
                <a:cubicBezTo>
                  <a:pt x="563044" y="349048"/>
                  <a:pt x="556591" y="376692"/>
                  <a:pt x="582403" y="420029"/>
                </a:cubicBezTo>
                <a:cubicBezTo>
                  <a:pt x="583548" y="421900"/>
                  <a:pt x="583652" y="424290"/>
                  <a:pt x="582715" y="426369"/>
                </a:cubicBezTo>
                <a:cubicBezTo>
                  <a:pt x="581778" y="428343"/>
                  <a:pt x="580009" y="429902"/>
                  <a:pt x="577719" y="430318"/>
                </a:cubicBezTo>
                <a:cubicBezTo>
                  <a:pt x="552428" y="435410"/>
                  <a:pt x="536607" y="443724"/>
                  <a:pt x="527865" y="456507"/>
                </a:cubicBezTo>
                <a:cubicBezTo>
                  <a:pt x="519122" y="469186"/>
                  <a:pt x="517144" y="486750"/>
                  <a:pt x="521412" y="511796"/>
                </a:cubicBezTo>
                <a:cubicBezTo>
                  <a:pt x="521620" y="512419"/>
                  <a:pt x="521620" y="513043"/>
                  <a:pt x="521620" y="513666"/>
                </a:cubicBezTo>
                <a:cubicBezTo>
                  <a:pt x="521620" y="517512"/>
                  <a:pt x="518602" y="520526"/>
                  <a:pt x="514751" y="520526"/>
                </a:cubicBezTo>
                <a:cubicBezTo>
                  <a:pt x="514334" y="520526"/>
                  <a:pt x="513918" y="520526"/>
                  <a:pt x="513502" y="520422"/>
                </a:cubicBezTo>
                <a:cubicBezTo>
                  <a:pt x="505071" y="518967"/>
                  <a:pt x="497265" y="518239"/>
                  <a:pt x="490396" y="518239"/>
                </a:cubicBezTo>
                <a:cubicBezTo>
                  <a:pt x="456986" y="518239"/>
                  <a:pt x="440125" y="535179"/>
                  <a:pt x="432110" y="576749"/>
                </a:cubicBezTo>
                <a:cubicBezTo>
                  <a:pt x="431694" y="578932"/>
                  <a:pt x="430237" y="580803"/>
                  <a:pt x="428155" y="581738"/>
                </a:cubicBezTo>
                <a:cubicBezTo>
                  <a:pt x="426178" y="582673"/>
                  <a:pt x="423784" y="582569"/>
                  <a:pt x="421806" y="581426"/>
                </a:cubicBezTo>
                <a:cubicBezTo>
                  <a:pt x="404425" y="571345"/>
                  <a:pt x="389854" y="566461"/>
                  <a:pt x="377052" y="566461"/>
                </a:cubicBezTo>
                <a:cubicBezTo>
                  <a:pt x="357381" y="566461"/>
                  <a:pt x="340311" y="578724"/>
                  <a:pt x="323242" y="605017"/>
                </a:cubicBezTo>
                <a:cubicBezTo>
                  <a:pt x="322826" y="605641"/>
                  <a:pt x="322409" y="606160"/>
                  <a:pt x="321889" y="606576"/>
                </a:cubicBezTo>
                <a:cubicBezTo>
                  <a:pt x="321369" y="606992"/>
                  <a:pt x="320744" y="607408"/>
                  <a:pt x="320120" y="607615"/>
                </a:cubicBezTo>
                <a:cubicBezTo>
                  <a:pt x="320016" y="607719"/>
                  <a:pt x="320016" y="607719"/>
                  <a:pt x="320016" y="607719"/>
                </a:cubicBezTo>
                <a:cubicBezTo>
                  <a:pt x="319911" y="607719"/>
                  <a:pt x="319807" y="607719"/>
                  <a:pt x="319703" y="607823"/>
                </a:cubicBezTo>
                <a:cubicBezTo>
                  <a:pt x="319079" y="608031"/>
                  <a:pt x="318454" y="608135"/>
                  <a:pt x="317830" y="608135"/>
                </a:cubicBezTo>
                <a:cubicBezTo>
                  <a:pt x="317622" y="608239"/>
                  <a:pt x="317518" y="608239"/>
                  <a:pt x="317414" y="608239"/>
                </a:cubicBezTo>
                <a:cubicBezTo>
                  <a:pt x="316893" y="608239"/>
                  <a:pt x="316373" y="608135"/>
                  <a:pt x="315852" y="608031"/>
                </a:cubicBezTo>
                <a:cubicBezTo>
                  <a:pt x="315540" y="607927"/>
                  <a:pt x="315332" y="607927"/>
                  <a:pt x="315124" y="607823"/>
                </a:cubicBezTo>
                <a:cubicBezTo>
                  <a:pt x="314603" y="607615"/>
                  <a:pt x="314187" y="607408"/>
                  <a:pt x="313771" y="607096"/>
                </a:cubicBezTo>
                <a:cubicBezTo>
                  <a:pt x="313771" y="607096"/>
                  <a:pt x="313667" y="607096"/>
                  <a:pt x="313667" y="607096"/>
                </a:cubicBezTo>
                <a:cubicBezTo>
                  <a:pt x="313042" y="606680"/>
                  <a:pt x="312418" y="606160"/>
                  <a:pt x="311897" y="605537"/>
                </a:cubicBezTo>
                <a:cubicBezTo>
                  <a:pt x="294516" y="582985"/>
                  <a:pt x="278383" y="572488"/>
                  <a:pt x="261210" y="572488"/>
                </a:cubicBezTo>
                <a:cubicBezTo>
                  <a:pt x="247575" y="572488"/>
                  <a:pt x="232276" y="579036"/>
                  <a:pt x="214374" y="592546"/>
                </a:cubicBezTo>
                <a:cubicBezTo>
                  <a:pt x="212604" y="593897"/>
                  <a:pt x="210210" y="594313"/>
                  <a:pt x="208025" y="593585"/>
                </a:cubicBezTo>
                <a:cubicBezTo>
                  <a:pt x="205943" y="592962"/>
                  <a:pt x="204278" y="591195"/>
                  <a:pt x="203549" y="589117"/>
                </a:cubicBezTo>
                <a:cubicBezTo>
                  <a:pt x="191996" y="552015"/>
                  <a:pt x="175031" y="536114"/>
                  <a:pt x="146825" y="536114"/>
                </a:cubicBezTo>
                <a:cubicBezTo>
                  <a:pt x="137666" y="536114"/>
                  <a:pt x="127466" y="537777"/>
                  <a:pt x="115497" y="540999"/>
                </a:cubicBezTo>
                <a:cubicBezTo>
                  <a:pt x="113311" y="541622"/>
                  <a:pt x="111022" y="541103"/>
                  <a:pt x="109252" y="539752"/>
                </a:cubicBezTo>
                <a:cubicBezTo>
                  <a:pt x="107483" y="538297"/>
                  <a:pt x="106546" y="536114"/>
                  <a:pt x="106754" y="533828"/>
                </a:cubicBezTo>
                <a:cubicBezTo>
                  <a:pt x="108628" y="508262"/>
                  <a:pt x="104881" y="490803"/>
                  <a:pt x="94889" y="479163"/>
                </a:cubicBezTo>
                <a:cubicBezTo>
                  <a:pt x="85001" y="467419"/>
                  <a:pt x="68348" y="460872"/>
                  <a:pt x="42745" y="458586"/>
                </a:cubicBezTo>
                <a:cubicBezTo>
                  <a:pt x="40455" y="458482"/>
                  <a:pt x="38477" y="457131"/>
                  <a:pt x="37332" y="455260"/>
                </a:cubicBezTo>
                <a:cubicBezTo>
                  <a:pt x="36187" y="453286"/>
                  <a:pt x="36083" y="450895"/>
                  <a:pt x="37020" y="448817"/>
                </a:cubicBezTo>
                <a:cubicBezTo>
                  <a:pt x="47845" y="425226"/>
                  <a:pt x="50447" y="407350"/>
                  <a:pt x="45243" y="392489"/>
                </a:cubicBezTo>
                <a:cubicBezTo>
                  <a:pt x="40038" y="377524"/>
                  <a:pt x="26924" y="365052"/>
                  <a:pt x="3818" y="353309"/>
                </a:cubicBezTo>
                <a:cubicBezTo>
                  <a:pt x="1841" y="352270"/>
                  <a:pt x="384" y="350399"/>
                  <a:pt x="71" y="348113"/>
                </a:cubicBezTo>
                <a:cubicBezTo>
                  <a:pt x="-241" y="345930"/>
                  <a:pt x="488" y="343748"/>
                  <a:pt x="2153" y="342189"/>
                </a:cubicBezTo>
                <a:cubicBezTo>
                  <a:pt x="20784" y="324002"/>
                  <a:pt x="29734" y="308205"/>
                  <a:pt x="30359" y="292304"/>
                </a:cubicBezTo>
                <a:cubicBezTo>
                  <a:pt x="30983" y="276404"/>
                  <a:pt x="23281" y="259879"/>
                  <a:pt x="6108" y="240341"/>
                </a:cubicBezTo>
                <a:cubicBezTo>
                  <a:pt x="4651" y="238679"/>
                  <a:pt x="4027" y="236392"/>
                  <a:pt x="4547" y="234210"/>
                </a:cubicBezTo>
                <a:cubicBezTo>
                  <a:pt x="5067" y="232027"/>
                  <a:pt x="6629" y="230261"/>
                  <a:pt x="8710" y="229325"/>
                </a:cubicBezTo>
                <a:cubicBezTo>
                  <a:pt x="32649" y="219556"/>
                  <a:pt x="46700" y="208228"/>
                  <a:pt x="52944" y="193887"/>
                </a:cubicBezTo>
                <a:cubicBezTo>
                  <a:pt x="59293" y="179545"/>
                  <a:pt x="58044" y="161566"/>
                  <a:pt x="48989" y="137351"/>
                </a:cubicBezTo>
                <a:cubicBezTo>
                  <a:pt x="48261" y="135272"/>
                  <a:pt x="48573" y="132882"/>
                  <a:pt x="49822" y="131011"/>
                </a:cubicBezTo>
                <a:cubicBezTo>
                  <a:pt x="51071" y="129141"/>
                  <a:pt x="53153" y="128101"/>
                  <a:pt x="55442" y="127998"/>
                </a:cubicBezTo>
                <a:cubicBezTo>
                  <a:pt x="105922" y="127478"/>
                  <a:pt x="124656" y="108563"/>
                  <a:pt x="124656" y="58159"/>
                </a:cubicBezTo>
                <a:cubicBezTo>
                  <a:pt x="124656" y="55873"/>
                  <a:pt x="125801" y="53794"/>
                  <a:pt x="127674" y="52443"/>
                </a:cubicBezTo>
                <a:cubicBezTo>
                  <a:pt x="129444" y="51196"/>
                  <a:pt x="131838" y="50885"/>
                  <a:pt x="133919" y="51612"/>
                </a:cubicBezTo>
                <a:cubicBezTo>
                  <a:pt x="147970" y="56600"/>
                  <a:pt x="159731" y="58991"/>
                  <a:pt x="170139" y="58991"/>
                </a:cubicBezTo>
                <a:cubicBezTo>
                  <a:pt x="195015" y="58991"/>
                  <a:pt x="212084" y="44025"/>
                  <a:pt x="225614" y="10250"/>
                </a:cubicBezTo>
                <a:cubicBezTo>
                  <a:pt x="226447" y="8171"/>
                  <a:pt x="228216" y="6612"/>
                  <a:pt x="230402" y="6092"/>
                </a:cubicBezTo>
                <a:cubicBezTo>
                  <a:pt x="232588" y="5573"/>
                  <a:pt x="234878" y="6196"/>
                  <a:pt x="236543" y="7651"/>
                </a:cubicBezTo>
                <a:cubicBezTo>
                  <a:pt x="254861" y="23656"/>
                  <a:pt x="270785" y="31346"/>
                  <a:pt x="285357" y="31346"/>
                </a:cubicBezTo>
                <a:cubicBezTo>
                  <a:pt x="301593" y="31346"/>
                  <a:pt x="317622" y="22097"/>
                  <a:pt x="335836" y="2247"/>
                </a:cubicBezTo>
                <a:cubicBezTo>
                  <a:pt x="337397" y="584"/>
                  <a:pt x="339687" y="-247"/>
                  <a:pt x="341872" y="65"/>
                </a:cubicBezTo>
                <a:close/>
              </a:path>
            </a:pathLst>
          </a:custGeom>
          <a:solidFill>
            <a:srgbClr val="EAB908"/>
          </a:solidFill>
          <a:ln>
            <a:noFill/>
          </a:ln>
          <a:scene3d>
            <a:camera prst="perspectiveRight">
              <a:rot lat="0" lon="21594000" rev="0"/>
            </a:camera>
            <a:lightRig rig="threePt" dir="t"/>
          </a:scene3d>
        </p:spPr>
        <p:txBody>
          <a:bodyPr>
            <a:normAutofit/>
          </a:bodyPr>
          <a:lstStyle/>
          <a:p>
            <a:pPr>
              <a:lnSpc>
                <a:spcPct val="130000"/>
              </a:lnSpc>
            </a:pPr>
            <a:endParaRPr lang="zh-CN" altLang="en-US">
              <a:cs typeface="+mn-ea"/>
              <a:sym typeface="+mn-lt"/>
            </a:endParaRPr>
          </a:p>
        </p:txBody>
      </p:sp>
      <p:sp>
        <p:nvSpPr>
          <p:cNvPr id="26" name="iṥ1íďe">
            <a:extLst>
              <a:ext uri="{FF2B5EF4-FFF2-40B4-BE49-F238E27FC236}">
                <a16:creationId xmlns:a16="http://schemas.microsoft.com/office/drawing/2014/main" id="{DF2E416E-5FB3-44EE-A40B-994D10E712D6}"/>
              </a:ext>
            </a:extLst>
          </p:cNvPr>
          <p:cNvSpPr/>
          <p:nvPr/>
        </p:nvSpPr>
        <p:spPr>
          <a:xfrm flipH="1">
            <a:off x="4953692" y="2585109"/>
            <a:ext cx="2289573" cy="560065"/>
          </a:xfrm>
          <a:prstGeom prst="rect">
            <a:avLst/>
          </a:prstGeom>
          <a:scene3d>
            <a:camera prst="perspectiveRight">
              <a:rot lat="0" lon="21594000" rev="0"/>
            </a:camera>
            <a:lightRig rig="threePt" dir="t"/>
          </a:scene3d>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zh-CN" altLang="en-US" sz="2400" b="1">
                <a:cs typeface="+mn-ea"/>
                <a:sym typeface="+mn-lt"/>
              </a:rPr>
              <a:t>中期</a:t>
            </a:r>
            <a:endParaRPr lang="zh-CN" altLang="en-US" sz="2400" b="1" dirty="0">
              <a:cs typeface="+mn-ea"/>
              <a:sym typeface="+mn-lt"/>
            </a:endParaRPr>
          </a:p>
        </p:txBody>
      </p:sp>
      <p:sp>
        <p:nvSpPr>
          <p:cNvPr id="20" name="have-an-idea_65779">
            <a:extLst>
              <a:ext uri="{FF2B5EF4-FFF2-40B4-BE49-F238E27FC236}">
                <a16:creationId xmlns:a16="http://schemas.microsoft.com/office/drawing/2014/main" id="{0EB2D7DF-F48A-46A0-852E-13EC9DAFB3E8}"/>
              </a:ext>
            </a:extLst>
          </p:cNvPr>
          <p:cNvSpPr>
            <a:spLocks noChangeAspect="1"/>
          </p:cNvSpPr>
          <p:nvPr/>
        </p:nvSpPr>
        <p:spPr bwMode="auto">
          <a:xfrm>
            <a:off x="9461057" y="2134186"/>
            <a:ext cx="484991" cy="504000"/>
          </a:xfrm>
          <a:custGeom>
            <a:avLst/>
            <a:gdLst>
              <a:gd name="T0" fmla="*/ 295 w 589"/>
              <a:gd name="T1" fmla="*/ 0 h 613"/>
              <a:gd name="T2" fmla="*/ 295 w 589"/>
              <a:gd name="T3" fmla="*/ 0 h 613"/>
              <a:gd name="T4" fmla="*/ 0 w 589"/>
              <a:gd name="T5" fmla="*/ 295 h 613"/>
              <a:gd name="T6" fmla="*/ 139 w 589"/>
              <a:gd name="T7" fmla="*/ 545 h 613"/>
              <a:gd name="T8" fmla="*/ 125 w 589"/>
              <a:gd name="T9" fmla="*/ 571 h 613"/>
              <a:gd name="T10" fmla="*/ 125 w 589"/>
              <a:gd name="T11" fmla="*/ 599 h 613"/>
              <a:gd name="T12" fmla="*/ 149 w 589"/>
              <a:gd name="T13" fmla="*/ 613 h 613"/>
              <a:gd name="T14" fmla="*/ 383 w 589"/>
              <a:gd name="T15" fmla="*/ 613 h 613"/>
              <a:gd name="T16" fmla="*/ 408 w 589"/>
              <a:gd name="T17" fmla="*/ 599 h 613"/>
              <a:gd name="T18" fmla="*/ 432 w 589"/>
              <a:gd name="T19" fmla="*/ 555 h 613"/>
              <a:gd name="T20" fmla="*/ 511 w 589"/>
              <a:gd name="T21" fmla="*/ 494 h 613"/>
              <a:gd name="T22" fmla="*/ 519 w 589"/>
              <a:gd name="T23" fmla="*/ 475 h 613"/>
              <a:gd name="T24" fmla="*/ 519 w 589"/>
              <a:gd name="T25" fmla="*/ 387 h 613"/>
              <a:gd name="T26" fmla="*/ 553 w 589"/>
              <a:gd name="T27" fmla="*/ 387 h 613"/>
              <a:gd name="T28" fmla="*/ 581 w 589"/>
              <a:gd name="T29" fmla="*/ 365 h 613"/>
              <a:gd name="T30" fmla="*/ 589 w 589"/>
              <a:gd name="T31" fmla="*/ 295 h 613"/>
              <a:gd name="T32" fmla="*/ 295 w 589"/>
              <a:gd name="T33" fmla="*/ 0 h 613"/>
              <a:gd name="T34" fmla="*/ 419 w 589"/>
              <a:gd name="T35" fmla="*/ 284 h 613"/>
              <a:gd name="T36" fmla="*/ 380 w 589"/>
              <a:gd name="T37" fmla="*/ 284 h 613"/>
              <a:gd name="T38" fmla="*/ 342 w 589"/>
              <a:gd name="T39" fmla="*/ 349 h 613"/>
              <a:gd name="T40" fmla="*/ 342 w 589"/>
              <a:gd name="T41" fmla="*/ 359 h 613"/>
              <a:gd name="T42" fmla="*/ 323 w 589"/>
              <a:gd name="T43" fmla="*/ 394 h 613"/>
              <a:gd name="T44" fmla="*/ 323 w 589"/>
              <a:gd name="T45" fmla="*/ 434 h 613"/>
              <a:gd name="T46" fmla="*/ 302 w 589"/>
              <a:gd name="T47" fmla="*/ 455 h 613"/>
              <a:gd name="T48" fmla="*/ 234 w 589"/>
              <a:gd name="T49" fmla="*/ 455 h 613"/>
              <a:gd name="T50" fmla="*/ 213 w 589"/>
              <a:gd name="T51" fmla="*/ 434 h 613"/>
              <a:gd name="T52" fmla="*/ 213 w 589"/>
              <a:gd name="T53" fmla="*/ 394 h 613"/>
              <a:gd name="T54" fmla="*/ 194 w 589"/>
              <a:gd name="T55" fmla="*/ 359 h 613"/>
              <a:gd name="T56" fmla="*/ 194 w 589"/>
              <a:gd name="T57" fmla="*/ 349 h 613"/>
              <a:gd name="T58" fmla="*/ 156 w 589"/>
              <a:gd name="T59" fmla="*/ 284 h 613"/>
              <a:gd name="T60" fmla="*/ 117 w 589"/>
              <a:gd name="T61" fmla="*/ 284 h 613"/>
              <a:gd name="T62" fmla="*/ 96 w 589"/>
              <a:gd name="T63" fmla="*/ 263 h 613"/>
              <a:gd name="T64" fmla="*/ 117 w 589"/>
              <a:gd name="T65" fmla="*/ 242 h 613"/>
              <a:gd name="T66" fmla="*/ 156 w 589"/>
              <a:gd name="T67" fmla="*/ 242 h 613"/>
              <a:gd name="T68" fmla="*/ 174 w 589"/>
              <a:gd name="T69" fmla="*/ 199 h 613"/>
              <a:gd name="T70" fmla="*/ 147 w 589"/>
              <a:gd name="T71" fmla="*/ 171 h 613"/>
              <a:gd name="T72" fmla="*/ 147 w 589"/>
              <a:gd name="T73" fmla="*/ 142 h 613"/>
              <a:gd name="T74" fmla="*/ 176 w 589"/>
              <a:gd name="T75" fmla="*/ 142 h 613"/>
              <a:gd name="T76" fmla="*/ 204 w 589"/>
              <a:gd name="T77" fmla="*/ 170 h 613"/>
              <a:gd name="T78" fmla="*/ 247 w 589"/>
              <a:gd name="T79" fmla="*/ 152 h 613"/>
              <a:gd name="T80" fmla="*/ 247 w 589"/>
              <a:gd name="T81" fmla="*/ 112 h 613"/>
              <a:gd name="T82" fmla="*/ 268 w 589"/>
              <a:gd name="T83" fmla="*/ 92 h 613"/>
              <a:gd name="T84" fmla="*/ 289 w 589"/>
              <a:gd name="T85" fmla="*/ 112 h 613"/>
              <a:gd name="T86" fmla="*/ 289 w 589"/>
              <a:gd name="T87" fmla="*/ 152 h 613"/>
              <a:gd name="T88" fmla="*/ 332 w 589"/>
              <a:gd name="T89" fmla="*/ 170 h 613"/>
              <a:gd name="T90" fmla="*/ 360 w 589"/>
              <a:gd name="T91" fmla="*/ 142 h 613"/>
              <a:gd name="T92" fmla="*/ 389 w 589"/>
              <a:gd name="T93" fmla="*/ 142 h 613"/>
              <a:gd name="T94" fmla="*/ 389 w 589"/>
              <a:gd name="T95" fmla="*/ 171 h 613"/>
              <a:gd name="T96" fmla="*/ 362 w 589"/>
              <a:gd name="T97" fmla="*/ 199 h 613"/>
              <a:gd name="T98" fmla="*/ 380 w 589"/>
              <a:gd name="T99" fmla="*/ 242 h 613"/>
              <a:gd name="T100" fmla="*/ 419 w 589"/>
              <a:gd name="T101" fmla="*/ 242 h 613"/>
              <a:gd name="T102" fmla="*/ 440 w 589"/>
              <a:gd name="T103" fmla="*/ 263 h 613"/>
              <a:gd name="T104" fmla="*/ 419 w 589"/>
              <a:gd name="T105" fmla="*/ 284 h 613"/>
              <a:gd name="T106" fmla="*/ 340 w 589"/>
              <a:gd name="T107" fmla="*/ 263 h 613"/>
              <a:gd name="T108" fmla="*/ 301 w 589"/>
              <a:gd name="T109" fmla="*/ 327 h 613"/>
              <a:gd name="T110" fmla="*/ 301 w 589"/>
              <a:gd name="T111" fmla="*/ 359 h 613"/>
              <a:gd name="T112" fmla="*/ 235 w 589"/>
              <a:gd name="T113" fmla="*/ 359 h 613"/>
              <a:gd name="T114" fmla="*/ 235 w 589"/>
              <a:gd name="T115" fmla="*/ 327 h 613"/>
              <a:gd name="T116" fmla="*/ 196 w 589"/>
              <a:gd name="T117" fmla="*/ 263 h 613"/>
              <a:gd name="T118" fmla="*/ 268 w 589"/>
              <a:gd name="T119" fmla="*/ 191 h 613"/>
              <a:gd name="T120" fmla="*/ 340 w 589"/>
              <a:gd name="T121" fmla="*/ 263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9" h="613">
                <a:moveTo>
                  <a:pt x="295" y="0"/>
                </a:moveTo>
                <a:lnTo>
                  <a:pt x="295" y="0"/>
                </a:lnTo>
                <a:cubicBezTo>
                  <a:pt x="132" y="0"/>
                  <a:pt x="0" y="132"/>
                  <a:pt x="0" y="295"/>
                </a:cubicBezTo>
                <a:cubicBezTo>
                  <a:pt x="0" y="398"/>
                  <a:pt x="53" y="491"/>
                  <a:pt x="139" y="545"/>
                </a:cubicBezTo>
                <a:lnTo>
                  <a:pt x="125" y="571"/>
                </a:lnTo>
                <a:cubicBezTo>
                  <a:pt x="120" y="580"/>
                  <a:pt x="120" y="591"/>
                  <a:pt x="125" y="599"/>
                </a:cubicBezTo>
                <a:cubicBezTo>
                  <a:pt x="130" y="608"/>
                  <a:pt x="139" y="613"/>
                  <a:pt x="149" y="613"/>
                </a:cubicBezTo>
                <a:lnTo>
                  <a:pt x="383" y="613"/>
                </a:lnTo>
                <a:cubicBezTo>
                  <a:pt x="393" y="613"/>
                  <a:pt x="403" y="608"/>
                  <a:pt x="408" y="599"/>
                </a:cubicBezTo>
                <a:lnTo>
                  <a:pt x="432" y="555"/>
                </a:lnTo>
                <a:cubicBezTo>
                  <a:pt x="462" y="540"/>
                  <a:pt x="488" y="519"/>
                  <a:pt x="511" y="494"/>
                </a:cubicBezTo>
                <a:cubicBezTo>
                  <a:pt x="516" y="489"/>
                  <a:pt x="519" y="482"/>
                  <a:pt x="519" y="475"/>
                </a:cubicBezTo>
                <a:lnTo>
                  <a:pt x="519" y="387"/>
                </a:lnTo>
                <a:lnTo>
                  <a:pt x="553" y="387"/>
                </a:lnTo>
                <a:cubicBezTo>
                  <a:pt x="566" y="387"/>
                  <a:pt x="578" y="378"/>
                  <a:pt x="581" y="365"/>
                </a:cubicBezTo>
                <a:cubicBezTo>
                  <a:pt x="587" y="342"/>
                  <a:pt x="589" y="318"/>
                  <a:pt x="589" y="295"/>
                </a:cubicBezTo>
                <a:cubicBezTo>
                  <a:pt x="589" y="132"/>
                  <a:pt x="457" y="0"/>
                  <a:pt x="295" y="0"/>
                </a:cubicBezTo>
                <a:close/>
                <a:moveTo>
                  <a:pt x="419" y="284"/>
                </a:moveTo>
                <a:lnTo>
                  <a:pt x="380" y="284"/>
                </a:lnTo>
                <a:cubicBezTo>
                  <a:pt x="375" y="310"/>
                  <a:pt x="362" y="333"/>
                  <a:pt x="342" y="349"/>
                </a:cubicBezTo>
                <a:lnTo>
                  <a:pt x="342" y="359"/>
                </a:lnTo>
                <a:cubicBezTo>
                  <a:pt x="342" y="374"/>
                  <a:pt x="334" y="387"/>
                  <a:pt x="323" y="394"/>
                </a:cubicBezTo>
                <a:lnTo>
                  <a:pt x="323" y="434"/>
                </a:lnTo>
                <a:cubicBezTo>
                  <a:pt x="323" y="446"/>
                  <a:pt x="313" y="455"/>
                  <a:pt x="302" y="455"/>
                </a:cubicBezTo>
                <a:lnTo>
                  <a:pt x="234" y="455"/>
                </a:lnTo>
                <a:cubicBezTo>
                  <a:pt x="223" y="455"/>
                  <a:pt x="213" y="446"/>
                  <a:pt x="213" y="434"/>
                </a:cubicBezTo>
                <a:lnTo>
                  <a:pt x="213" y="394"/>
                </a:lnTo>
                <a:cubicBezTo>
                  <a:pt x="202" y="387"/>
                  <a:pt x="194" y="374"/>
                  <a:pt x="194" y="359"/>
                </a:cubicBezTo>
                <a:lnTo>
                  <a:pt x="194" y="349"/>
                </a:lnTo>
                <a:cubicBezTo>
                  <a:pt x="174" y="333"/>
                  <a:pt x="161" y="310"/>
                  <a:pt x="156" y="284"/>
                </a:cubicBezTo>
                <a:lnTo>
                  <a:pt x="117" y="284"/>
                </a:lnTo>
                <a:cubicBezTo>
                  <a:pt x="106" y="284"/>
                  <a:pt x="96" y="275"/>
                  <a:pt x="96" y="263"/>
                </a:cubicBezTo>
                <a:cubicBezTo>
                  <a:pt x="96" y="252"/>
                  <a:pt x="106" y="242"/>
                  <a:pt x="117" y="242"/>
                </a:cubicBezTo>
                <a:lnTo>
                  <a:pt x="156" y="242"/>
                </a:lnTo>
                <a:cubicBezTo>
                  <a:pt x="159" y="226"/>
                  <a:pt x="166" y="212"/>
                  <a:pt x="174" y="199"/>
                </a:cubicBezTo>
                <a:lnTo>
                  <a:pt x="147" y="171"/>
                </a:lnTo>
                <a:cubicBezTo>
                  <a:pt x="139" y="163"/>
                  <a:pt x="139" y="150"/>
                  <a:pt x="147" y="142"/>
                </a:cubicBezTo>
                <a:cubicBezTo>
                  <a:pt x="155" y="134"/>
                  <a:pt x="168" y="134"/>
                  <a:pt x="176" y="142"/>
                </a:cubicBezTo>
                <a:lnTo>
                  <a:pt x="204" y="170"/>
                </a:lnTo>
                <a:cubicBezTo>
                  <a:pt x="217" y="161"/>
                  <a:pt x="231" y="155"/>
                  <a:pt x="247" y="152"/>
                </a:cubicBezTo>
                <a:lnTo>
                  <a:pt x="247" y="112"/>
                </a:lnTo>
                <a:cubicBezTo>
                  <a:pt x="247" y="101"/>
                  <a:pt x="257" y="92"/>
                  <a:pt x="268" y="92"/>
                </a:cubicBezTo>
                <a:cubicBezTo>
                  <a:pt x="280" y="92"/>
                  <a:pt x="289" y="101"/>
                  <a:pt x="289" y="112"/>
                </a:cubicBezTo>
                <a:lnTo>
                  <a:pt x="289" y="152"/>
                </a:lnTo>
                <a:cubicBezTo>
                  <a:pt x="305" y="155"/>
                  <a:pt x="319" y="161"/>
                  <a:pt x="332" y="170"/>
                </a:cubicBezTo>
                <a:lnTo>
                  <a:pt x="360" y="142"/>
                </a:lnTo>
                <a:cubicBezTo>
                  <a:pt x="368" y="134"/>
                  <a:pt x="381" y="134"/>
                  <a:pt x="389" y="142"/>
                </a:cubicBezTo>
                <a:cubicBezTo>
                  <a:pt x="398" y="150"/>
                  <a:pt x="398" y="163"/>
                  <a:pt x="389" y="171"/>
                </a:cubicBezTo>
                <a:lnTo>
                  <a:pt x="362" y="199"/>
                </a:lnTo>
                <a:cubicBezTo>
                  <a:pt x="371" y="212"/>
                  <a:pt x="377" y="226"/>
                  <a:pt x="380" y="242"/>
                </a:cubicBezTo>
                <a:lnTo>
                  <a:pt x="419" y="242"/>
                </a:lnTo>
                <a:cubicBezTo>
                  <a:pt x="430" y="242"/>
                  <a:pt x="440" y="252"/>
                  <a:pt x="440" y="263"/>
                </a:cubicBezTo>
                <a:cubicBezTo>
                  <a:pt x="440" y="275"/>
                  <a:pt x="430" y="284"/>
                  <a:pt x="419" y="284"/>
                </a:cubicBezTo>
                <a:close/>
                <a:moveTo>
                  <a:pt x="340" y="263"/>
                </a:moveTo>
                <a:cubicBezTo>
                  <a:pt x="340" y="291"/>
                  <a:pt x="324" y="316"/>
                  <a:pt x="301" y="327"/>
                </a:cubicBezTo>
                <a:lnTo>
                  <a:pt x="301" y="359"/>
                </a:lnTo>
                <a:lnTo>
                  <a:pt x="235" y="359"/>
                </a:lnTo>
                <a:lnTo>
                  <a:pt x="235" y="327"/>
                </a:lnTo>
                <a:cubicBezTo>
                  <a:pt x="212" y="316"/>
                  <a:pt x="196" y="291"/>
                  <a:pt x="196" y="263"/>
                </a:cubicBezTo>
                <a:cubicBezTo>
                  <a:pt x="196" y="224"/>
                  <a:pt x="228" y="191"/>
                  <a:pt x="268" y="191"/>
                </a:cubicBezTo>
                <a:cubicBezTo>
                  <a:pt x="308" y="191"/>
                  <a:pt x="340" y="224"/>
                  <a:pt x="340" y="263"/>
                </a:cubicBezTo>
                <a:close/>
              </a:path>
            </a:pathLst>
          </a:custGeom>
          <a:solidFill>
            <a:schemeClr val="accent3"/>
          </a:solidFill>
          <a:ln>
            <a:noFill/>
          </a:ln>
        </p:spPr>
        <p:txBody>
          <a:bodyPr/>
          <a:lstStyle/>
          <a:p>
            <a:pPr>
              <a:lnSpc>
                <a:spcPct val="130000"/>
              </a:lnSpc>
            </a:pPr>
            <a:endParaRPr lang="zh-CN" altLang="en-US">
              <a:cs typeface="+mn-ea"/>
              <a:sym typeface="+mn-lt"/>
            </a:endParaRPr>
          </a:p>
        </p:txBody>
      </p:sp>
      <p:sp>
        <p:nvSpPr>
          <p:cNvPr id="29" name="iṥ1íďe">
            <a:extLst>
              <a:ext uri="{FF2B5EF4-FFF2-40B4-BE49-F238E27FC236}">
                <a16:creationId xmlns:a16="http://schemas.microsoft.com/office/drawing/2014/main" id="{7386B669-2A4D-4B32-A109-0E0AF94D4307}"/>
              </a:ext>
            </a:extLst>
          </p:cNvPr>
          <p:cNvSpPr/>
          <p:nvPr/>
        </p:nvSpPr>
        <p:spPr>
          <a:xfrm flipH="1">
            <a:off x="8558766" y="2585109"/>
            <a:ext cx="2289573" cy="560065"/>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zh-CN" altLang="en-US" sz="2400" b="1">
                <a:cs typeface="+mn-ea"/>
                <a:sym typeface="+mn-lt"/>
              </a:rPr>
              <a:t>现在</a:t>
            </a:r>
            <a:endParaRPr lang="zh-CN" altLang="en-US" sz="2400" b="1" dirty="0">
              <a:cs typeface="+mn-ea"/>
              <a:sym typeface="+mn-lt"/>
            </a:endParaRPr>
          </a:p>
        </p:txBody>
      </p:sp>
      <p:sp>
        <p:nvSpPr>
          <p:cNvPr id="16" name="矩形 15">
            <a:extLst>
              <a:ext uri="{FF2B5EF4-FFF2-40B4-BE49-F238E27FC236}">
                <a16:creationId xmlns:a16="http://schemas.microsoft.com/office/drawing/2014/main" id="{86A58C04-6E3F-4B05-9362-3A23BD839799}"/>
              </a:ext>
            </a:extLst>
          </p:cNvPr>
          <p:cNvSpPr/>
          <p:nvPr/>
        </p:nvSpPr>
        <p:spPr>
          <a:xfrm>
            <a:off x="4298478" y="1566232"/>
            <a:ext cx="3600000" cy="4157824"/>
          </a:xfrm>
          <a:prstGeom prst="rect">
            <a:avLst/>
          </a:prstGeom>
          <a:noFill/>
          <a:ln>
            <a:solidFill>
              <a:schemeClr val="accent1"/>
            </a:solidFill>
          </a:ln>
          <a:effectLst>
            <a:outerShdw blurRad="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a:extLst>
              <a:ext uri="{FF2B5EF4-FFF2-40B4-BE49-F238E27FC236}">
                <a16:creationId xmlns:a16="http://schemas.microsoft.com/office/drawing/2014/main" id="{FB7750A0-2941-4391-B7EC-A3F975D79B4C}"/>
              </a:ext>
            </a:extLst>
          </p:cNvPr>
          <p:cNvSpPr/>
          <p:nvPr/>
        </p:nvSpPr>
        <p:spPr>
          <a:xfrm>
            <a:off x="660400" y="1566232"/>
            <a:ext cx="3636247" cy="4157824"/>
          </a:xfrm>
          <a:prstGeom prst="rect">
            <a:avLst/>
          </a:prstGeom>
          <a:noFill/>
          <a:ln>
            <a:solidFill>
              <a:schemeClr val="accent1"/>
            </a:solidFill>
          </a:ln>
          <a:effectLst>
            <a:outerShdw blurRad="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light-bulb-inside-circle_62843">
            <a:extLst>
              <a:ext uri="{FF2B5EF4-FFF2-40B4-BE49-F238E27FC236}">
                <a16:creationId xmlns:a16="http://schemas.microsoft.com/office/drawing/2014/main" id="{F0411D21-84AD-496C-A3FE-B900163C82F3}"/>
              </a:ext>
            </a:extLst>
          </p:cNvPr>
          <p:cNvSpPr>
            <a:spLocks noChangeAspect="1"/>
          </p:cNvSpPr>
          <p:nvPr/>
        </p:nvSpPr>
        <p:spPr bwMode="auto">
          <a:xfrm>
            <a:off x="2226142" y="2134186"/>
            <a:ext cx="504762" cy="504000"/>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027" h="6027">
                <a:moveTo>
                  <a:pt x="3013" y="0"/>
                </a:moveTo>
                <a:cubicBezTo>
                  <a:pt x="1349" y="0"/>
                  <a:pt x="0" y="1349"/>
                  <a:pt x="0" y="3013"/>
                </a:cubicBezTo>
                <a:cubicBezTo>
                  <a:pt x="0" y="4678"/>
                  <a:pt x="1349" y="6027"/>
                  <a:pt x="3013" y="6027"/>
                </a:cubicBezTo>
                <a:cubicBezTo>
                  <a:pt x="4678" y="6027"/>
                  <a:pt x="6027" y="4678"/>
                  <a:pt x="6027" y="3013"/>
                </a:cubicBezTo>
                <a:cubicBezTo>
                  <a:pt x="6027" y="1349"/>
                  <a:pt x="4678" y="0"/>
                  <a:pt x="3013" y="0"/>
                </a:cubicBezTo>
                <a:close/>
                <a:moveTo>
                  <a:pt x="2873" y="1426"/>
                </a:moveTo>
                <a:lnTo>
                  <a:pt x="2873" y="1040"/>
                </a:lnTo>
                <a:cubicBezTo>
                  <a:pt x="2873" y="962"/>
                  <a:pt x="2936" y="899"/>
                  <a:pt x="3013" y="899"/>
                </a:cubicBezTo>
                <a:cubicBezTo>
                  <a:pt x="3091" y="899"/>
                  <a:pt x="3154" y="962"/>
                  <a:pt x="3154" y="1040"/>
                </a:cubicBezTo>
                <a:lnTo>
                  <a:pt x="3154" y="1426"/>
                </a:lnTo>
                <a:lnTo>
                  <a:pt x="3154" y="1426"/>
                </a:lnTo>
                <a:cubicBezTo>
                  <a:pt x="3154" y="1503"/>
                  <a:pt x="3091" y="1566"/>
                  <a:pt x="3013" y="1566"/>
                </a:cubicBezTo>
                <a:cubicBezTo>
                  <a:pt x="2936" y="1566"/>
                  <a:pt x="2873" y="1503"/>
                  <a:pt x="2873" y="1426"/>
                </a:cubicBezTo>
                <a:lnTo>
                  <a:pt x="2873" y="1426"/>
                </a:lnTo>
                <a:close/>
                <a:moveTo>
                  <a:pt x="1688" y="2678"/>
                </a:moveTo>
                <a:cubicBezTo>
                  <a:pt x="1676" y="2746"/>
                  <a:pt x="1617" y="2794"/>
                  <a:pt x="1550" y="2794"/>
                </a:cubicBezTo>
                <a:cubicBezTo>
                  <a:pt x="1542" y="2794"/>
                  <a:pt x="1534" y="2793"/>
                  <a:pt x="1525" y="2792"/>
                </a:cubicBezTo>
                <a:lnTo>
                  <a:pt x="1145" y="2725"/>
                </a:lnTo>
                <a:cubicBezTo>
                  <a:pt x="1069" y="2711"/>
                  <a:pt x="1018" y="2639"/>
                  <a:pt x="1031" y="2563"/>
                </a:cubicBezTo>
                <a:cubicBezTo>
                  <a:pt x="1045" y="2486"/>
                  <a:pt x="1117" y="2435"/>
                  <a:pt x="1194" y="2449"/>
                </a:cubicBezTo>
                <a:lnTo>
                  <a:pt x="1574" y="2516"/>
                </a:lnTo>
                <a:cubicBezTo>
                  <a:pt x="1650" y="2529"/>
                  <a:pt x="1701" y="2602"/>
                  <a:pt x="1688" y="2678"/>
                </a:cubicBezTo>
                <a:close/>
                <a:moveTo>
                  <a:pt x="1951" y="1864"/>
                </a:moveTo>
                <a:lnTo>
                  <a:pt x="1702" y="1568"/>
                </a:lnTo>
                <a:cubicBezTo>
                  <a:pt x="1653" y="1508"/>
                  <a:pt x="1660" y="1420"/>
                  <a:pt x="1720" y="1370"/>
                </a:cubicBezTo>
                <a:cubicBezTo>
                  <a:pt x="1779" y="1320"/>
                  <a:pt x="1867" y="1328"/>
                  <a:pt x="1917" y="1387"/>
                </a:cubicBezTo>
                <a:lnTo>
                  <a:pt x="2166" y="1683"/>
                </a:lnTo>
                <a:cubicBezTo>
                  <a:pt x="2215" y="1743"/>
                  <a:pt x="2208" y="1831"/>
                  <a:pt x="2148" y="1881"/>
                </a:cubicBezTo>
                <a:cubicBezTo>
                  <a:pt x="2122" y="1903"/>
                  <a:pt x="2090" y="1914"/>
                  <a:pt x="2058" y="1914"/>
                </a:cubicBezTo>
                <a:cubicBezTo>
                  <a:pt x="2018" y="1914"/>
                  <a:pt x="1978" y="1897"/>
                  <a:pt x="1951" y="1864"/>
                </a:cubicBezTo>
                <a:close/>
                <a:moveTo>
                  <a:pt x="3762" y="3693"/>
                </a:moveTo>
                <a:cubicBezTo>
                  <a:pt x="3644" y="3867"/>
                  <a:pt x="3522" y="4046"/>
                  <a:pt x="3514" y="4288"/>
                </a:cubicBezTo>
                <a:cubicBezTo>
                  <a:pt x="3512" y="4348"/>
                  <a:pt x="3470" y="4397"/>
                  <a:pt x="3413" y="4410"/>
                </a:cubicBezTo>
                <a:cubicBezTo>
                  <a:pt x="3466" y="4426"/>
                  <a:pt x="3503" y="4474"/>
                  <a:pt x="3503" y="4532"/>
                </a:cubicBezTo>
                <a:cubicBezTo>
                  <a:pt x="3503" y="4583"/>
                  <a:pt x="3474" y="4626"/>
                  <a:pt x="3431" y="4647"/>
                </a:cubicBezTo>
                <a:cubicBezTo>
                  <a:pt x="3474" y="4668"/>
                  <a:pt x="3503" y="4712"/>
                  <a:pt x="3503" y="4762"/>
                </a:cubicBezTo>
                <a:cubicBezTo>
                  <a:pt x="3503" y="4833"/>
                  <a:pt x="3446" y="4891"/>
                  <a:pt x="3375" y="4891"/>
                </a:cubicBezTo>
                <a:lnTo>
                  <a:pt x="3297" y="4891"/>
                </a:lnTo>
                <a:cubicBezTo>
                  <a:pt x="3273" y="5025"/>
                  <a:pt x="3155" y="5127"/>
                  <a:pt x="3013" y="5127"/>
                </a:cubicBezTo>
                <a:cubicBezTo>
                  <a:pt x="2872" y="5127"/>
                  <a:pt x="2754" y="5025"/>
                  <a:pt x="2730" y="4891"/>
                </a:cubicBezTo>
                <a:lnTo>
                  <a:pt x="2652" y="4891"/>
                </a:lnTo>
                <a:cubicBezTo>
                  <a:pt x="2581" y="4891"/>
                  <a:pt x="2523" y="4833"/>
                  <a:pt x="2523" y="4762"/>
                </a:cubicBezTo>
                <a:cubicBezTo>
                  <a:pt x="2523" y="4712"/>
                  <a:pt x="2553" y="4668"/>
                  <a:pt x="2596" y="4647"/>
                </a:cubicBezTo>
                <a:cubicBezTo>
                  <a:pt x="2553" y="4626"/>
                  <a:pt x="2523" y="4583"/>
                  <a:pt x="2523" y="4532"/>
                </a:cubicBezTo>
                <a:cubicBezTo>
                  <a:pt x="2523" y="4474"/>
                  <a:pt x="2562" y="4425"/>
                  <a:pt x="2614" y="4409"/>
                </a:cubicBezTo>
                <a:cubicBezTo>
                  <a:pt x="2558" y="4397"/>
                  <a:pt x="2515" y="4348"/>
                  <a:pt x="2513" y="4288"/>
                </a:cubicBezTo>
                <a:cubicBezTo>
                  <a:pt x="2506" y="4046"/>
                  <a:pt x="2383" y="3866"/>
                  <a:pt x="2265" y="3693"/>
                </a:cubicBezTo>
                <a:cubicBezTo>
                  <a:pt x="2123" y="3485"/>
                  <a:pt x="1976" y="3270"/>
                  <a:pt x="1976" y="2891"/>
                </a:cubicBezTo>
                <a:cubicBezTo>
                  <a:pt x="1976" y="2348"/>
                  <a:pt x="2442" y="1906"/>
                  <a:pt x="3013" y="1906"/>
                </a:cubicBezTo>
                <a:cubicBezTo>
                  <a:pt x="3585" y="1906"/>
                  <a:pt x="4050" y="2348"/>
                  <a:pt x="4050" y="2891"/>
                </a:cubicBezTo>
                <a:cubicBezTo>
                  <a:pt x="4050" y="3270"/>
                  <a:pt x="3904" y="3485"/>
                  <a:pt x="3762" y="3693"/>
                </a:cubicBezTo>
                <a:close/>
                <a:moveTo>
                  <a:pt x="4076" y="1864"/>
                </a:moveTo>
                <a:cubicBezTo>
                  <a:pt x="4048" y="1897"/>
                  <a:pt x="4009" y="1914"/>
                  <a:pt x="3969" y="1914"/>
                </a:cubicBezTo>
                <a:cubicBezTo>
                  <a:pt x="3937" y="1914"/>
                  <a:pt x="3905" y="1903"/>
                  <a:pt x="3879" y="1881"/>
                </a:cubicBezTo>
                <a:cubicBezTo>
                  <a:pt x="3819" y="1831"/>
                  <a:pt x="3812" y="1743"/>
                  <a:pt x="3861" y="1683"/>
                </a:cubicBezTo>
                <a:lnTo>
                  <a:pt x="4110" y="1387"/>
                </a:lnTo>
                <a:cubicBezTo>
                  <a:pt x="4159" y="1328"/>
                  <a:pt x="4248" y="1320"/>
                  <a:pt x="4307" y="1370"/>
                </a:cubicBezTo>
                <a:cubicBezTo>
                  <a:pt x="4366" y="1420"/>
                  <a:pt x="4374" y="1508"/>
                  <a:pt x="4324" y="1568"/>
                </a:cubicBezTo>
                <a:lnTo>
                  <a:pt x="4076" y="1864"/>
                </a:lnTo>
                <a:close/>
                <a:moveTo>
                  <a:pt x="4882" y="2725"/>
                </a:moveTo>
                <a:lnTo>
                  <a:pt x="4501" y="2792"/>
                </a:lnTo>
                <a:cubicBezTo>
                  <a:pt x="4493" y="2793"/>
                  <a:pt x="4485" y="2794"/>
                  <a:pt x="4477" y="2794"/>
                </a:cubicBezTo>
                <a:cubicBezTo>
                  <a:pt x="4410" y="2794"/>
                  <a:pt x="4351" y="2746"/>
                  <a:pt x="4339" y="2678"/>
                </a:cubicBezTo>
                <a:cubicBezTo>
                  <a:pt x="4325" y="2602"/>
                  <a:pt x="4376" y="2529"/>
                  <a:pt x="4453" y="2516"/>
                </a:cubicBezTo>
                <a:lnTo>
                  <a:pt x="4833" y="2449"/>
                </a:lnTo>
                <a:cubicBezTo>
                  <a:pt x="4909" y="2435"/>
                  <a:pt x="4982" y="2486"/>
                  <a:pt x="4996" y="2563"/>
                </a:cubicBezTo>
                <a:cubicBezTo>
                  <a:pt x="5009" y="2639"/>
                  <a:pt x="4958" y="2711"/>
                  <a:pt x="4882" y="2725"/>
                </a:cubicBezTo>
                <a:close/>
              </a:path>
            </a:pathLst>
          </a:custGeom>
          <a:solidFill>
            <a:schemeClr val="accent1"/>
          </a:solidFill>
          <a:ln>
            <a:noFill/>
          </a:ln>
        </p:spPr>
        <p:txBody>
          <a:bodyPr/>
          <a:lstStyle/>
          <a:p>
            <a:endParaRPr lang="zh-CN" altLang="en-US">
              <a:cs typeface="+mn-ea"/>
              <a:sym typeface="+mn-lt"/>
            </a:endParaRPr>
          </a:p>
        </p:txBody>
      </p:sp>
      <p:sp>
        <p:nvSpPr>
          <p:cNvPr id="4" name="文本框 3">
            <a:extLst>
              <a:ext uri="{FF2B5EF4-FFF2-40B4-BE49-F238E27FC236}">
                <a16:creationId xmlns:a16="http://schemas.microsoft.com/office/drawing/2014/main" id="{56641B45-3BC6-AF83-9A25-6C3BCC243547}"/>
              </a:ext>
            </a:extLst>
          </p:cNvPr>
          <p:cNvSpPr txBox="1"/>
          <p:nvPr/>
        </p:nvSpPr>
        <p:spPr>
          <a:xfrm>
            <a:off x="4709361" y="3315092"/>
            <a:ext cx="2860975" cy="2708434"/>
          </a:xfrm>
          <a:prstGeom prst="rect">
            <a:avLst/>
          </a:prstGeom>
          <a:noFill/>
        </p:spPr>
        <p:txBody>
          <a:bodyPr wrap="square" rtlCol="0">
            <a:spAutoFit/>
          </a:bodyPr>
          <a:lstStyle/>
          <a:p>
            <a:pPr>
              <a:lnSpc>
                <a:spcPts val="3000"/>
              </a:lnSpc>
            </a:pPr>
            <a:r>
              <a:rPr lang="zh-CN" altLang="en-US" sz="2000">
                <a:cs typeface="+mn-ea"/>
                <a:sym typeface="+mn-lt"/>
              </a:rPr>
              <a:t>实现了理论深化，在数学上定性、定量描绘了失真和容量之间的制约关系，基础理论丰富发展，算法设计更加先进、精细。</a:t>
            </a:r>
          </a:p>
          <a:p>
            <a:endParaRPr lang="zh-CN" altLang="en-US" sz="2000">
              <a:cs typeface="+mn-ea"/>
            </a:endParaRPr>
          </a:p>
        </p:txBody>
      </p:sp>
      <p:sp>
        <p:nvSpPr>
          <p:cNvPr id="5" name="文本框 4">
            <a:extLst>
              <a:ext uri="{FF2B5EF4-FFF2-40B4-BE49-F238E27FC236}">
                <a16:creationId xmlns:a16="http://schemas.microsoft.com/office/drawing/2014/main" id="{78FA292B-C530-B2F4-F3B4-B9D1B81FA77E}"/>
              </a:ext>
            </a:extLst>
          </p:cNvPr>
          <p:cNvSpPr txBox="1"/>
          <p:nvPr/>
        </p:nvSpPr>
        <p:spPr>
          <a:xfrm>
            <a:off x="8309362" y="3321978"/>
            <a:ext cx="2832432" cy="820546"/>
          </a:xfrm>
          <a:prstGeom prst="rect">
            <a:avLst/>
          </a:prstGeom>
          <a:noFill/>
        </p:spPr>
        <p:txBody>
          <a:bodyPr wrap="square" rtlCol="0">
            <a:spAutoFit/>
          </a:bodyPr>
          <a:lstStyle/>
          <a:p>
            <a:pPr>
              <a:lnSpc>
                <a:spcPts val="3000"/>
              </a:lnSpc>
            </a:pPr>
            <a:r>
              <a:rPr lang="zh-CN" altLang="en-US" sz="2000">
                <a:cs typeface="+mn-ea"/>
                <a:sym typeface="+mn-lt"/>
              </a:rPr>
              <a:t>寻求深度融合以及应用创新。</a:t>
            </a:r>
          </a:p>
        </p:txBody>
      </p:sp>
      <p:sp>
        <p:nvSpPr>
          <p:cNvPr id="6" name="文本框 5">
            <a:extLst>
              <a:ext uri="{FF2B5EF4-FFF2-40B4-BE49-F238E27FC236}">
                <a16:creationId xmlns:a16="http://schemas.microsoft.com/office/drawing/2014/main" id="{0D3FE2BF-997C-83BC-4F9A-46D38682A6DB}"/>
              </a:ext>
            </a:extLst>
          </p:cNvPr>
          <p:cNvSpPr txBox="1"/>
          <p:nvPr/>
        </p:nvSpPr>
        <p:spPr>
          <a:xfrm>
            <a:off x="1050207" y="3321197"/>
            <a:ext cx="2856631" cy="2677656"/>
          </a:xfrm>
          <a:prstGeom prst="rect">
            <a:avLst/>
          </a:prstGeom>
          <a:noFill/>
        </p:spPr>
        <p:txBody>
          <a:bodyPr wrap="square" rtlCol="0">
            <a:spAutoFit/>
          </a:bodyPr>
          <a:lstStyle/>
          <a:p>
            <a:pPr>
              <a:lnSpc>
                <a:spcPts val="3000"/>
              </a:lnSpc>
            </a:pPr>
            <a:r>
              <a:rPr lang="zh-CN" altLang="en-US" sz="2000">
                <a:cs typeface="+mn-ea"/>
                <a:sym typeface="+mn-lt"/>
              </a:rPr>
              <a:t>从无到有，提出了可逆信息隐藏的概念以及一些具体算法，其中</a:t>
            </a:r>
            <a:r>
              <a:rPr lang="en-US" altLang="zh-CN" sz="2000">
                <a:cs typeface="+mn-ea"/>
                <a:sym typeface="+mn-lt"/>
              </a:rPr>
              <a:t>Ni</a:t>
            </a:r>
            <a:r>
              <a:rPr lang="zh-CN" altLang="en-US" sz="2000">
                <a:cs typeface="+mn-ea"/>
                <a:sym typeface="+mn-lt"/>
              </a:rPr>
              <a:t>等提出的直方图修改是本领域目前影响最深远的一种算法。</a:t>
            </a:r>
          </a:p>
          <a:p>
            <a:endParaRPr lang="zh-CN" altLang="en-US"/>
          </a:p>
        </p:txBody>
      </p:sp>
    </p:spTree>
    <p:extLst>
      <p:ext uri="{BB962C8B-B14F-4D97-AF65-F5344CB8AC3E}">
        <p14:creationId xmlns:p14="http://schemas.microsoft.com/office/powerpoint/2010/main" val="3235608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809058D-7BFE-4FD6-AEF3-3D0FCF062E86}"/>
              </a:ext>
            </a:extLst>
          </p:cNvPr>
          <p:cNvSpPr>
            <a:spLocks noGrp="1"/>
          </p:cNvSpPr>
          <p:nvPr>
            <p:ph type="body" sz="quarter" idx="11"/>
          </p:nvPr>
        </p:nvSpPr>
        <p:spPr/>
        <p:txBody>
          <a:bodyPr/>
          <a:lstStyle/>
          <a:p>
            <a:r>
              <a:rPr lang="zh-CN" altLang="en-US"/>
              <a:t>直方图修改</a:t>
            </a:r>
            <a:endParaRPr lang="zh-CN" altLang="en-US" dirty="0"/>
          </a:p>
        </p:txBody>
      </p:sp>
      <p:sp>
        <p:nvSpPr>
          <p:cNvPr id="3" name="black-text-page_20158">
            <a:extLst>
              <a:ext uri="{FF2B5EF4-FFF2-40B4-BE49-F238E27FC236}">
                <a16:creationId xmlns:a16="http://schemas.microsoft.com/office/drawing/2014/main" id="{54B749AF-45D1-47B2-A2CF-BBDAF3B12336}"/>
              </a:ext>
            </a:extLst>
          </p:cNvPr>
          <p:cNvSpPr>
            <a:spLocks noChangeAspect="1"/>
          </p:cNvSpPr>
          <p:nvPr/>
        </p:nvSpPr>
        <p:spPr bwMode="auto">
          <a:xfrm>
            <a:off x="5719589" y="2084337"/>
            <a:ext cx="752821" cy="769441"/>
          </a:xfrm>
          <a:custGeom>
            <a:avLst/>
            <a:gdLst>
              <a:gd name="connsiteX0" fmla="*/ 161282 w 594584"/>
              <a:gd name="connsiteY0" fmla="*/ 498228 h 607710"/>
              <a:gd name="connsiteX1" fmla="*/ 161282 w 594584"/>
              <a:gd name="connsiteY1" fmla="*/ 517026 h 607710"/>
              <a:gd name="connsiteX2" fmla="*/ 524261 w 594584"/>
              <a:gd name="connsiteY2" fmla="*/ 517026 h 607710"/>
              <a:gd name="connsiteX3" fmla="*/ 524261 w 594584"/>
              <a:gd name="connsiteY3" fmla="*/ 498228 h 607710"/>
              <a:gd name="connsiteX4" fmla="*/ 161282 w 594584"/>
              <a:gd name="connsiteY4" fmla="*/ 422914 h 607710"/>
              <a:gd name="connsiteX5" fmla="*/ 161282 w 594584"/>
              <a:gd name="connsiteY5" fmla="*/ 441713 h 607710"/>
              <a:gd name="connsiteX6" fmla="*/ 524261 w 594584"/>
              <a:gd name="connsiteY6" fmla="*/ 441713 h 607710"/>
              <a:gd name="connsiteX7" fmla="*/ 524261 w 594584"/>
              <a:gd name="connsiteY7" fmla="*/ 422914 h 607710"/>
              <a:gd name="connsiteX8" fmla="*/ 161282 w 594584"/>
              <a:gd name="connsiteY8" fmla="*/ 347719 h 607710"/>
              <a:gd name="connsiteX9" fmla="*/ 161282 w 594584"/>
              <a:gd name="connsiteY9" fmla="*/ 366518 h 607710"/>
              <a:gd name="connsiteX10" fmla="*/ 524261 w 594584"/>
              <a:gd name="connsiteY10" fmla="*/ 366518 h 607710"/>
              <a:gd name="connsiteX11" fmla="*/ 524261 w 594584"/>
              <a:gd name="connsiteY11" fmla="*/ 347719 h 607710"/>
              <a:gd name="connsiteX12" fmla="*/ 161282 w 594584"/>
              <a:gd name="connsiteY12" fmla="*/ 272405 h 607710"/>
              <a:gd name="connsiteX13" fmla="*/ 161282 w 594584"/>
              <a:gd name="connsiteY13" fmla="*/ 291204 h 607710"/>
              <a:gd name="connsiteX14" fmla="*/ 524261 w 594584"/>
              <a:gd name="connsiteY14" fmla="*/ 291204 h 607710"/>
              <a:gd name="connsiteX15" fmla="*/ 524261 w 594584"/>
              <a:gd name="connsiteY15" fmla="*/ 272405 h 607710"/>
              <a:gd name="connsiteX16" fmla="*/ 161282 w 594584"/>
              <a:gd name="connsiteY16" fmla="*/ 197210 h 607710"/>
              <a:gd name="connsiteX17" fmla="*/ 161282 w 594584"/>
              <a:gd name="connsiteY17" fmla="*/ 216009 h 607710"/>
              <a:gd name="connsiteX18" fmla="*/ 524261 w 594584"/>
              <a:gd name="connsiteY18" fmla="*/ 216009 h 607710"/>
              <a:gd name="connsiteX19" fmla="*/ 524261 w 594584"/>
              <a:gd name="connsiteY19" fmla="*/ 197210 h 607710"/>
              <a:gd name="connsiteX20" fmla="*/ 0 w 594584"/>
              <a:gd name="connsiteY20" fmla="*/ 140778 h 607710"/>
              <a:gd name="connsiteX21" fmla="*/ 72118 w 594584"/>
              <a:gd name="connsiteY21" fmla="*/ 140778 h 607710"/>
              <a:gd name="connsiteX22" fmla="*/ 72118 w 594584"/>
              <a:gd name="connsiteY22" fmla="*/ 607710 h 607710"/>
              <a:gd name="connsiteX23" fmla="*/ 0 w 594584"/>
              <a:gd name="connsiteY23" fmla="*/ 607710 h 607710"/>
              <a:gd name="connsiteX24" fmla="*/ 161282 w 594584"/>
              <a:gd name="connsiteY24" fmla="*/ 121897 h 607710"/>
              <a:gd name="connsiteX25" fmla="*/ 161282 w 594584"/>
              <a:gd name="connsiteY25" fmla="*/ 140814 h 607710"/>
              <a:gd name="connsiteX26" fmla="*/ 524261 w 594584"/>
              <a:gd name="connsiteY26" fmla="*/ 140814 h 607710"/>
              <a:gd name="connsiteX27" fmla="*/ 524261 w 594584"/>
              <a:gd name="connsiteY27" fmla="*/ 121897 h 607710"/>
              <a:gd name="connsiteX28" fmla="*/ 90959 w 594584"/>
              <a:gd name="connsiteY28" fmla="*/ 0 h 607710"/>
              <a:gd name="connsiteX29" fmla="*/ 594584 w 594584"/>
              <a:gd name="connsiteY29" fmla="*/ 0 h 607710"/>
              <a:gd name="connsiteX30" fmla="*/ 594584 w 594584"/>
              <a:gd name="connsiteY30" fmla="*/ 607710 h 607710"/>
              <a:gd name="connsiteX31" fmla="*/ 90959 w 594584"/>
              <a:gd name="connsiteY31" fmla="*/ 607710 h 607710"/>
              <a:gd name="connsiteX32" fmla="*/ 90959 w 594584"/>
              <a:gd name="connsiteY32" fmla="*/ 121897 h 60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4584" h="607710">
                <a:moveTo>
                  <a:pt x="161282" y="498228"/>
                </a:moveTo>
                <a:lnTo>
                  <a:pt x="161282" y="517026"/>
                </a:lnTo>
                <a:lnTo>
                  <a:pt x="524261" y="517026"/>
                </a:lnTo>
                <a:lnTo>
                  <a:pt x="524261" y="498228"/>
                </a:lnTo>
                <a:close/>
                <a:moveTo>
                  <a:pt x="161282" y="422914"/>
                </a:moveTo>
                <a:lnTo>
                  <a:pt x="161282" y="441713"/>
                </a:lnTo>
                <a:lnTo>
                  <a:pt x="524261" y="441713"/>
                </a:lnTo>
                <a:lnTo>
                  <a:pt x="524261" y="422914"/>
                </a:lnTo>
                <a:close/>
                <a:moveTo>
                  <a:pt x="161282" y="347719"/>
                </a:moveTo>
                <a:lnTo>
                  <a:pt x="161282" y="366518"/>
                </a:lnTo>
                <a:lnTo>
                  <a:pt x="524261" y="366518"/>
                </a:lnTo>
                <a:lnTo>
                  <a:pt x="524261" y="347719"/>
                </a:lnTo>
                <a:close/>
                <a:moveTo>
                  <a:pt x="161282" y="272405"/>
                </a:moveTo>
                <a:lnTo>
                  <a:pt x="161282" y="291204"/>
                </a:lnTo>
                <a:lnTo>
                  <a:pt x="524261" y="291204"/>
                </a:lnTo>
                <a:lnTo>
                  <a:pt x="524261" y="272405"/>
                </a:lnTo>
                <a:close/>
                <a:moveTo>
                  <a:pt x="161282" y="197210"/>
                </a:moveTo>
                <a:lnTo>
                  <a:pt x="161282" y="216009"/>
                </a:lnTo>
                <a:lnTo>
                  <a:pt x="524261" y="216009"/>
                </a:lnTo>
                <a:lnTo>
                  <a:pt x="524261" y="197210"/>
                </a:lnTo>
                <a:close/>
                <a:moveTo>
                  <a:pt x="0" y="140778"/>
                </a:moveTo>
                <a:lnTo>
                  <a:pt x="72118" y="140778"/>
                </a:lnTo>
                <a:lnTo>
                  <a:pt x="72118" y="607710"/>
                </a:lnTo>
                <a:lnTo>
                  <a:pt x="0" y="607710"/>
                </a:lnTo>
                <a:close/>
                <a:moveTo>
                  <a:pt x="161282" y="121897"/>
                </a:moveTo>
                <a:lnTo>
                  <a:pt x="161282" y="140814"/>
                </a:lnTo>
                <a:lnTo>
                  <a:pt x="524261" y="140814"/>
                </a:lnTo>
                <a:lnTo>
                  <a:pt x="524261" y="121897"/>
                </a:lnTo>
                <a:close/>
                <a:moveTo>
                  <a:pt x="90959" y="0"/>
                </a:moveTo>
                <a:lnTo>
                  <a:pt x="594584" y="0"/>
                </a:lnTo>
                <a:lnTo>
                  <a:pt x="594584" y="607710"/>
                </a:lnTo>
                <a:lnTo>
                  <a:pt x="90959" y="607710"/>
                </a:lnTo>
                <a:lnTo>
                  <a:pt x="90959" y="121897"/>
                </a:lnTo>
                <a:close/>
              </a:path>
            </a:pathLst>
          </a:custGeom>
          <a:solidFill>
            <a:schemeClr val="bg1"/>
          </a:solidFill>
          <a:ln>
            <a:noFill/>
          </a:ln>
        </p:spPr>
      </p:sp>
    </p:spTree>
    <p:extLst>
      <p:ext uri="{BB962C8B-B14F-4D97-AF65-F5344CB8AC3E}">
        <p14:creationId xmlns:p14="http://schemas.microsoft.com/office/powerpoint/2010/main" val="3339599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9B1119-13E3-4B20-A062-E2FE09FA0AF3}"/>
              </a:ext>
            </a:extLst>
          </p:cNvPr>
          <p:cNvSpPr>
            <a:spLocks noGrp="1"/>
          </p:cNvSpPr>
          <p:nvPr>
            <p:ph type="title"/>
          </p:nvPr>
        </p:nvSpPr>
        <p:spPr>
          <a:xfrm>
            <a:off x="1091255" y="237834"/>
            <a:ext cx="8168208" cy="790865"/>
          </a:xfrm>
        </p:spPr>
        <p:txBody>
          <a:bodyPr/>
          <a:lstStyle/>
          <a:p>
            <a:r>
              <a:rPr lang="zh-CN" altLang="en-US">
                <a:latin typeface="+mn-lt"/>
                <a:ea typeface="+mn-ea"/>
                <a:cs typeface="+mn-ea"/>
                <a:sym typeface="+mn-lt"/>
              </a:rPr>
              <a:t>直方图修改</a:t>
            </a:r>
            <a:endParaRPr lang="zh-CN" altLang="en-US" dirty="0">
              <a:latin typeface="+mn-lt"/>
              <a:ea typeface="+mn-ea"/>
              <a:cs typeface="+mn-ea"/>
              <a:sym typeface="+mn-lt"/>
            </a:endParaRPr>
          </a:p>
        </p:txBody>
      </p:sp>
      <p:sp>
        <p:nvSpPr>
          <p:cNvPr id="3" name="灯片编号占位符 2">
            <a:extLst>
              <a:ext uri="{FF2B5EF4-FFF2-40B4-BE49-F238E27FC236}">
                <a16:creationId xmlns:a16="http://schemas.microsoft.com/office/drawing/2014/main" id="{98B6F661-B8F4-43E2-988B-41FE05354046}"/>
              </a:ext>
            </a:extLst>
          </p:cNvPr>
          <p:cNvSpPr>
            <a:spLocks noGrp="1"/>
          </p:cNvSpPr>
          <p:nvPr>
            <p:ph type="sldNum" sz="quarter" idx="12"/>
          </p:nvPr>
        </p:nvSpPr>
        <p:spPr/>
        <p:txBody>
          <a:bodyPr/>
          <a:lstStyle/>
          <a:p>
            <a:fld id="{2515AB8F-1C56-49E9-90C8-78D22B0C1B97}" type="slidenum">
              <a:rPr lang="zh-CN" altLang="en-US" smtClean="0">
                <a:cs typeface="+mn-ea"/>
                <a:sym typeface="+mn-lt"/>
              </a:rPr>
              <a:t>7</a:t>
            </a:fld>
            <a:endParaRPr lang="zh-CN" altLang="en-US">
              <a:cs typeface="+mn-ea"/>
              <a:sym typeface="+mn-lt"/>
            </a:endParaRPr>
          </a:p>
        </p:txBody>
      </p:sp>
      <p:sp>
        <p:nvSpPr>
          <p:cNvPr id="4" name="文本框 3">
            <a:extLst>
              <a:ext uri="{FF2B5EF4-FFF2-40B4-BE49-F238E27FC236}">
                <a16:creationId xmlns:a16="http://schemas.microsoft.com/office/drawing/2014/main" id="{EC4578AF-20AF-4123-8CE5-EB82F5072869}"/>
              </a:ext>
            </a:extLst>
          </p:cNvPr>
          <p:cNvSpPr txBox="1"/>
          <p:nvPr/>
        </p:nvSpPr>
        <p:spPr>
          <a:xfrm rot="5400000">
            <a:off x="10088296" y="893598"/>
            <a:ext cx="877163" cy="923330"/>
          </a:xfrm>
          <a:prstGeom prst="rect">
            <a:avLst/>
          </a:prstGeom>
          <a:noFill/>
        </p:spPr>
        <p:txBody>
          <a:bodyPr wrap="none" rtlCol="0">
            <a:spAutoFit/>
          </a:bodyPr>
          <a:lstStyle/>
          <a:p>
            <a:r>
              <a:rPr lang="zh-CN" altLang="en-US" sz="5400" dirty="0">
                <a:solidFill>
                  <a:schemeClr val="accent1"/>
                </a:solidFill>
                <a:cs typeface="+mn-ea"/>
                <a:sym typeface="+mn-lt"/>
              </a:rPr>
              <a:t>「</a:t>
            </a:r>
          </a:p>
        </p:txBody>
      </p:sp>
      <p:sp>
        <p:nvSpPr>
          <p:cNvPr id="5" name="文本框 4">
            <a:extLst>
              <a:ext uri="{FF2B5EF4-FFF2-40B4-BE49-F238E27FC236}">
                <a16:creationId xmlns:a16="http://schemas.microsoft.com/office/drawing/2014/main" id="{FC98E0D0-3D98-451F-983F-B915C091DCFB}"/>
              </a:ext>
            </a:extLst>
          </p:cNvPr>
          <p:cNvSpPr txBox="1"/>
          <p:nvPr/>
        </p:nvSpPr>
        <p:spPr>
          <a:xfrm rot="5400000">
            <a:off x="1251940" y="5348154"/>
            <a:ext cx="877163" cy="923330"/>
          </a:xfrm>
          <a:prstGeom prst="rect">
            <a:avLst/>
          </a:prstGeom>
          <a:noFill/>
        </p:spPr>
        <p:txBody>
          <a:bodyPr wrap="none" rtlCol="0">
            <a:spAutoFit/>
          </a:bodyPr>
          <a:lstStyle/>
          <a:p>
            <a:r>
              <a:rPr lang="zh-CN" altLang="en-US" sz="5400" dirty="0">
                <a:solidFill>
                  <a:schemeClr val="accent1"/>
                </a:solidFill>
                <a:cs typeface="+mn-ea"/>
                <a:sym typeface="+mn-lt"/>
              </a:rPr>
              <a:t>」</a:t>
            </a:r>
          </a:p>
        </p:txBody>
      </p:sp>
      <p:sp>
        <p:nvSpPr>
          <p:cNvPr id="6" name="矩形 5">
            <a:extLst>
              <a:ext uri="{FF2B5EF4-FFF2-40B4-BE49-F238E27FC236}">
                <a16:creationId xmlns:a16="http://schemas.microsoft.com/office/drawing/2014/main" id="{D2D3FAD5-1F8A-447D-B1B5-EB90FF421E2E}"/>
              </a:ext>
            </a:extLst>
          </p:cNvPr>
          <p:cNvSpPr/>
          <p:nvPr/>
        </p:nvSpPr>
        <p:spPr>
          <a:xfrm>
            <a:off x="1830222" y="1726059"/>
            <a:ext cx="8531556" cy="3729518"/>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normAutofit/>
          </a:bodyPr>
          <a:lstStyle/>
          <a:p>
            <a:pPr>
              <a:lnSpc>
                <a:spcPct val="130000"/>
              </a:lnSpc>
            </a:pPr>
            <a:endParaRPr lang="zh-CN" altLang="en-US" dirty="0">
              <a:solidFill>
                <a:schemeClr val="tx1"/>
              </a:solidFill>
              <a:cs typeface="+mn-ea"/>
              <a:sym typeface="+mn-lt"/>
            </a:endParaRPr>
          </a:p>
        </p:txBody>
      </p:sp>
      <p:sp>
        <p:nvSpPr>
          <p:cNvPr id="12" name="文本框 11">
            <a:extLst>
              <a:ext uri="{FF2B5EF4-FFF2-40B4-BE49-F238E27FC236}">
                <a16:creationId xmlns:a16="http://schemas.microsoft.com/office/drawing/2014/main" id="{B0DFE52F-4B34-4F41-9DF3-14F3DF9DD246}"/>
              </a:ext>
            </a:extLst>
          </p:cNvPr>
          <p:cNvSpPr txBox="1"/>
          <p:nvPr/>
        </p:nvSpPr>
        <p:spPr>
          <a:xfrm rot="10800000">
            <a:off x="10498655" y="4936153"/>
            <a:ext cx="877163" cy="923330"/>
          </a:xfrm>
          <a:prstGeom prst="rect">
            <a:avLst/>
          </a:prstGeom>
          <a:noFill/>
        </p:spPr>
        <p:txBody>
          <a:bodyPr wrap="none" rtlCol="0">
            <a:spAutoFit/>
          </a:bodyPr>
          <a:lstStyle/>
          <a:p>
            <a:r>
              <a:rPr lang="zh-CN" altLang="en-US" sz="5400" dirty="0">
                <a:solidFill>
                  <a:schemeClr val="accent1"/>
                </a:solidFill>
                <a:cs typeface="+mn-ea"/>
                <a:sym typeface="+mn-lt"/>
              </a:rPr>
              <a:t>「</a:t>
            </a:r>
          </a:p>
        </p:txBody>
      </p:sp>
      <p:sp>
        <p:nvSpPr>
          <p:cNvPr id="13" name="文本框 12">
            <a:extLst>
              <a:ext uri="{FF2B5EF4-FFF2-40B4-BE49-F238E27FC236}">
                <a16:creationId xmlns:a16="http://schemas.microsoft.com/office/drawing/2014/main" id="{07119C05-D477-44E8-8883-9044F3AF6520}"/>
              </a:ext>
            </a:extLst>
          </p:cNvPr>
          <p:cNvSpPr txBox="1"/>
          <p:nvPr/>
        </p:nvSpPr>
        <p:spPr>
          <a:xfrm rot="10800000">
            <a:off x="828297" y="1328995"/>
            <a:ext cx="877163" cy="923330"/>
          </a:xfrm>
          <a:prstGeom prst="rect">
            <a:avLst/>
          </a:prstGeom>
          <a:noFill/>
        </p:spPr>
        <p:txBody>
          <a:bodyPr wrap="none" rtlCol="0">
            <a:spAutoFit/>
          </a:bodyPr>
          <a:lstStyle/>
          <a:p>
            <a:r>
              <a:rPr lang="zh-CN" altLang="en-US" sz="5400" dirty="0">
                <a:solidFill>
                  <a:schemeClr val="accent1"/>
                </a:solidFill>
                <a:cs typeface="+mn-ea"/>
                <a:sym typeface="+mn-lt"/>
              </a:rPr>
              <a:t>」</a:t>
            </a:r>
          </a:p>
        </p:txBody>
      </p:sp>
      <p:sp>
        <p:nvSpPr>
          <p:cNvPr id="7" name="文本框 6">
            <a:extLst>
              <a:ext uri="{FF2B5EF4-FFF2-40B4-BE49-F238E27FC236}">
                <a16:creationId xmlns:a16="http://schemas.microsoft.com/office/drawing/2014/main" id="{E50D9EB8-A798-6711-2BA0-7D2E3CDB565A}"/>
              </a:ext>
            </a:extLst>
          </p:cNvPr>
          <p:cNvSpPr txBox="1"/>
          <p:nvPr/>
        </p:nvSpPr>
        <p:spPr>
          <a:xfrm>
            <a:off x="2165471" y="1830977"/>
            <a:ext cx="7899741" cy="3519681"/>
          </a:xfrm>
          <a:prstGeom prst="rect">
            <a:avLst/>
          </a:prstGeom>
          <a:noFill/>
        </p:spPr>
        <p:txBody>
          <a:bodyPr wrap="square" rtlCol="0">
            <a:spAutoFit/>
          </a:bodyPr>
          <a:lstStyle/>
          <a:p>
            <a:pPr>
              <a:lnSpc>
                <a:spcPts val="3000"/>
              </a:lnSpc>
            </a:pPr>
            <a:r>
              <a:rPr lang="en-US" altLang="zh-CN" sz="2000">
                <a:cs typeface="+mn-ea"/>
              </a:rPr>
              <a:t>Ni</a:t>
            </a:r>
            <a:r>
              <a:rPr lang="zh-CN" altLang="en-US" sz="2000">
                <a:cs typeface="+mn-ea"/>
              </a:rPr>
              <a:t>等人通过对图像像素统计特性的观察，创造性地提出了直方图修改（</a:t>
            </a:r>
            <a:r>
              <a:rPr lang="en-US" altLang="zh-CN" sz="2000">
                <a:cs typeface="+mn-ea"/>
              </a:rPr>
              <a:t>Histogram Shifting</a:t>
            </a:r>
            <a:r>
              <a:rPr lang="zh-CN" altLang="en-US" sz="2000">
                <a:cs typeface="+mn-ea"/>
              </a:rPr>
              <a:t>，</a:t>
            </a:r>
            <a:r>
              <a:rPr lang="en-US" altLang="zh-CN" sz="2000">
                <a:cs typeface="+mn-ea"/>
              </a:rPr>
              <a:t>HS</a:t>
            </a:r>
            <a:r>
              <a:rPr lang="zh-CN" altLang="en-US" sz="2000">
                <a:cs typeface="+mn-ea"/>
              </a:rPr>
              <a:t>）方法，此方法也是可逆信息隐藏领域目前影响最深远、引用次数最多的方法，</a:t>
            </a:r>
            <a:r>
              <a:rPr lang="en-US" altLang="zh-CN" sz="2000">
                <a:cs typeface="+mn-ea"/>
              </a:rPr>
              <a:t>HS</a:t>
            </a:r>
            <a:r>
              <a:rPr lang="zh-CN" altLang="en-US" sz="2000">
                <a:cs typeface="+mn-ea"/>
              </a:rPr>
              <a:t>的思想被后续多类方法采用，已经作为可逆算法设计的基本框架和研究基石。</a:t>
            </a:r>
            <a:endParaRPr lang="en-US" altLang="zh-CN" sz="2000">
              <a:cs typeface="+mn-ea"/>
            </a:endParaRPr>
          </a:p>
          <a:p>
            <a:pPr>
              <a:lnSpc>
                <a:spcPts val="3000"/>
              </a:lnSpc>
            </a:pPr>
            <a:endParaRPr lang="en-US" altLang="zh-CN" sz="2000">
              <a:cs typeface="+mn-ea"/>
            </a:endParaRPr>
          </a:p>
          <a:p>
            <a:pPr>
              <a:lnSpc>
                <a:spcPts val="3000"/>
              </a:lnSpc>
            </a:pPr>
            <a:r>
              <a:rPr lang="zh-CN" altLang="en-US" sz="2000">
                <a:cs typeface="+mn-ea"/>
              </a:rPr>
              <a:t>算法流程：得到图像像素分布直方图后，选择频率最高的像素值</a:t>
            </a:r>
            <a:r>
              <a:rPr lang="en-US" altLang="zh-CN" sz="2000">
                <a:cs typeface="+mn-ea"/>
              </a:rPr>
              <a:t>p_value</a:t>
            </a:r>
            <a:r>
              <a:rPr lang="zh-CN" altLang="en-US" sz="2000">
                <a:cs typeface="+mn-ea"/>
              </a:rPr>
              <a:t>作为嵌入点，将</a:t>
            </a:r>
            <a:r>
              <a:rPr lang="en-US" altLang="zh-CN" sz="2000">
                <a:cs typeface="+mn-ea"/>
              </a:rPr>
              <a:t>p_value</a:t>
            </a:r>
            <a:r>
              <a:rPr lang="zh-CN" altLang="en-US" sz="2000">
                <a:cs typeface="+mn-ea"/>
              </a:rPr>
              <a:t>与频率最低的像素值</a:t>
            </a:r>
            <a:r>
              <a:rPr lang="en-US" altLang="zh-CN" sz="2000">
                <a:cs typeface="+mn-ea"/>
              </a:rPr>
              <a:t>z_value</a:t>
            </a:r>
            <a:r>
              <a:rPr lang="zh-CN" altLang="en-US" sz="2000">
                <a:cs typeface="+mn-ea"/>
              </a:rPr>
              <a:t>之间的像素向</a:t>
            </a:r>
            <a:r>
              <a:rPr lang="en-US" altLang="zh-CN" sz="2000">
                <a:cs typeface="+mn-ea"/>
              </a:rPr>
              <a:t>z_value</a:t>
            </a:r>
            <a:r>
              <a:rPr lang="zh-CN" altLang="en-US" sz="2000">
                <a:cs typeface="+mn-ea"/>
              </a:rPr>
              <a:t>移动，之后遍历图像以</a:t>
            </a:r>
            <a:r>
              <a:rPr lang="en-US" altLang="zh-CN" sz="2000">
                <a:cs typeface="+mn-ea"/>
              </a:rPr>
              <a:t>p_value</a:t>
            </a:r>
            <a:r>
              <a:rPr lang="zh-CN" altLang="en-US" sz="2000">
                <a:cs typeface="+mn-ea"/>
              </a:rPr>
              <a:t>为基准嵌入信息。提取时只需遍历图像，就可从相关嵌入点提取信息。</a:t>
            </a:r>
            <a:endParaRPr lang="en-US" altLang="zh-CN" sz="2000">
              <a:cs typeface="+mn-ea"/>
            </a:endParaRPr>
          </a:p>
        </p:txBody>
      </p:sp>
    </p:spTree>
    <p:extLst>
      <p:ext uri="{BB962C8B-B14F-4D97-AF65-F5344CB8AC3E}">
        <p14:creationId xmlns:p14="http://schemas.microsoft.com/office/powerpoint/2010/main" val="4212244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684CD5-744E-449A-9584-71775D277D31}"/>
              </a:ext>
            </a:extLst>
          </p:cNvPr>
          <p:cNvSpPr>
            <a:spLocks noGrp="1"/>
          </p:cNvSpPr>
          <p:nvPr>
            <p:ph type="title"/>
          </p:nvPr>
        </p:nvSpPr>
        <p:spPr>
          <a:xfrm>
            <a:off x="1091255" y="237834"/>
            <a:ext cx="8168208" cy="790865"/>
          </a:xfrm>
        </p:spPr>
        <p:txBody>
          <a:bodyPr/>
          <a:lstStyle/>
          <a:p>
            <a:r>
              <a:rPr lang="zh-CN" altLang="en-US">
                <a:sym typeface="+mn-lt"/>
              </a:rPr>
              <a:t>直方图修改</a:t>
            </a:r>
            <a:endParaRPr lang="zh-CN" altLang="en-US" dirty="0">
              <a:sym typeface="+mn-lt"/>
            </a:endParaRPr>
          </a:p>
        </p:txBody>
      </p:sp>
      <p:sp>
        <p:nvSpPr>
          <p:cNvPr id="9" name="灯片编号占位符 8">
            <a:extLst>
              <a:ext uri="{FF2B5EF4-FFF2-40B4-BE49-F238E27FC236}">
                <a16:creationId xmlns:a16="http://schemas.microsoft.com/office/drawing/2014/main" id="{3846CD25-BE4D-467B-9E42-858939AA7340}"/>
              </a:ext>
            </a:extLst>
          </p:cNvPr>
          <p:cNvSpPr>
            <a:spLocks noGrp="1"/>
          </p:cNvSpPr>
          <p:nvPr>
            <p:ph type="sldNum" sz="quarter" idx="12"/>
          </p:nvPr>
        </p:nvSpPr>
        <p:spPr>
          <a:xfrm>
            <a:off x="11059885" y="6356349"/>
            <a:ext cx="430139" cy="365125"/>
          </a:xfrm>
        </p:spPr>
        <p:txBody>
          <a:bodyPr/>
          <a:lstStyle/>
          <a:p>
            <a:fld id="{2515AB8F-1C56-49E9-90C8-78D22B0C1B97}" type="slidenum">
              <a:rPr lang="zh-CN" altLang="en-US" smtClean="0">
                <a:sym typeface="+mn-lt"/>
              </a:rPr>
              <a:pPr/>
              <a:t>8</a:t>
            </a:fld>
            <a:endParaRPr lang="zh-CN" altLang="en-US">
              <a:sym typeface="+mn-lt"/>
            </a:endParaRPr>
          </a:p>
        </p:txBody>
      </p:sp>
      <p:sp>
        <p:nvSpPr>
          <p:cNvPr id="44" name="îṣlíḓê">
            <a:extLst>
              <a:ext uri="{FF2B5EF4-FFF2-40B4-BE49-F238E27FC236}">
                <a16:creationId xmlns:a16="http://schemas.microsoft.com/office/drawing/2014/main" id="{AE96AADC-3C15-4B58-850F-2F41D1F50031}"/>
              </a:ext>
            </a:extLst>
          </p:cNvPr>
          <p:cNvSpPr/>
          <p:nvPr/>
        </p:nvSpPr>
        <p:spPr>
          <a:xfrm flipH="1">
            <a:off x="824874" y="1242779"/>
            <a:ext cx="1941906" cy="453154"/>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2000" b="1">
                <a:cs typeface="+mn-ea"/>
                <a:sym typeface="+mn-lt"/>
              </a:rPr>
              <a:t>1.</a:t>
            </a:r>
            <a:r>
              <a:rPr lang="zh-CN" altLang="en-US" sz="2000" b="1">
                <a:cs typeface="+mn-ea"/>
                <a:sym typeface="+mn-lt"/>
              </a:rPr>
              <a:t>获得载体图像</a:t>
            </a:r>
            <a:endParaRPr lang="en-US" altLang="zh-CN" sz="2000" b="1">
              <a:cs typeface="+mn-ea"/>
              <a:sym typeface="+mn-lt"/>
            </a:endParaRPr>
          </a:p>
        </p:txBody>
      </p:sp>
      <p:sp>
        <p:nvSpPr>
          <p:cNvPr id="46" name="îṣlíḓê">
            <a:extLst>
              <a:ext uri="{FF2B5EF4-FFF2-40B4-BE49-F238E27FC236}">
                <a16:creationId xmlns:a16="http://schemas.microsoft.com/office/drawing/2014/main" id="{02F425DA-8DF0-4B18-805F-4C3232B1714C}"/>
              </a:ext>
            </a:extLst>
          </p:cNvPr>
          <p:cNvSpPr/>
          <p:nvPr/>
        </p:nvSpPr>
        <p:spPr>
          <a:xfrm flipH="1">
            <a:off x="1643938" y="5770815"/>
            <a:ext cx="2348669" cy="644066"/>
          </a:xfrm>
          <a:prstGeom prst="rect">
            <a:avLst/>
          </a:prstGeom>
        </p:spPr>
        <p:txBody>
          <a:bodyPr wrap="square" lIns="91440" tIns="45720" rIns="91440" bIns="45720" anchor="ctr">
            <a:normAutofit fontScale="850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2000">
                <a:cs typeface="+mn-ea"/>
                <a:sym typeface="+mn-lt"/>
              </a:rPr>
              <a:t>Lena </a:t>
            </a:r>
            <a:r>
              <a:rPr lang="zh-CN" altLang="en-US" sz="2000">
                <a:cs typeface="+mn-ea"/>
                <a:sym typeface="+mn-lt"/>
              </a:rPr>
              <a:t>灰度图</a:t>
            </a:r>
            <a:r>
              <a:rPr lang="en-US" altLang="zh-CN" sz="2000">
                <a:cs typeface="+mn-ea"/>
                <a:sym typeface="+mn-lt"/>
              </a:rPr>
              <a:t>(512x512)</a:t>
            </a:r>
            <a:endParaRPr lang="en-US" altLang="zh-CN" sz="2000" dirty="0">
              <a:cs typeface="+mn-ea"/>
              <a:sym typeface="+mn-lt"/>
            </a:endParaRPr>
          </a:p>
        </p:txBody>
      </p:sp>
      <p:pic>
        <p:nvPicPr>
          <p:cNvPr id="11" name="图片 10">
            <a:extLst>
              <a:ext uri="{FF2B5EF4-FFF2-40B4-BE49-F238E27FC236}">
                <a16:creationId xmlns:a16="http://schemas.microsoft.com/office/drawing/2014/main" id="{F481626B-86B4-7902-2AEC-FE6302242D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874" y="1910015"/>
            <a:ext cx="3860800" cy="3860800"/>
          </a:xfrm>
          <a:prstGeom prst="rect">
            <a:avLst/>
          </a:prstGeom>
        </p:spPr>
      </p:pic>
      <p:sp>
        <p:nvSpPr>
          <p:cNvPr id="13" name="îṣlíḓê">
            <a:extLst>
              <a:ext uri="{FF2B5EF4-FFF2-40B4-BE49-F238E27FC236}">
                <a16:creationId xmlns:a16="http://schemas.microsoft.com/office/drawing/2014/main" id="{38A25D59-B132-94F5-49B1-352471140CC3}"/>
              </a:ext>
            </a:extLst>
          </p:cNvPr>
          <p:cNvSpPr/>
          <p:nvPr/>
        </p:nvSpPr>
        <p:spPr>
          <a:xfrm flipH="1">
            <a:off x="5828521" y="1242779"/>
            <a:ext cx="2792965" cy="453154"/>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2000" b="1">
                <a:cs typeface="+mn-ea"/>
                <a:sym typeface="+mn-lt"/>
              </a:rPr>
              <a:t>2.</a:t>
            </a:r>
            <a:r>
              <a:rPr lang="zh-CN" altLang="en-US" sz="2000" b="1">
                <a:cs typeface="+mn-ea"/>
                <a:sym typeface="+mn-lt"/>
              </a:rPr>
              <a:t>统计像素分布直方图</a:t>
            </a:r>
            <a:endParaRPr lang="en-US" altLang="zh-CN" sz="2000" b="1">
              <a:cs typeface="+mn-ea"/>
              <a:sym typeface="+mn-lt"/>
            </a:endParaRPr>
          </a:p>
        </p:txBody>
      </p:sp>
      <p:pic>
        <p:nvPicPr>
          <p:cNvPr id="16" name="图片 15">
            <a:extLst>
              <a:ext uri="{FF2B5EF4-FFF2-40B4-BE49-F238E27FC236}">
                <a16:creationId xmlns:a16="http://schemas.microsoft.com/office/drawing/2014/main" id="{DEC7BA84-51BA-4DAD-8A57-0B8DBADEE6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5359" y="1687638"/>
            <a:ext cx="6152079" cy="4614059"/>
          </a:xfrm>
          <a:prstGeom prst="rect">
            <a:avLst/>
          </a:prstGeom>
        </p:spPr>
      </p:pic>
      <p:cxnSp>
        <p:nvCxnSpPr>
          <p:cNvPr id="21" name="直接箭头连接符 20">
            <a:extLst>
              <a:ext uri="{FF2B5EF4-FFF2-40B4-BE49-F238E27FC236}">
                <a16:creationId xmlns:a16="http://schemas.microsoft.com/office/drawing/2014/main" id="{E63F9A42-50AB-0304-8B3C-EF5268366E55}"/>
              </a:ext>
            </a:extLst>
          </p:cNvPr>
          <p:cNvCxnSpPr>
            <a:cxnSpLocks/>
          </p:cNvCxnSpPr>
          <p:nvPr/>
        </p:nvCxnSpPr>
        <p:spPr>
          <a:xfrm flipV="1">
            <a:off x="10144125" y="5235395"/>
            <a:ext cx="0" cy="5354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BF483BDE-2FBF-209E-F722-72AFD2EB78F4}"/>
              </a:ext>
            </a:extLst>
          </p:cNvPr>
          <p:cNvCxnSpPr>
            <a:cxnSpLocks/>
          </p:cNvCxnSpPr>
          <p:nvPr/>
        </p:nvCxnSpPr>
        <p:spPr>
          <a:xfrm>
            <a:off x="6543675" y="2448787"/>
            <a:ext cx="276225" cy="943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C61AF0F6-9859-45B8-0D4B-D0467302BC8F}"/>
              </a:ext>
            </a:extLst>
          </p:cNvPr>
          <p:cNvSpPr txBox="1"/>
          <p:nvPr/>
        </p:nvSpPr>
        <p:spPr>
          <a:xfrm>
            <a:off x="6819900" y="2448787"/>
            <a:ext cx="1368316" cy="461665"/>
          </a:xfrm>
          <a:prstGeom prst="rect">
            <a:avLst/>
          </a:prstGeom>
          <a:noFill/>
        </p:spPr>
        <p:txBody>
          <a:bodyPr wrap="square" rtlCol="0">
            <a:spAutoFit/>
          </a:bodyPr>
          <a:lstStyle/>
          <a:p>
            <a:r>
              <a:rPr lang="en-US" altLang="zh-CN" sz="1200"/>
              <a:t>count</a:t>
            </a:r>
            <a:r>
              <a:rPr lang="zh-CN" altLang="en-US" sz="1200"/>
              <a:t>：</a:t>
            </a:r>
            <a:r>
              <a:rPr lang="en-US" altLang="zh-CN" sz="1200"/>
              <a:t>3041</a:t>
            </a:r>
          </a:p>
          <a:p>
            <a:r>
              <a:rPr lang="en-US" altLang="zh-CN" sz="1200"/>
              <a:t>p_value</a:t>
            </a:r>
            <a:r>
              <a:rPr lang="zh-CN" altLang="en-US" sz="1200"/>
              <a:t>：</a:t>
            </a:r>
            <a:r>
              <a:rPr lang="en-US" altLang="zh-CN" sz="1200"/>
              <a:t>37</a:t>
            </a:r>
            <a:endParaRPr lang="zh-CN" altLang="en-US" sz="1200"/>
          </a:p>
        </p:txBody>
      </p:sp>
      <p:sp>
        <p:nvSpPr>
          <p:cNvPr id="30" name="文本框 29">
            <a:extLst>
              <a:ext uri="{FF2B5EF4-FFF2-40B4-BE49-F238E27FC236}">
                <a16:creationId xmlns:a16="http://schemas.microsoft.com/office/drawing/2014/main" id="{0D51E8B0-BD1E-E97F-6539-6887D92AB873}"/>
              </a:ext>
            </a:extLst>
          </p:cNvPr>
          <p:cNvSpPr txBox="1"/>
          <p:nvPr/>
        </p:nvSpPr>
        <p:spPr>
          <a:xfrm>
            <a:off x="9653587" y="4773730"/>
            <a:ext cx="1152525" cy="461665"/>
          </a:xfrm>
          <a:prstGeom prst="rect">
            <a:avLst/>
          </a:prstGeom>
          <a:noFill/>
        </p:spPr>
        <p:txBody>
          <a:bodyPr wrap="square" rtlCol="0">
            <a:spAutoFit/>
          </a:bodyPr>
          <a:lstStyle/>
          <a:p>
            <a:r>
              <a:rPr lang="en-US" altLang="zh-CN" sz="1200"/>
              <a:t>count</a:t>
            </a:r>
            <a:r>
              <a:rPr lang="zh-CN" altLang="en-US" sz="1200"/>
              <a:t>：</a:t>
            </a:r>
            <a:r>
              <a:rPr lang="en-US" altLang="zh-CN" sz="1200"/>
              <a:t>0</a:t>
            </a:r>
          </a:p>
          <a:p>
            <a:r>
              <a:rPr lang="en-US" altLang="zh-CN" sz="1200"/>
              <a:t>z_value</a:t>
            </a:r>
            <a:r>
              <a:rPr lang="zh-CN" altLang="en-US" sz="1200"/>
              <a:t>：</a:t>
            </a:r>
            <a:r>
              <a:rPr lang="en-US" altLang="zh-CN" sz="1200"/>
              <a:t>230</a:t>
            </a:r>
            <a:endParaRPr lang="zh-CN" altLang="en-US" sz="1200"/>
          </a:p>
        </p:txBody>
      </p:sp>
    </p:spTree>
    <p:extLst>
      <p:ext uri="{BB962C8B-B14F-4D97-AF65-F5344CB8AC3E}">
        <p14:creationId xmlns:p14="http://schemas.microsoft.com/office/powerpoint/2010/main" val="192081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684CD5-744E-449A-9584-71775D277D31}"/>
              </a:ext>
            </a:extLst>
          </p:cNvPr>
          <p:cNvSpPr>
            <a:spLocks noGrp="1"/>
          </p:cNvSpPr>
          <p:nvPr>
            <p:ph type="title"/>
          </p:nvPr>
        </p:nvSpPr>
        <p:spPr>
          <a:xfrm>
            <a:off x="1091255" y="237834"/>
            <a:ext cx="8168208" cy="790865"/>
          </a:xfrm>
        </p:spPr>
        <p:txBody>
          <a:bodyPr/>
          <a:lstStyle/>
          <a:p>
            <a:r>
              <a:rPr lang="zh-CN" altLang="en-US">
                <a:sym typeface="+mn-lt"/>
              </a:rPr>
              <a:t>直方图修改算法</a:t>
            </a:r>
            <a:endParaRPr lang="zh-CN" altLang="en-US" dirty="0">
              <a:sym typeface="+mn-lt"/>
            </a:endParaRPr>
          </a:p>
        </p:txBody>
      </p:sp>
      <p:sp>
        <p:nvSpPr>
          <p:cNvPr id="9" name="灯片编号占位符 8">
            <a:extLst>
              <a:ext uri="{FF2B5EF4-FFF2-40B4-BE49-F238E27FC236}">
                <a16:creationId xmlns:a16="http://schemas.microsoft.com/office/drawing/2014/main" id="{3846CD25-BE4D-467B-9E42-858939AA7340}"/>
              </a:ext>
            </a:extLst>
          </p:cNvPr>
          <p:cNvSpPr>
            <a:spLocks noGrp="1"/>
          </p:cNvSpPr>
          <p:nvPr>
            <p:ph type="sldNum" sz="quarter" idx="12"/>
          </p:nvPr>
        </p:nvSpPr>
        <p:spPr>
          <a:xfrm>
            <a:off x="11059885" y="6356349"/>
            <a:ext cx="430139" cy="365125"/>
          </a:xfrm>
        </p:spPr>
        <p:txBody>
          <a:bodyPr/>
          <a:lstStyle/>
          <a:p>
            <a:fld id="{2515AB8F-1C56-49E9-90C8-78D22B0C1B97}" type="slidenum">
              <a:rPr lang="zh-CN" altLang="en-US" smtClean="0">
                <a:sym typeface="+mn-lt"/>
              </a:rPr>
              <a:pPr/>
              <a:t>9</a:t>
            </a:fld>
            <a:endParaRPr lang="zh-CN" altLang="en-US">
              <a:sym typeface="+mn-lt"/>
            </a:endParaRPr>
          </a:p>
        </p:txBody>
      </p:sp>
      <p:sp>
        <p:nvSpPr>
          <p:cNvPr id="44" name="îṣlíḓê">
            <a:extLst>
              <a:ext uri="{FF2B5EF4-FFF2-40B4-BE49-F238E27FC236}">
                <a16:creationId xmlns:a16="http://schemas.microsoft.com/office/drawing/2014/main" id="{AE96AADC-3C15-4B58-850F-2F41D1F50031}"/>
              </a:ext>
            </a:extLst>
          </p:cNvPr>
          <p:cNvSpPr/>
          <p:nvPr/>
        </p:nvSpPr>
        <p:spPr>
          <a:xfrm flipH="1">
            <a:off x="805505" y="1242780"/>
            <a:ext cx="1941906" cy="453154"/>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2000" b="1">
                <a:cs typeface="+mn-ea"/>
                <a:sym typeface="+mn-lt"/>
              </a:rPr>
              <a:t>3.</a:t>
            </a:r>
            <a:r>
              <a:rPr lang="zh-CN" altLang="en-US" sz="2000" b="1">
                <a:cs typeface="+mn-ea"/>
                <a:sym typeface="+mn-lt"/>
              </a:rPr>
              <a:t>直方图平移</a:t>
            </a:r>
            <a:endParaRPr lang="en-US" altLang="zh-CN" sz="2000" b="1">
              <a:cs typeface="+mn-ea"/>
              <a:sym typeface="+mn-lt"/>
            </a:endParaRPr>
          </a:p>
        </p:txBody>
      </p:sp>
      <p:pic>
        <p:nvPicPr>
          <p:cNvPr id="4" name="图片 3">
            <a:extLst>
              <a:ext uri="{FF2B5EF4-FFF2-40B4-BE49-F238E27FC236}">
                <a16:creationId xmlns:a16="http://schemas.microsoft.com/office/drawing/2014/main" id="{5843FD36-1669-682F-8514-F924F6A52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536" y="1695934"/>
            <a:ext cx="5852160" cy="4389120"/>
          </a:xfrm>
          <a:prstGeom prst="rect">
            <a:avLst/>
          </a:prstGeom>
        </p:spPr>
      </p:pic>
      <p:sp>
        <p:nvSpPr>
          <p:cNvPr id="8" name="矩形: 圆角 7">
            <a:extLst>
              <a:ext uri="{FF2B5EF4-FFF2-40B4-BE49-F238E27FC236}">
                <a16:creationId xmlns:a16="http://schemas.microsoft.com/office/drawing/2014/main" id="{87E26F6B-A157-0F8F-EDC6-ACD0E84164CA}"/>
              </a:ext>
            </a:extLst>
          </p:cNvPr>
          <p:cNvSpPr/>
          <p:nvPr/>
        </p:nvSpPr>
        <p:spPr>
          <a:xfrm>
            <a:off x="6243696" y="2578687"/>
            <a:ext cx="5435600" cy="3065464"/>
          </a:xfrm>
          <a:prstGeom prst="roundRect">
            <a:avLst>
              <a:gd name="adj" fmla="val 3536"/>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a:extLst>
              <a:ext uri="{FF2B5EF4-FFF2-40B4-BE49-F238E27FC236}">
                <a16:creationId xmlns:a16="http://schemas.microsoft.com/office/drawing/2014/main" id="{4E2CFA59-80E2-A7EB-EE61-74763A19DDF3}"/>
              </a:ext>
            </a:extLst>
          </p:cNvPr>
          <p:cNvSpPr txBox="1"/>
          <p:nvPr/>
        </p:nvSpPr>
        <p:spPr>
          <a:xfrm>
            <a:off x="6348079" y="3128736"/>
            <a:ext cx="5331217" cy="1523516"/>
          </a:xfrm>
          <a:prstGeom prst="rect">
            <a:avLst/>
          </a:prstGeom>
          <a:noFill/>
        </p:spPr>
        <p:txBody>
          <a:bodyPr wrap="square" lIns="0" rIns="0" rtlCol="0">
            <a:normAutofit/>
          </a:bodyPr>
          <a:lstStyle/>
          <a:p>
            <a:endParaRPr lang="en-US" altLang="zh-CN" sz="2000"/>
          </a:p>
          <a:p>
            <a:pPr>
              <a:lnSpc>
                <a:spcPct val="150000"/>
              </a:lnSpc>
            </a:pPr>
            <a:r>
              <a:rPr lang="zh-CN" altLang="en-US" sz="2000">
                <a:cs typeface="+mn-ea"/>
                <a:sym typeface="+mn-lt"/>
              </a:rPr>
              <a:t>若</a:t>
            </a:r>
            <a:r>
              <a:rPr lang="en-US" altLang="zh-CN" sz="2000">
                <a:cs typeface="+mn-ea"/>
                <a:sym typeface="+mn-lt"/>
              </a:rPr>
              <a:t>(img[i][j]-z_value) * (img[i][j]-p_value)&lt;0</a:t>
            </a:r>
            <a:r>
              <a:rPr lang="zh-CN" altLang="en-US" sz="2000">
                <a:cs typeface="+mn-ea"/>
                <a:sym typeface="+mn-lt"/>
              </a:rPr>
              <a:t>：</a:t>
            </a:r>
            <a:endParaRPr lang="en-US" altLang="zh-CN" sz="2000">
              <a:cs typeface="+mn-ea"/>
              <a:sym typeface="+mn-lt"/>
            </a:endParaRPr>
          </a:p>
          <a:p>
            <a:pPr>
              <a:lnSpc>
                <a:spcPct val="150000"/>
              </a:lnSpc>
            </a:pPr>
            <a:r>
              <a:rPr lang="en-US" altLang="zh-CN" sz="2000">
                <a:cs typeface="+mn-ea"/>
                <a:sym typeface="+mn-lt"/>
              </a:rPr>
              <a:t>    img[i][j]+=flag</a:t>
            </a:r>
            <a:endParaRPr lang="zh-CN" altLang="en-US" sz="2000" dirty="0">
              <a:cs typeface="+mn-ea"/>
              <a:sym typeface="+mn-lt"/>
            </a:endParaRPr>
          </a:p>
        </p:txBody>
      </p:sp>
    </p:spTree>
    <p:extLst>
      <p:ext uri="{BB962C8B-B14F-4D97-AF65-F5344CB8AC3E}">
        <p14:creationId xmlns:p14="http://schemas.microsoft.com/office/powerpoint/2010/main" val="14422267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正常&quot;,&quot;HeaderHeight&quot;:15.0,&quot;FooterHeight&quot;:9.0,&quot;SideMargin&quot;:5.5,&quot;TopMargin&quot;:0.0,&quot;BottomMargin&quot;:0.0,&quot;IntervalMargin&quot;:1.5,&quot;SettingType&quot;:&quot;System&quot;}"/>
</p:tagLst>
</file>

<file path=ppt/theme/theme1.xml><?xml version="1.0" encoding="utf-8"?>
<a:theme xmlns:a="http://schemas.openxmlformats.org/drawingml/2006/main" name="Office 主题​​">
  <a:themeElements>
    <a:clrScheme name="SEU">
      <a:dk1>
        <a:srgbClr val="000000"/>
      </a:dk1>
      <a:lt1>
        <a:srgbClr val="FFFFFF"/>
      </a:lt1>
      <a:dk2>
        <a:srgbClr val="44546A"/>
      </a:dk2>
      <a:lt2>
        <a:srgbClr val="E7E6E6"/>
      </a:lt2>
      <a:accent1>
        <a:srgbClr val="505122"/>
      </a:accent1>
      <a:accent2>
        <a:srgbClr val="FDCA04"/>
      </a:accent2>
      <a:accent3>
        <a:srgbClr val="00529D"/>
      </a:accent3>
      <a:accent4>
        <a:srgbClr val="B01417"/>
      </a:accent4>
      <a:accent5>
        <a:srgbClr val="7F7611"/>
      </a:accent5>
      <a:accent6>
        <a:srgbClr val="5D6B70"/>
      </a:accent6>
      <a:hlink>
        <a:srgbClr val="868A8C"/>
      </a:hlink>
      <a:folHlink>
        <a:srgbClr val="C2C6C8"/>
      </a:folHlink>
    </a:clrScheme>
    <a:fontScheme name="ncg3nh5f">
      <a:majorFont>
        <a:latin typeface="Microsoft YaHei" panose="020F0302020204030204"/>
        <a:ea typeface="Microsoft YaHei"/>
        <a:cs typeface=""/>
      </a:majorFont>
      <a:minorFont>
        <a:latin typeface="Microsoft YaHei" panose="020F0502020204030204"/>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35244</TotalTime>
  <Words>2250</Words>
  <Application>Microsoft Office PowerPoint</Application>
  <PresentationFormat>宽屏</PresentationFormat>
  <Paragraphs>292</Paragraphs>
  <Slides>25</Slides>
  <Notes>25</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25</vt:i4>
      </vt:variant>
    </vt:vector>
  </HeadingPairs>
  <TitlesOfParts>
    <vt:vector size="34" baseType="lpstr">
      <vt:lpstr>Helvetica Regular</vt:lpstr>
      <vt:lpstr>等线</vt:lpstr>
      <vt:lpstr>Microsoft yahei</vt:lpstr>
      <vt:lpstr>Microsoft yahei</vt:lpstr>
      <vt:lpstr>Microsoft yahei</vt:lpstr>
      <vt:lpstr>Arial</vt:lpstr>
      <vt:lpstr>Helvetica</vt:lpstr>
      <vt:lpstr>Office 主题​​</vt:lpstr>
      <vt:lpstr>1_OfficePLUS</vt:lpstr>
      <vt:lpstr>PowerPoint 演示文稿</vt:lpstr>
      <vt:lpstr>PowerPoint 演示文稿</vt:lpstr>
      <vt:lpstr>PowerPoint 演示文稿</vt:lpstr>
      <vt:lpstr>可逆信息隐藏</vt:lpstr>
      <vt:lpstr>发展历程</vt:lpstr>
      <vt:lpstr>PowerPoint 演示文稿</vt:lpstr>
      <vt:lpstr>直方图修改</vt:lpstr>
      <vt:lpstr>直方图修改</vt:lpstr>
      <vt:lpstr>直方图修改算法</vt:lpstr>
      <vt:lpstr>直方图修改</vt:lpstr>
      <vt:lpstr>直方图修改</vt:lpstr>
      <vt:lpstr>效果</vt:lpstr>
      <vt:lpstr>直方图修改</vt:lpstr>
      <vt:lpstr>PowerPoint 演示文稿</vt:lpstr>
      <vt:lpstr>差分扩展直方图修改</vt:lpstr>
      <vt:lpstr>差分扩展直方图修改</vt:lpstr>
      <vt:lpstr>差分扩展直方图修改</vt:lpstr>
      <vt:lpstr>差分扩展直方图修改</vt:lpstr>
      <vt:lpstr>载体变化</vt:lpstr>
      <vt:lpstr>PowerPoint 演示文稿</vt:lpstr>
      <vt:lpstr>鲁棒性分析-高斯噪声</vt:lpstr>
      <vt:lpstr>鲁棒性分析-椒盐噪声</vt:lpstr>
      <vt:lpstr>总结</vt:lpstr>
      <vt:lpstr>参考文献</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叶 丁</dc:creator>
  <cp:lastModifiedBy>Z RICHARD</cp:lastModifiedBy>
  <cp:revision>2984</cp:revision>
  <dcterms:created xsi:type="dcterms:W3CDTF">2018-12-16T05:38:48Z</dcterms:created>
  <dcterms:modified xsi:type="dcterms:W3CDTF">2022-11-30T12:54:49Z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Nuaxnuy@DESKTOP-GLORKB7</vt:lpwstr>
  </property>
  <property fmtid="{D5CDD505-2E9C-101B-9397-08002B2CF9AE}" pid="5" name="MSIP_Label_f42aa342-8706-4288-bd11-ebb85995028c_SetDate">
    <vt:lpwstr>2019-04-13T06:32:31.4153976Z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d5228a63-67d4-4fd6-959f-d3cab9a76c24</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