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8042" r:id="rId2"/>
    <p:sldId id="8043" r:id="rId3"/>
    <p:sldId id="8044" r:id="rId4"/>
    <p:sldId id="8063" r:id="rId5"/>
    <p:sldId id="8064" r:id="rId6"/>
    <p:sldId id="8050" r:id="rId7"/>
    <p:sldId id="8045" r:id="rId8"/>
    <p:sldId id="8052" r:id="rId9"/>
    <p:sldId id="8046" r:id="rId10"/>
    <p:sldId id="8061" r:id="rId11"/>
    <p:sldId id="8040" r:id="rId12"/>
    <p:sldId id="8053" r:id="rId13"/>
    <p:sldId id="8066" r:id="rId14"/>
    <p:sldId id="8065" r:id="rId15"/>
    <p:sldId id="804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FF"/>
    <a:srgbClr val="9BE5FF"/>
    <a:srgbClr val="7604F7"/>
    <a:srgbClr val="FF6600"/>
    <a:srgbClr val="284682"/>
    <a:srgbClr val="D5264F"/>
    <a:srgbClr val="F55F44"/>
    <a:srgbClr val="FBEBF0"/>
    <a:srgbClr val="F3F3F3"/>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4" autoAdjust="0"/>
  </p:normalViewPr>
  <p:slideViewPr>
    <p:cSldViewPr snapToGrid="0" showGuides="1">
      <p:cViewPr varScale="1">
        <p:scale>
          <a:sx n="53" d="100"/>
          <a:sy n="53" d="100"/>
        </p:scale>
        <p:origin x="72" y="7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L" panose="00020600040101010101" pitchFamily="18" charset="-122"/>
                <a:ea typeface="OPPOSans L"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L" panose="00020600040101010101" pitchFamily="18" charset="-122"/>
                <a:ea typeface="OPPOSans L" panose="00020600040101010101" pitchFamily="18" charset="-122"/>
              </a:defRPr>
            </a:lvl1pPr>
          </a:lstStyle>
          <a:p>
            <a:fld id="{09662221-DFCF-4DCC-87B3-0E3E286AB02B}" type="datetimeFigureOut">
              <a:rPr lang="zh-CN" altLang="en-US" smtClean="0"/>
              <a:pPr/>
              <a:t>2020/12/31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L" panose="00020600040101010101" pitchFamily="18" charset="-122"/>
                <a:ea typeface="OPPOSans L"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L" panose="00020600040101010101" pitchFamily="18" charset="-122"/>
                <a:ea typeface="OPPOSans L" panose="00020600040101010101" pitchFamily="18" charset="-122"/>
              </a:defRPr>
            </a:lvl1pPr>
          </a:lstStyle>
          <a:p>
            <a:fld id="{EA777FD2-4542-49FE-9096-EB85357A2168}" type="slidenum">
              <a:rPr lang="zh-CN" altLang="en-US" smtClean="0"/>
              <a:pPr/>
              <a:t>‹#›</a:t>
            </a:fld>
            <a:endParaRPr lang="zh-CN" altLang="en-US" dirty="0"/>
          </a:p>
        </p:txBody>
      </p:sp>
    </p:spTree>
    <p:extLst>
      <p:ext uri="{BB962C8B-B14F-4D97-AF65-F5344CB8AC3E}">
        <p14:creationId xmlns:p14="http://schemas.microsoft.com/office/powerpoint/2010/main" val="155439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L" panose="00020600040101010101" pitchFamily="18" charset="-122"/>
        <a:ea typeface="OPPOSans L" panose="00020600040101010101" pitchFamily="18" charset="-122"/>
        <a:cs typeface="+mn-cs"/>
      </a:defRPr>
    </a:lvl1pPr>
    <a:lvl2pPr marL="457200" algn="l" defTabSz="914400" rtl="0" eaLnBrk="1" latinLnBrk="0" hangingPunct="1">
      <a:defRPr sz="1200" kern="1200">
        <a:solidFill>
          <a:schemeClr val="tx1"/>
        </a:solidFill>
        <a:latin typeface="OPPOSans L" panose="00020600040101010101" pitchFamily="18" charset="-122"/>
        <a:ea typeface="OPPOSans L" panose="00020600040101010101" pitchFamily="18" charset="-122"/>
        <a:cs typeface="+mn-cs"/>
      </a:defRPr>
    </a:lvl2pPr>
    <a:lvl3pPr marL="914400" algn="l" defTabSz="914400" rtl="0" eaLnBrk="1" latinLnBrk="0" hangingPunct="1">
      <a:defRPr sz="1200" kern="1200">
        <a:solidFill>
          <a:schemeClr val="tx1"/>
        </a:solidFill>
        <a:latin typeface="OPPOSans L" panose="00020600040101010101" pitchFamily="18" charset="-122"/>
        <a:ea typeface="OPPOSans L" panose="00020600040101010101" pitchFamily="18" charset="-122"/>
        <a:cs typeface="+mn-cs"/>
      </a:defRPr>
    </a:lvl3pPr>
    <a:lvl4pPr marL="1371600" algn="l" defTabSz="914400" rtl="0" eaLnBrk="1" latinLnBrk="0" hangingPunct="1">
      <a:defRPr sz="1200" kern="1200">
        <a:solidFill>
          <a:schemeClr val="tx1"/>
        </a:solidFill>
        <a:latin typeface="OPPOSans L" panose="00020600040101010101" pitchFamily="18" charset="-122"/>
        <a:ea typeface="OPPOSans L" panose="00020600040101010101" pitchFamily="18" charset="-122"/>
        <a:cs typeface="+mn-cs"/>
      </a:defRPr>
    </a:lvl4pPr>
    <a:lvl5pPr marL="1828800" algn="l" defTabSz="914400" rtl="0" eaLnBrk="1" latinLnBrk="0" hangingPunct="1">
      <a:defRPr sz="1200" kern="1200">
        <a:solidFill>
          <a:schemeClr val="tx1"/>
        </a:solidFill>
        <a:latin typeface="OPPOSans L" panose="00020600040101010101" pitchFamily="18" charset="-122"/>
        <a:ea typeface="OPPOSans L"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777FD2-4542-49FE-9096-EB85357A2168}" type="slidenum">
              <a:rPr lang="zh-CN" altLang="en-US" smtClean="0"/>
              <a:pPr/>
              <a:t>4</a:t>
            </a:fld>
            <a:endParaRPr lang="zh-CN" altLang="en-US" dirty="0"/>
          </a:p>
        </p:txBody>
      </p:sp>
    </p:spTree>
    <p:extLst>
      <p:ext uri="{BB962C8B-B14F-4D97-AF65-F5344CB8AC3E}">
        <p14:creationId xmlns:p14="http://schemas.microsoft.com/office/powerpoint/2010/main" val="284420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777FD2-4542-49FE-9096-EB85357A2168}" type="slidenum">
              <a:rPr lang="zh-CN" altLang="en-US" smtClean="0"/>
              <a:pPr/>
              <a:t>5</a:t>
            </a:fld>
            <a:endParaRPr lang="zh-CN" altLang="en-US" dirty="0"/>
          </a:p>
        </p:txBody>
      </p:sp>
    </p:spTree>
    <p:extLst>
      <p:ext uri="{BB962C8B-B14F-4D97-AF65-F5344CB8AC3E}">
        <p14:creationId xmlns:p14="http://schemas.microsoft.com/office/powerpoint/2010/main" val="56097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777FD2-4542-49FE-9096-EB85357A2168}" type="slidenum">
              <a:rPr lang="zh-CN" altLang="en-US" smtClean="0"/>
              <a:pPr/>
              <a:t>6</a:t>
            </a:fld>
            <a:endParaRPr lang="zh-CN" altLang="en-US" dirty="0"/>
          </a:p>
        </p:txBody>
      </p:sp>
    </p:spTree>
    <p:extLst>
      <p:ext uri="{BB962C8B-B14F-4D97-AF65-F5344CB8AC3E}">
        <p14:creationId xmlns:p14="http://schemas.microsoft.com/office/powerpoint/2010/main" val="37255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9499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guide id="3" orient="horz" pos="640">
          <p15:clr>
            <a:srgbClr val="A4A3A4"/>
          </p15:clr>
        </p15:guide>
        <p15:guide id="4" orient="horz" pos="731">
          <p15:clr>
            <a:srgbClr val="A4A3A4"/>
          </p15:clr>
        </p15:guide>
        <p15:guide id="5" orient="horz" pos="3861">
          <p15:clr>
            <a:srgbClr val="A4A3A4"/>
          </p15:clr>
        </p15:guide>
        <p15:guide id="6" orient="horz" pos="3929">
          <p15:clr>
            <a:srgbClr val="A4A3A4"/>
          </p15:clr>
        </p15:guide>
        <p15:guide id="7" pos="7265">
          <p15:clr>
            <a:srgbClr val="A4A3A4"/>
          </p15:clr>
        </p15:guide>
        <p15:guide id="8" pos="415">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44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1FB1B-19E2-47D4-A7EF-B8734643C0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21CCEB-55E2-4AFB-9D10-73AD88D0C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13946E-E6E8-4C9A-907F-924284013B99}"/>
              </a:ext>
            </a:extLst>
          </p:cNvPr>
          <p:cNvSpPr>
            <a:spLocks noGrp="1"/>
          </p:cNvSpPr>
          <p:nvPr>
            <p:ph type="dt" sz="half" idx="10"/>
          </p:nvPr>
        </p:nvSpPr>
        <p:spPr/>
        <p:txBody>
          <a:bodyPr/>
          <a:lstStyle/>
          <a:p>
            <a:fld id="{73A24CF6-62C5-49FD-8164-F02D0161DED4}" type="datetimeFigureOut">
              <a:rPr lang="zh-CN" altLang="en-US" smtClean="0"/>
              <a:t>2020/12/31</a:t>
            </a:fld>
            <a:endParaRPr lang="zh-CN" altLang="en-US"/>
          </a:p>
        </p:txBody>
      </p:sp>
      <p:sp>
        <p:nvSpPr>
          <p:cNvPr id="5" name="页脚占位符 4">
            <a:extLst>
              <a:ext uri="{FF2B5EF4-FFF2-40B4-BE49-F238E27FC236}">
                <a16:creationId xmlns:a16="http://schemas.microsoft.com/office/drawing/2014/main" id="{41F1C044-29A0-4607-AA15-C60FF33294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7D952-AA5A-4657-A12D-CF92F9ACA44F}"/>
              </a:ext>
            </a:extLst>
          </p:cNvPr>
          <p:cNvSpPr>
            <a:spLocks noGrp="1"/>
          </p:cNvSpPr>
          <p:nvPr>
            <p:ph type="sldNum" sz="quarter" idx="12"/>
          </p:nvPr>
        </p:nvSpPr>
        <p:spPr/>
        <p:txBody>
          <a:bodyPr/>
          <a:lstStyle/>
          <a:p>
            <a:fld id="{E345E8CC-64CF-4CCE-8775-1B3246F21656}" type="slidenum">
              <a:rPr lang="zh-CN" altLang="en-US" smtClean="0"/>
              <a:t>‹#›</a:t>
            </a:fld>
            <a:endParaRPr lang="zh-CN" altLang="en-US"/>
          </a:p>
        </p:txBody>
      </p:sp>
    </p:spTree>
    <p:extLst>
      <p:ext uri="{BB962C8B-B14F-4D97-AF65-F5344CB8AC3E}">
        <p14:creationId xmlns:p14="http://schemas.microsoft.com/office/powerpoint/2010/main" val="131906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681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67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884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5116590" y="3224006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41162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3904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4968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15880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slideLayout" Target="../slideLayouts/slideLayout2.xml"/><Relationship Id="rId4" Type="http://schemas.openxmlformats.org/officeDocument/2006/relationships/tags" Target="../tags/tag94.xml"/></Relationships>
</file>

<file path=ppt/slides/_rels/slide11.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26" Type="http://schemas.microsoft.com/office/2007/relationships/hdphoto" Target="../media/hdphoto1.wdp"/><Relationship Id="rId3" Type="http://schemas.openxmlformats.org/officeDocument/2006/relationships/tags" Target="../tags/tag97.xml"/><Relationship Id="rId21" Type="http://schemas.openxmlformats.org/officeDocument/2006/relationships/tags" Target="../tags/tag115.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image" Target="../media/image5.png"/><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114.xml"/><Relationship Id="rId29" Type="http://schemas.openxmlformats.org/officeDocument/2006/relationships/image" Target="../media/image7.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slideLayout" Target="../slideLayouts/slideLayout1.xml"/><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tags" Target="../tags/tag117.xml"/><Relationship Id="rId28" Type="http://schemas.microsoft.com/office/2007/relationships/hdphoto" Target="../media/hdphoto2.wdp"/><Relationship Id="rId10" Type="http://schemas.openxmlformats.org/officeDocument/2006/relationships/tags" Target="../tags/tag104.xml"/><Relationship Id="rId19" Type="http://schemas.openxmlformats.org/officeDocument/2006/relationships/tags" Target="../tags/tag113.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tags" Target="../tags/tag116.xml"/><Relationship Id="rId27" Type="http://schemas.openxmlformats.org/officeDocument/2006/relationships/image" Target="../media/image6.png"/><Relationship Id="rId30" Type="http://schemas.microsoft.com/office/2007/relationships/hdphoto" Target="../media/hdphoto3.wdp"/></Relationships>
</file>

<file path=ppt/slides/_rels/slide12.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tags" Target="../tags/tag146.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tags" Target="../tags/tag145.xml"/><Relationship Id="rId10" Type="http://schemas.openxmlformats.org/officeDocument/2006/relationships/tags" Target="../tags/tag127.xml"/><Relationship Id="rId19" Type="http://schemas.openxmlformats.org/officeDocument/2006/relationships/tags" Target="../tags/tag136.xml"/><Relationship Id="rId31" Type="http://schemas.openxmlformats.org/officeDocument/2006/relationships/slideLayout" Target="../slideLayouts/slideLayout1.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 Id="rId30" Type="http://schemas.openxmlformats.org/officeDocument/2006/relationships/tags" Target="../tags/tag14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image" Target="../media/image8.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slideLayout" Target="../slideLayouts/slideLayout1.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image" Target="../media/image10.png"/><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3.jpe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notesSlide" Target="../notesSlides/notesSlide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1.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6.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26" Type="http://schemas.openxmlformats.org/officeDocument/2006/relationships/tags" Target="../tags/tag48.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5" Type="http://schemas.openxmlformats.org/officeDocument/2006/relationships/tags" Target="../tags/tag47.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29" Type="http://schemas.openxmlformats.org/officeDocument/2006/relationships/tags" Target="../tags/tag51.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tags" Target="../tags/tag46.xml"/><Relationship Id="rId32" Type="http://schemas.openxmlformats.org/officeDocument/2006/relationships/image" Target="../media/image4.jpeg"/><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tags" Target="../tags/tag45.xml"/><Relationship Id="rId28" Type="http://schemas.openxmlformats.org/officeDocument/2006/relationships/tags" Target="../tags/tag50.xml"/><Relationship Id="rId10" Type="http://schemas.openxmlformats.org/officeDocument/2006/relationships/tags" Target="../tags/tag32.xml"/><Relationship Id="rId19" Type="http://schemas.openxmlformats.org/officeDocument/2006/relationships/tags" Target="../tags/tag41.xml"/><Relationship Id="rId31" Type="http://schemas.openxmlformats.org/officeDocument/2006/relationships/notesSlide" Target="../notesSlides/notesSlide3.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 Id="rId27" Type="http://schemas.openxmlformats.org/officeDocument/2006/relationships/tags" Target="../tags/tag49.xml"/><Relationship Id="rId30"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tags" Target="../tags/tag77.xml"/><Relationship Id="rId39" Type="http://schemas.openxmlformats.org/officeDocument/2006/relationships/tags" Target="../tags/tag90.xml"/><Relationship Id="rId3" Type="http://schemas.openxmlformats.org/officeDocument/2006/relationships/tags" Target="../tags/tag54.xml"/><Relationship Id="rId21" Type="http://schemas.openxmlformats.org/officeDocument/2006/relationships/tags" Target="../tags/tag72.xml"/><Relationship Id="rId34" Type="http://schemas.openxmlformats.org/officeDocument/2006/relationships/tags" Target="../tags/tag85.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tags" Target="../tags/tag76.xml"/><Relationship Id="rId33" Type="http://schemas.openxmlformats.org/officeDocument/2006/relationships/tags" Target="../tags/tag84.xml"/><Relationship Id="rId38" Type="http://schemas.openxmlformats.org/officeDocument/2006/relationships/tags" Target="../tags/tag89.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29" Type="http://schemas.openxmlformats.org/officeDocument/2006/relationships/tags" Target="../tags/tag80.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tags" Target="../tags/tag75.xml"/><Relationship Id="rId32" Type="http://schemas.openxmlformats.org/officeDocument/2006/relationships/tags" Target="../tags/tag83.xml"/><Relationship Id="rId37" Type="http://schemas.openxmlformats.org/officeDocument/2006/relationships/tags" Target="../tags/tag88.xml"/><Relationship Id="rId40" Type="http://schemas.openxmlformats.org/officeDocument/2006/relationships/slideLayout" Target="../slideLayouts/slideLayout1.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28" Type="http://schemas.openxmlformats.org/officeDocument/2006/relationships/tags" Target="../tags/tag79.xml"/><Relationship Id="rId36" Type="http://schemas.openxmlformats.org/officeDocument/2006/relationships/tags" Target="../tags/tag87.xml"/><Relationship Id="rId10" Type="http://schemas.openxmlformats.org/officeDocument/2006/relationships/tags" Target="../tags/tag61.xml"/><Relationship Id="rId19" Type="http://schemas.openxmlformats.org/officeDocument/2006/relationships/tags" Target="../tags/tag70.xml"/><Relationship Id="rId31" Type="http://schemas.openxmlformats.org/officeDocument/2006/relationships/tags" Target="../tags/tag82.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tags" Target="../tags/tag78.xml"/><Relationship Id="rId30" Type="http://schemas.openxmlformats.org/officeDocument/2006/relationships/tags" Target="../tags/tag81.xml"/><Relationship Id="rId35" Type="http://schemas.openxmlformats.org/officeDocument/2006/relationships/tags" Target="../tags/tag8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FB3B779C-3637-46BC-8987-8D61436C342F}"/>
              </a:ext>
            </a:extLst>
          </p:cNvPr>
          <p:cNvSpPr/>
          <p:nvPr/>
        </p:nvSpPr>
        <p:spPr>
          <a:xfrm rot="18900000">
            <a:off x="-639192" y="-1525887"/>
            <a:ext cx="13470384" cy="9909774"/>
          </a:xfrm>
          <a:custGeom>
            <a:avLst/>
            <a:gdLst>
              <a:gd name="connsiteX0" fmla="*/ 6642634 w 13470384"/>
              <a:gd name="connsiteY0" fmla="*/ 0 h 9909774"/>
              <a:gd name="connsiteX1" fmla="*/ 13470384 w 13470384"/>
              <a:gd name="connsiteY1" fmla="*/ 6827751 h 9909774"/>
              <a:gd name="connsiteX2" fmla="*/ 10388361 w 13470384"/>
              <a:gd name="connsiteY2" fmla="*/ 9909774 h 9909774"/>
              <a:gd name="connsiteX3" fmla="*/ 6853730 w 13470384"/>
              <a:gd name="connsiteY3" fmla="*/ 9909773 h 9909774"/>
              <a:gd name="connsiteX4" fmla="*/ 0 w 13470384"/>
              <a:gd name="connsiteY4" fmla="*/ 3056043 h 9909774"/>
              <a:gd name="connsiteX5" fmla="*/ 2980943 w 13470384"/>
              <a:gd name="connsiteY5" fmla="*/ 75100 h 9909774"/>
              <a:gd name="connsiteX6" fmla="*/ 3081785 w 13470384"/>
              <a:gd name="connsiteY6" fmla="*/ 57092 h 9909774"/>
              <a:gd name="connsiteX7" fmla="*/ 3836365 w 13470384"/>
              <a:gd name="connsiteY7" fmla="*/ 0 h 990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0384" h="9909774">
                <a:moveTo>
                  <a:pt x="6642634" y="0"/>
                </a:moveTo>
                <a:lnTo>
                  <a:pt x="13470384" y="6827751"/>
                </a:lnTo>
                <a:lnTo>
                  <a:pt x="10388361" y="9909774"/>
                </a:lnTo>
                <a:lnTo>
                  <a:pt x="6853730" y="9909773"/>
                </a:lnTo>
                <a:lnTo>
                  <a:pt x="0" y="3056043"/>
                </a:lnTo>
                <a:lnTo>
                  <a:pt x="2980943" y="75100"/>
                </a:lnTo>
                <a:lnTo>
                  <a:pt x="3081785" y="57092"/>
                </a:lnTo>
                <a:cubicBezTo>
                  <a:pt x="3327823" y="19498"/>
                  <a:pt x="3579817" y="0"/>
                  <a:pt x="3836365" y="0"/>
                </a:cubicBez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8900000">
            <a:off x="6959836" y="806207"/>
            <a:ext cx="5966590" cy="3528632"/>
          </a:xfrm>
          <a:prstGeom prst="roundRect">
            <a:avLst>
              <a:gd name="adj" fmla="val 50000"/>
            </a:avLst>
          </a:prstGeom>
          <a:gradFill>
            <a:gsLst>
              <a:gs pos="0">
                <a:schemeClr val="bg1">
                  <a:alpha val="0"/>
                </a:schemeClr>
              </a:gs>
              <a:gs pos="100000">
                <a:schemeClr val="bg1">
                  <a:alpha val="62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20C7102-1D46-4638-9F86-71B8FF2D008E}"/>
              </a:ext>
            </a:extLst>
          </p:cNvPr>
          <p:cNvSpPr/>
          <p:nvPr/>
        </p:nvSpPr>
        <p:spPr>
          <a:xfrm>
            <a:off x="2479535" y="703385"/>
            <a:ext cx="1443016" cy="1443016"/>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F5799BD-8C6E-4805-BE2F-DAD209683F8F}"/>
              </a:ext>
            </a:extLst>
          </p:cNvPr>
          <p:cNvSpPr>
            <a:spLocks noChangeAspect="1"/>
          </p:cNvSpPr>
          <p:nvPr/>
        </p:nvSpPr>
        <p:spPr>
          <a:xfrm>
            <a:off x="7666808" y="5523410"/>
            <a:ext cx="792000" cy="792000"/>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p:nvPr/>
        </p:nvSpPr>
        <p:spPr>
          <a:xfrm>
            <a:off x="1054236" y="5604578"/>
            <a:ext cx="515484" cy="515484"/>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6">
            <a:extLst>
              <a:ext uri="{FF2B5EF4-FFF2-40B4-BE49-F238E27FC236}">
                <a16:creationId xmlns:a16="http://schemas.microsoft.com/office/drawing/2014/main" id="{5550704D-FA48-4CAC-870A-C63630EFF32F}"/>
              </a:ext>
            </a:extLst>
          </p:cNvPr>
          <p:cNvSpPr txBox="1"/>
          <p:nvPr/>
        </p:nvSpPr>
        <p:spPr>
          <a:xfrm>
            <a:off x="487535" y="4099140"/>
            <a:ext cx="5943221" cy="338554"/>
          </a:xfrm>
          <a:prstGeom prst="rect">
            <a:avLst/>
          </a:prstGeom>
          <a:noFill/>
        </p:spPr>
        <p:txBody>
          <a:bodyPr wrap="square" rtlCol="0">
            <a:spAutoFit/>
          </a:bodyPr>
          <a:lstStyle/>
          <a:p>
            <a:pPr algn="dist"/>
            <a:r>
              <a:rPr lang="en-US" altLang="zh-CN" sz="1600"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BUSINESS REPORT OR PLAY FOR WORK</a:t>
            </a:r>
            <a:endParaRPr lang="zh-CN" altLang="en-US" sz="1600"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
        <p:nvSpPr>
          <p:cNvPr id="11" name="矩形 10">
            <a:extLst>
              <a:ext uri="{FF2B5EF4-FFF2-40B4-BE49-F238E27FC236}">
                <a16:creationId xmlns:a16="http://schemas.microsoft.com/office/drawing/2014/main" id="{F61B81D8-1F2E-4A26-8F7D-E3B132CE4F7A}"/>
              </a:ext>
            </a:extLst>
          </p:cNvPr>
          <p:cNvSpPr/>
          <p:nvPr/>
        </p:nvSpPr>
        <p:spPr>
          <a:xfrm>
            <a:off x="189713" y="2294479"/>
            <a:ext cx="11812574" cy="1200329"/>
          </a:xfrm>
          <a:prstGeom prst="rect">
            <a:avLst/>
          </a:prstGeom>
          <a:effectLst/>
        </p:spPr>
        <p:txBody>
          <a:bodyPr wrap="square">
            <a:spAutoFit/>
          </a:bodyPr>
          <a:lstStyle/>
          <a:p>
            <a:r>
              <a:rPr lang="zh-CN" altLang="en-US" sz="7200">
                <a:solidFill>
                  <a:schemeClr val="bg1"/>
                </a:solidFill>
                <a:latin typeface="仿宋" panose="02010609060101010101" pitchFamily="49" charset="-122"/>
                <a:ea typeface="仿宋" panose="02010609060101010101" pitchFamily="49" charset="-122"/>
                <a:cs typeface="Times New Roman" panose="02020603050405020304" pitchFamily="18" charset="0"/>
              </a:rPr>
              <a:t>基于</a:t>
            </a:r>
            <a:r>
              <a:rPr lang="en-US" altLang="zh-CN" sz="7200">
                <a:solidFill>
                  <a:schemeClr val="bg1"/>
                </a:solidFill>
                <a:latin typeface="仿宋" panose="02010609060101010101" pitchFamily="49" charset="-122"/>
                <a:ea typeface="仿宋" panose="02010609060101010101" pitchFamily="49" charset="-122"/>
                <a:cs typeface="Times New Roman" panose="02020603050405020304" pitchFamily="18" charset="0"/>
              </a:rPr>
              <a:t>IOTDB</a:t>
            </a:r>
            <a:r>
              <a:rPr lang="zh-CN" altLang="en-US" sz="7200">
                <a:solidFill>
                  <a:schemeClr val="bg1"/>
                </a:solidFill>
                <a:latin typeface="仿宋" panose="02010609060101010101" pitchFamily="49" charset="-122"/>
                <a:ea typeface="仿宋" panose="02010609060101010101" pitchFamily="49" charset="-122"/>
                <a:cs typeface="Times New Roman" panose="02020603050405020304" pitchFamily="18" charset="0"/>
              </a:rPr>
              <a:t>和</a:t>
            </a:r>
            <a:r>
              <a:rPr lang="en-US" altLang="zh-CN" sz="7200">
                <a:solidFill>
                  <a:schemeClr val="bg1"/>
                </a:solidFill>
                <a:latin typeface="仿宋" panose="02010609060101010101" pitchFamily="49" charset="-122"/>
                <a:ea typeface="仿宋" panose="02010609060101010101" pitchFamily="49" charset="-122"/>
                <a:cs typeface="Times New Roman" panose="02020603050405020304" pitchFamily="18" charset="0"/>
              </a:rPr>
              <a:t>WISE</a:t>
            </a:r>
            <a:r>
              <a:rPr lang="zh-CN" altLang="en-US" sz="7200">
                <a:solidFill>
                  <a:schemeClr val="bg1"/>
                </a:solidFill>
                <a:latin typeface="仿宋" panose="02010609060101010101" pitchFamily="49" charset="-122"/>
                <a:ea typeface="仿宋" panose="02010609060101010101" pitchFamily="49" charset="-122"/>
                <a:cs typeface="Times New Roman" panose="02020603050405020304" pitchFamily="18" charset="0"/>
              </a:rPr>
              <a:t>的盆栽养护</a:t>
            </a:r>
            <a:endParaRPr lang="en-US" altLang="zh-CN" sz="7200" dirty="0">
              <a:solidFill>
                <a:schemeClr val="bg1"/>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A4848D7B-CA7F-4009-8478-8B6367BA632E}"/>
              </a:ext>
            </a:extLst>
          </p:cNvPr>
          <p:cNvSpPr txBox="1"/>
          <p:nvPr/>
        </p:nvSpPr>
        <p:spPr>
          <a:xfrm>
            <a:off x="558497" y="4692346"/>
            <a:ext cx="2022446" cy="476071"/>
          </a:xfrm>
          <a:prstGeom prst="roundRect">
            <a:avLst>
              <a:gd name="adj" fmla="val 50000"/>
            </a:avLst>
          </a:prstGeom>
          <a:solidFill>
            <a:schemeClr val="bg1"/>
          </a:solid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latin typeface="OPPOSans R" panose="00020600040101010101" pitchFamily="18" charset="-122"/>
                <a:ea typeface="OPPOSans R" panose="00020600040101010101" pitchFamily="18" charset="-122"/>
                <a:cs typeface="+mn-ea"/>
                <a:sym typeface="OPPOSans R" panose="00020600040101010101" pitchFamily="18" charset="-122"/>
              </a:rPr>
              <a:t>汇报人：周旋</a:t>
            </a:r>
          </a:p>
        </p:txBody>
      </p:sp>
      <p:cxnSp>
        <p:nvCxnSpPr>
          <p:cNvPr id="18" name="直接连接符 17">
            <a:extLst>
              <a:ext uri="{FF2B5EF4-FFF2-40B4-BE49-F238E27FC236}">
                <a16:creationId xmlns:a16="http://schemas.microsoft.com/office/drawing/2014/main" id="{008895BF-896D-4B27-BB7F-162632F49719}"/>
              </a:ext>
            </a:extLst>
          </p:cNvPr>
          <p:cNvCxnSpPr>
            <a:cxnSpLocks/>
          </p:cNvCxnSpPr>
          <p:nvPr/>
        </p:nvCxnSpPr>
        <p:spPr>
          <a:xfrm flipH="1">
            <a:off x="5235186" y="-22406"/>
            <a:ext cx="1898064" cy="1851949"/>
          </a:xfrm>
          <a:prstGeom prst="line">
            <a:avLst/>
          </a:prstGeom>
          <a:ln>
            <a:solidFill>
              <a:schemeClr val="bg1">
                <a:alpha val="62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739FD00-1319-4D2C-9F29-5B77E10D96C9}"/>
              </a:ext>
            </a:extLst>
          </p:cNvPr>
          <p:cNvCxnSpPr>
            <a:cxnSpLocks/>
          </p:cNvCxnSpPr>
          <p:nvPr/>
        </p:nvCxnSpPr>
        <p:spPr>
          <a:xfrm flipH="1">
            <a:off x="6928372" y="-22406"/>
            <a:ext cx="949032" cy="925975"/>
          </a:xfrm>
          <a:prstGeom prst="line">
            <a:avLst/>
          </a:prstGeom>
          <a:ln>
            <a:solidFill>
              <a:schemeClr val="bg1">
                <a:alpha val="62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F08F939-CE49-4A75-91D7-E32FDAA5000F}"/>
              </a:ext>
            </a:extLst>
          </p:cNvPr>
          <p:cNvCxnSpPr>
            <a:cxnSpLocks/>
          </p:cNvCxnSpPr>
          <p:nvPr/>
        </p:nvCxnSpPr>
        <p:spPr>
          <a:xfrm flipH="1">
            <a:off x="2937466" y="4941340"/>
            <a:ext cx="1898064" cy="1851949"/>
          </a:xfrm>
          <a:prstGeom prst="line">
            <a:avLst/>
          </a:prstGeom>
          <a:ln>
            <a:solidFill>
              <a:schemeClr val="bg1">
                <a:alpha val="62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FCE7448-99EE-4EB5-80BE-33207DFE8B54}"/>
              </a:ext>
            </a:extLst>
          </p:cNvPr>
          <p:cNvCxnSpPr>
            <a:cxnSpLocks/>
          </p:cNvCxnSpPr>
          <p:nvPr/>
        </p:nvCxnSpPr>
        <p:spPr>
          <a:xfrm flipH="1">
            <a:off x="2118370" y="5916660"/>
            <a:ext cx="949032" cy="925975"/>
          </a:xfrm>
          <a:prstGeom prst="line">
            <a:avLst/>
          </a:prstGeom>
          <a:ln>
            <a:solidFill>
              <a:schemeClr val="bg1">
                <a:alpha val="62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1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par>
                                <p:cTn id="55" presetID="53" presetClass="entr" presetSubtype="16"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53" presetClass="entr" presetSubtype="16"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animBg="1"/>
      <p:bldP spid="10" grpId="0"/>
      <p:bldP spid="11"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9" y="416291"/>
            <a:ext cx="1750393" cy="646331"/>
          </a:xfrm>
          <a:prstGeom prst="rect">
            <a:avLst/>
          </a:prstGeom>
          <a:noFill/>
        </p:spPr>
        <p:txBody>
          <a:bodyPr wrap="square" rtlCol="0">
            <a:spAutoFit/>
          </a:bodyPr>
          <a:lstStyle/>
          <a:p>
            <a:pPr algn="dist"/>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硬件</a:t>
            </a:r>
          </a:p>
        </p:txBody>
      </p:sp>
      <p:sp>
        <p:nvSpPr>
          <p:cNvPr id="5" name="PA-梯形 23">
            <a:extLst>
              <a:ext uri="{FF2B5EF4-FFF2-40B4-BE49-F238E27FC236}">
                <a16:creationId xmlns:a16="http://schemas.microsoft.com/office/drawing/2014/main" id="{7E7166C0-8054-405C-8A4E-BC418B95EEB5}"/>
              </a:ext>
            </a:extLst>
          </p:cNvPr>
          <p:cNvSpPr/>
          <p:nvPr>
            <p:custDataLst>
              <p:tags r:id="rId4"/>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07" name="Group 155"/>
          <p:cNvGrpSpPr/>
          <p:nvPr/>
        </p:nvGrpSpPr>
        <p:grpSpPr>
          <a:xfrm>
            <a:off x="1575380" y="2616525"/>
            <a:ext cx="5176130" cy="2982307"/>
            <a:chOff x="803822" y="1016361"/>
            <a:chExt cx="7536357" cy="2044618"/>
          </a:xfrm>
        </p:grpSpPr>
        <p:cxnSp>
          <p:nvCxnSpPr>
            <p:cNvPr id="108" name="Straight Connector 148"/>
            <p:cNvCxnSpPr/>
            <p:nvPr/>
          </p:nvCxnSpPr>
          <p:spPr>
            <a:xfrm>
              <a:off x="803822" y="1016361"/>
              <a:ext cx="7536357" cy="0"/>
            </a:xfrm>
            <a:prstGeom prst="line">
              <a:avLst/>
            </a:prstGeom>
            <a:noFill/>
            <a:ln w="6350" cap="flat" cmpd="sng" algn="ctr">
              <a:solidFill>
                <a:sysClr val="window" lastClr="FFFFFF">
                  <a:lumMod val="75000"/>
                </a:sysClr>
              </a:solidFill>
              <a:prstDash val="sysDot"/>
              <a:miter lim="800000"/>
            </a:ln>
            <a:effectLst/>
          </p:spPr>
        </p:cxnSp>
        <p:cxnSp>
          <p:nvCxnSpPr>
            <p:cNvPr id="109" name="Straight Connector 149"/>
            <p:cNvCxnSpPr/>
            <p:nvPr/>
          </p:nvCxnSpPr>
          <p:spPr>
            <a:xfrm>
              <a:off x="803822" y="1357131"/>
              <a:ext cx="7536357" cy="0"/>
            </a:xfrm>
            <a:prstGeom prst="line">
              <a:avLst/>
            </a:prstGeom>
            <a:noFill/>
            <a:ln w="6350" cap="flat" cmpd="sng" algn="ctr">
              <a:solidFill>
                <a:sysClr val="window" lastClr="FFFFFF">
                  <a:lumMod val="75000"/>
                </a:sysClr>
              </a:solidFill>
              <a:prstDash val="sysDot"/>
              <a:miter lim="800000"/>
            </a:ln>
            <a:effectLst/>
          </p:spPr>
        </p:cxnSp>
        <p:cxnSp>
          <p:nvCxnSpPr>
            <p:cNvPr id="110" name="Straight Connector 150"/>
            <p:cNvCxnSpPr/>
            <p:nvPr/>
          </p:nvCxnSpPr>
          <p:spPr>
            <a:xfrm>
              <a:off x="803822" y="1697901"/>
              <a:ext cx="7536357" cy="0"/>
            </a:xfrm>
            <a:prstGeom prst="line">
              <a:avLst/>
            </a:prstGeom>
            <a:noFill/>
            <a:ln w="6350" cap="flat" cmpd="sng" algn="ctr">
              <a:solidFill>
                <a:sysClr val="window" lastClr="FFFFFF">
                  <a:lumMod val="75000"/>
                </a:sysClr>
              </a:solidFill>
              <a:prstDash val="sysDot"/>
              <a:miter lim="800000"/>
            </a:ln>
            <a:effectLst/>
          </p:spPr>
        </p:cxnSp>
        <p:cxnSp>
          <p:nvCxnSpPr>
            <p:cNvPr id="111" name="Straight Connector 151"/>
            <p:cNvCxnSpPr/>
            <p:nvPr/>
          </p:nvCxnSpPr>
          <p:spPr>
            <a:xfrm>
              <a:off x="803822" y="2038671"/>
              <a:ext cx="7536357" cy="0"/>
            </a:xfrm>
            <a:prstGeom prst="line">
              <a:avLst/>
            </a:prstGeom>
            <a:noFill/>
            <a:ln w="6350" cap="flat" cmpd="sng" algn="ctr">
              <a:solidFill>
                <a:sysClr val="window" lastClr="FFFFFF">
                  <a:lumMod val="75000"/>
                </a:sysClr>
              </a:solidFill>
              <a:prstDash val="sysDot"/>
              <a:miter lim="800000"/>
            </a:ln>
            <a:effectLst/>
          </p:spPr>
        </p:cxnSp>
        <p:cxnSp>
          <p:nvCxnSpPr>
            <p:cNvPr id="112" name="Straight Connector 152"/>
            <p:cNvCxnSpPr/>
            <p:nvPr/>
          </p:nvCxnSpPr>
          <p:spPr>
            <a:xfrm>
              <a:off x="803822" y="2379441"/>
              <a:ext cx="7536357" cy="0"/>
            </a:xfrm>
            <a:prstGeom prst="line">
              <a:avLst/>
            </a:prstGeom>
            <a:noFill/>
            <a:ln w="6350" cap="flat" cmpd="sng" algn="ctr">
              <a:solidFill>
                <a:sysClr val="window" lastClr="FFFFFF">
                  <a:lumMod val="75000"/>
                </a:sysClr>
              </a:solidFill>
              <a:prstDash val="sysDot"/>
              <a:miter lim="800000"/>
            </a:ln>
            <a:effectLst/>
          </p:spPr>
        </p:cxnSp>
        <p:cxnSp>
          <p:nvCxnSpPr>
            <p:cNvPr id="113" name="Straight Connector 153"/>
            <p:cNvCxnSpPr/>
            <p:nvPr/>
          </p:nvCxnSpPr>
          <p:spPr>
            <a:xfrm>
              <a:off x="803822" y="2720211"/>
              <a:ext cx="7536357" cy="0"/>
            </a:xfrm>
            <a:prstGeom prst="line">
              <a:avLst/>
            </a:prstGeom>
            <a:noFill/>
            <a:ln w="6350" cap="flat" cmpd="sng" algn="ctr">
              <a:solidFill>
                <a:sysClr val="window" lastClr="FFFFFF">
                  <a:lumMod val="75000"/>
                </a:sysClr>
              </a:solidFill>
              <a:prstDash val="sysDot"/>
              <a:miter lim="800000"/>
            </a:ln>
            <a:effectLst/>
          </p:spPr>
        </p:cxnSp>
        <p:cxnSp>
          <p:nvCxnSpPr>
            <p:cNvPr id="114" name="Straight Connector 154"/>
            <p:cNvCxnSpPr/>
            <p:nvPr/>
          </p:nvCxnSpPr>
          <p:spPr>
            <a:xfrm>
              <a:off x="803822" y="3060979"/>
              <a:ext cx="7536357" cy="0"/>
            </a:xfrm>
            <a:prstGeom prst="line">
              <a:avLst/>
            </a:prstGeom>
            <a:noFill/>
            <a:ln w="6350" cap="flat" cmpd="sng" algn="ctr">
              <a:solidFill>
                <a:sysClr val="window" lastClr="FFFFFF">
                  <a:lumMod val="75000"/>
                </a:sysClr>
              </a:solidFill>
              <a:prstDash val="sysDot"/>
              <a:miter lim="800000"/>
            </a:ln>
            <a:effectLst/>
          </p:spPr>
        </p:cxnSp>
      </p:grpSp>
      <p:grpSp>
        <p:nvGrpSpPr>
          <p:cNvPr id="115" name="Group 279"/>
          <p:cNvGrpSpPr/>
          <p:nvPr/>
        </p:nvGrpSpPr>
        <p:grpSpPr>
          <a:xfrm>
            <a:off x="2028556" y="3174810"/>
            <a:ext cx="678703" cy="678698"/>
            <a:chOff x="846989" y="1401020"/>
            <a:chExt cx="877416" cy="877416"/>
          </a:xfrm>
          <a:effectLst/>
        </p:grpSpPr>
        <p:sp>
          <p:nvSpPr>
            <p:cNvPr id="116" name="Teardrop 101"/>
            <p:cNvSpPr/>
            <p:nvPr/>
          </p:nvSpPr>
          <p:spPr>
            <a:xfrm rot="8100000">
              <a:off x="846989" y="1401020"/>
              <a:ext cx="877416" cy="877416"/>
            </a:xfrm>
            <a:prstGeom prst="teardrop">
              <a:avLst/>
            </a:prstGeom>
            <a:solidFill>
              <a:srgbClr val="0070C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7" name="Oval 104"/>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20</a:t>
              </a:r>
              <a:r>
                <a:rPr kumimoji="0" lang="zh-CN" alt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a:t>
              </a: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18" name="Group 279"/>
          <p:cNvGrpSpPr/>
          <p:nvPr/>
        </p:nvGrpSpPr>
        <p:grpSpPr>
          <a:xfrm>
            <a:off x="2819507" y="2236715"/>
            <a:ext cx="678703" cy="678698"/>
            <a:chOff x="846989" y="1401020"/>
            <a:chExt cx="877416" cy="877416"/>
          </a:xfrm>
          <a:effectLst/>
        </p:grpSpPr>
        <p:sp>
          <p:nvSpPr>
            <p:cNvPr id="119" name="Teardrop 108"/>
            <p:cNvSpPr/>
            <p:nvPr/>
          </p:nvSpPr>
          <p:spPr>
            <a:xfrm rot="8100000">
              <a:off x="846989" y="1401020"/>
              <a:ext cx="877416" cy="877416"/>
            </a:xfrm>
            <a:prstGeom prst="teardrop">
              <a:avLst/>
            </a:prstGeom>
            <a:solidFill>
              <a:srgbClr val="00B0F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0" name="Oval 111"/>
            <p:cNvSpPr/>
            <p:nvPr/>
          </p:nvSpPr>
          <p:spPr>
            <a:xfrm>
              <a:off x="981458" y="1537516"/>
              <a:ext cx="608480"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lvl="0" algn="ctr" fontAlgn="base">
                <a:lnSpc>
                  <a:spcPct val="120000"/>
                </a:lnSpc>
                <a:spcBef>
                  <a:spcPct val="0"/>
                </a:spcBef>
                <a:spcAft>
                  <a:spcPct val="0"/>
                </a:spcAft>
                <a:defRPr/>
              </a:pPr>
              <a:r>
                <a:rPr lang="en-US"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15</a:t>
              </a:r>
              <a:r>
                <a:rPr lang="zh-CN" altLang="en-US"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a:t>
              </a: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1" name="Group 279"/>
          <p:cNvGrpSpPr/>
          <p:nvPr/>
        </p:nvGrpSpPr>
        <p:grpSpPr>
          <a:xfrm>
            <a:off x="3750035" y="1899397"/>
            <a:ext cx="678703" cy="678698"/>
            <a:chOff x="846989" y="1401020"/>
            <a:chExt cx="877416" cy="877416"/>
          </a:xfrm>
          <a:effectLst/>
        </p:grpSpPr>
        <p:sp>
          <p:nvSpPr>
            <p:cNvPr id="122" name="Teardrop 117"/>
            <p:cNvSpPr/>
            <p:nvPr/>
          </p:nvSpPr>
          <p:spPr>
            <a:xfrm rot="8100000">
              <a:off x="846989" y="1401020"/>
              <a:ext cx="877416" cy="877416"/>
            </a:xfrm>
            <a:prstGeom prst="teardrop">
              <a:avLst/>
            </a:prstGeom>
            <a:solidFill>
              <a:srgbClr val="0070C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3" name="Oval 120"/>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lvl="0" algn="ctr" fontAlgn="base">
                <a:lnSpc>
                  <a:spcPct val="120000"/>
                </a:lnSpc>
                <a:spcBef>
                  <a:spcPct val="0"/>
                </a:spcBef>
                <a:spcAft>
                  <a:spcPct val="0"/>
                </a:spcAft>
                <a:defRPr/>
              </a:pPr>
              <a:r>
                <a:rPr lang="en-US" altLang="zh-CN"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17</a:t>
              </a:r>
              <a:r>
                <a:rPr lang="zh-CN" altLang="en-US"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a:t>
              </a: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27" name="Freeform 6"/>
          <p:cNvSpPr>
            <a:spLocks/>
          </p:cNvSpPr>
          <p:nvPr/>
        </p:nvSpPr>
        <p:spPr bwMode="auto">
          <a:xfrm>
            <a:off x="2242485" y="3027263"/>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sym typeface="Arial" panose="020B0604020202020204" pitchFamily="34" charset="0"/>
            </a:endParaRPr>
          </a:p>
        </p:txBody>
      </p:sp>
      <p:sp>
        <p:nvSpPr>
          <p:cNvPr id="128" name="Freeform 6"/>
          <p:cNvSpPr>
            <a:spLocks/>
          </p:cNvSpPr>
          <p:nvPr/>
        </p:nvSpPr>
        <p:spPr bwMode="auto">
          <a:xfrm>
            <a:off x="3998369" y="3027263"/>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sym typeface="Arial" panose="020B0604020202020204" pitchFamily="34" charset="0"/>
            </a:endParaRPr>
          </a:p>
        </p:txBody>
      </p:sp>
      <p:sp>
        <p:nvSpPr>
          <p:cNvPr id="129" name="Freeform 6"/>
          <p:cNvSpPr>
            <a:spLocks/>
          </p:cNvSpPr>
          <p:nvPr/>
        </p:nvSpPr>
        <p:spPr bwMode="auto">
          <a:xfrm>
            <a:off x="1678340" y="3987021"/>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sym typeface="Arial" panose="020B0604020202020204" pitchFamily="34" charset="0"/>
            </a:endParaRPr>
          </a:p>
        </p:txBody>
      </p:sp>
      <p:sp>
        <p:nvSpPr>
          <p:cNvPr id="130" name="Freeform 6"/>
          <p:cNvSpPr>
            <a:spLocks/>
          </p:cNvSpPr>
          <p:nvPr/>
        </p:nvSpPr>
        <p:spPr bwMode="auto">
          <a:xfrm>
            <a:off x="3066998" y="2707344"/>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sym typeface="Arial" panose="020B0604020202020204" pitchFamily="34" charset="0"/>
            </a:endParaRPr>
          </a:p>
        </p:txBody>
      </p:sp>
      <p:sp>
        <p:nvSpPr>
          <p:cNvPr id="131" name="Freeform 6"/>
          <p:cNvSpPr>
            <a:spLocks/>
          </p:cNvSpPr>
          <p:nvPr/>
        </p:nvSpPr>
        <p:spPr bwMode="auto">
          <a:xfrm>
            <a:off x="4928898" y="3471760"/>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sym typeface="Arial" panose="020B0604020202020204" pitchFamily="34" charset="0"/>
            </a:endParaRPr>
          </a:p>
        </p:txBody>
      </p:sp>
      <p:grpSp>
        <p:nvGrpSpPr>
          <p:cNvPr id="132" name="Group 279"/>
          <p:cNvGrpSpPr/>
          <p:nvPr/>
        </p:nvGrpSpPr>
        <p:grpSpPr>
          <a:xfrm>
            <a:off x="4577914" y="2232646"/>
            <a:ext cx="678703" cy="678697"/>
            <a:chOff x="846989" y="1401020"/>
            <a:chExt cx="877416" cy="877416"/>
          </a:xfrm>
          <a:effectLst/>
        </p:grpSpPr>
        <p:sp>
          <p:nvSpPr>
            <p:cNvPr id="133" name="Teardrop 166"/>
            <p:cNvSpPr/>
            <p:nvPr/>
          </p:nvSpPr>
          <p:spPr>
            <a:xfrm rot="8100000">
              <a:off x="846989" y="1401020"/>
              <a:ext cx="877416" cy="877416"/>
            </a:xfrm>
            <a:prstGeom prst="teardrop">
              <a:avLst/>
            </a:prstGeom>
            <a:solidFill>
              <a:srgbClr val="00B0F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4" name="Oval 167"/>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lvl="0" algn="ctr" fontAlgn="base">
                <a:lnSpc>
                  <a:spcPct val="120000"/>
                </a:lnSpc>
                <a:spcBef>
                  <a:spcPct val="0"/>
                </a:spcBef>
                <a:spcAft>
                  <a:spcPct val="0"/>
                </a:spcAft>
                <a:defRPr/>
              </a:pPr>
              <a:r>
                <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17</a:t>
              </a:r>
              <a:r>
                <a:rPr lang="zh-CN" altLang="en-US"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a:t>
              </a: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35" name="Group 279"/>
          <p:cNvGrpSpPr/>
          <p:nvPr/>
        </p:nvGrpSpPr>
        <p:grpSpPr>
          <a:xfrm>
            <a:off x="5506410" y="2639753"/>
            <a:ext cx="678703" cy="678697"/>
            <a:chOff x="846989" y="1401020"/>
            <a:chExt cx="877416" cy="877416"/>
          </a:xfrm>
          <a:effectLst/>
        </p:grpSpPr>
        <p:sp>
          <p:nvSpPr>
            <p:cNvPr id="136" name="Teardrop 170"/>
            <p:cNvSpPr/>
            <p:nvPr/>
          </p:nvSpPr>
          <p:spPr>
            <a:xfrm rot="8100000">
              <a:off x="846989" y="1401020"/>
              <a:ext cx="877416" cy="877416"/>
            </a:xfrm>
            <a:prstGeom prst="teardrop">
              <a:avLst/>
            </a:prstGeom>
            <a:solidFill>
              <a:srgbClr val="0070C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7" name="Oval 171"/>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lvl="0" algn="ctr" fontAlgn="base">
                <a:lnSpc>
                  <a:spcPct val="120000"/>
                </a:lnSpc>
                <a:spcBef>
                  <a:spcPct val="0"/>
                </a:spcBef>
                <a:spcAft>
                  <a:spcPct val="0"/>
                </a:spcAft>
                <a:defRPr/>
              </a:pPr>
              <a:r>
                <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17</a:t>
              </a:r>
              <a:r>
                <a:rPr lang="zh-CN" altLang="en-US" sz="1200" kern="0" dirty="0">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rPr>
                <a:t>℃</a:t>
              </a:r>
              <a:endParaRPr kumimoji="0" lang="en-US" sz="1200" b="0" i="0" u="none" strike="noStrike" kern="0" cap="none" spc="0" normalizeH="0" baseline="0" noProof="0" dirty="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05" name="TextBox 229"/>
          <p:cNvSpPr txBox="1"/>
          <p:nvPr/>
        </p:nvSpPr>
        <p:spPr>
          <a:xfrm>
            <a:off x="6924483" y="2437967"/>
            <a:ext cx="4495092" cy="1076192"/>
          </a:xfrm>
          <a:prstGeom prst="rect">
            <a:avLst/>
          </a:prstGeom>
          <a:noFill/>
        </p:spPr>
        <p:txBody>
          <a:bodyPr wrap="square" lIns="0" tIns="0" rIns="0" bIns="0" rtlCol="0" anchor="t">
            <a:spAutoFit/>
          </a:bodyPr>
          <a:lstStyle/>
          <a:p>
            <a:pPr fontAlgn="base">
              <a:lnSpc>
                <a:spcPct val="120000"/>
              </a:lnSpc>
              <a:spcBef>
                <a:spcPct val="0"/>
              </a:spcBef>
              <a:spcAft>
                <a:spcPct val="0"/>
              </a:spcAft>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我们使用温度传感器与土壤湿度传感器相结合的方法获取绿植所处环境的实时状态。</a:t>
            </a:r>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206" name="Rectangle 230"/>
          <p:cNvSpPr/>
          <p:nvPr/>
        </p:nvSpPr>
        <p:spPr>
          <a:xfrm>
            <a:off x="1315246" y="2672984"/>
            <a:ext cx="714939" cy="513217"/>
          </a:xfrm>
          <a:prstGeom prst="rect">
            <a:avLst/>
          </a:prstGeom>
        </p:spPr>
        <p:txBody>
          <a:bodyPr wrap="none" lIns="0" tIns="0" rIns="0" bIns="0">
            <a:spAutoFit/>
          </a:bodyPr>
          <a:lstStyle/>
          <a:p>
            <a:pPr fontAlgn="base">
              <a:lnSpc>
                <a:spcPct val="120000"/>
              </a:lnSpc>
              <a:spcBef>
                <a:spcPct val="0"/>
              </a:spcBef>
              <a:spcAft>
                <a:spcPct val="0"/>
              </a:spcAft>
            </a:pPr>
            <a:r>
              <a:rPr lang="en-US" sz="2800" dirty="0">
                <a:solidFill>
                  <a:srgbClr val="0070C0"/>
                </a:solidFill>
                <a:latin typeface="Arial" panose="020B0604020202020204" pitchFamily="34" charset="0"/>
                <a:ea typeface="微软雅黑" panose="020B0503020204020204" pitchFamily="34" charset="-122"/>
                <a:sym typeface="Arial" panose="020B0604020202020204" pitchFamily="34" charset="0"/>
              </a:rPr>
              <a:t>80%</a:t>
            </a:r>
          </a:p>
        </p:txBody>
      </p:sp>
      <p:sp>
        <p:nvSpPr>
          <p:cNvPr id="208" name="TextBox 229">
            <a:extLst>
              <a:ext uri="{FF2B5EF4-FFF2-40B4-BE49-F238E27FC236}">
                <a16:creationId xmlns:a16="http://schemas.microsoft.com/office/drawing/2014/main" id="{D1B67ACA-46F7-44D8-B3EF-BDA69B644090}"/>
              </a:ext>
            </a:extLst>
          </p:cNvPr>
          <p:cNvSpPr txBox="1"/>
          <p:nvPr/>
        </p:nvSpPr>
        <p:spPr>
          <a:xfrm>
            <a:off x="6970686" y="4248724"/>
            <a:ext cx="4495092" cy="1445524"/>
          </a:xfrm>
          <a:prstGeom prst="rect">
            <a:avLst/>
          </a:prstGeom>
          <a:noFill/>
        </p:spPr>
        <p:txBody>
          <a:bodyPr wrap="square" lIns="0" tIns="0" rIns="0" bIns="0" rtlCol="0" anchor="t">
            <a:spAutoFit/>
          </a:bodyPr>
          <a:lstStyle/>
          <a:p>
            <a:pPr fontAlgn="base">
              <a:lnSpc>
                <a:spcPct val="120000"/>
              </a:lnSpc>
              <a:spcBef>
                <a:spcPct val="0"/>
              </a:spcBef>
              <a:spcAft>
                <a:spcPct val="0"/>
              </a:spcAft>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使用</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WISE_4012E</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来将传感器的模拟信号转换为便于计算机处理的数字信号，并通过数据采集端发送到后台，后台再将数据储存在数据库中。</a:t>
            </a:r>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a:extLst>
              <a:ext uri="{FF2B5EF4-FFF2-40B4-BE49-F238E27FC236}">
                <a16:creationId xmlns:a16="http://schemas.microsoft.com/office/drawing/2014/main" id="{0F0FD853-9785-45A6-A859-F85AFE48285B}"/>
              </a:ext>
            </a:extLst>
          </p:cNvPr>
          <p:cNvCxnSpPr/>
          <p:nvPr/>
        </p:nvCxnSpPr>
        <p:spPr>
          <a:xfrm flipV="1">
            <a:off x="1303699" y="2475648"/>
            <a:ext cx="0" cy="3110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8DE0AF50-5AEA-4FF9-A6B8-F650F2FDDC1C}"/>
              </a:ext>
            </a:extLst>
          </p:cNvPr>
          <p:cNvCxnSpPr>
            <a:endCxn id="131" idx="0"/>
          </p:cNvCxnSpPr>
          <p:nvPr/>
        </p:nvCxnSpPr>
        <p:spPr>
          <a:xfrm>
            <a:off x="1303699" y="5586618"/>
            <a:ext cx="5447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A1B15AA-67C8-40C6-9AC8-5261C61250CD}"/>
              </a:ext>
            </a:extLst>
          </p:cNvPr>
          <p:cNvSpPr txBox="1"/>
          <p:nvPr/>
        </p:nvSpPr>
        <p:spPr>
          <a:xfrm>
            <a:off x="706184" y="2197078"/>
            <a:ext cx="646331" cy="369332"/>
          </a:xfrm>
          <a:prstGeom prst="rect">
            <a:avLst/>
          </a:prstGeom>
          <a:noFill/>
        </p:spPr>
        <p:txBody>
          <a:bodyPr wrap="none" rtlCol="0">
            <a:spAutoFit/>
          </a:bodyPr>
          <a:lstStyle/>
          <a:p>
            <a:r>
              <a:rPr lang="zh-CN" altLang="en-US" dirty="0"/>
              <a:t>湿度</a:t>
            </a:r>
          </a:p>
        </p:txBody>
      </p:sp>
      <p:sp>
        <p:nvSpPr>
          <p:cNvPr id="11" name="文本框 10">
            <a:extLst>
              <a:ext uri="{FF2B5EF4-FFF2-40B4-BE49-F238E27FC236}">
                <a16:creationId xmlns:a16="http://schemas.microsoft.com/office/drawing/2014/main" id="{826E37A5-CB3D-4ABE-BF39-67479188C2BD}"/>
              </a:ext>
            </a:extLst>
          </p:cNvPr>
          <p:cNvSpPr txBox="1"/>
          <p:nvPr/>
        </p:nvSpPr>
        <p:spPr>
          <a:xfrm>
            <a:off x="6406962" y="5632322"/>
            <a:ext cx="473206" cy="369332"/>
          </a:xfrm>
          <a:prstGeom prst="rect">
            <a:avLst/>
          </a:prstGeom>
          <a:noFill/>
        </p:spPr>
        <p:txBody>
          <a:bodyPr wrap="none" rtlCol="0">
            <a:spAutoFit/>
          </a:bodyPr>
          <a:lstStyle/>
          <a:p>
            <a:r>
              <a:rPr lang="en-US" altLang="zh-CN" dirty="0"/>
              <a:t>t/h</a:t>
            </a:r>
            <a:endParaRPr lang="zh-CN" altLang="en-US" dirty="0"/>
          </a:p>
        </p:txBody>
      </p:sp>
    </p:spTree>
    <p:extLst>
      <p:ext uri="{BB962C8B-B14F-4D97-AF65-F5344CB8AC3E}">
        <p14:creationId xmlns:p14="http://schemas.microsoft.com/office/powerpoint/2010/main" val="1484047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14:presetBounceEnd="38000">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14:bounceEnd="38000">
                                          <p:cBhvr>
                                            <p:cTn id="7" dur="2000" fill="hold">
                                              <p:stCondLst>
                                                <p:cond delay="0"/>
                                              </p:stCondLst>
                                            </p:cTn>
                                            <p:tgtEl>
                                              <p:spTgt spid="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14:bounceEnd="38000">
                                          <p:cBhvr>
                                            <p:cTn id="11"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14:bounceEnd="38000">
                                          <p:cBhvr>
                                            <p:cTn id="15"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5"/>
                                            </p:tgtEl>
                                            <p:attrNameLst>
                                              <p:attrName>style.visibility</p:attrName>
                                            </p:attrNameLst>
                                          </p:cBhvr>
                                          <p:to>
                                            <p:strVal val="visible"/>
                                          </p:to>
                                        </p:set>
                                        <p:anim to="" calcmode="lin" valueType="num" p14:bounceEnd="38000">
                                          <p:cBhvr>
                                            <p:cTn id="19"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strips(downRight)">
                                          <p:cBhvr>
                                            <p:cTn id="24" dur="500"/>
                                            <p:tgtEl>
                                              <p:spTgt spid="107"/>
                                            </p:tgtEl>
                                          </p:cBhvr>
                                        </p:animEffect>
                                      </p:childTnLst>
                                    </p:cTn>
                                  </p:par>
                                </p:childTnLst>
                              </p:cTn>
                            </p:par>
                            <p:par>
                              <p:cTn id="25" fill="hold">
                                <p:stCondLst>
                                  <p:cond delay="2500"/>
                                </p:stCondLst>
                                <p:childTnLst>
                                  <p:par>
                                    <p:cTn id="26" presetID="2" presetClass="entr" presetSubtype="4" accel="50000" decel="50000"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ppt_x"/>
                                              </p:val>
                                            </p:tav>
                                            <p:tav tm="100000">
                                              <p:val>
                                                <p:strVal val="#ppt_x"/>
                                              </p:val>
                                            </p:tav>
                                          </p:tavLst>
                                        </p:anim>
                                        <p:anim calcmode="lin" valueType="num">
                                          <p:cBhvr additive="base">
                                            <p:cTn id="29" dur="500" fill="hold"/>
                                            <p:tgtEl>
                                              <p:spTgt spid="12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 accel="50000" decel="50000" fill="hold" nodeType="after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additive="base">
                                            <p:cTn id="33" dur="500" fill="hold"/>
                                            <p:tgtEl>
                                              <p:spTgt spid="115"/>
                                            </p:tgtEl>
                                            <p:attrNameLst>
                                              <p:attrName>ppt_x</p:attrName>
                                            </p:attrNameLst>
                                          </p:cBhvr>
                                          <p:tavLst>
                                            <p:tav tm="0">
                                              <p:val>
                                                <p:strVal val="#ppt_x"/>
                                              </p:val>
                                            </p:tav>
                                            <p:tav tm="100000">
                                              <p:val>
                                                <p:strVal val="#ppt_x"/>
                                              </p:val>
                                            </p:tav>
                                          </p:tavLst>
                                        </p:anim>
                                        <p:anim calcmode="lin" valueType="num">
                                          <p:cBhvr additive="base">
                                            <p:cTn id="34" dur="500" fill="hold"/>
                                            <p:tgtEl>
                                              <p:spTgt spid="115"/>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accel="50000" decel="50000" fill="hold" grpId="0" nodeType="afterEffect">
                                      <p:stCondLst>
                                        <p:cond delay="0"/>
                                      </p:stCondLst>
                                      <p:childTnLst>
                                        <p:set>
                                          <p:cBhvr>
                                            <p:cTn id="37" dur="1" fill="hold">
                                              <p:stCondLst>
                                                <p:cond delay="0"/>
                                              </p:stCondLst>
                                            </p:cTn>
                                            <p:tgtEl>
                                              <p:spTgt spid="127"/>
                                            </p:tgtEl>
                                            <p:attrNameLst>
                                              <p:attrName>style.visibility</p:attrName>
                                            </p:attrNameLst>
                                          </p:cBhvr>
                                          <p:to>
                                            <p:strVal val="visible"/>
                                          </p:to>
                                        </p:set>
                                        <p:anim calcmode="lin" valueType="num">
                                          <p:cBhvr additive="base">
                                            <p:cTn id="38" dur="500" fill="hold"/>
                                            <p:tgtEl>
                                              <p:spTgt spid="127"/>
                                            </p:tgtEl>
                                            <p:attrNameLst>
                                              <p:attrName>ppt_x</p:attrName>
                                            </p:attrNameLst>
                                          </p:cBhvr>
                                          <p:tavLst>
                                            <p:tav tm="0">
                                              <p:val>
                                                <p:strVal val="#ppt_x"/>
                                              </p:val>
                                            </p:tav>
                                            <p:tav tm="100000">
                                              <p:val>
                                                <p:strVal val="#ppt_x"/>
                                              </p:val>
                                            </p:tav>
                                          </p:tavLst>
                                        </p:anim>
                                        <p:anim calcmode="lin" valueType="num">
                                          <p:cBhvr additive="base">
                                            <p:cTn id="39" dur="500" fill="hold"/>
                                            <p:tgtEl>
                                              <p:spTgt spid="127"/>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1" accel="50000" decel="50000" fill="hold" nodeType="afterEffect">
                                      <p:stCondLst>
                                        <p:cond delay="0"/>
                                      </p:stCondLst>
                                      <p:childTnLst>
                                        <p:set>
                                          <p:cBhvr>
                                            <p:cTn id="42" dur="1" fill="hold">
                                              <p:stCondLst>
                                                <p:cond delay="0"/>
                                              </p:stCondLst>
                                            </p:cTn>
                                            <p:tgtEl>
                                              <p:spTgt spid="118"/>
                                            </p:tgtEl>
                                            <p:attrNameLst>
                                              <p:attrName>style.visibility</p:attrName>
                                            </p:attrNameLst>
                                          </p:cBhvr>
                                          <p:to>
                                            <p:strVal val="visible"/>
                                          </p:to>
                                        </p:set>
                                        <p:anim calcmode="lin" valueType="num">
                                          <p:cBhvr additive="base">
                                            <p:cTn id="43" dur="500" fill="hold"/>
                                            <p:tgtEl>
                                              <p:spTgt spid="118"/>
                                            </p:tgtEl>
                                            <p:attrNameLst>
                                              <p:attrName>ppt_x</p:attrName>
                                            </p:attrNameLst>
                                          </p:cBhvr>
                                          <p:tavLst>
                                            <p:tav tm="0">
                                              <p:val>
                                                <p:strVal val="#ppt_x"/>
                                              </p:val>
                                            </p:tav>
                                            <p:tav tm="100000">
                                              <p:val>
                                                <p:strVal val="#ppt_x"/>
                                              </p:val>
                                            </p:tav>
                                          </p:tavLst>
                                        </p:anim>
                                        <p:anim calcmode="lin" valueType="num">
                                          <p:cBhvr additive="base">
                                            <p:cTn id="44" dur="500" fill="hold"/>
                                            <p:tgtEl>
                                              <p:spTgt spid="11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130"/>
                                            </p:tgtEl>
                                            <p:attrNameLst>
                                              <p:attrName>style.visibility</p:attrName>
                                            </p:attrNameLst>
                                          </p:cBhvr>
                                          <p:to>
                                            <p:strVal val="visible"/>
                                          </p:to>
                                        </p:set>
                                        <p:anim calcmode="lin" valueType="num">
                                          <p:cBhvr additive="base">
                                            <p:cTn id="48" dur="500" fill="hold"/>
                                            <p:tgtEl>
                                              <p:spTgt spid="130"/>
                                            </p:tgtEl>
                                            <p:attrNameLst>
                                              <p:attrName>ppt_x</p:attrName>
                                            </p:attrNameLst>
                                          </p:cBhvr>
                                          <p:tavLst>
                                            <p:tav tm="0">
                                              <p:val>
                                                <p:strVal val="#ppt_x"/>
                                              </p:val>
                                            </p:tav>
                                            <p:tav tm="100000">
                                              <p:val>
                                                <p:strVal val="#ppt_x"/>
                                              </p:val>
                                            </p:tav>
                                          </p:tavLst>
                                        </p:anim>
                                        <p:anim calcmode="lin" valueType="num">
                                          <p:cBhvr additive="base">
                                            <p:cTn id="49" dur="500" fill="hold"/>
                                            <p:tgtEl>
                                              <p:spTgt spid="130"/>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1" accel="50000" decel="50000" fill="hold" nodeType="afterEffect">
                                      <p:stCondLst>
                                        <p:cond delay="0"/>
                                      </p:stCondLst>
                                      <p:childTnLst>
                                        <p:set>
                                          <p:cBhvr>
                                            <p:cTn id="52" dur="1" fill="hold">
                                              <p:stCondLst>
                                                <p:cond delay="0"/>
                                              </p:stCondLst>
                                            </p:cTn>
                                            <p:tgtEl>
                                              <p:spTgt spid="121"/>
                                            </p:tgtEl>
                                            <p:attrNameLst>
                                              <p:attrName>style.visibility</p:attrName>
                                            </p:attrNameLst>
                                          </p:cBhvr>
                                          <p:to>
                                            <p:strVal val="visible"/>
                                          </p:to>
                                        </p:set>
                                        <p:anim calcmode="lin" valueType="num">
                                          <p:cBhvr additive="base">
                                            <p:cTn id="53" dur="500" fill="hold"/>
                                            <p:tgtEl>
                                              <p:spTgt spid="121"/>
                                            </p:tgtEl>
                                            <p:attrNameLst>
                                              <p:attrName>ppt_x</p:attrName>
                                            </p:attrNameLst>
                                          </p:cBhvr>
                                          <p:tavLst>
                                            <p:tav tm="0">
                                              <p:val>
                                                <p:strVal val="#ppt_x"/>
                                              </p:val>
                                            </p:tav>
                                            <p:tav tm="100000">
                                              <p:val>
                                                <p:strVal val="#ppt_x"/>
                                              </p:val>
                                            </p:tav>
                                          </p:tavLst>
                                        </p:anim>
                                        <p:anim calcmode="lin" valueType="num">
                                          <p:cBhvr additive="base">
                                            <p:cTn id="54" dur="500" fill="hold"/>
                                            <p:tgtEl>
                                              <p:spTgt spid="121"/>
                                            </p:tgtEl>
                                            <p:attrNameLst>
                                              <p:attrName>ppt_y</p:attrName>
                                            </p:attrNameLst>
                                          </p:cBhvr>
                                          <p:tavLst>
                                            <p:tav tm="0">
                                              <p:val>
                                                <p:strVal val="0-#ppt_h/2"/>
                                              </p:val>
                                            </p:tav>
                                            <p:tav tm="100000">
                                              <p:val>
                                                <p:strVal val="#ppt_y"/>
                                              </p:val>
                                            </p:tav>
                                          </p:tavLst>
                                        </p:anim>
                                      </p:childTnLst>
                                    </p:cTn>
                                  </p:par>
                                </p:childTnLst>
                              </p:cTn>
                            </p:par>
                            <p:par>
                              <p:cTn id="55" fill="hold">
                                <p:stCondLst>
                                  <p:cond delay="5500"/>
                                </p:stCondLst>
                                <p:childTnLst>
                                  <p:par>
                                    <p:cTn id="56" presetID="2" presetClass="entr" presetSubtype="4" accel="50000" decel="50000" fill="hold" grpId="0" nodeType="afterEffect">
                                      <p:stCondLst>
                                        <p:cond delay="0"/>
                                      </p:stCondLst>
                                      <p:childTnLst>
                                        <p:set>
                                          <p:cBhvr>
                                            <p:cTn id="57" dur="1" fill="hold">
                                              <p:stCondLst>
                                                <p:cond delay="0"/>
                                              </p:stCondLst>
                                            </p:cTn>
                                            <p:tgtEl>
                                              <p:spTgt spid="128"/>
                                            </p:tgtEl>
                                            <p:attrNameLst>
                                              <p:attrName>style.visibility</p:attrName>
                                            </p:attrNameLst>
                                          </p:cBhvr>
                                          <p:to>
                                            <p:strVal val="visible"/>
                                          </p:to>
                                        </p:set>
                                        <p:anim calcmode="lin" valueType="num">
                                          <p:cBhvr additive="base">
                                            <p:cTn id="58" dur="500" fill="hold"/>
                                            <p:tgtEl>
                                              <p:spTgt spid="128"/>
                                            </p:tgtEl>
                                            <p:attrNameLst>
                                              <p:attrName>ppt_x</p:attrName>
                                            </p:attrNameLst>
                                          </p:cBhvr>
                                          <p:tavLst>
                                            <p:tav tm="0">
                                              <p:val>
                                                <p:strVal val="#ppt_x"/>
                                              </p:val>
                                            </p:tav>
                                            <p:tav tm="100000">
                                              <p:val>
                                                <p:strVal val="#ppt_x"/>
                                              </p:val>
                                            </p:tav>
                                          </p:tavLst>
                                        </p:anim>
                                        <p:anim calcmode="lin" valueType="num">
                                          <p:cBhvr additive="base">
                                            <p:cTn id="59" dur="500" fill="hold"/>
                                            <p:tgtEl>
                                              <p:spTgt spid="128"/>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1" accel="50000" decel="50000" fill="hold" nodeType="afterEffect">
                                      <p:stCondLst>
                                        <p:cond delay="0"/>
                                      </p:stCondLst>
                                      <p:childTnLst>
                                        <p:set>
                                          <p:cBhvr>
                                            <p:cTn id="62" dur="1" fill="hold">
                                              <p:stCondLst>
                                                <p:cond delay="0"/>
                                              </p:stCondLst>
                                            </p:cTn>
                                            <p:tgtEl>
                                              <p:spTgt spid="132"/>
                                            </p:tgtEl>
                                            <p:attrNameLst>
                                              <p:attrName>style.visibility</p:attrName>
                                            </p:attrNameLst>
                                          </p:cBhvr>
                                          <p:to>
                                            <p:strVal val="visible"/>
                                          </p:to>
                                        </p:set>
                                        <p:anim calcmode="lin" valueType="num">
                                          <p:cBhvr additive="base">
                                            <p:cTn id="63" dur="500" fill="hold"/>
                                            <p:tgtEl>
                                              <p:spTgt spid="132"/>
                                            </p:tgtEl>
                                            <p:attrNameLst>
                                              <p:attrName>ppt_x</p:attrName>
                                            </p:attrNameLst>
                                          </p:cBhvr>
                                          <p:tavLst>
                                            <p:tav tm="0">
                                              <p:val>
                                                <p:strVal val="#ppt_x"/>
                                              </p:val>
                                            </p:tav>
                                            <p:tav tm="100000">
                                              <p:val>
                                                <p:strVal val="#ppt_x"/>
                                              </p:val>
                                            </p:tav>
                                          </p:tavLst>
                                        </p:anim>
                                        <p:anim calcmode="lin" valueType="num">
                                          <p:cBhvr additive="base">
                                            <p:cTn id="64" dur="500" fill="hold"/>
                                            <p:tgtEl>
                                              <p:spTgt spid="132"/>
                                            </p:tgtEl>
                                            <p:attrNameLst>
                                              <p:attrName>ppt_y</p:attrName>
                                            </p:attrNameLst>
                                          </p:cBhvr>
                                          <p:tavLst>
                                            <p:tav tm="0">
                                              <p:val>
                                                <p:strVal val="0-#ppt_h/2"/>
                                              </p:val>
                                            </p:tav>
                                            <p:tav tm="100000">
                                              <p:val>
                                                <p:strVal val="#ppt_y"/>
                                              </p:val>
                                            </p:tav>
                                          </p:tavLst>
                                        </p:anim>
                                      </p:childTnLst>
                                    </p:cTn>
                                  </p:par>
                                </p:childTnLst>
                              </p:cTn>
                            </p:par>
                            <p:par>
                              <p:cTn id="65" fill="hold">
                                <p:stCondLst>
                                  <p:cond delay="6500"/>
                                </p:stCondLst>
                                <p:childTnLst>
                                  <p:par>
                                    <p:cTn id="66" presetID="2" presetClass="entr" presetSubtype="4" accel="50000" decel="50000" fill="hold" grpId="0" nodeType="afterEffect">
                                      <p:stCondLst>
                                        <p:cond delay="0"/>
                                      </p:stCondLst>
                                      <p:childTnLst>
                                        <p:set>
                                          <p:cBhvr>
                                            <p:cTn id="67" dur="1" fill="hold">
                                              <p:stCondLst>
                                                <p:cond delay="0"/>
                                              </p:stCondLst>
                                            </p:cTn>
                                            <p:tgtEl>
                                              <p:spTgt spid="131"/>
                                            </p:tgtEl>
                                            <p:attrNameLst>
                                              <p:attrName>style.visibility</p:attrName>
                                            </p:attrNameLst>
                                          </p:cBhvr>
                                          <p:to>
                                            <p:strVal val="visible"/>
                                          </p:to>
                                        </p:set>
                                        <p:anim calcmode="lin" valueType="num">
                                          <p:cBhvr additive="base">
                                            <p:cTn id="68" dur="500" fill="hold"/>
                                            <p:tgtEl>
                                              <p:spTgt spid="131"/>
                                            </p:tgtEl>
                                            <p:attrNameLst>
                                              <p:attrName>ppt_x</p:attrName>
                                            </p:attrNameLst>
                                          </p:cBhvr>
                                          <p:tavLst>
                                            <p:tav tm="0">
                                              <p:val>
                                                <p:strVal val="#ppt_x"/>
                                              </p:val>
                                            </p:tav>
                                            <p:tav tm="100000">
                                              <p:val>
                                                <p:strVal val="#ppt_x"/>
                                              </p:val>
                                            </p:tav>
                                          </p:tavLst>
                                        </p:anim>
                                        <p:anim calcmode="lin" valueType="num">
                                          <p:cBhvr additive="base">
                                            <p:cTn id="69" dur="500" fill="hold"/>
                                            <p:tgtEl>
                                              <p:spTgt spid="131"/>
                                            </p:tgtEl>
                                            <p:attrNameLst>
                                              <p:attrName>ppt_y</p:attrName>
                                            </p:attrNameLst>
                                          </p:cBhvr>
                                          <p:tavLst>
                                            <p:tav tm="0">
                                              <p:val>
                                                <p:strVal val="1+#ppt_h/2"/>
                                              </p:val>
                                            </p:tav>
                                            <p:tav tm="100000">
                                              <p:val>
                                                <p:strVal val="#ppt_y"/>
                                              </p:val>
                                            </p:tav>
                                          </p:tavLst>
                                        </p:anim>
                                      </p:childTnLst>
                                    </p:cTn>
                                  </p:par>
                                </p:childTnLst>
                              </p:cTn>
                            </p:par>
                            <p:par>
                              <p:cTn id="70" fill="hold">
                                <p:stCondLst>
                                  <p:cond delay="7000"/>
                                </p:stCondLst>
                                <p:childTnLst>
                                  <p:par>
                                    <p:cTn id="71" presetID="2" presetClass="entr" presetSubtype="1" accel="50000" decel="50000" fill="hold" nodeType="afterEffect">
                                      <p:stCondLst>
                                        <p:cond delay="0"/>
                                      </p:stCondLst>
                                      <p:childTnLst>
                                        <p:set>
                                          <p:cBhvr>
                                            <p:cTn id="72" dur="1" fill="hold">
                                              <p:stCondLst>
                                                <p:cond delay="0"/>
                                              </p:stCondLst>
                                            </p:cTn>
                                            <p:tgtEl>
                                              <p:spTgt spid="135"/>
                                            </p:tgtEl>
                                            <p:attrNameLst>
                                              <p:attrName>style.visibility</p:attrName>
                                            </p:attrNameLst>
                                          </p:cBhvr>
                                          <p:to>
                                            <p:strVal val="visible"/>
                                          </p:to>
                                        </p:set>
                                        <p:anim calcmode="lin" valueType="num">
                                          <p:cBhvr additive="base">
                                            <p:cTn id="73" dur="500" fill="hold"/>
                                            <p:tgtEl>
                                              <p:spTgt spid="135"/>
                                            </p:tgtEl>
                                            <p:attrNameLst>
                                              <p:attrName>ppt_x</p:attrName>
                                            </p:attrNameLst>
                                          </p:cBhvr>
                                          <p:tavLst>
                                            <p:tav tm="0">
                                              <p:val>
                                                <p:strVal val="#ppt_x"/>
                                              </p:val>
                                            </p:tav>
                                            <p:tav tm="100000">
                                              <p:val>
                                                <p:strVal val="#ppt_x"/>
                                              </p:val>
                                            </p:tav>
                                          </p:tavLst>
                                        </p:anim>
                                        <p:anim calcmode="lin" valueType="num">
                                          <p:cBhvr additive="base">
                                            <p:cTn id="74" dur="500" fill="hold"/>
                                            <p:tgtEl>
                                              <p:spTgt spid="135"/>
                                            </p:tgtEl>
                                            <p:attrNameLst>
                                              <p:attrName>ppt_y</p:attrName>
                                            </p:attrNameLst>
                                          </p:cBhvr>
                                          <p:tavLst>
                                            <p:tav tm="0">
                                              <p:val>
                                                <p:strVal val="0-#ppt_h/2"/>
                                              </p:val>
                                            </p:tav>
                                            <p:tav tm="100000">
                                              <p:val>
                                                <p:strVal val="#ppt_y"/>
                                              </p:val>
                                            </p:tav>
                                          </p:tavLst>
                                        </p:anim>
                                      </p:childTnLst>
                                    </p:cTn>
                                  </p:par>
                                </p:childTnLst>
                              </p:cTn>
                            </p:par>
                            <p:par>
                              <p:cTn id="75" fill="hold">
                                <p:stCondLst>
                                  <p:cond delay="7500"/>
                                </p:stCondLst>
                                <p:childTnLst>
                                  <p:par>
                                    <p:cTn id="76" presetID="22" presetClass="entr" presetSubtype="8" fill="hold" grpId="0" nodeType="afterEffect">
                                      <p:stCondLst>
                                        <p:cond delay="0"/>
                                      </p:stCondLst>
                                      <p:childTnLst>
                                        <p:set>
                                          <p:cBhvr>
                                            <p:cTn id="77" dur="1" fill="hold">
                                              <p:stCondLst>
                                                <p:cond delay="0"/>
                                              </p:stCondLst>
                                            </p:cTn>
                                            <p:tgtEl>
                                              <p:spTgt spid="205"/>
                                            </p:tgtEl>
                                            <p:attrNameLst>
                                              <p:attrName>style.visibility</p:attrName>
                                            </p:attrNameLst>
                                          </p:cBhvr>
                                          <p:to>
                                            <p:strVal val="visible"/>
                                          </p:to>
                                        </p:set>
                                        <p:animEffect transition="in" filter="wipe(left)">
                                          <p:cBhvr>
                                            <p:cTn id="78" dur="500"/>
                                            <p:tgtEl>
                                              <p:spTgt spid="205"/>
                                            </p:tgtEl>
                                          </p:cBhvr>
                                        </p:animEffect>
                                      </p:childTnLst>
                                    </p:cTn>
                                  </p:par>
                                </p:childTnLst>
                              </p:cTn>
                            </p:par>
                            <p:par>
                              <p:cTn id="79" fill="hold">
                                <p:stCondLst>
                                  <p:cond delay="8000"/>
                                </p:stCondLst>
                                <p:childTnLst>
                                  <p:par>
                                    <p:cTn id="80" presetID="22" presetClass="entr" presetSubtype="4" fill="hold" grpId="0" nodeType="afterEffect">
                                      <p:stCondLst>
                                        <p:cond delay="0"/>
                                      </p:stCondLst>
                                      <p:childTnLst>
                                        <p:set>
                                          <p:cBhvr>
                                            <p:cTn id="81" dur="1" fill="hold">
                                              <p:stCondLst>
                                                <p:cond delay="0"/>
                                              </p:stCondLst>
                                            </p:cTn>
                                            <p:tgtEl>
                                              <p:spTgt spid="206"/>
                                            </p:tgtEl>
                                            <p:attrNameLst>
                                              <p:attrName>style.visibility</p:attrName>
                                            </p:attrNameLst>
                                          </p:cBhvr>
                                          <p:to>
                                            <p:strVal val="visible"/>
                                          </p:to>
                                        </p:set>
                                        <p:animEffect transition="in" filter="wipe(down)">
                                          <p:cBhvr>
                                            <p:cTn id="82" dur="500"/>
                                            <p:tgtEl>
                                              <p:spTgt spid="206"/>
                                            </p:tgtEl>
                                          </p:cBhvr>
                                        </p:animEffect>
                                      </p:childTnLst>
                                    </p:cTn>
                                  </p:par>
                                </p:childTnLst>
                              </p:cTn>
                            </p:par>
                            <p:par>
                              <p:cTn id="83" fill="hold">
                                <p:stCondLst>
                                  <p:cond delay="8500"/>
                                </p:stCondLst>
                                <p:childTnLst>
                                  <p:par>
                                    <p:cTn id="84" presetID="22" presetClass="entr" presetSubtype="8" fill="hold" grpId="0" nodeType="afterEffect">
                                      <p:stCondLst>
                                        <p:cond delay="0"/>
                                      </p:stCondLst>
                                      <p:childTnLst>
                                        <p:set>
                                          <p:cBhvr>
                                            <p:cTn id="85" dur="1" fill="hold">
                                              <p:stCondLst>
                                                <p:cond delay="0"/>
                                              </p:stCondLst>
                                            </p:cTn>
                                            <p:tgtEl>
                                              <p:spTgt spid="208"/>
                                            </p:tgtEl>
                                            <p:attrNameLst>
                                              <p:attrName>style.visibility</p:attrName>
                                            </p:attrNameLst>
                                          </p:cBhvr>
                                          <p:to>
                                            <p:strVal val="visible"/>
                                          </p:to>
                                        </p:set>
                                        <p:animEffect transition="in" filter="wipe(left)">
                                          <p:cBhvr>
                                            <p:cTn id="86"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127" grpId="0" animBg="1"/>
          <p:bldP spid="128" grpId="0" animBg="1"/>
          <p:bldP spid="129" grpId="0" animBg="1"/>
          <p:bldP spid="130" grpId="0" animBg="1"/>
          <p:bldP spid="131" grpId="0" animBg="1"/>
          <p:bldP spid="205" grpId="0"/>
          <p:bldP spid="206" grpId="0"/>
          <p:bldP spid="2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2000" fill="hold">
                                              <p:stCondLst>
                                                <p:cond delay="0"/>
                                              </p:stCondLst>
                                            </p:cTn>
                                            <p:tgtEl>
                                              <p:spTgt spid="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to="" calcmode="lin" valueType="num">
                                          <p:cBhvr>
                                            <p:cTn id="19"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strips(downRight)">
                                          <p:cBhvr>
                                            <p:cTn id="24" dur="500"/>
                                            <p:tgtEl>
                                              <p:spTgt spid="107"/>
                                            </p:tgtEl>
                                          </p:cBhvr>
                                        </p:animEffect>
                                      </p:childTnLst>
                                    </p:cTn>
                                  </p:par>
                                </p:childTnLst>
                              </p:cTn>
                            </p:par>
                            <p:par>
                              <p:cTn id="25" fill="hold">
                                <p:stCondLst>
                                  <p:cond delay="2500"/>
                                </p:stCondLst>
                                <p:childTnLst>
                                  <p:par>
                                    <p:cTn id="26" presetID="2" presetClass="entr" presetSubtype="4" accel="50000" decel="50000"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ppt_x"/>
                                              </p:val>
                                            </p:tav>
                                            <p:tav tm="100000">
                                              <p:val>
                                                <p:strVal val="#ppt_x"/>
                                              </p:val>
                                            </p:tav>
                                          </p:tavLst>
                                        </p:anim>
                                        <p:anim calcmode="lin" valueType="num">
                                          <p:cBhvr additive="base">
                                            <p:cTn id="29" dur="500" fill="hold"/>
                                            <p:tgtEl>
                                              <p:spTgt spid="12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 accel="50000" decel="50000" fill="hold" nodeType="after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additive="base">
                                            <p:cTn id="33" dur="500" fill="hold"/>
                                            <p:tgtEl>
                                              <p:spTgt spid="115"/>
                                            </p:tgtEl>
                                            <p:attrNameLst>
                                              <p:attrName>ppt_x</p:attrName>
                                            </p:attrNameLst>
                                          </p:cBhvr>
                                          <p:tavLst>
                                            <p:tav tm="0">
                                              <p:val>
                                                <p:strVal val="#ppt_x"/>
                                              </p:val>
                                            </p:tav>
                                            <p:tav tm="100000">
                                              <p:val>
                                                <p:strVal val="#ppt_x"/>
                                              </p:val>
                                            </p:tav>
                                          </p:tavLst>
                                        </p:anim>
                                        <p:anim calcmode="lin" valueType="num">
                                          <p:cBhvr additive="base">
                                            <p:cTn id="34" dur="500" fill="hold"/>
                                            <p:tgtEl>
                                              <p:spTgt spid="115"/>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accel="50000" decel="50000" fill="hold" grpId="0" nodeType="afterEffect">
                                      <p:stCondLst>
                                        <p:cond delay="0"/>
                                      </p:stCondLst>
                                      <p:childTnLst>
                                        <p:set>
                                          <p:cBhvr>
                                            <p:cTn id="37" dur="1" fill="hold">
                                              <p:stCondLst>
                                                <p:cond delay="0"/>
                                              </p:stCondLst>
                                            </p:cTn>
                                            <p:tgtEl>
                                              <p:spTgt spid="127"/>
                                            </p:tgtEl>
                                            <p:attrNameLst>
                                              <p:attrName>style.visibility</p:attrName>
                                            </p:attrNameLst>
                                          </p:cBhvr>
                                          <p:to>
                                            <p:strVal val="visible"/>
                                          </p:to>
                                        </p:set>
                                        <p:anim calcmode="lin" valueType="num">
                                          <p:cBhvr additive="base">
                                            <p:cTn id="38" dur="500" fill="hold"/>
                                            <p:tgtEl>
                                              <p:spTgt spid="127"/>
                                            </p:tgtEl>
                                            <p:attrNameLst>
                                              <p:attrName>ppt_x</p:attrName>
                                            </p:attrNameLst>
                                          </p:cBhvr>
                                          <p:tavLst>
                                            <p:tav tm="0">
                                              <p:val>
                                                <p:strVal val="#ppt_x"/>
                                              </p:val>
                                            </p:tav>
                                            <p:tav tm="100000">
                                              <p:val>
                                                <p:strVal val="#ppt_x"/>
                                              </p:val>
                                            </p:tav>
                                          </p:tavLst>
                                        </p:anim>
                                        <p:anim calcmode="lin" valueType="num">
                                          <p:cBhvr additive="base">
                                            <p:cTn id="39" dur="500" fill="hold"/>
                                            <p:tgtEl>
                                              <p:spTgt spid="127"/>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1" accel="50000" decel="50000" fill="hold" nodeType="afterEffect">
                                      <p:stCondLst>
                                        <p:cond delay="0"/>
                                      </p:stCondLst>
                                      <p:childTnLst>
                                        <p:set>
                                          <p:cBhvr>
                                            <p:cTn id="42" dur="1" fill="hold">
                                              <p:stCondLst>
                                                <p:cond delay="0"/>
                                              </p:stCondLst>
                                            </p:cTn>
                                            <p:tgtEl>
                                              <p:spTgt spid="118"/>
                                            </p:tgtEl>
                                            <p:attrNameLst>
                                              <p:attrName>style.visibility</p:attrName>
                                            </p:attrNameLst>
                                          </p:cBhvr>
                                          <p:to>
                                            <p:strVal val="visible"/>
                                          </p:to>
                                        </p:set>
                                        <p:anim calcmode="lin" valueType="num">
                                          <p:cBhvr additive="base">
                                            <p:cTn id="43" dur="500" fill="hold"/>
                                            <p:tgtEl>
                                              <p:spTgt spid="118"/>
                                            </p:tgtEl>
                                            <p:attrNameLst>
                                              <p:attrName>ppt_x</p:attrName>
                                            </p:attrNameLst>
                                          </p:cBhvr>
                                          <p:tavLst>
                                            <p:tav tm="0">
                                              <p:val>
                                                <p:strVal val="#ppt_x"/>
                                              </p:val>
                                            </p:tav>
                                            <p:tav tm="100000">
                                              <p:val>
                                                <p:strVal val="#ppt_x"/>
                                              </p:val>
                                            </p:tav>
                                          </p:tavLst>
                                        </p:anim>
                                        <p:anim calcmode="lin" valueType="num">
                                          <p:cBhvr additive="base">
                                            <p:cTn id="44" dur="500" fill="hold"/>
                                            <p:tgtEl>
                                              <p:spTgt spid="118"/>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130"/>
                                            </p:tgtEl>
                                            <p:attrNameLst>
                                              <p:attrName>style.visibility</p:attrName>
                                            </p:attrNameLst>
                                          </p:cBhvr>
                                          <p:to>
                                            <p:strVal val="visible"/>
                                          </p:to>
                                        </p:set>
                                        <p:anim calcmode="lin" valueType="num">
                                          <p:cBhvr additive="base">
                                            <p:cTn id="48" dur="500" fill="hold"/>
                                            <p:tgtEl>
                                              <p:spTgt spid="130"/>
                                            </p:tgtEl>
                                            <p:attrNameLst>
                                              <p:attrName>ppt_x</p:attrName>
                                            </p:attrNameLst>
                                          </p:cBhvr>
                                          <p:tavLst>
                                            <p:tav tm="0">
                                              <p:val>
                                                <p:strVal val="#ppt_x"/>
                                              </p:val>
                                            </p:tav>
                                            <p:tav tm="100000">
                                              <p:val>
                                                <p:strVal val="#ppt_x"/>
                                              </p:val>
                                            </p:tav>
                                          </p:tavLst>
                                        </p:anim>
                                        <p:anim calcmode="lin" valueType="num">
                                          <p:cBhvr additive="base">
                                            <p:cTn id="49" dur="500" fill="hold"/>
                                            <p:tgtEl>
                                              <p:spTgt spid="130"/>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1" accel="50000" decel="50000" fill="hold" nodeType="afterEffect">
                                      <p:stCondLst>
                                        <p:cond delay="0"/>
                                      </p:stCondLst>
                                      <p:childTnLst>
                                        <p:set>
                                          <p:cBhvr>
                                            <p:cTn id="52" dur="1" fill="hold">
                                              <p:stCondLst>
                                                <p:cond delay="0"/>
                                              </p:stCondLst>
                                            </p:cTn>
                                            <p:tgtEl>
                                              <p:spTgt spid="121"/>
                                            </p:tgtEl>
                                            <p:attrNameLst>
                                              <p:attrName>style.visibility</p:attrName>
                                            </p:attrNameLst>
                                          </p:cBhvr>
                                          <p:to>
                                            <p:strVal val="visible"/>
                                          </p:to>
                                        </p:set>
                                        <p:anim calcmode="lin" valueType="num">
                                          <p:cBhvr additive="base">
                                            <p:cTn id="53" dur="500" fill="hold"/>
                                            <p:tgtEl>
                                              <p:spTgt spid="121"/>
                                            </p:tgtEl>
                                            <p:attrNameLst>
                                              <p:attrName>ppt_x</p:attrName>
                                            </p:attrNameLst>
                                          </p:cBhvr>
                                          <p:tavLst>
                                            <p:tav tm="0">
                                              <p:val>
                                                <p:strVal val="#ppt_x"/>
                                              </p:val>
                                            </p:tav>
                                            <p:tav tm="100000">
                                              <p:val>
                                                <p:strVal val="#ppt_x"/>
                                              </p:val>
                                            </p:tav>
                                          </p:tavLst>
                                        </p:anim>
                                        <p:anim calcmode="lin" valueType="num">
                                          <p:cBhvr additive="base">
                                            <p:cTn id="54" dur="500" fill="hold"/>
                                            <p:tgtEl>
                                              <p:spTgt spid="121"/>
                                            </p:tgtEl>
                                            <p:attrNameLst>
                                              <p:attrName>ppt_y</p:attrName>
                                            </p:attrNameLst>
                                          </p:cBhvr>
                                          <p:tavLst>
                                            <p:tav tm="0">
                                              <p:val>
                                                <p:strVal val="0-#ppt_h/2"/>
                                              </p:val>
                                            </p:tav>
                                            <p:tav tm="100000">
                                              <p:val>
                                                <p:strVal val="#ppt_y"/>
                                              </p:val>
                                            </p:tav>
                                          </p:tavLst>
                                        </p:anim>
                                      </p:childTnLst>
                                    </p:cTn>
                                  </p:par>
                                </p:childTnLst>
                              </p:cTn>
                            </p:par>
                            <p:par>
                              <p:cTn id="55" fill="hold">
                                <p:stCondLst>
                                  <p:cond delay="5500"/>
                                </p:stCondLst>
                                <p:childTnLst>
                                  <p:par>
                                    <p:cTn id="56" presetID="2" presetClass="entr" presetSubtype="4" accel="50000" decel="50000" fill="hold" grpId="0" nodeType="afterEffect">
                                      <p:stCondLst>
                                        <p:cond delay="0"/>
                                      </p:stCondLst>
                                      <p:childTnLst>
                                        <p:set>
                                          <p:cBhvr>
                                            <p:cTn id="57" dur="1" fill="hold">
                                              <p:stCondLst>
                                                <p:cond delay="0"/>
                                              </p:stCondLst>
                                            </p:cTn>
                                            <p:tgtEl>
                                              <p:spTgt spid="128"/>
                                            </p:tgtEl>
                                            <p:attrNameLst>
                                              <p:attrName>style.visibility</p:attrName>
                                            </p:attrNameLst>
                                          </p:cBhvr>
                                          <p:to>
                                            <p:strVal val="visible"/>
                                          </p:to>
                                        </p:set>
                                        <p:anim calcmode="lin" valueType="num">
                                          <p:cBhvr additive="base">
                                            <p:cTn id="58" dur="500" fill="hold"/>
                                            <p:tgtEl>
                                              <p:spTgt spid="128"/>
                                            </p:tgtEl>
                                            <p:attrNameLst>
                                              <p:attrName>ppt_x</p:attrName>
                                            </p:attrNameLst>
                                          </p:cBhvr>
                                          <p:tavLst>
                                            <p:tav tm="0">
                                              <p:val>
                                                <p:strVal val="#ppt_x"/>
                                              </p:val>
                                            </p:tav>
                                            <p:tav tm="100000">
                                              <p:val>
                                                <p:strVal val="#ppt_x"/>
                                              </p:val>
                                            </p:tav>
                                          </p:tavLst>
                                        </p:anim>
                                        <p:anim calcmode="lin" valueType="num">
                                          <p:cBhvr additive="base">
                                            <p:cTn id="59" dur="500" fill="hold"/>
                                            <p:tgtEl>
                                              <p:spTgt spid="128"/>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1" accel="50000" decel="50000" fill="hold" nodeType="afterEffect">
                                      <p:stCondLst>
                                        <p:cond delay="0"/>
                                      </p:stCondLst>
                                      <p:childTnLst>
                                        <p:set>
                                          <p:cBhvr>
                                            <p:cTn id="62" dur="1" fill="hold">
                                              <p:stCondLst>
                                                <p:cond delay="0"/>
                                              </p:stCondLst>
                                            </p:cTn>
                                            <p:tgtEl>
                                              <p:spTgt spid="132"/>
                                            </p:tgtEl>
                                            <p:attrNameLst>
                                              <p:attrName>style.visibility</p:attrName>
                                            </p:attrNameLst>
                                          </p:cBhvr>
                                          <p:to>
                                            <p:strVal val="visible"/>
                                          </p:to>
                                        </p:set>
                                        <p:anim calcmode="lin" valueType="num">
                                          <p:cBhvr additive="base">
                                            <p:cTn id="63" dur="500" fill="hold"/>
                                            <p:tgtEl>
                                              <p:spTgt spid="132"/>
                                            </p:tgtEl>
                                            <p:attrNameLst>
                                              <p:attrName>ppt_x</p:attrName>
                                            </p:attrNameLst>
                                          </p:cBhvr>
                                          <p:tavLst>
                                            <p:tav tm="0">
                                              <p:val>
                                                <p:strVal val="#ppt_x"/>
                                              </p:val>
                                            </p:tav>
                                            <p:tav tm="100000">
                                              <p:val>
                                                <p:strVal val="#ppt_x"/>
                                              </p:val>
                                            </p:tav>
                                          </p:tavLst>
                                        </p:anim>
                                        <p:anim calcmode="lin" valueType="num">
                                          <p:cBhvr additive="base">
                                            <p:cTn id="64" dur="500" fill="hold"/>
                                            <p:tgtEl>
                                              <p:spTgt spid="132"/>
                                            </p:tgtEl>
                                            <p:attrNameLst>
                                              <p:attrName>ppt_y</p:attrName>
                                            </p:attrNameLst>
                                          </p:cBhvr>
                                          <p:tavLst>
                                            <p:tav tm="0">
                                              <p:val>
                                                <p:strVal val="0-#ppt_h/2"/>
                                              </p:val>
                                            </p:tav>
                                            <p:tav tm="100000">
                                              <p:val>
                                                <p:strVal val="#ppt_y"/>
                                              </p:val>
                                            </p:tav>
                                          </p:tavLst>
                                        </p:anim>
                                      </p:childTnLst>
                                    </p:cTn>
                                  </p:par>
                                </p:childTnLst>
                              </p:cTn>
                            </p:par>
                            <p:par>
                              <p:cTn id="65" fill="hold">
                                <p:stCondLst>
                                  <p:cond delay="6500"/>
                                </p:stCondLst>
                                <p:childTnLst>
                                  <p:par>
                                    <p:cTn id="66" presetID="2" presetClass="entr" presetSubtype="4" accel="50000" decel="50000" fill="hold" grpId="0" nodeType="afterEffect">
                                      <p:stCondLst>
                                        <p:cond delay="0"/>
                                      </p:stCondLst>
                                      <p:childTnLst>
                                        <p:set>
                                          <p:cBhvr>
                                            <p:cTn id="67" dur="1" fill="hold">
                                              <p:stCondLst>
                                                <p:cond delay="0"/>
                                              </p:stCondLst>
                                            </p:cTn>
                                            <p:tgtEl>
                                              <p:spTgt spid="131"/>
                                            </p:tgtEl>
                                            <p:attrNameLst>
                                              <p:attrName>style.visibility</p:attrName>
                                            </p:attrNameLst>
                                          </p:cBhvr>
                                          <p:to>
                                            <p:strVal val="visible"/>
                                          </p:to>
                                        </p:set>
                                        <p:anim calcmode="lin" valueType="num">
                                          <p:cBhvr additive="base">
                                            <p:cTn id="68" dur="500" fill="hold"/>
                                            <p:tgtEl>
                                              <p:spTgt spid="131"/>
                                            </p:tgtEl>
                                            <p:attrNameLst>
                                              <p:attrName>ppt_x</p:attrName>
                                            </p:attrNameLst>
                                          </p:cBhvr>
                                          <p:tavLst>
                                            <p:tav tm="0">
                                              <p:val>
                                                <p:strVal val="#ppt_x"/>
                                              </p:val>
                                            </p:tav>
                                            <p:tav tm="100000">
                                              <p:val>
                                                <p:strVal val="#ppt_x"/>
                                              </p:val>
                                            </p:tav>
                                          </p:tavLst>
                                        </p:anim>
                                        <p:anim calcmode="lin" valueType="num">
                                          <p:cBhvr additive="base">
                                            <p:cTn id="69" dur="500" fill="hold"/>
                                            <p:tgtEl>
                                              <p:spTgt spid="131"/>
                                            </p:tgtEl>
                                            <p:attrNameLst>
                                              <p:attrName>ppt_y</p:attrName>
                                            </p:attrNameLst>
                                          </p:cBhvr>
                                          <p:tavLst>
                                            <p:tav tm="0">
                                              <p:val>
                                                <p:strVal val="1+#ppt_h/2"/>
                                              </p:val>
                                            </p:tav>
                                            <p:tav tm="100000">
                                              <p:val>
                                                <p:strVal val="#ppt_y"/>
                                              </p:val>
                                            </p:tav>
                                          </p:tavLst>
                                        </p:anim>
                                      </p:childTnLst>
                                    </p:cTn>
                                  </p:par>
                                </p:childTnLst>
                              </p:cTn>
                            </p:par>
                            <p:par>
                              <p:cTn id="70" fill="hold">
                                <p:stCondLst>
                                  <p:cond delay="7000"/>
                                </p:stCondLst>
                                <p:childTnLst>
                                  <p:par>
                                    <p:cTn id="71" presetID="2" presetClass="entr" presetSubtype="1" accel="50000" decel="50000" fill="hold" nodeType="afterEffect">
                                      <p:stCondLst>
                                        <p:cond delay="0"/>
                                      </p:stCondLst>
                                      <p:childTnLst>
                                        <p:set>
                                          <p:cBhvr>
                                            <p:cTn id="72" dur="1" fill="hold">
                                              <p:stCondLst>
                                                <p:cond delay="0"/>
                                              </p:stCondLst>
                                            </p:cTn>
                                            <p:tgtEl>
                                              <p:spTgt spid="135"/>
                                            </p:tgtEl>
                                            <p:attrNameLst>
                                              <p:attrName>style.visibility</p:attrName>
                                            </p:attrNameLst>
                                          </p:cBhvr>
                                          <p:to>
                                            <p:strVal val="visible"/>
                                          </p:to>
                                        </p:set>
                                        <p:anim calcmode="lin" valueType="num">
                                          <p:cBhvr additive="base">
                                            <p:cTn id="73" dur="500" fill="hold"/>
                                            <p:tgtEl>
                                              <p:spTgt spid="135"/>
                                            </p:tgtEl>
                                            <p:attrNameLst>
                                              <p:attrName>ppt_x</p:attrName>
                                            </p:attrNameLst>
                                          </p:cBhvr>
                                          <p:tavLst>
                                            <p:tav tm="0">
                                              <p:val>
                                                <p:strVal val="#ppt_x"/>
                                              </p:val>
                                            </p:tav>
                                            <p:tav tm="100000">
                                              <p:val>
                                                <p:strVal val="#ppt_x"/>
                                              </p:val>
                                            </p:tav>
                                          </p:tavLst>
                                        </p:anim>
                                        <p:anim calcmode="lin" valueType="num">
                                          <p:cBhvr additive="base">
                                            <p:cTn id="74" dur="500" fill="hold"/>
                                            <p:tgtEl>
                                              <p:spTgt spid="135"/>
                                            </p:tgtEl>
                                            <p:attrNameLst>
                                              <p:attrName>ppt_y</p:attrName>
                                            </p:attrNameLst>
                                          </p:cBhvr>
                                          <p:tavLst>
                                            <p:tav tm="0">
                                              <p:val>
                                                <p:strVal val="0-#ppt_h/2"/>
                                              </p:val>
                                            </p:tav>
                                            <p:tav tm="100000">
                                              <p:val>
                                                <p:strVal val="#ppt_y"/>
                                              </p:val>
                                            </p:tav>
                                          </p:tavLst>
                                        </p:anim>
                                      </p:childTnLst>
                                    </p:cTn>
                                  </p:par>
                                </p:childTnLst>
                              </p:cTn>
                            </p:par>
                            <p:par>
                              <p:cTn id="75" fill="hold">
                                <p:stCondLst>
                                  <p:cond delay="7500"/>
                                </p:stCondLst>
                                <p:childTnLst>
                                  <p:par>
                                    <p:cTn id="76" presetID="22" presetClass="entr" presetSubtype="8" fill="hold" grpId="0" nodeType="afterEffect">
                                      <p:stCondLst>
                                        <p:cond delay="0"/>
                                      </p:stCondLst>
                                      <p:childTnLst>
                                        <p:set>
                                          <p:cBhvr>
                                            <p:cTn id="77" dur="1" fill="hold">
                                              <p:stCondLst>
                                                <p:cond delay="0"/>
                                              </p:stCondLst>
                                            </p:cTn>
                                            <p:tgtEl>
                                              <p:spTgt spid="205"/>
                                            </p:tgtEl>
                                            <p:attrNameLst>
                                              <p:attrName>style.visibility</p:attrName>
                                            </p:attrNameLst>
                                          </p:cBhvr>
                                          <p:to>
                                            <p:strVal val="visible"/>
                                          </p:to>
                                        </p:set>
                                        <p:animEffect transition="in" filter="wipe(left)">
                                          <p:cBhvr>
                                            <p:cTn id="78" dur="500"/>
                                            <p:tgtEl>
                                              <p:spTgt spid="205"/>
                                            </p:tgtEl>
                                          </p:cBhvr>
                                        </p:animEffect>
                                      </p:childTnLst>
                                    </p:cTn>
                                  </p:par>
                                </p:childTnLst>
                              </p:cTn>
                            </p:par>
                            <p:par>
                              <p:cTn id="79" fill="hold">
                                <p:stCondLst>
                                  <p:cond delay="8000"/>
                                </p:stCondLst>
                                <p:childTnLst>
                                  <p:par>
                                    <p:cTn id="80" presetID="22" presetClass="entr" presetSubtype="4" fill="hold" grpId="0" nodeType="afterEffect">
                                      <p:stCondLst>
                                        <p:cond delay="0"/>
                                      </p:stCondLst>
                                      <p:childTnLst>
                                        <p:set>
                                          <p:cBhvr>
                                            <p:cTn id="81" dur="1" fill="hold">
                                              <p:stCondLst>
                                                <p:cond delay="0"/>
                                              </p:stCondLst>
                                            </p:cTn>
                                            <p:tgtEl>
                                              <p:spTgt spid="206"/>
                                            </p:tgtEl>
                                            <p:attrNameLst>
                                              <p:attrName>style.visibility</p:attrName>
                                            </p:attrNameLst>
                                          </p:cBhvr>
                                          <p:to>
                                            <p:strVal val="visible"/>
                                          </p:to>
                                        </p:set>
                                        <p:animEffect transition="in" filter="wipe(down)">
                                          <p:cBhvr>
                                            <p:cTn id="82" dur="500"/>
                                            <p:tgtEl>
                                              <p:spTgt spid="206"/>
                                            </p:tgtEl>
                                          </p:cBhvr>
                                        </p:animEffect>
                                      </p:childTnLst>
                                    </p:cTn>
                                  </p:par>
                                </p:childTnLst>
                              </p:cTn>
                            </p:par>
                            <p:par>
                              <p:cTn id="83" fill="hold">
                                <p:stCondLst>
                                  <p:cond delay="8500"/>
                                </p:stCondLst>
                                <p:childTnLst>
                                  <p:par>
                                    <p:cTn id="84" presetID="22" presetClass="entr" presetSubtype="8" fill="hold" grpId="0" nodeType="afterEffect">
                                      <p:stCondLst>
                                        <p:cond delay="0"/>
                                      </p:stCondLst>
                                      <p:childTnLst>
                                        <p:set>
                                          <p:cBhvr>
                                            <p:cTn id="85" dur="1" fill="hold">
                                              <p:stCondLst>
                                                <p:cond delay="0"/>
                                              </p:stCondLst>
                                            </p:cTn>
                                            <p:tgtEl>
                                              <p:spTgt spid="208"/>
                                            </p:tgtEl>
                                            <p:attrNameLst>
                                              <p:attrName>style.visibility</p:attrName>
                                            </p:attrNameLst>
                                          </p:cBhvr>
                                          <p:to>
                                            <p:strVal val="visible"/>
                                          </p:to>
                                        </p:set>
                                        <p:animEffect transition="in" filter="wipe(left)">
                                          <p:cBhvr>
                                            <p:cTn id="86"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127" grpId="0" animBg="1"/>
          <p:bldP spid="128" grpId="0" animBg="1"/>
          <p:bldP spid="129" grpId="0" animBg="1"/>
          <p:bldP spid="130" grpId="0" animBg="1"/>
          <p:bldP spid="131" grpId="0" animBg="1"/>
          <p:bldP spid="205" grpId="0"/>
          <p:bldP spid="206" grpId="0"/>
          <p:bldP spid="20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8" y="416291"/>
            <a:ext cx="5516436" cy="646331"/>
          </a:xfrm>
          <a:prstGeom prst="rect">
            <a:avLst/>
          </a:prstGeom>
          <a:noFill/>
        </p:spPr>
        <p:txBody>
          <a:bodyPr wrap="square" rtlCol="0">
            <a:spAutoFit/>
          </a:bodyPr>
          <a:lstStyle/>
          <a:p>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客户端</a:t>
            </a:r>
            <a:r>
              <a:rPr lang="en-US" altLang="zh-CN"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a:t>
            </a:r>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后台</a:t>
            </a:r>
            <a:r>
              <a:rPr lang="en-US" altLang="zh-CN"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a:t>
            </a:r>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数据采集</a:t>
            </a: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21"/>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22"/>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23"/>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组合 1">
            <a:extLst>
              <a:ext uri="{FF2B5EF4-FFF2-40B4-BE49-F238E27FC236}">
                <a16:creationId xmlns:a16="http://schemas.microsoft.com/office/drawing/2014/main" id="{2D05D30C-4007-41CF-A768-F43A54613DB7}"/>
              </a:ext>
            </a:extLst>
          </p:cNvPr>
          <p:cNvGrpSpPr/>
          <p:nvPr>
            <p:custDataLst>
              <p:tags r:id="rId8"/>
            </p:custDataLst>
          </p:nvPr>
        </p:nvGrpSpPr>
        <p:grpSpPr>
          <a:xfrm>
            <a:off x="712814" y="4171189"/>
            <a:ext cx="2758285" cy="1455618"/>
            <a:chOff x="712814" y="4171189"/>
            <a:chExt cx="2758285" cy="1455618"/>
          </a:xfrm>
        </p:grpSpPr>
        <p:sp>
          <p:nvSpPr>
            <p:cNvPr id="11" name="PA-矩形 10">
              <a:extLst>
                <a:ext uri="{FF2B5EF4-FFF2-40B4-BE49-F238E27FC236}">
                  <a16:creationId xmlns:a16="http://schemas.microsoft.com/office/drawing/2014/main" id="{72C00863-535D-42B8-8C6C-2E8D848DB881}"/>
                </a:ext>
              </a:extLst>
            </p:cNvPr>
            <p:cNvSpPr/>
            <p:nvPr>
              <p:custDataLst>
                <p:tags r:id="rId19"/>
              </p:custDataLst>
            </p:nvPr>
          </p:nvSpPr>
          <p:spPr>
            <a:xfrm>
              <a:off x="712814" y="4562285"/>
              <a:ext cx="2758285" cy="1064522"/>
            </a:xfrm>
            <a:prstGeom prst="rect">
              <a:avLst/>
            </a:prstGeom>
            <a:noFill/>
          </p:spPr>
          <p:txBody>
            <a:bodyPr wrap="square" lIns="0" tIns="0" rIns="0" bIns="0" rtlCol="0">
              <a:spAutoFit/>
            </a:bodyPr>
            <a:lstStyle/>
            <a:p>
              <a:pPr>
                <a:lnSpc>
                  <a:spcPct val="150000"/>
                </a:lnSpc>
              </a:pPr>
              <a:r>
                <a:rPr lang="zh-CN" altLang="en-US" sz="1600">
                  <a:solidFill>
                    <a:schemeClr val="tx1">
                      <a:lumMod val="65000"/>
                      <a:lumOff val="35000"/>
                    </a:schemeClr>
                  </a:solidFill>
                  <a:latin typeface="OPPOSans R" panose="00020600040101010101" pitchFamily="18" charset="-122"/>
                  <a:cs typeface="+mn-ea"/>
                  <a:sym typeface="+mn-lt"/>
                </a:rPr>
                <a:t>我们的客户端</a:t>
              </a:r>
              <a:r>
                <a:rPr lang="zh-CN" altLang="en-US" sz="1600" dirty="0">
                  <a:solidFill>
                    <a:schemeClr val="tx1">
                      <a:lumMod val="65000"/>
                      <a:lumOff val="35000"/>
                    </a:schemeClr>
                  </a:solidFill>
                  <a:latin typeface="OPPOSans R" panose="00020600040101010101" pitchFamily="18" charset="-122"/>
                  <a:cs typeface="+mn-ea"/>
                  <a:sym typeface="+mn-lt"/>
                </a:rPr>
                <a:t>使用</a:t>
              </a:r>
              <a:r>
                <a:rPr lang="en-US" altLang="zh-CN" sz="1600" dirty="0">
                  <a:solidFill>
                    <a:schemeClr val="tx1">
                      <a:lumMod val="65000"/>
                      <a:lumOff val="35000"/>
                    </a:schemeClr>
                  </a:solidFill>
                  <a:latin typeface="OPPOSans R" panose="00020600040101010101" pitchFamily="18" charset="-122"/>
                  <a:cs typeface="+mn-ea"/>
                  <a:sym typeface="+mn-lt"/>
                </a:rPr>
                <a:t>android</a:t>
              </a:r>
              <a:r>
                <a:rPr lang="zh-CN" altLang="en-US" sz="1600">
                  <a:solidFill>
                    <a:schemeClr val="tx1">
                      <a:lumMod val="65000"/>
                      <a:lumOff val="35000"/>
                    </a:schemeClr>
                  </a:solidFill>
                  <a:latin typeface="OPPOSans R" panose="00020600040101010101" pitchFamily="18" charset="-122"/>
                  <a:cs typeface="+mn-ea"/>
                  <a:sym typeface="+mn-lt"/>
                </a:rPr>
                <a:t>开发，用户</a:t>
              </a:r>
              <a:r>
                <a:rPr lang="zh-CN" altLang="en-US" sz="1600" dirty="0">
                  <a:solidFill>
                    <a:schemeClr val="tx1">
                      <a:lumMod val="65000"/>
                      <a:lumOff val="35000"/>
                    </a:schemeClr>
                  </a:solidFill>
                  <a:latin typeface="OPPOSans R" panose="00020600040101010101" pitchFamily="18" charset="-122"/>
                  <a:cs typeface="+mn-ea"/>
                  <a:sym typeface="+mn-lt"/>
                </a:rPr>
                <a:t>可以随时随地通过手机查看自己的绿植的状态。</a:t>
              </a:r>
              <a:endParaRPr lang="en-US" altLang="zh-CN" sz="1600" dirty="0">
                <a:solidFill>
                  <a:schemeClr val="tx1">
                    <a:lumMod val="65000"/>
                    <a:lumOff val="35000"/>
                  </a:schemeClr>
                </a:solidFill>
                <a:latin typeface="OPPOSans R" panose="00020600040101010101" pitchFamily="18" charset="-122"/>
                <a:cs typeface="+mn-ea"/>
                <a:sym typeface="+mn-lt"/>
              </a:endParaRPr>
            </a:p>
          </p:txBody>
        </p:sp>
        <p:sp>
          <p:nvSpPr>
            <p:cNvPr id="12" name="PA-文本框 11">
              <a:extLst>
                <a:ext uri="{FF2B5EF4-FFF2-40B4-BE49-F238E27FC236}">
                  <a16:creationId xmlns:a16="http://schemas.microsoft.com/office/drawing/2014/main" id="{A56F1AA8-A361-4610-A015-DE79E4DD7CDA}"/>
                </a:ext>
              </a:extLst>
            </p:cNvPr>
            <p:cNvSpPr txBox="1"/>
            <p:nvPr>
              <p:custDataLst>
                <p:tags r:id="rId20"/>
              </p:custDataLst>
            </p:nvPr>
          </p:nvSpPr>
          <p:spPr>
            <a:xfrm>
              <a:off x="1097429" y="4171189"/>
              <a:ext cx="1989055" cy="338554"/>
            </a:xfrm>
            <a:prstGeom prst="rect">
              <a:avLst/>
            </a:prstGeom>
            <a:noFill/>
          </p:spPr>
          <p:txBody>
            <a:bodyPr wrap="square" lIns="0" tIns="0" rIns="0" bIns="0" rtlCol="0">
              <a:spAutoFit/>
            </a:bodyPr>
            <a:lstStyle>
              <a:defPPr>
                <a:defRPr lang="zh-CN"/>
              </a:defPPr>
              <a:lvl1pPr>
                <a:lnSpc>
                  <a:spcPct val="100000"/>
                </a:lnSpc>
                <a:defRPr sz="2200" b="1">
                  <a:solidFill>
                    <a:schemeClr val="accent1"/>
                  </a:solidFill>
                  <a:cs typeface="+mn-ea"/>
                </a:defRPr>
              </a:lvl1pPr>
            </a:lstStyle>
            <a:p>
              <a:pPr algn="ctr"/>
              <a:r>
                <a:rPr lang="zh-CN" altLang="en-US" spc="300" dirty="0">
                  <a:solidFill>
                    <a:schemeClr val="tx1">
                      <a:lumMod val="85000"/>
                      <a:lumOff val="15000"/>
                    </a:schemeClr>
                  </a:solidFill>
                  <a:latin typeface="OPPOSans R" panose="00020600040101010101" pitchFamily="18" charset="-122"/>
                  <a:sym typeface="+mn-lt"/>
                </a:rPr>
                <a:t>客户端</a:t>
              </a:r>
            </a:p>
          </p:txBody>
        </p:sp>
      </p:grpSp>
      <p:pic>
        <p:nvPicPr>
          <p:cNvPr id="19" name="PA-图片占位符 19">
            <a:extLst>
              <a:ext uri="{FF2B5EF4-FFF2-40B4-BE49-F238E27FC236}">
                <a16:creationId xmlns:a16="http://schemas.microsoft.com/office/drawing/2014/main" id="{30483B20-8A33-4104-8F8B-2672153446C1}"/>
              </a:ext>
            </a:extLst>
          </p:cNvPr>
          <p:cNvPicPr>
            <a:picLocks noChangeAspect="1"/>
          </p:cNvPicPr>
          <p:nvPr>
            <p:custDataLst>
              <p:tags r:id="rId9"/>
            </p:custDataLst>
          </p:nvPr>
        </p:nvPicPr>
        <p:blipFill>
          <a:blip r:embed="rId25" cstate="screen">
            <a:extLst>
              <a:ext uri="{BEBA8EAE-BF5A-486C-A8C5-ECC9F3942E4B}">
                <a14:imgProps xmlns:a14="http://schemas.microsoft.com/office/drawing/2010/main">
                  <a14:imgLayer r:embed="rId26">
                    <a14:imgEffect>
                      <a14:saturation sat="0"/>
                    </a14:imgEffect>
                  </a14:imgLayer>
                </a14:imgProps>
              </a:ext>
              <a:ext uri="{28A0092B-C50C-407E-A947-70E740481C1C}">
                <a14:useLocalDpi xmlns:a14="http://schemas.microsoft.com/office/drawing/2010/main"/>
              </a:ext>
            </a:extLst>
          </a:blip>
          <a:srcRect/>
          <a:stretch/>
        </p:blipFill>
        <p:spPr>
          <a:xfrm>
            <a:off x="951073" y="1936610"/>
            <a:ext cx="2582883" cy="1721922"/>
          </a:xfrm>
          <a:prstGeom prst="rect">
            <a:avLst/>
          </a:prstGeom>
          <a:ln w="76200">
            <a:solidFill>
              <a:srgbClr val="71DAFF"/>
            </a:solidFill>
          </a:ln>
        </p:spPr>
      </p:pic>
      <p:sp>
        <p:nvSpPr>
          <p:cNvPr id="24" name="PA-梯形 23">
            <a:extLst>
              <a:ext uri="{FF2B5EF4-FFF2-40B4-BE49-F238E27FC236}">
                <a16:creationId xmlns:a16="http://schemas.microsoft.com/office/drawing/2014/main" id="{7E7166C0-8054-405C-8A4E-BC418B95EEB5}"/>
              </a:ext>
            </a:extLst>
          </p:cNvPr>
          <p:cNvSpPr/>
          <p:nvPr>
            <p:custDataLst>
              <p:tags r:id="rId10"/>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9" name="PA-图片占位符 19">
            <a:extLst>
              <a:ext uri="{FF2B5EF4-FFF2-40B4-BE49-F238E27FC236}">
                <a16:creationId xmlns:a16="http://schemas.microsoft.com/office/drawing/2014/main" id="{CA5BCB98-2F7D-4AAB-8196-C6990058B793}"/>
              </a:ext>
            </a:extLst>
          </p:cNvPr>
          <p:cNvPicPr>
            <a:picLocks noChangeAspect="1"/>
          </p:cNvPicPr>
          <p:nvPr>
            <p:custDataLst>
              <p:tags r:id="rId11"/>
            </p:custDataLst>
          </p:nvPr>
        </p:nvPicPr>
        <p:blipFill>
          <a:blip r:embed="rId27" cstate="screen">
            <a:extLst>
              <a:ext uri="{BEBA8EAE-BF5A-486C-A8C5-ECC9F3942E4B}">
                <a14:imgProps xmlns:a14="http://schemas.microsoft.com/office/drawing/2010/main">
                  <a14:imgLayer r:embed="rId28">
                    <a14:imgEffect>
                      <a14:saturation sat="0"/>
                    </a14:imgEffect>
                  </a14:imgLayer>
                </a14:imgProps>
              </a:ext>
              <a:ext uri="{28A0092B-C50C-407E-A947-70E740481C1C}">
                <a14:useLocalDpi xmlns:a14="http://schemas.microsoft.com/office/drawing/2010/main"/>
              </a:ext>
            </a:extLst>
          </a:blip>
          <a:srcRect/>
          <a:stretch/>
        </p:blipFill>
        <p:spPr>
          <a:xfrm>
            <a:off x="4589382" y="1936610"/>
            <a:ext cx="2582883" cy="1721922"/>
          </a:xfrm>
          <a:prstGeom prst="rect">
            <a:avLst/>
          </a:prstGeom>
          <a:ln w="76200">
            <a:solidFill>
              <a:srgbClr val="71DAFF"/>
            </a:solidFill>
          </a:ln>
        </p:spPr>
      </p:pic>
      <p:pic>
        <p:nvPicPr>
          <p:cNvPr id="30" name="PA-图片占位符 19">
            <a:extLst>
              <a:ext uri="{FF2B5EF4-FFF2-40B4-BE49-F238E27FC236}">
                <a16:creationId xmlns:a16="http://schemas.microsoft.com/office/drawing/2014/main" id="{EAAFA2D1-68B5-42F5-94B1-430A3DE10D24}"/>
              </a:ext>
            </a:extLst>
          </p:cNvPr>
          <p:cNvPicPr>
            <a:picLocks noChangeAspect="1"/>
          </p:cNvPicPr>
          <p:nvPr>
            <p:custDataLst>
              <p:tags r:id="rId12"/>
            </p:custDataLst>
          </p:nvPr>
        </p:nvPicPr>
        <p:blipFill>
          <a:blip r:embed="rId29" cstate="screen">
            <a:extLst>
              <a:ext uri="{BEBA8EAE-BF5A-486C-A8C5-ECC9F3942E4B}">
                <a14:imgProps xmlns:a14="http://schemas.microsoft.com/office/drawing/2010/main">
                  <a14:imgLayer r:embed="rId30">
                    <a14:imgEffect>
                      <a14:saturation sat="0"/>
                    </a14:imgEffect>
                  </a14:imgLayer>
                </a14:imgProps>
              </a:ext>
              <a:ext uri="{28A0092B-C50C-407E-A947-70E740481C1C}">
                <a14:useLocalDpi xmlns:a14="http://schemas.microsoft.com/office/drawing/2010/main"/>
              </a:ext>
            </a:extLst>
          </a:blip>
          <a:srcRect/>
          <a:stretch/>
        </p:blipFill>
        <p:spPr>
          <a:xfrm>
            <a:off x="8227691" y="1936610"/>
            <a:ext cx="2582883" cy="1721922"/>
          </a:xfrm>
          <a:prstGeom prst="rect">
            <a:avLst/>
          </a:prstGeom>
          <a:ln w="76200">
            <a:solidFill>
              <a:srgbClr val="71DAFF"/>
            </a:solidFill>
          </a:ln>
        </p:spPr>
      </p:pic>
      <p:grpSp>
        <p:nvGrpSpPr>
          <p:cNvPr id="31" name="PA-组合 30">
            <a:extLst>
              <a:ext uri="{FF2B5EF4-FFF2-40B4-BE49-F238E27FC236}">
                <a16:creationId xmlns:a16="http://schemas.microsoft.com/office/drawing/2014/main" id="{7EA0E99E-C705-402D-9D03-5AF037428E3E}"/>
              </a:ext>
            </a:extLst>
          </p:cNvPr>
          <p:cNvGrpSpPr/>
          <p:nvPr>
            <p:custDataLst>
              <p:tags r:id="rId13"/>
            </p:custDataLst>
          </p:nvPr>
        </p:nvGrpSpPr>
        <p:grpSpPr>
          <a:xfrm>
            <a:off x="4589382" y="4193966"/>
            <a:ext cx="2758285" cy="1802173"/>
            <a:chOff x="712814" y="4193966"/>
            <a:chExt cx="2758285" cy="1802173"/>
          </a:xfrm>
        </p:grpSpPr>
        <p:sp>
          <p:nvSpPr>
            <p:cNvPr id="32" name="PA-矩形 31">
              <a:extLst>
                <a:ext uri="{FF2B5EF4-FFF2-40B4-BE49-F238E27FC236}">
                  <a16:creationId xmlns:a16="http://schemas.microsoft.com/office/drawing/2014/main" id="{0FA990AA-F3B3-4518-A2CC-C6A07623DD41}"/>
                </a:ext>
              </a:extLst>
            </p:cNvPr>
            <p:cNvSpPr/>
            <p:nvPr>
              <p:custDataLst>
                <p:tags r:id="rId17"/>
              </p:custDataLst>
            </p:nvPr>
          </p:nvSpPr>
          <p:spPr>
            <a:xfrm>
              <a:off x="712814" y="4562285"/>
              <a:ext cx="2758285" cy="1433854"/>
            </a:xfrm>
            <a:prstGeom prst="rect">
              <a:avLst/>
            </a:prstGeom>
            <a:noFill/>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OPPOSans R" panose="00020600040101010101" pitchFamily="18" charset="-122"/>
                  <a:cs typeface="+mn-ea"/>
                  <a:sym typeface="+mn-lt"/>
                </a:rPr>
                <a:t>后台基于</a:t>
              </a:r>
              <a:r>
                <a:rPr lang="en-US" altLang="zh-CN" sz="1600" dirty="0" err="1">
                  <a:solidFill>
                    <a:schemeClr val="tx1">
                      <a:lumMod val="65000"/>
                      <a:lumOff val="35000"/>
                    </a:schemeClr>
                  </a:solidFill>
                  <a:latin typeface="OPPOSans R" panose="00020600040101010101" pitchFamily="18" charset="-122"/>
                  <a:cs typeface="+mn-ea"/>
                  <a:sym typeface="+mn-lt"/>
                </a:rPr>
                <a:t>SpringBoot</a:t>
              </a:r>
              <a:r>
                <a:rPr lang="zh-CN" altLang="en-US" sz="1600" dirty="0">
                  <a:solidFill>
                    <a:schemeClr val="tx1">
                      <a:lumMod val="65000"/>
                      <a:lumOff val="35000"/>
                    </a:schemeClr>
                  </a:solidFill>
                  <a:latin typeface="OPPOSans R" panose="00020600040101010101" pitchFamily="18" charset="-122"/>
                  <a:cs typeface="+mn-ea"/>
                  <a:sym typeface="+mn-lt"/>
                </a:rPr>
                <a:t>框架，针对不断获取时序数据这一场景使用</a:t>
              </a:r>
              <a:r>
                <a:rPr lang="en-US" altLang="zh-CN" sz="1600" dirty="0">
                  <a:solidFill>
                    <a:schemeClr val="tx1">
                      <a:lumMod val="65000"/>
                      <a:lumOff val="35000"/>
                    </a:schemeClr>
                  </a:solidFill>
                  <a:latin typeface="OPPOSans R" panose="00020600040101010101" pitchFamily="18" charset="-122"/>
                  <a:cs typeface="+mn-ea"/>
                  <a:sym typeface="+mn-lt"/>
                </a:rPr>
                <a:t>IOTDB</a:t>
              </a:r>
              <a:r>
                <a:rPr lang="zh-CN" altLang="en-US" sz="1600" dirty="0">
                  <a:solidFill>
                    <a:schemeClr val="tx1">
                      <a:lumMod val="65000"/>
                      <a:lumOff val="35000"/>
                    </a:schemeClr>
                  </a:solidFill>
                  <a:latin typeface="OPPOSans R" panose="00020600040101010101" pitchFamily="18" charset="-122"/>
                  <a:cs typeface="+mn-ea"/>
                  <a:sym typeface="+mn-lt"/>
                </a:rPr>
                <a:t>存储数据，与客户端及数据采集端进行数据交互。</a:t>
              </a:r>
              <a:endParaRPr lang="en-US" altLang="zh-CN" sz="1600" dirty="0">
                <a:solidFill>
                  <a:schemeClr val="tx1">
                    <a:lumMod val="65000"/>
                    <a:lumOff val="35000"/>
                  </a:schemeClr>
                </a:solidFill>
                <a:latin typeface="OPPOSans R" panose="00020600040101010101" pitchFamily="18" charset="-122"/>
                <a:cs typeface="+mn-ea"/>
                <a:sym typeface="+mn-lt"/>
              </a:endParaRPr>
            </a:p>
          </p:txBody>
        </p:sp>
        <p:sp>
          <p:nvSpPr>
            <p:cNvPr id="33" name="PA-文本框 32">
              <a:extLst>
                <a:ext uri="{FF2B5EF4-FFF2-40B4-BE49-F238E27FC236}">
                  <a16:creationId xmlns:a16="http://schemas.microsoft.com/office/drawing/2014/main" id="{7180095C-3CF6-4DB7-B6EC-7F0CBF31D01A}"/>
                </a:ext>
              </a:extLst>
            </p:cNvPr>
            <p:cNvSpPr txBox="1"/>
            <p:nvPr>
              <p:custDataLst>
                <p:tags r:id="rId18"/>
              </p:custDataLst>
            </p:nvPr>
          </p:nvSpPr>
          <p:spPr>
            <a:xfrm>
              <a:off x="1097429" y="4193966"/>
              <a:ext cx="1989055" cy="338554"/>
            </a:xfrm>
            <a:prstGeom prst="rect">
              <a:avLst/>
            </a:prstGeom>
            <a:noFill/>
          </p:spPr>
          <p:txBody>
            <a:bodyPr wrap="square" lIns="0" tIns="0" rIns="0" bIns="0" rtlCol="0">
              <a:spAutoFit/>
            </a:bodyPr>
            <a:lstStyle>
              <a:defPPr>
                <a:defRPr lang="zh-CN"/>
              </a:defPPr>
              <a:lvl1pPr>
                <a:lnSpc>
                  <a:spcPct val="100000"/>
                </a:lnSpc>
                <a:defRPr sz="2200" b="1">
                  <a:solidFill>
                    <a:schemeClr val="accent1"/>
                  </a:solidFill>
                  <a:cs typeface="+mn-ea"/>
                </a:defRPr>
              </a:lvl1pPr>
            </a:lstStyle>
            <a:p>
              <a:pPr algn="ctr"/>
              <a:r>
                <a:rPr lang="zh-CN" altLang="en-US" spc="300" dirty="0">
                  <a:solidFill>
                    <a:schemeClr val="tx1">
                      <a:lumMod val="85000"/>
                      <a:lumOff val="15000"/>
                    </a:schemeClr>
                  </a:solidFill>
                  <a:latin typeface="OPPOSans R" panose="00020600040101010101" pitchFamily="18" charset="-122"/>
                  <a:sym typeface="+mn-lt"/>
                </a:rPr>
                <a:t>后台</a:t>
              </a:r>
            </a:p>
          </p:txBody>
        </p:sp>
      </p:grpSp>
      <p:grpSp>
        <p:nvGrpSpPr>
          <p:cNvPr id="34" name="PA-组合 33">
            <a:extLst>
              <a:ext uri="{FF2B5EF4-FFF2-40B4-BE49-F238E27FC236}">
                <a16:creationId xmlns:a16="http://schemas.microsoft.com/office/drawing/2014/main" id="{7DB8FEBC-429D-45F7-A882-C0F62CC24C19}"/>
              </a:ext>
            </a:extLst>
          </p:cNvPr>
          <p:cNvGrpSpPr/>
          <p:nvPr>
            <p:custDataLst>
              <p:tags r:id="rId14"/>
            </p:custDataLst>
          </p:nvPr>
        </p:nvGrpSpPr>
        <p:grpSpPr>
          <a:xfrm>
            <a:off x="8139989" y="4193966"/>
            <a:ext cx="2758285" cy="1432841"/>
            <a:chOff x="712814" y="4193966"/>
            <a:chExt cx="2758285" cy="1432841"/>
          </a:xfrm>
        </p:grpSpPr>
        <p:sp>
          <p:nvSpPr>
            <p:cNvPr id="35" name="PA-矩形 34">
              <a:extLst>
                <a:ext uri="{FF2B5EF4-FFF2-40B4-BE49-F238E27FC236}">
                  <a16:creationId xmlns:a16="http://schemas.microsoft.com/office/drawing/2014/main" id="{20780A95-2316-4BFA-B6E8-68294E5487CF}"/>
                </a:ext>
              </a:extLst>
            </p:cNvPr>
            <p:cNvSpPr/>
            <p:nvPr>
              <p:custDataLst>
                <p:tags r:id="rId15"/>
              </p:custDataLst>
            </p:nvPr>
          </p:nvSpPr>
          <p:spPr>
            <a:xfrm>
              <a:off x="712814" y="4562285"/>
              <a:ext cx="2758285" cy="1064522"/>
            </a:xfrm>
            <a:prstGeom prst="rect">
              <a:avLst/>
            </a:prstGeom>
            <a:noFill/>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OPPOSans R" panose="00020600040101010101" pitchFamily="18" charset="-122"/>
                  <a:cs typeface="+mn-ea"/>
                  <a:sym typeface="+mn-lt"/>
                </a:rPr>
                <a:t>使用</a:t>
              </a:r>
              <a:r>
                <a:rPr lang="en-US" altLang="zh-CN" sz="1600" dirty="0">
                  <a:solidFill>
                    <a:schemeClr val="tx1">
                      <a:lumMod val="65000"/>
                      <a:lumOff val="35000"/>
                    </a:schemeClr>
                  </a:solidFill>
                  <a:latin typeface="OPPOSans R" panose="00020600040101010101" pitchFamily="18" charset="-122"/>
                  <a:cs typeface="+mn-ea"/>
                  <a:sym typeface="+mn-lt"/>
                </a:rPr>
                <a:t>WISE_4012E</a:t>
              </a:r>
              <a:r>
                <a:rPr lang="zh-CN" altLang="en-US" sz="1600" dirty="0">
                  <a:solidFill>
                    <a:schemeClr val="tx1">
                      <a:lumMod val="65000"/>
                      <a:lumOff val="35000"/>
                    </a:schemeClr>
                  </a:solidFill>
                  <a:latin typeface="OPPOSans R" panose="00020600040101010101" pitchFamily="18" charset="-122"/>
                  <a:cs typeface="+mn-ea"/>
                  <a:sym typeface="+mn-lt"/>
                </a:rPr>
                <a:t>获取持续的传感器的数据，进行简单的换算及加工处理后发送给后台。</a:t>
              </a:r>
              <a:endParaRPr lang="en-US" altLang="zh-CN" sz="1600" dirty="0">
                <a:solidFill>
                  <a:schemeClr val="tx1">
                    <a:lumMod val="65000"/>
                    <a:lumOff val="35000"/>
                  </a:schemeClr>
                </a:solidFill>
                <a:latin typeface="OPPOSans R" panose="00020600040101010101" pitchFamily="18" charset="-122"/>
                <a:cs typeface="+mn-ea"/>
                <a:sym typeface="+mn-lt"/>
              </a:endParaRPr>
            </a:p>
          </p:txBody>
        </p:sp>
        <p:sp>
          <p:nvSpPr>
            <p:cNvPr id="36" name="PA-文本框 35">
              <a:extLst>
                <a:ext uri="{FF2B5EF4-FFF2-40B4-BE49-F238E27FC236}">
                  <a16:creationId xmlns:a16="http://schemas.microsoft.com/office/drawing/2014/main" id="{11F6473B-32EA-4D00-A896-CFDF0E1362AF}"/>
                </a:ext>
              </a:extLst>
            </p:cNvPr>
            <p:cNvSpPr txBox="1"/>
            <p:nvPr>
              <p:custDataLst>
                <p:tags r:id="rId16"/>
              </p:custDataLst>
            </p:nvPr>
          </p:nvSpPr>
          <p:spPr>
            <a:xfrm>
              <a:off x="1097429" y="4193966"/>
              <a:ext cx="1989055" cy="338554"/>
            </a:xfrm>
            <a:prstGeom prst="rect">
              <a:avLst/>
            </a:prstGeom>
            <a:noFill/>
          </p:spPr>
          <p:txBody>
            <a:bodyPr wrap="square" lIns="0" tIns="0" rIns="0" bIns="0" rtlCol="0">
              <a:spAutoFit/>
            </a:bodyPr>
            <a:lstStyle>
              <a:defPPr>
                <a:defRPr lang="zh-CN"/>
              </a:defPPr>
              <a:lvl1pPr>
                <a:lnSpc>
                  <a:spcPct val="100000"/>
                </a:lnSpc>
                <a:defRPr sz="2200" b="1">
                  <a:solidFill>
                    <a:schemeClr val="accent1"/>
                  </a:solidFill>
                  <a:cs typeface="+mn-ea"/>
                </a:defRPr>
              </a:lvl1pPr>
            </a:lstStyle>
            <a:p>
              <a:pPr algn="ctr"/>
              <a:r>
                <a:rPr lang="zh-CN" altLang="en-US" spc="300" dirty="0">
                  <a:solidFill>
                    <a:schemeClr val="tx1">
                      <a:lumMod val="85000"/>
                      <a:lumOff val="15000"/>
                    </a:schemeClr>
                  </a:solidFill>
                  <a:latin typeface="OPPOSans R" panose="00020600040101010101" pitchFamily="18" charset="-122"/>
                  <a:sym typeface="+mn-lt"/>
                </a:rPr>
                <a:t>数据采集</a:t>
              </a:r>
            </a:p>
          </p:txBody>
        </p:sp>
      </p:grpSp>
    </p:spTree>
    <p:extLst>
      <p:ext uri="{BB962C8B-B14F-4D97-AF65-F5344CB8AC3E}">
        <p14:creationId xmlns:p14="http://schemas.microsoft.com/office/powerpoint/2010/main" val="12018679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14:bounceEnd="38000">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14:bounceEnd="38000">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14:bounceEnd="38000">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14:presetBounceEnd="38000">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14:bounceEnd="38000">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14:bounceEnd="38000">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14:bounceEnd="38000">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14:bounceEnd="38000">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14:presetBounceEnd="38000">
                                      <p:stCondLst>
                                        <p:cond delay="0"/>
                                      </p:stCondLst>
                                      <p:childTnLst>
                                        <p:set>
                                          <p:cBhvr>
                                            <p:cTn id="34" dur="1" fill="hold">
                                              <p:stCondLst>
                                                <p:cond delay="0"/>
                                              </p:stCondLst>
                                            </p:cTn>
                                            <p:tgtEl>
                                              <p:spTgt spid="2"/>
                                            </p:tgtEl>
                                            <p:attrNameLst>
                                              <p:attrName>style.visibility</p:attrName>
                                            </p:attrNameLst>
                                          </p:cBhvr>
                                          <p:to>
                                            <p:strVal val="visible"/>
                                          </p:to>
                                        </p:set>
                                        <p:anim to="" calcmode="lin" valueType="num" p14:bounceEnd="38000">
                                          <p:cBhvr>
                                            <p:cTn id="35" dur="2000" fill="hold">
                                              <p:stCondLst>
                                                <p:cond delay="0"/>
                                              </p:stCondLst>
                                            </p:cTn>
                                            <p:tgtEl>
                                              <p:spTgt spid="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nodeType="withEffect" p14:presetBounceEnd="38000">
                                      <p:stCondLst>
                                        <p:cond delay="0"/>
                                      </p:stCondLst>
                                      <p:childTnLst>
                                        <p:set>
                                          <p:cBhvr>
                                            <p:cTn id="38" dur="1" fill="hold">
                                              <p:stCondLst>
                                                <p:cond delay="0"/>
                                              </p:stCondLst>
                                            </p:cTn>
                                            <p:tgtEl>
                                              <p:spTgt spid="19"/>
                                            </p:tgtEl>
                                            <p:attrNameLst>
                                              <p:attrName>style.visibility</p:attrName>
                                            </p:attrNameLst>
                                          </p:cBhvr>
                                          <p:to>
                                            <p:strVal val="visible"/>
                                          </p:to>
                                        </p:set>
                                        <p:anim to="" calcmode="lin" valueType="num" p14:bounceEnd="38000">
                                          <p:cBhvr>
                                            <p:cTn id="39"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0"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14:presetBounceEnd="38000">
                                      <p:stCondLst>
                                        <p:cond delay="0"/>
                                      </p:stCondLst>
                                      <p:childTnLst>
                                        <p:set>
                                          <p:cBhvr>
                                            <p:cTn id="42" dur="1" fill="hold">
                                              <p:stCondLst>
                                                <p:cond delay="0"/>
                                              </p:stCondLst>
                                            </p:cTn>
                                            <p:tgtEl>
                                              <p:spTgt spid="24"/>
                                            </p:tgtEl>
                                            <p:attrNameLst>
                                              <p:attrName>style.visibility</p:attrName>
                                            </p:attrNameLst>
                                          </p:cBhvr>
                                          <p:to>
                                            <p:strVal val="visible"/>
                                          </p:to>
                                        </p:set>
                                        <p:anim to="" calcmode="lin" valueType="num" p14:bounceEnd="38000">
                                          <p:cBhvr>
                                            <p:cTn id="43"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4"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nodeType="withEffect" p14:presetBounceEnd="38000">
                                      <p:stCondLst>
                                        <p:cond delay="0"/>
                                      </p:stCondLst>
                                      <p:childTnLst>
                                        <p:set>
                                          <p:cBhvr>
                                            <p:cTn id="46" dur="1" fill="hold">
                                              <p:stCondLst>
                                                <p:cond delay="0"/>
                                              </p:stCondLst>
                                            </p:cTn>
                                            <p:tgtEl>
                                              <p:spTgt spid="29"/>
                                            </p:tgtEl>
                                            <p:attrNameLst>
                                              <p:attrName>style.visibility</p:attrName>
                                            </p:attrNameLst>
                                          </p:cBhvr>
                                          <p:to>
                                            <p:strVal val="visible"/>
                                          </p:to>
                                        </p:set>
                                        <p:anim to="" calcmode="lin" valueType="num" p14:bounceEnd="38000">
                                          <p:cBhvr>
                                            <p:cTn id="47" dur="2000" fill="hold">
                                              <p:stCondLst>
                                                <p:cond delay="0"/>
                                              </p:stCondLst>
                                            </p:cTn>
                                            <p:tgtEl>
                                              <p:spTgt spid="2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8" dur="2000" fill="hold">
                                              <p:stCondLst>
                                                <p:cond delay="0"/>
                                              </p:stCondLst>
                                            </p:cTn>
                                            <p:tgtEl>
                                              <p:spTgt spid="2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nodeType="withEffect" p14:presetBounceEnd="38000">
                                      <p:stCondLst>
                                        <p:cond delay="0"/>
                                      </p:stCondLst>
                                      <p:childTnLst>
                                        <p:set>
                                          <p:cBhvr>
                                            <p:cTn id="50" dur="1" fill="hold">
                                              <p:stCondLst>
                                                <p:cond delay="0"/>
                                              </p:stCondLst>
                                            </p:cTn>
                                            <p:tgtEl>
                                              <p:spTgt spid="30"/>
                                            </p:tgtEl>
                                            <p:attrNameLst>
                                              <p:attrName>style.visibility</p:attrName>
                                            </p:attrNameLst>
                                          </p:cBhvr>
                                          <p:to>
                                            <p:strVal val="visible"/>
                                          </p:to>
                                        </p:set>
                                        <p:anim to="" calcmode="lin" valueType="num" p14:bounceEnd="38000">
                                          <p:cBhvr>
                                            <p:cTn id="51" dur="2000" fill="hold">
                                              <p:stCondLst>
                                                <p:cond delay="0"/>
                                              </p:stCondLst>
                                            </p:cTn>
                                            <p:tgtEl>
                                              <p:spTgt spid="3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2" dur="2000" fill="hold">
                                              <p:stCondLst>
                                                <p:cond delay="0"/>
                                              </p:stCondLst>
                                            </p:cTn>
                                            <p:tgtEl>
                                              <p:spTgt spid="3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nodeType="withEffect" p14:presetBounceEnd="38000">
                                      <p:stCondLst>
                                        <p:cond delay="0"/>
                                      </p:stCondLst>
                                      <p:childTnLst>
                                        <p:set>
                                          <p:cBhvr>
                                            <p:cTn id="54" dur="1" fill="hold">
                                              <p:stCondLst>
                                                <p:cond delay="0"/>
                                              </p:stCondLst>
                                            </p:cTn>
                                            <p:tgtEl>
                                              <p:spTgt spid="31"/>
                                            </p:tgtEl>
                                            <p:attrNameLst>
                                              <p:attrName>style.visibility</p:attrName>
                                            </p:attrNameLst>
                                          </p:cBhvr>
                                          <p:to>
                                            <p:strVal val="visible"/>
                                          </p:to>
                                        </p:set>
                                        <p:anim to="" calcmode="lin" valueType="num" p14:bounceEnd="38000">
                                          <p:cBhvr>
                                            <p:cTn id="55"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6"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nodeType="withEffect" p14:presetBounceEnd="38000">
                                      <p:stCondLst>
                                        <p:cond delay="0"/>
                                      </p:stCondLst>
                                      <p:childTnLst>
                                        <p:set>
                                          <p:cBhvr>
                                            <p:cTn id="58" dur="1" fill="hold">
                                              <p:stCondLst>
                                                <p:cond delay="0"/>
                                              </p:stCondLst>
                                            </p:cTn>
                                            <p:tgtEl>
                                              <p:spTgt spid="34"/>
                                            </p:tgtEl>
                                            <p:attrNameLst>
                                              <p:attrName>style.visibility</p:attrName>
                                            </p:attrNameLst>
                                          </p:cBhvr>
                                          <p:to>
                                            <p:strVal val="visible"/>
                                          </p:to>
                                        </p:set>
                                        <p:anim to="" calcmode="lin" valueType="num" p14:bounceEnd="38000">
                                          <p:cBhvr>
                                            <p:cTn id="59"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0"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to="" calcmode="lin" valueType="num">
                                          <p:cBhvr>
                                            <p:cTn id="35" dur="2000" fill="hold">
                                              <p:stCondLst>
                                                <p:cond delay="0"/>
                                              </p:stCondLst>
                                            </p:cTn>
                                            <p:tgtEl>
                                              <p:spTgt spid="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to="" calcmode="lin" valueType="num">
                                          <p:cBhvr>
                                            <p:cTn id="39"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to="" calcmode="lin" valueType="num">
                                          <p:cBhvr>
                                            <p:cTn id="43"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4"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to="" calcmode="lin" valueType="num">
                                          <p:cBhvr>
                                            <p:cTn id="47" dur="2000" fill="hold">
                                              <p:stCondLst>
                                                <p:cond delay="0"/>
                                              </p:stCondLst>
                                            </p:cTn>
                                            <p:tgtEl>
                                              <p:spTgt spid="2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8" dur="2000" fill="hold">
                                              <p:stCondLst>
                                                <p:cond delay="0"/>
                                              </p:stCondLst>
                                            </p:cTn>
                                            <p:tgtEl>
                                              <p:spTgt spid="2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to="" calcmode="lin" valueType="num">
                                          <p:cBhvr>
                                            <p:cTn id="51" dur="2000" fill="hold">
                                              <p:stCondLst>
                                                <p:cond delay="0"/>
                                              </p:stCondLst>
                                            </p:cTn>
                                            <p:tgtEl>
                                              <p:spTgt spid="3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2" dur="2000" fill="hold">
                                              <p:stCondLst>
                                                <p:cond delay="0"/>
                                              </p:stCondLst>
                                            </p:cTn>
                                            <p:tgtEl>
                                              <p:spTgt spid="3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to="" calcmode="lin" valueType="num">
                                          <p:cBhvr>
                                            <p:cTn id="55"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6"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to="" calcmode="lin" valueType="num">
                                          <p:cBhvr>
                                            <p:cTn id="59"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0"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9" y="416291"/>
            <a:ext cx="3909648" cy="646331"/>
          </a:xfrm>
          <a:prstGeom prst="rect">
            <a:avLst/>
          </a:prstGeom>
          <a:noFill/>
        </p:spPr>
        <p:txBody>
          <a:bodyPr wrap="square" rtlCol="0">
            <a:spAutoFit/>
          </a:bodyPr>
          <a:lstStyle/>
          <a:p>
            <a:pPr algn="dist"/>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业务流程</a:t>
            </a: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28"/>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29"/>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30"/>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8"/>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PA-1">
            <a:extLst>
              <a:ext uri="{FF2B5EF4-FFF2-40B4-BE49-F238E27FC236}">
                <a16:creationId xmlns:a16="http://schemas.microsoft.com/office/drawing/2014/main" id="{1F0DBFEA-7CEF-42DD-8CD0-A4BD2465C0F3}"/>
              </a:ext>
            </a:extLst>
          </p:cNvPr>
          <p:cNvSpPr/>
          <p:nvPr>
            <p:custDataLst>
              <p:tags r:id="rId9"/>
            </p:custDataLst>
          </p:nvPr>
        </p:nvSpPr>
        <p:spPr>
          <a:xfrm flipH="1">
            <a:off x="678097" y="2075049"/>
            <a:ext cx="2323639" cy="886690"/>
          </a:xfrm>
          <a:prstGeom prst="homePlate">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ym typeface="+mn-lt"/>
            </a:endParaRPr>
          </a:p>
        </p:txBody>
      </p:sp>
      <p:sp>
        <p:nvSpPr>
          <p:cNvPr id="14" name="PA-1">
            <a:extLst>
              <a:ext uri="{FF2B5EF4-FFF2-40B4-BE49-F238E27FC236}">
                <a16:creationId xmlns:a16="http://schemas.microsoft.com/office/drawing/2014/main" id="{02B606D7-7929-4D36-A745-FE7D1C849210}"/>
              </a:ext>
            </a:extLst>
          </p:cNvPr>
          <p:cNvSpPr/>
          <p:nvPr>
            <p:custDataLst>
              <p:tags r:id="rId10"/>
            </p:custDataLst>
          </p:nvPr>
        </p:nvSpPr>
        <p:spPr bwMode="auto">
          <a:xfrm>
            <a:off x="1585858" y="2265780"/>
            <a:ext cx="508116" cy="505228"/>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bg1"/>
          </a:solidFill>
          <a:ln>
            <a:noFill/>
          </a:ln>
        </p:spPr>
        <p:txBody>
          <a:bodyPr wrap="square" lIns="91440" tIns="45720" rIns="91440" bIns="45720">
            <a:normAutofit/>
          </a:bodyPr>
          <a:lstStyle/>
          <a:p>
            <a:endParaRPr lang="zh-CN" altLang="en-US" dirty="0">
              <a:latin typeface="OPPOSans R" panose="00020600040101010101" pitchFamily="18" charset="-122"/>
              <a:cs typeface="+mn-ea"/>
              <a:sym typeface="+mn-lt"/>
            </a:endParaRPr>
          </a:p>
        </p:txBody>
      </p:sp>
      <p:sp>
        <p:nvSpPr>
          <p:cNvPr id="15" name="PA-1">
            <a:extLst>
              <a:ext uri="{FF2B5EF4-FFF2-40B4-BE49-F238E27FC236}">
                <a16:creationId xmlns:a16="http://schemas.microsoft.com/office/drawing/2014/main" id="{EDD882A3-C20C-4EDA-9518-C3B137FF7A90}"/>
              </a:ext>
            </a:extLst>
          </p:cNvPr>
          <p:cNvSpPr/>
          <p:nvPr>
            <p:custDataLst>
              <p:tags r:id="rId11"/>
            </p:custDataLst>
          </p:nvPr>
        </p:nvSpPr>
        <p:spPr>
          <a:xfrm>
            <a:off x="9185746" y="2075049"/>
            <a:ext cx="2323639" cy="886690"/>
          </a:xfrm>
          <a:prstGeom prst="homePlate">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ym typeface="+mn-lt"/>
            </a:endParaRPr>
          </a:p>
        </p:txBody>
      </p:sp>
      <p:sp>
        <p:nvSpPr>
          <p:cNvPr id="16" name="PA-1">
            <a:extLst>
              <a:ext uri="{FF2B5EF4-FFF2-40B4-BE49-F238E27FC236}">
                <a16:creationId xmlns:a16="http://schemas.microsoft.com/office/drawing/2014/main" id="{0E011404-17C3-4675-A6A6-92971635C956}"/>
              </a:ext>
            </a:extLst>
          </p:cNvPr>
          <p:cNvSpPr/>
          <p:nvPr>
            <p:custDataLst>
              <p:tags r:id="rId12"/>
            </p:custDataLst>
          </p:nvPr>
        </p:nvSpPr>
        <p:spPr>
          <a:xfrm>
            <a:off x="10083596" y="2279544"/>
            <a:ext cx="527938" cy="4777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dirty="0">
              <a:latin typeface="OPPOSans R" panose="00020600040101010101" pitchFamily="18" charset="-122"/>
              <a:cs typeface="+mn-ea"/>
              <a:sym typeface="+mn-lt"/>
            </a:endParaRPr>
          </a:p>
        </p:txBody>
      </p:sp>
      <p:sp>
        <p:nvSpPr>
          <p:cNvPr id="17" name="PA-1">
            <a:extLst>
              <a:ext uri="{FF2B5EF4-FFF2-40B4-BE49-F238E27FC236}">
                <a16:creationId xmlns:a16="http://schemas.microsoft.com/office/drawing/2014/main" id="{490DCB9A-F692-4701-A47F-56B92B188AEB}"/>
              </a:ext>
            </a:extLst>
          </p:cNvPr>
          <p:cNvSpPr/>
          <p:nvPr>
            <p:custDataLst>
              <p:tags r:id="rId13"/>
            </p:custDataLst>
          </p:nvPr>
        </p:nvSpPr>
        <p:spPr>
          <a:xfrm flipH="1">
            <a:off x="6349863" y="2075051"/>
            <a:ext cx="2323639" cy="886690"/>
          </a:xfrm>
          <a:prstGeom prst="rect">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ym typeface="+mn-lt"/>
            </a:endParaRPr>
          </a:p>
        </p:txBody>
      </p:sp>
      <p:sp>
        <p:nvSpPr>
          <p:cNvPr id="18" name="PA-1">
            <a:extLst>
              <a:ext uri="{FF2B5EF4-FFF2-40B4-BE49-F238E27FC236}">
                <a16:creationId xmlns:a16="http://schemas.microsoft.com/office/drawing/2014/main" id="{F84ED009-2D7A-4FC9-8A1A-562815DAAA0A}"/>
              </a:ext>
            </a:extLst>
          </p:cNvPr>
          <p:cNvSpPr/>
          <p:nvPr>
            <p:custDataLst>
              <p:tags r:id="rId14"/>
            </p:custDataLst>
          </p:nvPr>
        </p:nvSpPr>
        <p:spPr>
          <a:xfrm>
            <a:off x="7268592" y="2232073"/>
            <a:ext cx="486180" cy="572646"/>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dirty="0">
              <a:latin typeface="OPPOSans R" panose="00020600040101010101" pitchFamily="18" charset="-122"/>
              <a:cs typeface="+mn-ea"/>
              <a:sym typeface="+mn-lt"/>
            </a:endParaRPr>
          </a:p>
        </p:txBody>
      </p:sp>
      <p:sp>
        <p:nvSpPr>
          <p:cNvPr id="19" name="PA-1">
            <a:extLst>
              <a:ext uri="{FF2B5EF4-FFF2-40B4-BE49-F238E27FC236}">
                <a16:creationId xmlns:a16="http://schemas.microsoft.com/office/drawing/2014/main" id="{02783022-EAB6-40A7-B9A6-92DB611F2C4E}"/>
              </a:ext>
            </a:extLst>
          </p:cNvPr>
          <p:cNvSpPr/>
          <p:nvPr>
            <p:custDataLst>
              <p:tags r:id="rId15"/>
            </p:custDataLst>
          </p:nvPr>
        </p:nvSpPr>
        <p:spPr>
          <a:xfrm flipH="1">
            <a:off x="3513980" y="2075049"/>
            <a:ext cx="2323639" cy="886690"/>
          </a:xfrm>
          <a:prstGeom prst="rect">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ym typeface="+mn-lt"/>
            </a:endParaRPr>
          </a:p>
        </p:txBody>
      </p:sp>
      <p:sp>
        <p:nvSpPr>
          <p:cNvPr id="20" name="PA-1">
            <a:extLst>
              <a:ext uri="{FF2B5EF4-FFF2-40B4-BE49-F238E27FC236}">
                <a16:creationId xmlns:a16="http://schemas.microsoft.com/office/drawing/2014/main" id="{14113E84-9FC6-4CF2-A0F2-2CD2F06E5BCF}"/>
              </a:ext>
            </a:extLst>
          </p:cNvPr>
          <p:cNvSpPr/>
          <p:nvPr>
            <p:custDataLst>
              <p:tags r:id="rId16"/>
            </p:custDataLst>
          </p:nvPr>
        </p:nvSpPr>
        <p:spPr>
          <a:xfrm>
            <a:off x="4325426" y="2250542"/>
            <a:ext cx="594062" cy="535704"/>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dirty="0">
              <a:latin typeface="OPPOSans R" panose="00020600040101010101" pitchFamily="18" charset="-122"/>
              <a:cs typeface="+mn-ea"/>
              <a:sym typeface="+mn-lt"/>
            </a:endParaRPr>
          </a:p>
        </p:txBody>
      </p:sp>
      <p:cxnSp>
        <p:nvCxnSpPr>
          <p:cNvPr id="21" name="PA-1">
            <a:extLst>
              <a:ext uri="{FF2B5EF4-FFF2-40B4-BE49-F238E27FC236}">
                <a16:creationId xmlns:a16="http://schemas.microsoft.com/office/drawing/2014/main" id="{6E9A5B5D-4892-42FF-AD12-87CDCE2831E7}"/>
              </a:ext>
            </a:extLst>
          </p:cNvPr>
          <p:cNvCxnSpPr/>
          <p:nvPr>
            <p:custDataLst>
              <p:tags r:id="rId17"/>
            </p:custDataLst>
          </p:nvPr>
        </p:nvCxnSpPr>
        <p:spPr>
          <a:xfrm>
            <a:off x="3257858" y="2075049"/>
            <a:ext cx="0" cy="4277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PA-1">
            <a:extLst>
              <a:ext uri="{FF2B5EF4-FFF2-40B4-BE49-F238E27FC236}">
                <a16:creationId xmlns:a16="http://schemas.microsoft.com/office/drawing/2014/main" id="{79A480A2-5DD0-4488-A4A1-9141AE2E4DDC}"/>
              </a:ext>
            </a:extLst>
          </p:cNvPr>
          <p:cNvCxnSpPr/>
          <p:nvPr>
            <p:custDataLst>
              <p:tags r:id="rId18"/>
            </p:custDataLst>
          </p:nvPr>
        </p:nvCxnSpPr>
        <p:spPr>
          <a:xfrm>
            <a:off x="6093741" y="2075049"/>
            <a:ext cx="0" cy="4277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PA-1">
            <a:extLst>
              <a:ext uri="{FF2B5EF4-FFF2-40B4-BE49-F238E27FC236}">
                <a16:creationId xmlns:a16="http://schemas.microsoft.com/office/drawing/2014/main" id="{085930D3-AD85-4A7E-9F12-62C122A3F711}"/>
              </a:ext>
            </a:extLst>
          </p:cNvPr>
          <p:cNvCxnSpPr/>
          <p:nvPr>
            <p:custDataLst>
              <p:tags r:id="rId19"/>
            </p:custDataLst>
          </p:nvPr>
        </p:nvCxnSpPr>
        <p:spPr>
          <a:xfrm>
            <a:off x="8929624" y="2075049"/>
            <a:ext cx="0" cy="427758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1">
            <a:extLst>
              <a:ext uri="{FF2B5EF4-FFF2-40B4-BE49-F238E27FC236}">
                <a16:creationId xmlns:a16="http://schemas.microsoft.com/office/drawing/2014/main" id="{BFF3DC62-1509-47A4-B93F-83C02E8BFA55}"/>
              </a:ext>
            </a:extLst>
          </p:cNvPr>
          <p:cNvSpPr txBox="1"/>
          <p:nvPr>
            <p:custDataLst>
              <p:tags r:id="rId20"/>
            </p:custDataLst>
          </p:nvPr>
        </p:nvSpPr>
        <p:spPr>
          <a:xfrm>
            <a:off x="1184436" y="3054026"/>
            <a:ext cx="1687440" cy="707886"/>
          </a:xfrm>
          <a:prstGeom prst="rect">
            <a:avLst/>
          </a:prstGeom>
          <a:noFill/>
        </p:spPr>
        <p:txBody>
          <a:bodyPr wrap="square" rtlCol="0">
            <a:spAutoFit/>
          </a:bodyPr>
          <a:lstStyle/>
          <a:p>
            <a:pPr algn="ctr"/>
            <a:r>
              <a:rPr lang="zh-CN" altLang="en-US" sz="2000" dirty="0">
                <a:latin typeface="OPPOSans R" panose="00020600040101010101" pitchFamily="18" charset="-122"/>
                <a:cs typeface="+mn-ea"/>
                <a:sym typeface="+mn-lt"/>
              </a:rPr>
              <a:t>启动后台数据采集端</a:t>
            </a:r>
          </a:p>
        </p:txBody>
      </p:sp>
      <p:sp>
        <p:nvSpPr>
          <p:cNvPr id="32" name="PA-1">
            <a:extLst>
              <a:ext uri="{FF2B5EF4-FFF2-40B4-BE49-F238E27FC236}">
                <a16:creationId xmlns:a16="http://schemas.microsoft.com/office/drawing/2014/main" id="{91C010E0-271B-4448-979D-B3146857A906}"/>
              </a:ext>
            </a:extLst>
          </p:cNvPr>
          <p:cNvSpPr txBox="1"/>
          <p:nvPr>
            <p:custDataLst>
              <p:tags r:id="rId21"/>
            </p:custDataLst>
          </p:nvPr>
        </p:nvSpPr>
        <p:spPr>
          <a:xfrm>
            <a:off x="965870" y="3823126"/>
            <a:ext cx="2072953" cy="1721690"/>
          </a:xfrm>
          <a:prstGeom prst="rect">
            <a:avLst/>
          </a:prstGeom>
          <a:noFill/>
        </p:spPr>
        <p:txBody>
          <a:bodyPr wrap="square" rtlCol="0">
            <a:spAutoFit/>
          </a:bodyPr>
          <a:lstStyle/>
          <a:p>
            <a:pPr algn="ctr">
              <a:lnSpc>
                <a:spcPct val="150000"/>
              </a:lnSpc>
            </a:pPr>
            <a:r>
              <a:rPr lang="zh-CN" altLang="en-US" sz="1200" dirty="0">
                <a:solidFill>
                  <a:schemeClr val="tx1">
                    <a:lumMod val="90000"/>
                    <a:lumOff val="10000"/>
                  </a:schemeClr>
                </a:solidFill>
                <a:latin typeface="OPPOSans R" panose="00020600040101010101" pitchFamily="18" charset="-122"/>
                <a:cs typeface="+mn-ea"/>
                <a:sym typeface="+mn-lt"/>
              </a:rPr>
              <a:t>后台服务器启动后处于挂起状态，等待来自客户端的请求或者数据端发送来的数据。</a:t>
            </a:r>
            <a:endParaRPr lang="en-US" altLang="zh-CN" sz="1200" dirty="0">
              <a:solidFill>
                <a:schemeClr val="tx1">
                  <a:lumMod val="90000"/>
                  <a:lumOff val="10000"/>
                </a:schemeClr>
              </a:solidFill>
              <a:latin typeface="OPPOSans R" panose="00020600040101010101" pitchFamily="18" charset="-122"/>
              <a:cs typeface="+mn-ea"/>
              <a:sym typeface="+mn-lt"/>
            </a:endParaRPr>
          </a:p>
          <a:p>
            <a:pPr>
              <a:lnSpc>
                <a:spcPct val="150000"/>
              </a:lnSpc>
            </a:pPr>
            <a:r>
              <a:rPr lang="zh-CN" altLang="en-US" sz="1200" dirty="0">
                <a:solidFill>
                  <a:schemeClr val="tx1">
                    <a:lumMod val="90000"/>
                    <a:lumOff val="10000"/>
                  </a:schemeClr>
                </a:solidFill>
                <a:latin typeface="OPPOSans R" panose="00020600040101010101" pitchFamily="18" charset="-122"/>
                <a:cs typeface="+mn-ea"/>
                <a:sym typeface="+mn-lt"/>
              </a:rPr>
              <a:t>数据采集端启动后以一定时间为间隔源源不断地将数据发送到后台。</a:t>
            </a:r>
          </a:p>
        </p:txBody>
      </p:sp>
      <p:sp>
        <p:nvSpPr>
          <p:cNvPr id="33" name="PA-1">
            <a:extLst>
              <a:ext uri="{FF2B5EF4-FFF2-40B4-BE49-F238E27FC236}">
                <a16:creationId xmlns:a16="http://schemas.microsoft.com/office/drawing/2014/main" id="{B3402144-13FA-498B-BB06-105CEA15EF72}"/>
              </a:ext>
            </a:extLst>
          </p:cNvPr>
          <p:cNvSpPr txBox="1"/>
          <p:nvPr>
            <p:custDataLst>
              <p:tags r:id="rId22"/>
            </p:custDataLst>
          </p:nvPr>
        </p:nvSpPr>
        <p:spPr>
          <a:xfrm>
            <a:off x="4020314" y="4439898"/>
            <a:ext cx="1182019" cy="400110"/>
          </a:xfrm>
          <a:prstGeom prst="rect">
            <a:avLst/>
          </a:prstGeom>
          <a:noFill/>
        </p:spPr>
        <p:txBody>
          <a:bodyPr wrap="square" rtlCol="0">
            <a:spAutoFit/>
          </a:bodyPr>
          <a:lstStyle/>
          <a:p>
            <a:pPr algn="ctr"/>
            <a:r>
              <a:rPr lang="zh-CN" altLang="en-US" sz="2000" dirty="0">
                <a:latin typeface="OPPOSans R" panose="00020600040101010101" pitchFamily="18" charset="-122"/>
                <a:cs typeface="+mn-ea"/>
                <a:sym typeface="+mn-lt"/>
              </a:rPr>
              <a:t>客户端</a:t>
            </a:r>
          </a:p>
        </p:txBody>
      </p:sp>
      <p:sp>
        <p:nvSpPr>
          <p:cNvPr id="34" name="PA-1">
            <a:extLst>
              <a:ext uri="{FF2B5EF4-FFF2-40B4-BE49-F238E27FC236}">
                <a16:creationId xmlns:a16="http://schemas.microsoft.com/office/drawing/2014/main" id="{44378964-A744-44F4-B639-126B480889CD}"/>
              </a:ext>
            </a:extLst>
          </p:cNvPr>
          <p:cNvSpPr txBox="1"/>
          <p:nvPr>
            <p:custDataLst>
              <p:tags r:id="rId23"/>
            </p:custDataLst>
          </p:nvPr>
        </p:nvSpPr>
        <p:spPr>
          <a:xfrm>
            <a:off x="3639323" y="4792199"/>
            <a:ext cx="2072953" cy="1444691"/>
          </a:xfrm>
          <a:prstGeom prst="rect">
            <a:avLst/>
          </a:prstGeom>
          <a:noFill/>
        </p:spPr>
        <p:txBody>
          <a:bodyPr wrap="square" rtlCol="0">
            <a:spAutoFit/>
          </a:bodyPr>
          <a:lstStyle/>
          <a:p>
            <a:pPr>
              <a:lnSpc>
                <a:spcPct val="150000"/>
              </a:lnSpc>
            </a:pPr>
            <a:r>
              <a:rPr lang="zh-CN" altLang="en-US" sz="1200" dirty="0">
                <a:solidFill>
                  <a:schemeClr val="tx1">
                    <a:lumMod val="90000"/>
                    <a:lumOff val="10000"/>
                  </a:schemeClr>
                </a:solidFill>
                <a:latin typeface="OPPOSans R" panose="00020600040101010101" pitchFamily="18" charset="-122"/>
                <a:cs typeface="+mn-ea"/>
                <a:sym typeface="+mn-lt"/>
              </a:rPr>
              <a:t>用户进入客户端</a:t>
            </a:r>
            <a:r>
              <a:rPr lang="en-US" altLang="zh-CN" sz="1200" dirty="0">
                <a:solidFill>
                  <a:schemeClr val="tx1">
                    <a:lumMod val="90000"/>
                    <a:lumOff val="10000"/>
                  </a:schemeClr>
                </a:solidFill>
                <a:latin typeface="OPPOSans R" panose="00020600040101010101" pitchFamily="18" charset="-122"/>
                <a:cs typeface="+mn-ea"/>
                <a:sym typeface="+mn-lt"/>
              </a:rPr>
              <a:t>App</a:t>
            </a:r>
            <a:r>
              <a:rPr lang="zh-CN" altLang="en-US" sz="1200" dirty="0">
                <a:solidFill>
                  <a:schemeClr val="tx1">
                    <a:lumMod val="90000"/>
                    <a:lumOff val="10000"/>
                  </a:schemeClr>
                </a:solidFill>
                <a:latin typeface="OPPOSans R" panose="00020600040101010101" pitchFamily="18" charset="-122"/>
                <a:cs typeface="+mn-ea"/>
                <a:sym typeface="+mn-lt"/>
              </a:rPr>
              <a:t>后可以直接看到绿植所处的实时状态，通过简单的操作便可以在历史状态和实时状态显示之间转换</a:t>
            </a:r>
          </a:p>
        </p:txBody>
      </p:sp>
      <p:sp>
        <p:nvSpPr>
          <p:cNvPr id="35" name="PA-1">
            <a:extLst>
              <a:ext uri="{FF2B5EF4-FFF2-40B4-BE49-F238E27FC236}">
                <a16:creationId xmlns:a16="http://schemas.microsoft.com/office/drawing/2014/main" id="{2D9654F4-E5AB-42E2-829C-D0421889FEB9}"/>
              </a:ext>
            </a:extLst>
          </p:cNvPr>
          <p:cNvSpPr txBox="1"/>
          <p:nvPr>
            <p:custDataLst>
              <p:tags r:id="rId24"/>
            </p:custDataLst>
          </p:nvPr>
        </p:nvSpPr>
        <p:spPr>
          <a:xfrm>
            <a:off x="6921040" y="3470839"/>
            <a:ext cx="1182019" cy="400110"/>
          </a:xfrm>
          <a:prstGeom prst="rect">
            <a:avLst/>
          </a:prstGeom>
          <a:noFill/>
        </p:spPr>
        <p:txBody>
          <a:bodyPr wrap="square" rtlCol="0">
            <a:spAutoFit/>
          </a:bodyPr>
          <a:lstStyle/>
          <a:p>
            <a:pPr algn="ctr"/>
            <a:r>
              <a:rPr lang="zh-CN" altLang="en-US" sz="2000" dirty="0">
                <a:latin typeface="OPPOSans R" panose="00020600040101010101" pitchFamily="18" charset="-122"/>
                <a:cs typeface="+mn-ea"/>
                <a:sym typeface="+mn-lt"/>
              </a:rPr>
              <a:t>通知</a:t>
            </a:r>
          </a:p>
        </p:txBody>
      </p:sp>
      <p:sp>
        <p:nvSpPr>
          <p:cNvPr id="36" name="PA-1">
            <a:extLst>
              <a:ext uri="{FF2B5EF4-FFF2-40B4-BE49-F238E27FC236}">
                <a16:creationId xmlns:a16="http://schemas.microsoft.com/office/drawing/2014/main" id="{37664938-9FBC-4D24-8531-70FB200D7995}"/>
              </a:ext>
            </a:extLst>
          </p:cNvPr>
          <p:cNvSpPr txBox="1"/>
          <p:nvPr>
            <p:custDataLst>
              <p:tags r:id="rId25"/>
            </p:custDataLst>
          </p:nvPr>
        </p:nvSpPr>
        <p:spPr>
          <a:xfrm>
            <a:off x="6479724" y="3818060"/>
            <a:ext cx="2072953" cy="1167692"/>
          </a:xfrm>
          <a:prstGeom prst="rect">
            <a:avLst/>
          </a:prstGeom>
          <a:noFill/>
        </p:spPr>
        <p:txBody>
          <a:bodyPr wrap="square" rtlCol="0">
            <a:spAutoFit/>
          </a:bodyPr>
          <a:lstStyle/>
          <a:p>
            <a:pPr>
              <a:lnSpc>
                <a:spcPct val="150000"/>
              </a:lnSpc>
            </a:pPr>
            <a:r>
              <a:rPr lang="zh-CN" altLang="en-US" sz="1200" dirty="0">
                <a:solidFill>
                  <a:schemeClr val="tx1">
                    <a:lumMod val="90000"/>
                    <a:lumOff val="10000"/>
                  </a:schemeClr>
                </a:solidFill>
                <a:latin typeface="OPPOSans R" panose="00020600040101010101" pitchFamily="18" charset="-122"/>
                <a:cs typeface="+mn-ea"/>
                <a:sym typeface="+mn-lt"/>
              </a:rPr>
              <a:t>当出现异常状态，例如温度太高，湿度太低等情况出现时，后台会向用户发送通知消息。</a:t>
            </a:r>
          </a:p>
        </p:txBody>
      </p:sp>
      <p:sp>
        <p:nvSpPr>
          <p:cNvPr id="37" name="PA-1">
            <a:extLst>
              <a:ext uri="{FF2B5EF4-FFF2-40B4-BE49-F238E27FC236}">
                <a16:creationId xmlns:a16="http://schemas.microsoft.com/office/drawing/2014/main" id="{5E4996BF-894F-4F1D-A305-C1C4E02DB4B4}"/>
              </a:ext>
            </a:extLst>
          </p:cNvPr>
          <p:cNvSpPr txBox="1"/>
          <p:nvPr>
            <p:custDataLst>
              <p:tags r:id="rId26"/>
            </p:custDataLst>
          </p:nvPr>
        </p:nvSpPr>
        <p:spPr>
          <a:xfrm>
            <a:off x="9306572" y="4279757"/>
            <a:ext cx="1854390" cy="400110"/>
          </a:xfrm>
          <a:prstGeom prst="rect">
            <a:avLst/>
          </a:prstGeom>
          <a:noFill/>
        </p:spPr>
        <p:txBody>
          <a:bodyPr wrap="square" rtlCol="0">
            <a:spAutoFit/>
          </a:bodyPr>
          <a:lstStyle/>
          <a:p>
            <a:pPr algn="ctr"/>
            <a:r>
              <a:rPr lang="zh-CN" altLang="en-US" sz="2000" dirty="0">
                <a:latin typeface="OPPOSans R" panose="00020600040101010101" pitchFamily="18" charset="-122"/>
                <a:cs typeface="+mn-ea"/>
                <a:sym typeface="+mn-lt"/>
              </a:rPr>
              <a:t>远程调节</a:t>
            </a:r>
          </a:p>
        </p:txBody>
      </p:sp>
      <p:sp>
        <p:nvSpPr>
          <p:cNvPr id="38" name="PA-1">
            <a:extLst>
              <a:ext uri="{FF2B5EF4-FFF2-40B4-BE49-F238E27FC236}">
                <a16:creationId xmlns:a16="http://schemas.microsoft.com/office/drawing/2014/main" id="{CB4D9778-4DA2-4E57-911F-EB4A4B2D5C9A}"/>
              </a:ext>
            </a:extLst>
          </p:cNvPr>
          <p:cNvSpPr txBox="1"/>
          <p:nvPr>
            <p:custDataLst>
              <p:tags r:id="rId27"/>
            </p:custDataLst>
          </p:nvPr>
        </p:nvSpPr>
        <p:spPr>
          <a:xfrm>
            <a:off x="9185746" y="4660976"/>
            <a:ext cx="2072953" cy="890693"/>
          </a:xfrm>
          <a:prstGeom prst="rect">
            <a:avLst/>
          </a:prstGeom>
          <a:noFill/>
        </p:spPr>
        <p:txBody>
          <a:bodyPr wrap="square" rtlCol="0">
            <a:spAutoFit/>
          </a:bodyPr>
          <a:lstStyle/>
          <a:p>
            <a:pPr>
              <a:lnSpc>
                <a:spcPct val="150000"/>
              </a:lnSpc>
            </a:pPr>
            <a:r>
              <a:rPr lang="zh-CN" altLang="en-US" sz="1200" dirty="0">
                <a:solidFill>
                  <a:schemeClr val="tx1">
                    <a:lumMod val="90000"/>
                    <a:lumOff val="10000"/>
                  </a:schemeClr>
                </a:solidFill>
                <a:latin typeface="OPPOSans R" panose="00020600040101010101" pitchFamily="18" charset="-122"/>
                <a:cs typeface="+mn-ea"/>
                <a:sym typeface="+mn-lt"/>
              </a:rPr>
              <a:t>当出现异常状态后，用户可以通过</a:t>
            </a:r>
            <a:r>
              <a:rPr lang="en-US" altLang="zh-CN" sz="1200" dirty="0">
                <a:solidFill>
                  <a:schemeClr val="tx1">
                    <a:lumMod val="90000"/>
                    <a:lumOff val="10000"/>
                  </a:schemeClr>
                </a:solidFill>
                <a:latin typeface="OPPOSans R" panose="00020600040101010101" pitchFamily="18" charset="-122"/>
                <a:cs typeface="+mn-ea"/>
                <a:sym typeface="+mn-lt"/>
              </a:rPr>
              <a:t>App</a:t>
            </a:r>
            <a:r>
              <a:rPr lang="zh-CN" altLang="en-US" sz="1200" dirty="0">
                <a:solidFill>
                  <a:schemeClr val="tx1">
                    <a:lumMod val="90000"/>
                    <a:lumOff val="10000"/>
                  </a:schemeClr>
                </a:solidFill>
                <a:latin typeface="OPPOSans R" panose="00020600040101010101" pitchFamily="18" charset="-122"/>
                <a:cs typeface="+mn-ea"/>
                <a:sym typeface="+mn-lt"/>
              </a:rPr>
              <a:t>便捷地远程调节绿植所处的环境状态。</a:t>
            </a:r>
          </a:p>
        </p:txBody>
      </p:sp>
    </p:spTree>
    <p:extLst>
      <p:ext uri="{BB962C8B-B14F-4D97-AF65-F5344CB8AC3E}">
        <p14:creationId xmlns:p14="http://schemas.microsoft.com/office/powerpoint/2010/main" val="823009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14:bounceEnd="38000">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14:bounceEnd="38000">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14:bounceEnd="38000">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14:presetBounceEnd="38000">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14:bounceEnd="38000">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14:bounceEnd="38000">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14:bounceEnd="38000">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14:bounceEnd="38000">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14:presetBounceEnd="38000">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14:bounceEnd="38000">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14:presetBounceEnd="38000">
                                      <p:stCondLst>
                                        <p:cond delay="0"/>
                                      </p:stCondLst>
                                      <p:childTnLst>
                                        <p:set>
                                          <p:cBhvr>
                                            <p:cTn id="38" dur="1" fill="hold">
                                              <p:stCondLst>
                                                <p:cond delay="0"/>
                                              </p:stCondLst>
                                            </p:cTn>
                                            <p:tgtEl>
                                              <p:spTgt spid="13"/>
                                            </p:tgtEl>
                                            <p:attrNameLst>
                                              <p:attrName>style.visibility</p:attrName>
                                            </p:attrNameLst>
                                          </p:cBhvr>
                                          <p:to>
                                            <p:strVal val="visible"/>
                                          </p:to>
                                        </p:set>
                                        <p:anim to="" calcmode="lin" valueType="num" p14:bounceEnd="38000">
                                          <p:cBhvr>
                                            <p:cTn id="39" dur="2000" fill="hold">
                                              <p:stCondLst>
                                                <p:cond delay="0"/>
                                              </p:stCondLst>
                                            </p:cTn>
                                            <p:tgtEl>
                                              <p:spTgt spid="1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0" dur="2000" fill="hold">
                                              <p:stCondLst>
                                                <p:cond delay="0"/>
                                              </p:stCondLst>
                                            </p:cTn>
                                            <p:tgtEl>
                                              <p:spTgt spid="1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14:presetBounceEnd="38000">
                                      <p:stCondLst>
                                        <p:cond delay="0"/>
                                      </p:stCondLst>
                                      <p:childTnLst>
                                        <p:set>
                                          <p:cBhvr>
                                            <p:cTn id="42" dur="1" fill="hold">
                                              <p:stCondLst>
                                                <p:cond delay="0"/>
                                              </p:stCondLst>
                                            </p:cTn>
                                            <p:tgtEl>
                                              <p:spTgt spid="14"/>
                                            </p:tgtEl>
                                            <p:attrNameLst>
                                              <p:attrName>style.visibility</p:attrName>
                                            </p:attrNameLst>
                                          </p:cBhvr>
                                          <p:to>
                                            <p:strVal val="visible"/>
                                          </p:to>
                                        </p:set>
                                        <p:anim to="" calcmode="lin" valueType="num" p14:bounceEnd="38000">
                                          <p:cBhvr>
                                            <p:cTn id="43" dur="2000" fill="hold">
                                              <p:stCondLst>
                                                <p:cond delay="0"/>
                                              </p:stCondLst>
                                            </p:cTn>
                                            <p:tgtEl>
                                              <p:spTgt spid="1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4" dur="2000" fill="hold">
                                              <p:stCondLst>
                                                <p:cond delay="0"/>
                                              </p:stCondLst>
                                            </p:cTn>
                                            <p:tgtEl>
                                              <p:spTgt spid="1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14:presetBounceEnd="38000">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14:bounceEnd="38000">
                                          <p:cBhvr>
                                            <p:cTn id="47" dur="2000" fill="hold">
                                              <p:stCondLst>
                                                <p:cond delay="0"/>
                                              </p:stCondLst>
                                            </p:cTn>
                                            <p:tgtEl>
                                              <p:spTgt spid="1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8" dur="2000" fill="hold">
                                              <p:stCondLst>
                                                <p:cond delay="0"/>
                                              </p:stCondLst>
                                            </p:cTn>
                                            <p:tgtEl>
                                              <p:spTgt spid="1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14:presetBounceEnd="38000">
                                      <p:stCondLst>
                                        <p:cond delay="0"/>
                                      </p:stCondLst>
                                      <p:childTnLst>
                                        <p:set>
                                          <p:cBhvr>
                                            <p:cTn id="50" dur="1" fill="hold">
                                              <p:stCondLst>
                                                <p:cond delay="0"/>
                                              </p:stCondLst>
                                            </p:cTn>
                                            <p:tgtEl>
                                              <p:spTgt spid="16"/>
                                            </p:tgtEl>
                                            <p:attrNameLst>
                                              <p:attrName>style.visibility</p:attrName>
                                            </p:attrNameLst>
                                          </p:cBhvr>
                                          <p:to>
                                            <p:strVal val="visible"/>
                                          </p:to>
                                        </p:set>
                                        <p:anim to="" calcmode="lin" valueType="num" p14:bounceEnd="38000">
                                          <p:cBhvr>
                                            <p:cTn id="51" dur="2000" fill="hold">
                                              <p:stCondLst>
                                                <p:cond delay="0"/>
                                              </p:stCondLst>
                                            </p:cTn>
                                            <p:tgtEl>
                                              <p:spTgt spid="1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2" dur="2000" fill="hold">
                                              <p:stCondLst>
                                                <p:cond delay="0"/>
                                              </p:stCondLst>
                                            </p:cTn>
                                            <p:tgtEl>
                                              <p:spTgt spid="1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14:presetBounceEnd="38000">
                                      <p:stCondLst>
                                        <p:cond delay="0"/>
                                      </p:stCondLst>
                                      <p:childTnLst>
                                        <p:set>
                                          <p:cBhvr>
                                            <p:cTn id="54" dur="1" fill="hold">
                                              <p:stCondLst>
                                                <p:cond delay="0"/>
                                              </p:stCondLst>
                                            </p:cTn>
                                            <p:tgtEl>
                                              <p:spTgt spid="17"/>
                                            </p:tgtEl>
                                            <p:attrNameLst>
                                              <p:attrName>style.visibility</p:attrName>
                                            </p:attrNameLst>
                                          </p:cBhvr>
                                          <p:to>
                                            <p:strVal val="visible"/>
                                          </p:to>
                                        </p:set>
                                        <p:anim to="" calcmode="lin" valueType="num" p14:bounceEnd="38000">
                                          <p:cBhvr>
                                            <p:cTn id="55" dur="2000" fill="hold">
                                              <p:stCondLst>
                                                <p:cond delay="0"/>
                                              </p:stCondLst>
                                            </p:cTn>
                                            <p:tgtEl>
                                              <p:spTgt spid="1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6" dur="2000" fill="hold">
                                              <p:stCondLst>
                                                <p:cond delay="0"/>
                                              </p:stCondLst>
                                            </p:cTn>
                                            <p:tgtEl>
                                              <p:spTgt spid="1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14:presetBounceEnd="38000">
                                      <p:stCondLst>
                                        <p:cond delay="0"/>
                                      </p:stCondLst>
                                      <p:childTnLst>
                                        <p:set>
                                          <p:cBhvr>
                                            <p:cTn id="58" dur="1" fill="hold">
                                              <p:stCondLst>
                                                <p:cond delay="0"/>
                                              </p:stCondLst>
                                            </p:cTn>
                                            <p:tgtEl>
                                              <p:spTgt spid="18"/>
                                            </p:tgtEl>
                                            <p:attrNameLst>
                                              <p:attrName>style.visibility</p:attrName>
                                            </p:attrNameLst>
                                          </p:cBhvr>
                                          <p:to>
                                            <p:strVal val="visible"/>
                                          </p:to>
                                        </p:set>
                                        <p:anim to="" calcmode="lin" valueType="num" p14:bounceEnd="38000">
                                          <p:cBhvr>
                                            <p:cTn id="59" dur="2000" fill="hold">
                                              <p:stCondLst>
                                                <p:cond delay="0"/>
                                              </p:stCondLst>
                                            </p:cTn>
                                            <p:tgtEl>
                                              <p:spTgt spid="1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0" dur="2000" fill="hold">
                                              <p:stCondLst>
                                                <p:cond delay="0"/>
                                              </p:stCondLst>
                                            </p:cTn>
                                            <p:tgtEl>
                                              <p:spTgt spid="1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14:presetBounceEnd="38000">
                                      <p:stCondLst>
                                        <p:cond delay="0"/>
                                      </p:stCondLst>
                                      <p:childTnLst>
                                        <p:set>
                                          <p:cBhvr>
                                            <p:cTn id="62" dur="1" fill="hold">
                                              <p:stCondLst>
                                                <p:cond delay="0"/>
                                              </p:stCondLst>
                                            </p:cTn>
                                            <p:tgtEl>
                                              <p:spTgt spid="19"/>
                                            </p:tgtEl>
                                            <p:attrNameLst>
                                              <p:attrName>style.visibility</p:attrName>
                                            </p:attrNameLst>
                                          </p:cBhvr>
                                          <p:to>
                                            <p:strVal val="visible"/>
                                          </p:to>
                                        </p:set>
                                        <p:anim to="" calcmode="lin" valueType="num" p14:bounceEnd="38000">
                                          <p:cBhvr>
                                            <p:cTn id="63"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4"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14:presetBounceEnd="38000">
                                      <p:stCondLst>
                                        <p:cond delay="0"/>
                                      </p:stCondLst>
                                      <p:childTnLst>
                                        <p:set>
                                          <p:cBhvr>
                                            <p:cTn id="66" dur="1" fill="hold">
                                              <p:stCondLst>
                                                <p:cond delay="0"/>
                                              </p:stCondLst>
                                            </p:cTn>
                                            <p:tgtEl>
                                              <p:spTgt spid="20"/>
                                            </p:tgtEl>
                                            <p:attrNameLst>
                                              <p:attrName>style.visibility</p:attrName>
                                            </p:attrNameLst>
                                          </p:cBhvr>
                                          <p:to>
                                            <p:strVal val="visible"/>
                                          </p:to>
                                        </p:set>
                                        <p:anim to="" calcmode="lin" valueType="num" p14:bounceEnd="38000">
                                          <p:cBhvr>
                                            <p:cTn id="67" dur="2000" fill="hold">
                                              <p:stCondLst>
                                                <p:cond delay="0"/>
                                              </p:stCondLst>
                                            </p:cTn>
                                            <p:tgtEl>
                                              <p:spTgt spid="2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8" dur="2000" fill="hold">
                                              <p:stCondLst>
                                                <p:cond delay="0"/>
                                              </p:stCondLst>
                                            </p:cTn>
                                            <p:tgtEl>
                                              <p:spTgt spid="2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9" presetID="0" presetClass="entr" presetSubtype="0" fill="hold" nodeType="withEffect" p14:presetBounceEnd="38000">
                                      <p:stCondLst>
                                        <p:cond delay="0"/>
                                      </p:stCondLst>
                                      <p:childTnLst>
                                        <p:set>
                                          <p:cBhvr>
                                            <p:cTn id="70" dur="1" fill="hold">
                                              <p:stCondLst>
                                                <p:cond delay="0"/>
                                              </p:stCondLst>
                                            </p:cTn>
                                            <p:tgtEl>
                                              <p:spTgt spid="21"/>
                                            </p:tgtEl>
                                            <p:attrNameLst>
                                              <p:attrName>style.visibility</p:attrName>
                                            </p:attrNameLst>
                                          </p:cBhvr>
                                          <p:to>
                                            <p:strVal val="visible"/>
                                          </p:to>
                                        </p:set>
                                        <p:anim to="" calcmode="lin" valueType="num" p14:bounceEnd="38000">
                                          <p:cBhvr>
                                            <p:cTn id="71" dur="2000" fill="hold">
                                              <p:stCondLst>
                                                <p:cond delay="0"/>
                                              </p:stCondLst>
                                            </p:cTn>
                                            <p:tgtEl>
                                              <p:spTgt spid="2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72" dur="2000" fill="hold">
                                              <p:stCondLst>
                                                <p:cond delay="0"/>
                                              </p:stCondLst>
                                            </p:cTn>
                                            <p:tgtEl>
                                              <p:spTgt spid="2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3" presetID="0" presetClass="entr" presetSubtype="0" fill="hold" nodeType="withEffect" p14:presetBounceEnd="38000">
                                      <p:stCondLst>
                                        <p:cond delay="0"/>
                                      </p:stCondLst>
                                      <p:childTnLst>
                                        <p:set>
                                          <p:cBhvr>
                                            <p:cTn id="74" dur="1" fill="hold">
                                              <p:stCondLst>
                                                <p:cond delay="0"/>
                                              </p:stCondLst>
                                            </p:cTn>
                                            <p:tgtEl>
                                              <p:spTgt spid="29"/>
                                            </p:tgtEl>
                                            <p:attrNameLst>
                                              <p:attrName>style.visibility</p:attrName>
                                            </p:attrNameLst>
                                          </p:cBhvr>
                                          <p:to>
                                            <p:strVal val="visible"/>
                                          </p:to>
                                        </p:set>
                                        <p:anim to="" calcmode="lin" valueType="num" p14:bounceEnd="38000">
                                          <p:cBhvr>
                                            <p:cTn id="75" dur="2000" fill="hold">
                                              <p:stCondLst>
                                                <p:cond delay="0"/>
                                              </p:stCondLst>
                                            </p:cTn>
                                            <p:tgtEl>
                                              <p:spTgt spid="2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76" dur="2000" fill="hold">
                                              <p:stCondLst>
                                                <p:cond delay="0"/>
                                              </p:stCondLst>
                                            </p:cTn>
                                            <p:tgtEl>
                                              <p:spTgt spid="2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7" presetID="0" presetClass="entr" presetSubtype="0" fill="hold" nodeType="withEffect" p14:presetBounceEnd="38000">
                                      <p:stCondLst>
                                        <p:cond delay="0"/>
                                      </p:stCondLst>
                                      <p:childTnLst>
                                        <p:set>
                                          <p:cBhvr>
                                            <p:cTn id="78" dur="1" fill="hold">
                                              <p:stCondLst>
                                                <p:cond delay="0"/>
                                              </p:stCondLst>
                                            </p:cTn>
                                            <p:tgtEl>
                                              <p:spTgt spid="30"/>
                                            </p:tgtEl>
                                            <p:attrNameLst>
                                              <p:attrName>style.visibility</p:attrName>
                                            </p:attrNameLst>
                                          </p:cBhvr>
                                          <p:to>
                                            <p:strVal val="visible"/>
                                          </p:to>
                                        </p:set>
                                        <p:anim to="" calcmode="lin" valueType="num" p14:bounceEnd="38000">
                                          <p:cBhvr>
                                            <p:cTn id="79" dur="2000" fill="hold">
                                              <p:stCondLst>
                                                <p:cond delay="0"/>
                                              </p:stCondLst>
                                            </p:cTn>
                                            <p:tgtEl>
                                              <p:spTgt spid="3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0" dur="2000" fill="hold">
                                              <p:stCondLst>
                                                <p:cond delay="0"/>
                                              </p:stCondLst>
                                            </p:cTn>
                                            <p:tgtEl>
                                              <p:spTgt spid="3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1" presetID="0" presetClass="entr" presetSubtype="0" fill="hold" grpId="0" nodeType="withEffect" p14:presetBounceEnd="38000">
                                      <p:stCondLst>
                                        <p:cond delay="0"/>
                                      </p:stCondLst>
                                      <p:childTnLst>
                                        <p:set>
                                          <p:cBhvr>
                                            <p:cTn id="82" dur="1" fill="hold">
                                              <p:stCondLst>
                                                <p:cond delay="0"/>
                                              </p:stCondLst>
                                            </p:cTn>
                                            <p:tgtEl>
                                              <p:spTgt spid="31"/>
                                            </p:tgtEl>
                                            <p:attrNameLst>
                                              <p:attrName>style.visibility</p:attrName>
                                            </p:attrNameLst>
                                          </p:cBhvr>
                                          <p:to>
                                            <p:strVal val="visible"/>
                                          </p:to>
                                        </p:set>
                                        <p:anim to="" calcmode="lin" valueType="num" p14:bounceEnd="38000">
                                          <p:cBhvr>
                                            <p:cTn id="83"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4"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5" presetID="0" presetClass="entr" presetSubtype="0" fill="hold" grpId="0" nodeType="withEffect" p14:presetBounceEnd="38000">
                                      <p:stCondLst>
                                        <p:cond delay="0"/>
                                      </p:stCondLst>
                                      <p:childTnLst>
                                        <p:set>
                                          <p:cBhvr>
                                            <p:cTn id="86" dur="1" fill="hold">
                                              <p:stCondLst>
                                                <p:cond delay="0"/>
                                              </p:stCondLst>
                                            </p:cTn>
                                            <p:tgtEl>
                                              <p:spTgt spid="32"/>
                                            </p:tgtEl>
                                            <p:attrNameLst>
                                              <p:attrName>style.visibility</p:attrName>
                                            </p:attrNameLst>
                                          </p:cBhvr>
                                          <p:to>
                                            <p:strVal val="visible"/>
                                          </p:to>
                                        </p:set>
                                        <p:anim to="" calcmode="lin" valueType="num" p14:bounceEnd="38000">
                                          <p:cBhvr>
                                            <p:cTn id="87" dur="2000" fill="hold">
                                              <p:stCondLst>
                                                <p:cond delay="0"/>
                                              </p:stCondLst>
                                            </p:cTn>
                                            <p:tgtEl>
                                              <p:spTgt spid="3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8" dur="2000" fill="hold">
                                              <p:stCondLst>
                                                <p:cond delay="0"/>
                                              </p:stCondLst>
                                            </p:cTn>
                                            <p:tgtEl>
                                              <p:spTgt spid="3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9" presetID="0" presetClass="entr" presetSubtype="0" fill="hold" grpId="0" nodeType="withEffect" p14:presetBounceEnd="38000">
                                      <p:stCondLst>
                                        <p:cond delay="0"/>
                                      </p:stCondLst>
                                      <p:childTnLst>
                                        <p:set>
                                          <p:cBhvr>
                                            <p:cTn id="90" dur="1" fill="hold">
                                              <p:stCondLst>
                                                <p:cond delay="0"/>
                                              </p:stCondLst>
                                            </p:cTn>
                                            <p:tgtEl>
                                              <p:spTgt spid="33"/>
                                            </p:tgtEl>
                                            <p:attrNameLst>
                                              <p:attrName>style.visibility</p:attrName>
                                            </p:attrNameLst>
                                          </p:cBhvr>
                                          <p:to>
                                            <p:strVal val="visible"/>
                                          </p:to>
                                        </p:set>
                                        <p:anim to="" calcmode="lin" valueType="num" p14:bounceEnd="38000">
                                          <p:cBhvr>
                                            <p:cTn id="91" dur="2000" fill="hold">
                                              <p:stCondLst>
                                                <p:cond delay="0"/>
                                              </p:stCondLst>
                                            </p:cTn>
                                            <p:tgtEl>
                                              <p:spTgt spid="3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92" dur="2000" fill="hold">
                                              <p:stCondLst>
                                                <p:cond delay="0"/>
                                              </p:stCondLst>
                                            </p:cTn>
                                            <p:tgtEl>
                                              <p:spTgt spid="3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3" presetID="0" presetClass="entr" presetSubtype="0" fill="hold" grpId="0" nodeType="withEffect" p14:presetBounceEnd="38000">
                                      <p:stCondLst>
                                        <p:cond delay="0"/>
                                      </p:stCondLst>
                                      <p:childTnLst>
                                        <p:set>
                                          <p:cBhvr>
                                            <p:cTn id="94" dur="1" fill="hold">
                                              <p:stCondLst>
                                                <p:cond delay="0"/>
                                              </p:stCondLst>
                                            </p:cTn>
                                            <p:tgtEl>
                                              <p:spTgt spid="34"/>
                                            </p:tgtEl>
                                            <p:attrNameLst>
                                              <p:attrName>style.visibility</p:attrName>
                                            </p:attrNameLst>
                                          </p:cBhvr>
                                          <p:to>
                                            <p:strVal val="visible"/>
                                          </p:to>
                                        </p:set>
                                        <p:anim to="" calcmode="lin" valueType="num" p14:bounceEnd="38000">
                                          <p:cBhvr>
                                            <p:cTn id="95"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96"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7" presetID="0" presetClass="entr" presetSubtype="0" fill="hold" grpId="0" nodeType="withEffect" p14:presetBounceEnd="38000">
                                      <p:stCondLst>
                                        <p:cond delay="0"/>
                                      </p:stCondLst>
                                      <p:childTnLst>
                                        <p:set>
                                          <p:cBhvr>
                                            <p:cTn id="98" dur="1" fill="hold">
                                              <p:stCondLst>
                                                <p:cond delay="0"/>
                                              </p:stCondLst>
                                            </p:cTn>
                                            <p:tgtEl>
                                              <p:spTgt spid="35"/>
                                            </p:tgtEl>
                                            <p:attrNameLst>
                                              <p:attrName>style.visibility</p:attrName>
                                            </p:attrNameLst>
                                          </p:cBhvr>
                                          <p:to>
                                            <p:strVal val="visible"/>
                                          </p:to>
                                        </p:set>
                                        <p:anim to="" calcmode="lin" valueType="num" p14:bounceEnd="38000">
                                          <p:cBhvr>
                                            <p:cTn id="99"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0"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1" presetID="0" presetClass="entr" presetSubtype="0" fill="hold" grpId="0" nodeType="withEffect" p14:presetBounceEnd="38000">
                                      <p:stCondLst>
                                        <p:cond delay="0"/>
                                      </p:stCondLst>
                                      <p:childTnLst>
                                        <p:set>
                                          <p:cBhvr>
                                            <p:cTn id="102" dur="1" fill="hold">
                                              <p:stCondLst>
                                                <p:cond delay="0"/>
                                              </p:stCondLst>
                                            </p:cTn>
                                            <p:tgtEl>
                                              <p:spTgt spid="36"/>
                                            </p:tgtEl>
                                            <p:attrNameLst>
                                              <p:attrName>style.visibility</p:attrName>
                                            </p:attrNameLst>
                                          </p:cBhvr>
                                          <p:to>
                                            <p:strVal val="visible"/>
                                          </p:to>
                                        </p:set>
                                        <p:anim to="" calcmode="lin" valueType="num" p14:bounceEnd="38000">
                                          <p:cBhvr>
                                            <p:cTn id="103" dur="2000" fill="hold">
                                              <p:stCondLst>
                                                <p:cond delay="0"/>
                                              </p:stCondLst>
                                            </p:cTn>
                                            <p:tgtEl>
                                              <p:spTgt spid="3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4" dur="2000" fill="hold">
                                              <p:stCondLst>
                                                <p:cond delay="0"/>
                                              </p:stCondLst>
                                            </p:cTn>
                                            <p:tgtEl>
                                              <p:spTgt spid="3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5" presetID="0" presetClass="entr" presetSubtype="0" fill="hold" grpId="0" nodeType="withEffect" p14:presetBounceEnd="38000">
                                      <p:stCondLst>
                                        <p:cond delay="0"/>
                                      </p:stCondLst>
                                      <p:childTnLst>
                                        <p:set>
                                          <p:cBhvr>
                                            <p:cTn id="106" dur="1" fill="hold">
                                              <p:stCondLst>
                                                <p:cond delay="0"/>
                                              </p:stCondLst>
                                            </p:cTn>
                                            <p:tgtEl>
                                              <p:spTgt spid="37"/>
                                            </p:tgtEl>
                                            <p:attrNameLst>
                                              <p:attrName>style.visibility</p:attrName>
                                            </p:attrNameLst>
                                          </p:cBhvr>
                                          <p:to>
                                            <p:strVal val="visible"/>
                                          </p:to>
                                        </p:set>
                                        <p:anim to="" calcmode="lin" valueType="num" p14:bounceEnd="38000">
                                          <p:cBhvr>
                                            <p:cTn id="107" dur="2000" fill="hold">
                                              <p:stCondLst>
                                                <p:cond delay="0"/>
                                              </p:stCondLst>
                                            </p:cTn>
                                            <p:tgtEl>
                                              <p:spTgt spid="3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8" dur="2000" fill="hold">
                                              <p:stCondLst>
                                                <p:cond delay="0"/>
                                              </p:stCondLst>
                                            </p:cTn>
                                            <p:tgtEl>
                                              <p:spTgt spid="3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9" presetID="0" presetClass="entr" presetSubtype="0" fill="hold" grpId="0" nodeType="withEffect" p14:presetBounceEnd="38000">
                                      <p:stCondLst>
                                        <p:cond delay="0"/>
                                      </p:stCondLst>
                                      <p:childTnLst>
                                        <p:set>
                                          <p:cBhvr>
                                            <p:cTn id="110" dur="1" fill="hold">
                                              <p:stCondLst>
                                                <p:cond delay="0"/>
                                              </p:stCondLst>
                                            </p:cTn>
                                            <p:tgtEl>
                                              <p:spTgt spid="38"/>
                                            </p:tgtEl>
                                            <p:attrNameLst>
                                              <p:attrName>style.visibility</p:attrName>
                                            </p:attrNameLst>
                                          </p:cBhvr>
                                          <p:to>
                                            <p:strVal val="visible"/>
                                          </p:to>
                                        </p:set>
                                        <p:anim to="" calcmode="lin" valueType="num" p14:bounceEnd="38000">
                                          <p:cBhvr>
                                            <p:cTn id="111" dur="2000" fill="hold">
                                              <p:stCondLst>
                                                <p:cond delay="0"/>
                                              </p:stCondLst>
                                            </p:cTn>
                                            <p:tgtEl>
                                              <p:spTgt spid="3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12" dur="2000" fill="hold">
                                              <p:stCondLst>
                                                <p:cond delay="0"/>
                                              </p:stCondLst>
                                            </p:cTn>
                                            <p:tgtEl>
                                              <p:spTgt spid="3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P spid="13" grpId="0" animBg="1"/>
          <p:bldP spid="14" grpId="0" animBg="1"/>
          <p:bldP spid="15" grpId="0" animBg="1"/>
          <p:bldP spid="16" grpId="0" animBg="1"/>
          <p:bldP spid="17" grpId="0" animBg="1"/>
          <p:bldP spid="18" grpId="0" animBg="1"/>
          <p:bldP spid="19" grpId="0" animBg="1"/>
          <p:bldP spid="20" grpId="0" animBg="1"/>
          <p:bldP spid="31" grpId="0"/>
          <p:bldP spid="32" grpId="0"/>
          <p:bldP spid="33" grpId="0"/>
          <p:bldP spid="34" grpId="0"/>
          <p:bldP spid="35" grpId="0"/>
          <p:bldP spid="36"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to="" calcmode="lin" valueType="num">
                                          <p:cBhvr>
                                            <p:cTn id="39" dur="2000" fill="hold">
                                              <p:stCondLst>
                                                <p:cond delay="0"/>
                                              </p:stCondLst>
                                            </p:cTn>
                                            <p:tgtEl>
                                              <p:spTgt spid="1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1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to="" calcmode="lin" valueType="num">
                                          <p:cBhvr>
                                            <p:cTn id="43" dur="2000" fill="hold">
                                              <p:stCondLst>
                                                <p:cond delay="0"/>
                                              </p:stCondLst>
                                            </p:cTn>
                                            <p:tgtEl>
                                              <p:spTgt spid="1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4" dur="2000" fill="hold">
                                              <p:stCondLst>
                                                <p:cond delay="0"/>
                                              </p:stCondLst>
                                            </p:cTn>
                                            <p:tgtEl>
                                              <p:spTgt spid="1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2000" fill="hold">
                                              <p:stCondLst>
                                                <p:cond delay="0"/>
                                              </p:stCondLst>
                                            </p:cTn>
                                            <p:tgtEl>
                                              <p:spTgt spid="1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8" dur="2000" fill="hold">
                                              <p:stCondLst>
                                                <p:cond delay="0"/>
                                              </p:stCondLst>
                                            </p:cTn>
                                            <p:tgtEl>
                                              <p:spTgt spid="1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to="" calcmode="lin" valueType="num">
                                          <p:cBhvr>
                                            <p:cTn id="51" dur="2000" fill="hold">
                                              <p:stCondLst>
                                                <p:cond delay="0"/>
                                              </p:stCondLst>
                                            </p:cTn>
                                            <p:tgtEl>
                                              <p:spTgt spid="1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2" dur="2000" fill="hold">
                                              <p:stCondLst>
                                                <p:cond delay="0"/>
                                              </p:stCondLst>
                                            </p:cTn>
                                            <p:tgtEl>
                                              <p:spTgt spid="1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to="" calcmode="lin" valueType="num">
                                          <p:cBhvr>
                                            <p:cTn id="55" dur="2000" fill="hold">
                                              <p:stCondLst>
                                                <p:cond delay="0"/>
                                              </p:stCondLst>
                                            </p:cTn>
                                            <p:tgtEl>
                                              <p:spTgt spid="1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6" dur="2000" fill="hold">
                                              <p:stCondLst>
                                                <p:cond delay="0"/>
                                              </p:stCondLst>
                                            </p:cTn>
                                            <p:tgtEl>
                                              <p:spTgt spid="1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to="" calcmode="lin" valueType="num">
                                          <p:cBhvr>
                                            <p:cTn id="59" dur="2000" fill="hold">
                                              <p:stCondLst>
                                                <p:cond delay="0"/>
                                              </p:stCondLst>
                                            </p:cTn>
                                            <p:tgtEl>
                                              <p:spTgt spid="1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0" dur="2000" fill="hold">
                                              <p:stCondLst>
                                                <p:cond delay="0"/>
                                              </p:stCondLst>
                                            </p:cTn>
                                            <p:tgtEl>
                                              <p:spTgt spid="1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to="" calcmode="lin" valueType="num">
                                          <p:cBhvr>
                                            <p:cTn id="63"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4"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to="" calcmode="lin" valueType="num">
                                          <p:cBhvr>
                                            <p:cTn id="67" dur="2000" fill="hold">
                                              <p:stCondLst>
                                                <p:cond delay="0"/>
                                              </p:stCondLst>
                                            </p:cTn>
                                            <p:tgtEl>
                                              <p:spTgt spid="2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8" dur="2000" fill="hold">
                                              <p:stCondLst>
                                                <p:cond delay="0"/>
                                              </p:stCondLst>
                                            </p:cTn>
                                            <p:tgtEl>
                                              <p:spTgt spid="2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9" presetID="0"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to="" calcmode="lin" valueType="num">
                                          <p:cBhvr>
                                            <p:cTn id="71" dur="2000" fill="hold">
                                              <p:stCondLst>
                                                <p:cond delay="0"/>
                                              </p:stCondLst>
                                            </p:cTn>
                                            <p:tgtEl>
                                              <p:spTgt spid="2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72" dur="2000" fill="hold">
                                              <p:stCondLst>
                                                <p:cond delay="0"/>
                                              </p:stCondLst>
                                            </p:cTn>
                                            <p:tgtEl>
                                              <p:spTgt spid="2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3" presetID="0"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to="" calcmode="lin" valueType="num">
                                          <p:cBhvr>
                                            <p:cTn id="75" dur="2000" fill="hold">
                                              <p:stCondLst>
                                                <p:cond delay="0"/>
                                              </p:stCondLst>
                                            </p:cTn>
                                            <p:tgtEl>
                                              <p:spTgt spid="2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76" dur="2000" fill="hold">
                                              <p:stCondLst>
                                                <p:cond delay="0"/>
                                              </p:stCondLst>
                                            </p:cTn>
                                            <p:tgtEl>
                                              <p:spTgt spid="2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7" presetID="0"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 to="" calcmode="lin" valueType="num">
                                          <p:cBhvr>
                                            <p:cTn id="79" dur="2000" fill="hold">
                                              <p:stCondLst>
                                                <p:cond delay="0"/>
                                              </p:stCondLst>
                                            </p:cTn>
                                            <p:tgtEl>
                                              <p:spTgt spid="3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0" dur="2000" fill="hold">
                                              <p:stCondLst>
                                                <p:cond delay="0"/>
                                              </p:stCondLst>
                                            </p:cTn>
                                            <p:tgtEl>
                                              <p:spTgt spid="3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1" presetID="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 to="" calcmode="lin" valueType="num">
                                          <p:cBhvr>
                                            <p:cTn id="83"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4"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5" presetID="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to="" calcmode="lin" valueType="num">
                                          <p:cBhvr>
                                            <p:cTn id="87" dur="2000" fill="hold">
                                              <p:stCondLst>
                                                <p:cond delay="0"/>
                                              </p:stCondLst>
                                            </p:cTn>
                                            <p:tgtEl>
                                              <p:spTgt spid="3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8" dur="2000" fill="hold">
                                              <p:stCondLst>
                                                <p:cond delay="0"/>
                                              </p:stCondLst>
                                            </p:cTn>
                                            <p:tgtEl>
                                              <p:spTgt spid="3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to="" calcmode="lin" valueType="num">
                                          <p:cBhvr>
                                            <p:cTn id="91" dur="2000" fill="hold">
                                              <p:stCondLst>
                                                <p:cond delay="0"/>
                                              </p:stCondLst>
                                            </p:cTn>
                                            <p:tgtEl>
                                              <p:spTgt spid="3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92" dur="2000" fill="hold">
                                              <p:stCondLst>
                                                <p:cond delay="0"/>
                                              </p:stCondLst>
                                            </p:cTn>
                                            <p:tgtEl>
                                              <p:spTgt spid="3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3" presetID="0" presetClass="entr" presetSubtype="0"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to="" calcmode="lin" valueType="num">
                                          <p:cBhvr>
                                            <p:cTn id="95"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96"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7" presetID="0"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to="" calcmode="lin" valueType="num">
                                          <p:cBhvr>
                                            <p:cTn id="99"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0"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1" presetID="0"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 to="" calcmode="lin" valueType="num">
                                          <p:cBhvr>
                                            <p:cTn id="103" dur="2000" fill="hold">
                                              <p:stCondLst>
                                                <p:cond delay="0"/>
                                              </p:stCondLst>
                                            </p:cTn>
                                            <p:tgtEl>
                                              <p:spTgt spid="3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4" dur="2000" fill="hold">
                                              <p:stCondLst>
                                                <p:cond delay="0"/>
                                              </p:stCondLst>
                                            </p:cTn>
                                            <p:tgtEl>
                                              <p:spTgt spid="3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5" presetID="0"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to="" calcmode="lin" valueType="num">
                                          <p:cBhvr>
                                            <p:cTn id="107" dur="2000" fill="hold">
                                              <p:stCondLst>
                                                <p:cond delay="0"/>
                                              </p:stCondLst>
                                            </p:cTn>
                                            <p:tgtEl>
                                              <p:spTgt spid="3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8" dur="2000" fill="hold">
                                              <p:stCondLst>
                                                <p:cond delay="0"/>
                                              </p:stCondLst>
                                            </p:cTn>
                                            <p:tgtEl>
                                              <p:spTgt spid="3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9" presetID="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 to="" calcmode="lin" valueType="num">
                                          <p:cBhvr>
                                            <p:cTn id="111" dur="2000" fill="hold">
                                              <p:stCondLst>
                                                <p:cond delay="0"/>
                                              </p:stCondLst>
                                            </p:cTn>
                                            <p:tgtEl>
                                              <p:spTgt spid="3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12" dur="2000" fill="hold">
                                              <p:stCondLst>
                                                <p:cond delay="0"/>
                                              </p:stCondLst>
                                            </p:cTn>
                                            <p:tgtEl>
                                              <p:spTgt spid="3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P spid="13" grpId="0" animBg="1"/>
          <p:bldP spid="14" grpId="0" animBg="1"/>
          <p:bldP spid="15" grpId="0" animBg="1"/>
          <p:bldP spid="16" grpId="0" animBg="1"/>
          <p:bldP spid="17" grpId="0" animBg="1"/>
          <p:bldP spid="18" grpId="0" animBg="1"/>
          <p:bldP spid="19" grpId="0" animBg="1"/>
          <p:bldP spid="20" grpId="0" animBg="1"/>
          <p:bldP spid="31" grpId="0"/>
          <p:bldP spid="32" grpId="0"/>
          <p:bldP spid="33" grpId="0"/>
          <p:bldP spid="34" grpId="0"/>
          <p:bldP spid="35" grpId="0"/>
          <p:bldP spid="36" grpId="0"/>
          <p:bldP spid="37" grpId="0"/>
          <p:bldP spid="3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形状 48">
            <a:extLst>
              <a:ext uri="{FF2B5EF4-FFF2-40B4-BE49-F238E27FC236}">
                <a16:creationId xmlns:a16="http://schemas.microsoft.com/office/drawing/2014/main" id="{E2441865-C47E-4E43-84D9-FC40669F0ACD}"/>
              </a:ext>
            </a:extLst>
          </p:cNvPr>
          <p:cNvSpPr/>
          <p:nvPr/>
        </p:nvSpPr>
        <p:spPr>
          <a:xfrm rot="2611115">
            <a:off x="-654571" y="5984267"/>
            <a:ext cx="2116013" cy="1056592"/>
          </a:xfrm>
          <a:custGeom>
            <a:avLst/>
            <a:gdLst>
              <a:gd name="connsiteX0" fmla="*/ 0 w 2116013"/>
              <a:gd name="connsiteY0" fmla="*/ 0 h 1056592"/>
              <a:gd name="connsiteX1" fmla="*/ 2116013 w 2116013"/>
              <a:gd name="connsiteY1" fmla="*/ 0 h 1056592"/>
              <a:gd name="connsiteX2" fmla="*/ 1003320 w 2116013"/>
              <a:gd name="connsiteY2" fmla="*/ 1056592 h 1056592"/>
            </a:gdLst>
            <a:ahLst/>
            <a:cxnLst>
              <a:cxn ang="0">
                <a:pos x="connsiteX0" y="connsiteY0"/>
              </a:cxn>
              <a:cxn ang="0">
                <a:pos x="connsiteX1" y="connsiteY1"/>
              </a:cxn>
              <a:cxn ang="0">
                <a:pos x="connsiteX2" y="connsiteY2"/>
              </a:cxn>
            </a:cxnLst>
            <a:rect l="l" t="t" r="r" b="b"/>
            <a:pathLst>
              <a:path w="2116013" h="1056592">
                <a:moveTo>
                  <a:pt x="0" y="0"/>
                </a:moveTo>
                <a:lnTo>
                  <a:pt x="2116013" y="0"/>
                </a:lnTo>
                <a:lnTo>
                  <a:pt x="1003320" y="105659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形状 49">
            <a:extLst>
              <a:ext uri="{FF2B5EF4-FFF2-40B4-BE49-F238E27FC236}">
                <a16:creationId xmlns:a16="http://schemas.microsoft.com/office/drawing/2014/main" id="{646A07C8-0CB4-433D-8288-B516AAF7C27D}"/>
              </a:ext>
            </a:extLst>
          </p:cNvPr>
          <p:cNvSpPr/>
          <p:nvPr/>
        </p:nvSpPr>
        <p:spPr>
          <a:xfrm rot="2611115">
            <a:off x="2408613" y="-761249"/>
            <a:ext cx="12037120" cy="5687118"/>
          </a:xfrm>
          <a:custGeom>
            <a:avLst/>
            <a:gdLst>
              <a:gd name="connsiteX0" fmla="*/ 0 w 12037120"/>
              <a:gd name="connsiteY0" fmla="*/ 5687118 h 5687118"/>
              <a:gd name="connsiteX1" fmla="*/ 5989080 w 12037120"/>
              <a:gd name="connsiteY1" fmla="*/ 0 h 5687118"/>
              <a:gd name="connsiteX2" fmla="*/ 8510153 w 12037120"/>
              <a:gd name="connsiteY2" fmla="*/ 0 h 5687118"/>
              <a:gd name="connsiteX3" fmla="*/ 12037120 w 12037120"/>
              <a:gd name="connsiteY3" fmla="*/ 3714235 h 5687118"/>
              <a:gd name="connsiteX4" fmla="*/ 9959485 w 12037120"/>
              <a:gd name="connsiteY4" fmla="*/ 5687118 h 568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7120" h="5687118">
                <a:moveTo>
                  <a:pt x="0" y="5687118"/>
                </a:moveTo>
                <a:lnTo>
                  <a:pt x="5989080" y="0"/>
                </a:lnTo>
                <a:lnTo>
                  <a:pt x="8510153" y="0"/>
                </a:lnTo>
                <a:lnTo>
                  <a:pt x="12037120" y="3714235"/>
                </a:lnTo>
                <a:lnTo>
                  <a:pt x="9959485" y="5687118"/>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0800000">
            <a:off x="1306738" y="2075849"/>
            <a:ext cx="9605101" cy="3528632"/>
          </a:xfrm>
          <a:prstGeom prst="roundRect">
            <a:avLst>
              <a:gd name="adj" fmla="val 50000"/>
            </a:avLst>
          </a:prstGeom>
          <a:gradFill>
            <a:gsLst>
              <a:gs pos="0">
                <a:srgbClr val="00B0F0">
                  <a:alpha val="0"/>
                </a:srgbClr>
              </a:gs>
              <a:gs pos="10000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7BF7C38-7E59-4F65-B5AC-A3663D097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042" y="2022430"/>
            <a:ext cx="3546915" cy="3546915"/>
          </a:xfrm>
          <a:custGeom>
            <a:avLst/>
            <a:gdLst>
              <a:gd name="connsiteX0" fmla="*/ 2072640 w 4145280"/>
              <a:gd name="connsiteY0" fmla="*/ 0 h 4145280"/>
              <a:gd name="connsiteX1" fmla="*/ 4145280 w 4145280"/>
              <a:gd name="connsiteY1" fmla="*/ 2072640 h 4145280"/>
              <a:gd name="connsiteX2" fmla="*/ 2072640 w 4145280"/>
              <a:gd name="connsiteY2" fmla="*/ 4145280 h 4145280"/>
              <a:gd name="connsiteX3" fmla="*/ 0 w 4145280"/>
              <a:gd name="connsiteY3" fmla="*/ 2072640 h 4145280"/>
              <a:gd name="connsiteX4" fmla="*/ 2072640 w 4145280"/>
              <a:gd name="connsiteY4" fmla="*/ 0 h 414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0" h="4145280">
                <a:moveTo>
                  <a:pt x="2072640" y="0"/>
                </a:moveTo>
                <a:cubicBezTo>
                  <a:pt x="3217328" y="0"/>
                  <a:pt x="4145280" y="927953"/>
                  <a:pt x="4145280" y="2072640"/>
                </a:cubicBezTo>
                <a:cubicBezTo>
                  <a:pt x="4145280" y="3217327"/>
                  <a:pt x="3217328" y="4145280"/>
                  <a:pt x="2072640" y="4145280"/>
                </a:cubicBezTo>
                <a:cubicBezTo>
                  <a:pt x="927952" y="4145280"/>
                  <a:pt x="0" y="3217327"/>
                  <a:pt x="0" y="2072640"/>
                </a:cubicBezTo>
                <a:cubicBezTo>
                  <a:pt x="0" y="927953"/>
                  <a:pt x="927952" y="0"/>
                  <a:pt x="2072640" y="0"/>
                </a:cubicBezTo>
                <a:close/>
              </a:path>
            </a:pathLst>
          </a:custGeom>
        </p:spPr>
      </p:pic>
      <p:sp>
        <p:nvSpPr>
          <p:cNvPr id="26" name="椭圆 25">
            <a:extLst>
              <a:ext uri="{FF2B5EF4-FFF2-40B4-BE49-F238E27FC236}">
                <a16:creationId xmlns:a16="http://schemas.microsoft.com/office/drawing/2014/main" id="{088097EF-61BF-40F2-9F1D-2938FE88B273}"/>
              </a:ext>
            </a:extLst>
          </p:cNvPr>
          <p:cNvSpPr/>
          <p:nvPr/>
        </p:nvSpPr>
        <p:spPr>
          <a:xfrm>
            <a:off x="1668517" y="2287905"/>
            <a:ext cx="3015964" cy="3015964"/>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6346401-177F-422F-BF59-95C15B1CDA35}"/>
              </a:ext>
            </a:extLst>
          </p:cNvPr>
          <p:cNvSpPr/>
          <p:nvPr/>
        </p:nvSpPr>
        <p:spPr>
          <a:xfrm>
            <a:off x="2119293" y="2864863"/>
            <a:ext cx="2285077" cy="1862048"/>
          </a:xfrm>
          <a:prstGeom prst="rect">
            <a:avLst/>
          </a:prstGeom>
          <a:effectLst/>
        </p:spPr>
        <p:txBody>
          <a:bodyPr wrap="square">
            <a:spAutoFit/>
          </a:bodyPr>
          <a:lstStyle/>
          <a:p>
            <a:pPr algn="dist">
              <a:defRPr/>
            </a:pPr>
            <a:r>
              <a:rPr lang="en-US" altLang="zh-CN"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04</a:t>
            </a:r>
            <a:endParaRPr lang="zh-CN" altLang="en-US"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p:txBody>
      </p:sp>
      <p:sp>
        <p:nvSpPr>
          <p:cNvPr id="6" name="椭圆 5">
            <a:extLst>
              <a:ext uri="{FF2B5EF4-FFF2-40B4-BE49-F238E27FC236}">
                <a16:creationId xmlns:a16="http://schemas.microsoft.com/office/drawing/2014/main" id="{C20C7102-1D46-4638-9F86-71B8FF2D008E}"/>
              </a:ext>
            </a:extLst>
          </p:cNvPr>
          <p:cNvSpPr/>
          <p:nvPr/>
        </p:nvSpPr>
        <p:spPr>
          <a:xfrm>
            <a:off x="9245340" y="2753571"/>
            <a:ext cx="906572" cy="906572"/>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a:spLocks noChangeAspect="1"/>
          </p:cNvSpPr>
          <p:nvPr/>
        </p:nvSpPr>
        <p:spPr>
          <a:xfrm>
            <a:off x="9894170" y="3261378"/>
            <a:ext cx="324000" cy="324000"/>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BA9C91-8135-4B3E-A2D0-EC2BDC2DEDCB}"/>
              </a:ext>
            </a:extLst>
          </p:cNvPr>
          <p:cNvSpPr/>
          <p:nvPr/>
        </p:nvSpPr>
        <p:spPr>
          <a:xfrm>
            <a:off x="5098040" y="2759506"/>
            <a:ext cx="4793054" cy="1446550"/>
          </a:xfrm>
          <a:prstGeom prst="rect">
            <a:avLst/>
          </a:prstGeom>
          <a:effectLst>
            <a:outerShdw blurRad="63500" dist="76200" dir="5400000" algn="tl" rotWithShape="0">
              <a:schemeClr val="bg1">
                <a:alpha val="20000"/>
              </a:schemeClr>
            </a:outerShdw>
          </a:effectLst>
        </p:spPr>
        <p:txBody>
          <a:bodyPr wrap="square">
            <a:spAutoFit/>
          </a:bodyPr>
          <a:lstStyle/>
          <a:p>
            <a:pPr algn="dist"/>
            <a:r>
              <a:rPr lang="zh-CN" altLang="en-US" sz="8800" spc="-300">
                <a:solidFill>
                  <a:schemeClr val="bg1"/>
                </a:solidFill>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作品展示</a:t>
            </a:r>
            <a:endParaRPr lang="zh-CN" altLang="en-US" sz="8800" spc="-300" dirty="0">
              <a:solidFill>
                <a:schemeClr val="bg1"/>
              </a:solidFill>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p:txBody>
      </p:sp>
      <p:sp>
        <p:nvSpPr>
          <p:cNvPr id="39" name="TextBox 26">
            <a:extLst>
              <a:ext uri="{FF2B5EF4-FFF2-40B4-BE49-F238E27FC236}">
                <a16:creationId xmlns:a16="http://schemas.microsoft.com/office/drawing/2014/main" id="{D995817C-9CB9-438D-B37B-0440B344E689}"/>
              </a:ext>
            </a:extLst>
          </p:cNvPr>
          <p:cNvSpPr txBox="1"/>
          <p:nvPr/>
        </p:nvSpPr>
        <p:spPr>
          <a:xfrm>
            <a:off x="5198124" y="4132243"/>
            <a:ext cx="4592887" cy="523220"/>
          </a:xfrm>
          <a:prstGeom prst="rect">
            <a:avLst/>
          </a:prstGeom>
          <a:noFill/>
        </p:spPr>
        <p:txBody>
          <a:bodyPr wrap="square" rtlCol="0">
            <a:spAutoFit/>
          </a:bodyPr>
          <a:lstStyle/>
          <a:p>
            <a:pPr algn="dist"/>
            <a:r>
              <a:rPr lang="en-US" altLang="zh-CN"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PART TWO</a:t>
            </a:r>
            <a:endParaRPr lang="zh-CN" altLang="en-US"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Tree>
    <p:extLst>
      <p:ext uri="{BB962C8B-B14F-4D97-AF65-F5344CB8AC3E}">
        <p14:creationId xmlns:p14="http://schemas.microsoft.com/office/powerpoint/2010/main" val="214301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9" y="416291"/>
            <a:ext cx="3909648" cy="646331"/>
          </a:xfrm>
          <a:prstGeom prst="rect">
            <a:avLst/>
          </a:prstGeom>
          <a:noFill/>
        </p:spPr>
        <p:txBody>
          <a:bodyPr wrap="square" rtlCol="0">
            <a:spAutoFit/>
          </a:bodyPr>
          <a:lstStyle/>
          <a:p>
            <a:pPr algn="dist"/>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用户截图</a:t>
            </a: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9"/>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10"/>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11"/>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8"/>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 name="图片 3">
            <a:extLst>
              <a:ext uri="{FF2B5EF4-FFF2-40B4-BE49-F238E27FC236}">
                <a16:creationId xmlns:a16="http://schemas.microsoft.com/office/drawing/2014/main" id="{8EAF741A-8B88-49D3-874B-95CE4DA314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0983" y="1370830"/>
            <a:ext cx="2378574" cy="5039629"/>
          </a:xfrm>
          <a:prstGeom prst="rect">
            <a:avLst/>
          </a:prstGeom>
        </p:spPr>
      </p:pic>
      <p:pic>
        <p:nvPicPr>
          <p:cNvPr id="8" name="图片 7">
            <a:extLst>
              <a:ext uri="{FF2B5EF4-FFF2-40B4-BE49-F238E27FC236}">
                <a16:creationId xmlns:a16="http://schemas.microsoft.com/office/drawing/2014/main" id="{F49D30D7-D1E8-43AA-B110-7F1CE9458C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74460" y="1423953"/>
            <a:ext cx="2378573" cy="5039626"/>
          </a:xfrm>
          <a:prstGeom prst="rect">
            <a:avLst/>
          </a:prstGeom>
        </p:spPr>
      </p:pic>
      <p:pic>
        <p:nvPicPr>
          <p:cNvPr id="10" name="图片 9">
            <a:extLst>
              <a:ext uri="{FF2B5EF4-FFF2-40B4-BE49-F238E27FC236}">
                <a16:creationId xmlns:a16="http://schemas.microsoft.com/office/drawing/2014/main" id="{224F83B6-A4EB-47CF-B15D-A073F60C9BE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9804" y="1390925"/>
            <a:ext cx="2378572" cy="5039626"/>
          </a:xfrm>
          <a:prstGeom prst="rect">
            <a:avLst/>
          </a:prstGeom>
        </p:spPr>
      </p:pic>
    </p:spTree>
    <p:extLst>
      <p:ext uri="{BB962C8B-B14F-4D97-AF65-F5344CB8AC3E}">
        <p14:creationId xmlns:p14="http://schemas.microsoft.com/office/powerpoint/2010/main" val="40010650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14:bounceEnd="38000">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14:bounceEnd="38000">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14:bounceEnd="38000">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14:presetBounceEnd="38000">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14:bounceEnd="38000">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14:bounceEnd="38000">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14:bounceEnd="38000">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14:bounceEnd="38000">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14:presetBounceEnd="38000">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14:bounceEnd="38000">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FB3B779C-3637-46BC-8987-8D61436C342F}"/>
              </a:ext>
            </a:extLst>
          </p:cNvPr>
          <p:cNvSpPr/>
          <p:nvPr/>
        </p:nvSpPr>
        <p:spPr>
          <a:xfrm rot="18900000">
            <a:off x="-630007" y="-1516702"/>
            <a:ext cx="13470384" cy="9909774"/>
          </a:xfrm>
          <a:custGeom>
            <a:avLst/>
            <a:gdLst>
              <a:gd name="connsiteX0" fmla="*/ 6642634 w 13470384"/>
              <a:gd name="connsiteY0" fmla="*/ 0 h 9909774"/>
              <a:gd name="connsiteX1" fmla="*/ 13470384 w 13470384"/>
              <a:gd name="connsiteY1" fmla="*/ 6827751 h 9909774"/>
              <a:gd name="connsiteX2" fmla="*/ 10388361 w 13470384"/>
              <a:gd name="connsiteY2" fmla="*/ 9909774 h 9909774"/>
              <a:gd name="connsiteX3" fmla="*/ 6853730 w 13470384"/>
              <a:gd name="connsiteY3" fmla="*/ 9909773 h 9909774"/>
              <a:gd name="connsiteX4" fmla="*/ 0 w 13470384"/>
              <a:gd name="connsiteY4" fmla="*/ 3056043 h 9909774"/>
              <a:gd name="connsiteX5" fmla="*/ 2980943 w 13470384"/>
              <a:gd name="connsiteY5" fmla="*/ 75100 h 9909774"/>
              <a:gd name="connsiteX6" fmla="*/ 3081785 w 13470384"/>
              <a:gd name="connsiteY6" fmla="*/ 57092 h 9909774"/>
              <a:gd name="connsiteX7" fmla="*/ 3836365 w 13470384"/>
              <a:gd name="connsiteY7" fmla="*/ 0 h 990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0384" h="9909774">
                <a:moveTo>
                  <a:pt x="6642634" y="0"/>
                </a:moveTo>
                <a:lnTo>
                  <a:pt x="13470384" y="6827751"/>
                </a:lnTo>
                <a:lnTo>
                  <a:pt x="10388361" y="9909774"/>
                </a:lnTo>
                <a:lnTo>
                  <a:pt x="6853730" y="9909773"/>
                </a:lnTo>
                <a:lnTo>
                  <a:pt x="0" y="3056043"/>
                </a:lnTo>
                <a:lnTo>
                  <a:pt x="2980943" y="75100"/>
                </a:lnTo>
                <a:lnTo>
                  <a:pt x="3081785" y="57092"/>
                </a:lnTo>
                <a:cubicBezTo>
                  <a:pt x="3327823" y="19498"/>
                  <a:pt x="3579817" y="0"/>
                  <a:pt x="3836365" y="0"/>
                </a:cubicBez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8900000">
            <a:off x="6804530" y="833047"/>
            <a:ext cx="5966590" cy="3528632"/>
          </a:xfrm>
          <a:prstGeom prst="roundRect">
            <a:avLst>
              <a:gd name="adj" fmla="val 50000"/>
            </a:avLst>
          </a:prstGeom>
          <a:gradFill>
            <a:gsLst>
              <a:gs pos="0">
                <a:schemeClr val="bg1">
                  <a:alpha val="0"/>
                </a:schemeClr>
              </a:gs>
              <a:gs pos="100000">
                <a:schemeClr val="bg1">
                  <a:alpha val="62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20C7102-1D46-4638-9F86-71B8FF2D008E}"/>
              </a:ext>
            </a:extLst>
          </p:cNvPr>
          <p:cNvSpPr/>
          <p:nvPr/>
        </p:nvSpPr>
        <p:spPr>
          <a:xfrm>
            <a:off x="2479535" y="703385"/>
            <a:ext cx="1443016" cy="1443016"/>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F5799BD-8C6E-4805-BE2F-DAD209683F8F}"/>
              </a:ext>
            </a:extLst>
          </p:cNvPr>
          <p:cNvSpPr>
            <a:spLocks noChangeAspect="1"/>
          </p:cNvSpPr>
          <p:nvPr/>
        </p:nvSpPr>
        <p:spPr>
          <a:xfrm>
            <a:off x="7666808" y="5523410"/>
            <a:ext cx="792000" cy="792000"/>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p:nvPr/>
        </p:nvSpPr>
        <p:spPr>
          <a:xfrm>
            <a:off x="1054236" y="5604578"/>
            <a:ext cx="515484" cy="515484"/>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10">
            <a:extLst>
              <a:ext uri="{FF2B5EF4-FFF2-40B4-BE49-F238E27FC236}">
                <a16:creationId xmlns:a16="http://schemas.microsoft.com/office/drawing/2014/main" id="{66D2C7EB-481C-4260-840A-08E004818D1E}"/>
              </a:ext>
            </a:extLst>
          </p:cNvPr>
          <p:cNvSpPr/>
          <p:nvPr/>
        </p:nvSpPr>
        <p:spPr>
          <a:xfrm>
            <a:off x="176226" y="2143511"/>
            <a:ext cx="2748949" cy="760385"/>
          </a:xfrm>
          <a:custGeom>
            <a:avLst/>
            <a:gdLst>
              <a:gd name="connsiteX0" fmla="*/ 13153 w 2405302"/>
              <a:gd name="connsiteY0" fmla="*/ 470650 h 760385"/>
              <a:gd name="connsiteX1" fmla="*/ 132416 w 2405302"/>
              <a:gd name="connsiteY1" fmla="*/ 142265 h 760385"/>
              <a:gd name="connsiteX2" fmla="*/ 335441 w 2405302"/>
              <a:gd name="connsiteY2" fmla="*/ 0 h 760385"/>
              <a:gd name="connsiteX3" fmla="*/ 2189125 w 2405302"/>
              <a:gd name="connsiteY3" fmla="*/ 0 h 760385"/>
              <a:gd name="connsiteX4" fmla="*/ 2392150 w 2405302"/>
              <a:gd name="connsiteY4" fmla="*/ 289735 h 760385"/>
              <a:gd name="connsiteX5" fmla="*/ 2272887 w 2405302"/>
              <a:gd name="connsiteY5" fmla="*/ 618120 h 760385"/>
              <a:gd name="connsiteX6" fmla="*/ 2069862 w 2405302"/>
              <a:gd name="connsiteY6" fmla="*/ 760385 h 760385"/>
              <a:gd name="connsiteX7" fmla="*/ 216178 w 2405302"/>
              <a:gd name="connsiteY7" fmla="*/ 760385 h 760385"/>
              <a:gd name="connsiteX8" fmla="*/ 13153 w 2405302"/>
              <a:gd name="connsiteY8" fmla="*/ 470650 h 76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5302" h="760385">
                <a:moveTo>
                  <a:pt x="13153" y="470650"/>
                </a:moveTo>
                <a:lnTo>
                  <a:pt x="132416" y="142265"/>
                </a:lnTo>
                <a:cubicBezTo>
                  <a:pt x="163417" y="56906"/>
                  <a:pt x="244627" y="0"/>
                  <a:pt x="335441" y="0"/>
                </a:cubicBezTo>
                <a:lnTo>
                  <a:pt x="2189125" y="0"/>
                </a:lnTo>
                <a:cubicBezTo>
                  <a:pt x="2338935" y="0"/>
                  <a:pt x="2443290" y="148924"/>
                  <a:pt x="2392150" y="289735"/>
                </a:cubicBezTo>
                <a:lnTo>
                  <a:pt x="2272887" y="618120"/>
                </a:lnTo>
                <a:cubicBezTo>
                  <a:pt x="2241886" y="703479"/>
                  <a:pt x="2160676" y="760385"/>
                  <a:pt x="2069862" y="760385"/>
                </a:cubicBezTo>
                <a:lnTo>
                  <a:pt x="216178" y="760385"/>
                </a:lnTo>
                <a:cubicBezTo>
                  <a:pt x="66368" y="760385"/>
                  <a:pt x="-37987" y="611461"/>
                  <a:pt x="13153" y="470650"/>
                </a:cubicBezTo>
              </a:path>
            </a:pathLst>
          </a:custGeom>
          <a:noFill/>
          <a:ln>
            <a:noFill/>
          </a:ln>
          <a:effectLst>
            <a:outerShdw blurRad="114300" dist="190500" dir="8100000" algn="tr" rotWithShape="0">
              <a:srgbClr val="38EF7D">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bg1"/>
              </a:solidFill>
              <a:latin typeface="Roboto Th" pitchFamily="2" charset="0"/>
              <a:ea typeface="OPPOSans L" panose="00020600040101010101" pitchFamily="18" charset="-122"/>
              <a:sym typeface="OPPOSans L" panose="00020600040101010101" pitchFamily="18" charset="-122"/>
            </a:endParaRPr>
          </a:p>
        </p:txBody>
      </p:sp>
      <p:sp>
        <p:nvSpPr>
          <p:cNvPr id="10" name="TextBox 26">
            <a:extLst>
              <a:ext uri="{FF2B5EF4-FFF2-40B4-BE49-F238E27FC236}">
                <a16:creationId xmlns:a16="http://schemas.microsoft.com/office/drawing/2014/main" id="{5550704D-FA48-4CAC-870A-C63630EFF32F}"/>
              </a:ext>
            </a:extLst>
          </p:cNvPr>
          <p:cNvSpPr txBox="1"/>
          <p:nvPr/>
        </p:nvSpPr>
        <p:spPr>
          <a:xfrm>
            <a:off x="487535" y="4099140"/>
            <a:ext cx="5943221" cy="338554"/>
          </a:xfrm>
          <a:prstGeom prst="rect">
            <a:avLst/>
          </a:prstGeom>
          <a:noFill/>
        </p:spPr>
        <p:txBody>
          <a:bodyPr wrap="square" rtlCol="0">
            <a:spAutoFit/>
          </a:bodyPr>
          <a:lstStyle/>
          <a:p>
            <a:pPr algn="dist"/>
            <a:r>
              <a:rPr lang="en-US" altLang="zh-CN" sz="1600"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BUSINESS REPORT OR PLAY FOR WORK</a:t>
            </a:r>
            <a:endParaRPr lang="zh-CN" altLang="en-US" sz="1600"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
        <p:nvSpPr>
          <p:cNvPr id="11" name="矩形 10">
            <a:extLst>
              <a:ext uri="{FF2B5EF4-FFF2-40B4-BE49-F238E27FC236}">
                <a16:creationId xmlns:a16="http://schemas.microsoft.com/office/drawing/2014/main" id="{F61B81D8-1F2E-4A26-8F7D-E3B132CE4F7A}"/>
              </a:ext>
            </a:extLst>
          </p:cNvPr>
          <p:cNvSpPr/>
          <p:nvPr/>
        </p:nvSpPr>
        <p:spPr>
          <a:xfrm>
            <a:off x="558497" y="2778243"/>
            <a:ext cx="5666216" cy="1446550"/>
          </a:xfrm>
          <a:prstGeom prst="rect">
            <a:avLst/>
          </a:prstGeom>
          <a:effectLst/>
        </p:spPr>
        <p:txBody>
          <a:bodyPr wrap="square">
            <a:spAutoFit/>
          </a:bodyPr>
          <a:lstStyle/>
          <a:p>
            <a:pPr algn="dist">
              <a:defRPr/>
            </a:pPr>
            <a:r>
              <a:rPr lang="zh-CN" altLang="en-US" sz="8800" spc="-300" dirty="0">
                <a:solidFill>
                  <a:schemeClr val="bg1"/>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谢谢</a:t>
            </a:r>
          </a:p>
        </p:txBody>
      </p:sp>
      <p:sp>
        <p:nvSpPr>
          <p:cNvPr id="12" name="文本框 11">
            <a:extLst>
              <a:ext uri="{FF2B5EF4-FFF2-40B4-BE49-F238E27FC236}">
                <a16:creationId xmlns:a16="http://schemas.microsoft.com/office/drawing/2014/main" id="{A4848D7B-CA7F-4009-8478-8B6367BA632E}"/>
              </a:ext>
            </a:extLst>
          </p:cNvPr>
          <p:cNvSpPr txBox="1"/>
          <p:nvPr/>
        </p:nvSpPr>
        <p:spPr>
          <a:xfrm>
            <a:off x="558497" y="4692346"/>
            <a:ext cx="2022446" cy="476071"/>
          </a:xfrm>
          <a:prstGeom prst="roundRect">
            <a:avLst>
              <a:gd name="adj" fmla="val 50000"/>
            </a:avLst>
          </a:prstGeom>
          <a:solidFill>
            <a:schemeClr val="bg1"/>
          </a:solid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latin typeface="OPPOSans R" panose="00020600040101010101" pitchFamily="18" charset="-122"/>
                <a:ea typeface="OPPOSans R" panose="00020600040101010101" pitchFamily="18" charset="-122"/>
                <a:cs typeface="+mn-ea"/>
                <a:sym typeface="OPPOSans R" panose="00020600040101010101" pitchFamily="18" charset="-122"/>
              </a:rPr>
              <a:t>汇报人：周旋</a:t>
            </a:r>
          </a:p>
        </p:txBody>
      </p:sp>
      <p:cxnSp>
        <p:nvCxnSpPr>
          <p:cNvPr id="18" name="直接连接符 17">
            <a:extLst>
              <a:ext uri="{FF2B5EF4-FFF2-40B4-BE49-F238E27FC236}">
                <a16:creationId xmlns:a16="http://schemas.microsoft.com/office/drawing/2014/main" id="{008895BF-896D-4B27-BB7F-162632F49719}"/>
              </a:ext>
            </a:extLst>
          </p:cNvPr>
          <p:cNvCxnSpPr>
            <a:cxnSpLocks/>
          </p:cNvCxnSpPr>
          <p:nvPr/>
        </p:nvCxnSpPr>
        <p:spPr>
          <a:xfrm flipH="1">
            <a:off x="5235186" y="-22406"/>
            <a:ext cx="1898064" cy="1851949"/>
          </a:xfrm>
          <a:prstGeom prst="line">
            <a:avLst/>
          </a:prstGeom>
          <a:ln>
            <a:solidFill>
              <a:schemeClr val="bg1">
                <a:alpha val="62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739FD00-1319-4D2C-9F29-5B77E10D96C9}"/>
              </a:ext>
            </a:extLst>
          </p:cNvPr>
          <p:cNvCxnSpPr>
            <a:cxnSpLocks/>
          </p:cNvCxnSpPr>
          <p:nvPr/>
        </p:nvCxnSpPr>
        <p:spPr>
          <a:xfrm flipH="1">
            <a:off x="6928372" y="-22406"/>
            <a:ext cx="949032" cy="925975"/>
          </a:xfrm>
          <a:prstGeom prst="line">
            <a:avLst/>
          </a:prstGeom>
          <a:ln>
            <a:solidFill>
              <a:schemeClr val="bg1">
                <a:alpha val="62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F08F939-CE49-4A75-91D7-E32FDAA5000F}"/>
              </a:ext>
            </a:extLst>
          </p:cNvPr>
          <p:cNvCxnSpPr>
            <a:cxnSpLocks/>
          </p:cNvCxnSpPr>
          <p:nvPr/>
        </p:nvCxnSpPr>
        <p:spPr>
          <a:xfrm flipH="1">
            <a:off x="2937466" y="4941340"/>
            <a:ext cx="1898064" cy="1851949"/>
          </a:xfrm>
          <a:prstGeom prst="line">
            <a:avLst/>
          </a:prstGeom>
          <a:ln>
            <a:solidFill>
              <a:schemeClr val="bg1">
                <a:alpha val="62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FCE7448-99EE-4EB5-80BE-33207DFE8B54}"/>
              </a:ext>
            </a:extLst>
          </p:cNvPr>
          <p:cNvCxnSpPr>
            <a:cxnSpLocks/>
          </p:cNvCxnSpPr>
          <p:nvPr/>
        </p:nvCxnSpPr>
        <p:spPr>
          <a:xfrm flipH="1">
            <a:off x="2118370" y="5916660"/>
            <a:ext cx="949032" cy="925975"/>
          </a:xfrm>
          <a:prstGeom prst="line">
            <a:avLst/>
          </a:prstGeom>
          <a:ln>
            <a:solidFill>
              <a:schemeClr val="bg1">
                <a:alpha val="62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88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animBg="1"/>
      <p:bldP spid="9" grpId="0"/>
      <p:bldP spid="10" grpId="0"/>
      <p:bldP spid="11"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梯形 18">
            <a:extLst>
              <a:ext uri="{FF2B5EF4-FFF2-40B4-BE49-F238E27FC236}">
                <a16:creationId xmlns:a16="http://schemas.microsoft.com/office/drawing/2014/main" id="{141F7F02-1094-40A4-AA8F-F77516C97ADA}"/>
              </a:ext>
            </a:extLst>
          </p:cNvPr>
          <p:cNvSpPr/>
          <p:nvPr/>
        </p:nvSpPr>
        <p:spPr>
          <a:xfrm rot="18900000">
            <a:off x="-1656805" y="1651871"/>
            <a:ext cx="8346485" cy="1851949"/>
          </a:xfrm>
          <a:prstGeom prst="trapezoid">
            <a:avLst>
              <a:gd name="adj" fmla="val 10746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8900000">
            <a:off x="-218234" y="2165681"/>
            <a:ext cx="5966590" cy="3528632"/>
          </a:xfrm>
          <a:prstGeom prst="roundRect">
            <a:avLst>
              <a:gd name="adj" fmla="val 50000"/>
            </a:avLst>
          </a:prstGeom>
          <a:gradFill>
            <a:gsLst>
              <a:gs pos="0">
                <a:srgbClr val="71DAFF"/>
              </a:gs>
              <a:gs pos="100000">
                <a:srgbClr val="00B0F0">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008895BF-896D-4B27-BB7F-162632F49719}"/>
              </a:ext>
            </a:extLst>
          </p:cNvPr>
          <p:cNvCxnSpPr>
            <a:cxnSpLocks/>
          </p:cNvCxnSpPr>
          <p:nvPr/>
        </p:nvCxnSpPr>
        <p:spPr>
          <a:xfrm flipH="1">
            <a:off x="5571358" y="0"/>
            <a:ext cx="1898064" cy="1851949"/>
          </a:xfrm>
          <a:prstGeom prst="line">
            <a:avLst/>
          </a:prstGeom>
          <a:ln>
            <a:solidFill>
              <a:srgbClr val="00B0F0"/>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739FD00-1319-4D2C-9F29-5B77E10D96C9}"/>
              </a:ext>
            </a:extLst>
          </p:cNvPr>
          <p:cNvCxnSpPr>
            <a:cxnSpLocks/>
          </p:cNvCxnSpPr>
          <p:nvPr/>
        </p:nvCxnSpPr>
        <p:spPr>
          <a:xfrm flipH="1">
            <a:off x="7264544" y="0"/>
            <a:ext cx="949032" cy="925975"/>
          </a:xfrm>
          <a:prstGeom prst="line">
            <a:avLst/>
          </a:prstGeom>
          <a:ln>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 name="梯形 2">
            <a:extLst>
              <a:ext uri="{FF2B5EF4-FFF2-40B4-BE49-F238E27FC236}">
                <a16:creationId xmlns:a16="http://schemas.microsoft.com/office/drawing/2014/main" id="{0C08A4C6-73FA-4FF8-A053-077846372E52}"/>
              </a:ext>
            </a:extLst>
          </p:cNvPr>
          <p:cNvSpPr/>
          <p:nvPr/>
        </p:nvSpPr>
        <p:spPr>
          <a:xfrm rot="18900000">
            <a:off x="-2164049" y="1280474"/>
            <a:ext cx="8346485" cy="1851949"/>
          </a:xfrm>
          <a:prstGeom prst="trapezoid">
            <a:avLst>
              <a:gd name="adj" fmla="val 107468"/>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5" name="图片 4">
            <a:extLst>
              <a:ext uri="{FF2B5EF4-FFF2-40B4-BE49-F238E27FC236}">
                <a16:creationId xmlns:a16="http://schemas.microsoft.com/office/drawing/2014/main" id="{E7BF7C38-7E59-4F65-B5AC-A3663D097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422" y="1268050"/>
            <a:ext cx="3546915" cy="3546915"/>
          </a:xfrm>
          <a:custGeom>
            <a:avLst/>
            <a:gdLst>
              <a:gd name="connsiteX0" fmla="*/ 2072640 w 4145280"/>
              <a:gd name="connsiteY0" fmla="*/ 0 h 4145280"/>
              <a:gd name="connsiteX1" fmla="*/ 4145280 w 4145280"/>
              <a:gd name="connsiteY1" fmla="*/ 2072640 h 4145280"/>
              <a:gd name="connsiteX2" fmla="*/ 2072640 w 4145280"/>
              <a:gd name="connsiteY2" fmla="*/ 4145280 h 4145280"/>
              <a:gd name="connsiteX3" fmla="*/ 0 w 4145280"/>
              <a:gd name="connsiteY3" fmla="*/ 2072640 h 4145280"/>
              <a:gd name="connsiteX4" fmla="*/ 2072640 w 4145280"/>
              <a:gd name="connsiteY4" fmla="*/ 0 h 414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0" h="4145280">
                <a:moveTo>
                  <a:pt x="2072640" y="0"/>
                </a:moveTo>
                <a:cubicBezTo>
                  <a:pt x="3217328" y="0"/>
                  <a:pt x="4145280" y="927953"/>
                  <a:pt x="4145280" y="2072640"/>
                </a:cubicBezTo>
                <a:cubicBezTo>
                  <a:pt x="4145280" y="3217327"/>
                  <a:pt x="3217328" y="4145280"/>
                  <a:pt x="2072640" y="4145280"/>
                </a:cubicBezTo>
                <a:cubicBezTo>
                  <a:pt x="927952" y="4145280"/>
                  <a:pt x="0" y="3217327"/>
                  <a:pt x="0" y="2072640"/>
                </a:cubicBezTo>
                <a:cubicBezTo>
                  <a:pt x="0" y="927953"/>
                  <a:pt x="927952" y="0"/>
                  <a:pt x="2072640" y="0"/>
                </a:cubicBezTo>
                <a:close/>
              </a:path>
            </a:pathLst>
          </a:custGeom>
        </p:spPr>
      </p:pic>
      <p:sp>
        <p:nvSpPr>
          <p:cNvPr id="26" name="椭圆 25">
            <a:extLst>
              <a:ext uri="{FF2B5EF4-FFF2-40B4-BE49-F238E27FC236}">
                <a16:creationId xmlns:a16="http://schemas.microsoft.com/office/drawing/2014/main" id="{088097EF-61BF-40F2-9F1D-2938FE88B273}"/>
              </a:ext>
            </a:extLst>
          </p:cNvPr>
          <p:cNvSpPr/>
          <p:nvPr/>
        </p:nvSpPr>
        <p:spPr>
          <a:xfrm>
            <a:off x="2197897" y="1521881"/>
            <a:ext cx="3015964" cy="3015964"/>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6346401-177F-422F-BF59-95C15B1CDA35}"/>
              </a:ext>
            </a:extLst>
          </p:cNvPr>
          <p:cNvSpPr/>
          <p:nvPr/>
        </p:nvSpPr>
        <p:spPr>
          <a:xfrm>
            <a:off x="2648674" y="2206448"/>
            <a:ext cx="2114410" cy="1323439"/>
          </a:xfrm>
          <a:prstGeom prst="rect">
            <a:avLst/>
          </a:prstGeom>
          <a:effectLst/>
        </p:spPr>
        <p:txBody>
          <a:bodyPr wrap="square">
            <a:spAutoFit/>
          </a:bodyPr>
          <a:lstStyle/>
          <a:p>
            <a:pPr algn="dist">
              <a:defRPr/>
            </a:pPr>
            <a:r>
              <a:rPr lang="zh-CN" altLang="en-US" sz="80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目录</a:t>
            </a:r>
          </a:p>
        </p:txBody>
      </p:sp>
      <p:sp>
        <p:nvSpPr>
          <p:cNvPr id="24" name="TextBox 26">
            <a:extLst>
              <a:ext uri="{FF2B5EF4-FFF2-40B4-BE49-F238E27FC236}">
                <a16:creationId xmlns:a16="http://schemas.microsoft.com/office/drawing/2014/main" id="{F5F5AC8C-54B0-451C-BB8A-0D1D26557C5B}"/>
              </a:ext>
            </a:extLst>
          </p:cNvPr>
          <p:cNvSpPr txBox="1"/>
          <p:nvPr/>
        </p:nvSpPr>
        <p:spPr>
          <a:xfrm>
            <a:off x="2587855" y="3560367"/>
            <a:ext cx="2236049" cy="461665"/>
          </a:xfrm>
          <a:prstGeom prst="rect">
            <a:avLst/>
          </a:prstGeom>
          <a:noFill/>
        </p:spPr>
        <p:txBody>
          <a:bodyPr wrap="square" rtlCol="0">
            <a:spAutoFit/>
          </a:bodyPr>
          <a:lstStyle/>
          <a:p>
            <a:pPr algn="dist"/>
            <a:r>
              <a:rPr lang="en-US" altLang="zh-CN" sz="2400" dirty="0">
                <a:solidFill>
                  <a:schemeClr val="bg2">
                    <a:lumMod val="1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rPr>
              <a:t>CONTENTS</a:t>
            </a:r>
            <a:endParaRPr lang="zh-CN" altLang="en-US" sz="2400" dirty="0">
              <a:solidFill>
                <a:schemeClr val="bg2">
                  <a:lumMod val="1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cxnSp>
        <p:nvCxnSpPr>
          <p:cNvPr id="25" name="直接连接符 24">
            <a:extLst>
              <a:ext uri="{FF2B5EF4-FFF2-40B4-BE49-F238E27FC236}">
                <a16:creationId xmlns:a16="http://schemas.microsoft.com/office/drawing/2014/main" id="{266A7051-3B96-41B9-81D2-4D42E31EBD01}"/>
              </a:ext>
            </a:extLst>
          </p:cNvPr>
          <p:cNvCxnSpPr/>
          <p:nvPr/>
        </p:nvCxnSpPr>
        <p:spPr>
          <a:xfrm>
            <a:off x="3345879" y="3414944"/>
            <a:ext cx="720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FCE7448-99EE-4EB5-80BE-33207DFE8B54}"/>
              </a:ext>
            </a:extLst>
          </p:cNvPr>
          <p:cNvCxnSpPr>
            <a:cxnSpLocks/>
          </p:cNvCxnSpPr>
          <p:nvPr/>
        </p:nvCxnSpPr>
        <p:spPr>
          <a:xfrm flipH="1">
            <a:off x="10719150" y="5908116"/>
            <a:ext cx="1011120" cy="986555"/>
          </a:xfrm>
          <a:prstGeom prst="line">
            <a:avLst/>
          </a:prstGeom>
          <a:ln>
            <a:solidFill>
              <a:srgbClr val="00B0F0"/>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B27FF01-443D-4558-B5CA-380E5E6A2720}"/>
              </a:ext>
            </a:extLst>
          </p:cNvPr>
          <p:cNvCxnSpPr>
            <a:cxnSpLocks/>
          </p:cNvCxnSpPr>
          <p:nvPr/>
        </p:nvCxnSpPr>
        <p:spPr>
          <a:xfrm flipH="1">
            <a:off x="10244634" y="5968696"/>
            <a:ext cx="949032" cy="925975"/>
          </a:xfrm>
          <a:prstGeom prst="line">
            <a:avLst/>
          </a:prstGeom>
          <a:ln>
            <a:solidFill>
              <a:schemeClr val="bg1">
                <a:lumMod val="75000"/>
                <a:alpha val="62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956C927-1DB7-40DF-AC89-12CD4B1865AC}"/>
              </a:ext>
            </a:extLst>
          </p:cNvPr>
          <p:cNvSpPr/>
          <p:nvPr/>
        </p:nvSpPr>
        <p:spPr>
          <a:xfrm>
            <a:off x="7803739" y="1135569"/>
            <a:ext cx="745894" cy="745894"/>
          </a:xfrm>
          <a:prstGeom prst="ellipse">
            <a:avLst/>
          </a:prstGeom>
          <a:solidFill>
            <a:srgbClr val="00B0F0"/>
          </a:solidFill>
          <a:ln>
            <a:noFill/>
          </a:ln>
          <a:effectLst>
            <a:outerShdw blurRad="1143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30">
            <a:extLst>
              <a:ext uri="{FF2B5EF4-FFF2-40B4-BE49-F238E27FC236}">
                <a16:creationId xmlns:a16="http://schemas.microsoft.com/office/drawing/2014/main" id="{707AFF20-8EAC-4182-BB38-00AF06E6F6BE}"/>
              </a:ext>
            </a:extLst>
          </p:cNvPr>
          <p:cNvSpPr txBox="1"/>
          <p:nvPr/>
        </p:nvSpPr>
        <p:spPr>
          <a:xfrm>
            <a:off x="8676694" y="1033963"/>
            <a:ext cx="2310575" cy="707886"/>
          </a:xfrm>
          <a:prstGeom prst="rect">
            <a:avLst/>
          </a:prstGeom>
          <a:noFill/>
        </p:spPr>
        <p:txBody>
          <a:bodyPr wrap="square" rtlCol="0">
            <a:spAutoFit/>
          </a:bodyPr>
          <a:lstStyle/>
          <a:p>
            <a:pPr algn="dist"/>
            <a:r>
              <a:rPr lang="zh-CN" altLang="en-US" sz="4000" dirty="0">
                <a:solidFill>
                  <a:schemeClr val="tx1">
                    <a:lumMod val="65000"/>
                    <a:lumOff val="35000"/>
                  </a:schemeClr>
                </a:solidFill>
                <a:latin typeface="OPPOSans H" panose="00020600040101010101" pitchFamily="18" charset="-122"/>
                <a:ea typeface="OPPOSans H" panose="00020600040101010101" pitchFamily="18" charset="-122"/>
                <a:sym typeface="OPPOSans H" panose="00020600040101010101" pitchFamily="18" charset="-122"/>
              </a:rPr>
              <a:t>课题背景</a:t>
            </a:r>
          </a:p>
        </p:txBody>
      </p:sp>
      <p:sp>
        <p:nvSpPr>
          <p:cNvPr id="32" name="文本框 31">
            <a:extLst>
              <a:ext uri="{FF2B5EF4-FFF2-40B4-BE49-F238E27FC236}">
                <a16:creationId xmlns:a16="http://schemas.microsoft.com/office/drawing/2014/main" id="{4E298FA7-C9AC-414E-8449-771009FB1F20}"/>
              </a:ext>
            </a:extLst>
          </p:cNvPr>
          <p:cNvSpPr txBox="1"/>
          <p:nvPr/>
        </p:nvSpPr>
        <p:spPr>
          <a:xfrm>
            <a:off x="7798594" y="1199200"/>
            <a:ext cx="763303" cy="646331"/>
          </a:xfrm>
          <a:prstGeom prst="rect">
            <a:avLst/>
          </a:prstGeom>
          <a:noFill/>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600" i="1" spc="-300" dirty="0">
                <a:solidFill>
                  <a:schemeClr val="bg1"/>
                </a:solidFill>
                <a:latin typeface="Roboto Bk" pitchFamily="2" charset="0"/>
                <a:ea typeface="Roboto Bk" pitchFamily="2" charset="0"/>
              </a:rPr>
              <a:t>1</a:t>
            </a:r>
            <a:endParaRPr lang="zh-CN" altLang="en-US" sz="3600" i="1" spc="-300" dirty="0">
              <a:solidFill>
                <a:schemeClr val="bg1"/>
              </a:solidFill>
              <a:latin typeface="Roboto Bk" pitchFamily="2" charset="0"/>
            </a:endParaRPr>
          </a:p>
        </p:txBody>
      </p:sp>
      <p:sp>
        <p:nvSpPr>
          <p:cNvPr id="33" name="TextBox 26">
            <a:extLst>
              <a:ext uri="{FF2B5EF4-FFF2-40B4-BE49-F238E27FC236}">
                <a16:creationId xmlns:a16="http://schemas.microsoft.com/office/drawing/2014/main" id="{629E17C7-6ADD-4EDB-95CD-9E506C132A1E}"/>
              </a:ext>
            </a:extLst>
          </p:cNvPr>
          <p:cNvSpPr txBox="1"/>
          <p:nvPr/>
        </p:nvSpPr>
        <p:spPr>
          <a:xfrm>
            <a:off x="8662391" y="1648553"/>
            <a:ext cx="2387844" cy="276999"/>
          </a:xfrm>
          <a:prstGeom prst="rect">
            <a:avLst/>
          </a:prstGeom>
          <a:noFill/>
        </p:spPr>
        <p:txBody>
          <a:bodyPr wrap="square" rtlCol="0">
            <a:spAutoFit/>
          </a:bodyPr>
          <a:lstStyle/>
          <a:p>
            <a:pPr algn="dist"/>
            <a:r>
              <a:rPr lang="en-US" altLang="zh-CN"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rPr>
              <a:t>INPUT TEXT HERE</a:t>
            </a:r>
            <a:endParaRPr lang="zh-CN" altLang="en-US"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
        <p:nvSpPr>
          <p:cNvPr id="35" name="椭圆 34">
            <a:extLst>
              <a:ext uri="{FF2B5EF4-FFF2-40B4-BE49-F238E27FC236}">
                <a16:creationId xmlns:a16="http://schemas.microsoft.com/office/drawing/2014/main" id="{4C6C9E3D-F4F6-4FFB-9BC0-B8FFD9C90967}"/>
              </a:ext>
            </a:extLst>
          </p:cNvPr>
          <p:cNvSpPr/>
          <p:nvPr/>
        </p:nvSpPr>
        <p:spPr>
          <a:xfrm>
            <a:off x="7338365" y="2390196"/>
            <a:ext cx="745894" cy="745894"/>
          </a:xfrm>
          <a:prstGeom prst="ellipse">
            <a:avLst/>
          </a:prstGeom>
          <a:solidFill>
            <a:srgbClr val="71DAFF"/>
          </a:solidFill>
          <a:ln>
            <a:noFill/>
          </a:ln>
          <a:effectLst>
            <a:outerShdw blurRad="1143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2">
                  <a:lumMod val="25000"/>
                </a:schemeClr>
              </a:solidFill>
            </a:endParaRPr>
          </a:p>
        </p:txBody>
      </p:sp>
      <p:sp>
        <p:nvSpPr>
          <p:cNvPr id="36" name="文本框 35">
            <a:extLst>
              <a:ext uri="{FF2B5EF4-FFF2-40B4-BE49-F238E27FC236}">
                <a16:creationId xmlns:a16="http://schemas.microsoft.com/office/drawing/2014/main" id="{28D88F96-DA55-4AAF-BA46-89F82327630F}"/>
              </a:ext>
            </a:extLst>
          </p:cNvPr>
          <p:cNvSpPr txBox="1"/>
          <p:nvPr/>
        </p:nvSpPr>
        <p:spPr>
          <a:xfrm>
            <a:off x="8211320" y="2288590"/>
            <a:ext cx="2310575" cy="707886"/>
          </a:xfrm>
          <a:prstGeom prst="rect">
            <a:avLst/>
          </a:prstGeom>
          <a:noFill/>
        </p:spPr>
        <p:txBody>
          <a:bodyPr wrap="square" rtlCol="0">
            <a:spAutoFit/>
          </a:bodyPr>
          <a:lstStyle/>
          <a:p>
            <a:pPr algn="dist"/>
            <a:r>
              <a:rPr lang="zh-CN" altLang="en-US" sz="4000" dirty="0">
                <a:solidFill>
                  <a:schemeClr val="tx1">
                    <a:lumMod val="65000"/>
                    <a:lumOff val="35000"/>
                  </a:schemeClr>
                </a:solidFill>
                <a:latin typeface="OPPOSans H" panose="00020600040101010101" pitchFamily="18" charset="-122"/>
                <a:ea typeface="OPPOSans H" panose="00020600040101010101" pitchFamily="18" charset="-122"/>
                <a:sym typeface="OPPOSans H" panose="00020600040101010101" pitchFamily="18" charset="-122"/>
              </a:rPr>
              <a:t>目标</a:t>
            </a:r>
          </a:p>
        </p:txBody>
      </p:sp>
      <p:sp>
        <p:nvSpPr>
          <p:cNvPr id="37" name="文本框 36">
            <a:extLst>
              <a:ext uri="{FF2B5EF4-FFF2-40B4-BE49-F238E27FC236}">
                <a16:creationId xmlns:a16="http://schemas.microsoft.com/office/drawing/2014/main" id="{871B91A5-24E5-4311-A438-839A4CC063BC}"/>
              </a:ext>
            </a:extLst>
          </p:cNvPr>
          <p:cNvSpPr txBox="1"/>
          <p:nvPr/>
        </p:nvSpPr>
        <p:spPr>
          <a:xfrm>
            <a:off x="7333220" y="2453827"/>
            <a:ext cx="763303" cy="646331"/>
          </a:xfrm>
          <a:prstGeom prst="rect">
            <a:avLst/>
          </a:prstGeom>
          <a:noFill/>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600" i="1" spc="-300" dirty="0">
                <a:solidFill>
                  <a:schemeClr val="bg1"/>
                </a:solidFill>
                <a:latin typeface="Roboto Bk" pitchFamily="2" charset="0"/>
                <a:ea typeface="Roboto Bk" pitchFamily="2" charset="0"/>
              </a:rPr>
              <a:t>2</a:t>
            </a:r>
            <a:endParaRPr lang="zh-CN" altLang="en-US" sz="3600" i="1" spc="-300" dirty="0">
              <a:solidFill>
                <a:schemeClr val="bg1"/>
              </a:solidFill>
              <a:latin typeface="Roboto Bk" pitchFamily="2" charset="0"/>
            </a:endParaRPr>
          </a:p>
        </p:txBody>
      </p:sp>
      <p:sp>
        <p:nvSpPr>
          <p:cNvPr id="38" name="TextBox 26">
            <a:extLst>
              <a:ext uri="{FF2B5EF4-FFF2-40B4-BE49-F238E27FC236}">
                <a16:creationId xmlns:a16="http://schemas.microsoft.com/office/drawing/2014/main" id="{7E81606A-7D0E-4F5A-8C62-F9BFC1C01A7F}"/>
              </a:ext>
            </a:extLst>
          </p:cNvPr>
          <p:cNvSpPr txBox="1"/>
          <p:nvPr/>
        </p:nvSpPr>
        <p:spPr>
          <a:xfrm>
            <a:off x="8197017" y="2903180"/>
            <a:ext cx="2387844" cy="276999"/>
          </a:xfrm>
          <a:prstGeom prst="rect">
            <a:avLst/>
          </a:prstGeom>
          <a:noFill/>
        </p:spPr>
        <p:txBody>
          <a:bodyPr wrap="square" rtlCol="0">
            <a:spAutoFit/>
          </a:bodyPr>
          <a:lstStyle/>
          <a:p>
            <a:pPr algn="dist"/>
            <a:r>
              <a:rPr lang="en-US" altLang="zh-CN"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rPr>
              <a:t>INPUT TEXT HERE</a:t>
            </a:r>
            <a:endParaRPr lang="zh-CN" altLang="en-US"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
        <p:nvSpPr>
          <p:cNvPr id="40" name="椭圆 39">
            <a:extLst>
              <a:ext uri="{FF2B5EF4-FFF2-40B4-BE49-F238E27FC236}">
                <a16:creationId xmlns:a16="http://schemas.microsoft.com/office/drawing/2014/main" id="{7678E895-0F02-491B-9D37-403D05127373}"/>
              </a:ext>
            </a:extLst>
          </p:cNvPr>
          <p:cNvSpPr/>
          <p:nvPr/>
        </p:nvSpPr>
        <p:spPr>
          <a:xfrm>
            <a:off x="6756105" y="3644823"/>
            <a:ext cx="745894" cy="745894"/>
          </a:xfrm>
          <a:prstGeom prst="ellipse">
            <a:avLst/>
          </a:prstGeom>
          <a:solidFill>
            <a:srgbClr val="00B0F0"/>
          </a:solidFill>
          <a:ln>
            <a:noFill/>
          </a:ln>
          <a:effectLst>
            <a:outerShdw blurRad="1143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文本框 40">
            <a:extLst>
              <a:ext uri="{FF2B5EF4-FFF2-40B4-BE49-F238E27FC236}">
                <a16:creationId xmlns:a16="http://schemas.microsoft.com/office/drawing/2014/main" id="{A61484B5-2E13-4EB8-9E0E-2FE6870D5D22}"/>
              </a:ext>
            </a:extLst>
          </p:cNvPr>
          <p:cNvSpPr txBox="1"/>
          <p:nvPr/>
        </p:nvSpPr>
        <p:spPr>
          <a:xfrm>
            <a:off x="7629060" y="3543217"/>
            <a:ext cx="2310575" cy="707886"/>
          </a:xfrm>
          <a:prstGeom prst="rect">
            <a:avLst/>
          </a:prstGeom>
          <a:noFill/>
        </p:spPr>
        <p:txBody>
          <a:bodyPr wrap="square" rtlCol="0">
            <a:spAutoFit/>
          </a:bodyPr>
          <a:lstStyle/>
          <a:p>
            <a:pPr algn="dist"/>
            <a:r>
              <a:rPr lang="zh-CN" altLang="en-US" sz="4000" dirty="0">
                <a:solidFill>
                  <a:schemeClr val="tx1">
                    <a:lumMod val="65000"/>
                    <a:lumOff val="35000"/>
                  </a:schemeClr>
                </a:solidFill>
                <a:latin typeface="OPPOSans H" panose="00020600040101010101" pitchFamily="18" charset="-122"/>
                <a:ea typeface="OPPOSans H" panose="00020600040101010101" pitchFamily="18" charset="-122"/>
                <a:sym typeface="OPPOSans H" panose="00020600040101010101" pitchFamily="18" charset="-122"/>
              </a:rPr>
              <a:t>实现</a:t>
            </a:r>
          </a:p>
        </p:txBody>
      </p:sp>
      <p:sp>
        <p:nvSpPr>
          <p:cNvPr id="42" name="文本框 41">
            <a:extLst>
              <a:ext uri="{FF2B5EF4-FFF2-40B4-BE49-F238E27FC236}">
                <a16:creationId xmlns:a16="http://schemas.microsoft.com/office/drawing/2014/main" id="{C2061815-45D6-45DA-9BC9-98E07A232DFC}"/>
              </a:ext>
            </a:extLst>
          </p:cNvPr>
          <p:cNvSpPr txBox="1"/>
          <p:nvPr/>
        </p:nvSpPr>
        <p:spPr>
          <a:xfrm>
            <a:off x="6750960" y="3708454"/>
            <a:ext cx="763303" cy="646331"/>
          </a:xfrm>
          <a:prstGeom prst="rect">
            <a:avLst/>
          </a:prstGeom>
          <a:noFill/>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600" i="1" spc="-300" dirty="0">
                <a:solidFill>
                  <a:schemeClr val="bg1"/>
                </a:solidFill>
                <a:latin typeface="Roboto Bk" pitchFamily="2" charset="0"/>
                <a:ea typeface="Roboto Bk" pitchFamily="2" charset="0"/>
              </a:rPr>
              <a:t>3</a:t>
            </a:r>
            <a:endParaRPr lang="zh-CN" altLang="en-US" sz="3600" i="1" spc="-300" dirty="0">
              <a:solidFill>
                <a:schemeClr val="bg1"/>
              </a:solidFill>
              <a:latin typeface="Roboto Bk" pitchFamily="2" charset="0"/>
            </a:endParaRPr>
          </a:p>
        </p:txBody>
      </p:sp>
      <p:sp>
        <p:nvSpPr>
          <p:cNvPr id="43" name="TextBox 26">
            <a:extLst>
              <a:ext uri="{FF2B5EF4-FFF2-40B4-BE49-F238E27FC236}">
                <a16:creationId xmlns:a16="http://schemas.microsoft.com/office/drawing/2014/main" id="{DEE76703-2FCB-4AE9-B4A6-2BDF728E8720}"/>
              </a:ext>
            </a:extLst>
          </p:cNvPr>
          <p:cNvSpPr txBox="1"/>
          <p:nvPr/>
        </p:nvSpPr>
        <p:spPr>
          <a:xfrm>
            <a:off x="7614757" y="4157807"/>
            <a:ext cx="2387844" cy="276999"/>
          </a:xfrm>
          <a:prstGeom prst="rect">
            <a:avLst/>
          </a:prstGeom>
          <a:noFill/>
        </p:spPr>
        <p:txBody>
          <a:bodyPr wrap="square" rtlCol="0">
            <a:spAutoFit/>
          </a:bodyPr>
          <a:lstStyle/>
          <a:p>
            <a:pPr algn="dist"/>
            <a:r>
              <a:rPr lang="en-US" altLang="zh-CN"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rPr>
              <a:t>INPUT TEXT HERE</a:t>
            </a:r>
            <a:endParaRPr lang="zh-CN" altLang="en-US"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
        <p:nvSpPr>
          <p:cNvPr id="6" name="椭圆 5">
            <a:extLst>
              <a:ext uri="{FF2B5EF4-FFF2-40B4-BE49-F238E27FC236}">
                <a16:creationId xmlns:a16="http://schemas.microsoft.com/office/drawing/2014/main" id="{C20C7102-1D46-4638-9F86-71B8FF2D008E}"/>
              </a:ext>
            </a:extLst>
          </p:cNvPr>
          <p:cNvSpPr/>
          <p:nvPr/>
        </p:nvSpPr>
        <p:spPr>
          <a:xfrm>
            <a:off x="381284" y="2789055"/>
            <a:ext cx="1111828" cy="1111828"/>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p:nvPr/>
        </p:nvSpPr>
        <p:spPr>
          <a:xfrm>
            <a:off x="3598515" y="587436"/>
            <a:ext cx="515484" cy="515484"/>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6785E49-9FD6-44DE-88FA-F8C25E04ACAF}"/>
              </a:ext>
            </a:extLst>
          </p:cNvPr>
          <p:cNvSpPr/>
          <p:nvPr/>
        </p:nvSpPr>
        <p:spPr>
          <a:xfrm>
            <a:off x="6154967" y="4795768"/>
            <a:ext cx="745894" cy="745894"/>
          </a:xfrm>
          <a:prstGeom prst="ellipse">
            <a:avLst/>
          </a:prstGeom>
          <a:solidFill>
            <a:srgbClr val="71DAFF"/>
          </a:solidFill>
          <a:ln>
            <a:noFill/>
          </a:ln>
          <a:effectLst>
            <a:outerShdw blurRad="1143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2">
                  <a:lumMod val="25000"/>
                </a:schemeClr>
              </a:solidFill>
            </a:endParaRPr>
          </a:p>
        </p:txBody>
      </p:sp>
      <p:sp>
        <p:nvSpPr>
          <p:cNvPr id="39" name="文本框 38">
            <a:extLst>
              <a:ext uri="{FF2B5EF4-FFF2-40B4-BE49-F238E27FC236}">
                <a16:creationId xmlns:a16="http://schemas.microsoft.com/office/drawing/2014/main" id="{9992FC0C-6E45-448D-9518-910CDF793EAA}"/>
              </a:ext>
            </a:extLst>
          </p:cNvPr>
          <p:cNvSpPr txBox="1"/>
          <p:nvPr/>
        </p:nvSpPr>
        <p:spPr>
          <a:xfrm>
            <a:off x="7027922" y="4694162"/>
            <a:ext cx="2310575" cy="707886"/>
          </a:xfrm>
          <a:prstGeom prst="rect">
            <a:avLst/>
          </a:prstGeom>
          <a:noFill/>
        </p:spPr>
        <p:txBody>
          <a:bodyPr wrap="square" rtlCol="0">
            <a:spAutoFit/>
          </a:bodyPr>
          <a:lstStyle/>
          <a:p>
            <a:pPr algn="dist"/>
            <a:r>
              <a:rPr lang="zh-CN" altLang="en-US" sz="4000">
                <a:solidFill>
                  <a:schemeClr val="tx1">
                    <a:lumMod val="65000"/>
                    <a:lumOff val="35000"/>
                  </a:schemeClr>
                </a:solidFill>
                <a:latin typeface="OPPOSans H" panose="00020600040101010101" pitchFamily="18" charset="-122"/>
                <a:ea typeface="OPPOSans H" panose="00020600040101010101" pitchFamily="18" charset="-122"/>
                <a:sym typeface="OPPOSans H" panose="00020600040101010101" pitchFamily="18" charset="-122"/>
              </a:rPr>
              <a:t>作品展示</a:t>
            </a:r>
            <a:endParaRPr lang="zh-CN" altLang="en-US" sz="4000" dirty="0">
              <a:solidFill>
                <a:schemeClr val="tx1">
                  <a:lumMod val="65000"/>
                  <a:lumOff val="35000"/>
                </a:schemeClr>
              </a:solidFill>
              <a:latin typeface="OPPOSans H" panose="00020600040101010101" pitchFamily="18" charset="-122"/>
              <a:ea typeface="OPPOSans H" panose="00020600040101010101" pitchFamily="18" charset="-122"/>
              <a:sym typeface="OPPOSans H" panose="00020600040101010101" pitchFamily="18" charset="-122"/>
            </a:endParaRPr>
          </a:p>
        </p:txBody>
      </p:sp>
      <p:sp>
        <p:nvSpPr>
          <p:cNvPr id="44" name="文本框 43">
            <a:extLst>
              <a:ext uri="{FF2B5EF4-FFF2-40B4-BE49-F238E27FC236}">
                <a16:creationId xmlns:a16="http://schemas.microsoft.com/office/drawing/2014/main" id="{1C20B4D0-C908-4C8D-8072-75EDDA67B2D9}"/>
              </a:ext>
            </a:extLst>
          </p:cNvPr>
          <p:cNvSpPr txBox="1"/>
          <p:nvPr/>
        </p:nvSpPr>
        <p:spPr>
          <a:xfrm>
            <a:off x="6149822" y="4859399"/>
            <a:ext cx="763303" cy="646331"/>
          </a:xfrm>
          <a:prstGeom prst="rect">
            <a:avLst/>
          </a:prstGeom>
          <a:noFill/>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r>
              <a:rPr lang="en-US" altLang="zh-CN" sz="3600" i="1" spc="-300" dirty="0">
                <a:solidFill>
                  <a:schemeClr val="bg1"/>
                </a:solidFill>
                <a:latin typeface="Roboto Bk" pitchFamily="2" charset="0"/>
              </a:rPr>
              <a:t>4</a:t>
            </a:r>
            <a:endParaRPr lang="zh-CN" altLang="en-US" sz="3600" i="1" spc="-300" dirty="0">
              <a:solidFill>
                <a:schemeClr val="bg1"/>
              </a:solidFill>
              <a:latin typeface="Roboto Bk" pitchFamily="2" charset="0"/>
            </a:endParaRPr>
          </a:p>
        </p:txBody>
      </p:sp>
      <p:sp>
        <p:nvSpPr>
          <p:cNvPr id="49" name="TextBox 26">
            <a:extLst>
              <a:ext uri="{FF2B5EF4-FFF2-40B4-BE49-F238E27FC236}">
                <a16:creationId xmlns:a16="http://schemas.microsoft.com/office/drawing/2014/main" id="{90481B03-868C-4B73-ABA2-426992DA471E}"/>
              </a:ext>
            </a:extLst>
          </p:cNvPr>
          <p:cNvSpPr txBox="1"/>
          <p:nvPr/>
        </p:nvSpPr>
        <p:spPr>
          <a:xfrm>
            <a:off x="7013619" y="5308752"/>
            <a:ext cx="2387844" cy="276999"/>
          </a:xfrm>
          <a:prstGeom prst="rect">
            <a:avLst/>
          </a:prstGeom>
          <a:noFill/>
        </p:spPr>
        <p:txBody>
          <a:bodyPr wrap="square" rtlCol="0">
            <a:spAutoFit/>
          </a:bodyPr>
          <a:lstStyle/>
          <a:p>
            <a:pPr algn="dist"/>
            <a:r>
              <a:rPr lang="en-US" altLang="zh-CN"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rPr>
              <a:t>INPUT TEXT HERE</a:t>
            </a:r>
            <a:endParaRPr lang="zh-CN" altLang="en-US" sz="1200" dirty="0">
              <a:solidFill>
                <a:schemeClr val="tx1">
                  <a:lumMod val="50000"/>
                  <a:lumOff val="50000"/>
                </a:schemeClr>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Tree>
    <p:extLst>
      <p:ext uri="{BB962C8B-B14F-4D97-AF65-F5344CB8AC3E}">
        <p14:creationId xmlns:p14="http://schemas.microsoft.com/office/powerpoint/2010/main" val="59401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49" name="任意多边形: 形状 48">
            <a:extLst>
              <a:ext uri="{FF2B5EF4-FFF2-40B4-BE49-F238E27FC236}">
                <a16:creationId xmlns:a16="http://schemas.microsoft.com/office/drawing/2014/main" id="{E2441865-C47E-4E43-84D9-FC40669F0ACD}"/>
              </a:ext>
            </a:extLst>
          </p:cNvPr>
          <p:cNvSpPr/>
          <p:nvPr/>
        </p:nvSpPr>
        <p:spPr>
          <a:xfrm rot="2611115">
            <a:off x="-654571" y="5984267"/>
            <a:ext cx="2116013" cy="1056592"/>
          </a:xfrm>
          <a:custGeom>
            <a:avLst/>
            <a:gdLst>
              <a:gd name="connsiteX0" fmla="*/ 0 w 2116013"/>
              <a:gd name="connsiteY0" fmla="*/ 0 h 1056592"/>
              <a:gd name="connsiteX1" fmla="*/ 2116013 w 2116013"/>
              <a:gd name="connsiteY1" fmla="*/ 0 h 1056592"/>
              <a:gd name="connsiteX2" fmla="*/ 1003320 w 2116013"/>
              <a:gd name="connsiteY2" fmla="*/ 1056592 h 1056592"/>
            </a:gdLst>
            <a:ahLst/>
            <a:cxnLst>
              <a:cxn ang="0">
                <a:pos x="connsiteX0" y="connsiteY0"/>
              </a:cxn>
              <a:cxn ang="0">
                <a:pos x="connsiteX1" y="connsiteY1"/>
              </a:cxn>
              <a:cxn ang="0">
                <a:pos x="connsiteX2" y="connsiteY2"/>
              </a:cxn>
            </a:cxnLst>
            <a:rect l="l" t="t" r="r" b="b"/>
            <a:pathLst>
              <a:path w="2116013" h="1056592">
                <a:moveTo>
                  <a:pt x="0" y="0"/>
                </a:moveTo>
                <a:lnTo>
                  <a:pt x="2116013" y="0"/>
                </a:lnTo>
                <a:lnTo>
                  <a:pt x="1003320" y="105659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形状 49">
            <a:extLst>
              <a:ext uri="{FF2B5EF4-FFF2-40B4-BE49-F238E27FC236}">
                <a16:creationId xmlns:a16="http://schemas.microsoft.com/office/drawing/2014/main" id="{646A07C8-0CB4-433D-8288-B516AAF7C27D}"/>
              </a:ext>
            </a:extLst>
          </p:cNvPr>
          <p:cNvSpPr/>
          <p:nvPr/>
        </p:nvSpPr>
        <p:spPr>
          <a:xfrm rot="2611115">
            <a:off x="2408613" y="-761249"/>
            <a:ext cx="12037120" cy="5687118"/>
          </a:xfrm>
          <a:custGeom>
            <a:avLst/>
            <a:gdLst>
              <a:gd name="connsiteX0" fmla="*/ 0 w 12037120"/>
              <a:gd name="connsiteY0" fmla="*/ 5687118 h 5687118"/>
              <a:gd name="connsiteX1" fmla="*/ 5989080 w 12037120"/>
              <a:gd name="connsiteY1" fmla="*/ 0 h 5687118"/>
              <a:gd name="connsiteX2" fmla="*/ 8510153 w 12037120"/>
              <a:gd name="connsiteY2" fmla="*/ 0 h 5687118"/>
              <a:gd name="connsiteX3" fmla="*/ 12037120 w 12037120"/>
              <a:gd name="connsiteY3" fmla="*/ 3714235 h 5687118"/>
              <a:gd name="connsiteX4" fmla="*/ 9959485 w 12037120"/>
              <a:gd name="connsiteY4" fmla="*/ 5687118 h 568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7120" h="5687118">
                <a:moveTo>
                  <a:pt x="0" y="5687118"/>
                </a:moveTo>
                <a:lnTo>
                  <a:pt x="5989080" y="0"/>
                </a:lnTo>
                <a:lnTo>
                  <a:pt x="8510153" y="0"/>
                </a:lnTo>
                <a:lnTo>
                  <a:pt x="12037120" y="3714235"/>
                </a:lnTo>
                <a:lnTo>
                  <a:pt x="9959485" y="5687118"/>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0800000">
            <a:off x="1306738" y="2075849"/>
            <a:ext cx="9605101" cy="3528632"/>
          </a:xfrm>
          <a:prstGeom prst="roundRect">
            <a:avLst>
              <a:gd name="adj" fmla="val 50000"/>
            </a:avLst>
          </a:prstGeom>
          <a:gradFill>
            <a:gsLst>
              <a:gs pos="0">
                <a:srgbClr val="00B0F0">
                  <a:alpha val="0"/>
                </a:srgbClr>
              </a:gs>
              <a:gs pos="10000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7BF7C38-7E59-4F65-B5AC-A3663D097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042" y="2022430"/>
            <a:ext cx="3546915" cy="3546915"/>
          </a:xfrm>
          <a:custGeom>
            <a:avLst/>
            <a:gdLst>
              <a:gd name="connsiteX0" fmla="*/ 2072640 w 4145280"/>
              <a:gd name="connsiteY0" fmla="*/ 0 h 4145280"/>
              <a:gd name="connsiteX1" fmla="*/ 4145280 w 4145280"/>
              <a:gd name="connsiteY1" fmla="*/ 2072640 h 4145280"/>
              <a:gd name="connsiteX2" fmla="*/ 2072640 w 4145280"/>
              <a:gd name="connsiteY2" fmla="*/ 4145280 h 4145280"/>
              <a:gd name="connsiteX3" fmla="*/ 0 w 4145280"/>
              <a:gd name="connsiteY3" fmla="*/ 2072640 h 4145280"/>
              <a:gd name="connsiteX4" fmla="*/ 2072640 w 4145280"/>
              <a:gd name="connsiteY4" fmla="*/ 0 h 414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0" h="4145280">
                <a:moveTo>
                  <a:pt x="2072640" y="0"/>
                </a:moveTo>
                <a:cubicBezTo>
                  <a:pt x="3217328" y="0"/>
                  <a:pt x="4145280" y="927953"/>
                  <a:pt x="4145280" y="2072640"/>
                </a:cubicBezTo>
                <a:cubicBezTo>
                  <a:pt x="4145280" y="3217327"/>
                  <a:pt x="3217328" y="4145280"/>
                  <a:pt x="2072640" y="4145280"/>
                </a:cubicBezTo>
                <a:cubicBezTo>
                  <a:pt x="927952" y="4145280"/>
                  <a:pt x="0" y="3217327"/>
                  <a:pt x="0" y="2072640"/>
                </a:cubicBezTo>
                <a:cubicBezTo>
                  <a:pt x="0" y="927953"/>
                  <a:pt x="927952" y="0"/>
                  <a:pt x="2072640" y="0"/>
                </a:cubicBezTo>
                <a:close/>
              </a:path>
            </a:pathLst>
          </a:custGeom>
        </p:spPr>
      </p:pic>
      <p:sp>
        <p:nvSpPr>
          <p:cNvPr id="26" name="椭圆 25">
            <a:extLst>
              <a:ext uri="{FF2B5EF4-FFF2-40B4-BE49-F238E27FC236}">
                <a16:creationId xmlns:a16="http://schemas.microsoft.com/office/drawing/2014/main" id="{088097EF-61BF-40F2-9F1D-2938FE88B273}"/>
              </a:ext>
            </a:extLst>
          </p:cNvPr>
          <p:cNvSpPr/>
          <p:nvPr/>
        </p:nvSpPr>
        <p:spPr>
          <a:xfrm>
            <a:off x="1668517" y="2287905"/>
            <a:ext cx="3015964" cy="3015964"/>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6346401-177F-422F-BF59-95C15B1CDA35}"/>
              </a:ext>
            </a:extLst>
          </p:cNvPr>
          <p:cNvSpPr/>
          <p:nvPr/>
        </p:nvSpPr>
        <p:spPr>
          <a:xfrm>
            <a:off x="2119294" y="2864863"/>
            <a:ext cx="2114410" cy="1862048"/>
          </a:xfrm>
          <a:prstGeom prst="rect">
            <a:avLst/>
          </a:prstGeom>
          <a:effectLst/>
        </p:spPr>
        <p:txBody>
          <a:bodyPr wrap="square">
            <a:spAutoFit/>
          </a:bodyPr>
          <a:lstStyle/>
          <a:p>
            <a:pPr algn="dist">
              <a:defRPr/>
            </a:pPr>
            <a:r>
              <a:rPr lang="en-US" altLang="zh-CN"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01</a:t>
            </a:r>
            <a:endParaRPr lang="zh-CN" altLang="en-US"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p:txBody>
      </p:sp>
      <p:sp>
        <p:nvSpPr>
          <p:cNvPr id="6" name="椭圆 5">
            <a:extLst>
              <a:ext uri="{FF2B5EF4-FFF2-40B4-BE49-F238E27FC236}">
                <a16:creationId xmlns:a16="http://schemas.microsoft.com/office/drawing/2014/main" id="{C20C7102-1D46-4638-9F86-71B8FF2D008E}"/>
              </a:ext>
            </a:extLst>
          </p:cNvPr>
          <p:cNvSpPr/>
          <p:nvPr/>
        </p:nvSpPr>
        <p:spPr>
          <a:xfrm>
            <a:off x="9245340" y="2753571"/>
            <a:ext cx="906572" cy="906572"/>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a:spLocks noChangeAspect="1"/>
          </p:cNvSpPr>
          <p:nvPr/>
        </p:nvSpPr>
        <p:spPr>
          <a:xfrm>
            <a:off x="9894170" y="3261378"/>
            <a:ext cx="324000" cy="324000"/>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BA9C91-8135-4B3E-A2D0-EC2BDC2DEDCB}"/>
              </a:ext>
            </a:extLst>
          </p:cNvPr>
          <p:cNvSpPr/>
          <p:nvPr/>
        </p:nvSpPr>
        <p:spPr>
          <a:xfrm>
            <a:off x="5098040" y="2759506"/>
            <a:ext cx="4793054" cy="1446550"/>
          </a:xfrm>
          <a:prstGeom prst="rect">
            <a:avLst/>
          </a:prstGeom>
          <a:effectLst>
            <a:outerShdw blurRad="63500" dist="76200" dir="5400000" algn="tl" rotWithShape="0">
              <a:schemeClr val="bg1">
                <a:alpha val="20000"/>
              </a:schemeClr>
            </a:outerShdw>
          </a:effectLst>
        </p:spPr>
        <p:txBody>
          <a:bodyPr wrap="square">
            <a:spAutoFit/>
          </a:bodyPr>
          <a:lstStyle/>
          <a:p>
            <a:pPr algn="dist"/>
            <a:r>
              <a:rPr lang="zh-CN" altLang="en-US" sz="8800" spc="-300" dirty="0">
                <a:solidFill>
                  <a:schemeClr val="bg1"/>
                </a:solidFill>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课题背景</a:t>
            </a:r>
          </a:p>
        </p:txBody>
      </p:sp>
      <p:sp>
        <p:nvSpPr>
          <p:cNvPr id="39" name="TextBox 26">
            <a:extLst>
              <a:ext uri="{FF2B5EF4-FFF2-40B4-BE49-F238E27FC236}">
                <a16:creationId xmlns:a16="http://schemas.microsoft.com/office/drawing/2014/main" id="{D995817C-9CB9-438D-B37B-0440B344E689}"/>
              </a:ext>
            </a:extLst>
          </p:cNvPr>
          <p:cNvSpPr txBox="1"/>
          <p:nvPr/>
        </p:nvSpPr>
        <p:spPr>
          <a:xfrm>
            <a:off x="5198124" y="4132243"/>
            <a:ext cx="4592887" cy="523220"/>
          </a:xfrm>
          <a:prstGeom prst="rect">
            <a:avLst/>
          </a:prstGeom>
          <a:noFill/>
        </p:spPr>
        <p:txBody>
          <a:bodyPr wrap="square" rtlCol="0">
            <a:spAutoFit/>
          </a:bodyPr>
          <a:lstStyle/>
          <a:p>
            <a:pPr algn="dist"/>
            <a:r>
              <a:rPr lang="en-US" altLang="zh-CN"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PART ONE</a:t>
            </a:r>
            <a:endParaRPr lang="zh-CN" altLang="en-US"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Tree>
    <p:extLst>
      <p:ext uri="{BB962C8B-B14F-4D97-AF65-F5344CB8AC3E}">
        <p14:creationId xmlns:p14="http://schemas.microsoft.com/office/powerpoint/2010/main" val="29557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9" y="416290"/>
            <a:ext cx="2887178" cy="830997"/>
          </a:xfrm>
          <a:prstGeom prst="rect">
            <a:avLst/>
          </a:prstGeom>
          <a:noFill/>
        </p:spPr>
        <p:txBody>
          <a:bodyPr wrap="square" rtlCol="0">
            <a:spAutoFit/>
          </a:bodyPr>
          <a:lstStyle/>
          <a:p>
            <a:r>
              <a:rPr lang="en-US" altLang="zh-CN" sz="4800" dirty="0" err="1">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IoTDB</a:t>
            </a:r>
            <a:endParaRPr lang="zh-CN" altLang="en-US" sz="48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endParaRP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9"/>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10"/>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11"/>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8"/>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a:extLst>
              <a:ext uri="{FF2B5EF4-FFF2-40B4-BE49-F238E27FC236}">
                <a16:creationId xmlns:a16="http://schemas.microsoft.com/office/drawing/2014/main" id="{5A46B938-F96E-47C5-AEDF-10319E04FEA6}"/>
              </a:ext>
            </a:extLst>
          </p:cNvPr>
          <p:cNvSpPr txBox="1"/>
          <p:nvPr/>
        </p:nvSpPr>
        <p:spPr>
          <a:xfrm>
            <a:off x="1079435" y="1247287"/>
            <a:ext cx="7841897" cy="2031325"/>
          </a:xfrm>
          <a:prstGeom prst="rect">
            <a:avLst/>
          </a:prstGeom>
          <a:noFill/>
        </p:spPr>
        <p:txBody>
          <a:bodyPr wrap="square" rtlCol="0">
            <a:spAutoFit/>
          </a:bodyPr>
          <a:lstStyle/>
          <a:p>
            <a:r>
              <a:rPr lang="en-US" altLang="zh-CN" dirty="0"/>
              <a:t>       </a:t>
            </a:r>
            <a:r>
              <a:rPr lang="en-US" altLang="zh-CN" dirty="0" err="1"/>
              <a:t>IoTDB</a:t>
            </a:r>
            <a:r>
              <a:rPr lang="en-US" altLang="zh-CN" dirty="0"/>
              <a:t> </a:t>
            </a:r>
            <a:r>
              <a:rPr lang="zh-CN" altLang="en-US" dirty="0"/>
              <a:t>是清华大学主导的 </a:t>
            </a:r>
            <a:r>
              <a:rPr lang="en-US" altLang="zh-CN" dirty="0"/>
              <a:t>Apache </a:t>
            </a:r>
            <a:r>
              <a:rPr lang="zh-CN" altLang="en-US" dirty="0"/>
              <a:t>孵化项目，是一款专为物联网时序数据打造的数据库，提供数据采集、存储、分析的功能。</a:t>
            </a:r>
            <a:r>
              <a:rPr lang="en-US" altLang="zh-CN" err="1"/>
              <a:t>IoTDB</a:t>
            </a:r>
            <a:r>
              <a:rPr lang="en-US" altLang="zh-CN"/>
              <a:t> </a:t>
            </a:r>
            <a:r>
              <a:rPr lang="zh-CN" altLang="en-US"/>
              <a:t>提供云端一体化</a:t>
            </a:r>
            <a:r>
              <a:rPr lang="zh-CN" altLang="en-US" dirty="0"/>
              <a:t>的解决方案，在云端，提供高性能的数据读写以及丰富的查询能力，针对物联网场景定制高效的目录组织结构，并与 </a:t>
            </a:r>
            <a:r>
              <a:rPr lang="en-US" altLang="zh-CN" dirty="0"/>
              <a:t>Apache Hadoop</a:t>
            </a:r>
            <a:r>
              <a:rPr lang="zh-CN" altLang="en-US" dirty="0"/>
              <a:t>、</a:t>
            </a:r>
            <a:r>
              <a:rPr lang="en-US" altLang="zh-CN" dirty="0"/>
              <a:t>Spark</a:t>
            </a:r>
            <a:r>
              <a:rPr lang="zh-CN" altLang="en-US" dirty="0"/>
              <a:t>、</a:t>
            </a:r>
            <a:r>
              <a:rPr lang="en-US" altLang="zh-CN" dirty="0" err="1"/>
              <a:t>Flink</a:t>
            </a:r>
            <a:r>
              <a:rPr lang="en-US" altLang="zh-CN" dirty="0"/>
              <a:t> </a:t>
            </a:r>
            <a:r>
              <a:rPr lang="zh-CN" altLang="en-US" dirty="0"/>
              <a:t>等大数据系统无缝打通；在边缘端，提供轻量化的 </a:t>
            </a:r>
            <a:r>
              <a:rPr lang="en-US" altLang="zh-CN" dirty="0" err="1"/>
              <a:t>TsFile</a:t>
            </a:r>
            <a:r>
              <a:rPr lang="en-US" altLang="zh-CN" dirty="0"/>
              <a:t> </a:t>
            </a:r>
            <a:r>
              <a:rPr lang="zh-CN" altLang="en-US" dirty="0"/>
              <a:t>管理能力，端上的数据写到本地 </a:t>
            </a:r>
            <a:r>
              <a:rPr lang="en-US" altLang="zh-CN" dirty="0" err="1"/>
              <a:t>TsFile</a:t>
            </a:r>
            <a:r>
              <a:rPr lang="zh-CN" altLang="en-US" dirty="0"/>
              <a:t>，并提供一定的基础查询能力，同时支持将 </a:t>
            </a:r>
            <a:r>
              <a:rPr lang="en-US" altLang="zh-CN" dirty="0" err="1"/>
              <a:t>TsFile</a:t>
            </a:r>
            <a:r>
              <a:rPr lang="en-US" altLang="zh-CN" dirty="0"/>
              <a:t> </a:t>
            </a:r>
            <a:r>
              <a:rPr lang="zh-CN" altLang="en-US" dirty="0"/>
              <a:t>数据同步到云端。</a:t>
            </a:r>
          </a:p>
        </p:txBody>
      </p:sp>
      <p:pic>
        <p:nvPicPr>
          <p:cNvPr id="1026" name="Picture 2">
            <a:extLst>
              <a:ext uri="{FF2B5EF4-FFF2-40B4-BE49-F238E27FC236}">
                <a16:creationId xmlns:a16="http://schemas.microsoft.com/office/drawing/2014/main" id="{2109A9B3-68A2-4EB3-81F8-B19B9A98FA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9499" y="3257550"/>
            <a:ext cx="51625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34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55172E7-B1F9-45D3-9343-20D404DE2E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7371" y="3787722"/>
            <a:ext cx="6844629" cy="3071527"/>
          </a:xfrm>
          <a:prstGeom prst="rect">
            <a:avLst/>
          </a:prstGeom>
          <a:noFill/>
          <a:extLst>
            <a:ext uri="{909E8E84-426E-40DD-AFC4-6F175D3DCCD1}">
              <a14:hiddenFill xmlns:a14="http://schemas.microsoft.com/office/drawing/2010/main">
                <a:solidFill>
                  <a:srgbClr val="FFFFFF"/>
                </a:solidFill>
              </a14:hiddenFill>
            </a:ext>
          </a:extLst>
        </p:spPr>
      </p:pic>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3"/>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4"/>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5"/>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6"/>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8"/>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9"/>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10"/>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7"/>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a:extLst>
              <a:ext uri="{FF2B5EF4-FFF2-40B4-BE49-F238E27FC236}">
                <a16:creationId xmlns:a16="http://schemas.microsoft.com/office/drawing/2014/main" id="{0957946F-6F4C-4157-A8EA-1CD250E13DA4}"/>
              </a:ext>
            </a:extLst>
          </p:cNvPr>
          <p:cNvSpPr txBox="1"/>
          <p:nvPr/>
        </p:nvSpPr>
        <p:spPr>
          <a:xfrm>
            <a:off x="1261502" y="631843"/>
            <a:ext cx="1723549" cy="707886"/>
          </a:xfrm>
          <a:prstGeom prst="rect">
            <a:avLst/>
          </a:prstGeom>
          <a:noFill/>
        </p:spPr>
        <p:txBody>
          <a:bodyPr wrap="none" rtlCol="0">
            <a:spAutoFit/>
          </a:bodyPr>
          <a:lstStyle/>
          <a:p>
            <a:r>
              <a:rPr lang="zh-CN" altLang="en-US" sz="4000" dirty="0"/>
              <a:t>物联网</a:t>
            </a:r>
          </a:p>
        </p:txBody>
      </p:sp>
      <p:sp>
        <p:nvSpPr>
          <p:cNvPr id="7" name="文本框 6">
            <a:extLst>
              <a:ext uri="{FF2B5EF4-FFF2-40B4-BE49-F238E27FC236}">
                <a16:creationId xmlns:a16="http://schemas.microsoft.com/office/drawing/2014/main" id="{96107AF3-233A-417B-893E-95C990BD645A}"/>
              </a:ext>
            </a:extLst>
          </p:cNvPr>
          <p:cNvSpPr txBox="1"/>
          <p:nvPr/>
        </p:nvSpPr>
        <p:spPr>
          <a:xfrm>
            <a:off x="1195570" y="1389031"/>
            <a:ext cx="9027717" cy="830997"/>
          </a:xfrm>
          <a:prstGeom prst="rect">
            <a:avLst/>
          </a:prstGeom>
          <a:noFill/>
        </p:spPr>
        <p:txBody>
          <a:bodyPr wrap="square" rtlCol="0">
            <a:spAutoFit/>
          </a:bodyPr>
          <a:lstStyle/>
          <a:p>
            <a:r>
              <a:rPr lang="zh-CN" altLang="en-US" dirty="0"/>
              <a:t>         </a:t>
            </a:r>
            <a:r>
              <a:rPr lang="zh-CN" altLang="en-US" sz="2400" dirty="0"/>
              <a:t>物联网是一个基于互联网、传统电信网等的信息承载体，它让所有能够被独立寻址的普通物理对象形成互联互通的网络。</a:t>
            </a:r>
          </a:p>
        </p:txBody>
      </p:sp>
      <p:sp>
        <p:nvSpPr>
          <p:cNvPr id="8" name="文本框 7">
            <a:extLst>
              <a:ext uri="{FF2B5EF4-FFF2-40B4-BE49-F238E27FC236}">
                <a16:creationId xmlns:a16="http://schemas.microsoft.com/office/drawing/2014/main" id="{49D7C35C-061C-4A7B-92F7-DB86B6A9FD6D}"/>
              </a:ext>
            </a:extLst>
          </p:cNvPr>
          <p:cNvSpPr txBox="1"/>
          <p:nvPr/>
        </p:nvSpPr>
        <p:spPr>
          <a:xfrm>
            <a:off x="1097429" y="2934384"/>
            <a:ext cx="6501856" cy="1200329"/>
          </a:xfrm>
          <a:prstGeom prst="rect">
            <a:avLst/>
          </a:prstGeom>
          <a:noFill/>
        </p:spPr>
        <p:txBody>
          <a:bodyPr wrap="square" rtlCol="0">
            <a:spAutoFit/>
          </a:bodyPr>
          <a:lstStyle/>
          <a:p>
            <a:r>
              <a:rPr lang="zh-CN" altLang="en-US" sz="2400"/>
              <a:t>       通过</a:t>
            </a:r>
            <a:r>
              <a:rPr lang="zh-CN" altLang="en-US" sz="2400" dirty="0"/>
              <a:t>物联网，我们可以轻松地得到远程传感器或者其他物理对象的数据，并依据这些数据做出相应的响应。</a:t>
            </a:r>
          </a:p>
        </p:txBody>
      </p:sp>
    </p:spTree>
    <p:extLst>
      <p:ext uri="{BB962C8B-B14F-4D97-AF65-F5344CB8AC3E}">
        <p14:creationId xmlns:p14="http://schemas.microsoft.com/office/powerpoint/2010/main" val="428175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8" y="416291"/>
            <a:ext cx="10107569" cy="707886"/>
          </a:xfrm>
          <a:prstGeom prst="rect">
            <a:avLst/>
          </a:prstGeom>
          <a:noFill/>
        </p:spPr>
        <p:txBody>
          <a:bodyPr wrap="square" rtlCol="0">
            <a:spAutoFit/>
          </a:bodyPr>
          <a:lstStyle/>
          <a:p>
            <a:r>
              <a:rPr lang="zh-CN" altLang="en-US" sz="20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      据一支神秘的科考队调查，当代很多人都有养植花草的兴趣，但由于自身经验的不足以及时间问题或者是一下的种种原因，最后的结果往往不尽如人意。</a:t>
            </a: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27"/>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28"/>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29"/>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8"/>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PA-45">
            <a:extLst>
              <a:ext uri="{FF2B5EF4-FFF2-40B4-BE49-F238E27FC236}">
                <a16:creationId xmlns:a16="http://schemas.microsoft.com/office/drawing/2014/main" id="{3A141884-102B-4F98-A383-962B52758B4D}"/>
              </a:ext>
            </a:extLst>
          </p:cNvPr>
          <p:cNvSpPr/>
          <p:nvPr>
            <p:custDataLst>
              <p:tags r:id="rId9"/>
            </p:custDataLst>
          </p:nvPr>
        </p:nvSpPr>
        <p:spPr bwMode="auto">
          <a:xfrm>
            <a:off x="2271407" y="5751421"/>
            <a:ext cx="1713199" cy="24892"/>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latin typeface="OPPOSans R" panose="00020600040101010101" pitchFamily="18" charset="-122"/>
              <a:cs typeface="+mn-ea"/>
              <a:sym typeface="+mn-lt"/>
            </a:endParaRPr>
          </a:p>
        </p:txBody>
      </p:sp>
      <p:sp>
        <p:nvSpPr>
          <p:cNvPr id="14" name="PA-45">
            <a:extLst>
              <a:ext uri="{FF2B5EF4-FFF2-40B4-BE49-F238E27FC236}">
                <a16:creationId xmlns:a16="http://schemas.microsoft.com/office/drawing/2014/main" id="{C83644E3-2D6B-4BB0-98B5-CDBB27624B69}"/>
              </a:ext>
            </a:extLst>
          </p:cNvPr>
          <p:cNvSpPr/>
          <p:nvPr>
            <p:custDataLst>
              <p:tags r:id="rId10"/>
            </p:custDataLst>
          </p:nvPr>
        </p:nvSpPr>
        <p:spPr bwMode="auto">
          <a:xfrm>
            <a:off x="784397" y="1859747"/>
            <a:ext cx="4663409" cy="2822438"/>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latin typeface="OPPOSans R" panose="00020600040101010101" pitchFamily="18" charset="-122"/>
              <a:cs typeface="+mn-ea"/>
              <a:sym typeface="+mn-lt"/>
            </a:endParaRPr>
          </a:p>
        </p:txBody>
      </p:sp>
      <p:sp>
        <p:nvSpPr>
          <p:cNvPr id="15" name="PA-45">
            <a:extLst>
              <a:ext uri="{FF2B5EF4-FFF2-40B4-BE49-F238E27FC236}">
                <a16:creationId xmlns:a16="http://schemas.microsoft.com/office/drawing/2014/main" id="{B2E4FBC9-820F-41BD-8800-41221E3D1F63}"/>
              </a:ext>
            </a:extLst>
          </p:cNvPr>
          <p:cNvSpPr/>
          <p:nvPr>
            <p:custDataLst>
              <p:tags r:id="rId11"/>
            </p:custDataLst>
          </p:nvPr>
        </p:nvSpPr>
        <p:spPr bwMode="auto">
          <a:xfrm>
            <a:off x="2271407" y="5197323"/>
            <a:ext cx="1713199" cy="56816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rgbClr val="EAEAEA"/>
          </a:solidFill>
          <a:ln>
            <a:no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latin typeface="OPPOSans R" panose="00020600040101010101" pitchFamily="18" charset="-122"/>
              <a:cs typeface="+mn-ea"/>
              <a:sym typeface="+mn-lt"/>
            </a:endParaRPr>
          </a:p>
        </p:txBody>
      </p:sp>
      <p:sp>
        <p:nvSpPr>
          <p:cNvPr id="16" name="PA-45">
            <a:extLst>
              <a:ext uri="{FF2B5EF4-FFF2-40B4-BE49-F238E27FC236}">
                <a16:creationId xmlns:a16="http://schemas.microsoft.com/office/drawing/2014/main" id="{17A691F8-F7B1-4911-B9C4-A04799ECAD7C}"/>
              </a:ext>
            </a:extLst>
          </p:cNvPr>
          <p:cNvSpPr/>
          <p:nvPr>
            <p:custDataLst>
              <p:tags r:id="rId12"/>
            </p:custDataLst>
          </p:nvPr>
        </p:nvSpPr>
        <p:spPr bwMode="auto">
          <a:xfrm>
            <a:off x="784397" y="4682185"/>
            <a:ext cx="4663409" cy="516220"/>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rgbClr val="F4F4F4"/>
          </a:solidFill>
          <a:ln>
            <a:no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latin typeface="OPPOSans R" panose="00020600040101010101" pitchFamily="18" charset="-122"/>
              <a:cs typeface="+mn-ea"/>
              <a:sym typeface="+mn-lt"/>
            </a:endParaRPr>
          </a:p>
        </p:txBody>
      </p:sp>
      <p:sp>
        <p:nvSpPr>
          <p:cNvPr id="17" name="PA-45">
            <a:extLst>
              <a:ext uri="{FF2B5EF4-FFF2-40B4-BE49-F238E27FC236}">
                <a16:creationId xmlns:a16="http://schemas.microsoft.com/office/drawing/2014/main" id="{603D9290-D136-4FB9-830E-CD34CD51E181}"/>
              </a:ext>
            </a:extLst>
          </p:cNvPr>
          <p:cNvSpPr/>
          <p:nvPr>
            <p:custDataLst>
              <p:tags r:id="rId13"/>
            </p:custDataLst>
          </p:nvPr>
        </p:nvSpPr>
        <p:spPr bwMode="auto">
          <a:xfrm>
            <a:off x="2271407" y="5724366"/>
            <a:ext cx="1713199" cy="411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latin typeface="OPPOSans R" panose="00020600040101010101" pitchFamily="18" charset="-122"/>
              <a:cs typeface="+mn-ea"/>
              <a:sym typeface="+mn-lt"/>
            </a:endParaRPr>
          </a:p>
        </p:txBody>
      </p:sp>
      <p:sp>
        <p:nvSpPr>
          <p:cNvPr id="18" name="PA-45">
            <a:extLst>
              <a:ext uri="{FF2B5EF4-FFF2-40B4-BE49-F238E27FC236}">
                <a16:creationId xmlns:a16="http://schemas.microsoft.com/office/drawing/2014/main" id="{F76F4A02-5B1A-40D7-99EE-6B3016D48061}"/>
              </a:ext>
            </a:extLst>
          </p:cNvPr>
          <p:cNvSpPr/>
          <p:nvPr>
            <p:custDataLst>
              <p:tags r:id="rId14"/>
            </p:custDataLst>
          </p:nvPr>
        </p:nvSpPr>
        <p:spPr bwMode="auto">
          <a:xfrm>
            <a:off x="1003011" y="2064288"/>
            <a:ext cx="4224016" cy="2392796"/>
          </a:xfrm>
          <a:custGeom>
            <a:avLst/>
            <a:gdLst>
              <a:gd name="T0" fmla="*/ 17212 w 17213"/>
              <a:gd name="T1" fmla="*/ 9749 h 9750"/>
              <a:gd name="T2" fmla="*/ 0 w 17213"/>
              <a:gd name="T3" fmla="*/ 9749 h 9750"/>
              <a:gd name="T4" fmla="*/ 0 w 17213"/>
              <a:gd name="T5" fmla="*/ 0 h 9750"/>
              <a:gd name="T6" fmla="*/ 17212 w 17213"/>
              <a:gd name="T7" fmla="*/ 0 h 9750"/>
              <a:gd name="T8" fmla="*/ 17212 w 17213"/>
              <a:gd name="T9" fmla="*/ 9749 h 9750"/>
            </a:gdLst>
            <a:ahLst/>
            <a:cxnLst>
              <a:cxn ang="0">
                <a:pos x="T0" y="T1"/>
              </a:cxn>
              <a:cxn ang="0">
                <a:pos x="T2" y="T3"/>
              </a:cxn>
              <a:cxn ang="0">
                <a:pos x="T4" y="T5"/>
              </a:cxn>
              <a:cxn ang="0">
                <a:pos x="T6" y="T7"/>
              </a:cxn>
              <a:cxn ang="0">
                <a:pos x="T8" y="T9"/>
              </a:cxn>
            </a:cxnLst>
            <a:rect l="0" t="0" r="r" b="b"/>
            <a:pathLst>
              <a:path w="17213" h="9750">
                <a:moveTo>
                  <a:pt x="17212" y="9749"/>
                </a:moveTo>
                <a:lnTo>
                  <a:pt x="0" y="9749"/>
                </a:lnTo>
                <a:lnTo>
                  <a:pt x="0" y="0"/>
                </a:lnTo>
                <a:lnTo>
                  <a:pt x="17212" y="0"/>
                </a:lnTo>
                <a:lnTo>
                  <a:pt x="17212" y="9749"/>
                </a:lnTo>
              </a:path>
            </a:pathLst>
          </a:custGeom>
          <a:solidFill>
            <a:srgbClr val="333333"/>
          </a:solidFill>
          <a:ln>
            <a:no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endParaRPr lang="en-US" altLang="zh-CN" sz="2400" b="1" dirty="0">
              <a:solidFill>
                <a:schemeClr val="bg1"/>
              </a:solidFill>
              <a:latin typeface="OPPOSans R" panose="00020600040101010101" pitchFamily="18" charset="-122"/>
              <a:cs typeface="+mn-ea"/>
              <a:sym typeface="+mn-lt"/>
            </a:endParaRPr>
          </a:p>
        </p:txBody>
      </p:sp>
      <p:sp>
        <p:nvSpPr>
          <p:cNvPr id="19" name="PA-45">
            <a:extLst>
              <a:ext uri="{FF2B5EF4-FFF2-40B4-BE49-F238E27FC236}">
                <a16:creationId xmlns:a16="http://schemas.microsoft.com/office/drawing/2014/main" id="{52385802-3E5C-48B2-ABF4-001C49A44314}"/>
              </a:ext>
            </a:extLst>
          </p:cNvPr>
          <p:cNvSpPr/>
          <p:nvPr>
            <p:custDataLst>
              <p:tags r:id="rId15"/>
            </p:custDataLst>
          </p:nvPr>
        </p:nvSpPr>
        <p:spPr>
          <a:xfrm>
            <a:off x="6263327" y="1628016"/>
            <a:ext cx="720000" cy="720000"/>
          </a:xfrm>
          <a:prstGeom prst="ellipse">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ym typeface="+mn-lt"/>
            </a:endParaRPr>
          </a:p>
        </p:txBody>
      </p:sp>
      <p:sp>
        <p:nvSpPr>
          <p:cNvPr id="29" name="PA-45">
            <a:extLst>
              <a:ext uri="{FF2B5EF4-FFF2-40B4-BE49-F238E27FC236}">
                <a16:creationId xmlns:a16="http://schemas.microsoft.com/office/drawing/2014/main" id="{F23A3CAF-8A23-42DC-B752-6760804BEB70}"/>
              </a:ext>
            </a:extLst>
          </p:cNvPr>
          <p:cNvSpPr/>
          <p:nvPr>
            <p:custDataLst>
              <p:tags r:id="rId16"/>
            </p:custDataLst>
          </p:nvPr>
        </p:nvSpPr>
        <p:spPr>
          <a:xfrm>
            <a:off x="6435001" y="3366564"/>
            <a:ext cx="376652" cy="295786"/>
          </a:xfrm>
          <a:custGeom>
            <a:avLst/>
            <a:gdLst>
              <a:gd name="connsiteX0" fmla="*/ 233193 w 609685"/>
              <a:gd name="connsiteY0" fmla="*/ 96718 h 478786"/>
              <a:gd name="connsiteX1" fmla="*/ 225140 w 609685"/>
              <a:gd name="connsiteY1" fmla="*/ 98810 h 478786"/>
              <a:gd name="connsiteX2" fmla="*/ 170537 w 609685"/>
              <a:gd name="connsiteY2" fmla="*/ 127995 h 478786"/>
              <a:gd name="connsiteX3" fmla="*/ 161933 w 609685"/>
              <a:gd name="connsiteY3" fmla="*/ 147268 h 478786"/>
              <a:gd name="connsiteX4" fmla="*/ 168221 w 609685"/>
              <a:gd name="connsiteY4" fmla="*/ 171937 h 478786"/>
              <a:gd name="connsiteX5" fmla="*/ 177928 w 609685"/>
              <a:gd name="connsiteY5" fmla="*/ 183391 h 478786"/>
              <a:gd name="connsiteX6" fmla="*/ 193040 w 609685"/>
              <a:gd name="connsiteY6" fmla="*/ 182840 h 478786"/>
              <a:gd name="connsiteX7" fmla="*/ 212675 w 609685"/>
              <a:gd name="connsiteY7" fmla="*/ 172268 h 478786"/>
              <a:gd name="connsiteX8" fmla="*/ 212675 w 609685"/>
              <a:gd name="connsiteY8" fmla="*/ 364888 h 478786"/>
              <a:gd name="connsiteX9" fmla="*/ 229883 w 609685"/>
              <a:gd name="connsiteY9" fmla="*/ 382069 h 478786"/>
              <a:gd name="connsiteX10" fmla="*/ 261542 w 609685"/>
              <a:gd name="connsiteY10" fmla="*/ 382069 h 478786"/>
              <a:gd name="connsiteX11" fmla="*/ 278750 w 609685"/>
              <a:gd name="connsiteY11" fmla="*/ 364888 h 478786"/>
              <a:gd name="connsiteX12" fmla="*/ 278750 w 609685"/>
              <a:gd name="connsiteY12" fmla="*/ 113898 h 478786"/>
              <a:gd name="connsiteX13" fmla="*/ 261542 w 609685"/>
              <a:gd name="connsiteY13" fmla="*/ 96718 h 478786"/>
              <a:gd name="connsiteX14" fmla="*/ 232090 w 609685"/>
              <a:gd name="connsiteY14" fmla="*/ 7621 h 478786"/>
              <a:gd name="connsiteX15" fmla="*/ 464179 w 609685"/>
              <a:gd name="connsiteY15" fmla="*/ 239448 h 478786"/>
              <a:gd name="connsiteX16" fmla="*/ 232090 w 609685"/>
              <a:gd name="connsiteY16" fmla="*/ 471165 h 478786"/>
              <a:gd name="connsiteX17" fmla="*/ 0 w 609685"/>
              <a:gd name="connsiteY17" fmla="*/ 239448 h 478786"/>
              <a:gd name="connsiteX18" fmla="*/ 232090 w 609685"/>
              <a:gd name="connsiteY18" fmla="*/ 7621 h 478786"/>
              <a:gd name="connsiteX19" fmla="*/ 369996 w 609685"/>
              <a:gd name="connsiteY19" fmla="*/ 0 h 478786"/>
              <a:gd name="connsiteX20" fmla="*/ 609685 w 609685"/>
              <a:gd name="connsiteY20" fmla="*/ 239448 h 478786"/>
              <a:gd name="connsiteX21" fmla="*/ 369996 w 609685"/>
              <a:gd name="connsiteY21" fmla="*/ 478786 h 478786"/>
              <a:gd name="connsiteX22" fmla="*/ 326647 w 609685"/>
              <a:gd name="connsiteY22" fmla="*/ 474821 h 478786"/>
              <a:gd name="connsiteX23" fmla="*/ 522987 w 609685"/>
              <a:gd name="connsiteY23" fmla="*/ 239448 h 478786"/>
              <a:gd name="connsiteX24" fmla="*/ 326647 w 609685"/>
              <a:gd name="connsiteY24" fmla="*/ 3965 h 478786"/>
              <a:gd name="connsiteX25" fmla="*/ 369996 w 609685"/>
              <a:gd name="connsiteY25" fmla="*/ 0 h 4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9685" h="478786">
                <a:moveTo>
                  <a:pt x="233193" y="96718"/>
                </a:moveTo>
                <a:cubicBezTo>
                  <a:pt x="230435" y="96718"/>
                  <a:pt x="227567" y="97488"/>
                  <a:pt x="225140" y="98810"/>
                </a:cubicBezTo>
                <a:lnTo>
                  <a:pt x="170537" y="127995"/>
                </a:lnTo>
                <a:cubicBezTo>
                  <a:pt x="163588" y="131739"/>
                  <a:pt x="160058" y="139669"/>
                  <a:pt x="161933" y="147268"/>
                </a:cubicBezTo>
                <a:lnTo>
                  <a:pt x="168221" y="171937"/>
                </a:lnTo>
                <a:cubicBezTo>
                  <a:pt x="169544" y="177114"/>
                  <a:pt x="173185" y="181299"/>
                  <a:pt x="177928" y="183391"/>
                </a:cubicBezTo>
                <a:cubicBezTo>
                  <a:pt x="182782" y="185594"/>
                  <a:pt x="188407" y="185374"/>
                  <a:pt x="193040" y="182840"/>
                </a:cubicBezTo>
                <a:lnTo>
                  <a:pt x="212675" y="172268"/>
                </a:lnTo>
                <a:lnTo>
                  <a:pt x="212675" y="364888"/>
                </a:lnTo>
                <a:cubicBezTo>
                  <a:pt x="212675" y="374359"/>
                  <a:pt x="220397" y="382069"/>
                  <a:pt x="229883" y="382069"/>
                </a:cubicBezTo>
                <a:lnTo>
                  <a:pt x="261542" y="382069"/>
                </a:lnTo>
                <a:cubicBezTo>
                  <a:pt x="271028" y="382069"/>
                  <a:pt x="278750" y="374359"/>
                  <a:pt x="278750" y="364888"/>
                </a:cubicBezTo>
                <a:lnTo>
                  <a:pt x="278750" y="113898"/>
                </a:lnTo>
                <a:cubicBezTo>
                  <a:pt x="278750" y="104427"/>
                  <a:pt x="271028" y="96718"/>
                  <a:pt x="261542" y="96718"/>
                </a:cubicBezTo>
                <a:close/>
                <a:moveTo>
                  <a:pt x="232090" y="7621"/>
                </a:moveTo>
                <a:cubicBezTo>
                  <a:pt x="360268" y="7621"/>
                  <a:pt x="464179" y="111475"/>
                  <a:pt x="464179" y="239448"/>
                </a:cubicBezTo>
                <a:cubicBezTo>
                  <a:pt x="464179" y="367421"/>
                  <a:pt x="360268" y="471165"/>
                  <a:pt x="232090" y="471165"/>
                </a:cubicBezTo>
                <a:cubicBezTo>
                  <a:pt x="103911" y="471165"/>
                  <a:pt x="0" y="367421"/>
                  <a:pt x="0" y="239448"/>
                </a:cubicBezTo>
                <a:cubicBezTo>
                  <a:pt x="0" y="111475"/>
                  <a:pt x="103911" y="7621"/>
                  <a:pt x="232090" y="7621"/>
                </a:cubicBezTo>
                <a:close/>
                <a:moveTo>
                  <a:pt x="369996" y="0"/>
                </a:moveTo>
                <a:cubicBezTo>
                  <a:pt x="502360" y="0"/>
                  <a:pt x="609685" y="107168"/>
                  <a:pt x="609685" y="239448"/>
                </a:cubicBezTo>
                <a:cubicBezTo>
                  <a:pt x="609685" y="371618"/>
                  <a:pt x="502360" y="478786"/>
                  <a:pt x="369996" y="478786"/>
                </a:cubicBezTo>
                <a:cubicBezTo>
                  <a:pt x="355216" y="478786"/>
                  <a:pt x="340656" y="477464"/>
                  <a:pt x="326647" y="474821"/>
                </a:cubicBezTo>
                <a:cubicBezTo>
                  <a:pt x="438274" y="454445"/>
                  <a:pt x="522987" y="356859"/>
                  <a:pt x="522987" y="239448"/>
                </a:cubicBezTo>
                <a:cubicBezTo>
                  <a:pt x="522987" y="122037"/>
                  <a:pt x="438274" y="24341"/>
                  <a:pt x="326647" y="3965"/>
                </a:cubicBezTo>
                <a:cubicBezTo>
                  <a:pt x="340656" y="1322"/>
                  <a:pt x="355216" y="0"/>
                  <a:pt x="369996"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OPPOSans R" panose="00020600040101010101" pitchFamily="18" charset="-122"/>
              <a:cs typeface="+mn-ea"/>
              <a:sym typeface="+mn-lt"/>
            </a:endParaRPr>
          </a:p>
        </p:txBody>
      </p:sp>
      <p:sp>
        <p:nvSpPr>
          <p:cNvPr id="30" name="PA-45">
            <a:extLst>
              <a:ext uri="{FF2B5EF4-FFF2-40B4-BE49-F238E27FC236}">
                <a16:creationId xmlns:a16="http://schemas.microsoft.com/office/drawing/2014/main" id="{2C9AC6A2-CA06-471C-862A-394BFD251DA4}"/>
              </a:ext>
            </a:extLst>
          </p:cNvPr>
          <p:cNvSpPr/>
          <p:nvPr>
            <p:custDataLst>
              <p:tags r:id="rId17"/>
            </p:custDataLst>
          </p:nvPr>
        </p:nvSpPr>
        <p:spPr>
          <a:xfrm>
            <a:off x="6263327" y="4680898"/>
            <a:ext cx="720000" cy="720000"/>
          </a:xfrm>
          <a:prstGeom prst="ellipse">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ym typeface="+mn-lt"/>
            </a:endParaRPr>
          </a:p>
        </p:txBody>
      </p:sp>
      <p:cxnSp>
        <p:nvCxnSpPr>
          <p:cNvPr id="32" name="PA-45">
            <a:extLst>
              <a:ext uri="{FF2B5EF4-FFF2-40B4-BE49-F238E27FC236}">
                <a16:creationId xmlns:a16="http://schemas.microsoft.com/office/drawing/2014/main" id="{23EA8444-8D80-4F7B-B256-B25B19403658}"/>
              </a:ext>
            </a:extLst>
          </p:cNvPr>
          <p:cNvCxnSpPr/>
          <p:nvPr>
            <p:custDataLst>
              <p:tags r:id="rId18"/>
            </p:custDataLst>
          </p:nvPr>
        </p:nvCxnSpPr>
        <p:spPr>
          <a:xfrm>
            <a:off x="7206113" y="2875330"/>
            <a:ext cx="399888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3" name="PA-45">
            <a:extLst>
              <a:ext uri="{FF2B5EF4-FFF2-40B4-BE49-F238E27FC236}">
                <a16:creationId xmlns:a16="http://schemas.microsoft.com/office/drawing/2014/main" id="{E049C972-5F3B-4EFA-B9CC-C73DDD378F0B}"/>
              </a:ext>
            </a:extLst>
          </p:cNvPr>
          <p:cNvCxnSpPr/>
          <p:nvPr>
            <p:custDataLst>
              <p:tags r:id="rId19"/>
            </p:custDataLst>
          </p:nvPr>
        </p:nvCxnSpPr>
        <p:spPr>
          <a:xfrm>
            <a:off x="7206113" y="4401772"/>
            <a:ext cx="399888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PA-45">
            <a:extLst>
              <a:ext uri="{FF2B5EF4-FFF2-40B4-BE49-F238E27FC236}">
                <a16:creationId xmlns:a16="http://schemas.microsoft.com/office/drawing/2014/main" id="{692C39E2-8D59-48F1-A619-BA6F12E217AD}"/>
              </a:ext>
            </a:extLst>
          </p:cNvPr>
          <p:cNvSpPr/>
          <p:nvPr>
            <p:custDataLst>
              <p:tags r:id="rId20"/>
            </p:custDataLst>
          </p:nvPr>
        </p:nvSpPr>
        <p:spPr>
          <a:xfrm>
            <a:off x="7301965" y="1810600"/>
            <a:ext cx="3695886" cy="88200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endParaRPr lang="zh-CN" altLang="en-US" sz="1200" dirty="0">
              <a:solidFill>
                <a:schemeClr val="tx1">
                  <a:lumMod val="50000"/>
                  <a:lumOff val="50000"/>
                </a:schemeClr>
              </a:solidFill>
              <a:latin typeface="OPPOSans R" panose="00020600040101010101" pitchFamily="18" charset="-122"/>
              <a:cs typeface="+mn-ea"/>
              <a:sym typeface="+mn-lt"/>
            </a:endParaRPr>
          </a:p>
        </p:txBody>
      </p:sp>
      <p:sp>
        <p:nvSpPr>
          <p:cNvPr id="35" name="PA-45">
            <a:extLst>
              <a:ext uri="{FF2B5EF4-FFF2-40B4-BE49-F238E27FC236}">
                <a16:creationId xmlns:a16="http://schemas.microsoft.com/office/drawing/2014/main" id="{BA48DC26-1572-426E-9693-E4DBD06984BE}"/>
              </a:ext>
            </a:extLst>
          </p:cNvPr>
          <p:cNvSpPr/>
          <p:nvPr>
            <p:custDataLst>
              <p:tags r:id="rId21"/>
            </p:custDataLst>
          </p:nvPr>
        </p:nvSpPr>
        <p:spPr>
          <a:xfrm>
            <a:off x="7151201" y="1735876"/>
            <a:ext cx="1781236" cy="504279"/>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2800" dirty="0">
                <a:solidFill>
                  <a:schemeClr val="bg1">
                    <a:lumMod val="50000"/>
                  </a:schemeClr>
                </a:solidFill>
                <a:latin typeface="OPPOSans R" panose="00020600040101010101" pitchFamily="18" charset="-122"/>
                <a:cs typeface="+mn-ea"/>
                <a:sym typeface="+mn-lt"/>
              </a:rPr>
              <a:t>沉迷游戏</a:t>
            </a:r>
          </a:p>
        </p:txBody>
      </p:sp>
      <p:sp>
        <p:nvSpPr>
          <p:cNvPr id="36" name="PA-45">
            <a:extLst>
              <a:ext uri="{FF2B5EF4-FFF2-40B4-BE49-F238E27FC236}">
                <a16:creationId xmlns:a16="http://schemas.microsoft.com/office/drawing/2014/main" id="{8A13A96D-8AB2-4AD9-8707-22A8A47659CF}"/>
              </a:ext>
            </a:extLst>
          </p:cNvPr>
          <p:cNvSpPr/>
          <p:nvPr>
            <p:custDataLst>
              <p:tags r:id="rId22"/>
            </p:custDataLst>
          </p:nvPr>
        </p:nvSpPr>
        <p:spPr>
          <a:xfrm>
            <a:off x="7301965" y="3380447"/>
            <a:ext cx="3695886" cy="88200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endParaRPr lang="zh-CN" altLang="en-US" sz="1200" dirty="0">
              <a:solidFill>
                <a:schemeClr val="tx1">
                  <a:lumMod val="50000"/>
                  <a:lumOff val="50000"/>
                </a:schemeClr>
              </a:solidFill>
              <a:latin typeface="OPPOSans R" panose="00020600040101010101" pitchFamily="18" charset="-122"/>
              <a:cs typeface="+mn-ea"/>
              <a:sym typeface="+mn-lt"/>
            </a:endParaRPr>
          </a:p>
        </p:txBody>
      </p:sp>
      <p:sp>
        <p:nvSpPr>
          <p:cNvPr id="37" name="PA-45">
            <a:extLst>
              <a:ext uri="{FF2B5EF4-FFF2-40B4-BE49-F238E27FC236}">
                <a16:creationId xmlns:a16="http://schemas.microsoft.com/office/drawing/2014/main" id="{2EFD4A8C-F4C2-4C28-BE33-9BCCE6F60D61}"/>
              </a:ext>
            </a:extLst>
          </p:cNvPr>
          <p:cNvSpPr/>
          <p:nvPr>
            <p:custDataLst>
              <p:tags r:id="rId23"/>
            </p:custDataLst>
          </p:nvPr>
        </p:nvSpPr>
        <p:spPr>
          <a:xfrm>
            <a:off x="7151201" y="3262317"/>
            <a:ext cx="1781236" cy="504279"/>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2800" dirty="0">
                <a:solidFill>
                  <a:schemeClr val="bg1">
                    <a:lumMod val="50000"/>
                  </a:schemeClr>
                </a:solidFill>
                <a:latin typeface="OPPOSans R" panose="00020600040101010101" pitchFamily="18" charset="-122"/>
                <a:cs typeface="+mn-ea"/>
                <a:sym typeface="+mn-lt"/>
              </a:rPr>
              <a:t>冬眠</a:t>
            </a:r>
          </a:p>
        </p:txBody>
      </p:sp>
      <p:sp>
        <p:nvSpPr>
          <p:cNvPr id="38" name="PA-45">
            <a:extLst>
              <a:ext uri="{FF2B5EF4-FFF2-40B4-BE49-F238E27FC236}">
                <a16:creationId xmlns:a16="http://schemas.microsoft.com/office/drawing/2014/main" id="{5289BCD7-F04E-4091-BA60-252973ACAEF0}"/>
              </a:ext>
            </a:extLst>
          </p:cNvPr>
          <p:cNvSpPr/>
          <p:nvPr>
            <p:custDataLst>
              <p:tags r:id="rId24"/>
            </p:custDataLst>
          </p:nvPr>
        </p:nvSpPr>
        <p:spPr>
          <a:xfrm>
            <a:off x="7397817" y="4906888"/>
            <a:ext cx="3695886" cy="88200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endParaRPr lang="zh-CN" altLang="en-US" sz="1200" dirty="0">
              <a:solidFill>
                <a:schemeClr val="tx1">
                  <a:lumMod val="50000"/>
                  <a:lumOff val="50000"/>
                </a:schemeClr>
              </a:solidFill>
              <a:latin typeface="OPPOSans R" panose="00020600040101010101" pitchFamily="18" charset="-122"/>
              <a:cs typeface="+mn-ea"/>
              <a:sym typeface="+mn-lt"/>
            </a:endParaRPr>
          </a:p>
        </p:txBody>
      </p:sp>
      <p:sp>
        <p:nvSpPr>
          <p:cNvPr id="39" name="PA-45">
            <a:extLst>
              <a:ext uri="{FF2B5EF4-FFF2-40B4-BE49-F238E27FC236}">
                <a16:creationId xmlns:a16="http://schemas.microsoft.com/office/drawing/2014/main" id="{78F798A7-7246-4B1F-A404-3E5C919BEFB7}"/>
              </a:ext>
            </a:extLst>
          </p:cNvPr>
          <p:cNvSpPr/>
          <p:nvPr>
            <p:custDataLst>
              <p:tags r:id="rId25"/>
            </p:custDataLst>
          </p:nvPr>
        </p:nvSpPr>
        <p:spPr>
          <a:xfrm>
            <a:off x="7206113" y="4743300"/>
            <a:ext cx="1781236" cy="504279"/>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2800" dirty="0">
                <a:solidFill>
                  <a:schemeClr val="bg1">
                    <a:lumMod val="50000"/>
                  </a:schemeClr>
                </a:solidFill>
                <a:latin typeface="OPPOSans R" panose="00020600040101010101" pitchFamily="18" charset="-122"/>
                <a:cs typeface="+mn-ea"/>
                <a:sym typeface="+mn-lt"/>
              </a:rPr>
              <a:t>太爱学习</a:t>
            </a:r>
          </a:p>
        </p:txBody>
      </p:sp>
      <p:sp>
        <p:nvSpPr>
          <p:cNvPr id="42" name="PA-45">
            <a:extLst>
              <a:ext uri="{FF2B5EF4-FFF2-40B4-BE49-F238E27FC236}">
                <a16:creationId xmlns:a16="http://schemas.microsoft.com/office/drawing/2014/main" id="{B21B0C17-B1F9-4FC8-8BA7-D0FE58AE1E83}"/>
              </a:ext>
            </a:extLst>
          </p:cNvPr>
          <p:cNvSpPr/>
          <p:nvPr>
            <p:custDataLst>
              <p:tags r:id="rId26"/>
            </p:custDataLst>
          </p:nvPr>
        </p:nvSpPr>
        <p:spPr>
          <a:xfrm>
            <a:off x="6263327" y="3208399"/>
            <a:ext cx="720000" cy="720000"/>
          </a:xfrm>
          <a:prstGeom prst="ellipse">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ym typeface="+mn-lt"/>
            </a:endParaRPr>
          </a:p>
        </p:txBody>
      </p:sp>
      <p:pic>
        <p:nvPicPr>
          <p:cNvPr id="1028" name="Picture 4">
            <a:extLst>
              <a:ext uri="{FF2B5EF4-FFF2-40B4-BE49-F238E27FC236}">
                <a16:creationId xmlns:a16="http://schemas.microsoft.com/office/drawing/2014/main" id="{32782745-FE73-48BF-BECE-1B72FC7190C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87001" y="2034020"/>
            <a:ext cx="4224016" cy="245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0"/>
                                  </p:stCondLst>
                                  <p:endCondLst>
                                    <p:cond evt="begin" delay="0">
                                      <p:tn val="15"/>
                                    </p:cond>
                                  </p:end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nodePh="1">
                                  <p:stCondLst>
                                    <p:cond delay="0"/>
                                  </p:stCondLst>
                                  <p:endCondLst>
                                    <p:cond evt="begin" delay="0">
                                      <p:tn val="37"/>
                                    </p:cond>
                                  </p:end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anim calcmode="lin" valueType="num">
                                      <p:cBhvr>
                                        <p:cTn id="57" dur="1000" fill="hold"/>
                                        <p:tgtEl>
                                          <p:spTgt spid="30"/>
                                        </p:tgtEl>
                                        <p:attrNameLst>
                                          <p:attrName>ppt_x</p:attrName>
                                        </p:attrNameLst>
                                      </p:cBhvr>
                                      <p:tavLst>
                                        <p:tav tm="0">
                                          <p:val>
                                            <p:strVal val="#ppt_x"/>
                                          </p:val>
                                        </p:tav>
                                        <p:tav tm="100000">
                                          <p:val>
                                            <p:strVal val="#ppt_x"/>
                                          </p:val>
                                        </p:tav>
                                      </p:tavLst>
                                    </p:anim>
                                    <p:anim calcmode="lin" valueType="num">
                                      <p:cBhvr>
                                        <p:cTn id="58" dur="1000" fill="hold"/>
                                        <p:tgtEl>
                                          <p:spTgt spid="3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nodePh="1">
                                  <p:stCondLst>
                                    <p:cond delay="0"/>
                                  </p:stCondLst>
                                  <p:endCondLst>
                                    <p:cond evt="begin" delay="0">
                                      <p:tn val="59"/>
                                    </p:cond>
                                  </p:endCondLst>
                                  <p:childTnLst>
                                    <p:set>
                                      <p:cBhvr>
                                        <p:cTn id="60" dur="1" fill="hold">
                                          <p:stCondLst>
                                            <p:cond delay="0"/>
                                          </p:stCondLst>
                                        </p:cTn>
                                        <p:tgtEl>
                                          <p:spTgt spid="38"/>
                                        </p:tgtEl>
                                        <p:attrNameLst>
                                          <p:attrName>style.visibility</p:attrName>
                                        </p:attrNameLst>
                                      </p:cBhvr>
                                      <p:to>
                                        <p:strVal val="visible"/>
                                      </p:to>
                                    </p:set>
                                    <p:animEffect transition="in" filter="fade">
                                      <p:cBhvr>
                                        <p:cTn id="61" dur="1000"/>
                                        <p:tgtEl>
                                          <p:spTgt spid="38"/>
                                        </p:tgtEl>
                                      </p:cBhvr>
                                    </p:animEffect>
                                    <p:anim calcmode="lin" valueType="num">
                                      <p:cBhvr>
                                        <p:cTn id="62" dur="1000" fill="hold"/>
                                        <p:tgtEl>
                                          <p:spTgt spid="38"/>
                                        </p:tgtEl>
                                        <p:attrNameLst>
                                          <p:attrName>ppt_x</p:attrName>
                                        </p:attrNameLst>
                                      </p:cBhvr>
                                      <p:tavLst>
                                        <p:tav tm="0">
                                          <p:val>
                                            <p:strVal val="#ppt_x"/>
                                          </p:val>
                                        </p:tav>
                                        <p:tav tm="100000">
                                          <p:val>
                                            <p:strVal val="#ppt_x"/>
                                          </p:val>
                                        </p:tav>
                                      </p:tavLst>
                                    </p:anim>
                                    <p:anim calcmode="lin" valueType="num">
                                      <p:cBhvr>
                                        <p:cTn id="63" dur="1000" fill="hold"/>
                                        <p:tgtEl>
                                          <p:spTgt spid="3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1000"/>
                                        <p:tgtEl>
                                          <p:spTgt spid="39"/>
                                        </p:tgtEl>
                                      </p:cBhvr>
                                    </p:animEffect>
                                    <p:anim calcmode="lin" valueType="num">
                                      <p:cBhvr>
                                        <p:cTn id="67" dur="1000" fill="hold"/>
                                        <p:tgtEl>
                                          <p:spTgt spid="39"/>
                                        </p:tgtEl>
                                        <p:attrNameLst>
                                          <p:attrName>ppt_x</p:attrName>
                                        </p:attrNameLst>
                                      </p:cBhvr>
                                      <p:tavLst>
                                        <p:tav tm="0">
                                          <p:val>
                                            <p:strVal val="#ppt_x"/>
                                          </p:val>
                                        </p:tav>
                                        <p:tav tm="100000">
                                          <p:val>
                                            <p:strVal val="#ppt_x"/>
                                          </p:val>
                                        </p:tav>
                                      </p:tavLst>
                                    </p:anim>
                                    <p:anim calcmode="lin" valueType="num">
                                      <p:cBhvr>
                                        <p:cTn id="6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animBg="1"/>
      <p:bldP spid="30" grpId="0" animBg="1"/>
      <p:bldP spid="34" grpId="0"/>
      <p:bldP spid="35" grpId="0"/>
      <p:bldP spid="36" grpId="0"/>
      <p:bldP spid="37" grpId="0"/>
      <p:bldP spid="38" grpId="0"/>
      <p:bldP spid="39"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49" name="任意多边形: 形状 48">
            <a:extLst>
              <a:ext uri="{FF2B5EF4-FFF2-40B4-BE49-F238E27FC236}">
                <a16:creationId xmlns:a16="http://schemas.microsoft.com/office/drawing/2014/main" id="{E2441865-C47E-4E43-84D9-FC40669F0ACD}"/>
              </a:ext>
            </a:extLst>
          </p:cNvPr>
          <p:cNvSpPr/>
          <p:nvPr/>
        </p:nvSpPr>
        <p:spPr>
          <a:xfrm rot="2611115">
            <a:off x="-654571" y="5984267"/>
            <a:ext cx="2116013" cy="1056592"/>
          </a:xfrm>
          <a:custGeom>
            <a:avLst/>
            <a:gdLst>
              <a:gd name="connsiteX0" fmla="*/ 0 w 2116013"/>
              <a:gd name="connsiteY0" fmla="*/ 0 h 1056592"/>
              <a:gd name="connsiteX1" fmla="*/ 2116013 w 2116013"/>
              <a:gd name="connsiteY1" fmla="*/ 0 h 1056592"/>
              <a:gd name="connsiteX2" fmla="*/ 1003320 w 2116013"/>
              <a:gd name="connsiteY2" fmla="*/ 1056592 h 1056592"/>
            </a:gdLst>
            <a:ahLst/>
            <a:cxnLst>
              <a:cxn ang="0">
                <a:pos x="connsiteX0" y="connsiteY0"/>
              </a:cxn>
              <a:cxn ang="0">
                <a:pos x="connsiteX1" y="connsiteY1"/>
              </a:cxn>
              <a:cxn ang="0">
                <a:pos x="connsiteX2" y="connsiteY2"/>
              </a:cxn>
            </a:cxnLst>
            <a:rect l="l" t="t" r="r" b="b"/>
            <a:pathLst>
              <a:path w="2116013" h="1056592">
                <a:moveTo>
                  <a:pt x="0" y="0"/>
                </a:moveTo>
                <a:lnTo>
                  <a:pt x="2116013" y="0"/>
                </a:lnTo>
                <a:lnTo>
                  <a:pt x="1003320" y="105659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形状 49">
            <a:extLst>
              <a:ext uri="{FF2B5EF4-FFF2-40B4-BE49-F238E27FC236}">
                <a16:creationId xmlns:a16="http://schemas.microsoft.com/office/drawing/2014/main" id="{646A07C8-0CB4-433D-8288-B516AAF7C27D}"/>
              </a:ext>
            </a:extLst>
          </p:cNvPr>
          <p:cNvSpPr/>
          <p:nvPr/>
        </p:nvSpPr>
        <p:spPr>
          <a:xfrm rot="2611115">
            <a:off x="2408613" y="-761249"/>
            <a:ext cx="12037120" cy="5687118"/>
          </a:xfrm>
          <a:custGeom>
            <a:avLst/>
            <a:gdLst>
              <a:gd name="connsiteX0" fmla="*/ 0 w 12037120"/>
              <a:gd name="connsiteY0" fmla="*/ 5687118 h 5687118"/>
              <a:gd name="connsiteX1" fmla="*/ 5989080 w 12037120"/>
              <a:gd name="connsiteY1" fmla="*/ 0 h 5687118"/>
              <a:gd name="connsiteX2" fmla="*/ 8510153 w 12037120"/>
              <a:gd name="connsiteY2" fmla="*/ 0 h 5687118"/>
              <a:gd name="connsiteX3" fmla="*/ 12037120 w 12037120"/>
              <a:gd name="connsiteY3" fmla="*/ 3714235 h 5687118"/>
              <a:gd name="connsiteX4" fmla="*/ 9959485 w 12037120"/>
              <a:gd name="connsiteY4" fmla="*/ 5687118 h 568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7120" h="5687118">
                <a:moveTo>
                  <a:pt x="0" y="5687118"/>
                </a:moveTo>
                <a:lnTo>
                  <a:pt x="5989080" y="0"/>
                </a:lnTo>
                <a:lnTo>
                  <a:pt x="8510153" y="0"/>
                </a:lnTo>
                <a:lnTo>
                  <a:pt x="12037120" y="3714235"/>
                </a:lnTo>
                <a:lnTo>
                  <a:pt x="9959485" y="5687118"/>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0800000">
            <a:off x="1306738" y="2075849"/>
            <a:ext cx="9605101" cy="3528632"/>
          </a:xfrm>
          <a:prstGeom prst="roundRect">
            <a:avLst>
              <a:gd name="adj" fmla="val 50000"/>
            </a:avLst>
          </a:prstGeom>
          <a:gradFill>
            <a:gsLst>
              <a:gs pos="0">
                <a:srgbClr val="00B0F0">
                  <a:alpha val="0"/>
                </a:srgbClr>
              </a:gs>
              <a:gs pos="10000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7BF7C38-7E59-4F65-B5AC-A3663D097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042" y="2022430"/>
            <a:ext cx="3546915" cy="3546915"/>
          </a:xfrm>
          <a:custGeom>
            <a:avLst/>
            <a:gdLst>
              <a:gd name="connsiteX0" fmla="*/ 2072640 w 4145280"/>
              <a:gd name="connsiteY0" fmla="*/ 0 h 4145280"/>
              <a:gd name="connsiteX1" fmla="*/ 4145280 w 4145280"/>
              <a:gd name="connsiteY1" fmla="*/ 2072640 h 4145280"/>
              <a:gd name="connsiteX2" fmla="*/ 2072640 w 4145280"/>
              <a:gd name="connsiteY2" fmla="*/ 4145280 h 4145280"/>
              <a:gd name="connsiteX3" fmla="*/ 0 w 4145280"/>
              <a:gd name="connsiteY3" fmla="*/ 2072640 h 4145280"/>
              <a:gd name="connsiteX4" fmla="*/ 2072640 w 4145280"/>
              <a:gd name="connsiteY4" fmla="*/ 0 h 414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0" h="4145280">
                <a:moveTo>
                  <a:pt x="2072640" y="0"/>
                </a:moveTo>
                <a:cubicBezTo>
                  <a:pt x="3217328" y="0"/>
                  <a:pt x="4145280" y="927953"/>
                  <a:pt x="4145280" y="2072640"/>
                </a:cubicBezTo>
                <a:cubicBezTo>
                  <a:pt x="4145280" y="3217327"/>
                  <a:pt x="3217328" y="4145280"/>
                  <a:pt x="2072640" y="4145280"/>
                </a:cubicBezTo>
                <a:cubicBezTo>
                  <a:pt x="927952" y="4145280"/>
                  <a:pt x="0" y="3217327"/>
                  <a:pt x="0" y="2072640"/>
                </a:cubicBezTo>
                <a:cubicBezTo>
                  <a:pt x="0" y="927953"/>
                  <a:pt x="927952" y="0"/>
                  <a:pt x="2072640" y="0"/>
                </a:cubicBezTo>
                <a:close/>
              </a:path>
            </a:pathLst>
          </a:custGeom>
        </p:spPr>
      </p:pic>
      <p:sp>
        <p:nvSpPr>
          <p:cNvPr id="26" name="椭圆 25">
            <a:extLst>
              <a:ext uri="{FF2B5EF4-FFF2-40B4-BE49-F238E27FC236}">
                <a16:creationId xmlns:a16="http://schemas.microsoft.com/office/drawing/2014/main" id="{088097EF-61BF-40F2-9F1D-2938FE88B273}"/>
              </a:ext>
            </a:extLst>
          </p:cNvPr>
          <p:cNvSpPr/>
          <p:nvPr/>
        </p:nvSpPr>
        <p:spPr>
          <a:xfrm>
            <a:off x="1668517" y="2287905"/>
            <a:ext cx="3015964" cy="3015964"/>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6346401-177F-422F-BF59-95C15B1CDA35}"/>
              </a:ext>
            </a:extLst>
          </p:cNvPr>
          <p:cNvSpPr/>
          <p:nvPr/>
        </p:nvSpPr>
        <p:spPr>
          <a:xfrm>
            <a:off x="2119293" y="2864863"/>
            <a:ext cx="2285077" cy="1862048"/>
          </a:xfrm>
          <a:prstGeom prst="rect">
            <a:avLst/>
          </a:prstGeom>
          <a:effectLst/>
        </p:spPr>
        <p:txBody>
          <a:bodyPr wrap="square">
            <a:spAutoFit/>
          </a:bodyPr>
          <a:lstStyle/>
          <a:p>
            <a:pPr algn="dist">
              <a:defRPr/>
            </a:pPr>
            <a:r>
              <a:rPr lang="en-US" altLang="zh-CN"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02</a:t>
            </a:r>
            <a:endParaRPr lang="zh-CN" altLang="en-US"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p:txBody>
      </p:sp>
      <p:sp>
        <p:nvSpPr>
          <p:cNvPr id="6" name="椭圆 5">
            <a:extLst>
              <a:ext uri="{FF2B5EF4-FFF2-40B4-BE49-F238E27FC236}">
                <a16:creationId xmlns:a16="http://schemas.microsoft.com/office/drawing/2014/main" id="{C20C7102-1D46-4638-9F86-71B8FF2D008E}"/>
              </a:ext>
            </a:extLst>
          </p:cNvPr>
          <p:cNvSpPr/>
          <p:nvPr/>
        </p:nvSpPr>
        <p:spPr>
          <a:xfrm>
            <a:off x="9245340" y="2753571"/>
            <a:ext cx="906572" cy="906572"/>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a:spLocks noChangeAspect="1"/>
          </p:cNvSpPr>
          <p:nvPr/>
        </p:nvSpPr>
        <p:spPr>
          <a:xfrm>
            <a:off x="9894170" y="3261378"/>
            <a:ext cx="324000" cy="324000"/>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BA9C91-8135-4B3E-A2D0-EC2BDC2DEDCB}"/>
              </a:ext>
            </a:extLst>
          </p:cNvPr>
          <p:cNvSpPr/>
          <p:nvPr/>
        </p:nvSpPr>
        <p:spPr>
          <a:xfrm>
            <a:off x="5098040" y="2759506"/>
            <a:ext cx="4793054" cy="1446550"/>
          </a:xfrm>
          <a:prstGeom prst="rect">
            <a:avLst/>
          </a:prstGeom>
          <a:effectLst>
            <a:outerShdw blurRad="63500" dist="76200" dir="5400000" algn="tl" rotWithShape="0">
              <a:schemeClr val="bg1">
                <a:alpha val="20000"/>
              </a:schemeClr>
            </a:outerShdw>
          </a:effectLst>
        </p:spPr>
        <p:txBody>
          <a:bodyPr wrap="square">
            <a:spAutoFit/>
          </a:bodyPr>
          <a:lstStyle/>
          <a:p>
            <a:pPr algn="dist"/>
            <a:r>
              <a:rPr lang="zh-CN" altLang="en-US" sz="8800" spc="-300" dirty="0">
                <a:solidFill>
                  <a:schemeClr val="bg1"/>
                </a:solidFill>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预期目标</a:t>
            </a:r>
          </a:p>
        </p:txBody>
      </p:sp>
      <p:sp>
        <p:nvSpPr>
          <p:cNvPr id="39" name="TextBox 26">
            <a:extLst>
              <a:ext uri="{FF2B5EF4-FFF2-40B4-BE49-F238E27FC236}">
                <a16:creationId xmlns:a16="http://schemas.microsoft.com/office/drawing/2014/main" id="{D995817C-9CB9-438D-B37B-0440B344E689}"/>
              </a:ext>
            </a:extLst>
          </p:cNvPr>
          <p:cNvSpPr txBox="1"/>
          <p:nvPr/>
        </p:nvSpPr>
        <p:spPr>
          <a:xfrm>
            <a:off x="5198124" y="4132243"/>
            <a:ext cx="4592887" cy="523220"/>
          </a:xfrm>
          <a:prstGeom prst="rect">
            <a:avLst/>
          </a:prstGeom>
          <a:noFill/>
        </p:spPr>
        <p:txBody>
          <a:bodyPr wrap="square" rtlCol="0">
            <a:spAutoFit/>
          </a:bodyPr>
          <a:lstStyle/>
          <a:p>
            <a:pPr algn="dist"/>
            <a:r>
              <a:rPr lang="en-US" altLang="zh-CN"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PART TWO</a:t>
            </a:r>
            <a:endParaRPr lang="zh-CN" altLang="en-US"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Tree>
    <p:extLst>
      <p:ext uri="{BB962C8B-B14F-4D97-AF65-F5344CB8AC3E}">
        <p14:creationId xmlns:p14="http://schemas.microsoft.com/office/powerpoint/2010/main" val="269427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圆角矩形 27">
            <a:extLst>
              <a:ext uri="{FF2B5EF4-FFF2-40B4-BE49-F238E27FC236}">
                <a16:creationId xmlns:a16="http://schemas.microsoft.com/office/drawing/2014/main" id="{13005FF2-6B05-4FE1-98E2-CA4A27173FB0}"/>
              </a:ext>
            </a:extLst>
          </p:cNvPr>
          <p:cNvSpPr/>
          <p:nvPr>
            <p:custDataLst>
              <p:tags r:id="rId1"/>
            </p:custDataLst>
          </p:nvPr>
        </p:nvSpPr>
        <p:spPr>
          <a:xfrm rot="18900000">
            <a:off x="-57560" y="687519"/>
            <a:ext cx="1176560" cy="375438"/>
          </a:xfrm>
          <a:prstGeom prst="roundRect">
            <a:avLst>
              <a:gd name="adj" fmla="val 50000"/>
            </a:avLst>
          </a:prstGeom>
          <a:gradFill>
            <a:gsLst>
              <a:gs pos="100000">
                <a:schemeClr val="bg1">
                  <a:lumMod val="95000"/>
                  <a:alpha val="0"/>
                </a:schemeClr>
              </a:gs>
              <a:gs pos="0">
                <a:schemeClr val="bg1">
                  <a:lumMod val="85000"/>
                  <a:alpha val="91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圆角矩形 22">
            <a:extLst>
              <a:ext uri="{FF2B5EF4-FFF2-40B4-BE49-F238E27FC236}">
                <a16:creationId xmlns:a16="http://schemas.microsoft.com/office/drawing/2014/main" id="{14DD5478-7535-40AF-8644-D835B9E90B38}"/>
              </a:ext>
            </a:extLst>
          </p:cNvPr>
          <p:cNvSpPr/>
          <p:nvPr>
            <p:custDataLst>
              <p:tags r:id="rId2"/>
            </p:custDataLst>
          </p:nvPr>
        </p:nvSpPr>
        <p:spPr>
          <a:xfrm rot="18900000">
            <a:off x="-39566" y="469079"/>
            <a:ext cx="1176560" cy="375438"/>
          </a:xfrm>
          <a:prstGeom prst="roundRect">
            <a:avLst>
              <a:gd name="adj" fmla="val 50000"/>
            </a:avLst>
          </a:prstGeom>
          <a:gradFill>
            <a:gsLst>
              <a:gs pos="100000">
                <a:srgbClr val="00B0F0">
                  <a:alpha val="0"/>
                </a:srgbClr>
              </a:gs>
              <a:gs pos="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文本框 2">
            <a:extLst>
              <a:ext uri="{FF2B5EF4-FFF2-40B4-BE49-F238E27FC236}">
                <a16:creationId xmlns:a16="http://schemas.microsoft.com/office/drawing/2014/main" id="{63BAD265-947D-425F-A3E7-0B4A8EC7373C}"/>
              </a:ext>
            </a:extLst>
          </p:cNvPr>
          <p:cNvSpPr txBox="1"/>
          <p:nvPr>
            <p:custDataLst>
              <p:tags r:id="rId3"/>
            </p:custDataLst>
          </p:nvPr>
        </p:nvSpPr>
        <p:spPr>
          <a:xfrm>
            <a:off x="1097429" y="416291"/>
            <a:ext cx="3909648" cy="646331"/>
          </a:xfrm>
          <a:prstGeom prst="rect">
            <a:avLst/>
          </a:prstGeom>
          <a:noFill/>
        </p:spPr>
        <p:txBody>
          <a:bodyPr wrap="square" rtlCol="0">
            <a:spAutoFit/>
          </a:bodyPr>
          <a:lstStyle/>
          <a:p>
            <a:pPr algn="dist"/>
            <a:r>
              <a:rPr lang="zh-CN" altLang="en-US" sz="3600" dirty="0">
                <a:solidFill>
                  <a:schemeClr val="tx1">
                    <a:lumMod val="65000"/>
                    <a:lumOff val="35000"/>
                  </a:schemeClr>
                </a:solidFill>
                <a:latin typeface="OPPOSans B" panose="00020600040101010101" pitchFamily="18" charset="-122"/>
                <a:ea typeface="OPPOSans B" panose="00020600040101010101" pitchFamily="18" charset="-122"/>
                <a:sym typeface="OPPOSans B" panose="00020600040101010101" pitchFamily="18" charset="-122"/>
              </a:rPr>
              <a:t>智能绿植</a:t>
            </a:r>
          </a:p>
        </p:txBody>
      </p:sp>
      <p:cxnSp>
        <p:nvCxnSpPr>
          <p:cNvPr id="40" name="PA-直接连接符 39">
            <a:extLst>
              <a:ext uri="{FF2B5EF4-FFF2-40B4-BE49-F238E27FC236}">
                <a16:creationId xmlns:a16="http://schemas.microsoft.com/office/drawing/2014/main" id="{D3DA3F7B-58C7-449E-9C19-C7E8E3FA5D49}"/>
              </a:ext>
            </a:extLst>
          </p:cNvPr>
          <p:cNvCxnSpPr>
            <a:cxnSpLocks/>
          </p:cNvCxnSpPr>
          <p:nvPr>
            <p:custDataLst>
              <p:tags r:id="rId4"/>
            </p:custDataLst>
          </p:nvPr>
        </p:nvCxnSpPr>
        <p:spPr>
          <a:xfrm>
            <a:off x="11351121" y="1016000"/>
            <a:ext cx="44463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半闭框 4">
            <a:extLst>
              <a:ext uri="{FF2B5EF4-FFF2-40B4-BE49-F238E27FC236}">
                <a16:creationId xmlns:a16="http://schemas.microsoft.com/office/drawing/2014/main" id="{B6537219-B7E2-44CD-A9D7-4E93C7654F98}"/>
              </a:ext>
            </a:extLst>
          </p:cNvPr>
          <p:cNvSpPr/>
          <p:nvPr>
            <p:custDataLst>
              <p:tags r:id="rId5"/>
            </p:custDataLst>
          </p:nvPr>
        </p:nvSpPr>
        <p:spPr>
          <a:xfrm rot="16200000">
            <a:off x="645892" y="6036698"/>
            <a:ext cx="215640" cy="215640"/>
          </a:xfrm>
          <a:prstGeom prst="halfFrame">
            <a:avLst>
              <a:gd name="adj1" fmla="val 15179"/>
              <a:gd name="adj2" fmla="val 15179"/>
            </a:avLst>
          </a:prstGeom>
          <a:solidFill>
            <a:schemeClr val="bg1">
              <a:lumMod val="75000"/>
              <a:alpha val="30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5" name="PA-直接连接符 24">
            <a:extLst>
              <a:ext uri="{FF2B5EF4-FFF2-40B4-BE49-F238E27FC236}">
                <a16:creationId xmlns:a16="http://schemas.microsoft.com/office/drawing/2014/main" id="{1542BC53-461E-489D-819D-0C715B228E84}"/>
              </a:ext>
            </a:extLst>
          </p:cNvPr>
          <p:cNvCxnSpPr>
            <a:cxnSpLocks/>
          </p:cNvCxnSpPr>
          <p:nvPr>
            <p:custDataLst>
              <p:tags r:id="rId6"/>
            </p:custDataLst>
          </p:nvPr>
        </p:nvCxnSpPr>
        <p:spPr>
          <a:xfrm>
            <a:off x="11533188" y="816509"/>
            <a:ext cx="0" cy="343954"/>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 name="PA-组合 5">
            <a:extLst>
              <a:ext uri="{FF2B5EF4-FFF2-40B4-BE49-F238E27FC236}">
                <a16:creationId xmlns:a16="http://schemas.microsoft.com/office/drawing/2014/main" id="{10DBE9B9-66E0-46EA-8060-15E6F2068AC5}"/>
              </a:ext>
            </a:extLst>
          </p:cNvPr>
          <p:cNvGrpSpPr/>
          <p:nvPr>
            <p:custDataLst>
              <p:tags r:id="rId7"/>
            </p:custDataLst>
          </p:nvPr>
        </p:nvGrpSpPr>
        <p:grpSpPr>
          <a:xfrm rot="20926481">
            <a:off x="11391346" y="6457636"/>
            <a:ext cx="1112881" cy="522631"/>
            <a:chOff x="6386756" y="4601080"/>
            <a:chExt cx="4288735" cy="3589866"/>
          </a:xfrm>
        </p:grpSpPr>
        <p:sp>
          <p:nvSpPr>
            <p:cNvPr id="22" name="PA-圆角矩形 21">
              <a:extLst>
                <a:ext uri="{FF2B5EF4-FFF2-40B4-BE49-F238E27FC236}">
                  <a16:creationId xmlns:a16="http://schemas.microsoft.com/office/drawing/2014/main" id="{3F533F5A-F6F1-4F8B-8233-C5E6BC425572}"/>
                </a:ext>
              </a:extLst>
            </p:cNvPr>
            <p:cNvSpPr/>
            <p:nvPr>
              <p:custDataLst>
                <p:tags r:id="rId37"/>
              </p:custDataLst>
            </p:nvPr>
          </p:nvSpPr>
          <p:spPr>
            <a:xfrm rot="9000000">
              <a:off x="7177078" y="6400425"/>
              <a:ext cx="3496178" cy="1790521"/>
            </a:xfrm>
            <a:prstGeom prst="roundRect">
              <a:avLst>
                <a:gd name="adj" fmla="val 50000"/>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圆角矩形 25">
              <a:extLst>
                <a:ext uri="{FF2B5EF4-FFF2-40B4-BE49-F238E27FC236}">
                  <a16:creationId xmlns:a16="http://schemas.microsoft.com/office/drawing/2014/main" id="{1E06E492-FEE6-47C5-89D7-112BF5BB49AA}"/>
                </a:ext>
              </a:extLst>
            </p:cNvPr>
            <p:cNvSpPr/>
            <p:nvPr>
              <p:custDataLst>
                <p:tags r:id="rId38"/>
              </p:custDataLst>
            </p:nvPr>
          </p:nvSpPr>
          <p:spPr>
            <a:xfrm rot="9000000">
              <a:off x="6716818" y="5499584"/>
              <a:ext cx="3958673" cy="1530189"/>
            </a:xfrm>
            <a:prstGeom prst="roundRect">
              <a:avLst>
                <a:gd name="adj" fmla="val 50000"/>
              </a:avLst>
            </a:prstGeom>
            <a:solidFill>
              <a:srgbClr val="71DA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圆角矩形 26">
              <a:extLst>
                <a:ext uri="{FF2B5EF4-FFF2-40B4-BE49-F238E27FC236}">
                  <a16:creationId xmlns:a16="http://schemas.microsoft.com/office/drawing/2014/main" id="{DA234103-102E-445F-8DE9-E42106832E09}"/>
                </a:ext>
              </a:extLst>
            </p:cNvPr>
            <p:cNvSpPr/>
            <p:nvPr>
              <p:custDataLst>
                <p:tags r:id="rId39"/>
              </p:custDataLst>
            </p:nvPr>
          </p:nvSpPr>
          <p:spPr>
            <a:xfrm rot="9000000">
              <a:off x="6386756" y="4601080"/>
              <a:ext cx="3958678" cy="1530189"/>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PA-梯形 23">
            <a:extLst>
              <a:ext uri="{FF2B5EF4-FFF2-40B4-BE49-F238E27FC236}">
                <a16:creationId xmlns:a16="http://schemas.microsoft.com/office/drawing/2014/main" id="{7E7166C0-8054-405C-8A4E-BC418B95EEB5}"/>
              </a:ext>
            </a:extLst>
          </p:cNvPr>
          <p:cNvSpPr/>
          <p:nvPr>
            <p:custDataLst>
              <p:tags r:id="rId8"/>
            </p:custDataLst>
          </p:nvPr>
        </p:nvSpPr>
        <p:spPr>
          <a:xfrm rot="18900000">
            <a:off x="-439416" y="297207"/>
            <a:ext cx="1754274" cy="389246"/>
          </a:xfrm>
          <a:prstGeom prst="trapezoid">
            <a:avLst>
              <a:gd name="adj" fmla="val 94179"/>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PA-圆角矩形 20">
            <a:extLst>
              <a:ext uri="{FF2B5EF4-FFF2-40B4-BE49-F238E27FC236}">
                <a16:creationId xmlns:a16="http://schemas.microsoft.com/office/drawing/2014/main" id="{A7ECB2E4-E995-45FF-B719-3DE69615E43C}"/>
              </a:ext>
            </a:extLst>
          </p:cNvPr>
          <p:cNvSpPr/>
          <p:nvPr>
            <p:custDataLst>
              <p:tags r:id="rId9"/>
            </p:custDataLst>
          </p:nvPr>
        </p:nvSpPr>
        <p:spPr>
          <a:xfrm>
            <a:off x="275693" y="2067870"/>
            <a:ext cx="6187571" cy="608650"/>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OPPOSans R" panose="00020600040101010101" pitchFamily="18" charset="-122"/>
              <a:cs typeface="+mn-ea"/>
              <a:sym typeface="+mn-lt"/>
            </a:endParaRPr>
          </a:p>
        </p:txBody>
      </p:sp>
      <p:sp>
        <p:nvSpPr>
          <p:cNvPr id="41" name="PA-圆角矩形 21">
            <a:extLst>
              <a:ext uri="{FF2B5EF4-FFF2-40B4-BE49-F238E27FC236}">
                <a16:creationId xmlns:a16="http://schemas.microsoft.com/office/drawing/2014/main" id="{F7DA8642-E373-4FAF-9D2C-E60466DE1B56}"/>
              </a:ext>
            </a:extLst>
          </p:cNvPr>
          <p:cNvSpPr/>
          <p:nvPr>
            <p:custDataLst>
              <p:tags r:id="rId10"/>
            </p:custDataLst>
          </p:nvPr>
        </p:nvSpPr>
        <p:spPr>
          <a:xfrm>
            <a:off x="275692" y="2067870"/>
            <a:ext cx="5756715" cy="608650"/>
          </a:xfrm>
          <a:prstGeom prst="roundRect">
            <a:avLst>
              <a:gd name="adj" fmla="val 50000"/>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ym typeface="+mn-lt"/>
              </a:rPr>
              <a:t>89%</a:t>
            </a:r>
          </a:p>
        </p:txBody>
      </p:sp>
      <p:sp>
        <p:nvSpPr>
          <p:cNvPr id="38" name="PA-矩形 22">
            <a:extLst>
              <a:ext uri="{FF2B5EF4-FFF2-40B4-BE49-F238E27FC236}">
                <a16:creationId xmlns:a16="http://schemas.microsoft.com/office/drawing/2014/main" id="{EB1DE975-0045-44F6-B2A1-D3202AB0B5D2}"/>
              </a:ext>
            </a:extLst>
          </p:cNvPr>
          <p:cNvSpPr/>
          <p:nvPr>
            <p:custDataLst>
              <p:tags r:id="rId11"/>
            </p:custDataLst>
          </p:nvPr>
        </p:nvSpPr>
        <p:spPr>
          <a:xfrm>
            <a:off x="472569" y="2210761"/>
            <a:ext cx="1338828" cy="323165"/>
          </a:xfrm>
          <a:prstGeom prst="rect">
            <a:avLst/>
          </a:prstGeom>
        </p:spPr>
        <p:txBody>
          <a:bodyPr wrap="none" bIns="0" anchor="ctr">
            <a:spAutoFit/>
          </a:bodyPr>
          <a:lstStyle/>
          <a:p>
            <a:r>
              <a:rPr lang="zh-CN" altLang="en-US" dirty="0">
                <a:solidFill>
                  <a:srgbClr val="FFFFFF"/>
                </a:solidFill>
                <a:latin typeface="OPPOSans R" panose="00020600040101010101" pitchFamily="18" charset="-122"/>
                <a:cs typeface="+mn-ea"/>
                <a:sym typeface="+mn-lt"/>
              </a:rPr>
              <a:t>绿植存活率</a:t>
            </a:r>
            <a:endParaRPr lang="en-US" dirty="0">
              <a:solidFill>
                <a:srgbClr val="FFFFFF"/>
              </a:solidFill>
              <a:latin typeface="OPPOSans R" panose="00020600040101010101" pitchFamily="18" charset="-122"/>
              <a:cs typeface="+mn-ea"/>
              <a:sym typeface="+mn-lt"/>
            </a:endParaRPr>
          </a:p>
        </p:txBody>
      </p:sp>
      <p:sp>
        <p:nvSpPr>
          <p:cNvPr id="35" name="PA-圆角矩形 24">
            <a:extLst>
              <a:ext uri="{FF2B5EF4-FFF2-40B4-BE49-F238E27FC236}">
                <a16:creationId xmlns:a16="http://schemas.microsoft.com/office/drawing/2014/main" id="{9A753C3D-B30E-427D-8F86-6625F8732B3A}"/>
              </a:ext>
            </a:extLst>
          </p:cNvPr>
          <p:cNvSpPr/>
          <p:nvPr>
            <p:custDataLst>
              <p:tags r:id="rId12"/>
            </p:custDataLst>
          </p:nvPr>
        </p:nvSpPr>
        <p:spPr>
          <a:xfrm>
            <a:off x="275693" y="2984025"/>
            <a:ext cx="6187573" cy="608650"/>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OPPOSans R" panose="00020600040101010101" pitchFamily="18" charset="-122"/>
              <a:cs typeface="+mn-ea"/>
              <a:sym typeface="+mn-lt"/>
            </a:endParaRPr>
          </a:p>
        </p:txBody>
      </p:sp>
      <p:sp>
        <p:nvSpPr>
          <p:cNvPr id="34" name="PA-矩形 26">
            <a:extLst>
              <a:ext uri="{FF2B5EF4-FFF2-40B4-BE49-F238E27FC236}">
                <a16:creationId xmlns:a16="http://schemas.microsoft.com/office/drawing/2014/main" id="{F2992718-23C2-4704-8D63-7971EC74FBB7}"/>
              </a:ext>
            </a:extLst>
          </p:cNvPr>
          <p:cNvSpPr/>
          <p:nvPr>
            <p:custDataLst>
              <p:tags r:id="rId13"/>
            </p:custDataLst>
          </p:nvPr>
        </p:nvSpPr>
        <p:spPr>
          <a:xfrm>
            <a:off x="376893" y="3126768"/>
            <a:ext cx="1338828" cy="323165"/>
          </a:xfrm>
          <a:prstGeom prst="rect">
            <a:avLst/>
          </a:prstGeom>
        </p:spPr>
        <p:txBody>
          <a:bodyPr wrap="none" bIns="0" anchor="ctr">
            <a:spAutoFit/>
          </a:bodyPr>
          <a:lstStyle/>
          <a:p>
            <a:r>
              <a:rPr lang="zh-CN" altLang="en-US" dirty="0">
                <a:solidFill>
                  <a:srgbClr val="FFFFFF"/>
                </a:solidFill>
                <a:latin typeface="OPPOSans R" panose="00020600040101010101" pitchFamily="18" charset="-122"/>
                <a:cs typeface="+mn-ea"/>
                <a:sym typeface="+mn-lt"/>
              </a:rPr>
              <a:t>绿植美观度</a:t>
            </a:r>
            <a:endParaRPr lang="en-US" dirty="0">
              <a:solidFill>
                <a:srgbClr val="FFFFFF"/>
              </a:solidFill>
              <a:latin typeface="OPPOSans R" panose="00020600040101010101" pitchFamily="18" charset="-122"/>
              <a:cs typeface="+mn-ea"/>
              <a:sym typeface="+mn-lt"/>
            </a:endParaRPr>
          </a:p>
        </p:txBody>
      </p:sp>
      <p:sp>
        <p:nvSpPr>
          <p:cNvPr id="31" name="PA-圆角矩形 28">
            <a:extLst>
              <a:ext uri="{FF2B5EF4-FFF2-40B4-BE49-F238E27FC236}">
                <a16:creationId xmlns:a16="http://schemas.microsoft.com/office/drawing/2014/main" id="{A41B6895-3838-4020-B6EC-3221E2349D8D}"/>
              </a:ext>
            </a:extLst>
          </p:cNvPr>
          <p:cNvSpPr/>
          <p:nvPr>
            <p:custDataLst>
              <p:tags r:id="rId14"/>
            </p:custDataLst>
          </p:nvPr>
        </p:nvSpPr>
        <p:spPr>
          <a:xfrm>
            <a:off x="275693" y="3900180"/>
            <a:ext cx="6187573" cy="608650"/>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OPPOSans R" panose="00020600040101010101" pitchFamily="18" charset="-122"/>
              <a:cs typeface="+mn-ea"/>
              <a:sym typeface="+mn-lt"/>
            </a:endParaRPr>
          </a:p>
        </p:txBody>
      </p:sp>
      <p:sp>
        <p:nvSpPr>
          <p:cNvPr id="20" name="PA-圆角矩形 32">
            <a:extLst>
              <a:ext uri="{FF2B5EF4-FFF2-40B4-BE49-F238E27FC236}">
                <a16:creationId xmlns:a16="http://schemas.microsoft.com/office/drawing/2014/main" id="{B2F415AB-FD5B-425D-9C84-6DA2DE077B41}"/>
              </a:ext>
            </a:extLst>
          </p:cNvPr>
          <p:cNvSpPr/>
          <p:nvPr>
            <p:custDataLst>
              <p:tags r:id="rId15"/>
            </p:custDataLst>
          </p:nvPr>
        </p:nvSpPr>
        <p:spPr>
          <a:xfrm>
            <a:off x="275693" y="4855578"/>
            <a:ext cx="6187573" cy="608650"/>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OPPOSans R" panose="00020600040101010101" pitchFamily="18" charset="-122"/>
              <a:cs typeface="+mn-ea"/>
              <a:sym typeface="+mn-lt"/>
            </a:endParaRPr>
          </a:p>
        </p:txBody>
      </p:sp>
      <p:sp>
        <p:nvSpPr>
          <p:cNvPr id="21" name="PA-圆角矩形 33">
            <a:extLst>
              <a:ext uri="{FF2B5EF4-FFF2-40B4-BE49-F238E27FC236}">
                <a16:creationId xmlns:a16="http://schemas.microsoft.com/office/drawing/2014/main" id="{E4D6E845-2925-442E-B215-8EDE1BA49AFD}"/>
              </a:ext>
            </a:extLst>
          </p:cNvPr>
          <p:cNvSpPr/>
          <p:nvPr>
            <p:custDataLst>
              <p:tags r:id="rId16"/>
            </p:custDataLst>
          </p:nvPr>
        </p:nvSpPr>
        <p:spPr>
          <a:xfrm>
            <a:off x="275692" y="4856703"/>
            <a:ext cx="6124036" cy="608650"/>
          </a:xfrm>
          <a:prstGeom prst="roundRect">
            <a:avLst>
              <a:gd name="adj" fmla="val 50000"/>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ym typeface="+mn-lt"/>
              </a:rPr>
              <a:t>99%</a:t>
            </a:r>
          </a:p>
        </p:txBody>
      </p:sp>
      <p:sp>
        <p:nvSpPr>
          <p:cNvPr id="19" name="PA-矩形 34">
            <a:extLst>
              <a:ext uri="{FF2B5EF4-FFF2-40B4-BE49-F238E27FC236}">
                <a16:creationId xmlns:a16="http://schemas.microsoft.com/office/drawing/2014/main" id="{90363C7E-9977-48F7-935E-570992FFFA7F}"/>
              </a:ext>
            </a:extLst>
          </p:cNvPr>
          <p:cNvSpPr/>
          <p:nvPr>
            <p:custDataLst>
              <p:tags r:id="rId17"/>
            </p:custDataLst>
          </p:nvPr>
        </p:nvSpPr>
        <p:spPr>
          <a:xfrm>
            <a:off x="455776" y="4956631"/>
            <a:ext cx="1338828" cy="323165"/>
          </a:xfrm>
          <a:prstGeom prst="rect">
            <a:avLst/>
          </a:prstGeom>
        </p:spPr>
        <p:txBody>
          <a:bodyPr wrap="none" bIns="0" anchor="ctr">
            <a:spAutoFit/>
          </a:bodyPr>
          <a:lstStyle/>
          <a:p>
            <a:pPr lvl="0"/>
            <a:r>
              <a:rPr lang="zh-CN" altLang="en-US" dirty="0">
                <a:solidFill>
                  <a:srgbClr val="FFFFFF"/>
                </a:solidFill>
                <a:latin typeface="OPPOSans R" panose="00020600040101010101" pitchFamily="18" charset="-122"/>
                <a:cs typeface="+mn-ea"/>
                <a:sym typeface="+mn-lt"/>
              </a:rPr>
              <a:t>客户满意度</a:t>
            </a:r>
            <a:endParaRPr lang="en-US" dirty="0">
              <a:solidFill>
                <a:srgbClr val="FFFFFF"/>
              </a:solidFill>
              <a:latin typeface="OPPOSans R" panose="00020600040101010101" pitchFamily="18" charset="-122"/>
              <a:cs typeface="+mn-ea"/>
              <a:sym typeface="+mn-lt"/>
            </a:endParaRPr>
          </a:p>
        </p:txBody>
      </p:sp>
      <p:grpSp>
        <p:nvGrpSpPr>
          <p:cNvPr id="42" name="PA-组合 41">
            <a:extLst>
              <a:ext uri="{FF2B5EF4-FFF2-40B4-BE49-F238E27FC236}">
                <a16:creationId xmlns:a16="http://schemas.microsoft.com/office/drawing/2014/main" id="{7B7EA979-43E0-440D-B078-06CA1734C2BE}"/>
              </a:ext>
            </a:extLst>
          </p:cNvPr>
          <p:cNvGrpSpPr/>
          <p:nvPr>
            <p:custDataLst>
              <p:tags r:id="rId18"/>
            </p:custDataLst>
          </p:nvPr>
        </p:nvGrpSpPr>
        <p:grpSpPr>
          <a:xfrm>
            <a:off x="6475969" y="2523694"/>
            <a:ext cx="2501951" cy="1267949"/>
            <a:chOff x="8386922" y="2192795"/>
            <a:chExt cx="2501951" cy="1267949"/>
          </a:xfrm>
        </p:grpSpPr>
        <p:sp>
          <p:nvSpPr>
            <p:cNvPr id="43" name="PA-矩形 42">
              <a:extLst>
                <a:ext uri="{FF2B5EF4-FFF2-40B4-BE49-F238E27FC236}">
                  <a16:creationId xmlns:a16="http://schemas.microsoft.com/office/drawing/2014/main" id="{040276F1-DBA4-4174-A9BC-AC4FC918700C}"/>
                </a:ext>
              </a:extLst>
            </p:cNvPr>
            <p:cNvSpPr/>
            <p:nvPr>
              <p:custDataLst>
                <p:tags r:id="rId35"/>
              </p:custDataLst>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OPPOSans R" panose="00020600040101010101" pitchFamily="18" charset="-122"/>
                  <a:cs typeface="+mn-ea"/>
                  <a:sym typeface="+mn-lt"/>
                </a:rPr>
                <a:t>存活率</a:t>
              </a:r>
            </a:p>
          </p:txBody>
        </p:sp>
        <p:sp>
          <p:nvSpPr>
            <p:cNvPr id="44" name="PA-文本框 43">
              <a:extLst>
                <a:ext uri="{FF2B5EF4-FFF2-40B4-BE49-F238E27FC236}">
                  <a16:creationId xmlns:a16="http://schemas.microsoft.com/office/drawing/2014/main" id="{A5A86838-6024-4101-8152-14E6DD4DE0C2}"/>
                </a:ext>
              </a:extLst>
            </p:cNvPr>
            <p:cNvSpPr txBox="1"/>
            <p:nvPr>
              <p:custDataLst>
                <p:tags r:id="rId36"/>
              </p:custDataLst>
            </p:nvPr>
          </p:nvSpPr>
          <p:spPr>
            <a:xfrm>
              <a:off x="8504910" y="2542351"/>
              <a:ext cx="2265974" cy="91839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bg1">
                      <a:lumMod val="50000"/>
                    </a:schemeClr>
                  </a:solidFill>
                  <a:latin typeface="OPPOSans R" panose="00020600040101010101" pitchFamily="18" charset="-122"/>
                  <a:cs typeface="+mn-ea"/>
                  <a:sym typeface="+mn-lt"/>
                </a:rPr>
                <a:t>       据不知名调查表明，绝大多数人种植的绿植成活率不到</a:t>
              </a:r>
              <a:r>
                <a:rPr lang="en-US" altLang="zh-CN" sz="1200" dirty="0">
                  <a:solidFill>
                    <a:schemeClr val="bg1">
                      <a:lumMod val="50000"/>
                    </a:schemeClr>
                  </a:solidFill>
                  <a:latin typeface="OPPOSans R" panose="00020600040101010101" pitchFamily="18" charset="-122"/>
                  <a:cs typeface="+mn-ea"/>
                  <a:sym typeface="+mn-lt"/>
                </a:rPr>
                <a:t>30%</a:t>
              </a:r>
              <a:r>
                <a:rPr lang="zh-CN" altLang="en-US" sz="1200" dirty="0">
                  <a:solidFill>
                    <a:schemeClr val="bg1">
                      <a:lumMod val="50000"/>
                    </a:schemeClr>
                  </a:solidFill>
                  <a:latin typeface="OPPOSans R" panose="00020600040101010101" pitchFamily="18" charset="-122"/>
                  <a:cs typeface="+mn-ea"/>
                  <a:sym typeface="+mn-lt"/>
                </a:rPr>
                <a:t>，而我们的目标很简单，让成活率达到</a:t>
              </a:r>
              <a:r>
                <a:rPr lang="en-US" altLang="zh-CN" sz="1200" dirty="0">
                  <a:solidFill>
                    <a:schemeClr val="bg1">
                      <a:lumMod val="50000"/>
                    </a:schemeClr>
                  </a:solidFill>
                  <a:latin typeface="OPPOSans R" panose="00020600040101010101" pitchFamily="18" charset="-122"/>
                  <a:cs typeface="+mn-ea"/>
                  <a:sym typeface="+mn-lt"/>
                </a:rPr>
                <a:t>89%</a:t>
              </a:r>
              <a:r>
                <a:rPr lang="zh-CN" altLang="en-US" sz="1200" dirty="0">
                  <a:solidFill>
                    <a:schemeClr val="bg1">
                      <a:lumMod val="50000"/>
                    </a:schemeClr>
                  </a:solidFill>
                  <a:latin typeface="OPPOSans R" panose="00020600040101010101" pitchFamily="18" charset="-122"/>
                  <a:cs typeface="+mn-ea"/>
                  <a:sym typeface="+mn-lt"/>
                </a:rPr>
                <a:t>。</a:t>
              </a:r>
              <a:endParaRPr lang="en-US" altLang="zh-CN" sz="1200" dirty="0">
                <a:solidFill>
                  <a:schemeClr val="bg1">
                    <a:lumMod val="50000"/>
                  </a:schemeClr>
                </a:solidFill>
                <a:latin typeface="OPPOSans R" panose="00020600040101010101" pitchFamily="18" charset="-122"/>
                <a:cs typeface="+mn-ea"/>
                <a:sym typeface="+mn-lt"/>
              </a:endParaRPr>
            </a:p>
          </p:txBody>
        </p:sp>
      </p:grpSp>
      <p:grpSp>
        <p:nvGrpSpPr>
          <p:cNvPr id="45" name="PA-组合 44">
            <a:extLst>
              <a:ext uri="{FF2B5EF4-FFF2-40B4-BE49-F238E27FC236}">
                <a16:creationId xmlns:a16="http://schemas.microsoft.com/office/drawing/2014/main" id="{662AD295-E198-4AE6-8285-540CAD2A6CDE}"/>
              </a:ext>
            </a:extLst>
          </p:cNvPr>
          <p:cNvGrpSpPr/>
          <p:nvPr>
            <p:custDataLst>
              <p:tags r:id="rId19"/>
            </p:custDataLst>
          </p:nvPr>
        </p:nvGrpSpPr>
        <p:grpSpPr>
          <a:xfrm>
            <a:off x="9313156" y="2523694"/>
            <a:ext cx="2501951" cy="1267949"/>
            <a:chOff x="8386922" y="2192795"/>
            <a:chExt cx="2501951" cy="1267949"/>
          </a:xfrm>
        </p:grpSpPr>
        <p:sp>
          <p:nvSpPr>
            <p:cNvPr id="46" name="PA-矩形 45">
              <a:extLst>
                <a:ext uri="{FF2B5EF4-FFF2-40B4-BE49-F238E27FC236}">
                  <a16:creationId xmlns:a16="http://schemas.microsoft.com/office/drawing/2014/main" id="{47F0FD80-AC04-4A14-9D67-91CD572781E4}"/>
                </a:ext>
              </a:extLst>
            </p:cNvPr>
            <p:cNvSpPr/>
            <p:nvPr>
              <p:custDataLst>
                <p:tags r:id="rId33"/>
              </p:custDataLst>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OPPOSans R" panose="00020600040101010101" pitchFamily="18" charset="-122"/>
                  <a:cs typeface="+mn-ea"/>
                  <a:sym typeface="+mn-lt"/>
                </a:rPr>
                <a:t>活力</a:t>
              </a:r>
            </a:p>
          </p:txBody>
        </p:sp>
        <p:sp>
          <p:nvSpPr>
            <p:cNvPr id="47" name="PA-文本框 46">
              <a:extLst>
                <a:ext uri="{FF2B5EF4-FFF2-40B4-BE49-F238E27FC236}">
                  <a16:creationId xmlns:a16="http://schemas.microsoft.com/office/drawing/2014/main" id="{F3EB9996-B403-4F51-ACB8-E558AD181ACB}"/>
                </a:ext>
              </a:extLst>
            </p:cNvPr>
            <p:cNvSpPr txBox="1"/>
            <p:nvPr>
              <p:custDataLst>
                <p:tags r:id="rId34"/>
              </p:custDataLst>
            </p:nvPr>
          </p:nvSpPr>
          <p:spPr>
            <a:xfrm>
              <a:off x="8504910" y="2542351"/>
              <a:ext cx="2265974" cy="91839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bg1">
                      <a:lumMod val="50000"/>
                    </a:schemeClr>
                  </a:solidFill>
                  <a:latin typeface="OPPOSans R" panose="00020600040101010101" pitchFamily="18" charset="-122"/>
                  <a:cs typeface="+mn-ea"/>
                  <a:sym typeface="+mn-lt"/>
                </a:rPr>
                <a:t>       很多人种植的绿植虽然成活了，但病恹恹的，一推就倒，我们的目标很简单，谦虚点，至少两推。</a:t>
              </a:r>
              <a:endParaRPr lang="en-US" altLang="zh-CN" sz="1200" dirty="0">
                <a:solidFill>
                  <a:schemeClr val="bg1">
                    <a:lumMod val="50000"/>
                  </a:schemeClr>
                </a:solidFill>
                <a:latin typeface="OPPOSans R" panose="00020600040101010101" pitchFamily="18" charset="-122"/>
                <a:cs typeface="+mn-ea"/>
                <a:sym typeface="+mn-lt"/>
              </a:endParaRPr>
            </a:p>
          </p:txBody>
        </p:sp>
      </p:grpSp>
      <p:sp>
        <p:nvSpPr>
          <p:cNvPr id="59" name="PA-圆角矩形 21">
            <a:extLst>
              <a:ext uri="{FF2B5EF4-FFF2-40B4-BE49-F238E27FC236}">
                <a16:creationId xmlns:a16="http://schemas.microsoft.com/office/drawing/2014/main" id="{C59E0F80-BE7F-4654-9B60-005E34919E95}"/>
              </a:ext>
            </a:extLst>
          </p:cNvPr>
          <p:cNvSpPr/>
          <p:nvPr>
            <p:custDataLst>
              <p:tags r:id="rId20"/>
            </p:custDataLst>
          </p:nvPr>
        </p:nvSpPr>
        <p:spPr>
          <a:xfrm>
            <a:off x="244755" y="2984025"/>
            <a:ext cx="6084930" cy="608650"/>
          </a:xfrm>
          <a:prstGeom prst="roundRect">
            <a:avLst>
              <a:gd name="adj" fmla="val 50000"/>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ym typeface="+mn-lt"/>
              </a:rPr>
              <a:t>98%</a:t>
            </a:r>
          </a:p>
        </p:txBody>
      </p:sp>
      <p:sp>
        <p:nvSpPr>
          <p:cNvPr id="48" name="PA-椭圆 1">
            <a:extLst>
              <a:ext uri="{FF2B5EF4-FFF2-40B4-BE49-F238E27FC236}">
                <a16:creationId xmlns:a16="http://schemas.microsoft.com/office/drawing/2014/main" id="{6D8FA23D-8686-4C15-A035-B06072926338}"/>
              </a:ext>
            </a:extLst>
          </p:cNvPr>
          <p:cNvSpPr/>
          <p:nvPr>
            <p:custDataLst>
              <p:tags r:id="rId21"/>
            </p:custDataLst>
          </p:nvPr>
        </p:nvSpPr>
        <p:spPr>
          <a:xfrm>
            <a:off x="7560802" y="2034946"/>
            <a:ext cx="332284" cy="331783"/>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OPPOSans R" panose="00020600040101010101" pitchFamily="18" charset="-122"/>
              <a:cs typeface="+mn-ea"/>
              <a:sym typeface="+mn-lt"/>
            </a:endParaRPr>
          </a:p>
        </p:txBody>
      </p:sp>
      <p:sp>
        <p:nvSpPr>
          <p:cNvPr id="49" name="PA-椭圆 14">
            <a:extLst>
              <a:ext uri="{FF2B5EF4-FFF2-40B4-BE49-F238E27FC236}">
                <a16:creationId xmlns:a16="http://schemas.microsoft.com/office/drawing/2014/main" id="{FC515920-2492-47C2-9A34-DD0FCABD3444}"/>
              </a:ext>
            </a:extLst>
          </p:cNvPr>
          <p:cNvSpPr/>
          <p:nvPr>
            <p:custDataLst>
              <p:tags r:id="rId22"/>
            </p:custDataLst>
          </p:nvPr>
        </p:nvSpPr>
        <p:spPr>
          <a:xfrm>
            <a:off x="10403368" y="2034695"/>
            <a:ext cx="321524" cy="33228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OPPOSans R" panose="00020600040101010101" pitchFamily="18" charset="-122"/>
              <a:cs typeface="+mn-ea"/>
              <a:sym typeface="+mn-lt"/>
            </a:endParaRPr>
          </a:p>
        </p:txBody>
      </p:sp>
      <p:grpSp>
        <p:nvGrpSpPr>
          <p:cNvPr id="50" name="PA-组合 49">
            <a:extLst>
              <a:ext uri="{FF2B5EF4-FFF2-40B4-BE49-F238E27FC236}">
                <a16:creationId xmlns:a16="http://schemas.microsoft.com/office/drawing/2014/main" id="{E75D824C-B227-45C3-8477-4B1B6FFB7C69}"/>
              </a:ext>
            </a:extLst>
          </p:cNvPr>
          <p:cNvGrpSpPr/>
          <p:nvPr>
            <p:custDataLst>
              <p:tags r:id="rId23"/>
            </p:custDataLst>
          </p:nvPr>
        </p:nvGrpSpPr>
        <p:grpSpPr>
          <a:xfrm>
            <a:off x="6515075" y="4423325"/>
            <a:ext cx="2501951" cy="1267949"/>
            <a:chOff x="8386922" y="2192795"/>
            <a:chExt cx="2501951" cy="1267949"/>
          </a:xfrm>
        </p:grpSpPr>
        <p:sp>
          <p:nvSpPr>
            <p:cNvPr id="51" name="PA-矩形 50">
              <a:extLst>
                <a:ext uri="{FF2B5EF4-FFF2-40B4-BE49-F238E27FC236}">
                  <a16:creationId xmlns:a16="http://schemas.microsoft.com/office/drawing/2014/main" id="{7B9963C6-C219-4858-AE86-1C77003ED5AE}"/>
                </a:ext>
              </a:extLst>
            </p:cNvPr>
            <p:cNvSpPr/>
            <p:nvPr>
              <p:custDataLst>
                <p:tags r:id="rId31"/>
              </p:custDataLst>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OPPOSans R" panose="00020600040101010101" pitchFamily="18" charset="-122"/>
                  <a:cs typeface="+mn-ea"/>
                  <a:sym typeface="+mn-lt"/>
                </a:rPr>
                <a:t>颜值</a:t>
              </a:r>
            </a:p>
          </p:txBody>
        </p:sp>
        <p:sp>
          <p:nvSpPr>
            <p:cNvPr id="52" name="PA-文本框 51">
              <a:extLst>
                <a:ext uri="{FF2B5EF4-FFF2-40B4-BE49-F238E27FC236}">
                  <a16:creationId xmlns:a16="http://schemas.microsoft.com/office/drawing/2014/main" id="{A642A5D3-3160-4305-B4D9-2C15576F1795}"/>
                </a:ext>
              </a:extLst>
            </p:cNvPr>
            <p:cNvSpPr txBox="1"/>
            <p:nvPr>
              <p:custDataLst>
                <p:tags r:id="rId32"/>
              </p:custDataLst>
            </p:nvPr>
          </p:nvSpPr>
          <p:spPr>
            <a:xfrm>
              <a:off x="8504910" y="2542351"/>
              <a:ext cx="2265974" cy="91839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bg1">
                      <a:lumMod val="50000"/>
                    </a:schemeClr>
                  </a:solidFill>
                  <a:latin typeface="OPPOSans R" panose="00020600040101010101" pitchFamily="18" charset="-122"/>
                  <a:cs typeface="+mn-ea"/>
                  <a:sym typeface="+mn-lt"/>
                </a:rPr>
                <a:t>      众所周知，在绿植界，颜值即正义，我们的目标就是让我们的系统所培养的绿植无忧无虑地保持中立。</a:t>
              </a:r>
              <a:endParaRPr lang="en-US" altLang="zh-CN" sz="1200" dirty="0">
                <a:solidFill>
                  <a:schemeClr val="bg1">
                    <a:lumMod val="50000"/>
                  </a:schemeClr>
                </a:solidFill>
                <a:latin typeface="OPPOSans R" panose="00020600040101010101" pitchFamily="18" charset="-122"/>
                <a:cs typeface="+mn-ea"/>
                <a:sym typeface="+mn-lt"/>
              </a:endParaRPr>
            </a:p>
          </p:txBody>
        </p:sp>
      </p:grpSp>
      <p:grpSp>
        <p:nvGrpSpPr>
          <p:cNvPr id="53" name="PA-组合 52">
            <a:extLst>
              <a:ext uri="{FF2B5EF4-FFF2-40B4-BE49-F238E27FC236}">
                <a16:creationId xmlns:a16="http://schemas.microsoft.com/office/drawing/2014/main" id="{4E769485-0DFC-45BF-831F-FC30911EEDE1}"/>
              </a:ext>
            </a:extLst>
          </p:cNvPr>
          <p:cNvGrpSpPr/>
          <p:nvPr>
            <p:custDataLst>
              <p:tags r:id="rId24"/>
            </p:custDataLst>
          </p:nvPr>
        </p:nvGrpSpPr>
        <p:grpSpPr>
          <a:xfrm>
            <a:off x="9352262" y="4423325"/>
            <a:ext cx="2501951" cy="636429"/>
            <a:chOff x="8386922" y="2192795"/>
            <a:chExt cx="2501951" cy="636429"/>
          </a:xfrm>
        </p:grpSpPr>
        <p:sp>
          <p:nvSpPr>
            <p:cNvPr id="54" name="PA-矩形 53">
              <a:extLst>
                <a:ext uri="{FF2B5EF4-FFF2-40B4-BE49-F238E27FC236}">
                  <a16:creationId xmlns:a16="http://schemas.microsoft.com/office/drawing/2014/main" id="{FAB4E3F7-2A5E-4AB2-8943-F79D7F10C347}"/>
                </a:ext>
              </a:extLst>
            </p:cNvPr>
            <p:cNvSpPr/>
            <p:nvPr>
              <p:custDataLst>
                <p:tags r:id="rId29"/>
              </p:custDataLst>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latin typeface="OPPOSans R" panose="00020600040101010101" pitchFamily="18" charset="-122"/>
                  <a:cs typeface="+mn-ea"/>
                  <a:sym typeface="+mn-lt"/>
                </a:rPr>
                <a:t>客户满意度</a:t>
              </a:r>
            </a:p>
          </p:txBody>
        </p:sp>
        <p:sp>
          <p:nvSpPr>
            <p:cNvPr id="55" name="PA-文本框 54">
              <a:extLst>
                <a:ext uri="{FF2B5EF4-FFF2-40B4-BE49-F238E27FC236}">
                  <a16:creationId xmlns:a16="http://schemas.microsoft.com/office/drawing/2014/main" id="{7EA16B8C-E95A-4CA6-85F2-E7FDBC9DD905}"/>
                </a:ext>
              </a:extLst>
            </p:cNvPr>
            <p:cNvSpPr txBox="1"/>
            <p:nvPr>
              <p:custDataLst>
                <p:tags r:id="rId30"/>
              </p:custDataLst>
            </p:nvPr>
          </p:nvSpPr>
          <p:spPr>
            <a:xfrm>
              <a:off x="8504910" y="2542351"/>
              <a:ext cx="2265974"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OPPOSans R" panose="00020600040101010101" pitchFamily="18" charset="-122"/>
                  <a:cs typeface="+mn-ea"/>
                  <a:sym typeface="+mn-lt"/>
                </a:rPr>
                <a:t> </a:t>
              </a:r>
              <a:r>
                <a:rPr lang="zh-CN" altLang="en-US" sz="1200" dirty="0">
                  <a:solidFill>
                    <a:schemeClr val="bg1">
                      <a:lumMod val="50000"/>
                    </a:schemeClr>
                  </a:solidFill>
                  <a:latin typeface="OPPOSans R" panose="00020600040101010101" pitchFamily="18" charset="-122"/>
                  <a:cs typeface="+mn-ea"/>
                  <a:sym typeface="+mn-lt"/>
                </a:rPr>
                <a:t>       这个简单。</a:t>
              </a:r>
              <a:endParaRPr lang="en-US" altLang="zh-CN" sz="1200" dirty="0">
                <a:solidFill>
                  <a:schemeClr val="bg1">
                    <a:lumMod val="50000"/>
                  </a:schemeClr>
                </a:solidFill>
                <a:latin typeface="OPPOSans R" panose="00020600040101010101" pitchFamily="18" charset="-122"/>
                <a:cs typeface="+mn-ea"/>
                <a:sym typeface="+mn-lt"/>
              </a:endParaRPr>
            </a:p>
          </p:txBody>
        </p:sp>
      </p:grpSp>
      <p:sp>
        <p:nvSpPr>
          <p:cNvPr id="56" name="PA-椭圆 1">
            <a:extLst>
              <a:ext uri="{FF2B5EF4-FFF2-40B4-BE49-F238E27FC236}">
                <a16:creationId xmlns:a16="http://schemas.microsoft.com/office/drawing/2014/main" id="{5556C570-3BBD-45F4-8820-D01ED574C474}"/>
              </a:ext>
            </a:extLst>
          </p:cNvPr>
          <p:cNvSpPr/>
          <p:nvPr>
            <p:custDataLst>
              <p:tags r:id="rId25"/>
            </p:custDataLst>
          </p:nvPr>
        </p:nvSpPr>
        <p:spPr>
          <a:xfrm>
            <a:off x="10437095" y="3983783"/>
            <a:ext cx="332284" cy="331783"/>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OPPOSans R" panose="00020600040101010101" pitchFamily="18" charset="-122"/>
              <a:cs typeface="+mn-ea"/>
              <a:sym typeface="+mn-lt"/>
            </a:endParaRPr>
          </a:p>
        </p:txBody>
      </p:sp>
      <p:sp>
        <p:nvSpPr>
          <p:cNvPr id="57" name="PA-椭圆 14">
            <a:extLst>
              <a:ext uri="{FF2B5EF4-FFF2-40B4-BE49-F238E27FC236}">
                <a16:creationId xmlns:a16="http://schemas.microsoft.com/office/drawing/2014/main" id="{DC0F0799-E8FA-474A-86DC-DA9E608788C8}"/>
              </a:ext>
            </a:extLst>
          </p:cNvPr>
          <p:cNvSpPr/>
          <p:nvPr>
            <p:custDataLst>
              <p:tags r:id="rId26"/>
            </p:custDataLst>
          </p:nvPr>
        </p:nvSpPr>
        <p:spPr>
          <a:xfrm>
            <a:off x="7605288" y="4037882"/>
            <a:ext cx="321524" cy="33228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OPPOSans R" panose="00020600040101010101" pitchFamily="18" charset="-122"/>
              <a:cs typeface="+mn-ea"/>
              <a:sym typeface="+mn-lt"/>
            </a:endParaRPr>
          </a:p>
        </p:txBody>
      </p:sp>
      <p:cxnSp>
        <p:nvCxnSpPr>
          <p:cNvPr id="58" name="PA-直接连接符 57">
            <a:extLst>
              <a:ext uri="{FF2B5EF4-FFF2-40B4-BE49-F238E27FC236}">
                <a16:creationId xmlns:a16="http://schemas.microsoft.com/office/drawing/2014/main" id="{A4A4894D-A2FD-4305-8C2D-E56836DA3075}"/>
              </a:ext>
            </a:extLst>
          </p:cNvPr>
          <p:cNvCxnSpPr/>
          <p:nvPr>
            <p:custDataLst>
              <p:tags r:id="rId27"/>
            </p:custDataLst>
          </p:nvPr>
        </p:nvCxnSpPr>
        <p:spPr>
          <a:xfrm>
            <a:off x="9236914" y="1645920"/>
            <a:ext cx="0" cy="3661115"/>
          </a:xfrm>
          <a:prstGeom prst="line">
            <a:avLst/>
          </a:prstGeom>
          <a:ln w="9525" cap="rnd">
            <a:solidFill>
              <a:schemeClr val="bg1">
                <a:lumMod val="7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AC1CD1D-B712-4B49-9DF7-892A7AEFD5C9}"/>
              </a:ext>
            </a:extLst>
          </p:cNvPr>
          <p:cNvSpPr txBox="1"/>
          <p:nvPr/>
        </p:nvSpPr>
        <p:spPr>
          <a:xfrm>
            <a:off x="4873841" y="1093143"/>
            <a:ext cx="2956260" cy="461665"/>
          </a:xfrm>
          <a:prstGeom prst="rect">
            <a:avLst/>
          </a:prstGeom>
          <a:noFill/>
        </p:spPr>
        <p:txBody>
          <a:bodyPr wrap="square" rtlCol="0">
            <a:spAutoFit/>
          </a:bodyPr>
          <a:lstStyle/>
          <a:p>
            <a:r>
              <a:rPr lang="zh-CN" altLang="en-US" sz="2400" dirty="0"/>
              <a:t>首先实现一个小目标</a:t>
            </a:r>
          </a:p>
        </p:txBody>
      </p:sp>
      <p:sp>
        <p:nvSpPr>
          <p:cNvPr id="4" name="文本框 3">
            <a:extLst>
              <a:ext uri="{FF2B5EF4-FFF2-40B4-BE49-F238E27FC236}">
                <a16:creationId xmlns:a16="http://schemas.microsoft.com/office/drawing/2014/main" id="{DE5684DD-D3CF-4C46-87BE-D1F60637E0B2}"/>
              </a:ext>
            </a:extLst>
          </p:cNvPr>
          <p:cNvSpPr txBox="1"/>
          <p:nvPr/>
        </p:nvSpPr>
        <p:spPr>
          <a:xfrm>
            <a:off x="492309" y="3121670"/>
            <a:ext cx="1569660" cy="369332"/>
          </a:xfrm>
          <a:prstGeom prst="rect">
            <a:avLst/>
          </a:prstGeom>
          <a:noFill/>
        </p:spPr>
        <p:txBody>
          <a:bodyPr wrap="none" rtlCol="0">
            <a:spAutoFit/>
          </a:bodyPr>
          <a:lstStyle/>
          <a:p>
            <a:r>
              <a:rPr lang="zh-CN" altLang="en-US" dirty="0">
                <a:solidFill>
                  <a:schemeClr val="bg1"/>
                </a:solidFill>
              </a:rPr>
              <a:t>绿植活力提高</a:t>
            </a:r>
          </a:p>
        </p:txBody>
      </p:sp>
      <p:sp>
        <p:nvSpPr>
          <p:cNvPr id="60" name="PA-圆角矩形 21">
            <a:extLst>
              <a:ext uri="{FF2B5EF4-FFF2-40B4-BE49-F238E27FC236}">
                <a16:creationId xmlns:a16="http://schemas.microsoft.com/office/drawing/2014/main" id="{268AD5BB-7F39-44C5-83CD-F3BA5FE2CCE8}"/>
              </a:ext>
            </a:extLst>
          </p:cNvPr>
          <p:cNvSpPr/>
          <p:nvPr>
            <p:custDataLst>
              <p:tags r:id="rId28"/>
            </p:custDataLst>
          </p:nvPr>
        </p:nvSpPr>
        <p:spPr>
          <a:xfrm>
            <a:off x="285066" y="3884526"/>
            <a:ext cx="3967338" cy="608650"/>
          </a:xfrm>
          <a:prstGeom prst="roundRect">
            <a:avLst>
              <a:gd name="adj" fmla="val 50000"/>
            </a:avLst>
          </a:pr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ym typeface="+mn-lt"/>
              </a:rPr>
              <a:t>60%</a:t>
            </a:r>
          </a:p>
        </p:txBody>
      </p:sp>
      <p:sp>
        <p:nvSpPr>
          <p:cNvPr id="7" name="文本框 6">
            <a:extLst>
              <a:ext uri="{FF2B5EF4-FFF2-40B4-BE49-F238E27FC236}">
                <a16:creationId xmlns:a16="http://schemas.microsoft.com/office/drawing/2014/main" id="{2BAC9673-C09B-4F63-BF44-3FA7A39AF1EB}"/>
              </a:ext>
            </a:extLst>
          </p:cNvPr>
          <p:cNvSpPr txBox="1"/>
          <p:nvPr/>
        </p:nvSpPr>
        <p:spPr>
          <a:xfrm>
            <a:off x="525437" y="4004185"/>
            <a:ext cx="1569660" cy="369332"/>
          </a:xfrm>
          <a:prstGeom prst="rect">
            <a:avLst/>
          </a:prstGeom>
          <a:noFill/>
        </p:spPr>
        <p:txBody>
          <a:bodyPr wrap="none" rtlCol="0">
            <a:spAutoFit/>
          </a:bodyPr>
          <a:lstStyle/>
          <a:p>
            <a:r>
              <a:rPr lang="zh-CN" altLang="en-US" dirty="0">
                <a:solidFill>
                  <a:schemeClr val="bg1"/>
                </a:solidFill>
              </a:rPr>
              <a:t>绿植颜值提高</a:t>
            </a:r>
          </a:p>
        </p:txBody>
      </p:sp>
    </p:spTree>
    <p:extLst>
      <p:ext uri="{BB962C8B-B14F-4D97-AF65-F5344CB8AC3E}">
        <p14:creationId xmlns:p14="http://schemas.microsoft.com/office/powerpoint/2010/main" val="39122506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14:bounceEnd="38000">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14:bounceEnd="38000">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14:bounceEnd="38000">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14:presetBounceEnd="38000">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14:bounceEnd="38000">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14:bounceEnd="38000">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14:bounceEnd="38000">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14:bounceEnd="38000">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14:presetBounceEnd="38000">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14:bounceEnd="38000">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14:presetBounceEnd="38000">
                                      <p:stCondLst>
                                        <p:cond delay="0"/>
                                      </p:stCondLst>
                                      <p:childTnLst>
                                        <p:set>
                                          <p:cBhvr>
                                            <p:cTn id="38" dur="1" fill="hold">
                                              <p:stCondLst>
                                                <p:cond delay="0"/>
                                              </p:stCondLst>
                                            </p:cTn>
                                            <p:tgtEl>
                                              <p:spTgt spid="39"/>
                                            </p:tgtEl>
                                            <p:attrNameLst>
                                              <p:attrName>style.visibility</p:attrName>
                                            </p:attrNameLst>
                                          </p:cBhvr>
                                          <p:to>
                                            <p:strVal val="visible"/>
                                          </p:to>
                                        </p:set>
                                        <p:anim to="" calcmode="lin" valueType="num" p14:bounceEnd="38000">
                                          <p:cBhvr>
                                            <p:cTn id="39" dur="2000" fill="hold">
                                              <p:stCondLst>
                                                <p:cond delay="0"/>
                                              </p:stCondLst>
                                            </p:cTn>
                                            <p:tgtEl>
                                              <p:spTgt spid="3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0" dur="2000" fill="hold">
                                              <p:stCondLst>
                                                <p:cond delay="0"/>
                                              </p:stCondLst>
                                            </p:cTn>
                                            <p:tgtEl>
                                              <p:spTgt spid="3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14:presetBounceEnd="38000">
                                      <p:stCondLst>
                                        <p:cond delay="0"/>
                                      </p:stCondLst>
                                      <p:childTnLst>
                                        <p:set>
                                          <p:cBhvr>
                                            <p:cTn id="42" dur="1" fill="hold">
                                              <p:stCondLst>
                                                <p:cond delay="0"/>
                                              </p:stCondLst>
                                            </p:cTn>
                                            <p:tgtEl>
                                              <p:spTgt spid="41"/>
                                            </p:tgtEl>
                                            <p:attrNameLst>
                                              <p:attrName>style.visibility</p:attrName>
                                            </p:attrNameLst>
                                          </p:cBhvr>
                                          <p:to>
                                            <p:strVal val="visible"/>
                                          </p:to>
                                        </p:set>
                                        <p:anim to="" calcmode="lin" valueType="num" p14:bounceEnd="38000">
                                          <p:cBhvr>
                                            <p:cTn id="43" dur="2000" fill="hold">
                                              <p:stCondLst>
                                                <p:cond delay="0"/>
                                              </p:stCondLst>
                                            </p:cTn>
                                            <p:tgtEl>
                                              <p:spTgt spid="4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4" dur="2000" fill="hold">
                                              <p:stCondLst>
                                                <p:cond delay="0"/>
                                              </p:stCondLst>
                                            </p:cTn>
                                            <p:tgtEl>
                                              <p:spTgt spid="4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14:presetBounceEnd="38000">
                                      <p:stCondLst>
                                        <p:cond delay="0"/>
                                      </p:stCondLst>
                                      <p:childTnLst>
                                        <p:set>
                                          <p:cBhvr>
                                            <p:cTn id="46" dur="1" fill="hold">
                                              <p:stCondLst>
                                                <p:cond delay="0"/>
                                              </p:stCondLst>
                                            </p:cTn>
                                            <p:tgtEl>
                                              <p:spTgt spid="38"/>
                                            </p:tgtEl>
                                            <p:attrNameLst>
                                              <p:attrName>style.visibility</p:attrName>
                                            </p:attrNameLst>
                                          </p:cBhvr>
                                          <p:to>
                                            <p:strVal val="visible"/>
                                          </p:to>
                                        </p:set>
                                        <p:anim to="" calcmode="lin" valueType="num" p14:bounceEnd="38000">
                                          <p:cBhvr>
                                            <p:cTn id="47" dur="2000" fill="hold">
                                              <p:stCondLst>
                                                <p:cond delay="0"/>
                                              </p:stCondLst>
                                            </p:cTn>
                                            <p:tgtEl>
                                              <p:spTgt spid="3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8" dur="2000" fill="hold">
                                              <p:stCondLst>
                                                <p:cond delay="0"/>
                                              </p:stCondLst>
                                            </p:cTn>
                                            <p:tgtEl>
                                              <p:spTgt spid="3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14:presetBounceEnd="38000">
                                      <p:stCondLst>
                                        <p:cond delay="0"/>
                                      </p:stCondLst>
                                      <p:childTnLst>
                                        <p:set>
                                          <p:cBhvr>
                                            <p:cTn id="50" dur="1" fill="hold">
                                              <p:stCondLst>
                                                <p:cond delay="0"/>
                                              </p:stCondLst>
                                            </p:cTn>
                                            <p:tgtEl>
                                              <p:spTgt spid="35"/>
                                            </p:tgtEl>
                                            <p:attrNameLst>
                                              <p:attrName>style.visibility</p:attrName>
                                            </p:attrNameLst>
                                          </p:cBhvr>
                                          <p:to>
                                            <p:strVal val="visible"/>
                                          </p:to>
                                        </p:set>
                                        <p:anim to="" calcmode="lin" valueType="num" p14:bounceEnd="38000">
                                          <p:cBhvr>
                                            <p:cTn id="51"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2"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14:presetBounceEnd="38000">
                                      <p:stCondLst>
                                        <p:cond delay="0"/>
                                      </p:stCondLst>
                                      <p:childTnLst>
                                        <p:set>
                                          <p:cBhvr>
                                            <p:cTn id="54" dur="1" fill="hold">
                                              <p:stCondLst>
                                                <p:cond delay="0"/>
                                              </p:stCondLst>
                                            </p:cTn>
                                            <p:tgtEl>
                                              <p:spTgt spid="34"/>
                                            </p:tgtEl>
                                            <p:attrNameLst>
                                              <p:attrName>style.visibility</p:attrName>
                                            </p:attrNameLst>
                                          </p:cBhvr>
                                          <p:to>
                                            <p:strVal val="visible"/>
                                          </p:to>
                                        </p:set>
                                        <p:anim to="" calcmode="lin" valueType="num" p14:bounceEnd="38000">
                                          <p:cBhvr>
                                            <p:cTn id="55"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6"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14:presetBounceEnd="38000">
                                      <p:stCondLst>
                                        <p:cond delay="0"/>
                                      </p:stCondLst>
                                      <p:childTnLst>
                                        <p:set>
                                          <p:cBhvr>
                                            <p:cTn id="58" dur="1" fill="hold">
                                              <p:stCondLst>
                                                <p:cond delay="0"/>
                                              </p:stCondLst>
                                            </p:cTn>
                                            <p:tgtEl>
                                              <p:spTgt spid="31"/>
                                            </p:tgtEl>
                                            <p:attrNameLst>
                                              <p:attrName>style.visibility</p:attrName>
                                            </p:attrNameLst>
                                          </p:cBhvr>
                                          <p:to>
                                            <p:strVal val="visible"/>
                                          </p:to>
                                        </p:set>
                                        <p:anim to="" calcmode="lin" valueType="num" p14:bounceEnd="38000">
                                          <p:cBhvr>
                                            <p:cTn id="59"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0"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14:presetBounceEnd="38000">
                                      <p:stCondLst>
                                        <p:cond delay="0"/>
                                      </p:stCondLst>
                                      <p:childTnLst>
                                        <p:set>
                                          <p:cBhvr>
                                            <p:cTn id="62" dur="1" fill="hold">
                                              <p:stCondLst>
                                                <p:cond delay="0"/>
                                              </p:stCondLst>
                                            </p:cTn>
                                            <p:tgtEl>
                                              <p:spTgt spid="20"/>
                                            </p:tgtEl>
                                            <p:attrNameLst>
                                              <p:attrName>style.visibility</p:attrName>
                                            </p:attrNameLst>
                                          </p:cBhvr>
                                          <p:to>
                                            <p:strVal val="visible"/>
                                          </p:to>
                                        </p:set>
                                        <p:anim to="" calcmode="lin" valueType="num" p14:bounceEnd="38000">
                                          <p:cBhvr>
                                            <p:cTn id="63" dur="2000" fill="hold">
                                              <p:stCondLst>
                                                <p:cond delay="0"/>
                                              </p:stCondLst>
                                            </p:cTn>
                                            <p:tgtEl>
                                              <p:spTgt spid="2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4" dur="2000" fill="hold">
                                              <p:stCondLst>
                                                <p:cond delay="0"/>
                                              </p:stCondLst>
                                            </p:cTn>
                                            <p:tgtEl>
                                              <p:spTgt spid="2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14:presetBounceEnd="38000">
                                      <p:stCondLst>
                                        <p:cond delay="0"/>
                                      </p:stCondLst>
                                      <p:childTnLst>
                                        <p:set>
                                          <p:cBhvr>
                                            <p:cTn id="66" dur="1" fill="hold">
                                              <p:stCondLst>
                                                <p:cond delay="0"/>
                                              </p:stCondLst>
                                            </p:cTn>
                                            <p:tgtEl>
                                              <p:spTgt spid="21"/>
                                            </p:tgtEl>
                                            <p:attrNameLst>
                                              <p:attrName>style.visibility</p:attrName>
                                            </p:attrNameLst>
                                          </p:cBhvr>
                                          <p:to>
                                            <p:strVal val="visible"/>
                                          </p:to>
                                        </p:set>
                                        <p:anim to="" calcmode="lin" valueType="num" p14:bounceEnd="38000">
                                          <p:cBhvr>
                                            <p:cTn id="67" dur="2000" fill="hold">
                                              <p:stCondLst>
                                                <p:cond delay="0"/>
                                              </p:stCondLst>
                                            </p:cTn>
                                            <p:tgtEl>
                                              <p:spTgt spid="2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8" dur="2000" fill="hold">
                                              <p:stCondLst>
                                                <p:cond delay="0"/>
                                              </p:stCondLst>
                                            </p:cTn>
                                            <p:tgtEl>
                                              <p:spTgt spid="2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9" presetID="0" presetClass="entr" presetSubtype="0" fill="hold" grpId="0" nodeType="withEffect" p14:presetBounceEnd="38000">
                                      <p:stCondLst>
                                        <p:cond delay="0"/>
                                      </p:stCondLst>
                                      <p:childTnLst>
                                        <p:set>
                                          <p:cBhvr>
                                            <p:cTn id="70" dur="1" fill="hold">
                                              <p:stCondLst>
                                                <p:cond delay="0"/>
                                              </p:stCondLst>
                                            </p:cTn>
                                            <p:tgtEl>
                                              <p:spTgt spid="19"/>
                                            </p:tgtEl>
                                            <p:attrNameLst>
                                              <p:attrName>style.visibility</p:attrName>
                                            </p:attrNameLst>
                                          </p:cBhvr>
                                          <p:to>
                                            <p:strVal val="visible"/>
                                          </p:to>
                                        </p:set>
                                        <p:anim to="" calcmode="lin" valueType="num" p14:bounceEnd="38000">
                                          <p:cBhvr>
                                            <p:cTn id="71"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72"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3" presetID="0" presetClass="entr" presetSubtype="0" fill="hold" nodeType="withEffect" p14:presetBounceEnd="38000">
                                      <p:stCondLst>
                                        <p:cond delay="0"/>
                                      </p:stCondLst>
                                      <p:childTnLst>
                                        <p:set>
                                          <p:cBhvr>
                                            <p:cTn id="74" dur="1" fill="hold">
                                              <p:stCondLst>
                                                <p:cond delay="0"/>
                                              </p:stCondLst>
                                            </p:cTn>
                                            <p:tgtEl>
                                              <p:spTgt spid="42"/>
                                            </p:tgtEl>
                                            <p:attrNameLst>
                                              <p:attrName>style.visibility</p:attrName>
                                            </p:attrNameLst>
                                          </p:cBhvr>
                                          <p:to>
                                            <p:strVal val="visible"/>
                                          </p:to>
                                        </p:set>
                                        <p:anim to="" calcmode="lin" valueType="num" p14:bounceEnd="38000">
                                          <p:cBhvr>
                                            <p:cTn id="75"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76"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7" presetID="0" presetClass="entr" presetSubtype="0" fill="hold" nodeType="withEffect" p14:presetBounceEnd="38000">
                                      <p:stCondLst>
                                        <p:cond delay="0"/>
                                      </p:stCondLst>
                                      <p:childTnLst>
                                        <p:set>
                                          <p:cBhvr>
                                            <p:cTn id="78" dur="1" fill="hold">
                                              <p:stCondLst>
                                                <p:cond delay="0"/>
                                              </p:stCondLst>
                                            </p:cTn>
                                            <p:tgtEl>
                                              <p:spTgt spid="45"/>
                                            </p:tgtEl>
                                            <p:attrNameLst>
                                              <p:attrName>style.visibility</p:attrName>
                                            </p:attrNameLst>
                                          </p:cBhvr>
                                          <p:to>
                                            <p:strVal val="visible"/>
                                          </p:to>
                                        </p:set>
                                        <p:anim to="" calcmode="lin" valueType="num" p14:bounceEnd="38000">
                                          <p:cBhvr>
                                            <p:cTn id="79" dur="2000" fill="hold">
                                              <p:stCondLst>
                                                <p:cond delay="0"/>
                                              </p:stCondLst>
                                            </p:cTn>
                                            <p:tgtEl>
                                              <p:spTgt spid="4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0" dur="2000" fill="hold">
                                              <p:stCondLst>
                                                <p:cond delay="0"/>
                                              </p:stCondLst>
                                            </p:cTn>
                                            <p:tgtEl>
                                              <p:spTgt spid="4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1" presetID="0" presetClass="entr" presetSubtype="0" fill="hold" grpId="0" nodeType="withEffect" p14:presetBounceEnd="38000">
                                      <p:stCondLst>
                                        <p:cond delay="0"/>
                                      </p:stCondLst>
                                      <p:childTnLst>
                                        <p:set>
                                          <p:cBhvr>
                                            <p:cTn id="82" dur="1" fill="hold">
                                              <p:stCondLst>
                                                <p:cond delay="0"/>
                                              </p:stCondLst>
                                            </p:cTn>
                                            <p:tgtEl>
                                              <p:spTgt spid="48"/>
                                            </p:tgtEl>
                                            <p:attrNameLst>
                                              <p:attrName>style.visibility</p:attrName>
                                            </p:attrNameLst>
                                          </p:cBhvr>
                                          <p:to>
                                            <p:strVal val="visible"/>
                                          </p:to>
                                        </p:set>
                                        <p:anim to="" calcmode="lin" valueType="num" p14:bounceEnd="38000">
                                          <p:cBhvr>
                                            <p:cTn id="83" dur="2000" fill="hold">
                                              <p:stCondLst>
                                                <p:cond delay="0"/>
                                              </p:stCondLst>
                                            </p:cTn>
                                            <p:tgtEl>
                                              <p:spTgt spid="4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4" dur="2000" fill="hold">
                                              <p:stCondLst>
                                                <p:cond delay="0"/>
                                              </p:stCondLst>
                                            </p:cTn>
                                            <p:tgtEl>
                                              <p:spTgt spid="4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5" presetID="0" presetClass="entr" presetSubtype="0" fill="hold" grpId="0" nodeType="withEffect" p14:presetBounceEnd="38000">
                                      <p:stCondLst>
                                        <p:cond delay="0"/>
                                      </p:stCondLst>
                                      <p:childTnLst>
                                        <p:set>
                                          <p:cBhvr>
                                            <p:cTn id="86" dur="1" fill="hold">
                                              <p:stCondLst>
                                                <p:cond delay="0"/>
                                              </p:stCondLst>
                                            </p:cTn>
                                            <p:tgtEl>
                                              <p:spTgt spid="49"/>
                                            </p:tgtEl>
                                            <p:attrNameLst>
                                              <p:attrName>style.visibility</p:attrName>
                                            </p:attrNameLst>
                                          </p:cBhvr>
                                          <p:to>
                                            <p:strVal val="visible"/>
                                          </p:to>
                                        </p:set>
                                        <p:anim to="" calcmode="lin" valueType="num" p14:bounceEnd="38000">
                                          <p:cBhvr>
                                            <p:cTn id="87" dur="2000" fill="hold">
                                              <p:stCondLst>
                                                <p:cond delay="0"/>
                                              </p:stCondLst>
                                            </p:cTn>
                                            <p:tgtEl>
                                              <p:spTgt spid="4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8" dur="2000" fill="hold">
                                              <p:stCondLst>
                                                <p:cond delay="0"/>
                                              </p:stCondLst>
                                            </p:cTn>
                                            <p:tgtEl>
                                              <p:spTgt spid="4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9" presetID="0" presetClass="entr" presetSubtype="0" fill="hold" nodeType="withEffect" p14:presetBounceEnd="38000">
                                      <p:stCondLst>
                                        <p:cond delay="0"/>
                                      </p:stCondLst>
                                      <p:childTnLst>
                                        <p:set>
                                          <p:cBhvr>
                                            <p:cTn id="90" dur="1" fill="hold">
                                              <p:stCondLst>
                                                <p:cond delay="0"/>
                                              </p:stCondLst>
                                            </p:cTn>
                                            <p:tgtEl>
                                              <p:spTgt spid="50"/>
                                            </p:tgtEl>
                                            <p:attrNameLst>
                                              <p:attrName>style.visibility</p:attrName>
                                            </p:attrNameLst>
                                          </p:cBhvr>
                                          <p:to>
                                            <p:strVal val="visible"/>
                                          </p:to>
                                        </p:set>
                                        <p:anim to="" calcmode="lin" valueType="num" p14:bounceEnd="38000">
                                          <p:cBhvr>
                                            <p:cTn id="91" dur="2000" fill="hold">
                                              <p:stCondLst>
                                                <p:cond delay="0"/>
                                              </p:stCondLst>
                                            </p:cTn>
                                            <p:tgtEl>
                                              <p:spTgt spid="5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92" dur="2000" fill="hold">
                                              <p:stCondLst>
                                                <p:cond delay="0"/>
                                              </p:stCondLst>
                                            </p:cTn>
                                            <p:tgtEl>
                                              <p:spTgt spid="5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3" presetID="0" presetClass="entr" presetSubtype="0" fill="hold" nodeType="withEffect" p14:presetBounceEnd="38000">
                                      <p:stCondLst>
                                        <p:cond delay="0"/>
                                      </p:stCondLst>
                                      <p:childTnLst>
                                        <p:set>
                                          <p:cBhvr>
                                            <p:cTn id="94" dur="1" fill="hold">
                                              <p:stCondLst>
                                                <p:cond delay="0"/>
                                              </p:stCondLst>
                                            </p:cTn>
                                            <p:tgtEl>
                                              <p:spTgt spid="53"/>
                                            </p:tgtEl>
                                            <p:attrNameLst>
                                              <p:attrName>style.visibility</p:attrName>
                                            </p:attrNameLst>
                                          </p:cBhvr>
                                          <p:to>
                                            <p:strVal val="visible"/>
                                          </p:to>
                                        </p:set>
                                        <p:anim to="" calcmode="lin" valueType="num" p14:bounceEnd="38000">
                                          <p:cBhvr>
                                            <p:cTn id="95" dur="2000" fill="hold">
                                              <p:stCondLst>
                                                <p:cond delay="0"/>
                                              </p:stCondLst>
                                            </p:cTn>
                                            <p:tgtEl>
                                              <p:spTgt spid="5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96" dur="2000" fill="hold">
                                              <p:stCondLst>
                                                <p:cond delay="0"/>
                                              </p:stCondLst>
                                            </p:cTn>
                                            <p:tgtEl>
                                              <p:spTgt spid="5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7" presetID="0" presetClass="entr" presetSubtype="0" fill="hold" grpId="0" nodeType="withEffect" p14:presetBounceEnd="38000">
                                      <p:stCondLst>
                                        <p:cond delay="0"/>
                                      </p:stCondLst>
                                      <p:childTnLst>
                                        <p:set>
                                          <p:cBhvr>
                                            <p:cTn id="98" dur="1" fill="hold">
                                              <p:stCondLst>
                                                <p:cond delay="0"/>
                                              </p:stCondLst>
                                            </p:cTn>
                                            <p:tgtEl>
                                              <p:spTgt spid="56"/>
                                            </p:tgtEl>
                                            <p:attrNameLst>
                                              <p:attrName>style.visibility</p:attrName>
                                            </p:attrNameLst>
                                          </p:cBhvr>
                                          <p:to>
                                            <p:strVal val="visible"/>
                                          </p:to>
                                        </p:set>
                                        <p:anim to="" calcmode="lin" valueType="num" p14:bounceEnd="38000">
                                          <p:cBhvr>
                                            <p:cTn id="99" dur="2000" fill="hold">
                                              <p:stCondLst>
                                                <p:cond delay="0"/>
                                              </p:stCondLst>
                                            </p:cTn>
                                            <p:tgtEl>
                                              <p:spTgt spid="5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0" dur="2000" fill="hold">
                                              <p:stCondLst>
                                                <p:cond delay="0"/>
                                              </p:stCondLst>
                                            </p:cTn>
                                            <p:tgtEl>
                                              <p:spTgt spid="5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1" presetID="0" presetClass="entr" presetSubtype="0" fill="hold" grpId="0" nodeType="withEffect" p14:presetBounceEnd="38000">
                                      <p:stCondLst>
                                        <p:cond delay="0"/>
                                      </p:stCondLst>
                                      <p:childTnLst>
                                        <p:set>
                                          <p:cBhvr>
                                            <p:cTn id="102" dur="1" fill="hold">
                                              <p:stCondLst>
                                                <p:cond delay="0"/>
                                              </p:stCondLst>
                                            </p:cTn>
                                            <p:tgtEl>
                                              <p:spTgt spid="57"/>
                                            </p:tgtEl>
                                            <p:attrNameLst>
                                              <p:attrName>style.visibility</p:attrName>
                                            </p:attrNameLst>
                                          </p:cBhvr>
                                          <p:to>
                                            <p:strVal val="visible"/>
                                          </p:to>
                                        </p:set>
                                        <p:anim to="" calcmode="lin" valueType="num" p14:bounceEnd="38000">
                                          <p:cBhvr>
                                            <p:cTn id="103" dur="2000" fill="hold">
                                              <p:stCondLst>
                                                <p:cond delay="0"/>
                                              </p:stCondLst>
                                            </p:cTn>
                                            <p:tgtEl>
                                              <p:spTgt spid="5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4" dur="2000" fill="hold">
                                              <p:stCondLst>
                                                <p:cond delay="0"/>
                                              </p:stCondLst>
                                            </p:cTn>
                                            <p:tgtEl>
                                              <p:spTgt spid="5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5" presetID="0" presetClass="entr" presetSubtype="0" fill="hold" nodeType="withEffect" p14:presetBounceEnd="38000">
                                      <p:stCondLst>
                                        <p:cond delay="0"/>
                                      </p:stCondLst>
                                      <p:childTnLst>
                                        <p:set>
                                          <p:cBhvr>
                                            <p:cTn id="106" dur="1" fill="hold">
                                              <p:stCondLst>
                                                <p:cond delay="0"/>
                                              </p:stCondLst>
                                            </p:cTn>
                                            <p:tgtEl>
                                              <p:spTgt spid="58"/>
                                            </p:tgtEl>
                                            <p:attrNameLst>
                                              <p:attrName>style.visibility</p:attrName>
                                            </p:attrNameLst>
                                          </p:cBhvr>
                                          <p:to>
                                            <p:strVal val="visible"/>
                                          </p:to>
                                        </p:set>
                                        <p:anim to="" calcmode="lin" valueType="num" p14:bounceEnd="38000">
                                          <p:cBhvr>
                                            <p:cTn id="107" dur="2000" fill="hold">
                                              <p:stCondLst>
                                                <p:cond delay="0"/>
                                              </p:stCondLst>
                                            </p:cTn>
                                            <p:tgtEl>
                                              <p:spTgt spid="5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08" dur="2000" fill="hold">
                                              <p:stCondLst>
                                                <p:cond delay="0"/>
                                              </p:stCondLst>
                                            </p:cTn>
                                            <p:tgtEl>
                                              <p:spTgt spid="5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9" presetID="0" presetClass="entr" presetSubtype="0" fill="hold" grpId="0" nodeType="withEffect" p14:presetBounceEnd="38000">
                                      <p:stCondLst>
                                        <p:cond delay="0"/>
                                      </p:stCondLst>
                                      <p:childTnLst>
                                        <p:set>
                                          <p:cBhvr>
                                            <p:cTn id="110" dur="1" fill="hold">
                                              <p:stCondLst>
                                                <p:cond delay="0"/>
                                              </p:stCondLst>
                                            </p:cTn>
                                            <p:tgtEl>
                                              <p:spTgt spid="59"/>
                                            </p:tgtEl>
                                            <p:attrNameLst>
                                              <p:attrName>style.visibility</p:attrName>
                                            </p:attrNameLst>
                                          </p:cBhvr>
                                          <p:to>
                                            <p:strVal val="visible"/>
                                          </p:to>
                                        </p:set>
                                        <p:anim to="" calcmode="lin" valueType="num" p14:bounceEnd="38000">
                                          <p:cBhvr>
                                            <p:cTn id="111" dur="2000" fill="hold">
                                              <p:stCondLst>
                                                <p:cond delay="0"/>
                                              </p:stCondLst>
                                            </p:cTn>
                                            <p:tgtEl>
                                              <p:spTgt spid="5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12" dur="2000" fill="hold">
                                              <p:stCondLst>
                                                <p:cond delay="0"/>
                                              </p:stCondLst>
                                            </p:cTn>
                                            <p:tgtEl>
                                              <p:spTgt spid="5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13" presetID="0" presetClass="entr" presetSubtype="0" fill="hold" grpId="0" nodeType="withEffect" p14:presetBounceEnd="38000">
                                      <p:stCondLst>
                                        <p:cond delay="0"/>
                                      </p:stCondLst>
                                      <p:childTnLst>
                                        <p:set>
                                          <p:cBhvr>
                                            <p:cTn id="114" dur="1" fill="hold">
                                              <p:stCondLst>
                                                <p:cond delay="0"/>
                                              </p:stCondLst>
                                            </p:cTn>
                                            <p:tgtEl>
                                              <p:spTgt spid="60"/>
                                            </p:tgtEl>
                                            <p:attrNameLst>
                                              <p:attrName>style.visibility</p:attrName>
                                            </p:attrNameLst>
                                          </p:cBhvr>
                                          <p:to>
                                            <p:strVal val="visible"/>
                                          </p:to>
                                        </p:set>
                                        <p:anim to="" calcmode="lin" valueType="num" p14:bounceEnd="38000">
                                          <p:cBhvr>
                                            <p:cTn id="115" dur="2000" fill="hold">
                                              <p:stCondLst>
                                                <p:cond delay="0"/>
                                              </p:stCondLst>
                                            </p:cTn>
                                            <p:tgtEl>
                                              <p:spTgt spid="6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16" dur="2000" fill="hold">
                                              <p:stCondLst>
                                                <p:cond delay="0"/>
                                              </p:stCondLst>
                                            </p:cTn>
                                            <p:tgtEl>
                                              <p:spTgt spid="6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P spid="39" grpId="0" animBg="1"/>
          <p:bldP spid="41" grpId="0" animBg="1"/>
          <p:bldP spid="38" grpId="0"/>
          <p:bldP spid="35" grpId="0" animBg="1"/>
          <p:bldP spid="34" grpId="0"/>
          <p:bldP spid="31" grpId="0" animBg="1"/>
          <p:bldP spid="20" grpId="0" animBg="1"/>
          <p:bldP spid="21" grpId="0" animBg="1"/>
          <p:bldP spid="19" grpId="0"/>
          <p:bldP spid="59" grpId="0" animBg="1"/>
          <p:bldP spid="48" grpId="0" animBg="1"/>
          <p:bldP spid="49" grpId="0" animBg="1"/>
          <p:bldP spid="56" grpId="0" animBg="1"/>
          <p:bldP spid="57" grpId="0" animBg="1"/>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cBhvr>
                                            <p:cTn id="7" dur="2000" fill="hold">
                                              <p:stCondLst>
                                                <p:cond delay="0"/>
                                              </p:stCondLst>
                                            </p:cTn>
                                            <p:tgtEl>
                                              <p:spTgt spid="2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2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cBhvr>
                                            <p:cTn id="11" dur="2000" fill="hold">
                                              <p:stCondLst>
                                                <p:cond delay="0"/>
                                              </p:stCondLst>
                                            </p:cTn>
                                            <p:tgtEl>
                                              <p:spTgt spid="2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2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to="" calcmode="lin" valueType="num">
                                          <p:cBhvr>
                                            <p:cTn id="19"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to="" calcmode="lin" valueType="num">
                                          <p:cBhvr>
                                            <p:cTn id="27" dur="2000" fill="hold">
                                              <p:stCondLst>
                                                <p:cond delay="0"/>
                                              </p:stCondLst>
                                            </p:cTn>
                                            <p:tgtEl>
                                              <p:spTgt spid="2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2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cBhvr>
                                            <p:cTn id="31" dur="2000" fill="hold">
                                              <p:stCondLst>
                                                <p:cond delay="0"/>
                                              </p:stCondLst>
                                            </p:cTn>
                                            <p:tgtEl>
                                              <p:spTgt spid="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to="" calcmode="lin" valueType="num">
                                          <p:cBhvr>
                                            <p:cTn id="35" dur="2000" fill="hold">
                                              <p:stCondLst>
                                                <p:cond delay="0"/>
                                              </p:stCondLst>
                                            </p:cTn>
                                            <p:tgtEl>
                                              <p:spTgt spid="2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2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to="" calcmode="lin" valueType="num">
                                          <p:cBhvr>
                                            <p:cTn id="39" dur="2000" fill="hold">
                                              <p:stCondLst>
                                                <p:cond delay="0"/>
                                              </p:stCondLst>
                                            </p:cTn>
                                            <p:tgtEl>
                                              <p:spTgt spid="3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3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to="" calcmode="lin" valueType="num">
                                          <p:cBhvr>
                                            <p:cTn id="43" dur="2000" fill="hold">
                                              <p:stCondLst>
                                                <p:cond delay="0"/>
                                              </p:stCondLst>
                                            </p:cTn>
                                            <p:tgtEl>
                                              <p:spTgt spid="4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4" dur="2000" fill="hold">
                                              <p:stCondLst>
                                                <p:cond delay="0"/>
                                              </p:stCondLst>
                                            </p:cTn>
                                            <p:tgtEl>
                                              <p:spTgt spid="4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to="" calcmode="lin" valueType="num">
                                          <p:cBhvr>
                                            <p:cTn id="47" dur="2000" fill="hold">
                                              <p:stCondLst>
                                                <p:cond delay="0"/>
                                              </p:stCondLst>
                                            </p:cTn>
                                            <p:tgtEl>
                                              <p:spTgt spid="3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8" dur="2000" fill="hold">
                                              <p:stCondLst>
                                                <p:cond delay="0"/>
                                              </p:stCondLst>
                                            </p:cTn>
                                            <p:tgtEl>
                                              <p:spTgt spid="3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to="" calcmode="lin" valueType="num">
                                          <p:cBhvr>
                                            <p:cTn id="51"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2"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to="" calcmode="lin" valueType="num">
                                          <p:cBhvr>
                                            <p:cTn id="55" dur="2000" fill="hold">
                                              <p:stCondLst>
                                                <p:cond delay="0"/>
                                              </p:stCondLst>
                                            </p:cTn>
                                            <p:tgtEl>
                                              <p:spTgt spid="3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6" dur="2000" fill="hold">
                                              <p:stCondLst>
                                                <p:cond delay="0"/>
                                              </p:stCondLst>
                                            </p:cTn>
                                            <p:tgtEl>
                                              <p:spTgt spid="3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to="" calcmode="lin" valueType="num">
                                          <p:cBhvr>
                                            <p:cTn id="59" dur="2000" fill="hold">
                                              <p:stCondLst>
                                                <p:cond delay="0"/>
                                              </p:stCondLst>
                                            </p:cTn>
                                            <p:tgtEl>
                                              <p:spTgt spid="3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0" dur="2000" fill="hold">
                                              <p:stCondLst>
                                                <p:cond delay="0"/>
                                              </p:stCondLst>
                                            </p:cTn>
                                            <p:tgtEl>
                                              <p:spTgt spid="3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to="" calcmode="lin" valueType="num">
                                          <p:cBhvr>
                                            <p:cTn id="63" dur="2000" fill="hold">
                                              <p:stCondLst>
                                                <p:cond delay="0"/>
                                              </p:stCondLst>
                                            </p:cTn>
                                            <p:tgtEl>
                                              <p:spTgt spid="2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4" dur="2000" fill="hold">
                                              <p:stCondLst>
                                                <p:cond delay="0"/>
                                              </p:stCondLst>
                                            </p:cTn>
                                            <p:tgtEl>
                                              <p:spTgt spid="2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to="" calcmode="lin" valueType="num">
                                          <p:cBhvr>
                                            <p:cTn id="67" dur="2000" fill="hold">
                                              <p:stCondLst>
                                                <p:cond delay="0"/>
                                              </p:stCondLst>
                                            </p:cTn>
                                            <p:tgtEl>
                                              <p:spTgt spid="2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8" dur="2000" fill="hold">
                                              <p:stCondLst>
                                                <p:cond delay="0"/>
                                              </p:stCondLst>
                                            </p:cTn>
                                            <p:tgtEl>
                                              <p:spTgt spid="2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9" presetID="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to="" calcmode="lin" valueType="num">
                                          <p:cBhvr>
                                            <p:cTn id="71" dur="2000" fill="hold">
                                              <p:stCondLst>
                                                <p:cond delay="0"/>
                                              </p:stCondLst>
                                            </p:cTn>
                                            <p:tgtEl>
                                              <p:spTgt spid="1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72" dur="2000" fill="hold">
                                              <p:stCondLst>
                                                <p:cond delay="0"/>
                                              </p:stCondLst>
                                            </p:cTn>
                                            <p:tgtEl>
                                              <p:spTgt spid="1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3" presetID="0"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 to="" calcmode="lin" valueType="num">
                                          <p:cBhvr>
                                            <p:cTn id="75"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76"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77" presetID="0"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 to="" calcmode="lin" valueType="num">
                                          <p:cBhvr>
                                            <p:cTn id="79" dur="2000" fill="hold">
                                              <p:stCondLst>
                                                <p:cond delay="0"/>
                                              </p:stCondLst>
                                            </p:cTn>
                                            <p:tgtEl>
                                              <p:spTgt spid="4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0" dur="2000" fill="hold">
                                              <p:stCondLst>
                                                <p:cond delay="0"/>
                                              </p:stCondLst>
                                            </p:cTn>
                                            <p:tgtEl>
                                              <p:spTgt spid="4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1" presetID="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 to="" calcmode="lin" valueType="num">
                                          <p:cBhvr>
                                            <p:cTn id="83" dur="2000" fill="hold">
                                              <p:stCondLst>
                                                <p:cond delay="0"/>
                                              </p:stCondLst>
                                            </p:cTn>
                                            <p:tgtEl>
                                              <p:spTgt spid="4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4" dur="2000" fill="hold">
                                              <p:stCondLst>
                                                <p:cond delay="0"/>
                                              </p:stCondLst>
                                            </p:cTn>
                                            <p:tgtEl>
                                              <p:spTgt spid="4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5" presetID="0"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 to="" calcmode="lin" valueType="num">
                                          <p:cBhvr>
                                            <p:cTn id="87" dur="2000" fill="hold">
                                              <p:stCondLst>
                                                <p:cond delay="0"/>
                                              </p:stCondLst>
                                            </p:cTn>
                                            <p:tgtEl>
                                              <p:spTgt spid="4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8" dur="2000" fill="hold">
                                              <p:stCondLst>
                                                <p:cond delay="0"/>
                                              </p:stCondLst>
                                            </p:cTn>
                                            <p:tgtEl>
                                              <p:spTgt spid="4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89" presetID="0" presetClass="entr" presetSubtype="0"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to="" calcmode="lin" valueType="num">
                                          <p:cBhvr>
                                            <p:cTn id="91" dur="2000" fill="hold">
                                              <p:stCondLst>
                                                <p:cond delay="0"/>
                                              </p:stCondLst>
                                            </p:cTn>
                                            <p:tgtEl>
                                              <p:spTgt spid="5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92" dur="2000" fill="hold">
                                              <p:stCondLst>
                                                <p:cond delay="0"/>
                                              </p:stCondLst>
                                            </p:cTn>
                                            <p:tgtEl>
                                              <p:spTgt spid="5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3" presetID="0"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 to="" calcmode="lin" valueType="num">
                                          <p:cBhvr>
                                            <p:cTn id="95" dur="2000" fill="hold">
                                              <p:stCondLst>
                                                <p:cond delay="0"/>
                                              </p:stCondLst>
                                            </p:cTn>
                                            <p:tgtEl>
                                              <p:spTgt spid="5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96" dur="2000" fill="hold">
                                              <p:stCondLst>
                                                <p:cond delay="0"/>
                                              </p:stCondLst>
                                            </p:cTn>
                                            <p:tgtEl>
                                              <p:spTgt spid="5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7" presetID="0"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 to="" calcmode="lin" valueType="num">
                                          <p:cBhvr>
                                            <p:cTn id="99" dur="2000" fill="hold">
                                              <p:stCondLst>
                                                <p:cond delay="0"/>
                                              </p:stCondLst>
                                            </p:cTn>
                                            <p:tgtEl>
                                              <p:spTgt spid="5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0" dur="2000" fill="hold">
                                              <p:stCondLst>
                                                <p:cond delay="0"/>
                                              </p:stCondLst>
                                            </p:cTn>
                                            <p:tgtEl>
                                              <p:spTgt spid="5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1" presetID="0"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 to="" calcmode="lin" valueType="num">
                                          <p:cBhvr>
                                            <p:cTn id="103" dur="2000" fill="hold">
                                              <p:stCondLst>
                                                <p:cond delay="0"/>
                                              </p:stCondLst>
                                            </p:cTn>
                                            <p:tgtEl>
                                              <p:spTgt spid="5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4" dur="2000" fill="hold">
                                              <p:stCondLst>
                                                <p:cond delay="0"/>
                                              </p:stCondLst>
                                            </p:cTn>
                                            <p:tgtEl>
                                              <p:spTgt spid="5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5" presetID="0" presetClass="entr" presetSubtype="0"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 to="" calcmode="lin" valueType="num">
                                          <p:cBhvr>
                                            <p:cTn id="107" dur="2000" fill="hold">
                                              <p:stCondLst>
                                                <p:cond delay="0"/>
                                              </p:stCondLst>
                                            </p:cTn>
                                            <p:tgtEl>
                                              <p:spTgt spid="5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08" dur="2000" fill="hold">
                                              <p:stCondLst>
                                                <p:cond delay="0"/>
                                              </p:stCondLst>
                                            </p:cTn>
                                            <p:tgtEl>
                                              <p:spTgt spid="5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09" presetID="0"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 to="" calcmode="lin" valueType="num">
                                          <p:cBhvr>
                                            <p:cTn id="111" dur="2000" fill="hold">
                                              <p:stCondLst>
                                                <p:cond delay="0"/>
                                              </p:stCondLst>
                                            </p:cTn>
                                            <p:tgtEl>
                                              <p:spTgt spid="5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12" dur="2000" fill="hold">
                                              <p:stCondLst>
                                                <p:cond delay="0"/>
                                              </p:stCondLst>
                                            </p:cTn>
                                            <p:tgtEl>
                                              <p:spTgt spid="5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13" presetID="0"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anim to="" calcmode="lin" valueType="num">
                                          <p:cBhvr>
                                            <p:cTn id="115" dur="2000" fill="hold">
                                              <p:stCondLst>
                                                <p:cond delay="0"/>
                                              </p:stCondLst>
                                            </p:cTn>
                                            <p:tgtEl>
                                              <p:spTgt spid="6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16" dur="2000" fill="hold">
                                              <p:stCondLst>
                                                <p:cond delay="0"/>
                                              </p:stCondLst>
                                            </p:cTn>
                                            <p:tgtEl>
                                              <p:spTgt spid="6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3" grpId="0" animBg="1"/>
          <p:bldP spid="3" grpId="0"/>
          <p:bldP spid="5" grpId="0" animBg="1"/>
          <p:bldP spid="24" grpId="0" animBg="1"/>
          <p:bldP spid="39" grpId="0" animBg="1"/>
          <p:bldP spid="41" grpId="0" animBg="1"/>
          <p:bldP spid="38" grpId="0"/>
          <p:bldP spid="35" grpId="0" animBg="1"/>
          <p:bldP spid="34" grpId="0"/>
          <p:bldP spid="31" grpId="0" animBg="1"/>
          <p:bldP spid="20" grpId="0" animBg="1"/>
          <p:bldP spid="21" grpId="0" animBg="1"/>
          <p:bldP spid="19" grpId="0"/>
          <p:bldP spid="59" grpId="0" animBg="1"/>
          <p:bldP spid="48" grpId="0" animBg="1"/>
          <p:bldP spid="49" grpId="0" animBg="1"/>
          <p:bldP spid="56" grpId="0" animBg="1"/>
          <p:bldP spid="57" grpId="0" animBg="1"/>
          <p:bldP spid="6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49" name="任意多边形: 形状 48">
            <a:extLst>
              <a:ext uri="{FF2B5EF4-FFF2-40B4-BE49-F238E27FC236}">
                <a16:creationId xmlns:a16="http://schemas.microsoft.com/office/drawing/2014/main" id="{E2441865-C47E-4E43-84D9-FC40669F0ACD}"/>
              </a:ext>
            </a:extLst>
          </p:cNvPr>
          <p:cNvSpPr/>
          <p:nvPr/>
        </p:nvSpPr>
        <p:spPr>
          <a:xfrm rot="2611115">
            <a:off x="-654571" y="5984267"/>
            <a:ext cx="2116013" cy="1056592"/>
          </a:xfrm>
          <a:custGeom>
            <a:avLst/>
            <a:gdLst>
              <a:gd name="connsiteX0" fmla="*/ 0 w 2116013"/>
              <a:gd name="connsiteY0" fmla="*/ 0 h 1056592"/>
              <a:gd name="connsiteX1" fmla="*/ 2116013 w 2116013"/>
              <a:gd name="connsiteY1" fmla="*/ 0 h 1056592"/>
              <a:gd name="connsiteX2" fmla="*/ 1003320 w 2116013"/>
              <a:gd name="connsiteY2" fmla="*/ 1056592 h 1056592"/>
            </a:gdLst>
            <a:ahLst/>
            <a:cxnLst>
              <a:cxn ang="0">
                <a:pos x="connsiteX0" y="connsiteY0"/>
              </a:cxn>
              <a:cxn ang="0">
                <a:pos x="connsiteX1" y="connsiteY1"/>
              </a:cxn>
              <a:cxn ang="0">
                <a:pos x="connsiteX2" y="connsiteY2"/>
              </a:cxn>
            </a:cxnLst>
            <a:rect l="l" t="t" r="r" b="b"/>
            <a:pathLst>
              <a:path w="2116013" h="1056592">
                <a:moveTo>
                  <a:pt x="0" y="0"/>
                </a:moveTo>
                <a:lnTo>
                  <a:pt x="2116013" y="0"/>
                </a:lnTo>
                <a:lnTo>
                  <a:pt x="1003320" y="105659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任意多边形: 形状 49">
            <a:extLst>
              <a:ext uri="{FF2B5EF4-FFF2-40B4-BE49-F238E27FC236}">
                <a16:creationId xmlns:a16="http://schemas.microsoft.com/office/drawing/2014/main" id="{646A07C8-0CB4-433D-8288-B516AAF7C27D}"/>
              </a:ext>
            </a:extLst>
          </p:cNvPr>
          <p:cNvSpPr/>
          <p:nvPr/>
        </p:nvSpPr>
        <p:spPr>
          <a:xfrm rot="2611115">
            <a:off x="2408613" y="-761249"/>
            <a:ext cx="12037120" cy="5687118"/>
          </a:xfrm>
          <a:custGeom>
            <a:avLst/>
            <a:gdLst>
              <a:gd name="connsiteX0" fmla="*/ 0 w 12037120"/>
              <a:gd name="connsiteY0" fmla="*/ 5687118 h 5687118"/>
              <a:gd name="connsiteX1" fmla="*/ 5989080 w 12037120"/>
              <a:gd name="connsiteY1" fmla="*/ 0 h 5687118"/>
              <a:gd name="connsiteX2" fmla="*/ 8510153 w 12037120"/>
              <a:gd name="connsiteY2" fmla="*/ 0 h 5687118"/>
              <a:gd name="connsiteX3" fmla="*/ 12037120 w 12037120"/>
              <a:gd name="connsiteY3" fmla="*/ 3714235 h 5687118"/>
              <a:gd name="connsiteX4" fmla="*/ 9959485 w 12037120"/>
              <a:gd name="connsiteY4" fmla="*/ 5687118 h 568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7120" h="5687118">
                <a:moveTo>
                  <a:pt x="0" y="5687118"/>
                </a:moveTo>
                <a:lnTo>
                  <a:pt x="5989080" y="0"/>
                </a:lnTo>
                <a:lnTo>
                  <a:pt x="8510153" y="0"/>
                </a:lnTo>
                <a:lnTo>
                  <a:pt x="12037120" y="3714235"/>
                </a:lnTo>
                <a:lnTo>
                  <a:pt x="9959485" y="5687118"/>
                </a:lnTo>
                <a:close/>
              </a:path>
            </a:pathLst>
          </a:custGeom>
          <a:gradFill>
            <a:gsLst>
              <a:gs pos="0">
                <a:srgbClr val="71DAFF"/>
              </a:gs>
              <a:gs pos="100000">
                <a:srgbClr val="0099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E1E7B22B-95D9-4B6C-9CC8-7AF90C8DCD72}"/>
              </a:ext>
            </a:extLst>
          </p:cNvPr>
          <p:cNvSpPr/>
          <p:nvPr/>
        </p:nvSpPr>
        <p:spPr>
          <a:xfrm rot="10800000">
            <a:off x="1306738" y="2075849"/>
            <a:ext cx="9605101" cy="3528632"/>
          </a:xfrm>
          <a:prstGeom prst="roundRect">
            <a:avLst>
              <a:gd name="adj" fmla="val 50000"/>
            </a:avLst>
          </a:prstGeom>
          <a:gradFill>
            <a:gsLst>
              <a:gs pos="0">
                <a:srgbClr val="00B0F0">
                  <a:alpha val="0"/>
                </a:srgbClr>
              </a:gs>
              <a:gs pos="100000">
                <a:srgbClr val="00B0F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7BF7C38-7E59-4F65-B5AC-A3663D097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042" y="2022430"/>
            <a:ext cx="3546915" cy="3546915"/>
          </a:xfrm>
          <a:custGeom>
            <a:avLst/>
            <a:gdLst>
              <a:gd name="connsiteX0" fmla="*/ 2072640 w 4145280"/>
              <a:gd name="connsiteY0" fmla="*/ 0 h 4145280"/>
              <a:gd name="connsiteX1" fmla="*/ 4145280 w 4145280"/>
              <a:gd name="connsiteY1" fmla="*/ 2072640 h 4145280"/>
              <a:gd name="connsiteX2" fmla="*/ 2072640 w 4145280"/>
              <a:gd name="connsiteY2" fmla="*/ 4145280 h 4145280"/>
              <a:gd name="connsiteX3" fmla="*/ 0 w 4145280"/>
              <a:gd name="connsiteY3" fmla="*/ 2072640 h 4145280"/>
              <a:gd name="connsiteX4" fmla="*/ 2072640 w 4145280"/>
              <a:gd name="connsiteY4" fmla="*/ 0 h 414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0" h="4145280">
                <a:moveTo>
                  <a:pt x="2072640" y="0"/>
                </a:moveTo>
                <a:cubicBezTo>
                  <a:pt x="3217328" y="0"/>
                  <a:pt x="4145280" y="927953"/>
                  <a:pt x="4145280" y="2072640"/>
                </a:cubicBezTo>
                <a:cubicBezTo>
                  <a:pt x="4145280" y="3217327"/>
                  <a:pt x="3217328" y="4145280"/>
                  <a:pt x="2072640" y="4145280"/>
                </a:cubicBezTo>
                <a:cubicBezTo>
                  <a:pt x="927952" y="4145280"/>
                  <a:pt x="0" y="3217327"/>
                  <a:pt x="0" y="2072640"/>
                </a:cubicBezTo>
                <a:cubicBezTo>
                  <a:pt x="0" y="927953"/>
                  <a:pt x="927952" y="0"/>
                  <a:pt x="2072640" y="0"/>
                </a:cubicBezTo>
                <a:close/>
              </a:path>
            </a:pathLst>
          </a:custGeom>
        </p:spPr>
      </p:pic>
      <p:sp>
        <p:nvSpPr>
          <p:cNvPr id="26" name="椭圆 25">
            <a:extLst>
              <a:ext uri="{FF2B5EF4-FFF2-40B4-BE49-F238E27FC236}">
                <a16:creationId xmlns:a16="http://schemas.microsoft.com/office/drawing/2014/main" id="{088097EF-61BF-40F2-9F1D-2938FE88B273}"/>
              </a:ext>
            </a:extLst>
          </p:cNvPr>
          <p:cNvSpPr/>
          <p:nvPr/>
        </p:nvSpPr>
        <p:spPr>
          <a:xfrm>
            <a:off x="1668517" y="2287905"/>
            <a:ext cx="3015964" cy="3015964"/>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6346401-177F-422F-BF59-95C15B1CDA35}"/>
              </a:ext>
            </a:extLst>
          </p:cNvPr>
          <p:cNvSpPr/>
          <p:nvPr/>
        </p:nvSpPr>
        <p:spPr>
          <a:xfrm>
            <a:off x="2119293" y="2864863"/>
            <a:ext cx="2285077" cy="1862048"/>
          </a:xfrm>
          <a:prstGeom prst="rect">
            <a:avLst/>
          </a:prstGeom>
          <a:effectLst/>
        </p:spPr>
        <p:txBody>
          <a:bodyPr wrap="square">
            <a:spAutoFit/>
          </a:bodyPr>
          <a:lstStyle/>
          <a:p>
            <a:pPr algn="dist">
              <a:defRPr/>
            </a:pPr>
            <a:r>
              <a:rPr lang="en-US" altLang="zh-CN"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03</a:t>
            </a:r>
            <a:endParaRPr lang="zh-CN" altLang="en-US" sz="11500" spc="-300" dirty="0">
              <a:solidFill>
                <a:srgbClr val="00B0F0"/>
              </a:solidFill>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endParaRPr>
          </a:p>
        </p:txBody>
      </p:sp>
      <p:sp>
        <p:nvSpPr>
          <p:cNvPr id="6" name="椭圆 5">
            <a:extLst>
              <a:ext uri="{FF2B5EF4-FFF2-40B4-BE49-F238E27FC236}">
                <a16:creationId xmlns:a16="http://schemas.microsoft.com/office/drawing/2014/main" id="{C20C7102-1D46-4638-9F86-71B8FF2D008E}"/>
              </a:ext>
            </a:extLst>
          </p:cNvPr>
          <p:cNvSpPr/>
          <p:nvPr/>
        </p:nvSpPr>
        <p:spPr>
          <a:xfrm>
            <a:off x="9245340" y="2753571"/>
            <a:ext cx="906572" cy="906572"/>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1E44660-980B-4C7E-B358-F04844AB23D9}"/>
              </a:ext>
            </a:extLst>
          </p:cNvPr>
          <p:cNvSpPr>
            <a:spLocks noChangeAspect="1"/>
          </p:cNvSpPr>
          <p:nvPr/>
        </p:nvSpPr>
        <p:spPr>
          <a:xfrm>
            <a:off x="9894170" y="3261378"/>
            <a:ext cx="324000" cy="324000"/>
          </a:xfrm>
          <a:prstGeom prst="ellipse">
            <a:avLst/>
          </a:prstGeom>
          <a:noFill/>
          <a:ln w="254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BA9C91-8135-4B3E-A2D0-EC2BDC2DEDCB}"/>
              </a:ext>
            </a:extLst>
          </p:cNvPr>
          <p:cNvSpPr/>
          <p:nvPr/>
        </p:nvSpPr>
        <p:spPr>
          <a:xfrm>
            <a:off x="5098040" y="2759506"/>
            <a:ext cx="4793054" cy="1446550"/>
          </a:xfrm>
          <a:prstGeom prst="rect">
            <a:avLst/>
          </a:prstGeom>
          <a:effectLst>
            <a:outerShdw blurRad="63500" dist="76200" dir="5400000" algn="tl" rotWithShape="0">
              <a:schemeClr val="bg1">
                <a:alpha val="20000"/>
              </a:schemeClr>
            </a:outerShdw>
          </a:effectLst>
        </p:spPr>
        <p:txBody>
          <a:bodyPr wrap="square">
            <a:spAutoFit/>
          </a:bodyPr>
          <a:lstStyle/>
          <a:p>
            <a:pPr algn="dist"/>
            <a:r>
              <a:rPr lang="zh-CN" altLang="en-US" sz="8800" spc="-300" dirty="0">
                <a:solidFill>
                  <a:schemeClr val="bg1"/>
                </a:solidFill>
                <a:effectLst>
                  <a:outerShdw blurRad="38100" dist="38100" dir="2700000" algn="tl">
                    <a:srgbClr val="000000">
                      <a:alpha val="43137"/>
                    </a:srgb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实现</a:t>
            </a:r>
          </a:p>
        </p:txBody>
      </p:sp>
      <p:sp>
        <p:nvSpPr>
          <p:cNvPr id="39" name="TextBox 26">
            <a:extLst>
              <a:ext uri="{FF2B5EF4-FFF2-40B4-BE49-F238E27FC236}">
                <a16:creationId xmlns:a16="http://schemas.microsoft.com/office/drawing/2014/main" id="{D995817C-9CB9-438D-B37B-0440B344E689}"/>
              </a:ext>
            </a:extLst>
          </p:cNvPr>
          <p:cNvSpPr txBox="1"/>
          <p:nvPr/>
        </p:nvSpPr>
        <p:spPr>
          <a:xfrm>
            <a:off x="5198124" y="4132243"/>
            <a:ext cx="4592887" cy="523220"/>
          </a:xfrm>
          <a:prstGeom prst="rect">
            <a:avLst/>
          </a:prstGeom>
          <a:noFill/>
        </p:spPr>
        <p:txBody>
          <a:bodyPr wrap="square" rtlCol="0">
            <a:spAutoFit/>
          </a:bodyPr>
          <a:lstStyle/>
          <a:p>
            <a:pPr algn="dist"/>
            <a:r>
              <a:rPr lang="en-US" altLang="zh-CN"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rPr>
              <a:t>PART TWO</a:t>
            </a:r>
            <a:endParaRPr lang="zh-CN" altLang="en-US" sz="2800" b="1" dirty="0">
              <a:solidFill>
                <a:schemeClr val="bg1"/>
              </a:solidFill>
              <a:latin typeface="OPPOSans L" panose="00020600040101010101" pitchFamily="18" charset="-122"/>
              <a:ea typeface="OPPOSans L" panose="00020600040101010101" pitchFamily="18" charset="-122"/>
              <a:cs typeface="+mn-ea"/>
              <a:sym typeface="字魂58号-创中黑" panose="00000500000000000000" pitchFamily="2" charset="-122"/>
            </a:endParaRPr>
          </a:p>
        </p:txBody>
      </p:sp>
    </p:spTree>
    <p:extLst>
      <p:ext uri="{BB962C8B-B14F-4D97-AF65-F5344CB8AC3E}">
        <p14:creationId xmlns:p14="http://schemas.microsoft.com/office/powerpoint/2010/main" val="1493277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1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3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4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9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PPO">
      <a:majorFont>
        <a:latin typeface="OPPOSans L"/>
        <a:ea typeface="OPPOSans H"/>
        <a:cs typeface=""/>
      </a:majorFont>
      <a:minorFont>
        <a:latin typeface="OPPOSans L"/>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FC515"/>
        </a:solidFill>
        <a:ln w="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724</Words>
  <Application>Microsoft Office PowerPoint</Application>
  <PresentationFormat>宽屏</PresentationFormat>
  <Paragraphs>92</Paragraphs>
  <Slides>15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OPPOSans B</vt:lpstr>
      <vt:lpstr>OPPOSans H</vt:lpstr>
      <vt:lpstr>OPPOSans L</vt:lpstr>
      <vt:lpstr>OPPOSans R</vt:lpstr>
      <vt:lpstr>Roboto Bk</vt:lpstr>
      <vt:lpstr>Roboto Th</vt:lpstr>
      <vt:lpstr>仿宋</vt:lpstr>
      <vt:lpstr>优设标题黑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
  <cp:keywords>www.1ppt.com</cp:keywords>
  <dc:description>www.1ppt.com</dc:description>
  <cp:lastModifiedBy/>
  <cp:revision>1</cp:revision>
  <dcterms:created xsi:type="dcterms:W3CDTF">2020-01-30T09:42:27Z</dcterms:created>
  <dcterms:modified xsi:type="dcterms:W3CDTF">2020-12-31T01:19:28Z</dcterms:modified>
</cp:coreProperties>
</file>