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8" r:id="rId3"/>
    <p:sldId id="2823" r:id="rId5"/>
    <p:sldId id="2837" r:id="rId6"/>
    <p:sldId id="2818" r:id="rId7"/>
    <p:sldId id="2826" r:id="rId8"/>
    <p:sldId id="2828" r:id="rId9"/>
    <p:sldId id="2843" r:id="rId10"/>
    <p:sldId id="2844" r:id="rId11"/>
    <p:sldId id="2856" r:id="rId12"/>
    <p:sldId id="2882" r:id="rId13"/>
    <p:sldId id="2888" r:id="rId14"/>
    <p:sldId id="2889" r:id="rId15"/>
    <p:sldId id="2893" r:id="rId16"/>
    <p:sldId id="2940" r:id="rId17"/>
    <p:sldId id="2917" r:id="rId18"/>
    <p:sldId id="2918" r:id="rId19"/>
    <p:sldId id="2956" r:id="rId20"/>
    <p:sldId id="2955" r:id="rId21"/>
    <p:sldId id="3117" r:id="rId22"/>
    <p:sldId id="2981" r:id="rId23"/>
    <p:sldId id="2982" r:id="rId24"/>
    <p:sldId id="3005" r:id="rId25"/>
    <p:sldId id="3008" r:id="rId26"/>
    <p:sldId id="3013" r:id="rId27"/>
    <p:sldId id="3016" r:id="rId28"/>
    <p:sldId id="3029" r:id="rId29"/>
    <p:sldId id="3036" r:id="rId30"/>
    <p:sldId id="3062" r:id="rId31"/>
    <p:sldId id="709" r:id="rId32"/>
    <p:sldId id="3073" r:id="rId33"/>
    <p:sldId id="3075" r:id="rId34"/>
    <p:sldId id="3076" r:id="rId35"/>
    <p:sldId id="2848" r:id="rId36"/>
    <p:sldId id="2863" r:id="rId37"/>
    <p:sldId id="2865" r:id="rId38"/>
    <p:sldId id="2866" r:id="rId39"/>
    <p:sldId id="2867" r:id="rId40"/>
    <p:sldId id="2874" r:id="rId41"/>
    <p:sldId id="2895" r:id="rId42"/>
    <p:sldId id="3077" r:id="rId43"/>
    <p:sldId id="2900" r:id="rId44"/>
    <p:sldId id="2902" r:id="rId45"/>
    <p:sldId id="2904" r:id="rId46"/>
    <p:sldId id="2964" r:id="rId47"/>
    <p:sldId id="3078" r:id="rId48"/>
    <p:sldId id="3079" r:id="rId49"/>
    <p:sldId id="2927" r:id="rId50"/>
    <p:sldId id="2965" r:id="rId51"/>
    <p:sldId id="2945" r:id="rId52"/>
    <p:sldId id="2946" r:id="rId53"/>
    <p:sldId id="2997" r:id="rId54"/>
    <p:sldId id="2966" r:id="rId55"/>
    <p:sldId id="2967" r:id="rId56"/>
    <p:sldId id="3012" r:id="rId57"/>
    <p:sldId id="3171" r:id="rId58"/>
    <p:sldId id="3172" r:id="rId59"/>
    <p:sldId id="3173" r:id="rId60"/>
    <p:sldId id="3083" r:id="rId61"/>
    <p:sldId id="3015" r:id="rId62"/>
    <p:sldId id="3037" r:id="rId63"/>
    <p:sldId id="3030" r:id="rId64"/>
    <p:sldId id="3031" r:id="rId65"/>
    <p:sldId id="3027" r:id="rId66"/>
    <p:sldId id="2897" r:id="rId67"/>
    <p:sldId id="3084" r:id="rId68"/>
    <p:sldId id="2896" r:id="rId69"/>
    <p:sldId id="2898" r:id="rId70"/>
    <p:sldId id="2899" r:id="rId71"/>
    <p:sldId id="2901" r:id="rId72"/>
    <p:sldId id="3085" r:id="rId73"/>
    <p:sldId id="2933" r:id="rId74"/>
    <p:sldId id="3086" r:id="rId75"/>
  </p:sldIdLst>
  <p:sldSz cx="12192000" cy="6858000"/>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snapToGrid="0">
      <p:cViewPr varScale="1">
        <p:scale>
          <a:sx n="89" d="100"/>
          <a:sy n="89" d="100"/>
        </p:scale>
        <p:origin x="75"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43.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B6F622-3726-4685-AE42-9C4EE7A36350}" type="doc">
      <dgm:prSet loTypeId="urn:microsoft.com/office/officeart/2005/8/layout/hierarchy2#1" loCatId="hierarchy" qsTypeId="urn:microsoft.com/office/officeart/2005/8/quickstyle/simple2#1" qsCatId="simple" csTypeId="urn:microsoft.com/office/officeart/2005/8/colors/accent1_2#3" csCatId="accent1" phldr="1"/>
      <dgm:spPr/>
      <dgm:t>
        <a:bodyPr/>
        <a:lstStyle/>
        <a:p>
          <a:endParaRPr lang="zh-CN" altLang="en-US"/>
        </a:p>
      </dgm:t>
    </dgm:pt>
    <dgm:pt modelId="{2EB5A318-D3BA-465D-99C1-0572FA3E97BE}">
      <dgm:prSet phldrT="[文本]" custT="1"/>
      <dgm:spPr/>
      <dgm:t>
        <a:bodyPr/>
        <a:lstStyle/>
        <a:p>
          <a:r>
            <a:rPr lang="zh-CN" altLang="en-US" sz="2000" b="1" dirty="0"/>
            <a:t>软件体系结构风格和模式</a:t>
          </a:r>
        </a:p>
      </dgm:t>
    </dgm:pt>
    <dgm:pt modelId="{80D5B956-8BD7-423B-8EF5-19BDFAD37789}" cxnId="{F15A5DD0-CF52-4A66-A704-040926F7F26E}" type="parTrans">
      <dgm:prSet/>
      <dgm:spPr/>
      <dgm:t>
        <a:bodyPr/>
        <a:lstStyle/>
        <a:p>
          <a:endParaRPr lang="zh-CN" altLang="en-US"/>
        </a:p>
      </dgm:t>
    </dgm:pt>
    <dgm:pt modelId="{63BAF09A-CFCA-4FEE-AE34-4456B200D41A}" cxnId="{F15A5DD0-CF52-4A66-A704-040926F7F26E}" type="sibTrans">
      <dgm:prSet/>
      <dgm:spPr/>
      <dgm:t>
        <a:bodyPr/>
        <a:lstStyle/>
        <a:p>
          <a:endParaRPr lang="zh-CN" altLang="en-US"/>
        </a:p>
      </dgm:t>
    </dgm:pt>
    <dgm:pt modelId="{9B777439-4504-42EF-8967-D9D6AF9B6C4A}">
      <dgm:prSet custT="1"/>
      <dgm:spPr/>
      <dgm:t>
        <a:bodyPr/>
        <a:lstStyle/>
        <a:p>
          <a:r>
            <a:rPr lang="zh-CN" altLang="en-US" sz="2000" b="1" dirty="0"/>
            <a:t>数据流体系结构风格</a:t>
          </a:r>
        </a:p>
      </dgm:t>
    </dgm:pt>
    <dgm:pt modelId="{0677E528-DF0E-4040-ADF9-6E5214A0C362}" cxnId="{8B3CDF73-B47F-4A5E-BEA8-321F637C072B}" type="parTrans">
      <dgm:prSet/>
      <dgm:spPr/>
      <dgm:t>
        <a:bodyPr/>
        <a:lstStyle/>
        <a:p>
          <a:endParaRPr lang="zh-CN" altLang="en-US"/>
        </a:p>
      </dgm:t>
    </dgm:pt>
    <dgm:pt modelId="{BBFB429F-C4F6-44A0-9567-784BE8D93CF9}" cxnId="{8B3CDF73-B47F-4A5E-BEA8-321F637C072B}" type="sibTrans">
      <dgm:prSet/>
      <dgm:spPr/>
      <dgm:t>
        <a:bodyPr/>
        <a:lstStyle/>
        <a:p>
          <a:endParaRPr lang="zh-CN" altLang="en-US"/>
        </a:p>
      </dgm:t>
    </dgm:pt>
    <dgm:pt modelId="{12E1016D-E2AA-4C70-8D5E-29A68BBF6E48}">
      <dgm:prSet custT="1"/>
      <dgm:spPr/>
      <dgm:t>
        <a:bodyPr/>
        <a:lstStyle/>
        <a:p>
          <a:r>
            <a:rPr lang="zh-CN" altLang="en-US" sz="2000" b="1" dirty="0"/>
            <a:t>调用</a:t>
          </a:r>
          <a:r>
            <a:rPr lang="en-US" altLang="en-US" sz="2000" b="1" dirty="0"/>
            <a:t>/</a:t>
          </a:r>
          <a:r>
            <a:rPr lang="zh-CN" altLang="en-US" sz="2000" b="1" dirty="0"/>
            <a:t>返回体系结构风格</a:t>
          </a:r>
        </a:p>
      </dgm:t>
    </dgm:pt>
    <dgm:pt modelId="{C20FB11B-8EDA-496D-9090-C1B3BC685A24}" cxnId="{51748E6F-E3CE-48F9-8775-5F6A53D25F27}" type="parTrans">
      <dgm:prSet/>
      <dgm:spPr/>
      <dgm:t>
        <a:bodyPr/>
        <a:lstStyle/>
        <a:p>
          <a:endParaRPr lang="zh-CN" altLang="en-US"/>
        </a:p>
      </dgm:t>
    </dgm:pt>
    <dgm:pt modelId="{05070F66-8C1B-4C33-9247-BD6A4BE87643}" cxnId="{51748E6F-E3CE-48F9-8775-5F6A53D25F27}" type="sibTrans">
      <dgm:prSet/>
      <dgm:spPr/>
      <dgm:t>
        <a:bodyPr/>
        <a:lstStyle/>
        <a:p>
          <a:endParaRPr lang="zh-CN" altLang="en-US"/>
        </a:p>
      </dgm:t>
    </dgm:pt>
    <dgm:pt modelId="{11F0BF8B-1D16-4466-8BB5-20CC504C6BA4}">
      <dgm:prSet custT="1"/>
      <dgm:spPr/>
      <dgm:t>
        <a:bodyPr/>
        <a:lstStyle/>
        <a:p>
          <a:r>
            <a:rPr lang="zh-CN" altLang="en-US" sz="2000" b="1" dirty="0"/>
            <a:t>数据为中心</a:t>
          </a:r>
          <a:r>
            <a:rPr lang="en-US" altLang="zh-CN" sz="2000" b="1" dirty="0"/>
            <a:t>(</a:t>
          </a:r>
          <a:r>
            <a:rPr lang="zh-CN" altLang="en-US" sz="2000" b="1" dirty="0"/>
            <a:t>存储风格</a:t>
          </a:r>
          <a:r>
            <a:rPr lang="en-US" altLang="zh-CN" sz="2000" b="1" dirty="0"/>
            <a:t>)</a:t>
          </a:r>
          <a:r>
            <a:rPr lang="zh-CN" altLang="en-US" sz="2000" b="1" dirty="0"/>
            <a:t>的体系结构风格</a:t>
          </a:r>
        </a:p>
      </dgm:t>
    </dgm:pt>
    <dgm:pt modelId="{77910241-8285-4C5B-A610-2E6A3FD6EDF2}" cxnId="{016A28DB-54D2-4DAA-991C-6427D96A4392}" type="parTrans">
      <dgm:prSet/>
      <dgm:spPr/>
      <dgm:t>
        <a:bodyPr/>
        <a:lstStyle/>
        <a:p>
          <a:endParaRPr lang="zh-CN" altLang="en-US"/>
        </a:p>
      </dgm:t>
    </dgm:pt>
    <dgm:pt modelId="{A6B1EE8D-AA62-45A4-BA07-1E62113A434B}" cxnId="{016A28DB-54D2-4DAA-991C-6427D96A4392}" type="sibTrans">
      <dgm:prSet/>
      <dgm:spPr/>
      <dgm:t>
        <a:bodyPr/>
        <a:lstStyle/>
        <a:p>
          <a:endParaRPr lang="zh-CN" altLang="en-US"/>
        </a:p>
      </dgm:t>
    </dgm:pt>
    <dgm:pt modelId="{9429448A-6C0E-4B0C-92F4-D54461C47B2E}">
      <dgm:prSet custT="1"/>
      <dgm:spPr/>
      <dgm:t>
        <a:bodyPr/>
        <a:lstStyle/>
        <a:p>
          <a:r>
            <a:rPr lang="zh-CN" altLang="en-US" sz="2000" b="1" dirty="0"/>
            <a:t>虚拟机体系结构风格</a:t>
          </a:r>
        </a:p>
      </dgm:t>
    </dgm:pt>
    <dgm:pt modelId="{1DD91A37-C95A-4B07-BA2B-FEFFA7A1DA8C}" cxnId="{6976A8B6-377C-457E-B543-1CF0E6AB3B21}" type="parTrans">
      <dgm:prSet/>
      <dgm:spPr/>
      <dgm:t>
        <a:bodyPr/>
        <a:lstStyle/>
        <a:p>
          <a:endParaRPr lang="zh-CN" altLang="en-US"/>
        </a:p>
      </dgm:t>
    </dgm:pt>
    <dgm:pt modelId="{F17A625D-5B5E-4782-8AB3-26C68C28B72A}" cxnId="{6976A8B6-377C-457E-B543-1CF0E6AB3B21}" type="sibTrans">
      <dgm:prSet/>
      <dgm:spPr/>
      <dgm:t>
        <a:bodyPr/>
        <a:lstStyle/>
        <a:p>
          <a:endParaRPr lang="zh-CN" altLang="en-US"/>
        </a:p>
      </dgm:t>
    </dgm:pt>
    <dgm:pt modelId="{E19FE977-5D56-4644-B5CC-8E7259CDE3A6}">
      <dgm:prSet custT="1"/>
      <dgm:spPr/>
      <dgm:t>
        <a:bodyPr/>
        <a:lstStyle/>
        <a:p>
          <a:r>
            <a:rPr lang="zh-CN" altLang="en-US" sz="2000" b="1" dirty="0"/>
            <a:t>事件系统体系结构风格</a:t>
          </a:r>
        </a:p>
      </dgm:t>
    </dgm:pt>
    <dgm:pt modelId="{E76EDDD7-CC3C-474B-8976-50C3A3B9BBFA}" cxnId="{FE6921BE-DA91-4B8B-A7DE-7B011388587F}" type="parTrans">
      <dgm:prSet/>
      <dgm:spPr/>
      <dgm:t>
        <a:bodyPr/>
        <a:lstStyle/>
        <a:p>
          <a:endParaRPr lang="zh-CN" altLang="en-US"/>
        </a:p>
      </dgm:t>
    </dgm:pt>
    <dgm:pt modelId="{66B1BEA3-B4F7-4959-B162-73FAAB824552}" cxnId="{FE6921BE-DA91-4B8B-A7DE-7B011388587F}" type="sibTrans">
      <dgm:prSet/>
      <dgm:spPr/>
      <dgm:t>
        <a:bodyPr/>
        <a:lstStyle/>
        <a:p>
          <a:endParaRPr lang="zh-CN" altLang="en-US"/>
        </a:p>
      </dgm:t>
    </dgm:pt>
    <dgm:pt modelId="{260F4A58-73C1-4AE1-B0DA-2876C210962B}">
      <dgm:prSet phldrT="[文本]" custT="1"/>
      <dgm:spPr/>
      <dgm:t>
        <a:bodyPr/>
        <a:lstStyle/>
        <a:p>
          <a:r>
            <a:rPr lang="zh-CN" altLang="en-US" sz="2000" b="1" dirty="0"/>
            <a:t>软件体系结构风格和模式</a:t>
          </a:r>
        </a:p>
      </dgm:t>
    </dgm:pt>
    <dgm:pt modelId="{58482D02-E010-4A5C-B0C1-105F77EEDE12}" cxnId="{640AF5FE-0B78-43F9-B395-B741352DE09E}" type="sibTrans">
      <dgm:prSet/>
      <dgm:spPr/>
      <dgm:t>
        <a:bodyPr/>
        <a:lstStyle/>
        <a:p>
          <a:endParaRPr lang="zh-CN" altLang="en-US"/>
        </a:p>
      </dgm:t>
    </dgm:pt>
    <dgm:pt modelId="{B1C92BE2-E985-43B5-8DFD-96E84645F815}" cxnId="{640AF5FE-0B78-43F9-B395-B741352DE09E}" type="parTrans">
      <dgm:prSet/>
      <dgm:spPr/>
      <dgm:t>
        <a:bodyPr/>
        <a:lstStyle/>
        <a:p>
          <a:endParaRPr lang="zh-CN" altLang="en-US"/>
        </a:p>
      </dgm:t>
    </dgm:pt>
    <dgm:pt modelId="{1C7FA7AC-496C-4E8C-A2C6-498C71C9CB81}">
      <dgm:prSet custT="1"/>
      <dgm:spPr/>
      <dgm:t>
        <a:bodyPr/>
        <a:lstStyle/>
        <a:p>
          <a:r>
            <a:rPr lang="zh-CN" altLang="en-US" sz="1600" b="0" dirty="0"/>
            <a:t>批处理风格</a:t>
          </a:r>
          <a:endParaRPr lang="zh-CN" altLang="en-US" sz="1600" dirty="0"/>
        </a:p>
      </dgm:t>
    </dgm:pt>
    <dgm:pt modelId="{A62F6A59-344C-4860-952F-50945F7923D5}" cxnId="{8D36DCD1-8127-4A51-9832-8701044AEC0C}" type="parTrans">
      <dgm:prSet/>
      <dgm:spPr/>
      <dgm:t>
        <a:bodyPr/>
        <a:lstStyle/>
        <a:p>
          <a:endParaRPr lang="zh-CN" altLang="en-US"/>
        </a:p>
      </dgm:t>
    </dgm:pt>
    <dgm:pt modelId="{E87F5FBF-4FF4-45B3-9140-81361DB8A523}" cxnId="{8D36DCD1-8127-4A51-9832-8701044AEC0C}" type="sibTrans">
      <dgm:prSet/>
      <dgm:spPr/>
      <dgm:t>
        <a:bodyPr/>
        <a:lstStyle/>
        <a:p>
          <a:endParaRPr lang="zh-CN" altLang="en-US"/>
        </a:p>
      </dgm:t>
    </dgm:pt>
    <dgm:pt modelId="{830F462E-9CA6-473E-A4CC-525899566674}">
      <dgm:prSet custT="1"/>
      <dgm:spPr/>
      <dgm:t>
        <a:bodyPr/>
        <a:lstStyle/>
        <a:p>
          <a:r>
            <a:rPr lang="zh-CN" altLang="en-US" sz="1600" b="0" dirty="0"/>
            <a:t>管道</a:t>
          </a:r>
          <a:r>
            <a:rPr lang="en-US" altLang="zh-CN" sz="1600" b="0" dirty="0"/>
            <a:t>-</a:t>
          </a:r>
          <a:r>
            <a:rPr lang="zh-CN" altLang="en-US" sz="1600" b="0" dirty="0"/>
            <a:t>过滤器风格</a:t>
          </a:r>
          <a:endParaRPr lang="zh-CN" altLang="en-US" sz="1600" dirty="0"/>
        </a:p>
      </dgm:t>
    </dgm:pt>
    <dgm:pt modelId="{39607AA7-445A-4010-983A-78329508B973}" cxnId="{0EE531EB-0D6B-4AF1-93D9-04E11416EBDB}" type="parTrans">
      <dgm:prSet/>
      <dgm:spPr/>
      <dgm:t>
        <a:bodyPr/>
        <a:lstStyle/>
        <a:p>
          <a:endParaRPr lang="zh-CN" altLang="en-US"/>
        </a:p>
      </dgm:t>
    </dgm:pt>
    <dgm:pt modelId="{18334D09-38E1-46E0-8C9A-CFB86926C09D}" cxnId="{0EE531EB-0D6B-4AF1-93D9-04E11416EBDB}" type="sibTrans">
      <dgm:prSet/>
      <dgm:spPr/>
      <dgm:t>
        <a:bodyPr/>
        <a:lstStyle/>
        <a:p>
          <a:endParaRPr lang="zh-CN" altLang="en-US"/>
        </a:p>
      </dgm:t>
    </dgm:pt>
    <dgm:pt modelId="{B40B283E-EA2A-4981-A9B6-9A8248DAFA87}">
      <dgm:prSet custT="1"/>
      <dgm:spPr/>
      <dgm:t>
        <a:bodyPr/>
        <a:lstStyle/>
        <a:p>
          <a:r>
            <a:rPr lang="zh-CN" altLang="en-US" sz="1600" b="0" dirty="0"/>
            <a:t>主程序</a:t>
          </a:r>
          <a:r>
            <a:rPr lang="en-US" altLang="zh-CN" sz="1600" b="0" dirty="0"/>
            <a:t>/</a:t>
          </a:r>
          <a:r>
            <a:rPr lang="zh-CN" altLang="en-US" sz="1600" b="0" dirty="0"/>
            <a:t>子程序风格</a:t>
          </a:r>
          <a:endParaRPr lang="zh-CN" altLang="en-US" sz="1600" dirty="0"/>
        </a:p>
      </dgm:t>
    </dgm:pt>
    <dgm:pt modelId="{58552909-84A9-45B4-A73B-1216D8D61C52}" cxnId="{4D9F57DC-4840-4624-8BBE-A056758ED515}" type="parTrans">
      <dgm:prSet/>
      <dgm:spPr/>
      <dgm:t>
        <a:bodyPr/>
        <a:lstStyle/>
        <a:p>
          <a:endParaRPr lang="zh-CN" altLang="en-US"/>
        </a:p>
      </dgm:t>
    </dgm:pt>
    <dgm:pt modelId="{15F4E156-2DCC-49E0-A9AD-599D7B7D1976}" cxnId="{4D9F57DC-4840-4624-8BBE-A056758ED515}" type="sibTrans">
      <dgm:prSet/>
      <dgm:spPr/>
      <dgm:t>
        <a:bodyPr/>
        <a:lstStyle/>
        <a:p>
          <a:endParaRPr lang="zh-CN" altLang="en-US"/>
        </a:p>
      </dgm:t>
    </dgm:pt>
    <dgm:pt modelId="{DCC73543-0120-41C9-BE8D-7A62763B6A94}">
      <dgm:prSet custT="1"/>
      <dgm:spPr/>
      <dgm:t>
        <a:bodyPr/>
        <a:lstStyle/>
        <a:p>
          <a:r>
            <a:rPr lang="zh-CN" altLang="en-US" sz="1600" b="0" dirty="0"/>
            <a:t>面向对象风格</a:t>
          </a:r>
          <a:endParaRPr lang="zh-CN" altLang="en-US" sz="1600" dirty="0"/>
        </a:p>
      </dgm:t>
    </dgm:pt>
    <dgm:pt modelId="{B6EF38CA-0353-425E-B7DC-8CF31727D818}" cxnId="{86BC2D0B-B45C-4408-BFB6-D4EEF93DB8DD}" type="parTrans">
      <dgm:prSet/>
      <dgm:spPr/>
      <dgm:t>
        <a:bodyPr/>
        <a:lstStyle/>
        <a:p>
          <a:endParaRPr lang="zh-CN" altLang="en-US"/>
        </a:p>
      </dgm:t>
    </dgm:pt>
    <dgm:pt modelId="{9833E0B0-25DA-4410-85E5-553921968332}" cxnId="{86BC2D0B-B45C-4408-BFB6-D4EEF93DB8DD}" type="sibTrans">
      <dgm:prSet/>
      <dgm:spPr/>
      <dgm:t>
        <a:bodyPr/>
        <a:lstStyle/>
        <a:p>
          <a:endParaRPr lang="zh-CN" altLang="en-US"/>
        </a:p>
      </dgm:t>
    </dgm:pt>
    <dgm:pt modelId="{FA3829D1-A64F-4E20-AFEF-231004A5EE4D}">
      <dgm:prSet custT="1"/>
      <dgm:spPr/>
      <dgm:t>
        <a:bodyPr/>
        <a:lstStyle/>
        <a:p>
          <a:r>
            <a:rPr lang="zh-CN" altLang="en-US" sz="1600" dirty="0"/>
            <a:t>层次风格</a:t>
          </a:r>
        </a:p>
      </dgm:t>
    </dgm:pt>
    <dgm:pt modelId="{8EE5AC19-0A8D-4FD3-A724-DE7F5FD01CF4}" cxnId="{B91B483B-188B-4198-9A9E-53B1EA1A08B2}" type="parTrans">
      <dgm:prSet/>
      <dgm:spPr/>
      <dgm:t>
        <a:bodyPr/>
        <a:lstStyle/>
        <a:p>
          <a:endParaRPr lang="zh-CN" altLang="en-US"/>
        </a:p>
      </dgm:t>
    </dgm:pt>
    <dgm:pt modelId="{AE41029E-AC7E-48C1-BB22-842C23161345}" cxnId="{B91B483B-188B-4198-9A9E-53B1EA1A08B2}" type="sibTrans">
      <dgm:prSet/>
      <dgm:spPr/>
      <dgm:t>
        <a:bodyPr/>
        <a:lstStyle/>
        <a:p>
          <a:endParaRPr lang="zh-CN" altLang="en-US"/>
        </a:p>
      </dgm:t>
    </dgm:pt>
    <dgm:pt modelId="{9E475A1E-8681-4B37-B928-D4D025282A2A}">
      <dgm:prSet custT="1"/>
      <dgm:spPr/>
      <dgm:t>
        <a:bodyPr/>
        <a:lstStyle/>
        <a:p>
          <a:r>
            <a:rPr lang="zh-CN" altLang="en-US" sz="1600" b="0" dirty="0"/>
            <a:t>其他 （客户端</a:t>
          </a:r>
          <a:r>
            <a:rPr lang="en-US" altLang="zh-CN" sz="1600" b="0" dirty="0"/>
            <a:t>/</a:t>
          </a:r>
          <a:r>
            <a:rPr lang="zh-CN" altLang="en-US" sz="1600" b="0" dirty="0"/>
            <a:t>服务器</a:t>
          </a:r>
          <a:r>
            <a:rPr lang="en-US" altLang="zh-CN" sz="1600" b="0" dirty="0"/>
            <a:t>…</a:t>
          </a:r>
          <a:r>
            <a:rPr lang="zh-CN" altLang="en-US" sz="1600" b="0" dirty="0"/>
            <a:t>）</a:t>
          </a:r>
          <a:endParaRPr lang="zh-CN" altLang="en-US" sz="1600" dirty="0"/>
        </a:p>
      </dgm:t>
    </dgm:pt>
    <dgm:pt modelId="{D3F19286-9E0E-4F2E-83E5-6E6C8A265EA6}" cxnId="{7E2C6A25-81CB-4208-8A16-E6152D2B4499}" type="parTrans">
      <dgm:prSet/>
      <dgm:spPr/>
      <dgm:t>
        <a:bodyPr/>
        <a:lstStyle/>
        <a:p>
          <a:endParaRPr lang="zh-CN" altLang="en-US"/>
        </a:p>
      </dgm:t>
    </dgm:pt>
    <dgm:pt modelId="{74FB10B5-001A-45A5-A39C-5444C2896A91}" cxnId="{7E2C6A25-81CB-4208-8A16-E6152D2B4499}" type="sibTrans">
      <dgm:prSet/>
      <dgm:spPr/>
      <dgm:t>
        <a:bodyPr/>
        <a:lstStyle/>
        <a:p>
          <a:endParaRPr lang="zh-CN" altLang="en-US"/>
        </a:p>
      </dgm:t>
    </dgm:pt>
    <dgm:pt modelId="{8E6CD86B-7D54-47E9-AA94-62C73F770C35}">
      <dgm:prSet custT="1"/>
      <dgm:spPr/>
      <dgm:t>
        <a:bodyPr/>
        <a:lstStyle/>
        <a:p>
          <a:r>
            <a:rPr lang="zh-CN" altLang="en-US" sz="1600" dirty="0"/>
            <a:t>仓库风格</a:t>
          </a:r>
        </a:p>
      </dgm:t>
    </dgm:pt>
    <dgm:pt modelId="{EDC50812-A82C-4457-8260-4BDDFF1AC088}" cxnId="{FE377381-B59D-41FB-B2AF-F2D2700BC045}" type="parTrans">
      <dgm:prSet/>
      <dgm:spPr/>
      <dgm:t>
        <a:bodyPr/>
        <a:lstStyle/>
        <a:p>
          <a:endParaRPr lang="zh-CN" altLang="en-US"/>
        </a:p>
      </dgm:t>
    </dgm:pt>
    <dgm:pt modelId="{0FC44E50-3862-445E-A537-E8189C9CB869}" cxnId="{FE377381-B59D-41FB-B2AF-F2D2700BC045}" type="sibTrans">
      <dgm:prSet/>
      <dgm:spPr/>
      <dgm:t>
        <a:bodyPr/>
        <a:lstStyle/>
        <a:p>
          <a:endParaRPr lang="zh-CN" altLang="en-US"/>
        </a:p>
      </dgm:t>
    </dgm:pt>
    <dgm:pt modelId="{B41DF9AD-6099-4517-8E34-E3C58A359506}">
      <dgm:prSet custT="1"/>
      <dgm:spPr/>
      <dgm:t>
        <a:bodyPr/>
        <a:lstStyle/>
        <a:p>
          <a:r>
            <a:rPr lang="zh-CN" altLang="en-US" sz="1600" dirty="0"/>
            <a:t>黑板风格</a:t>
          </a:r>
        </a:p>
      </dgm:t>
    </dgm:pt>
    <dgm:pt modelId="{F91FF552-3B34-4305-8D7F-274A57AF4827}" cxnId="{669D8D7F-4676-44E5-B7B5-999BBB012B88}" type="parTrans">
      <dgm:prSet/>
      <dgm:spPr/>
      <dgm:t>
        <a:bodyPr/>
        <a:lstStyle/>
        <a:p>
          <a:endParaRPr lang="zh-CN" altLang="en-US"/>
        </a:p>
      </dgm:t>
    </dgm:pt>
    <dgm:pt modelId="{59D67887-90E5-4FCE-8D16-F838DA6F18D9}" cxnId="{669D8D7F-4676-44E5-B7B5-999BBB012B88}" type="sibTrans">
      <dgm:prSet/>
      <dgm:spPr/>
      <dgm:t>
        <a:bodyPr/>
        <a:lstStyle/>
        <a:p>
          <a:endParaRPr lang="zh-CN" altLang="en-US"/>
        </a:p>
      </dgm:t>
    </dgm:pt>
    <dgm:pt modelId="{EE375667-7355-40DC-A5C1-C03D80032455}">
      <dgm:prSet custT="1"/>
      <dgm:spPr/>
      <dgm:t>
        <a:bodyPr/>
        <a:lstStyle/>
        <a:p>
          <a:r>
            <a:rPr lang="zh-CN" altLang="en-US" sz="1600" dirty="0"/>
            <a:t>解释器风格</a:t>
          </a:r>
        </a:p>
      </dgm:t>
    </dgm:pt>
    <dgm:pt modelId="{A8A63CD2-5A43-46B1-BE5E-1D9EFB92DEC5}" cxnId="{0BEC08A6-C3E0-48AE-A1B3-7EB1D7A56437}" type="parTrans">
      <dgm:prSet/>
      <dgm:spPr/>
      <dgm:t>
        <a:bodyPr/>
        <a:lstStyle/>
        <a:p>
          <a:endParaRPr lang="zh-CN" altLang="en-US"/>
        </a:p>
      </dgm:t>
    </dgm:pt>
    <dgm:pt modelId="{4532116A-8677-4E7B-8D4B-8FFD8C3403CF}" cxnId="{0BEC08A6-C3E0-48AE-A1B3-7EB1D7A56437}" type="sibTrans">
      <dgm:prSet/>
      <dgm:spPr/>
      <dgm:t>
        <a:bodyPr/>
        <a:lstStyle/>
        <a:p>
          <a:endParaRPr lang="zh-CN" altLang="en-US"/>
        </a:p>
      </dgm:t>
    </dgm:pt>
    <dgm:pt modelId="{E7AA7722-201E-4C02-B1C6-235452F6430A}">
      <dgm:prSet custT="1"/>
      <dgm:spPr/>
      <dgm:t>
        <a:bodyPr/>
        <a:lstStyle/>
        <a:p>
          <a:r>
            <a:rPr lang="zh-CN" altLang="en-US" sz="1600" dirty="0"/>
            <a:t>规则系统风格</a:t>
          </a:r>
        </a:p>
      </dgm:t>
    </dgm:pt>
    <dgm:pt modelId="{324C7F36-53FF-41CF-9CC7-70DA48BE6C3C}" cxnId="{63EB6711-5278-42E0-8362-1CD6BE4599B9}" type="parTrans">
      <dgm:prSet/>
      <dgm:spPr/>
      <dgm:t>
        <a:bodyPr/>
        <a:lstStyle/>
        <a:p>
          <a:endParaRPr lang="zh-CN" altLang="en-US"/>
        </a:p>
      </dgm:t>
    </dgm:pt>
    <dgm:pt modelId="{25DDD67E-B9D3-4EAA-BD9F-1D69A9235778}" cxnId="{63EB6711-5278-42E0-8362-1CD6BE4599B9}" type="sibTrans">
      <dgm:prSet/>
      <dgm:spPr/>
      <dgm:t>
        <a:bodyPr/>
        <a:lstStyle/>
        <a:p>
          <a:endParaRPr lang="zh-CN" altLang="en-US"/>
        </a:p>
      </dgm:t>
    </dgm:pt>
    <dgm:pt modelId="{DE754A58-618F-4BC6-8A37-75B03F07AC65}">
      <dgm:prSet custT="1"/>
      <dgm:spPr/>
      <dgm:t>
        <a:bodyPr/>
        <a:lstStyle/>
        <a:p>
          <a:r>
            <a:rPr lang="zh-CN" altLang="en-US" sz="1600" dirty="0"/>
            <a:t>隐式调用</a:t>
          </a:r>
        </a:p>
      </dgm:t>
    </dgm:pt>
    <dgm:pt modelId="{4ACB6AE3-B2C5-487F-B6B2-4C71CBFF02D0}" cxnId="{20BB4EBF-E1BC-4E84-811E-6230B798C439}" type="parTrans">
      <dgm:prSet/>
      <dgm:spPr/>
      <dgm:t>
        <a:bodyPr/>
        <a:lstStyle/>
        <a:p>
          <a:endParaRPr lang="zh-CN" altLang="en-US"/>
        </a:p>
      </dgm:t>
    </dgm:pt>
    <dgm:pt modelId="{1A700106-E35E-4BF5-8D24-7F4CEC11554E}" cxnId="{20BB4EBF-E1BC-4E84-811E-6230B798C439}" type="sibTrans">
      <dgm:prSet/>
      <dgm:spPr/>
      <dgm:t>
        <a:bodyPr/>
        <a:lstStyle/>
        <a:p>
          <a:endParaRPr lang="zh-CN" altLang="en-US"/>
        </a:p>
      </dgm:t>
    </dgm:pt>
    <dgm:pt modelId="{64ACDC38-3F4A-4CAA-B39A-A17A3E66F522}">
      <dgm:prSet custT="1"/>
      <dgm:spPr/>
      <dgm:t>
        <a:bodyPr/>
        <a:lstStyle/>
        <a:p>
          <a:r>
            <a:rPr lang="zh-CN" altLang="en-US" sz="1600" dirty="0"/>
            <a:t>显式调用</a:t>
          </a:r>
        </a:p>
      </dgm:t>
    </dgm:pt>
    <dgm:pt modelId="{CB0B93D5-AFE3-4FE1-91FA-CA2CC2DF1F9C}" cxnId="{B971B5D0-084D-467B-BE7A-B23CEF8BC496}" type="parTrans">
      <dgm:prSet/>
      <dgm:spPr/>
      <dgm:t>
        <a:bodyPr/>
        <a:lstStyle/>
        <a:p>
          <a:endParaRPr lang="zh-CN" altLang="en-US"/>
        </a:p>
      </dgm:t>
    </dgm:pt>
    <dgm:pt modelId="{8ED57AA2-0D1E-441C-9FB2-DAAEC941CB4D}" cxnId="{B971B5D0-084D-467B-BE7A-B23CEF8BC496}" type="sibTrans">
      <dgm:prSet/>
      <dgm:spPr/>
      <dgm:t>
        <a:bodyPr/>
        <a:lstStyle/>
        <a:p>
          <a:endParaRPr lang="zh-CN" altLang="en-US"/>
        </a:p>
      </dgm:t>
    </dgm:pt>
    <dgm:pt modelId="{A5832366-6E5A-45C2-AC26-8FF6F3019F11}">
      <dgm:prSet custT="1"/>
      <dgm:spPr/>
      <dgm:t>
        <a:bodyPr/>
        <a:lstStyle/>
        <a:p>
          <a:r>
            <a:rPr lang="zh-CN" altLang="en-US" sz="2000" b="1" kern="1200" dirty="0">
              <a:solidFill>
                <a:srgbClr val="FFFFFF"/>
              </a:solidFill>
              <a:latin typeface="Arial" panose="020B0604020202020204"/>
              <a:ea typeface="微软雅黑" panose="020B0503020204020204" pitchFamily="34" charset="-122"/>
              <a:cs typeface="+mn-cs"/>
            </a:rPr>
            <a:t>云体系结构风格</a:t>
          </a:r>
        </a:p>
      </dgm:t>
    </dgm:pt>
    <dgm:pt modelId="{DA9FC43F-4B4F-49B0-9D0E-E8F768B8D304}" cxnId="{6C3F1E2B-31FA-4AF6-9175-9B11D9D24A7E}" type="parTrans">
      <dgm:prSet/>
      <dgm:spPr/>
      <dgm:t>
        <a:bodyPr/>
        <a:lstStyle/>
        <a:p>
          <a:endParaRPr lang="zh-CN" altLang="en-US"/>
        </a:p>
      </dgm:t>
    </dgm:pt>
    <dgm:pt modelId="{D6911495-7C16-422D-A800-48CD4816A939}" cxnId="{6C3F1E2B-31FA-4AF6-9175-9B11D9D24A7E}" type="sibTrans">
      <dgm:prSet/>
      <dgm:spPr/>
      <dgm:t>
        <a:bodyPr/>
        <a:lstStyle/>
        <a:p>
          <a:endParaRPr lang="zh-CN" altLang="en-US"/>
        </a:p>
      </dgm:t>
    </dgm:pt>
    <dgm:pt modelId="{79AC0F16-CCC2-4F5C-80B2-49B33D41FA58}">
      <dgm:prSet custT="1"/>
      <dgm:spPr/>
      <dgm:t>
        <a:bodyPr/>
        <a:lstStyle/>
        <a:p>
          <a:r>
            <a:rPr lang="zh-CN" altLang="en-US" sz="2000" b="1" kern="1200" dirty="0">
              <a:solidFill>
                <a:srgbClr val="FFFFFF"/>
              </a:solidFill>
              <a:latin typeface="Arial" panose="020B0604020202020204"/>
              <a:ea typeface="微软雅黑" panose="020B0503020204020204" pitchFamily="34" charset="-122"/>
              <a:cs typeface="+mn-cs"/>
            </a:rPr>
            <a:t>网格计算体系结构风格</a:t>
          </a:r>
        </a:p>
      </dgm:t>
    </dgm:pt>
    <dgm:pt modelId="{14D7D984-C45A-4850-9AFF-3B1E3D10845E}" cxnId="{CD50D62F-B2B6-4BB4-AFE7-838BFF74354C}" type="parTrans">
      <dgm:prSet/>
      <dgm:spPr/>
      <dgm:t>
        <a:bodyPr/>
        <a:lstStyle/>
        <a:p>
          <a:endParaRPr lang="zh-CN" altLang="en-US"/>
        </a:p>
      </dgm:t>
    </dgm:pt>
    <dgm:pt modelId="{2B5E13CD-9C3C-432C-AA0D-5AE305851FEB}" cxnId="{CD50D62F-B2B6-4BB4-AFE7-838BFF74354C}" type="sibTrans">
      <dgm:prSet/>
      <dgm:spPr/>
      <dgm:t>
        <a:bodyPr/>
        <a:lstStyle/>
        <a:p>
          <a:endParaRPr lang="zh-CN" altLang="en-US"/>
        </a:p>
      </dgm:t>
    </dgm:pt>
    <dgm:pt modelId="{C1F3A1F1-78EC-45F7-A21D-EB878C5337C5}">
      <dgm:prSet custT="1"/>
      <dgm:spPr/>
      <dgm:t>
        <a:bodyPr/>
        <a:lstStyle/>
        <a:p>
          <a:r>
            <a:rPr lang="zh-CN" altLang="en-US" sz="2000" b="1" kern="1200" dirty="0">
              <a:solidFill>
                <a:srgbClr val="FFFFFF"/>
              </a:solidFill>
              <a:latin typeface="Arial" panose="020B0604020202020204"/>
              <a:ea typeface="微软雅黑" panose="020B0503020204020204" pitchFamily="34" charset="-122"/>
              <a:cs typeface="+mn-cs"/>
            </a:rPr>
            <a:t>反馈控制环风格</a:t>
          </a:r>
        </a:p>
      </dgm:t>
    </dgm:pt>
    <dgm:pt modelId="{2B9E20CE-123C-4F9F-AC6C-56A802518984}" cxnId="{06A78F46-88FE-45EB-9A4C-34C9B853170A}" type="parTrans">
      <dgm:prSet/>
      <dgm:spPr/>
      <dgm:t>
        <a:bodyPr/>
        <a:lstStyle/>
        <a:p>
          <a:endParaRPr lang="zh-CN" altLang="en-US"/>
        </a:p>
      </dgm:t>
    </dgm:pt>
    <dgm:pt modelId="{E56CF491-726B-435C-BD4C-5C9CD3E772D6}" cxnId="{06A78F46-88FE-45EB-9A4C-34C9B853170A}" type="sibTrans">
      <dgm:prSet/>
      <dgm:spPr/>
      <dgm:t>
        <a:bodyPr/>
        <a:lstStyle/>
        <a:p>
          <a:endParaRPr lang="zh-CN" altLang="en-US"/>
        </a:p>
      </dgm:t>
    </dgm:pt>
    <dgm:pt modelId="{1BAD9C3A-585D-475D-B99C-E19D1A492113}" type="pres">
      <dgm:prSet presAssocID="{A4B6F622-3726-4685-AE42-9C4EE7A36350}" presName="diagram" presStyleCnt="0">
        <dgm:presLayoutVars>
          <dgm:chPref val="1"/>
          <dgm:dir/>
          <dgm:animOne val="branch"/>
          <dgm:animLvl val="lvl"/>
          <dgm:resizeHandles val="exact"/>
        </dgm:presLayoutVars>
      </dgm:prSet>
      <dgm:spPr/>
    </dgm:pt>
    <dgm:pt modelId="{91A72E67-9F4A-4E98-9180-072F47090C5D}" type="pres">
      <dgm:prSet presAssocID="{2EB5A318-D3BA-465D-99C1-0572FA3E97BE}" presName="root1" presStyleCnt="0"/>
      <dgm:spPr/>
    </dgm:pt>
    <dgm:pt modelId="{7AF81855-D957-48FD-B737-ADE0F6075C4C}" type="pres">
      <dgm:prSet presAssocID="{2EB5A318-D3BA-465D-99C1-0572FA3E97BE}" presName="LevelOneTextNode" presStyleLbl="node0" presStyleIdx="0" presStyleCnt="1" custScaleX="500404" custScaleY="195736">
        <dgm:presLayoutVars>
          <dgm:chPref val="3"/>
        </dgm:presLayoutVars>
      </dgm:prSet>
      <dgm:spPr/>
    </dgm:pt>
    <dgm:pt modelId="{3181C30A-F918-417F-9808-3F760B9F4519}" type="pres">
      <dgm:prSet presAssocID="{2EB5A318-D3BA-465D-99C1-0572FA3E97BE}" presName="level2hierChild" presStyleCnt="0"/>
      <dgm:spPr/>
    </dgm:pt>
    <dgm:pt modelId="{499C6BA4-4D0A-4798-9BFB-3A0E400133DC}" type="pres">
      <dgm:prSet presAssocID="{B1C92BE2-E985-43B5-8DFD-96E84645F815}" presName="conn2-1" presStyleLbl="parChTrans1D2" presStyleIdx="0" presStyleCnt="9"/>
      <dgm:spPr/>
    </dgm:pt>
    <dgm:pt modelId="{73F96228-6779-4BC4-AF93-F695534A01C9}" type="pres">
      <dgm:prSet presAssocID="{B1C92BE2-E985-43B5-8DFD-96E84645F815}" presName="connTx" presStyleLbl="parChTrans1D2" presStyleIdx="0" presStyleCnt="9"/>
      <dgm:spPr/>
    </dgm:pt>
    <dgm:pt modelId="{267E611B-E8DE-4053-B9A7-7B6A9A55C517}" type="pres">
      <dgm:prSet presAssocID="{260F4A58-73C1-4AE1-B0DA-2876C210962B}" presName="root2" presStyleCnt="0"/>
      <dgm:spPr/>
    </dgm:pt>
    <dgm:pt modelId="{FD970A53-3922-47EF-9666-2F6562EC70C3}" type="pres">
      <dgm:prSet presAssocID="{260F4A58-73C1-4AE1-B0DA-2876C210962B}" presName="LevelTwoTextNode" presStyleLbl="node2" presStyleIdx="0" presStyleCnt="9" custScaleX="509696" custScaleY="149685">
        <dgm:presLayoutVars>
          <dgm:chPref val="3"/>
        </dgm:presLayoutVars>
      </dgm:prSet>
      <dgm:spPr/>
    </dgm:pt>
    <dgm:pt modelId="{1A73EFE5-4A8D-46D6-A3D4-13DCAC4AAB28}" type="pres">
      <dgm:prSet presAssocID="{260F4A58-73C1-4AE1-B0DA-2876C210962B}" presName="level3hierChild" presStyleCnt="0"/>
      <dgm:spPr/>
    </dgm:pt>
    <dgm:pt modelId="{BD9D7F80-2004-4FAA-A121-9BCE8E1C5537}" type="pres">
      <dgm:prSet presAssocID="{0677E528-DF0E-4040-ADF9-6E5214A0C362}" presName="conn2-1" presStyleLbl="parChTrans1D2" presStyleIdx="1" presStyleCnt="9"/>
      <dgm:spPr/>
    </dgm:pt>
    <dgm:pt modelId="{1ADFAD68-7618-412D-96E2-262309B0B303}" type="pres">
      <dgm:prSet presAssocID="{0677E528-DF0E-4040-ADF9-6E5214A0C362}" presName="connTx" presStyleLbl="parChTrans1D2" presStyleIdx="1" presStyleCnt="9"/>
      <dgm:spPr/>
    </dgm:pt>
    <dgm:pt modelId="{5616E1DF-4B6A-4720-9895-3E634762CB7C}" type="pres">
      <dgm:prSet presAssocID="{9B777439-4504-42EF-8967-D9D6AF9B6C4A}" presName="root2" presStyleCnt="0"/>
      <dgm:spPr/>
    </dgm:pt>
    <dgm:pt modelId="{43930213-3756-4F8B-88A6-14F375014155}" type="pres">
      <dgm:prSet presAssocID="{9B777439-4504-42EF-8967-D9D6AF9B6C4A}" presName="LevelTwoTextNode" presStyleLbl="node2" presStyleIdx="1" presStyleCnt="9" custScaleX="509696" custScaleY="149685">
        <dgm:presLayoutVars>
          <dgm:chPref val="3"/>
        </dgm:presLayoutVars>
      </dgm:prSet>
      <dgm:spPr/>
    </dgm:pt>
    <dgm:pt modelId="{FFFA3ED7-F274-42AF-A6D9-656A23102E5F}" type="pres">
      <dgm:prSet presAssocID="{9B777439-4504-42EF-8967-D9D6AF9B6C4A}" presName="level3hierChild" presStyleCnt="0"/>
      <dgm:spPr/>
    </dgm:pt>
    <dgm:pt modelId="{6D45586F-65FD-409D-A3CB-725F1C699D23}" type="pres">
      <dgm:prSet presAssocID="{A62F6A59-344C-4860-952F-50945F7923D5}" presName="conn2-1" presStyleLbl="parChTrans1D3" presStyleIdx="0" presStyleCnt="12"/>
      <dgm:spPr/>
    </dgm:pt>
    <dgm:pt modelId="{39963D90-F365-4056-851C-7F8A928D9CC4}" type="pres">
      <dgm:prSet presAssocID="{A62F6A59-344C-4860-952F-50945F7923D5}" presName="connTx" presStyleLbl="parChTrans1D3" presStyleIdx="0" presStyleCnt="12"/>
      <dgm:spPr/>
    </dgm:pt>
    <dgm:pt modelId="{77255735-7690-4FEC-93B0-D906B5AB0521}" type="pres">
      <dgm:prSet presAssocID="{1C7FA7AC-496C-4E8C-A2C6-498C71C9CB81}" presName="root2" presStyleCnt="0"/>
      <dgm:spPr/>
    </dgm:pt>
    <dgm:pt modelId="{4A6593F0-EFCA-4AB9-86F3-2FD94A99C05C}" type="pres">
      <dgm:prSet presAssocID="{1C7FA7AC-496C-4E8C-A2C6-498C71C9CB81}" presName="LevelTwoTextNode" presStyleLbl="node3" presStyleIdx="0" presStyleCnt="12" custScaleX="337448">
        <dgm:presLayoutVars>
          <dgm:chPref val="3"/>
        </dgm:presLayoutVars>
      </dgm:prSet>
      <dgm:spPr/>
    </dgm:pt>
    <dgm:pt modelId="{F0A8EF77-8B59-4260-BB3B-16202321C1B9}" type="pres">
      <dgm:prSet presAssocID="{1C7FA7AC-496C-4E8C-A2C6-498C71C9CB81}" presName="level3hierChild" presStyleCnt="0"/>
      <dgm:spPr/>
    </dgm:pt>
    <dgm:pt modelId="{6ABCFC56-DFAB-49A0-ABFB-B55CA89F5CA2}" type="pres">
      <dgm:prSet presAssocID="{39607AA7-445A-4010-983A-78329508B973}" presName="conn2-1" presStyleLbl="parChTrans1D3" presStyleIdx="1" presStyleCnt="12"/>
      <dgm:spPr/>
    </dgm:pt>
    <dgm:pt modelId="{312D6A0B-22AE-4F56-91BA-E1963034F710}" type="pres">
      <dgm:prSet presAssocID="{39607AA7-445A-4010-983A-78329508B973}" presName="connTx" presStyleLbl="parChTrans1D3" presStyleIdx="1" presStyleCnt="12"/>
      <dgm:spPr/>
    </dgm:pt>
    <dgm:pt modelId="{73B5D45B-B24F-49DE-AAFF-B3FDA1DFEB67}" type="pres">
      <dgm:prSet presAssocID="{830F462E-9CA6-473E-A4CC-525899566674}" presName="root2" presStyleCnt="0"/>
      <dgm:spPr/>
    </dgm:pt>
    <dgm:pt modelId="{97C5C56C-41FD-45E7-BA45-027DBA5BA2E8}" type="pres">
      <dgm:prSet presAssocID="{830F462E-9CA6-473E-A4CC-525899566674}" presName="LevelTwoTextNode" presStyleLbl="node3" presStyleIdx="1" presStyleCnt="12" custScaleX="337448">
        <dgm:presLayoutVars>
          <dgm:chPref val="3"/>
        </dgm:presLayoutVars>
      </dgm:prSet>
      <dgm:spPr/>
    </dgm:pt>
    <dgm:pt modelId="{17256C34-B0A6-40A3-BD74-1F31BBECF177}" type="pres">
      <dgm:prSet presAssocID="{830F462E-9CA6-473E-A4CC-525899566674}" presName="level3hierChild" presStyleCnt="0"/>
      <dgm:spPr/>
    </dgm:pt>
    <dgm:pt modelId="{C474CFA4-E427-4BDC-830F-81EEAC9DEA9D}" type="pres">
      <dgm:prSet presAssocID="{C20FB11B-8EDA-496D-9090-C1B3BC685A24}" presName="conn2-1" presStyleLbl="parChTrans1D2" presStyleIdx="2" presStyleCnt="9"/>
      <dgm:spPr/>
    </dgm:pt>
    <dgm:pt modelId="{373B37A4-7C61-401E-BB13-88D727D68AB8}" type="pres">
      <dgm:prSet presAssocID="{C20FB11B-8EDA-496D-9090-C1B3BC685A24}" presName="connTx" presStyleLbl="parChTrans1D2" presStyleIdx="2" presStyleCnt="9"/>
      <dgm:spPr/>
    </dgm:pt>
    <dgm:pt modelId="{28C465BE-1BE9-4189-B87A-4832A44BA682}" type="pres">
      <dgm:prSet presAssocID="{12E1016D-E2AA-4C70-8D5E-29A68BBF6E48}" presName="root2" presStyleCnt="0"/>
      <dgm:spPr/>
    </dgm:pt>
    <dgm:pt modelId="{37228308-32C2-4828-9895-B5707DBF3C91}" type="pres">
      <dgm:prSet presAssocID="{12E1016D-E2AA-4C70-8D5E-29A68BBF6E48}" presName="LevelTwoTextNode" presStyleLbl="node2" presStyleIdx="2" presStyleCnt="9" custScaleX="509696" custScaleY="149685">
        <dgm:presLayoutVars>
          <dgm:chPref val="3"/>
        </dgm:presLayoutVars>
      </dgm:prSet>
      <dgm:spPr/>
    </dgm:pt>
    <dgm:pt modelId="{5CE72DD7-673D-47AA-879F-85975A937556}" type="pres">
      <dgm:prSet presAssocID="{12E1016D-E2AA-4C70-8D5E-29A68BBF6E48}" presName="level3hierChild" presStyleCnt="0"/>
      <dgm:spPr/>
    </dgm:pt>
    <dgm:pt modelId="{2B094372-386F-44BF-8DB1-96C6B1EC0AFB}" type="pres">
      <dgm:prSet presAssocID="{58552909-84A9-45B4-A73B-1216D8D61C52}" presName="conn2-1" presStyleLbl="parChTrans1D3" presStyleIdx="2" presStyleCnt="12"/>
      <dgm:spPr/>
    </dgm:pt>
    <dgm:pt modelId="{8C5C09D0-2DFA-4FCD-A379-0264B34C2C04}" type="pres">
      <dgm:prSet presAssocID="{58552909-84A9-45B4-A73B-1216D8D61C52}" presName="connTx" presStyleLbl="parChTrans1D3" presStyleIdx="2" presStyleCnt="12"/>
      <dgm:spPr/>
    </dgm:pt>
    <dgm:pt modelId="{7F441EEA-6A98-4EC0-9218-5AA1600C3023}" type="pres">
      <dgm:prSet presAssocID="{B40B283E-EA2A-4981-A9B6-9A8248DAFA87}" presName="root2" presStyleCnt="0"/>
      <dgm:spPr/>
    </dgm:pt>
    <dgm:pt modelId="{F13E85EE-74CE-40F5-9429-3CFE062F22CF}" type="pres">
      <dgm:prSet presAssocID="{B40B283E-EA2A-4981-A9B6-9A8248DAFA87}" presName="LevelTwoTextNode" presStyleLbl="node3" presStyleIdx="2" presStyleCnt="12" custScaleX="337448">
        <dgm:presLayoutVars>
          <dgm:chPref val="3"/>
        </dgm:presLayoutVars>
      </dgm:prSet>
      <dgm:spPr/>
    </dgm:pt>
    <dgm:pt modelId="{66E62D7D-05D5-43AC-B602-42FA128D66D9}" type="pres">
      <dgm:prSet presAssocID="{B40B283E-EA2A-4981-A9B6-9A8248DAFA87}" presName="level3hierChild" presStyleCnt="0"/>
      <dgm:spPr/>
    </dgm:pt>
    <dgm:pt modelId="{EDC3C498-CEB2-44EE-827E-EC80BA583385}" type="pres">
      <dgm:prSet presAssocID="{B6EF38CA-0353-425E-B7DC-8CF31727D818}" presName="conn2-1" presStyleLbl="parChTrans1D3" presStyleIdx="3" presStyleCnt="12"/>
      <dgm:spPr/>
    </dgm:pt>
    <dgm:pt modelId="{B0A84646-E96A-48FD-BD92-D6143ACA4523}" type="pres">
      <dgm:prSet presAssocID="{B6EF38CA-0353-425E-B7DC-8CF31727D818}" presName="connTx" presStyleLbl="parChTrans1D3" presStyleIdx="3" presStyleCnt="12"/>
      <dgm:spPr/>
    </dgm:pt>
    <dgm:pt modelId="{515C9DD3-46EF-4632-BB80-4EC4F3196BC7}" type="pres">
      <dgm:prSet presAssocID="{DCC73543-0120-41C9-BE8D-7A62763B6A94}" presName="root2" presStyleCnt="0"/>
      <dgm:spPr/>
    </dgm:pt>
    <dgm:pt modelId="{455908E8-5F9D-42AB-BB4D-2DBD632597DC}" type="pres">
      <dgm:prSet presAssocID="{DCC73543-0120-41C9-BE8D-7A62763B6A94}" presName="LevelTwoTextNode" presStyleLbl="node3" presStyleIdx="3" presStyleCnt="12" custScaleX="337448">
        <dgm:presLayoutVars>
          <dgm:chPref val="3"/>
        </dgm:presLayoutVars>
      </dgm:prSet>
      <dgm:spPr/>
    </dgm:pt>
    <dgm:pt modelId="{9EBACA6F-5172-4249-B6B6-EF727C40ABE4}" type="pres">
      <dgm:prSet presAssocID="{DCC73543-0120-41C9-BE8D-7A62763B6A94}" presName="level3hierChild" presStyleCnt="0"/>
      <dgm:spPr/>
    </dgm:pt>
    <dgm:pt modelId="{7677D98B-AD6A-4540-9E37-593E2676BC54}" type="pres">
      <dgm:prSet presAssocID="{8EE5AC19-0A8D-4FD3-A724-DE7F5FD01CF4}" presName="conn2-1" presStyleLbl="parChTrans1D3" presStyleIdx="4" presStyleCnt="12"/>
      <dgm:spPr/>
    </dgm:pt>
    <dgm:pt modelId="{CB108F0B-1FE4-47DA-AA8D-A50A9282908D}" type="pres">
      <dgm:prSet presAssocID="{8EE5AC19-0A8D-4FD3-A724-DE7F5FD01CF4}" presName="connTx" presStyleLbl="parChTrans1D3" presStyleIdx="4" presStyleCnt="12"/>
      <dgm:spPr/>
    </dgm:pt>
    <dgm:pt modelId="{11EB05E1-216B-43EF-B7A4-34E5B10B6B1C}" type="pres">
      <dgm:prSet presAssocID="{FA3829D1-A64F-4E20-AFEF-231004A5EE4D}" presName="root2" presStyleCnt="0"/>
      <dgm:spPr/>
    </dgm:pt>
    <dgm:pt modelId="{B368BAEA-B4D2-4534-9943-DA27201939B4}" type="pres">
      <dgm:prSet presAssocID="{FA3829D1-A64F-4E20-AFEF-231004A5EE4D}" presName="LevelTwoTextNode" presStyleLbl="node3" presStyleIdx="4" presStyleCnt="12" custScaleX="337448">
        <dgm:presLayoutVars>
          <dgm:chPref val="3"/>
        </dgm:presLayoutVars>
      </dgm:prSet>
      <dgm:spPr/>
    </dgm:pt>
    <dgm:pt modelId="{063D5AD5-8922-47DE-A2BA-A43B8F506E74}" type="pres">
      <dgm:prSet presAssocID="{FA3829D1-A64F-4E20-AFEF-231004A5EE4D}" presName="level3hierChild" presStyleCnt="0"/>
      <dgm:spPr/>
    </dgm:pt>
    <dgm:pt modelId="{FDE058F2-92FC-481A-B9C2-7FB24521E526}" type="pres">
      <dgm:prSet presAssocID="{D3F19286-9E0E-4F2E-83E5-6E6C8A265EA6}" presName="conn2-1" presStyleLbl="parChTrans1D3" presStyleIdx="5" presStyleCnt="12"/>
      <dgm:spPr/>
    </dgm:pt>
    <dgm:pt modelId="{1CBE3549-C757-41B1-AD75-F5FC5DD3EE75}" type="pres">
      <dgm:prSet presAssocID="{D3F19286-9E0E-4F2E-83E5-6E6C8A265EA6}" presName="connTx" presStyleLbl="parChTrans1D3" presStyleIdx="5" presStyleCnt="12"/>
      <dgm:spPr/>
    </dgm:pt>
    <dgm:pt modelId="{05E6818F-4DB8-413D-AEB1-02FDD882913B}" type="pres">
      <dgm:prSet presAssocID="{9E475A1E-8681-4B37-B928-D4D025282A2A}" presName="root2" presStyleCnt="0"/>
      <dgm:spPr/>
    </dgm:pt>
    <dgm:pt modelId="{D80B2C03-2815-47B2-860F-8E07AB739CCC}" type="pres">
      <dgm:prSet presAssocID="{9E475A1E-8681-4B37-B928-D4D025282A2A}" presName="LevelTwoTextNode" presStyleLbl="node3" presStyleIdx="5" presStyleCnt="12" custScaleX="413613">
        <dgm:presLayoutVars>
          <dgm:chPref val="3"/>
        </dgm:presLayoutVars>
      </dgm:prSet>
      <dgm:spPr/>
    </dgm:pt>
    <dgm:pt modelId="{F5055685-5034-4C11-8A11-C4CB44AA4177}" type="pres">
      <dgm:prSet presAssocID="{9E475A1E-8681-4B37-B928-D4D025282A2A}" presName="level3hierChild" presStyleCnt="0"/>
      <dgm:spPr/>
    </dgm:pt>
    <dgm:pt modelId="{55166283-BBF9-42A1-92D9-148EB3FEA91A}" type="pres">
      <dgm:prSet presAssocID="{77910241-8285-4C5B-A610-2E6A3FD6EDF2}" presName="conn2-1" presStyleLbl="parChTrans1D2" presStyleIdx="3" presStyleCnt="9"/>
      <dgm:spPr/>
    </dgm:pt>
    <dgm:pt modelId="{DDA3EC7E-40A0-4E12-957C-7E0AA6448ED2}" type="pres">
      <dgm:prSet presAssocID="{77910241-8285-4C5B-A610-2E6A3FD6EDF2}" presName="connTx" presStyleLbl="parChTrans1D2" presStyleIdx="3" presStyleCnt="9"/>
      <dgm:spPr/>
    </dgm:pt>
    <dgm:pt modelId="{8C246DA1-002C-49BF-A135-57EF21482B9B}" type="pres">
      <dgm:prSet presAssocID="{11F0BF8B-1D16-4466-8BB5-20CC504C6BA4}" presName="root2" presStyleCnt="0"/>
      <dgm:spPr/>
    </dgm:pt>
    <dgm:pt modelId="{C9FB405E-4E4A-4365-96DB-D8A76D9103CF}" type="pres">
      <dgm:prSet presAssocID="{11F0BF8B-1D16-4466-8BB5-20CC504C6BA4}" presName="LevelTwoTextNode" presStyleLbl="node2" presStyleIdx="3" presStyleCnt="9" custScaleX="509696" custScaleY="219651">
        <dgm:presLayoutVars>
          <dgm:chPref val="3"/>
        </dgm:presLayoutVars>
      </dgm:prSet>
      <dgm:spPr/>
    </dgm:pt>
    <dgm:pt modelId="{AC601CF3-6649-47F2-AFEF-61ABE4348CA5}" type="pres">
      <dgm:prSet presAssocID="{11F0BF8B-1D16-4466-8BB5-20CC504C6BA4}" presName="level3hierChild" presStyleCnt="0"/>
      <dgm:spPr/>
    </dgm:pt>
    <dgm:pt modelId="{0ED1221C-6EB0-40B7-8F24-A99F883DF26B}" type="pres">
      <dgm:prSet presAssocID="{EDC50812-A82C-4457-8260-4BDDFF1AC088}" presName="conn2-1" presStyleLbl="parChTrans1D3" presStyleIdx="6" presStyleCnt="12"/>
      <dgm:spPr/>
    </dgm:pt>
    <dgm:pt modelId="{24C8F8F5-25BA-4647-A51B-21E809744E24}" type="pres">
      <dgm:prSet presAssocID="{EDC50812-A82C-4457-8260-4BDDFF1AC088}" presName="connTx" presStyleLbl="parChTrans1D3" presStyleIdx="6" presStyleCnt="12"/>
      <dgm:spPr/>
    </dgm:pt>
    <dgm:pt modelId="{47C4B3F6-9E95-485B-9E2B-402EB2F22B01}" type="pres">
      <dgm:prSet presAssocID="{8E6CD86B-7D54-47E9-AA94-62C73F770C35}" presName="root2" presStyleCnt="0"/>
      <dgm:spPr/>
    </dgm:pt>
    <dgm:pt modelId="{97AF4357-2C09-4678-9709-A7F6CEA8211C}" type="pres">
      <dgm:prSet presAssocID="{8E6CD86B-7D54-47E9-AA94-62C73F770C35}" presName="LevelTwoTextNode" presStyleLbl="node3" presStyleIdx="6" presStyleCnt="12" custScaleX="338584">
        <dgm:presLayoutVars>
          <dgm:chPref val="3"/>
        </dgm:presLayoutVars>
      </dgm:prSet>
      <dgm:spPr/>
    </dgm:pt>
    <dgm:pt modelId="{072EC0CF-45F9-4119-B733-3F6B5C031B20}" type="pres">
      <dgm:prSet presAssocID="{8E6CD86B-7D54-47E9-AA94-62C73F770C35}" presName="level3hierChild" presStyleCnt="0"/>
      <dgm:spPr/>
    </dgm:pt>
    <dgm:pt modelId="{88BECDBD-55CF-4DD7-8046-5A6B09E54A60}" type="pres">
      <dgm:prSet presAssocID="{F91FF552-3B34-4305-8D7F-274A57AF4827}" presName="conn2-1" presStyleLbl="parChTrans1D3" presStyleIdx="7" presStyleCnt="12"/>
      <dgm:spPr/>
    </dgm:pt>
    <dgm:pt modelId="{721F01C9-D6BC-41F4-90B4-484E9F3E66C6}" type="pres">
      <dgm:prSet presAssocID="{F91FF552-3B34-4305-8D7F-274A57AF4827}" presName="connTx" presStyleLbl="parChTrans1D3" presStyleIdx="7" presStyleCnt="12"/>
      <dgm:spPr/>
    </dgm:pt>
    <dgm:pt modelId="{6BCD36CB-0ADC-49DE-B6B8-2D97CB6177E4}" type="pres">
      <dgm:prSet presAssocID="{B41DF9AD-6099-4517-8E34-E3C58A359506}" presName="root2" presStyleCnt="0"/>
      <dgm:spPr/>
    </dgm:pt>
    <dgm:pt modelId="{9E94F404-F8D2-42C6-B1BB-324F5A9A7B80}" type="pres">
      <dgm:prSet presAssocID="{B41DF9AD-6099-4517-8E34-E3C58A359506}" presName="LevelTwoTextNode" presStyleLbl="node3" presStyleIdx="7" presStyleCnt="12" custScaleX="338584">
        <dgm:presLayoutVars>
          <dgm:chPref val="3"/>
        </dgm:presLayoutVars>
      </dgm:prSet>
      <dgm:spPr/>
    </dgm:pt>
    <dgm:pt modelId="{4785D2E4-EA96-4F19-9B58-C10F351370EB}" type="pres">
      <dgm:prSet presAssocID="{B41DF9AD-6099-4517-8E34-E3C58A359506}" presName="level3hierChild" presStyleCnt="0"/>
      <dgm:spPr/>
    </dgm:pt>
    <dgm:pt modelId="{1597A665-EAA2-4234-AAE2-D69F709BF7E1}" type="pres">
      <dgm:prSet presAssocID="{1DD91A37-C95A-4B07-BA2B-FEFFA7A1DA8C}" presName="conn2-1" presStyleLbl="parChTrans1D2" presStyleIdx="4" presStyleCnt="9"/>
      <dgm:spPr/>
    </dgm:pt>
    <dgm:pt modelId="{2A6CA159-92E4-4ED9-A179-A61A3E64631B}" type="pres">
      <dgm:prSet presAssocID="{1DD91A37-C95A-4B07-BA2B-FEFFA7A1DA8C}" presName="connTx" presStyleLbl="parChTrans1D2" presStyleIdx="4" presStyleCnt="9"/>
      <dgm:spPr/>
    </dgm:pt>
    <dgm:pt modelId="{B09FE230-1EFE-43AA-8883-DD7A3AC970B1}" type="pres">
      <dgm:prSet presAssocID="{9429448A-6C0E-4B0C-92F4-D54461C47B2E}" presName="root2" presStyleCnt="0"/>
      <dgm:spPr/>
    </dgm:pt>
    <dgm:pt modelId="{F90FB96C-D7C7-4443-B4C0-E91C90349193}" type="pres">
      <dgm:prSet presAssocID="{9429448A-6C0E-4B0C-92F4-D54461C47B2E}" presName="LevelTwoTextNode" presStyleLbl="node2" presStyleIdx="4" presStyleCnt="9" custScaleX="509696" custScaleY="149685">
        <dgm:presLayoutVars>
          <dgm:chPref val="3"/>
        </dgm:presLayoutVars>
      </dgm:prSet>
      <dgm:spPr/>
    </dgm:pt>
    <dgm:pt modelId="{00D77B44-5456-4A78-93DE-B3DB13AB6CDA}" type="pres">
      <dgm:prSet presAssocID="{9429448A-6C0E-4B0C-92F4-D54461C47B2E}" presName="level3hierChild" presStyleCnt="0"/>
      <dgm:spPr/>
    </dgm:pt>
    <dgm:pt modelId="{CBD1350D-1D93-4D8A-8223-3A58894E7E00}" type="pres">
      <dgm:prSet presAssocID="{A8A63CD2-5A43-46B1-BE5E-1D9EFB92DEC5}" presName="conn2-1" presStyleLbl="parChTrans1D3" presStyleIdx="8" presStyleCnt="12"/>
      <dgm:spPr/>
    </dgm:pt>
    <dgm:pt modelId="{ABEB3561-B7AB-49D5-8542-6DE9F6ADB3E0}" type="pres">
      <dgm:prSet presAssocID="{A8A63CD2-5A43-46B1-BE5E-1D9EFB92DEC5}" presName="connTx" presStyleLbl="parChTrans1D3" presStyleIdx="8" presStyleCnt="12"/>
      <dgm:spPr/>
    </dgm:pt>
    <dgm:pt modelId="{3255AE27-880E-4A8D-8022-5F344BC6030A}" type="pres">
      <dgm:prSet presAssocID="{EE375667-7355-40DC-A5C1-C03D80032455}" presName="root2" presStyleCnt="0"/>
      <dgm:spPr/>
    </dgm:pt>
    <dgm:pt modelId="{CE022A55-EE62-48C6-8256-B6BA43170B8A}" type="pres">
      <dgm:prSet presAssocID="{EE375667-7355-40DC-A5C1-C03D80032455}" presName="LevelTwoTextNode" presStyleLbl="node3" presStyleIdx="8" presStyleCnt="12" custScaleX="338584">
        <dgm:presLayoutVars>
          <dgm:chPref val="3"/>
        </dgm:presLayoutVars>
      </dgm:prSet>
      <dgm:spPr/>
    </dgm:pt>
    <dgm:pt modelId="{66065EA1-B209-4907-A85F-2A03CF336901}" type="pres">
      <dgm:prSet presAssocID="{EE375667-7355-40DC-A5C1-C03D80032455}" presName="level3hierChild" presStyleCnt="0"/>
      <dgm:spPr/>
    </dgm:pt>
    <dgm:pt modelId="{7C7FA6D6-A81B-4178-9A82-5C3E03E1F0CE}" type="pres">
      <dgm:prSet presAssocID="{324C7F36-53FF-41CF-9CC7-70DA48BE6C3C}" presName="conn2-1" presStyleLbl="parChTrans1D3" presStyleIdx="9" presStyleCnt="12"/>
      <dgm:spPr/>
    </dgm:pt>
    <dgm:pt modelId="{2FA1E134-E6E3-40C7-AB8F-DEB276437319}" type="pres">
      <dgm:prSet presAssocID="{324C7F36-53FF-41CF-9CC7-70DA48BE6C3C}" presName="connTx" presStyleLbl="parChTrans1D3" presStyleIdx="9" presStyleCnt="12"/>
      <dgm:spPr/>
    </dgm:pt>
    <dgm:pt modelId="{D544726B-CCD1-4AF1-9CD7-81612C5D6857}" type="pres">
      <dgm:prSet presAssocID="{E7AA7722-201E-4C02-B1C6-235452F6430A}" presName="root2" presStyleCnt="0"/>
      <dgm:spPr/>
    </dgm:pt>
    <dgm:pt modelId="{C2402C93-8E41-49F7-9364-CE24C5E133AB}" type="pres">
      <dgm:prSet presAssocID="{E7AA7722-201E-4C02-B1C6-235452F6430A}" presName="LevelTwoTextNode" presStyleLbl="node3" presStyleIdx="9" presStyleCnt="12" custScaleX="338584">
        <dgm:presLayoutVars>
          <dgm:chPref val="3"/>
        </dgm:presLayoutVars>
      </dgm:prSet>
      <dgm:spPr/>
    </dgm:pt>
    <dgm:pt modelId="{1C1F0605-28CA-4AC5-BA9B-08BCA0CEADF1}" type="pres">
      <dgm:prSet presAssocID="{E7AA7722-201E-4C02-B1C6-235452F6430A}" presName="level3hierChild" presStyleCnt="0"/>
      <dgm:spPr/>
    </dgm:pt>
    <dgm:pt modelId="{5D007BD7-4D29-43F0-A956-1BFBDC6AEC65}" type="pres">
      <dgm:prSet presAssocID="{E76EDDD7-CC3C-474B-8976-50C3A3B9BBFA}" presName="conn2-1" presStyleLbl="parChTrans1D2" presStyleIdx="5" presStyleCnt="9"/>
      <dgm:spPr/>
    </dgm:pt>
    <dgm:pt modelId="{91DF9239-6A0F-4372-B0D9-EECD56C5B8C6}" type="pres">
      <dgm:prSet presAssocID="{E76EDDD7-CC3C-474B-8976-50C3A3B9BBFA}" presName="connTx" presStyleLbl="parChTrans1D2" presStyleIdx="5" presStyleCnt="9"/>
      <dgm:spPr/>
    </dgm:pt>
    <dgm:pt modelId="{B9BFB928-23DE-4670-858C-ACD0114F5346}" type="pres">
      <dgm:prSet presAssocID="{E19FE977-5D56-4644-B5CC-8E7259CDE3A6}" presName="root2" presStyleCnt="0"/>
      <dgm:spPr/>
    </dgm:pt>
    <dgm:pt modelId="{60178C65-5651-43B8-A1D2-8AB83F5CACC8}" type="pres">
      <dgm:prSet presAssocID="{E19FE977-5D56-4644-B5CC-8E7259CDE3A6}" presName="LevelTwoTextNode" presStyleLbl="node2" presStyleIdx="5" presStyleCnt="9" custScaleX="509696" custScaleY="149685">
        <dgm:presLayoutVars>
          <dgm:chPref val="3"/>
        </dgm:presLayoutVars>
      </dgm:prSet>
      <dgm:spPr/>
    </dgm:pt>
    <dgm:pt modelId="{5DB7DB33-6558-493B-B432-448CECC6EF32}" type="pres">
      <dgm:prSet presAssocID="{E19FE977-5D56-4644-B5CC-8E7259CDE3A6}" presName="level3hierChild" presStyleCnt="0"/>
      <dgm:spPr/>
    </dgm:pt>
    <dgm:pt modelId="{C694A0D3-5EC8-4EDD-93AE-9BF7ABE65E8D}" type="pres">
      <dgm:prSet presAssocID="{4ACB6AE3-B2C5-487F-B6B2-4C71CBFF02D0}" presName="conn2-1" presStyleLbl="parChTrans1D3" presStyleIdx="10" presStyleCnt="12"/>
      <dgm:spPr/>
    </dgm:pt>
    <dgm:pt modelId="{88BF1AC1-8A66-4DA0-B963-47B6157E8E96}" type="pres">
      <dgm:prSet presAssocID="{4ACB6AE3-B2C5-487F-B6B2-4C71CBFF02D0}" presName="connTx" presStyleLbl="parChTrans1D3" presStyleIdx="10" presStyleCnt="12"/>
      <dgm:spPr/>
    </dgm:pt>
    <dgm:pt modelId="{6592D885-9218-4DA5-91DA-1E841173FA9A}" type="pres">
      <dgm:prSet presAssocID="{DE754A58-618F-4BC6-8A37-75B03F07AC65}" presName="root2" presStyleCnt="0"/>
      <dgm:spPr/>
    </dgm:pt>
    <dgm:pt modelId="{8DDEC789-5CFF-483B-B021-399F9C4DFA49}" type="pres">
      <dgm:prSet presAssocID="{DE754A58-618F-4BC6-8A37-75B03F07AC65}" presName="LevelTwoTextNode" presStyleLbl="node3" presStyleIdx="10" presStyleCnt="12" custScaleX="338584">
        <dgm:presLayoutVars>
          <dgm:chPref val="3"/>
        </dgm:presLayoutVars>
      </dgm:prSet>
      <dgm:spPr/>
    </dgm:pt>
    <dgm:pt modelId="{79579FC8-0FBD-4FF3-8C9B-8313F0E15E3D}" type="pres">
      <dgm:prSet presAssocID="{DE754A58-618F-4BC6-8A37-75B03F07AC65}" presName="level3hierChild" presStyleCnt="0"/>
      <dgm:spPr/>
    </dgm:pt>
    <dgm:pt modelId="{D7003983-8135-402E-BC25-FB54A6823DF2}" type="pres">
      <dgm:prSet presAssocID="{CB0B93D5-AFE3-4FE1-91FA-CA2CC2DF1F9C}" presName="conn2-1" presStyleLbl="parChTrans1D3" presStyleIdx="11" presStyleCnt="12"/>
      <dgm:spPr/>
    </dgm:pt>
    <dgm:pt modelId="{84460ABF-322F-4BB4-8ECA-86BE4C8AC419}" type="pres">
      <dgm:prSet presAssocID="{CB0B93D5-AFE3-4FE1-91FA-CA2CC2DF1F9C}" presName="connTx" presStyleLbl="parChTrans1D3" presStyleIdx="11" presStyleCnt="12"/>
      <dgm:spPr/>
    </dgm:pt>
    <dgm:pt modelId="{79673542-5B02-4F08-B08D-0B50196AFF92}" type="pres">
      <dgm:prSet presAssocID="{64ACDC38-3F4A-4CAA-B39A-A17A3E66F522}" presName="root2" presStyleCnt="0"/>
      <dgm:spPr/>
    </dgm:pt>
    <dgm:pt modelId="{08699335-B62B-471B-907A-41EABC8AE66A}" type="pres">
      <dgm:prSet presAssocID="{64ACDC38-3F4A-4CAA-B39A-A17A3E66F522}" presName="LevelTwoTextNode" presStyleLbl="node3" presStyleIdx="11" presStyleCnt="12" custScaleX="338584">
        <dgm:presLayoutVars>
          <dgm:chPref val="3"/>
        </dgm:presLayoutVars>
      </dgm:prSet>
      <dgm:spPr/>
    </dgm:pt>
    <dgm:pt modelId="{3CDA39F6-33C2-47BE-9806-203EC22CCC72}" type="pres">
      <dgm:prSet presAssocID="{64ACDC38-3F4A-4CAA-B39A-A17A3E66F522}" presName="level3hierChild" presStyleCnt="0"/>
      <dgm:spPr/>
    </dgm:pt>
    <dgm:pt modelId="{02600E7F-622A-4B36-AAFB-D4C9692741A4}" type="pres">
      <dgm:prSet presAssocID="{2B9E20CE-123C-4F9F-AC6C-56A802518984}" presName="conn2-1" presStyleLbl="parChTrans1D2" presStyleIdx="6" presStyleCnt="9"/>
      <dgm:spPr/>
    </dgm:pt>
    <dgm:pt modelId="{B854492B-8F95-49EA-AA1D-3F5480B30848}" type="pres">
      <dgm:prSet presAssocID="{2B9E20CE-123C-4F9F-AC6C-56A802518984}" presName="connTx" presStyleLbl="parChTrans1D2" presStyleIdx="6" presStyleCnt="9"/>
      <dgm:spPr/>
    </dgm:pt>
    <dgm:pt modelId="{74976D9D-76DE-43F6-9216-1A0DF57FF384}" type="pres">
      <dgm:prSet presAssocID="{C1F3A1F1-78EC-45F7-A21D-EB878C5337C5}" presName="root2" presStyleCnt="0"/>
      <dgm:spPr/>
    </dgm:pt>
    <dgm:pt modelId="{25CEF114-AEB0-4DB2-A5CF-93379CC0DBFD}" type="pres">
      <dgm:prSet presAssocID="{C1F3A1F1-78EC-45F7-A21D-EB878C5337C5}" presName="LevelTwoTextNode" presStyleLbl="node2" presStyleIdx="6" presStyleCnt="9" custScaleX="505440" custScaleY="161762">
        <dgm:presLayoutVars>
          <dgm:chPref val="3"/>
        </dgm:presLayoutVars>
      </dgm:prSet>
      <dgm:spPr/>
    </dgm:pt>
    <dgm:pt modelId="{940B5AF7-719C-489B-A6CF-2F5A27CE82A9}" type="pres">
      <dgm:prSet presAssocID="{C1F3A1F1-78EC-45F7-A21D-EB878C5337C5}" presName="level3hierChild" presStyleCnt="0"/>
      <dgm:spPr/>
    </dgm:pt>
    <dgm:pt modelId="{6831B4BA-2EFE-4436-B0CC-6A4EA1966A1B}" type="pres">
      <dgm:prSet presAssocID="{DA9FC43F-4B4F-49B0-9D0E-E8F768B8D304}" presName="conn2-1" presStyleLbl="parChTrans1D2" presStyleIdx="7" presStyleCnt="9"/>
      <dgm:spPr/>
    </dgm:pt>
    <dgm:pt modelId="{1EC09DA4-18A9-4B40-9A77-BA5A9AD39194}" type="pres">
      <dgm:prSet presAssocID="{DA9FC43F-4B4F-49B0-9D0E-E8F768B8D304}" presName="connTx" presStyleLbl="parChTrans1D2" presStyleIdx="7" presStyleCnt="9"/>
      <dgm:spPr/>
    </dgm:pt>
    <dgm:pt modelId="{B56C2E75-553D-4881-9E8C-71869BB0907B}" type="pres">
      <dgm:prSet presAssocID="{A5832366-6E5A-45C2-AC26-8FF6F3019F11}" presName="root2" presStyleCnt="0"/>
      <dgm:spPr/>
    </dgm:pt>
    <dgm:pt modelId="{48B1CA42-83A9-48B6-B18F-5311D9B07008}" type="pres">
      <dgm:prSet presAssocID="{A5832366-6E5A-45C2-AC26-8FF6F3019F11}" presName="LevelTwoTextNode" presStyleLbl="node2" presStyleIdx="7" presStyleCnt="9" custScaleX="509242" custScaleY="160973">
        <dgm:presLayoutVars>
          <dgm:chPref val="3"/>
        </dgm:presLayoutVars>
      </dgm:prSet>
      <dgm:spPr>
        <a:xfrm>
          <a:off x="4798502" y="5388929"/>
          <a:ext cx="727718" cy="363859"/>
        </a:xfrm>
        <a:prstGeom prst="roundRect">
          <a:avLst>
            <a:gd name="adj" fmla="val 10000"/>
          </a:avLst>
        </a:prstGeom>
      </dgm:spPr>
    </dgm:pt>
    <dgm:pt modelId="{27248F2B-7BDC-4079-BB71-EBD522762A7E}" type="pres">
      <dgm:prSet presAssocID="{A5832366-6E5A-45C2-AC26-8FF6F3019F11}" presName="level3hierChild" presStyleCnt="0"/>
      <dgm:spPr/>
    </dgm:pt>
    <dgm:pt modelId="{5428379B-E0F3-4F4C-A9E6-43DED76ED49E}" type="pres">
      <dgm:prSet presAssocID="{14D7D984-C45A-4850-9AFF-3B1E3D10845E}" presName="conn2-1" presStyleLbl="parChTrans1D2" presStyleIdx="8" presStyleCnt="9"/>
      <dgm:spPr/>
    </dgm:pt>
    <dgm:pt modelId="{9A5D975A-6C90-4288-B313-F963D21A4DD5}" type="pres">
      <dgm:prSet presAssocID="{14D7D984-C45A-4850-9AFF-3B1E3D10845E}" presName="connTx" presStyleLbl="parChTrans1D2" presStyleIdx="8" presStyleCnt="9"/>
      <dgm:spPr/>
    </dgm:pt>
    <dgm:pt modelId="{274B33E0-037C-4DE4-B810-25B8353E4E30}" type="pres">
      <dgm:prSet presAssocID="{79AC0F16-CCC2-4F5C-80B2-49B33D41FA58}" presName="root2" presStyleCnt="0"/>
      <dgm:spPr/>
    </dgm:pt>
    <dgm:pt modelId="{D3E93035-674C-4DB6-A4C4-01ADAB1DEF80}" type="pres">
      <dgm:prSet presAssocID="{79AC0F16-CCC2-4F5C-80B2-49B33D41FA58}" presName="LevelTwoTextNode" presStyleLbl="node2" presStyleIdx="8" presStyleCnt="9" custScaleX="509242" custScaleY="160973">
        <dgm:presLayoutVars>
          <dgm:chPref val="3"/>
        </dgm:presLayoutVars>
      </dgm:prSet>
      <dgm:spPr/>
    </dgm:pt>
    <dgm:pt modelId="{88FF799D-443C-4CE5-9391-3EDC70F5F9B3}" type="pres">
      <dgm:prSet presAssocID="{79AC0F16-CCC2-4F5C-80B2-49B33D41FA58}" presName="level3hierChild" presStyleCnt="0"/>
      <dgm:spPr/>
    </dgm:pt>
  </dgm:ptLst>
  <dgm:cxnLst>
    <dgm:cxn modelId="{908E7F00-FDB8-4D7C-AE89-25586A37254D}" type="presOf" srcId="{8EE5AC19-0A8D-4FD3-A724-DE7F5FD01CF4}" destId="{7677D98B-AD6A-4540-9E37-593E2676BC54}" srcOrd="0" destOrd="0" presId="urn:microsoft.com/office/officeart/2005/8/layout/hierarchy2#1"/>
    <dgm:cxn modelId="{C3A13C04-A535-4682-AEC0-572F750D1646}" type="presOf" srcId="{0677E528-DF0E-4040-ADF9-6E5214A0C362}" destId="{BD9D7F80-2004-4FAA-A121-9BCE8E1C5537}" srcOrd="0" destOrd="0" presId="urn:microsoft.com/office/officeart/2005/8/layout/hierarchy2#1"/>
    <dgm:cxn modelId="{7DF56007-3729-43EA-B9F6-CD99E663791D}" type="presOf" srcId="{9429448A-6C0E-4B0C-92F4-D54461C47B2E}" destId="{F90FB96C-D7C7-4443-B4C0-E91C90349193}" srcOrd="0" destOrd="0" presId="urn:microsoft.com/office/officeart/2005/8/layout/hierarchy2#1"/>
    <dgm:cxn modelId="{D366430A-16F5-46ED-BE29-0F5B0F51E139}" type="presOf" srcId="{FA3829D1-A64F-4E20-AFEF-231004A5EE4D}" destId="{B368BAEA-B4D2-4534-9943-DA27201939B4}" srcOrd="0" destOrd="0" presId="urn:microsoft.com/office/officeart/2005/8/layout/hierarchy2#1"/>
    <dgm:cxn modelId="{86BC2D0B-B45C-4408-BFB6-D4EEF93DB8DD}" srcId="{12E1016D-E2AA-4C70-8D5E-29A68BBF6E48}" destId="{DCC73543-0120-41C9-BE8D-7A62763B6A94}" srcOrd="1" destOrd="0" parTransId="{B6EF38CA-0353-425E-B7DC-8CF31727D818}" sibTransId="{9833E0B0-25DA-4410-85E5-553921968332}"/>
    <dgm:cxn modelId="{63EB6711-5278-42E0-8362-1CD6BE4599B9}" srcId="{9429448A-6C0E-4B0C-92F4-D54461C47B2E}" destId="{E7AA7722-201E-4C02-B1C6-235452F6430A}" srcOrd="1" destOrd="0" parTransId="{324C7F36-53FF-41CF-9CC7-70DA48BE6C3C}" sibTransId="{25DDD67E-B9D3-4EAA-BD9F-1D69A9235778}"/>
    <dgm:cxn modelId="{93DCEA14-4445-47FF-AFD9-14C7906F7EB0}" type="presOf" srcId="{EE375667-7355-40DC-A5C1-C03D80032455}" destId="{CE022A55-EE62-48C6-8256-B6BA43170B8A}" srcOrd="0" destOrd="0" presId="urn:microsoft.com/office/officeart/2005/8/layout/hierarchy2#1"/>
    <dgm:cxn modelId="{C3B05016-196F-4794-9625-436F599180BD}" type="presOf" srcId="{0677E528-DF0E-4040-ADF9-6E5214A0C362}" destId="{1ADFAD68-7618-412D-96E2-262309B0B303}" srcOrd="1" destOrd="0" presId="urn:microsoft.com/office/officeart/2005/8/layout/hierarchy2#1"/>
    <dgm:cxn modelId="{04963A1D-EFB4-43B5-84C8-9DE6BC764F84}" type="presOf" srcId="{39607AA7-445A-4010-983A-78329508B973}" destId="{6ABCFC56-DFAB-49A0-ABFB-B55CA89F5CA2}" srcOrd="0" destOrd="0" presId="urn:microsoft.com/office/officeart/2005/8/layout/hierarchy2#1"/>
    <dgm:cxn modelId="{D449761D-537D-429C-97C5-784F1E57B1DE}" type="presOf" srcId="{F91FF552-3B34-4305-8D7F-274A57AF4827}" destId="{88BECDBD-55CF-4DD7-8046-5A6B09E54A60}" srcOrd="0" destOrd="0" presId="urn:microsoft.com/office/officeart/2005/8/layout/hierarchy2#1"/>
    <dgm:cxn modelId="{7E2C6A25-81CB-4208-8A16-E6152D2B4499}" srcId="{12E1016D-E2AA-4C70-8D5E-29A68BBF6E48}" destId="{9E475A1E-8681-4B37-B928-D4D025282A2A}" srcOrd="3" destOrd="0" parTransId="{D3F19286-9E0E-4F2E-83E5-6E6C8A265EA6}" sibTransId="{74FB10B5-001A-45A5-A39C-5444C2896A91}"/>
    <dgm:cxn modelId="{E23C8427-1FD5-4399-8A50-FD2E7398436B}" type="presOf" srcId="{B1C92BE2-E985-43B5-8DFD-96E84645F815}" destId="{499C6BA4-4D0A-4798-9BFB-3A0E400133DC}" srcOrd="0" destOrd="0" presId="urn:microsoft.com/office/officeart/2005/8/layout/hierarchy2#1"/>
    <dgm:cxn modelId="{CC092829-2D96-476A-B9CE-B69D5EBEE50F}" type="presOf" srcId="{A62F6A59-344C-4860-952F-50945F7923D5}" destId="{6D45586F-65FD-409D-A3CB-725F1C699D23}" srcOrd="0" destOrd="0" presId="urn:microsoft.com/office/officeart/2005/8/layout/hierarchy2#1"/>
    <dgm:cxn modelId="{6C3F1E2B-31FA-4AF6-9175-9B11D9D24A7E}" srcId="{2EB5A318-D3BA-465D-99C1-0572FA3E97BE}" destId="{A5832366-6E5A-45C2-AC26-8FF6F3019F11}" srcOrd="7" destOrd="0" parTransId="{DA9FC43F-4B4F-49B0-9D0E-E8F768B8D304}" sibTransId="{D6911495-7C16-422D-A800-48CD4816A939}"/>
    <dgm:cxn modelId="{76F69D2B-2F45-479B-8AA8-1038CFFE2264}" type="presOf" srcId="{C1F3A1F1-78EC-45F7-A21D-EB878C5337C5}" destId="{25CEF114-AEB0-4DB2-A5CF-93379CC0DBFD}" srcOrd="0" destOrd="0" presId="urn:microsoft.com/office/officeart/2005/8/layout/hierarchy2#1"/>
    <dgm:cxn modelId="{CD50D62F-B2B6-4BB4-AFE7-838BFF74354C}" srcId="{2EB5A318-D3BA-465D-99C1-0572FA3E97BE}" destId="{79AC0F16-CCC2-4F5C-80B2-49B33D41FA58}" srcOrd="8" destOrd="0" parTransId="{14D7D984-C45A-4850-9AFF-3B1E3D10845E}" sibTransId="{2B5E13CD-9C3C-432C-AA0D-5AE305851FEB}"/>
    <dgm:cxn modelId="{DA33C931-9C78-447C-B632-86A28FD02DEF}" type="presOf" srcId="{C20FB11B-8EDA-496D-9090-C1B3BC685A24}" destId="{C474CFA4-E427-4BDC-830F-81EEAC9DEA9D}" srcOrd="0" destOrd="0" presId="urn:microsoft.com/office/officeart/2005/8/layout/hierarchy2#1"/>
    <dgm:cxn modelId="{36A01632-C2A7-4703-85A1-E1F87F020825}" type="presOf" srcId="{12E1016D-E2AA-4C70-8D5E-29A68BBF6E48}" destId="{37228308-32C2-4828-9895-B5707DBF3C91}" srcOrd="0" destOrd="0" presId="urn:microsoft.com/office/officeart/2005/8/layout/hierarchy2#1"/>
    <dgm:cxn modelId="{4A76E735-A933-4ED2-A3D8-B044F7D607AF}" type="presOf" srcId="{E76EDDD7-CC3C-474B-8976-50C3A3B9BBFA}" destId="{91DF9239-6A0F-4372-B0D9-EECD56C5B8C6}" srcOrd="1" destOrd="0" presId="urn:microsoft.com/office/officeart/2005/8/layout/hierarchy2#1"/>
    <dgm:cxn modelId="{F1B68E36-846A-458F-9153-31BC8C4BF7E3}" type="presOf" srcId="{58552909-84A9-45B4-A73B-1216D8D61C52}" destId="{8C5C09D0-2DFA-4FCD-A379-0264B34C2C04}" srcOrd="1" destOrd="0" presId="urn:microsoft.com/office/officeart/2005/8/layout/hierarchy2#1"/>
    <dgm:cxn modelId="{B608A838-1E20-4514-A621-32C0C557B608}" type="presOf" srcId="{F91FF552-3B34-4305-8D7F-274A57AF4827}" destId="{721F01C9-D6BC-41F4-90B4-484E9F3E66C6}" srcOrd="1" destOrd="0" presId="urn:microsoft.com/office/officeart/2005/8/layout/hierarchy2#1"/>
    <dgm:cxn modelId="{B91B483B-188B-4198-9A9E-53B1EA1A08B2}" srcId="{12E1016D-E2AA-4C70-8D5E-29A68BBF6E48}" destId="{FA3829D1-A64F-4E20-AFEF-231004A5EE4D}" srcOrd="2" destOrd="0" parTransId="{8EE5AC19-0A8D-4FD3-A724-DE7F5FD01CF4}" sibTransId="{AE41029E-AC7E-48C1-BB22-842C23161345}"/>
    <dgm:cxn modelId="{1CA5B15C-6D70-42EC-8BF3-41A049B4E268}" type="presOf" srcId="{A8A63CD2-5A43-46B1-BE5E-1D9EFB92DEC5}" destId="{ABEB3561-B7AB-49D5-8542-6DE9F6ADB3E0}" srcOrd="1" destOrd="0" presId="urn:microsoft.com/office/officeart/2005/8/layout/hierarchy2#1"/>
    <dgm:cxn modelId="{6CDBCB45-645E-4069-87C6-BEC42DBE890B}" type="presOf" srcId="{324C7F36-53FF-41CF-9CC7-70DA48BE6C3C}" destId="{2FA1E134-E6E3-40C7-AB8F-DEB276437319}" srcOrd="1" destOrd="0" presId="urn:microsoft.com/office/officeart/2005/8/layout/hierarchy2#1"/>
    <dgm:cxn modelId="{06A78F46-88FE-45EB-9A4C-34C9B853170A}" srcId="{2EB5A318-D3BA-465D-99C1-0572FA3E97BE}" destId="{C1F3A1F1-78EC-45F7-A21D-EB878C5337C5}" srcOrd="6" destOrd="0" parTransId="{2B9E20CE-123C-4F9F-AC6C-56A802518984}" sibTransId="{E56CF491-726B-435C-BD4C-5C9CD3E772D6}"/>
    <dgm:cxn modelId="{0BFF5948-D13B-49AD-8132-2B94D28DB555}" type="presOf" srcId="{DA9FC43F-4B4F-49B0-9D0E-E8F768B8D304}" destId="{1EC09DA4-18A9-4B40-9A77-BA5A9AD39194}" srcOrd="1" destOrd="0" presId="urn:microsoft.com/office/officeart/2005/8/layout/hierarchy2#1"/>
    <dgm:cxn modelId="{32C7CC48-2EE0-4C35-83B6-97E6ED68F4CB}" type="presOf" srcId="{EDC50812-A82C-4457-8260-4BDDFF1AC088}" destId="{24C8F8F5-25BA-4647-A51B-21E809744E24}" srcOrd="1" destOrd="0" presId="urn:microsoft.com/office/officeart/2005/8/layout/hierarchy2#1"/>
    <dgm:cxn modelId="{22748E4A-3FF2-4860-8BF8-0ECD96DD8AE9}" type="presOf" srcId="{A8A63CD2-5A43-46B1-BE5E-1D9EFB92DEC5}" destId="{CBD1350D-1D93-4D8A-8223-3A58894E7E00}" srcOrd="0" destOrd="0" presId="urn:microsoft.com/office/officeart/2005/8/layout/hierarchy2#1"/>
    <dgm:cxn modelId="{5D6EC36C-9012-4576-A220-EC83B3FDB7DB}" type="presOf" srcId="{B40B283E-EA2A-4981-A9B6-9A8248DAFA87}" destId="{F13E85EE-74CE-40F5-9429-3CFE062F22CF}" srcOrd="0" destOrd="0" presId="urn:microsoft.com/office/officeart/2005/8/layout/hierarchy2#1"/>
    <dgm:cxn modelId="{25A24A6F-7580-4FF0-B697-21B9A6A0B937}" type="presOf" srcId="{11F0BF8B-1D16-4466-8BB5-20CC504C6BA4}" destId="{C9FB405E-4E4A-4365-96DB-D8A76D9103CF}" srcOrd="0" destOrd="0" presId="urn:microsoft.com/office/officeart/2005/8/layout/hierarchy2#1"/>
    <dgm:cxn modelId="{51748E6F-E3CE-48F9-8775-5F6A53D25F27}" srcId="{2EB5A318-D3BA-465D-99C1-0572FA3E97BE}" destId="{12E1016D-E2AA-4C70-8D5E-29A68BBF6E48}" srcOrd="2" destOrd="0" parTransId="{C20FB11B-8EDA-496D-9090-C1B3BC685A24}" sibTransId="{05070F66-8C1B-4C33-9247-BD6A4BE87643}"/>
    <dgm:cxn modelId="{F0971A70-A33B-45CA-B020-5E2833EE6272}" type="presOf" srcId="{A62F6A59-344C-4860-952F-50945F7923D5}" destId="{39963D90-F365-4056-851C-7F8A928D9CC4}" srcOrd="1" destOrd="0" presId="urn:microsoft.com/office/officeart/2005/8/layout/hierarchy2#1"/>
    <dgm:cxn modelId="{0321D151-47E8-47C6-AC5A-1A8D19312F42}" type="presOf" srcId="{D3F19286-9E0E-4F2E-83E5-6E6C8A265EA6}" destId="{1CBE3549-C757-41B1-AD75-F5FC5DD3EE75}" srcOrd="1" destOrd="0" presId="urn:microsoft.com/office/officeart/2005/8/layout/hierarchy2#1"/>
    <dgm:cxn modelId="{8B3CDF73-B47F-4A5E-BEA8-321F637C072B}" srcId="{2EB5A318-D3BA-465D-99C1-0572FA3E97BE}" destId="{9B777439-4504-42EF-8967-D9D6AF9B6C4A}" srcOrd="1" destOrd="0" parTransId="{0677E528-DF0E-4040-ADF9-6E5214A0C362}" sibTransId="{BBFB429F-C4F6-44A0-9567-784BE8D93CF9}"/>
    <dgm:cxn modelId="{EC3DF253-5AF2-44D2-ADC7-BFAB7AECB882}" type="presOf" srcId="{4ACB6AE3-B2C5-487F-B6B2-4C71CBFF02D0}" destId="{88BF1AC1-8A66-4DA0-B963-47B6157E8E96}" srcOrd="1" destOrd="0" presId="urn:microsoft.com/office/officeart/2005/8/layout/hierarchy2#1"/>
    <dgm:cxn modelId="{A482F557-5803-42C2-963B-DDB167F4718A}" type="presOf" srcId="{2EB5A318-D3BA-465D-99C1-0572FA3E97BE}" destId="{7AF81855-D957-48FD-B737-ADE0F6075C4C}" srcOrd="0" destOrd="0" presId="urn:microsoft.com/office/officeart/2005/8/layout/hierarchy2#1"/>
    <dgm:cxn modelId="{77F6B459-EF89-40BF-B983-460F12917C70}" type="presOf" srcId="{1DD91A37-C95A-4B07-BA2B-FEFFA7A1DA8C}" destId="{1597A665-EAA2-4234-AAE2-D69F709BF7E1}" srcOrd="0" destOrd="0" presId="urn:microsoft.com/office/officeart/2005/8/layout/hierarchy2#1"/>
    <dgm:cxn modelId="{4E5D7F5A-29CA-4B4B-82C1-99EC5199E905}" type="presOf" srcId="{14D7D984-C45A-4850-9AFF-3B1E3D10845E}" destId="{9A5D975A-6C90-4288-B313-F963D21A4DD5}" srcOrd="1" destOrd="0" presId="urn:microsoft.com/office/officeart/2005/8/layout/hierarchy2#1"/>
    <dgm:cxn modelId="{F4C9AA7D-555B-4D7C-9B6B-780340613636}" type="presOf" srcId="{39607AA7-445A-4010-983A-78329508B973}" destId="{312D6A0B-22AE-4F56-91BA-E1963034F710}" srcOrd="1" destOrd="0" presId="urn:microsoft.com/office/officeart/2005/8/layout/hierarchy2#1"/>
    <dgm:cxn modelId="{669D8D7F-4676-44E5-B7B5-999BBB012B88}" srcId="{11F0BF8B-1D16-4466-8BB5-20CC504C6BA4}" destId="{B41DF9AD-6099-4517-8E34-E3C58A359506}" srcOrd="1" destOrd="0" parTransId="{F91FF552-3B34-4305-8D7F-274A57AF4827}" sibTransId="{59D67887-90E5-4FCE-8D16-F838DA6F18D9}"/>
    <dgm:cxn modelId="{FE377381-B59D-41FB-B2AF-F2D2700BC045}" srcId="{11F0BF8B-1D16-4466-8BB5-20CC504C6BA4}" destId="{8E6CD86B-7D54-47E9-AA94-62C73F770C35}" srcOrd="0" destOrd="0" parTransId="{EDC50812-A82C-4457-8260-4BDDFF1AC088}" sibTransId="{0FC44E50-3862-445E-A537-E8189C9CB869}"/>
    <dgm:cxn modelId="{78775981-4C35-4C31-A8CB-D91E83562492}" type="presOf" srcId="{1C7FA7AC-496C-4E8C-A2C6-498C71C9CB81}" destId="{4A6593F0-EFCA-4AB9-86F3-2FD94A99C05C}" srcOrd="0" destOrd="0" presId="urn:microsoft.com/office/officeart/2005/8/layout/hierarchy2#1"/>
    <dgm:cxn modelId="{82915B84-1EF5-48A9-BB71-7D71C741B0AA}" type="presOf" srcId="{A5832366-6E5A-45C2-AC26-8FF6F3019F11}" destId="{48B1CA42-83A9-48B6-B18F-5311D9B07008}" srcOrd="0" destOrd="0" presId="urn:microsoft.com/office/officeart/2005/8/layout/hierarchy2#1"/>
    <dgm:cxn modelId="{7EB9168B-50CE-44EE-B2BF-6098FB600D1D}" type="presOf" srcId="{E76EDDD7-CC3C-474B-8976-50C3A3B9BBFA}" destId="{5D007BD7-4D29-43F0-A956-1BFBDC6AEC65}" srcOrd="0" destOrd="0" presId="urn:microsoft.com/office/officeart/2005/8/layout/hierarchy2#1"/>
    <dgm:cxn modelId="{485C9C8D-DF7D-4993-8E89-ABBC9E9FC62E}" type="presOf" srcId="{324C7F36-53FF-41CF-9CC7-70DA48BE6C3C}" destId="{7C7FA6D6-A81B-4178-9A82-5C3E03E1F0CE}" srcOrd="0" destOrd="0" presId="urn:microsoft.com/office/officeart/2005/8/layout/hierarchy2#1"/>
    <dgm:cxn modelId="{EC8CD88E-8E79-482A-88B5-D2B14D9E76E9}" type="presOf" srcId="{DCC73543-0120-41C9-BE8D-7A62763B6A94}" destId="{455908E8-5F9D-42AB-BB4D-2DBD632597DC}" srcOrd="0" destOrd="0" presId="urn:microsoft.com/office/officeart/2005/8/layout/hierarchy2#1"/>
    <dgm:cxn modelId="{88015990-8DDF-4F10-8A05-9F68302F5BF7}" type="presOf" srcId="{C20FB11B-8EDA-496D-9090-C1B3BC685A24}" destId="{373B37A4-7C61-401E-BB13-88D727D68AB8}" srcOrd="1" destOrd="0" presId="urn:microsoft.com/office/officeart/2005/8/layout/hierarchy2#1"/>
    <dgm:cxn modelId="{1E836591-EF32-4D99-969C-4929FB20CF1B}" type="presOf" srcId="{CB0B93D5-AFE3-4FE1-91FA-CA2CC2DF1F9C}" destId="{D7003983-8135-402E-BC25-FB54A6823DF2}" srcOrd="0" destOrd="0" presId="urn:microsoft.com/office/officeart/2005/8/layout/hierarchy2#1"/>
    <dgm:cxn modelId="{A41DD792-4C48-46F5-8779-BA03E777DAC6}" type="presOf" srcId="{A4B6F622-3726-4685-AE42-9C4EE7A36350}" destId="{1BAD9C3A-585D-475D-B99C-E19D1A492113}" srcOrd="0" destOrd="0" presId="urn:microsoft.com/office/officeart/2005/8/layout/hierarchy2#1"/>
    <dgm:cxn modelId="{A97BFB99-6F44-4FB9-AE7B-198E4B2EEEBD}" type="presOf" srcId="{CB0B93D5-AFE3-4FE1-91FA-CA2CC2DF1F9C}" destId="{84460ABF-322F-4BB4-8ECA-86BE4C8AC419}" srcOrd="1" destOrd="0" presId="urn:microsoft.com/office/officeart/2005/8/layout/hierarchy2#1"/>
    <dgm:cxn modelId="{5DFA0B9D-B476-4537-A6BC-AF519A8699D0}" type="presOf" srcId="{830F462E-9CA6-473E-A4CC-525899566674}" destId="{97C5C56C-41FD-45E7-BA45-027DBA5BA2E8}" srcOrd="0" destOrd="0" presId="urn:microsoft.com/office/officeart/2005/8/layout/hierarchy2#1"/>
    <dgm:cxn modelId="{F8CE6A9D-1286-4729-917B-69FAA23FEF12}" type="presOf" srcId="{2B9E20CE-123C-4F9F-AC6C-56A802518984}" destId="{B854492B-8F95-49EA-AA1D-3F5480B30848}" srcOrd="1" destOrd="0" presId="urn:microsoft.com/office/officeart/2005/8/layout/hierarchy2#1"/>
    <dgm:cxn modelId="{0BEC08A6-C3E0-48AE-A1B3-7EB1D7A56437}" srcId="{9429448A-6C0E-4B0C-92F4-D54461C47B2E}" destId="{EE375667-7355-40DC-A5C1-C03D80032455}" srcOrd="0" destOrd="0" parTransId="{A8A63CD2-5A43-46B1-BE5E-1D9EFB92DEC5}" sibTransId="{4532116A-8677-4E7B-8D4B-8FFD8C3403CF}"/>
    <dgm:cxn modelId="{1911E1A7-5C60-44B8-BA38-F73197084794}" type="presOf" srcId="{EDC50812-A82C-4457-8260-4BDDFF1AC088}" destId="{0ED1221C-6EB0-40B7-8F24-A99F883DF26B}" srcOrd="0" destOrd="0" presId="urn:microsoft.com/office/officeart/2005/8/layout/hierarchy2#1"/>
    <dgm:cxn modelId="{23496FA8-43A4-4477-8D90-B2E0699C9F2F}" type="presOf" srcId="{E7AA7722-201E-4C02-B1C6-235452F6430A}" destId="{C2402C93-8E41-49F7-9364-CE24C5E133AB}" srcOrd="0" destOrd="0" presId="urn:microsoft.com/office/officeart/2005/8/layout/hierarchy2#1"/>
    <dgm:cxn modelId="{4E69C4A8-11DB-444A-960A-9150B62FC959}" type="presOf" srcId="{58552909-84A9-45B4-A73B-1216D8D61C52}" destId="{2B094372-386F-44BF-8DB1-96C6B1EC0AFB}" srcOrd="0" destOrd="0" presId="urn:microsoft.com/office/officeart/2005/8/layout/hierarchy2#1"/>
    <dgm:cxn modelId="{431341AA-1E7D-47DE-A714-34E2C8B007C7}" type="presOf" srcId="{1DD91A37-C95A-4B07-BA2B-FEFFA7A1DA8C}" destId="{2A6CA159-92E4-4ED9-A179-A61A3E64631B}" srcOrd="1" destOrd="0" presId="urn:microsoft.com/office/officeart/2005/8/layout/hierarchy2#1"/>
    <dgm:cxn modelId="{F5BEB8AF-3291-4CDD-8D48-356280DB52E5}" type="presOf" srcId="{14D7D984-C45A-4850-9AFF-3B1E3D10845E}" destId="{5428379B-E0F3-4F4C-A9E6-43DED76ED49E}" srcOrd="0" destOrd="0" presId="urn:microsoft.com/office/officeart/2005/8/layout/hierarchy2#1"/>
    <dgm:cxn modelId="{54075DB1-FFEF-4BC9-A294-86389F81EAE5}" type="presOf" srcId="{64ACDC38-3F4A-4CAA-B39A-A17A3E66F522}" destId="{08699335-B62B-471B-907A-41EABC8AE66A}" srcOrd="0" destOrd="0" presId="urn:microsoft.com/office/officeart/2005/8/layout/hierarchy2#1"/>
    <dgm:cxn modelId="{6976A8B6-377C-457E-B543-1CF0E6AB3B21}" srcId="{2EB5A318-D3BA-465D-99C1-0572FA3E97BE}" destId="{9429448A-6C0E-4B0C-92F4-D54461C47B2E}" srcOrd="4" destOrd="0" parTransId="{1DD91A37-C95A-4B07-BA2B-FEFFA7A1DA8C}" sibTransId="{F17A625D-5B5E-4782-8AB3-26C68C28B72A}"/>
    <dgm:cxn modelId="{1EF789B7-E7FD-4686-8AEF-85D46503D302}" type="presOf" srcId="{77910241-8285-4C5B-A610-2E6A3FD6EDF2}" destId="{55166283-BBF9-42A1-92D9-148EB3FEA91A}" srcOrd="0" destOrd="0" presId="urn:microsoft.com/office/officeart/2005/8/layout/hierarchy2#1"/>
    <dgm:cxn modelId="{7B646FB9-8D6F-4BFC-8A79-C31FCCCD18C5}" type="presOf" srcId="{79AC0F16-CCC2-4F5C-80B2-49B33D41FA58}" destId="{D3E93035-674C-4DB6-A4C4-01ADAB1DEF80}" srcOrd="0" destOrd="0" presId="urn:microsoft.com/office/officeart/2005/8/layout/hierarchy2#1"/>
    <dgm:cxn modelId="{C8EB11BA-21A5-4F8E-8530-480B89FC3559}" type="presOf" srcId="{B6EF38CA-0353-425E-B7DC-8CF31727D818}" destId="{B0A84646-E96A-48FD-BD92-D6143ACA4523}" srcOrd="1" destOrd="0" presId="urn:microsoft.com/office/officeart/2005/8/layout/hierarchy2#1"/>
    <dgm:cxn modelId="{FE6921BE-DA91-4B8B-A7DE-7B011388587F}" srcId="{2EB5A318-D3BA-465D-99C1-0572FA3E97BE}" destId="{E19FE977-5D56-4644-B5CC-8E7259CDE3A6}" srcOrd="5" destOrd="0" parTransId="{E76EDDD7-CC3C-474B-8976-50C3A3B9BBFA}" sibTransId="{66B1BEA3-B4F7-4959-B162-73FAAB824552}"/>
    <dgm:cxn modelId="{20BB4EBF-E1BC-4E84-811E-6230B798C439}" srcId="{E19FE977-5D56-4644-B5CC-8E7259CDE3A6}" destId="{DE754A58-618F-4BC6-8A37-75B03F07AC65}" srcOrd="0" destOrd="0" parTransId="{4ACB6AE3-B2C5-487F-B6B2-4C71CBFF02D0}" sibTransId="{1A700106-E35E-4BF5-8D24-7F4CEC11554E}"/>
    <dgm:cxn modelId="{84960EC0-D99B-448A-AEDE-294CA86489D8}" type="presOf" srcId="{8E6CD86B-7D54-47E9-AA94-62C73F770C35}" destId="{97AF4357-2C09-4678-9709-A7F6CEA8211C}" srcOrd="0" destOrd="0" presId="urn:microsoft.com/office/officeart/2005/8/layout/hierarchy2#1"/>
    <dgm:cxn modelId="{0FE634C0-F36E-46C7-A400-8ECB22D344B4}" type="presOf" srcId="{DE754A58-618F-4BC6-8A37-75B03F07AC65}" destId="{8DDEC789-5CFF-483B-B021-399F9C4DFA49}" srcOrd="0" destOrd="0" presId="urn:microsoft.com/office/officeart/2005/8/layout/hierarchy2#1"/>
    <dgm:cxn modelId="{6ADDD1C5-73AF-4693-A602-C4B5170BF3FC}" type="presOf" srcId="{260F4A58-73C1-4AE1-B0DA-2876C210962B}" destId="{FD970A53-3922-47EF-9666-2F6562EC70C3}" srcOrd="0" destOrd="0" presId="urn:microsoft.com/office/officeart/2005/8/layout/hierarchy2#1"/>
    <dgm:cxn modelId="{171A46C8-3F90-43CE-AA5A-73C18F8F1DB3}" type="presOf" srcId="{4ACB6AE3-B2C5-487F-B6B2-4C71CBFF02D0}" destId="{C694A0D3-5EC8-4EDD-93AE-9BF7ABE65E8D}" srcOrd="0" destOrd="0" presId="urn:microsoft.com/office/officeart/2005/8/layout/hierarchy2#1"/>
    <dgm:cxn modelId="{F15A5DD0-CF52-4A66-A704-040926F7F26E}" srcId="{A4B6F622-3726-4685-AE42-9C4EE7A36350}" destId="{2EB5A318-D3BA-465D-99C1-0572FA3E97BE}" srcOrd="0" destOrd="0" parTransId="{80D5B956-8BD7-423B-8EF5-19BDFAD37789}" sibTransId="{63BAF09A-CFCA-4FEE-AE34-4456B200D41A}"/>
    <dgm:cxn modelId="{B971B5D0-084D-467B-BE7A-B23CEF8BC496}" srcId="{E19FE977-5D56-4644-B5CC-8E7259CDE3A6}" destId="{64ACDC38-3F4A-4CAA-B39A-A17A3E66F522}" srcOrd="1" destOrd="0" parTransId="{CB0B93D5-AFE3-4FE1-91FA-CA2CC2DF1F9C}" sibTransId="{8ED57AA2-0D1E-441C-9FB2-DAAEC941CB4D}"/>
    <dgm:cxn modelId="{8D36DCD1-8127-4A51-9832-8701044AEC0C}" srcId="{9B777439-4504-42EF-8967-D9D6AF9B6C4A}" destId="{1C7FA7AC-496C-4E8C-A2C6-498C71C9CB81}" srcOrd="0" destOrd="0" parTransId="{A62F6A59-344C-4860-952F-50945F7923D5}" sibTransId="{E87F5FBF-4FF4-45B3-9140-81361DB8A523}"/>
    <dgm:cxn modelId="{5CDA67D6-AE4E-4D1C-A1EB-EF1BBC1C7D50}" type="presOf" srcId="{8EE5AC19-0A8D-4FD3-A724-DE7F5FD01CF4}" destId="{CB108F0B-1FE4-47DA-AA8D-A50A9282908D}" srcOrd="1" destOrd="0" presId="urn:microsoft.com/office/officeart/2005/8/layout/hierarchy2#1"/>
    <dgm:cxn modelId="{00937FD7-91B9-4FB7-B480-DFA67D00F2E0}" type="presOf" srcId="{B41DF9AD-6099-4517-8E34-E3C58A359506}" destId="{9E94F404-F8D2-42C6-B1BB-324F5A9A7B80}" srcOrd="0" destOrd="0" presId="urn:microsoft.com/office/officeart/2005/8/layout/hierarchy2#1"/>
    <dgm:cxn modelId="{7C9BD3D8-4D55-4101-9222-B76779E0F9E8}" type="presOf" srcId="{9B777439-4504-42EF-8967-D9D6AF9B6C4A}" destId="{43930213-3756-4F8B-88A6-14F375014155}" srcOrd="0" destOrd="0" presId="urn:microsoft.com/office/officeart/2005/8/layout/hierarchy2#1"/>
    <dgm:cxn modelId="{016A28DB-54D2-4DAA-991C-6427D96A4392}" srcId="{2EB5A318-D3BA-465D-99C1-0572FA3E97BE}" destId="{11F0BF8B-1D16-4466-8BB5-20CC504C6BA4}" srcOrd="3" destOrd="0" parTransId="{77910241-8285-4C5B-A610-2E6A3FD6EDF2}" sibTransId="{A6B1EE8D-AA62-45A4-BA07-1E62113A434B}"/>
    <dgm:cxn modelId="{4D9F57DC-4840-4624-8BBE-A056758ED515}" srcId="{12E1016D-E2AA-4C70-8D5E-29A68BBF6E48}" destId="{B40B283E-EA2A-4981-A9B6-9A8248DAFA87}" srcOrd="0" destOrd="0" parTransId="{58552909-84A9-45B4-A73B-1216D8D61C52}" sibTransId="{15F4E156-2DCC-49E0-A9AD-599D7B7D1976}"/>
    <dgm:cxn modelId="{0FFF7FDF-56F3-482C-9D60-0C3941D96FDD}" type="presOf" srcId="{B6EF38CA-0353-425E-B7DC-8CF31727D818}" destId="{EDC3C498-CEB2-44EE-827E-EC80BA583385}" srcOrd="0" destOrd="0" presId="urn:microsoft.com/office/officeart/2005/8/layout/hierarchy2#1"/>
    <dgm:cxn modelId="{CE3AFFE0-8F66-4C45-82F7-801104916868}" type="presOf" srcId="{B1C92BE2-E985-43B5-8DFD-96E84645F815}" destId="{73F96228-6779-4BC4-AF93-F695534A01C9}" srcOrd="1" destOrd="0" presId="urn:microsoft.com/office/officeart/2005/8/layout/hierarchy2#1"/>
    <dgm:cxn modelId="{F33FD8E7-CBFE-4765-9DB3-B02323BD7B63}" type="presOf" srcId="{77910241-8285-4C5B-A610-2E6A3FD6EDF2}" destId="{DDA3EC7E-40A0-4E12-957C-7E0AA6448ED2}" srcOrd="1" destOrd="0" presId="urn:microsoft.com/office/officeart/2005/8/layout/hierarchy2#1"/>
    <dgm:cxn modelId="{0EE531EB-0D6B-4AF1-93D9-04E11416EBDB}" srcId="{9B777439-4504-42EF-8967-D9D6AF9B6C4A}" destId="{830F462E-9CA6-473E-A4CC-525899566674}" srcOrd="1" destOrd="0" parTransId="{39607AA7-445A-4010-983A-78329508B973}" sibTransId="{18334D09-38E1-46E0-8C9A-CFB86926C09D}"/>
    <dgm:cxn modelId="{50EA57EB-CCB1-4EEC-95C2-E4326A136C1C}" type="presOf" srcId="{DA9FC43F-4B4F-49B0-9D0E-E8F768B8D304}" destId="{6831B4BA-2EFE-4436-B0CC-6A4EA1966A1B}" srcOrd="0" destOrd="0" presId="urn:microsoft.com/office/officeart/2005/8/layout/hierarchy2#1"/>
    <dgm:cxn modelId="{E96C21ED-71AB-4BFD-B313-BCBA27F9EA0B}" type="presOf" srcId="{9E475A1E-8681-4B37-B928-D4D025282A2A}" destId="{D80B2C03-2815-47B2-860F-8E07AB739CCC}" srcOrd="0" destOrd="0" presId="urn:microsoft.com/office/officeart/2005/8/layout/hierarchy2#1"/>
    <dgm:cxn modelId="{BFBACBEF-41D0-49A2-BE6D-7CC117B9640A}" type="presOf" srcId="{D3F19286-9E0E-4F2E-83E5-6E6C8A265EA6}" destId="{FDE058F2-92FC-481A-B9C2-7FB24521E526}" srcOrd="0" destOrd="0" presId="urn:microsoft.com/office/officeart/2005/8/layout/hierarchy2#1"/>
    <dgm:cxn modelId="{F7D737F0-C471-4D2E-9D9A-C22565198C68}" type="presOf" srcId="{2B9E20CE-123C-4F9F-AC6C-56A802518984}" destId="{02600E7F-622A-4B36-AAFB-D4C9692741A4}" srcOrd="0" destOrd="0" presId="urn:microsoft.com/office/officeart/2005/8/layout/hierarchy2#1"/>
    <dgm:cxn modelId="{491742F5-717D-4941-AB21-9AB99C3C85C4}" type="presOf" srcId="{E19FE977-5D56-4644-B5CC-8E7259CDE3A6}" destId="{60178C65-5651-43B8-A1D2-8AB83F5CACC8}" srcOrd="0" destOrd="0" presId="urn:microsoft.com/office/officeart/2005/8/layout/hierarchy2#1"/>
    <dgm:cxn modelId="{640AF5FE-0B78-43F9-B395-B741352DE09E}" srcId="{2EB5A318-D3BA-465D-99C1-0572FA3E97BE}" destId="{260F4A58-73C1-4AE1-B0DA-2876C210962B}" srcOrd="0" destOrd="0" parTransId="{B1C92BE2-E985-43B5-8DFD-96E84645F815}" sibTransId="{58482D02-E010-4A5C-B0C1-105F77EEDE12}"/>
    <dgm:cxn modelId="{3E6C1F37-617D-4281-B025-F65EBFB8F01C}" type="presParOf" srcId="{1BAD9C3A-585D-475D-B99C-E19D1A492113}" destId="{91A72E67-9F4A-4E98-9180-072F47090C5D}" srcOrd="0" destOrd="0" presId="urn:microsoft.com/office/officeart/2005/8/layout/hierarchy2#1"/>
    <dgm:cxn modelId="{47930C31-79E4-4187-974B-460589C05CED}" type="presParOf" srcId="{91A72E67-9F4A-4E98-9180-072F47090C5D}" destId="{7AF81855-D957-48FD-B737-ADE0F6075C4C}" srcOrd="0" destOrd="0" presId="urn:microsoft.com/office/officeart/2005/8/layout/hierarchy2#1"/>
    <dgm:cxn modelId="{7C664E8D-F0FA-4085-B519-8E7CB7AB09E0}" type="presParOf" srcId="{91A72E67-9F4A-4E98-9180-072F47090C5D}" destId="{3181C30A-F918-417F-9808-3F760B9F4519}" srcOrd="1" destOrd="0" presId="urn:microsoft.com/office/officeart/2005/8/layout/hierarchy2#1"/>
    <dgm:cxn modelId="{1A69A2D8-71E5-4C6B-9216-B4814E5A813B}" type="presParOf" srcId="{3181C30A-F918-417F-9808-3F760B9F4519}" destId="{499C6BA4-4D0A-4798-9BFB-3A0E400133DC}" srcOrd="0" destOrd="0" presId="urn:microsoft.com/office/officeart/2005/8/layout/hierarchy2#1"/>
    <dgm:cxn modelId="{31690B9F-D029-4A70-91E4-7703A237AD74}" type="presParOf" srcId="{499C6BA4-4D0A-4798-9BFB-3A0E400133DC}" destId="{73F96228-6779-4BC4-AF93-F695534A01C9}" srcOrd="0" destOrd="0" presId="urn:microsoft.com/office/officeart/2005/8/layout/hierarchy2#1"/>
    <dgm:cxn modelId="{2C650A98-C043-4056-AC63-3E0E44E5769A}" type="presParOf" srcId="{3181C30A-F918-417F-9808-3F760B9F4519}" destId="{267E611B-E8DE-4053-B9A7-7B6A9A55C517}" srcOrd="1" destOrd="0" presId="urn:microsoft.com/office/officeart/2005/8/layout/hierarchy2#1"/>
    <dgm:cxn modelId="{A686B57A-D893-4F07-9CF6-B83ECE01C4C9}" type="presParOf" srcId="{267E611B-E8DE-4053-B9A7-7B6A9A55C517}" destId="{FD970A53-3922-47EF-9666-2F6562EC70C3}" srcOrd="0" destOrd="0" presId="urn:microsoft.com/office/officeart/2005/8/layout/hierarchy2#1"/>
    <dgm:cxn modelId="{B49525AD-A156-497E-A2C2-85AA26225216}" type="presParOf" srcId="{267E611B-E8DE-4053-B9A7-7B6A9A55C517}" destId="{1A73EFE5-4A8D-46D6-A3D4-13DCAC4AAB28}" srcOrd="1" destOrd="0" presId="urn:microsoft.com/office/officeart/2005/8/layout/hierarchy2#1"/>
    <dgm:cxn modelId="{6F2FD94B-DABD-401D-AE15-D66939F59291}" type="presParOf" srcId="{3181C30A-F918-417F-9808-3F760B9F4519}" destId="{BD9D7F80-2004-4FAA-A121-9BCE8E1C5537}" srcOrd="2" destOrd="0" presId="urn:microsoft.com/office/officeart/2005/8/layout/hierarchy2#1"/>
    <dgm:cxn modelId="{358D03FC-98C7-4884-8B12-81B80C4A17E1}" type="presParOf" srcId="{BD9D7F80-2004-4FAA-A121-9BCE8E1C5537}" destId="{1ADFAD68-7618-412D-96E2-262309B0B303}" srcOrd="0" destOrd="0" presId="urn:microsoft.com/office/officeart/2005/8/layout/hierarchy2#1"/>
    <dgm:cxn modelId="{4E0DCCEB-84DD-4D4D-8973-F67D1E57E0D9}" type="presParOf" srcId="{3181C30A-F918-417F-9808-3F760B9F4519}" destId="{5616E1DF-4B6A-4720-9895-3E634762CB7C}" srcOrd="3" destOrd="0" presId="urn:microsoft.com/office/officeart/2005/8/layout/hierarchy2#1"/>
    <dgm:cxn modelId="{2BC16C87-43AB-4D41-B43F-9F16F10D4E2D}" type="presParOf" srcId="{5616E1DF-4B6A-4720-9895-3E634762CB7C}" destId="{43930213-3756-4F8B-88A6-14F375014155}" srcOrd="0" destOrd="0" presId="urn:microsoft.com/office/officeart/2005/8/layout/hierarchy2#1"/>
    <dgm:cxn modelId="{EFC17E6B-97D7-4E56-9F88-B4A73264DE72}" type="presParOf" srcId="{5616E1DF-4B6A-4720-9895-3E634762CB7C}" destId="{FFFA3ED7-F274-42AF-A6D9-656A23102E5F}" srcOrd="1" destOrd="0" presId="urn:microsoft.com/office/officeart/2005/8/layout/hierarchy2#1"/>
    <dgm:cxn modelId="{9951CBF0-A7F1-4C5D-812A-377EB115F9C9}" type="presParOf" srcId="{FFFA3ED7-F274-42AF-A6D9-656A23102E5F}" destId="{6D45586F-65FD-409D-A3CB-725F1C699D23}" srcOrd="0" destOrd="0" presId="urn:microsoft.com/office/officeart/2005/8/layout/hierarchy2#1"/>
    <dgm:cxn modelId="{8781608D-662F-4287-8115-7DC6498C78CC}" type="presParOf" srcId="{6D45586F-65FD-409D-A3CB-725F1C699D23}" destId="{39963D90-F365-4056-851C-7F8A928D9CC4}" srcOrd="0" destOrd="0" presId="urn:microsoft.com/office/officeart/2005/8/layout/hierarchy2#1"/>
    <dgm:cxn modelId="{9EE14EDF-1B6A-4F06-BC23-A2B69AAF7929}" type="presParOf" srcId="{FFFA3ED7-F274-42AF-A6D9-656A23102E5F}" destId="{77255735-7690-4FEC-93B0-D906B5AB0521}" srcOrd="1" destOrd="0" presId="urn:microsoft.com/office/officeart/2005/8/layout/hierarchy2#1"/>
    <dgm:cxn modelId="{28CD913E-5A84-4AF1-8F0F-6E864FB6523E}" type="presParOf" srcId="{77255735-7690-4FEC-93B0-D906B5AB0521}" destId="{4A6593F0-EFCA-4AB9-86F3-2FD94A99C05C}" srcOrd="0" destOrd="0" presId="urn:microsoft.com/office/officeart/2005/8/layout/hierarchy2#1"/>
    <dgm:cxn modelId="{1A491D1E-068C-4A1E-8A7C-7F27564621D4}" type="presParOf" srcId="{77255735-7690-4FEC-93B0-D906B5AB0521}" destId="{F0A8EF77-8B59-4260-BB3B-16202321C1B9}" srcOrd="1" destOrd="0" presId="urn:microsoft.com/office/officeart/2005/8/layout/hierarchy2#1"/>
    <dgm:cxn modelId="{EEB69A82-2789-4FFF-A2F5-082977CEA5B1}" type="presParOf" srcId="{FFFA3ED7-F274-42AF-A6D9-656A23102E5F}" destId="{6ABCFC56-DFAB-49A0-ABFB-B55CA89F5CA2}" srcOrd="2" destOrd="0" presId="urn:microsoft.com/office/officeart/2005/8/layout/hierarchy2#1"/>
    <dgm:cxn modelId="{8403CDEC-E3DA-4620-A4BE-B67A998F9241}" type="presParOf" srcId="{6ABCFC56-DFAB-49A0-ABFB-B55CA89F5CA2}" destId="{312D6A0B-22AE-4F56-91BA-E1963034F710}" srcOrd="0" destOrd="0" presId="urn:microsoft.com/office/officeart/2005/8/layout/hierarchy2#1"/>
    <dgm:cxn modelId="{1843B2AE-6D14-4721-9139-1C5AD4B5BE2B}" type="presParOf" srcId="{FFFA3ED7-F274-42AF-A6D9-656A23102E5F}" destId="{73B5D45B-B24F-49DE-AAFF-B3FDA1DFEB67}" srcOrd="3" destOrd="0" presId="urn:microsoft.com/office/officeart/2005/8/layout/hierarchy2#1"/>
    <dgm:cxn modelId="{2D122C53-7C81-4F11-ADB1-A2AC335B5AF3}" type="presParOf" srcId="{73B5D45B-B24F-49DE-AAFF-B3FDA1DFEB67}" destId="{97C5C56C-41FD-45E7-BA45-027DBA5BA2E8}" srcOrd="0" destOrd="0" presId="urn:microsoft.com/office/officeart/2005/8/layout/hierarchy2#1"/>
    <dgm:cxn modelId="{2F5CE5F6-EFEB-4CE3-BCFA-3959B38FB4B5}" type="presParOf" srcId="{73B5D45B-B24F-49DE-AAFF-B3FDA1DFEB67}" destId="{17256C34-B0A6-40A3-BD74-1F31BBECF177}" srcOrd="1" destOrd="0" presId="urn:microsoft.com/office/officeart/2005/8/layout/hierarchy2#1"/>
    <dgm:cxn modelId="{A0D2266E-F275-4462-A69D-A3144747316E}" type="presParOf" srcId="{3181C30A-F918-417F-9808-3F760B9F4519}" destId="{C474CFA4-E427-4BDC-830F-81EEAC9DEA9D}" srcOrd="4" destOrd="0" presId="urn:microsoft.com/office/officeart/2005/8/layout/hierarchy2#1"/>
    <dgm:cxn modelId="{64961CFB-6025-4986-B707-37ACEA6EC573}" type="presParOf" srcId="{C474CFA4-E427-4BDC-830F-81EEAC9DEA9D}" destId="{373B37A4-7C61-401E-BB13-88D727D68AB8}" srcOrd="0" destOrd="0" presId="urn:microsoft.com/office/officeart/2005/8/layout/hierarchy2#1"/>
    <dgm:cxn modelId="{882C8ED3-E891-4C4B-8A08-64CF2E778EDC}" type="presParOf" srcId="{3181C30A-F918-417F-9808-3F760B9F4519}" destId="{28C465BE-1BE9-4189-B87A-4832A44BA682}" srcOrd="5" destOrd="0" presId="urn:microsoft.com/office/officeart/2005/8/layout/hierarchy2#1"/>
    <dgm:cxn modelId="{AEDA4C74-902E-4D56-8597-F6FF58E7D842}" type="presParOf" srcId="{28C465BE-1BE9-4189-B87A-4832A44BA682}" destId="{37228308-32C2-4828-9895-B5707DBF3C91}" srcOrd="0" destOrd="0" presId="urn:microsoft.com/office/officeart/2005/8/layout/hierarchy2#1"/>
    <dgm:cxn modelId="{1D8FB179-DEEE-431F-B32D-5CE249C9A48D}" type="presParOf" srcId="{28C465BE-1BE9-4189-B87A-4832A44BA682}" destId="{5CE72DD7-673D-47AA-879F-85975A937556}" srcOrd="1" destOrd="0" presId="urn:microsoft.com/office/officeart/2005/8/layout/hierarchy2#1"/>
    <dgm:cxn modelId="{D5854A47-4351-446E-8706-5892E364C75E}" type="presParOf" srcId="{5CE72DD7-673D-47AA-879F-85975A937556}" destId="{2B094372-386F-44BF-8DB1-96C6B1EC0AFB}" srcOrd="0" destOrd="0" presId="urn:microsoft.com/office/officeart/2005/8/layout/hierarchy2#1"/>
    <dgm:cxn modelId="{A4DB76A9-06E2-4955-BB58-A35ECABEB9FE}" type="presParOf" srcId="{2B094372-386F-44BF-8DB1-96C6B1EC0AFB}" destId="{8C5C09D0-2DFA-4FCD-A379-0264B34C2C04}" srcOrd="0" destOrd="0" presId="urn:microsoft.com/office/officeart/2005/8/layout/hierarchy2#1"/>
    <dgm:cxn modelId="{E15FAC1B-21A8-4529-BFA9-C452513EA382}" type="presParOf" srcId="{5CE72DD7-673D-47AA-879F-85975A937556}" destId="{7F441EEA-6A98-4EC0-9218-5AA1600C3023}" srcOrd="1" destOrd="0" presId="urn:microsoft.com/office/officeart/2005/8/layout/hierarchy2#1"/>
    <dgm:cxn modelId="{27AB549B-F4D0-4116-BB9F-5D8FE99D6516}" type="presParOf" srcId="{7F441EEA-6A98-4EC0-9218-5AA1600C3023}" destId="{F13E85EE-74CE-40F5-9429-3CFE062F22CF}" srcOrd="0" destOrd="0" presId="urn:microsoft.com/office/officeart/2005/8/layout/hierarchy2#1"/>
    <dgm:cxn modelId="{7805B690-1783-4F57-B28B-F2399BEF3C84}" type="presParOf" srcId="{7F441EEA-6A98-4EC0-9218-5AA1600C3023}" destId="{66E62D7D-05D5-43AC-B602-42FA128D66D9}" srcOrd="1" destOrd="0" presId="urn:microsoft.com/office/officeart/2005/8/layout/hierarchy2#1"/>
    <dgm:cxn modelId="{D6E72813-60E7-4F15-887D-4DDEE67C2E96}" type="presParOf" srcId="{5CE72DD7-673D-47AA-879F-85975A937556}" destId="{EDC3C498-CEB2-44EE-827E-EC80BA583385}" srcOrd="2" destOrd="0" presId="urn:microsoft.com/office/officeart/2005/8/layout/hierarchy2#1"/>
    <dgm:cxn modelId="{9CAA0039-1960-44AE-9E9F-28613191B7AF}" type="presParOf" srcId="{EDC3C498-CEB2-44EE-827E-EC80BA583385}" destId="{B0A84646-E96A-48FD-BD92-D6143ACA4523}" srcOrd="0" destOrd="0" presId="urn:microsoft.com/office/officeart/2005/8/layout/hierarchy2#1"/>
    <dgm:cxn modelId="{088AFCFA-CD50-4D96-8A8C-69ED1912603E}" type="presParOf" srcId="{5CE72DD7-673D-47AA-879F-85975A937556}" destId="{515C9DD3-46EF-4632-BB80-4EC4F3196BC7}" srcOrd="3" destOrd="0" presId="urn:microsoft.com/office/officeart/2005/8/layout/hierarchy2#1"/>
    <dgm:cxn modelId="{DDD8E72F-E49D-44F8-A617-C7F89FBB28BF}" type="presParOf" srcId="{515C9DD3-46EF-4632-BB80-4EC4F3196BC7}" destId="{455908E8-5F9D-42AB-BB4D-2DBD632597DC}" srcOrd="0" destOrd="0" presId="urn:microsoft.com/office/officeart/2005/8/layout/hierarchy2#1"/>
    <dgm:cxn modelId="{7AAEC402-3E7E-4357-AA06-DA075180B4B0}" type="presParOf" srcId="{515C9DD3-46EF-4632-BB80-4EC4F3196BC7}" destId="{9EBACA6F-5172-4249-B6B6-EF727C40ABE4}" srcOrd="1" destOrd="0" presId="urn:microsoft.com/office/officeart/2005/8/layout/hierarchy2#1"/>
    <dgm:cxn modelId="{81607D5A-63BB-4B34-8BB0-AE6CBBFA7C82}" type="presParOf" srcId="{5CE72DD7-673D-47AA-879F-85975A937556}" destId="{7677D98B-AD6A-4540-9E37-593E2676BC54}" srcOrd="4" destOrd="0" presId="urn:microsoft.com/office/officeart/2005/8/layout/hierarchy2#1"/>
    <dgm:cxn modelId="{D454880A-A008-41A7-BBEE-A56C93747135}" type="presParOf" srcId="{7677D98B-AD6A-4540-9E37-593E2676BC54}" destId="{CB108F0B-1FE4-47DA-AA8D-A50A9282908D}" srcOrd="0" destOrd="0" presId="urn:microsoft.com/office/officeart/2005/8/layout/hierarchy2#1"/>
    <dgm:cxn modelId="{6D4AAB18-6899-4F8B-A0C0-2FEB70A04C6D}" type="presParOf" srcId="{5CE72DD7-673D-47AA-879F-85975A937556}" destId="{11EB05E1-216B-43EF-B7A4-34E5B10B6B1C}" srcOrd="5" destOrd="0" presId="urn:microsoft.com/office/officeart/2005/8/layout/hierarchy2#1"/>
    <dgm:cxn modelId="{D8D9C93A-689C-41FF-B25B-E5DC794C2B39}" type="presParOf" srcId="{11EB05E1-216B-43EF-B7A4-34E5B10B6B1C}" destId="{B368BAEA-B4D2-4534-9943-DA27201939B4}" srcOrd="0" destOrd="0" presId="urn:microsoft.com/office/officeart/2005/8/layout/hierarchy2#1"/>
    <dgm:cxn modelId="{B4029D04-AE2B-40BC-8945-5E2B070D2DA6}" type="presParOf" srcId="{11EB05E1-216B-43EF-B7A4-34E5B10B6B1C}" destId="{063D5AD5-8922-47DE-A2BA-A43B8F506E74}" srcOrd="1" destOrd="0" presId="urn:microsoft.com/office/officeart/2005/8/layout/hierarchy2#1"/>
    <dgm:cxn modelId="{379FA26B-CED5-479E-8C9D-ECD455159B2E}" type="presParOf" srcId="{5CE72DD7-673D-47AA-879F-85975A937556}" destId="{FDE058F2-92FC-481A-B9C2-7FB24521E526}" srcOrd="6" destOrd="0" presId="urn:microsoft.com/office/officeart/2005/8/layout/hierarchy2#1"/>
    <dgm:cxn modelId="{6956C8E7-E99E-4DA6-98B5-29E406571EEB}" type="presParOf" srcId="{FDE058F2-92FC-481A-B9C2-7FB24521E526}" destId="{1CBE3549-C757-41B1-AD75-F5FC5DD3EE75}" srcOrd="0" destOrd="0" presId="urn:microsoft.com/office/officeart/2005/8/layout/hierarchy2#1"/>
    <dgm:cxn modelId="{38191C46-7B01-41CC-B6C7-D573C4440492}" type="presParOf" srcId="{5CE72DD7-673D-47AA-879F-85975A937556}" destId="{05E6818F-4DB8-413D-AEB1-02FDD882913B}" srcOrd="7" destOrd="0" presId="urn:microsoft.com/office/officeart/2005/8/layout/hierarchy2#1"/>
    <dgm:cxn modelId="{A614DECE-5DE6-4080-A406-02799C22A05A}" type="presParOf" srcId="{05E6818F-4DB8-413D-AEB1-02FDD882913B}" destId="{D80B2C03-2815-47B2-860F-8E07AB739CCC}" srcOrd="0" destOrd="0" presId="urn:microsoft.com/office/officeart/2005/8/layout/hierarchy2#1"/>
    <dgm:cxn modelId="{2892A799-2CD5-429F-AEF4-6BEA93B3B5F2}" type="presParOf" srcId="{05E6818F-4DB8-413D-AEB1-02FDD882913B}" destId="{F5055685-5034-4C11-8A11-C4CB44AA4177}" srcOrd="1" destOrd="0" presId="urn:microsoft.com/office/officeart/2005/8/layout/hierarchy2#1"/>
    <dgm:cxn modelId="{10DC5673-3E2A-4987-B6C6-FB4A57C2F73F}" type="presParOf" srcId="{3181C30A-F918-417F-9808-3F760B9F4519}" destId="{55166283-BBF9-42A1-92D9-148EB3FEA91A}" srcOrd="6" destOrd="0" presId="urn:microsoft.com/office/officeart/2005/8/layout/hierarchy2#1"/>
    <dgm:cxn modelId="{6C3A8A0C-15E1-48A3-A35D-329F701D40EF}" type="presParOf" srcId="{55166283-BBF9-42A1-92D9-148EB3FEA91A}" destId="{DDA3EC7E-40A0-4E12-957C-7E0AA6448ED2}" srcOrd="0" destOrd="0" presId="urn:microsoft.com/office/officeart/2005/8/layout/hierarchy2#1"/>
    <dgm:cxn modelId="{3A2B4EAB-8CD9-4FCF-8474-E45B82A93CA9}" type="presParOf" srcId="{3181C30A-F918-417F-9808-3F760B9F4519}" destId="{8C246DA1-002C-49BF-A135-57EF21482B9B}" srcOrd="7" destOrd="0" presId="urn:microsoft.com/office/officeart/2005/8/layout/hierarchy2#1"/>
    <dgm:cxn modelId="{466EFA20-3D0C-4B55-844F-95DA2A253F14}" type="presParOf" srcId="{8C246DA1-002C-49BF-A135-57EF21482B9B}" destId="{C9FB405E-4E4A-4365-96DB-D8A76D9103CF}" srcOrd="0" destOrd="0" presId="urn:microsoft.com/office/officeart/2005/8/layout/hierarchy2#1"/>
    <dgm:cxn modelId="{23E90BCA-1849-4020-9173-5525AA30C17C}" type="presParOf" srcId="{8C246DA1-002C-49BF-A135-57EF21482B9B}" destId="{AC601CF3-6649-47F2-AFEF-61ABE4348CA5}" srcOrd="1" destOrd="0" presId="urn:microsoft.com/office/officeart/2005/8/layout/hierarchy2#1"/>
    <dgm:cxn modelId="{0E33309B-641F-4F13-8107-137B8FE22ADA}" type="presParOf" srcId="{AC601CF3-6649-47F2-AFEF-61ABE4348CA5}" destId="{0ED1221C-6EB0-40B7-8F24-A99F883DF26B}" srcOrd="0" destOrd="0" presId="urn:microsoft.com/office/officeart/2005/8/layout/hierarchy2#1"/>
    <dgm:cxn modelId="{E6CDC8B9-165F-4000-9538-23E524DCB881}" type="presParOf" srcId="{0ED1221C-6EB0-40B7-8F24-A99F883DF26B}" destId="{24C8F8F5-25BA-4647-A51B-21E809744E24}" srcOrd="0" destOrd="0" presId="urn:microsoft.com/office/officeart/2005/8/layout/hierarchy2#1"/>
    <dgm:cxn modelId="{85628285-3815-4707-9A57-B49AAAED77E0}" type="presParOf" srcId="{AC601CF3-6649-47F2-AFEF-61ABE4348CA5}" destId="{47C4B3F6-9E95-485B-9E2B-402EB2F22B01}" srcOrd="1" destOrd="0" presId="urn:microsoft.com/office/officeart/2005/8/layout/hierarchy2#1"/>
    <dgm:cxn modelId="{D8ABA392-D618-4F30-93C3-3B72C34B518F}" type="presParOf" srcId="{47C4B3F6-9E95-485B-9E2B-402EB2F22B01}" destId="{97AF4357-2C09-4678-9709-A7F6CEA8211C}" srcOrd="0" destOrd="0" presId="urn:microsoft.com/office/officeart/2005/8/layout/hierarchy2#1"/>
    <dgm:cxn modelId="{8E689C99-ADBD-4E05-8FE3-A0B3F3A64ED0}" type="presParOf" srcId="{47C4B3F6-9E95-485B-9E2B-402EB2F22B01}" destId="{072EC0CF-45F9-4119-B733-3F6B5C031B20}" srcOrd="1" destOrd="0" presId="urn:microsoft.com/office/officeart/2005/8/layout/hierarchy2#1"/>
    <dgm:cxn modelId="{C0AB74B2-B12C-4D6F-B6D1-E3CE9AC83BA7}" type="presParOf" srcId="{AC601CF3-6649-47F2-AFEF-61ABE4348CA5}" destId="{88BECDBD-55CF-4DD7-8046-5A6B09E54A60}" srcOrd="2" destOrd="0" presId="urn:microsoft.com/office/officeart/2005/8/layout/hierarchy2#1"/>
    <dgm:cxn modelId="{D552450B-66A7-481D-9738-BB31674AB3B3}" type="presParOf" srcId="{88BECDBD-55CF-4DD7-8046-5A6B09E54A60}" destId="{721F01C9-D6BC-41F4-90B4-484E9F3E66C6}" srcOrd="0" destOrd="0" presId="urn:microsoft.com/office/officeart/2005/8/layout/hierarchy2#1"/>
    <dgm:cxn modelId="{94D5D6A8-3FDC-42C9-A46E-74010D09856B}" type="presParOf" srcId="{AC601CF3-6649-47F2-AFEF-61ABE4348CA5}" destId="{6BCD36CB-0ADC-49DE-B6B8-2D97CB6177E4}" srcOrd="3" destOrd="0" presId="urn:microsoft.com/office/officeart/2005/8/layout/hierarchy2#1"/>
    <dgm:cxn modelId="{C3002513-7DFF-403A-A340-0DDF20A48BB1}" type="presParOf" srcId="{6BCD36CB-0ADC-49DE-B6B8-2D97CB6177E4}" destId="{9E94F404-F8D2-42C6-B1BB-324F5A9A7B80}" srcOrd="0" destOrd="0" presId="urn:microsoft.com/office/officeart/2005/8/layout/hierarchy2#1"/>
    <dgm:cxn modelId="{070AFF58-2B93-4B25-B178-563460B28358}" type="presParOf" srcId="{6BCD36CB-0ADC-49DE-B6B8-2D97CB6177E4}" destId="{4785D2E4-EA96-4F19-9B58-C10F351370EB}" srcOrd="1" destOrd="0" presId="urn:microsoft.com/office/officeart/2005/8/layout/hierarchy2#1"/>
    <dgm:cxn modelId="{9EAE760A-9273-401E-8D51-94DC3F7DBA8D}" type="presParOf" srcId="{3181C30A-F918-417F-9808-3F760B9F4519}" destId="{1597A665-EAA2-4234-AAE2-D69F709BF7E1}" srcOrd="8" destOrd="0" presId="urn:microsoft.com/office/officeart/2005/8/layout/hierarchy2#1"/>
    <dgm:cxn modelId="{F6AFC66F-FCD9-499F-87A4-562CF9478C77}" type="presParOf" srcId="{1597A665-EAA2-4234-AAE2-D69F709BF7E1}" destId="{2A6CA159-92E4-4ED9-A179-A61A3E64631B}" srcOrd="0" destOrd="0" presId="urn:microsoft.com/office/officeart/2005/8/layout/hierarchy2#1"/>
    <dgm:cxn modelId="{3684F8ED-0F64-4510-9189-732891CD2D4D}" type="presParOf" srcId="{3181C30A-F918-417F-9808-3F760B9F4519}" destId="{B09FE230-1EFE-43AA-8883-DD7A3AC970B1}" srcOrd="9" destOrd="0" presId="urn:microsoft.com/office/officeart/2005/8/layout/hierarchy2#1"/>
    <dgm:cxn modelId="{225FC008-2E94-4B1F-8746-463A8B033F27}" type="presParOf" srcId="{B09FE230-1EFE-43AA-8883-DD7A3AC970B1}" destId="{F90FB96C-D7C7-4443-B4C0-E91C90349193}" srcOrd="0" destOrd="0" presId="urn:microsoft.com/office/officeart/2005/8/layout/hierarchy2#1"/>
    <dgm:cxn modelId="{1B10EFBF-45CF-43DD-9FF5-2D399BA10097}" type="presParOf" srcId="{B09FE230-1EFE-43AA-8883-DD7A3AC970B1}" destId="{00D77B44-5456-4A78-93DE-B3DB13AB6CDA}" srcOrd="1" destOrd="0" presId="urn:microsoft.com/office/officeart/2005/8/layout/hierarchy2#1"/>
    <dgm:cxn modelId="{F10CDE78-21C4-404B-9695-6DC41A9BAFAE}" type="presParOf" srcId="{00D77B44-5456-4A78-93DE-B3DB13AB6CDA}" destId="{CBD1350D-1D93-4D8A-8223-3A58894E7E00}" srcOrd="0" destOrd="0" presId="urn:microsoft.com/office/officeart/2005/8/layout/hierarchy2#1"/>
    <dgm:cxn modelId="{B12160EF-C3B7-45CB-8A65-95AC71D638EC}" type="presParOf" srcId="{CBD1350D-1D93-4D8A-8223-3A58894E7E00}" destId="{ABEB3561-B7AB-49D5-8542-6DE9F6ADB3E0}" srcOrd="0" destOrd="0" presId="urn:microsoft.com/office/officeart/2005/8/layout/hierarchy2#1"/>
    <dgm:cxn modelId="{5F8CA9CB-EFFA-4F6A-A706-AB96BB103F1C}" type="presParOf" srcId="{00D77B44-5456-4A78-93DE-B3DB13AB6CDA}" destId="{3255AE27-880E-4A8D-8022-5F344BC6030A}" srcOrd="1" destOrd="0" presId="urn:microsoft.com/office/officeart/2005/8/layout/hierarchy2#1"/>
    <dgm:cxn modelId="{4DBFA313-6C64-46AD-BD9A-0BCD87C6138A}" type="presParOf" srcId="{3255AE27-880E-4A8D-8022-5F344BC6030A}" destId="{CE022A55-EE62-48C6-8256-B6BA43170B8A}" srcOrd="0" destOrd="0" presId="urn:microsoft.com/office/officeart/2005/8/layout/hierarchy2#1"/>
    <dgm:cxn modelId="{988EDB47-E8BF-4EE4-B69E-9EEE11023515}" type="presParOf" srcId="{3255AE27-880E-4A8D-8022-5F344BC6030A}" destId="{66065EA1-B209-4907-A85F-2A03CF336901}" srcOrd="1" destOrd="0" presId="urn:microsoft.com/office/officeart/2005/8/layout/hierarchy2#1"/>
    <dgm:cxn modelId="{C4BA546C-A62A-465B-B97A-85CC9CA68D02}" type="presParOf" srcId="{00D77B44-5456-4A78-93DE-B3DB13AB6CDA}" destId="{7C7FA6D6-A81B-4178-9A82-5C3E03E1F0CE}" srcOrd="2" destOrd="0" presId="urn:microsoft.com/office/officeart/2005/8/layout/hierarchy2#1"/>
    <dgm:cxn modelId="{B671FD2F-0D13-4AC1-9EF0-7E10059FDE5F}" type="presParOf" srcId="{7C7FA6D6-A81B-4178-9A82-5C3E03E1F0CE}" destId="{2FA1E134-E6E3-40C7-AB8F-DEB276437319}" srcOrd="0" destOrd="0" presId="urn:microsoft.com/office/officeart/2005/8/layout/hierarchy2#1"/>
    <dgm:cxn modelId="{DEBFCE84-367B-4BF5-85DD-2DAC0C09737F}" type="presParOf" srcId="{00D77B44-5456-4A78-93DE-B3DB13AB6CDA}" destId="{D544726B-CCD1-4AF1-9CD7-81612C5D6857}" srcOrd="3" destOrd="0" presId="urn:microsoft.com/office/officeart/2005/8/layout/hierarchy2#1"/>
    <dgm:cxn modelId="{17D524F9-E61F-4031-9A7E-FA35FCC1ADE0}" type="presParOf" srcId="{D544726B-CCD1-4AF1-9CD7-81612C5D6857}" destId="{C2402C93-8E41-49F7-9364-CE24C5E133AB}" srcOrd="0" destOrd="0" presId="urn:microsoft.com/office/officeart/2005/8/layout/hierarchy2#1"/>
    <dgm:cxn modelId="{EFC91860-7BE9-4A83-9C0C-297BAFE22F10}" type="presParOf" srcId="{D544726B-CCD1-4AF1-9CD7-81612C5D6857}" destId="{1C1F0605-28CA-4AC5-BA9B-08BCA0CEADF1}" srcOrd="1" destOrd="0" presId="urn:microsoft.com/office/officeart/2005/8/layout/hierarchy2#1"/>
    <dgm:cxn modelId="{C7CF1B4A-9FA4-413A-BCFC-FC6492D34AD2}" type="presParOf" srcId="{3181C30A-F918-417F-9808-3F760B9F4519}" destId="{5D007BD7-4D29-43F0-A956-1BFBDC6AEC65}" srcOrd="10" destOrd="0" presId="urn:microsoft.com/office/officeart/2005/8/layout/hierarchy2#1"/>
    <dgm:cxn modelId="{A92A4A9D-F55C-4701-ABD2-7E98B45B734C}" type="presParOf" srcId="{5D007BD7-4D29-43F0-A956-1BFBDC6AEC65}" destId="{91DF9239-6A0F-4372-B0D9-EECD56C5B8C6}" srcOrd="0" destOrd="0" presId="urn:microsoft.com/office/officeart/2005/8/layout/hierarchy2#1"/>
    <dgm:cxn modelId="{F3217F89-B381-4518-BB6B-44A43214102F}" type="presParOf" srcId="{3181C30A-F918-417F-9808-3F760B9F4519}" destId="{B9BFB928-23DE-4670-858C-ACD0114F5346}" srcOrd="11" destOrd="0" presId="urn:microsoft.com/office/officeart/2005/8/layout/hierarchy2#1"/>
    <dgm:cxn modelId="{C0D6273B-4E10-4F48-9A32-C34196767E65}" type="presParOf" srcId="{B9BFB928-23DE-4670-858C-ACD0114F5346}" destId="{60178C65-5651-43B8-A1D2-8AB83F5CACC8}" srcOrd="0" destOrd="0" presId="urn:microsoft.com/office/officeart/2005/8/layout/hierarchy2#1"/>
    <dgm:cxn modelId="{235F5F12-B850-46A9-A1B2-3B38773E99A9}" type="presParOf" srcId="{B9BFB928-23DE-4670-858C-ACD0114F5346}" destId="{5DB7DB33-6558-493B-B432-448CECC6EF32}" srcOrd="1" destOrd="0" presId="urn:microsoft.com/office/officeart/2005/8/layout/hierarchy2#1"/>
    <dgm:cxn modelId="{6108DDB4-16A9-443F-8127-E90D48F8F627}" type="presParOf" srcId="{5DB7DB33-6558-493B-B432-448CECC6EF32}" destId="{C694A0D3-5EC8-4EDD-93AE-9BF7ABE65E8D}" srcOrd="0" destOrd="0" presId="urn:microsoft.com/office/officeart/2005/8/layout/hierarchy2#1"/>
    <dgm:cxn modelId="{8C1AF4CE-EB91-4820-A4A8-ED3A3D5C4902}" type="presParOf" srcId="{C694A0D3-5EC8-4EDD-93AE-9BF7ABE65E8D}" destId="{88BF1AC1-8A66-4DA0-B963-47B6157E8E96}" srcOrd="0" destOrd="0" presId="urn:microsoft.com/office/officeart/2005/8/layout/hierarchy2#1"/>
    <dgm:cxn modelId="{EE018E54-D7B4-4417-A59E-3FAA6A4E987A}" type="presParOf" srcId="{5DB7DB33-6558-493B-B432-448CECC6EF32}" destId="{6592D885-9218-4DA5-91DA-1E841173FA9A}" srcOrd="1" destOrd="0" presId="urn:microsoft.com/office/officeart/2005/8/layout/hierarchy2#1"/>
    <dgm:cxn modelId="{B8ED0DF4-3B7D-4638-9366-F7EF37BC6672}" type="presParOf" srcId="{6592D885-9218-4DA5-91DA-1E841173FA9A}" destId="{8DDEC789-5CFF-483B-B021-399F9C4DFA49}" srcOrd="0" destOrd="0" presId="urn:microsoft.com/office/officeart/2005/8/layout/hierarchy2#1"/>
    <dgm:cxn modelId="{5E9CE32C-EA66-4B36-B047-95420C38E792}" type="presParOf" srcId="{6592D885-9218-4DA5-91DA-1E841173FA9A}" destId="{79579FC8-0FBD-4FF3-8C9B-8313F0E15E3D}" srcOrd="1" destOrd="0" presId="urn:microsoft.com/office/officeart/2005/8/layout/hierarchy2#1"/>
    <dgm:cxn modelId="{1F3F3BD4-427C-434C-9025-33AE0C33BAB5}" type="presParOf" srcId="{5DB7DB33-6558-493B-B432-448CECC6EF32}" destId="{D7003983-8135-402E-BC25-FB54A6823DF2}" srcOrd="2" destOrd="0" presId="urn:microsoft.com/office/officeart/2005/8/layout/hierarchy2#1"/>
    <dgm:cxn modelId="{33EE6535-2539-4D44-9A6F-14806D48C6E0}" type="presParOf" srcId="{D7003983-8135-402E-BC25-FB54A6823DF2}" destId="{84460ABF-322F-4BB4-8ECA-86BE4C8AC419}" srcOrd="0" destOrd="0" presId="urn:microsoft.com/office/officeart/2005/8/layout/hierarchy2#1"/>
    <dgm:cxn modelId="{EEB447D6-2949-45B5-820C-17AEC31BBA2A}" type="presParOf" srcId="{5DB7DB33-6558-493B-B432-448CECC6EF32}" destId="{79673542-5B02-4F08-B08D-0B50196AFF92}" srcOrd="3" destOrd="0" presId="urn:microsoft.com/office/officeart/2005/8/layout/hierarchy2#1"/>
    <dgm:cxn modelId="{AC49D532-6D90-48C7-8478-522A6C7BA47C}" type="presParOf" srcId="{79673542-5B02-4F08-B08D-0B50196AFF92}" destId="{08699335-B62B-471B-907A-41EABC8AE66A}" srcOrd="0" destOrd="0" presId="urn:microsoft.com/office/officeart/2005/8/layout/hierarchy2#1"/>
    <dgm:cxn modelId="{B596E167-6367-4263-B641-CBD4E64D5EE2}" type="presParOf" srcId="{79673542-5B02-4F08-B08D-0B50196AFF92}" destId="{3CDA39F6-33C2-47BE-9806-203EC22CCC72}" srcOrd="1" destOrd="0" presId="urn:microsoft.com/office/officeart/2005/8/layout/hierarchy2#1"/>
    <dgm:cxn modelId="{92C97746-F0D6-4530-B924-741239D1C819}" type="presParOf" srcId="{3181C30A-F918-417F-9808-3F760B9F4519}" destId="{02600E7F-622A-4B36-AAFB-D4C9692741A4}" srcOrd="12" destOrd="0" presId="urn:microsoft.com/office/officeart/2005/8/layout/hierarchy2#1"/>
    <dgm:cxn modelId="{C4EA5C9D-DD48-47AA-BBFE-977E4D096507}" type="presParOf" srcId="{02600E7F-622A-4B36-AAFB-D4C9692741A4}" destId="{B854492B-8F95-49EA-AA1D-3F5480B30848}" srcOrd="0" destOrd="0" presId="urn:microsoft.com/office/officeart/2005/8/layout/hierarchy2#1"/>
    <dgm:cxn modelId="{8FCC6535-8531-40B9-8482-132E9EFEA806}" type="presParOf" srcId="{3181C30A-F918-417F-9808-3F760B9F4519}" destId="{74976D9D-76DE-43F6-9216-1A0DF57FF384}" srcOrd="13" destOrd="0" presId="urn:microsoft.com/office/officeart/2005/8/layout/hierarchy2#1"/>
    <dgm:cxn modelId="{B4191BAA-AD5A-4C82-8E17-B193417AE94F}" type="presParOf" srcId="{74976D9D-76DE-43F6-9216-1A0DF57FF384}" destId="{25CEF114-AEB0-4DB2-A5CF-93379CC0DBFD}" srcOrd="0" destOrd="0" presId="urn:microsoft.com/office/officeart/2005/8/layout/hierarchy2#1"/>
    <dgm:cxn modelId="{22FC2887-23C0-4BBE-9E1A-BC13218603DB}" type="presParOf" srcId="{74976D9D-76DE-43F6-9216-1A0DF57FF384}" destId="{940B5AF7-719C-489B-A6CF-2F5A27CE82A9}" srcOrd="1" destOrd="0" presId="urn:microsoft.com/office/officeart/2005/8/layout/hierarchy2#1"/>
    <dgm:cxn modelId="{10672867-D32B-4244-AB7C-E573A7D0D209}" type="presParOf" srcId="{3181C30A-F918-417F-9808-3F760B9F4519}" destId="{6831B4BA-2EFE-4436-B0CC-6A4EA1966A1B}" srcOrd="14" destOrd="0" presId="urn:microsoft.com/office/officeart/2005/8/layout/hierarchy2#1"/>
    <dgm:cxn modelId="{98454515-3BAF-442C-834E-BF4B63D80DF3}" type="presParOf" srcId="{6831B4BA-2EFE-4436-B0CC-6A4EA1966A1B}" destId="{1EC09DA4-18A9-4B40-9A77-BA5A9AD39194}" srcOrd="0" destOrd="0" presId="urn:microsoft.com/office/officeart/2005/8/layout/hierarchy2#1"/>
    <dgm:cxn modelId="{F9D6A378-1A47-4B3A-958C-3B5B929BBCDB}" type="presParOf" srcId="{3181C30A-F918-417F-9808-3F760B9F4519}" destId="{B56C2E75-553D-4881-9E8C-71869BB0907B}" srcOrd="15" destOrd="0" presId="urn:microsoft.com/office/officeart/2005/8/layout/hierarchy2#1"/>
    <dgm:cxn modelId="{4FC172E3-754F-45D1-B124-700328F67A09}" type="presParOf" srcId="{B56C2E75-553D-4881-9E8C-71869BB0907B}" destId="{48B1CA42-83A9-48B6-B18F-5311D9B07008}" srcOrd="0" destOrd="0" presId="urn:microsoft.com/office/officeart/2005/8/layout/hierarchy2#1"/>
    <dgm:cxn modelId="{FC463CD0-E241-4E13-BE59-FF178681FBDB}" type="presParOf" srcId="{B56C2E75-553D-4881-9E8C-71869BB0907B}" destId="{27248F2B-7BDC-4079-BB71-EBD522762A7E}" srcOrd="1" destOrd="0" presId="urn:microsoft.com/office/officeart/2005/8/layout/hierarchy2#1"/>
    <dgm:cxn modelId="{2652F552-C560-4AC3-9737-2B1D85E2D506}" type="presParOf" srcId="{3181C30A-F918-417F-9808-3F760B9F4519}" destId="{5428379B-E0F3-4F4C-A9E6-43DED76ED49E}" srcOrd="16" destOrd="0" presId="urn:microsoft.com/office/officeart/2005/8/layout/hierarchy2#1"/>
    <dgm:cxn modelId="{5500EE89-92FE-48CE-9ACB-BE525B5891FA}" type="presParOf" srcId="{5428379B-E0F3-4F4C-A9E6-43DED76ED49E}" destId="{9A5D975A-6C90-4288-B313-F963D21A4DD5}" srcOrd="0" destOrd="0" presId="urn:microsoft.com/office/officeart/2005/8/layout/hierarchy2#1"/>
    <dgm:cxn modelId="{02FA702A-7D61-4695-B900-B307492C042A}" type="presParOf" srcId="{3181C30A-F918-417F-9808-3F760B9F4519}" destId="{274B33E0-037C-4DE4-B810-25B8353E4E30}" srcOrd="17" destOrd="0" presId="urn:microsoft.com/office/officeart/2005/8/layout/hierarchy2#1"/>
    <dgm:cxn modelId="{DF1486D9-4604-4E93-9C01-BF868F24EA9C}" type="presParOf" srcId="{274B33E0-037C-4DE4-B810-25B8353E4E30}" destId="{D3E93035-674C-4DB6-A4C4-01ADAB1DEF80}" srcOrd="0" destOrd="0" presId="urn:microsoft.com/office/officeart/2005/8/layout/hierarchy2#1"/>
    <dgm:cxn modelId="{A021281D-89CE-446D-854A-0C344F8173C0}" type="presParOf" srcId="{274B33E0-037C-4DE4-B810-25B8353E4E30}" destId="{88FF799D-443C-4CE5-9391-3EDC70F5F9B3}"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E47BA-FF2E-4674-A1A9-AAD21321328F}" type="doc">
      <dgm:prSet loTypeId="urn:microsoft.com/office/officeart/2005/8/layout/architecture" loCatId="hierarchy" qsTypeId="urn:microsoft.com/office/officeart/2005/8/quickstyle/3d5#1" qsCatId="3D" csTypeId="urn:microsoft.com/office/officeart/2005/8/colors/colorful4#2" csCatId="colorful" phldr="1"/>
      <dgm:spPr/>
      <dgm:t>
        <a:bodyPr/>
        <a:lstStyle/>
        <a:p>
          <a:endParaRPr lang="zh-CN" altLang="en-US"/>
        </a:p>
      </dgm:t>
    </dgm:pt>
    <dgm:pt modelId="{2C009A2C-6DDF-4CB0-BC7B-D44BBCD46385}">
      <dgm:prSet phldrT="[文本]"/>
      <dgm:spPr/>
      <dgm:t>
        <a:bodyPr/>
        <a:lstStyle/>
        <a:p>
          <a:r>
            <a:rPr lang="en-US" altLang="zh-CN" dirty="0"/>
            <a:t>Model</a:t>
          </a:r>
          <a:endParaRPr lang="zh-CN" altLang="en-US" dirty="0"/>
        </a:p>
      </dgm:t>
    </dgm:pt>
    <dgm:pt modelId="{5810FF89-E6AE-4819-9837-60F5449B1ECD}" cxnId="{D49DD141-27C7-448E-9C01-A0E80CA84F3A}" type="parTrans">
      <dgm:prSet/>
      <dgm:spPr/>
      <dgm:t>
        <a:bodyPr/>
        <a:lstStyle/>
        <a:p>
          <a:endParaRPr lang="zh-CN" altLang="en-US"/>
        </a:p>
      </dgm:t>
    </dgm:pt>
    <dgm:pt modelId="{3CAA5E58-4865-463A-9923-D37E917A83FA}" cxnId="{D49DD141-27C7-448E-9C01-A0E80CA84F3A}" type="sibTrans">
      <dgm:prSet/>
      <dgm:spPr/>
      <dgm:t>
        <a:bodyPr/>
        <a:lstStyle/>
        <a:p>
          <a:endParaRPr lang="zh-CN" altLang="en-US"/>
        </a:p>
      </dgm:t>
    </dgm:pt>
    <dgm:pt modelId="{795B9E26-2C29-4A92-9884-AC87A5A19323}">
      <dgm:prSet phldrT="[文本]"/>
      <dgm:spPr/>
      <dgm:t>
        <a:bodyPr/>
        <a:lstStyle/>
        <a:p>
          <a:r>
            <a:rPr lang="en-US" altLang="zh-CN" dirty="0"/>
            <a:t>Controller</a:t>
          </a:r>
          <a:endParaRPr lang="zh-CN" altLang="en-US" dirty="0"/>
        </a:p>
      </dgm:t>
    </dgm:pt>
    <dgm:pt modelId="{3A08D4AF-720A-4A18-8216-102FE24B758A}" cxnId="{AE7A162D-43BF-4CA5-BDA7-EB99345AB078}" type="parTrans">
      <dgm:prSet/>
      <dgm:spPr/>
      <dgm:t>
        <a:bodyPr/>
        <a:lstStyle/>
        <a:p>
          <a:endParaRPr lang="zh-CN" altLang="en-US"/>
        </a:p>
      </dgm:t>
    </dgm:pt>
    <dgm:pt modelId="{1E1C6D93-4D38-42BA-A05F-4B4CF58B0837}" cxnId="{AE7A162D-43BF-4CA5-BDA7-EB99345AB078}" type="sibTrans">
      <dgm:prSet/>
      <dgm:spPr/>
      <dgm:t>
        <a:bodyPr/>
        <a:lstStyle/>
        <a:p>
          <a:endParaRPr lang="zh-CN" altLang="en-US"/>
        </a:p>
      </dgm:t>
    </dgm:pt>
    <dgm:pt modelId="{9BA619E1-8C47-4AA0-B9DC-47865B0425AF}">
      <dgm:prSet phldrT="[文本]"/>
      <dgm:spPr/>
      <dgm:t>
        <a:bodyPr/>
        <a:lstStyle/>
        <a:p>
          <a:r>
            <a:rPr lang="en-US" altLang="zh-CN" dirty="0"/>
            <a:t>View</a:t>
          </a:r>
          <a:endParaRPr lang="zh-CN" altLang="en-US" dirty="0"/>
        </a:p>
      </dgm:t>
    </dgm:pt>
    <dgm:pt modelId="{548CA51C-2377-4AB3-87FC-BF9C994220F8}" cxnId="{CBE75380-C571-4B87-A7E2-8ED45A75EF42}" type="parTrans">
      <dgm:prSet/>
      <dgm:spPr/>
      <dgm:t>
        <a:bodyPr/>
        <a:lstStyle/>
        <a:p>
          <a:endParaRPr lang="zh-CN" altLang="en-US"/>
        </a:p>
      </dgm:t>
    </dgm:pt>
    <dgm:pt modelId="{7D33D511-2C7C-4002-B524-4D5AA177CA6D}" cxnId="{CBE75380-C571-4B87-A7E2-8ED45A75EF42}" type="sibTrans">
      <dgm:prSet/>
      <dgm:spPr/>
      <dgm:t>
        <a:bodyPr/>
        <a:lstStyle/>
        <a:p>
          <a:endParaRPr lang="zh-CN" altLang="en-US"/>
        </a:p>
      </dgm:t>
    </dgm:pt>
    <dgm:pt modelId="{1B954A54-B33D-443B-BB34-E13EBF99F34B}" type="pres">
      <dgm:prSet presAssocID="{5BEE47BA-FF2E-4674-A1A9-AAD21321328F}" presName="Name0" presStyleCnt="0">
        <dgm:presLayoutVars>
          <dgm:chPref val="1"/>
          <dgm:dir/>
          <dgm:animOne val="branch"/>
          <dgm:animLvl val="lvl"/>
          <dgm:resizeHandles/>
        </dgm:presLayoutVars>
      </dgm:prSet>
      <dgm:spPr/>
    </dgm:pt>
    <dgm:pt modelId="{2AD32C71-A010-4395-B79A-4B55A77A926B}" type="pres">
      <dgm:prSet presAssocID="{2C009A2C-6DDF-4CB0-BC7B-D44BBCD46385}" presName="vertOne" presStyleCnt="0"/>
      <dgm:spPr/>
    </dgm:pt>
    <dgm:pt modelId="{003BD03B-B175-49FE-ADED-2E90F3475C70}" type="pres">
      <dgm:prSet presAssocID="{2C009A2C-6DDF-4CB0-BC7B-D44BBCD46385}" presName="txOne" presStyleLbl="node0" presStyleIdx="0" presStyleCnt="1">
        <dgm:presLayoutVars>
          <dgm:chPref val="3"/>
        </dgm:presLayoutVars>
      </dgm:prSet>
      <dgm:spPr/>
    </dgm:pt>
    <dgm:pt modelId="{18A6222F-C6A5-4C38-AB3E-820D54B3C04A}" type="pres">
      <dgm:prSet presAssocID="{2C009A2C-6DDF-4CB0-BC7B-D44BBCD46385}" presName="parTransOne" presStyleCnt="0"/>
      <dgm:spPr/>
    </dgm:pt>
    <dgm:pt modelId="{CDBA36BB-3E7C-48F2-8E3A-CBFE15B6E320}" type="pres">
      <dgm:prSet presAssocID="{2C009A2C-6DDF-4CB0-BC7B-D44BBCD46385}" presName="horzOne" presStyleCnt="0"/>
      <dgm:spPr/>
    </dgm:pt>
    <dgm:pt modelId="{3D291F1E-7AA2-42BA-BAEA-9D0031974DE0}" type="pres">
      <dgm:prSet presAssocID="{795B9E26-2C29-4A92-9884-AC87A5A19323}" presName="vertTwo" presStyleCnt="0"/>
      <dgm:spPr/>
    </dgm:pt>
    <dgm:pt modelId="{70A06D3E-AE94-4105-B6A9-205335B5AC33}" type="pres">
      <dgm:prSet presAssocID="{795B9E26-2C29-4A92-9884-AC87A5A19323}" presName="txTwo" presStyleLbl="node2" presStyleIdx="0" presStyleCnt="1">
        <dgm:presLayoutVars>
          <dgm:chPref val="3"/>
        </dgm:presLayoutVars>
      </dgm:prSet>
      <dgm:spPr/>
    </dgm:pt>
    <dgm:pt modelId="{2DCA377A-2AD5-41E5-9BE2-05DF6C3A8FFD}" type="pres">
      <dgm:prSet presAssocID="{795B9E26-2C29-4A92-9884-AC87A5A19323}" presName="parTransTwo" presStyleCnt="0"/>
      <dgm:spPr/>
    </dgm:pt>
    <dgm:pt modelId="{1514ABED-0D71-48F3-8220-2E51D6E03CD5}" type="pres">
      <dgm:prSet presAssocID="{795B9E26-2C29-4A92-9884-AC87A5A19323}" presName="horzTwo" presStyleCnt="0"/>
      <dgm:spPr/>
    </dgm:pt>
    <dgm:pt modelId="{F6A5FA11-EA74-4D8D-AE4B-5221AC9A1B49}" type="pres">
      <dgm:prSet presAssocID="{9BA619E1-8C47-4AA0-B9DC-47865B0425AF}" presName="vertThree" presStyleCnt="0"/>
      <dgm:spPr/>
    </dgm:pt>
    <dgm:pt modelId="{8A613693-BE12-4A36-9473-CF7E2971AB11}" type="pres">
      <dgm:prSet presAssocID="{9BA619E1-8C47-4AA0-B9DC-47865B0425AF}" presName="txThree" presStyleLbl="node3" presStyleIdx="0" presStyleCnt="1">
        <dgm:presLayoutVars>
          <dgm:chPref val="3"/>
        </dgm:presLayoutVars>
      </dgm:prSet>
      <dgm:spPr/>
    </dgm:pt>
    <dgm:pt modelId="{542CF3FB-A642-4CAB-B9B1-FF30E3540F0A}" type="pres">
      <dgm:prSet presAssocID="{9BA619E1-8C47-4AA0-B9DC-47865B0425AF}" presName="horzThree" presStyleCnt="0"/>
      <dgm:spPr/>
    </dgm:pt>
  </dgm:ptLst>
  <dgm:cxnLst>
    <dgm:cxn modelId="{AE7A162D-43BF-4CA5-BDA7-EB99345AB078}" srcId="{2C009A2C-6DDF-4CB0-BC7B-D44BBCD46385}" destId="{795B9E26-2C29-4A92-9884-AC87A5A19323}" srcOrd="0" destOrd="0" parTransId="{3A08D4AF-720A-4A18-8216-102FE24B758A}" sibTransId="{1E1C6D93-4D38-42BA-A05F-4B4CF58B0837}"/>
    <dgm:cxn modelId="{A9D78E39-A68B-434A-96B3-3668241EF906}" type="presOf" srcId="{9BA619E1-8C47-4AA0-B9DC-47865B0425AF}" destId="{8A613693-BE12-4A36-9473-CF7E2971AB11}" srcOrd="0" destOrd="0" presId="urn:microsoft.com/office/officeart/2005/8/layout/architecture"/>
    <dgm:cxn modelId="{D49DD141-27C7-448E-9C01-A0E80CA84F3A}" srcId="{5BEE47BA-FF2E-4674-A1A9-AAD21321328F}" destId="{2C009A2C-6DDF-4CB0-BC7B-D44BBCD46385}" srcOrd="0" destOrd="0" parTransId="{5810FF89-E6AE-4819-9837-60F5449B1ECD}" sibTransId="{3CAA5E58-4865-463A-9923-D37E917A83FA}"/>
    <dgm:cxn modelId="{4D7ED37D-5126-4C27-82EE-D109A0B0F7F3}" type="presOf" srcId="{795B9E26-2C29-4A92-9884-AC87A5A19323}" destId="{70A06D3E-AE94-4105-B6A9-205335B5AC33}" srcOrd="0" destOrd="0" presId="urn:microsoft.com/office/officeart/2005/8/layout/architecture"/>
    <dgm:cxn modelId="{CBE75380-C571-4B87-A7E2-8ED45A75EF42}" srcId="{795B9E26-2C29-4A92-9884-AC87A5A19323}" destId="{9BA619E1-8C47-4AA0-B9DC-47865B0425AF}" srcOrd="0" destOrd="0" parTransId="{548CA51C-2377-4AB3-87FC-BF9C994220F8}" sibTransId="{7D33D511-2C7C-4002-B524-4D5AA177CA6D}"/>
    <dgm:cxn modelId="{DB5E4EB6-968C-4CFE-BADF-1F6075AF515B}" type="presOf" srcId="{2C009A2C-6DDF-4CB0-BC7B-D44BBCD46385}" destId="{003BD03B-B175-49FE-ADED-2E90F3475C70}" srcOrd="0" destOrd="0" presId="urn:microsoft.com/office/officeart/2005/8/layout/architecture"/>
    <dgm:cxn modelId="{35D25EE9-7C31-4416-834B-C67D310F5AE5}" type="presOf" srcId="{5BEE47BA-FF2E-4674-A1A9-AAD21321328F}" destId="{1B954A54-B33D-443B-BB34-E13EBF99F34B}" srcOrd="0" destOrd="0" presId="urn:microsoft.com/office/officeart/2005/8/layout/architecture"/>
    <dgm:cxn modelId="{C0DA20AF-65F4-4B78-8068-7B997B775422}" type="presParOf" srcId="{1B954A54-B33D-443B-BB34-E13EBF99F34B}" destId="{2AD32C71-A010-4395-B79A-4B55A77A926B}" srcOrd="0" destOrd="0" presId="urn:microsoft.com/office/officeart/2005/8/layout/architecture"/>
    <dgm:cxn modelId="{CF02848B-2DE6-4E64-8DC4-970FFA577F85}" type="presParOf" srcId="{2AD32C71-A010-4395-B79A-4B55A77A926B}" destId="{003BD03B-B175-49FE-ADED-2E90F3475C70}" srcOrd="0" destOrd="0" presId="urn:microsoft.com/office/officeart/2005/8/layout/architecture"/>
    <dgm:cxn modelId="{49D57247-921D-4765-8D3E-C6BC6AE294EC}" type="presParOf" srcId="{2AD32C71-A010-4395-B79A-4B55A77A926B}" destId="{18A6222F-C6A5-4C38-AB3E-820D54B3C04A}" srcOrd="1" destOrd="0" presId="urn:microsoft.com/office/officeart/2005/8/layout/architecture"/>
    <dgm:cxn modelId="{FDDB8E81-44E6-475E-BD2A-0F0426C693E9}" type="presParOf" srcId="{2AD32C71-A010-4395-B79A-4B55A77A926B}" destId="{CDBA36BB-3E7C-48F2-8E3A-CBFE15B6E320}" srcOrd="2" destOrd="0" presId="urn:microsoft.com/office/officeart/2005/8/layout/architecture"/>
    <dgm:cxn modelId="{CC5134DC-A4DC-4101-97D8-DF6059AE1D9C}" type="presParOf" srcId="{CDBA36BB-3E7C-48F2-8E3A-CBFE15B6E320}" destId="{3D291F1E-7AA2-42BA-BAEA-9D0031974DE0}" srcOrd="0" destOrd="0" presId="urn:microsoft.com/office/officeart/2005/8/layout/architecture"/>
    <dgm:cxn modelId="{4565CE52-C87C-45B4-B92E-73D73911C53C}" type="presParOf" srcId="{3D291F1E-7AA2-42BA-BAEA-9D0031974DE0}" destId="{70A06D3E-AE94-4105-B6A9-205335B5AC33}" srcOrd="0" destOrd="0" presId="urn:microsoft.com/office/officeart/2005/8/layout/architecture"/>
    <dgm:cxn modelId="{447A20FB-E66C-49B4-8D49-0B6F7865B291}" type="presParOf" srcId="{3D291F1E-7AA2-42BA-BAEA-9D0031974DE0}" destId="{2DCA377A-2AD5-41E5-9BE2-05DF6C3A8FFD}" srcOrd="1" destOrd="0" presId="urn:microsoft.com/office/officeart/2005/8/layout/architecture"/>
    <dgm:cxn modelId="{ADAC5040-7565-4DCB-8EC6-CC1B698D3058}" type="presParOf" srcId="{3D291F1E-7AA2-42BA-BAEA-9D0031974DE0}" destId="{1514ABED-0D71-48F3-8220-2E51D6E03CD5}" srcOrd="2" destOrd="0" presId="urn:microsoft.com/office/officeart/2005/8/layout/architecture"/>
    <dgm:cxn modelId="{4390DF0C-165E-4874-B75E-A0C09AF40EC6}" type="presParOf" srcId="{1514ABED-0D71-48F3-8220-2E51D6E03CD5}" destId="{F6A5FA11-EA74-4D8D-AE4B-5221AC9A1B49}" srcOrd="0" destOrd="0" presId="urn:microsoft.com/office/officeart/2005/8/layout/architecture"/>
    <dgm:cxn modelId="{BD9DD37B-F93E-41CF-BC3A-4047B1324827}" type="presParOf" srcId="{F6A5FA11-EA74-4D8D-AE4B-5221AC9A1B49}" destId="{8A613693-BE12-4A36-9473-CF7E2971AB11}" srcOrd="0" destOrd="0" presId="urn:microsoft.com/office/officeart/2005/8/layout/architecture"/>
    <dgm:cxn modelId="{AA712873-7C04-430C-A3C7-BB042F6501D9}" type="presParOf" srcId="{F6A5FA11-EA74-4D8D-AE4B-5221AC9A1B49}" destId="{542CF3FB-A642-4CAB-B9B1-FF30E3540F0A}" srcOrd="1" destOrd="0" presId="urn:microsoft.com/office/officeart/2005/8/layout/architectur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292CA8-DD26-4C79-98D6-83FBCF6B2A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79DF63-6B95-444A-A989-D1EB3878F362}">
      <dgm:prSet phldrT="[文本]" custT="1"/>
      <dgm:spPr/>
      <dgm:t>
        <a:bodyPr/>
        <a:lstStyle/>
        <a:p>
          <a:r>
            <a:rPr lang="zh-CN" altLang="en-US" sz="2400" dirty="0"/>
            <a:t>可用性</a:t>
          </a:r>
        </a:p>
      </dgm:t>
    </dgm:pt>
    <dgm:pt modelId="{B455D3D4-8D40-43B8-873F-B93E623A08A2}" cxnId="{3B2BF428-02DC-4A17-B306-7BE1B2537401}" type="parTrans">
      <dgm:prSet/>
      <dgm:spPr/>
      <dgm:t>
        <a:bodyPr/>
        <a:lstStyle/>
        <a:p>
          <a:endParaRPr lang="zh-CN" altLang="en-US" sz="2800"/>
        </a:p>
      </dgm:t>
    </dgm:pt>
    <dgm:pt modelId="{7B2AE76F-B2EE-4DEA-81FA-4F6FA0AFF333}" cxnId="{3B2BF428-02DC-4A17-B306-7BE1B2537401}" type="sibTrans">
      <dgm:prSet/>
      <dgm:spPr/>
      <dgm:t>
        <a:bodyPr/>
        <a:lstStyle/>
        <a:p>
          <a:endParaRPr lang="zh-CN" altLang="en-US" sz="2800"/>
        </a:p>
      </dgm:t>
    </dgm:pt>
    <dgm:pt modelId="{9EF1CAE3-88BA-4BD4-BBDA-FAEF500464AF}">
      <dgm:prSet phldrT="[文本]" custT="1"/>
      <dgm:spPr/>
      <dgm:t>
        <a:bodyPr/>
        <a:lstStyle/>
        <a:p>
          <a:r>
            <a:rPr lang="zh-CN" altLang="en-US" sz="1800" dirty="0"/>
            <a:t>可用性的关注点</a:t>
          </a:r>
        </a:p>
      </dgm:t>
    </dgm:pt>
    <dgm:pt modelId="{40D8327C-E159-48EE-8670-AB0A37C40435}" cxnId="{33C10CA3-39FB-438C-81FE-EBED71A511D3}" type="parTrans">
      <dgm:prSet custT="1"/>
      <dgm:spPr/>
      <dgm:t>
        <a:bodyPr/>
        <a:lstStyle/>
        <a:p>
          <a:endParaRPr lang="zh-CN" altLang="en-US" sz="900"/>
        </a:p>
      </dgm:t>
    </dgm:pt>
    <dgm:pt modelId="{502D8AEF-48E4-4AC6-ABF4-55704085C65F}" cxnId="{33C10CA3-39FB-438C-81FE-EBED71A511D3}" type="sibTrans">
      <dgm:prSet/>
      <dgm:spPr/>
      <dgm:t>
        <a:bodyPr/>
        <a:lstStyle/>
        <a:p>
          <a:endParaRPr lang="zh-CN" altLang="en-US" sz="2800"/>
        </a:p>
      </dgm:t>
    </dgm:pt>
    <dgm:pt modelId="{F9605922-A127-47A8-AA1F-827D81173F07}">
      <dgm:prSet phldrT="[文本]" custT="1"/>
      <dgm:spPr/>
      <dgm:t>
        <a:bodyPr/>
        <a:lstStyle/>
        <a:p>
          <a:r>
            <a:rPr lang="zh-CN" altLang="en-US" sz="1600" dirty="0"/>
            <a:t>提升可用性的策略</a:t>
          </a:r>
        </a:p>
      </dgm:t>
    </dgm:pt>
    <dgm:pt modelId="{17510D24-B3AE-40F2-B3DA-E930F2D9A762}" cxnId="{35B700FE-4FE8-46FC-8169-0238DB3AA053}" type="parTrans">
      <dgm:prSet custT="1"/>
      <dgm:spPr/>
      <dgm:t>
        <a:bodyPr/>
        <a:lstStyle/>
        <a:p>
          <a:endParaRPr lang="zh-CN" altLang="en-US" sz="900"/>
        </a:p>
      </dgm:t>
    </dgm:pt>
    <dgm:pt modelId="{D2970588-24AE-48EC-9EB0-62B362E5F396}" cxnId="{35B700FE-4FE8-46FC-8169-0238DB3AA053}" type="sibTrans">
      <dgm:prSet/>
      <dgm:spPr/>
      <dgm:t>
        <a:bodyPr/>
        <a:lstStyle/>
        <a:p>
          <a:endParaRPr lang="zh-CN" altLang="en-US" sz="2800"/>
        </a:p>
      </dgm:t>
    </dgm:pt>
    <dgm:pt modelId="{7E784216-C613-4ABB-A602-468C5FB341E6}">
      <dgm:prSet custT="1"/>
      <dgm:spPr/>
      <dgm:t>
        <a:bodyPr/>
        <a:lstStyle/>
        <a:p>
          <a:r>
            <a:rPr lang="zh-CN" altLang="en-US" sz="1800" dirty="0"/>
            <a:t>故障</a:t>
          </a:r>
        </a:p>
      </dgm:t>
    </dgm:pt>
    <dgm:pt modelId="{7DEA8757-B94F-48CF-9D43-4C788D3FFE8F}" cxnId="{94DB292E-3B35-4288-9487-0946A75B8160}" type="parTrans">
      <dgm:prSet custT="1"/>
      <dgm:spPr/>
      <dgm:t>
        <a:bodyPr/>
        <a:lstStyle/>
        <a:p>
          <a:endParaRPr lang="zh-CN" altLang="en-US" sz="800"/>
        </a:p>
      </dgm:t>
    </dgm:pt>
    <dgm:pt modelId="{391F6A18-D8B8-441B-B5D3-84A20399FF15}" cxnId="{94DB292E-3B35-4288-9487-0946A75B8160}" type="sibTrans">
      <dgm:prSet/>
      <dgm:spPr/>
      <dgm:t>
        <a:bodyPr/>
        <a:lstStyle/>
        <a:p>
          <a:endParaRPr lang="zh-CN" altLang="en-US" sz="2800"/>
        </a:p>
      </dgm:t>
    </dgm:pt>
    <dgm:pt modelId="{769AC345-60A5-4A9F-AC0B-82CF830140EA}">
      <dgm:prSet custT="1"/>
      <dgm:spPr/>
      <dgm:t>
        <a:bodyPr/>
        <a:lstStyle/>
        <a:p>
          <a:r>
            <a:rPr lang="zh-CN" altLang="en-US" sz="1600" dirty="0"/>
            <a:t>故障检测</a:t>
          </a:r>
        </a:p>
      </dgm:t>
    </dgm:pt>
    <dgm:pt modelId="{DC738E54-C9CF-44E7-B15F-66D8B59F9AE7}" cxnId="{E2E6B9CD-A368-4C7C-A074-7000CEBC180B}" type="parTrans">
      <dgm:prSet custT="1"/>
      <dgm:spPr/>
      <dgm:t>
        <a:bodyPr/>
        <a:lstStyle/>
        <a:p>
          <a:endParaRPr lang="zh-CN" altLang="en-US" sz="1050"/>
        </a:p>
      </dgm:t>
    </dgm:pt>
    <dgm:pt modelId="{77094524-CD08-4178-A6B4-536014CA8495}" cxnId="{E2E6B9CD-A368-4C7C-A074-7000CEBC180B}" type="sibTrans">
      <dgm:prSet/>
      <dgm:spPr/>
      <dgm:t>
        <a:bodyPr/>
        <a:lstStyle/>
        <a:p>
          <a:endParaRPr lang="zh-CN" altLang="en-US" sz="2800"/>
        </a:p>
      </dgm:t>
    </dgm:pt>
    <dgm:pt modelId="{E8BFE477-B69D-4A1F-BFDF-534546E0975E}">
      <dgm:prSet custT="1"/>
      <dgm:spPr/>
      <dgm:t>
        <a:bodyPr/>
        <a:lstStyle/>
        <a:p>
          <a:r>
            <a:rPr lang="zh-CN" altLang="en-US" sz="1600" dirty="0"/>
            <a:t>故障恢复</a:t>
          </a:r>
        </a:p>
      </dgm:t>
    </dgm:pt>
    <dgm:pt modelId="{DCAB6C45-5716-4CE2-8502-ED9A84922A1D}" cxnId="{12123BFA-AE5C-4F68-8167-1D53E88433D4}" type="parTrans">
      <dgm:prSet custT="1"/>
      <dgm:spPr/>
      <dgm:t>
        <a:bodyPr/>
        <a:lstStyle/>
        <a:p>
          <a:endParaRPr lang="zh-CN" altLang="en-US" sz="800"/>
        </a:p>
      </dgm:t>
    </dgm:pt>
    <dgm:pt modelId="{EF72975C-AE32-475A-851F-611C58DB96BF}" cxnId="{12123BFA-AE5C-4F68-8167-1D53E88433D4}" type="sibTrans">
      <dgm:prSet/>
      <dgm:spPr/>
      <dgm:t>
        <a:bodyPr/>
        <a:lstStyle/>
        <a:p>
          <a:endParaRPr lang="zh-CN" altLang="en-US" sz="2800"/>
        </a:p>
      </dgm:t>
    </dgm:pt>
    <dgm:pt modelId="{F4D2AC02-ECCE-4CB9-8F1C-18C151BC1616}">
      <dgm:prSet custT="1"/>
      <dgm:spPr/>
      <dgm:t>
        <a:bodyPr/>
        <a:lstStyle/>
        <a:p>
          <a:r>
            <a:rPr lang="zh-CN" altLang="en-US" sz="1600" dirty="0"/>
            <a:t>故障避免</a:t>
          </a:r>
        </a:p>
      </dgm:t>
    </dgm:pt>
    <dgm:pt modelId="{30F36212-1147-4398-9681-2A65104255C4}" cxnId="{3A99C68D-77DD-46A1-8955-69B2BF9A29A1}" type="parTrans">
      <dgm:prSet custT="1"/>
      <dgm:spPr/>
      <dgm:t>
        <a:bodyPr/>
        <a:lstStyle/>
        <a:p>
          <a:endParaRPr lang="zh-CN" altLang="en-US" sz="1050"/>
        </a:p>
      </dgm:t>
    </dgm:pt>
    <dgm:pt modelId="{1E53473F-7F89-4A5C-9395-F1233614399E}" cxnId="{3A99C68D-77DD-46A1-8955-69B2BF9A29A1}" type="sibTrans">
      <dgm:prSet/>
      <dgm:spPr/>
      <dgm:t>
        <a:bodyPr/>
        <a:lstStyle/>
        <a:p>
          <a:endParaRPr lang="zh-CN" altLang="en-US" sz="2800"/>
        </a:p>
      </dgm:t>
    </dgm:pt>
    <dgm:pt modelId="{5E4887E4-E537-472A-A690-BFE05D866510}">
      <dgm:prSet custT="1"/>
      <dgm:spPr/>
      <dgm:t>
        <a:bodyPr/>
        <a:lstStyle/>
        <a:p>
          <a:r>
            <a:rPr lang="zh-CN" altLang="en-US" sz="1600" b="0" dirty="0"/>
            <a:t>心跳（定期）</a:t>
          </a:r>
          <a:endParaRPr lang="en-US" altLang="zh-CN" sz="1600" dirty="0"/>
        </a:p>
      </dgm:t>
    </dgm:pt>
    <dgm:pt modelId="{DAEF6E4B-F8FA-41F0-BDF9-75CBEC29D479}" cxnId="{51960071-69EF-4DEF-B552-3929AC9038AA}" type="parTrans">
      <dgm:prSet custT="1"/>
      <dgm:spPr/>
      <dgm:t>
        <a:bodyPr/>
        <a:lstStyle/>
        <a:p>
          <a:endParaRPr lang="zh-CN" altLang="en-US" sz="800"/>
        </a:p>
      </dgm:t>
    </dgm:pt>
    <dgm:pt modelId="{2DBDA5E9-BC61-4FB2-8484-A01D2EE056B7}" cxnId="{51960071-69EF-4DEF-B552-3929AC9038AA}" type="sibTrans">
      <dgm:prSet/>
      <dgm:spPr/>
      <dgm:t>
        <a:bodyPr/>
        <a:lstStyle/>
        <a:p>
          <a:endParaRPr lang="zh-CN" altLang="en-US" sz="2800"/>
        </a:p>
      </dgm:t>
    </dgm:pt>
    <dgm:pt modelId="{26512182-BD24-40E7-80CE-2AB9AC186E3C}">
      <dgm:prSet custT="1"/>
      <dgm:spPr/>
      <dgm:t>
        <a:bodyPr/>
        <a:lstStyle/>
        <a:p>
          <a:r>
            <a:rPr lang="en-US" sz="1600" b="0" dirty="0"/>
            <a:t>Ping/echo</a:t>
          </a:r>
          <a:r>
            <a:rPr lang="zh-CN" altLang="en-US" sz="1600" b="0" dirty="0"/>
            <a:t>（不定期）</a:t>
          </a:r>
          <a:endParaRPr lang="en-US" altLang="zh-CN" sz="1600" dirty="0"/>
        </a:p>
      </dgm:t>
    </dgm:pt>
    <dgm:pt modelId="{2DCA5531-FDDB-4859-80A4-053F8603BC9C}" cxnId="{B2176D7A-E666-4003-8BDA-594C93629D85}" type="parTrans">
      <dgm:prSet custT="1"/>
      <dgm:spPr/>
      <dgm:t>
        <a:bodyPr/>
        <a:lstStyle/>
        <a:p>
          <a:endParaRPr lang="zh-CN" altLang="en-US" sz="800"/>
        </a:p>
      </dgm:t>
    </dgm:pt>
    <dgm:pt modelId="{93FB75CD-5C5A-4B29-A76E-4AE0CDF369E0}" cxnId="{B2176D7A-E666-4003-8BDA-594C93629D85}" type="sibTrans">
      <dgm:prSet/>
      <dgm:spPr/>
      <dgm:t>
        <a:bodyPr/>
        <a:lstStyle/>
        <a:p>
          <a:endParaRPr lang="zh-CN" altLang="en-US" sz="2800"/>
        </a:p>
      </dgm:t>
    </dgm:pt>
    <dgm:pt modelId="{0E5ABC95-1B04-4915-AA70-7203B1D93906}">
      <dgm:prSet custT="1"/>
      <dgm:spPr/>
      <dgm:t>
        <a:bodyPr/>
        <a:lstStyle/>
        <a:p>
          <a:r>
            <a:rPr lang="zh-CN" altLang="en-US" sz="1600" dirty="0"/>
            <a:t>异常</a:t>
          </a:r>
        </a:p>
      </dgm:t>
    </dgm:pt>
    <dgm:pt modelId="{F5700EDF-2D4E-4140-A661-2F9C8E7477E6}" cxnId="{748D2602-BAA8-493E-BACE-23F8709C58EF}" type="parTrans">
      <dgm:prSet custT="1"/>
      <dgm:spPr/>
      <dgm:t>
        <a:bodyPr/>
        <a:lstStyle/>
        <a:p>
          <a:endParaRPr lang="zh-CN" altLang="en-US" sz="800"/>
        </a:p>
      </dgm:t>
    </dgm:pt>
    <dgm:pt modelId="{0434287A-9D2D-4B9E-B745-E8F6685570A5}" cxnId="{748D2602-BAA8-493E-BACE-23F8709C58EF}" type="sibTrans">
      <dgm:prSet/>
      <dgm:spPr/>
      <dgm:t>
        <a:bodyPr/>
        <a:lstStyle/>
        <a:p>
          <a:endParaRPr lang="zh-CN" altLang="en-US" sz="2800"/>
        </a:p>
      </dgm:t>
    </dgm:pt>
    <dgm:pt modelId="{F0EA2D8D-A4A7-44CD-8F88-4CC00F84A64E}">
      <dgm:prSet custT="1"/>
      <dgm:spPr/>
      <dgm:t>
        <a:bodyPr/>
        <a:lstStyle/>
        <a:p>
          <a:r>
            <a:rPr lang="zh-CN" altLang="en-US" sz="1600" dirty="0"/>
            <a:t>主动冗余</a:t>
          </a:r>
        </a:p>
      </dgm:t>
    </dgm:pt>
    <dgm:pt modelId="{AD8376DB-2E00-4FD9-A927-00E47EBE807F}" cxnId="{C784E6DF-3475-4689-953D-6761B047B0F9}" type="parTrans">
      <dgm:prSet custT="1"/>
      <dgm:spPr/>
      <dgm:t>
        <a:bodyPr/>
        <a:lstStyle/>
        <a:p>
          <a:endParaRPr lang="zh-CN" altLang="en-US" sz="800"/>
        </a:p>
      </dgm:t>
    </dgm:pt>
    <dgm:pt modelId="{84E23B4E-1292-46BC-8BFC-C96514FFD29E}" cxnId="{C784E6DF-3475-4689-953D-6761B047B0F9}" type="sibTrans">
      <dgm:prSet/>
      <dgm:spPr/>
      <dgm:t>
        <a:bodyPr/>
        <a:lstStyle/>
        <a:p>
          <a:endParaRPr lang="zh-CN" altLang="en-US" sz="2800"/>
        </a:p>
      </dgm:t>
    </dgm:pt>
    <dgm:pt modelId="{C3906836-ED5E-4B9E-B978-ECCBD469CFBA}">
      <dgm:prSet custT="1"/>
      <dgm:spPr/>
      <dgm:t>
        <a:bodyPr/>
        <a:lstStyle/>
        <a:p>
          <a:r>
            <a:rPr lang="zh-CN" altLang="en-US" sz="1600" dirty="0"/>
            <a:t>被动冗余</a:t>
          </a:r>
        </a:p>
      </dgm:t>
    </dgm:pt>
    <dgm:pt modelId="{C4E2F200-F349-482F-82AD-FC1E750CF78C}" cxnId="{473B1B3D-ACB8-43A6-82DC-A9FF4D9AEEA7}" type="parTrans">
      <dgm:prSet custT="1"/>
      <dgm:spPr/>
      <dgm:t>
        <a:bodyPr/>
        <a:lstStyle/>
        <a:p>
          <a:endParaRPr lang="zh-CN" altLang="en-US" sz="800"/>
        </a:p>
      </dgm:t>
    </dgm:pt>
    <dgm:pt modelId="{49766235-7D4F-4136-BFB3-0E3DC6DB8D55}" cxnId="{473B1B3D-ACB8-43A6-82DC-A9FF4D9AEEA7}" type="sibTrans">
      <dgm:prSet/>
      <dgm:spPr/>
      <dgm:t>
        <a:bodyPr/>
        <a:lstStyle/>
        <a:p>
          <a:endParaRPr lang="zh-CN" altLang="en-US" sz="2800"/>
        </a:p>
      </dgm:t>
    </dgm:pt>
    <dgm:pt modelId="{E9A5995A-BDE5-453A-ADB0-45BF920FF0E3}">
      <dgm:prSet custT="1"/>
      <dgm:spPr/>
      <dgm:t>
        <a:bodyPr/>
        <a:lstStyle/>
        <a:p>
          <a:r>
            <a:rPr lang="zh-CN" altLang="en-US" sz="1600" dirty="0"/>
            <a:t>内测</a:t>
          </a:r>
        </a:p>
      </dgm:t>
    </dgm:pt>
    <dgm:pt modelId="{4DBE8305-1564-4C82-B8C4-6FE2E02F03E9}" cxnId="{28A33748-45AA-4C9B-8565-89EEC6B172DD}" type="parTrans">
      <dgm:prSet custT="1"/>
      <dgm:spPr/>
      <dgm:t>
        <a:bodyPr/>
        <a:lstStyle/>
        <a:p>
          <a:endParaRPr lang="zh-CN" altLang="en-US" sz="800"/>
        </a:p>
      </dgm:t>
    </dgm:pt>
    <dgm:pt modelId="{6797FA39-F813-4D7E-8DC8-E99232B0174F}" cxnId="{28A33748-45AA-4C9B-8565-89EEC6B172DD}" type="sibTrans">
      <dgm:prSet/>
      <dgm:spPr/>
      <dgm:t>
        <a:bodyPr/>
        <a:lstStyle/>
        <a:p>
          <a:endParaRPr lang="zh-CN" altLang="en-US" sz="2800"/>
        </a:p>
      </dgm:t>
    </dgm:pt>
    <dgm:pt modelId="{F3F45A55-DA07-4593-B7B4-64C263F7BCAD}">
      <dgm:prSet custT="1"/>
      <dgm:spPr/>
      <dgm:t>
        <a:bodyPr/>
        <a:lstStyle/>
        <a:p>
          <a:r>
            <a:rPr lang="zh-CN" altLang="en-US" sz="1600" dirty="0"/>
            <a:t>检查点回滚</a:t>
          </a:r>
        </a:p>
      </dgm:t>
    </dgm:pt>
    <dgm:pt modelId="{B8027E7E-7089-4E79-BF9F-FC365A5C3D3E}" cxnId="{96584B69-C328-48E6-AF8F-72B8AA788920}" type="parTrans">
      <dgm:prSet custT="1"/>
      <dgm:spPr/>
      <dgm:t>
        <a:bodyPr/>
        <a:lstStyle/>
        <a:p>
          <a:endParaRPr lang="zh-CN" altLang="en-US" sz="800"/>
        </a:p>
      </dgm:t>
    </dgm:pt>
    <dgm:pt modelId="{0A62A389-B6AA-4AAD-906F-4958FE03BEED}" cxnId="{96584B69-C328-48E6-AF8F-72B8AA788920}" type="sibTrans">
      <dgm:prSet/>
      <dgm:spPr/>
      <dgm:t>
        <a:bodyPr/>
        <a:lstStyle/>
        <a:p>
          <a:endParaRPr lang="zh-CN" altLang="en-US" sz="2800"/>
        </a:p>
      </dgm:t>
    </dgm:pt>
    <dgm:pt modelId="{56B05447-FDB4-4B24-A363-37781AFC9482}">
      <dgm:prSet custT="1"/>
      <dgm:spPr/>
      <dgm:t>
        <a:bodyPr/>
        <a:lstStyle/>
        <a:p>
          <a:r>
            <a:rPr lang="zh-CN" altLang="en-US" sz="1600" dirty="0"/>
            <a:t>服务下线</a:t>
          </a:r>
        </a:p>
      </dgm:t>
    </dgm:pt>
    <dgm:pt modelId="{206427B2-5540-47FC-8980-CD37F6D0FDB6}" cxnId="{876F5B89-88D3-44DF-BB1E-BF658327F111}" type="parTrans">
      <dgm:prSet custT="1"/>
      <dgm:spPr/>
      <dgm:t>
        <a:bodyPr/>
        <a:lstStyle/>
        <a:p>
          <a:endParaRPr lang="zh-CN" altLang="en-US" sz="800"/>
        </a:p>
      </dgm:t>
    </dgm:pt>
    <dgm:pt modelId="{4401EBCE-E823-40F8-81C9-EBE50CC5D25E}" cxnId="{876F5B89-88D3-44DF-BB1E-BF658327F111}" type="sibTrans">
      <dgm:prSet/>
      <dgm:spPr/>
      <dgm:t>
        <a:bodyPr/>
        <a:lstStyle/>
        <a:p>
          <a:endParaRPr lang="zh-CN" altLang="en-US" sz="2800"/>
        </a:p>
      </dgm:t>
    </dgm:pt>
    <dgm:pt modelId="{489D4CE2-5D28-4D05-A66D-3C0E63C810F0}">
      <dgm:prSet custT="1"/>
      <dgm:spPr/>
      <dgm:t>
        <a:bodyPr/>
        <a:lstStyle/>
        <a:p>
          <a:r>
            <a:rPr lang="zh-CN" altLang="en-US" sz="1600" dirty="0"/>
            <a:t>事务</a:t>
          </a:r>
        </a:p>
      </dgm:t>
    </dgm:pt>
    <dgm:pt modelId="{4C30B87C-FA3F-420F-BA78-A4DDC82B85A9}" cxnId="{EC8FD348-74A2-411B-9E06-F655E7095E5E}" type="parTrans">
      <dgm:prSet custT="1"/>
      <dgm:spPr/>
      <dgm:t>
        <a:bodyPr/>
        <a:lstStyle/>
        <a:p>
          <a:endParaRPr lang="zh-CN" altLang="en-US" sz="800"/>
        </a:p>
      </dgm:t>
    </dgm:pt>
    <dgm:pt modelId="{137BEB48-00F4-42DC-9110-DF6E73D7A96F}" cxnId="{EC8FD348-74A2-411B-9E06-F655E7095E5E}" type="sibTrans">
      <dgm:prSet/>
      <dgm:spPr/>
      <dgm:t>
        <a:bodyPr/>
        <a:lstStyle/>
        <a:p>
          <a:endParaRPr lang="zh-CN" altLang="en-US" sz="2800"/>
        </a:p>
      </dgm:t>
    </dgm:pt>
    <dgm:pt modelId="{3A862A7C-3072-4F2D-9968-935D06CBCD56}">
      <dgm:prSet custT="1"/>
      <dgm:spPr/>
      <dgm:t>
        <a:bodyPr/>
        <a:lstStyle/>
        <a:p>
          <a:r>
            <a:rPr lang="zh-CN" altLang="en-US" sz="1600" dirty="0"/>
            <a:t>进程监控</a:t>
          </a:r>
        </a:p>
      </dgm:t>
    </dgm:pt>
    <dgm:pt modelId="{A794869B-1592-48ED-B817-F6D163669EE7}" cxnId="{1770DA22-38D4-427F-8E47-927BCA8E773F}" type="parTrans">
      <dgm:prSet custT="1"/>
      <dgm:spPr/>
      <dgm:t>
        <a:bodyPr/>
        <a:lstStyle/>
        <a:p>
          <a:endParaRPr lang="zh-CN" altLang="en-US" sz="800"/>
        </a:p>
      </dgm:t>
    </dgm:pt>
    <dgm:pt modelId="{B861990B-8906-4451-B852-A34B05686D18}" cxnId="{1770DA22-38D4-427F-8E47-927BCA8E773F}" type="sibTrans">
      <dgm:prSet/>
      <dgm:spPr/>
      <dgm:t>
        <a:bodyPr/>
        <a:lstStyle/>
        <a:p>
          <a:endParaRPr lang="zh-CN" altLang="en-US" sz="2800"/>
        </a:p>
      </dgm:t>
    </dgm:pt>
    <dgm:pt modelId="{0F4BEBF5-535A-42F4-80AD-EB2BF3BB498F}" type="pres">
      <dgm:prSet presAssocID="{8A292CA8-DD26-4C79-98D6-83FBCF6B2A42}" presName="diagram" presStyleCnt="0">
        <dgm:presLayoutVars>
          <dgm:chPref val="1"/>
          <dgm:dir/>
          <dgm:animOne val="branch"/>
          <dgm:animLvl val="lvl"/>
          <dgm:resizeHandles val="exact"/>
        </dgm:presLayoutVars>
      </dgm:prSet>
      <dgm:spPr/>
    </dgm:pt>
    <dgm:pt modelId="{FE869692-F42A-4297-9B2C-3565B0375CEE}" type="pres">
      <dgm:prSet presAssocID="{F779DF63-6B95-444A-A989-D1EB3878F362}" presName="root1" presStyleCnt="0"/>
      <dgm:spPr/>
    </dgm:pt>
    <dgm:pt modelId="{3B8765B7-7CCB-40B3-B8F2-D6774AF2E057}" type="pres">
      <dgm:prSet presAssocID="{F779DF63-6B95-444A-A989-D1EB3878F362}" presName="LevelOneTextNode" presStyleLbl="node0" presStyleIdx="0" presStyleCnt="1" custScaleX="196814" custScaleY="188380">
        <dgm:presLayoutVars>
          <dgm:chPref val="3"/>
        </dgm:presLayoutVars>
      </dgm:prSet>
      <dgm:spPr/>
    </dgm:pt>
    <dgm:pt modelId="{BC429E60-0697-40F4-96F9-0738C02E7CC0}" type="pres">
      <dgm:prSet presAssocID="{F779DF63-6B95-444A-A989-D1EB3878F362}" presName="level2hierChild" presStyleCnt="0"/>
      <dgm:spPr/>
    </dgm:pt>
    <dgm:pt modelId="{8CE6FB9C-6A2B-47E8-9538-3B76CD9A7C2F}" type="pres">
      <dgm:prSet presAssocID="{40D8327C-E159-48EE-8670-AB0A37C40435}" presName="conn2-1" presStyleLbl="parChTrans1D2" presStyleIdx="0" presStyleCnt="2"/>
      <dgm:spPr/>
    </dgm:pt>
    <dgm:pt modelId="{FBBBD61F-0541-42CD-A1A1-CE4B8319A596}" type="pres">
      <dgm:prSet presAssocID="{40D8327C-E159-48EE-8670-AB0A37C40435}" presName="connTx" presStyleLbl="parChTrans1D2" presStyleIdx="0" presStyleCnt="2"/>
      <dgm:spPr/>
    </dgm:pt>
    <dgm:pt modelId="{2E241F04-0110-4050-853D-B4771A7DF21B}" type="pres">
      <dgm:prSet presAssocID="{9EF1CAE3-88BA-4BD4-BBDA-FAEF500464AF}" presName="root2" presStyleCnt="0"/>
      <dgm:spPr/>
    </dgm:pt>
    <dgm:pt modelId="{CE5A0F7D-259B-4B5F-80D3-4BF4B7254863}" type="pres">
      <dgm:prSet presAssocID="{9EF1CAE3-88BA-4BD4-BBDA-FAEF500464AF}" presName="LevelTwoTextNode" presStyleLbl="node2" presStyleIdx="0" presStyleCnt="2" custScaleX="209395">
        <dgm:presLayoutVars>
          <dgm:chPref val="3"/>
        </dgm:presLayoutVars>
      </dgm:prSet>
      <dgm:spPr/>
    </dgm:pt>
    <dgm:pt modelId="{BD153C3A-3995-4134-8FF5-9763A100DA0B}" type="pres">
      <dgm:prSet presAssocID="{9EF1CAE3-88BA-4BD4-BBDA-FAEF500464AF}" presName="level3hierChild" presStyleCnt="0"/>
      <dgm:spPr/>
    </dgm:pt>
    <dgm:pt modelId="{55932088-2C8D-4144-A39D-71C3D0B937C8}" type="pres">
      <dgm:prSet presAssocID="{7DEA8757-B94F-48CF-9D43-4C788D3FFE8F}" presName="conn2-1" presStyleLbl="parChTrans1D3" presStyleIdx="0" presStyleCnt="4"/>
      <dgm:spPr/>
    </dgm:pt>
    <dgm:pt modelId="{69C24927-F7B3-4252-8F6F-95F71714A7DC}" type="pres">
      <dgm:prSet presAssocID="{7DEA8757-B94F-48CF-9D43-4C788D3FFE8F}" presName="connTx" presStyleLbl="parChTrans1D3" presStyleIdx="0" presStyleCnt="4"/>
      <dgm:spPr/>
    </dgm:pt>
    <dgm:pt modelId="{DBE5DB9E-2259-4020-8582-73772781CBE1}" type="pres">
      <dgm:prSet presAssocID="{7E784216-C613-4ABB-A602-468C5FB341E6}" presName="root2" presStyleCnt="0"/>
      <dgm:spPr/>
    </dgm:pt>
    <dgm:pt modelId="{634684F8-FE91-4D48-89F7-B19C7F6CE71F}" type="pres">
      <dgm:prSet presAssocID="{7E784216-C613-4ABB-A602-468C5FB341E6}" presName="LevelTwoTextNode" presStyleLbl="node3" presStyleIdx="0" presStyleCnt="4" custScaleX="162377">
        <dgm:presLayoutVars>
          <dgm:chPref val="3"/>
        </dgm:presLayoutVars>
      </dgm:prSet>
      <dgm:spPr/>
    </dgm:pt>
    <dgm:pt modelId="{E55DB0C0-CAE0-4C74-A013-15369E64C169}" type="pres">
      <dgm:prSet presAssocID="{7E784216-C613-4ABB-A602-468C5FB341E6}" presName="level3hierChild" presStyleCnt="0"/>
      <dgm:spPr/>
    </dgm:pt>
    <dgm:pt modelId="{BFB71E62-835B-4282-9DCB-532E0AF5B505}" type="pres">
      <dgm:prSet presAssocID="{17510D24-B3AE-40F2-B3DA-E930F2D9A762}" presName="conn2-1" presStyleLbl="parChTrans1D2" presStyleIdx="1" presStyleCnt="2"/>
      <dgm:spPr/>
    </dgm:pt>
    <dgm:pt modelId="{BA023997-5FD5-4AD2-95D1-5340E834E092}" type="pres">
      <dgm:prSet presAssocID="{17510D24-B3AE-40F2-B3DA-E930F2D9A762}" presName="connTx" presStyleLbl="parChTrans1D2" presStyleIdx="1" presStyleCnt="2"/>
      <dgm:spPr/>
    </dgm:pt>
    <dgm:pt modelId="{39F6B73C-E96C-48B9-9E1C-9A97E15C5430}" type="pres">
      <dgm:prSet presAssocID="{F9605922-A127-47A8-AA1F-827D81173F07}" presName="root2" presStyleCnt="0"/>
      <dgm:spPr/>
    </dgm:pt>
    <dgm:pt modelId="{5F2231D6-F766-4128-8714-2EBD6903613D}" type="pres">
      <dgm:prSet presAssocID="{F9605922-A127-47A8-AA1F-827D81173F07}" presName="LevelTwoTextNode" presStyleLbl="node2" presStyleIdx="1" presStyleCnt="2" custScaleX="209395">
        <dgm:presLayoutVars>
          <dgm:chPref val="3"/>
        </dgm:presLayoutVars>
      </dgm:prSet>
      <dgm:spPr/>
    </dgm:pt>
    <dgm:pt modelId="{55645578-AF5F-4AA7-BCEE-97FA56C6271D}" type="pres">
      <dgm:prSet presAssocID="{F9605922-A127-47A8-AA1F-827D81173F07}" presName="level3hierChild" presStyleCnt="0"/>
      <dgm:spPr/>
    </dgm:pt>
    <dgm:pt modelId="{E3EE5E66-3821-4C91-A84B-3B1BFFA6F207}" type="pres">
      <dgm:prSet presAssocID="{DC738E54-C9CF-44E7-B15F-66D8B59F9AE7}" presName="conn2-1" presStyleLbl="parChTrans1D3" presStyleIdx="1" presStyleCnt="4"/>
      <dgm:spPr/>
    </dgm:pt>
    <dgm:pt modelId="{6116CA43-839B-41D2-A426-8727AEE3988C}" type="pres">
      <dgm:prSet presAssocID="{DC738E54-C9CF-44E7-B15F-66D8B59F9AE7}" presName="connTx" presStyleLbl="parChTrans1D3" presStyleIdx="1" presStyleCnt="4"/>
      <dgm:spPr/>
    </dgm:pt>
    <dgm:pt modelId="{98FE16D1-78D2-4A01-9D88-4EF184A071DD}" type="pres">
      <dgm:prSet presAssocID="{769AC345-60A5-4A9F-AC0B-82CF830140EA}" presName="root2" presStyleCnt="0"/>
      <dgm:spPr/>
    </dgm:pt>
    <dgm:pt modelId="{D1220AAD-F3BA-4D60-818E-7137DE667ACD}" type="pres">
      <dgm:prSet presAssocID="{769AC345-60A5-4A9F-AC0B-82CF830140EA}" presName="LevelTwoTextNode" presStyleLbl="node3" presStyleIdx="1" presStyleCnt="4" custScaleX="162377">
        <dgm:presLayoutVars>
          <dgm:chPref val="3"/>
        </dgm:presLayoutVars>
      </dgm:prSet>
      <dgm:spPr/>
    </dgm:pt>
    <dgm:pt modelId="{1DA43ECD-038D-472F-9613-DB888E6DEA9F}" type="pres">
      <dgm:prSet presAssocID="{769AC345-60A5-4A9F-AC0B-82CF830140EA}" presName="level3hierChild" presStyleCnt="0"/>
      <dgm:spPr/>
    </dgm:pt>
    <dgm:pt modelId="{74D0AA18-3ADA-4614-BF40-4D29A788CFE0}" type="pres">
      <dgm:prSet presAssocID="{2DCA5531-FDDB-4859-80A4-053F8603BC9C}" presName="conn2-1" presStyleLbl="parChTrans1D4" presStyleIdx="0" presStyleCnt="10"/>
      <dgm:spPr/>
    </dgm:pt>
    <dgm:pt modelId="{15DA29F1-C8A0-4129-AB5D-DDD6D414C718}" type="pres">
      <dgm:prSet presAssocID="{2DCA5531-FDDB-4859-80A4-053F8603BC9C}" presName="connTx" presStyleLbl="parChTrans1D4" presStyleIdx="0" presStyleCnt="10"/>
      <dgm:spPr/>
    </dgm:pt>
    <dgm:pt modelId="{05E7E27C-DEC7-44BF-9B78-472A178157A1}" type="pres">
      <dgm:prSet presAssocID="{26512182-BD24-40E7-80CE-2AB9AC186E3C}" presName="root2" presStyleCnt="0"/>
      <dgm:spPr/>
    </dgm:pt>
    <dgm:pt modelId="{5DB3D04F-DA7E-460F-B2C7-6C4AFC979973}" type="pres">
      <dgm:prSet presAssocID="{26512182-BD24-40E7-80CE-2AB9AC186E3C}" presName="LevelTwoTextNode" presStyleLbl="node4" presStyleIdx="0" presStyleCnt="10" custScaleX="256079">
        <dgm:presLayoutVars>
          <dgm:chPref val="3"/>
        </dgm:presLayoutVars>
      </dgm:prSet>
      <dgm:spPr/>
    </dgm:pt>
    <dgm:pt modelId="{09FBFEA1-D98D-4AB0-85A5-7AE5F3CD2C95}" type="pres">
      <dgm:prSet presAssocID="{26512182-BD24-40E7-80CE-2AB9AC186E3C}" presName="level3hierChild" presStyleCnt="0"/>
      <dgm:spPr/>
    </dgm:pt>
    <dgm:pt modelId="{8220D6FC-5E3D-4472-8C21-715EE4CB3CB8}" type="pres">
      <dgm:prSet presAssocID="{DAEF6E4B-F8FA-41F0-BDF9-75CBEC29D479}" presName="conn2-1" presStyleLbl="parChTrans1D4" presStyleIdx="1" presStyleCnt="10"/>
      <dgm:spPr/>
    </dgm:pt>
    <dgm:pt modelId="{1845CA40-8BEF-4389-BB8A-88872DAA1EF0}" type="pres">
      <dgm:prSet presAssocID="{DAEF6E4B-F8FA-41F0-BDF9-75CBEC29D479}" presName="connTx" presStyleLbl="parChTrans1D4" presStyleIdx="1" presStyleCnt="10"/>
      <dgm:spPr/>
    </dgm:pt>
    <dgm:pt modelId="{92B29E2D-4412-4EE0-945A-0746BEF390CD}" type="pres">
      <dgm:prSet presAssocID="{5E4887E4-E537-472A-A690-BFE05D866510}" presName="root2" presStyleCnt="0"/>
      <dgm:spPr/>
    </dgm:pt>
    <dgm:pt modelId="{48A51E26-3462-4043-B0D4-5D2F52716323}" type="pres">
      <dgm:prSet presAssocID="{5E4887E4-E537-472A-A690-BFE05D866510}" presName="LevelTwoTextNode" presStyleLbl="node4" presStyleIdx="1" presStyleCnt="10" custScaleX="256079">
        <dgm:presLayoutVars>
          <dgm:chPref val="3"/>
        </dgm:presLayoutVars>
      </dgm:prSet>
      <dgm:spPr/>
    </dgm:pt>
    <dgm:pt modelId="{819304D9-80F4-419B-BF67-6A13403B2210}" type="pres">
      <dgm:prSet presAssocID="{5E4887E4-E537-472A-A690-BFE05D866510}" presName="level3hierChild" presStyleCnt="0"/>
      <dgm:spPr/>
    </dgm:pt>
    <dgm:pt modelId="{C82BAFBD-8327-4FC2-A201-C2CEE222D945}" type="pres">
      <dgm:prSet presAssocID="{F5700EDF-2D4E-4140-A661-2F9C8E7477E6}" presName="conn2-1" presStyleLbl="parChTrans1D4" presStyleIdx="2" presStyleCnt="10"/>
      <dgm:spPr/>
    </dgm:pt>
    <dgm:pt modelId="{19D30040-6421-41D0-A153-EC33BA67C95F}" type="pres">
      <dgm:prSet presAssocID="{F5700EDF-2D4E-4140-A661-2F9C8E7477E6}" presName="connTx" presStyleLbl="parChTrans1D4" presStyleIdx="2" presStyleCnt="10"/>
      <dgm:spPr/>
    </dgm:pt>
    <dgm:pt modelId="{4CC1889F-8056-4E17-AD7F-F4AD16DC273C}" type="pres">
      <dgm:prSet presAssocID="{0E5ABC95-1B04-4915-AA70-7203B1D93906}" presName="root2" presStyleCnt="0"/>
      <dgm:spPr/>
    </dgm:pt>
    <dgm:pt modelId="{50F90C58-128A-4A41-A69E-DC02D41E75C0}" type="pres">
      <dgm:prSet presAssocID="{0E5ABC95-1B04-4915-AA70-7203B1D93906}" presName="LevelTwoTextNode" presStyleLbl="node4" presStyleIdx="2" presStyleCnt="10" custScaleX="256079">
        <dgm:presLayoutVars>
          <dgm:chPref val="3"/>
        </dgm:presLayoutVars>
      </dgm:prSet>
      <dgm:spPr/>
    </dgm:pt>
    <dgm:pt modelId="{E809022F-2683-4D39-8867-A8826D1CFEB0}" type="pres">
      <dgm:prSet presAssocID="{0E5ABC95-1B04-4915-AA70-7203B1D93906}" presName="level3hierChild" presStyleCnt="0"/>
      <dgm:spPr/>
    </dgm:pt>
    <dgm:pt modelId="{3FF42175-FE08-4EE8-8646-397EBF27E520}" type="pres">
      <dgm:prSet presAssocID="{DCAB6C45-5716-4CE2-8502-ED9A84922A1D}" presName="conn2-1" presStyleLbl="parChTrans1D3" presStyleIdx="2" presStyleCnt="4"/>
      <dgm:spPr/>
    </dgm:pt>
    <dgm:pt modelId="{22CE2473-928C-421C-A545-ABBC773324C4}" type="pres">
      <dgm:prSet presAssocID="{DCAB6C45-5716-4CE2-8502-ED9A84922A1D}" presName="connTx" presStyleLbl="parChTrans1D3" presStyleIdx="2" presStyleCnt="4"/>
      <dgm:spPr/>
    </dgm:pt>
    <dgm:pt modelId="{3202D734-A80C-4F7A-A5CB-D6DFA01D5AA6}" type="pres">
      <dgm:prSet presAssocID="{E8BFE477-B69D-4A1F-BFDF-534546E0975E}" presName="root2" presStyleCnt="0"/>
      <dgm:spPr/>
    </dgm:pt>
    <dgm:pt modelId="{DC23C3CE-4927-4AA2-BBAF-4B5ABD2D7A03}" type="pres">
      <dgm:prSet presAssocID="{E8BFE477-B69D-4A1F-BFDF-534546E0975E}" presName="LevelTwoTextNode" presStyleLbl="node3" presStyleIdx="2" presStyleCnt="4" custScaleX="162377">
        <dgm:presLayoutVars>
          <dgm:chPref val="3"/>
        </dgm:presLayoutVars>
      </dgm:prSet>
      <dgm:spPr/>
    </dgm:pt>
    <dgm:pt modelId="{A2B30BFC-A036-4957-AF84-6816E54E0C36}" type="pres">
      <dgm:prSet presAssocID="{E8BFE477-B69D-4A1F-BFDF-534546E0975E}" presName="level3hierChild" presStyleCnt="0"/>
      <dgm:spPr/>
    </dgm:pt>
    <dgm:pt modelId="{2BA07EE7-EF66-4B3D-9F9C-C824F45E2465}" type="pres">
      <dgm:prSet presAssocID="{AD8376DB-2E00-4FD9-A927-00E47EBE807F}" presName="conn2-1" presStyleLbl="parChTrans1D4" presStyleIdx="3" presStyleCnt="10"/>
      <dgm:spPr/>
    </dgm:pt>
    <dgm:pt modelId="{0BF61848-F92A-4F47-A1D5-951B385E4452}" type="pres">
      <dgm:prSet presAssocID="{AD8376DB-2E00-4FD9-A927-00E47EBE807F}" presName="connTx" presStyleLbl="parChTrans1D4" presStyleIdx="3" presStyleCnt="10"/>
      <dgm:spPr/>
    </dgm:pt>
    <dgm:pt modelId="{7DB36DCD-FE48-46BB-AE34-EEBCAFFB98C9}" type="pres">
      <dgm:prSet presAssocID="{F0EA2D8D-A4A7-44CD-8F88-4CC00F84A64E}" presName="root2" presStyleCnt="0"/>
      <dgm:spPr/>
    </dgm:pt>
    <dgm:pt modelId="{E4F422B8-FDA9-4683-944C-AAF2D7F52364}" type="pres">
      <dgm:prSet presAssocID="{F0EA2D8D-A4A7-44CD-8F88-4CC00F84A64E}" presName="LevelTwoTextNode" presStyleLbl="node4" presStyleIdx="3" presStyleCnt="10" custScaleX="254581">
        <dgm:presLayoutVars>
          <dgm:chPref val="3"/>
        </dgm:presLayoutVars>
      </dgm:prSet>
      <dgm:spPr/>
    </dgm:pt>
    <dgm:pt modelId="{55D857A6-2905-484A-96D9-480D1AC15E4E}" type="pres">
      <dgm:prSet presAssocID="{F0EA2D8D-A4A7-44CD-8F88-4CC00F84A64E}" presName="level3hierChild" presStyleCnt="0"/>
      <dgm:spPr/>
    </dgm:pt>
    <dgm:pt modelId="{1A276A6F-6A88-45D5-B085-85D1C7339D86}" type="pres">
      <dgm:prSet presAssocID="{C4E2F200-F349-482F-82AD-FC1E750CF78C}" presName="conn2-1" presStyleLbl="parChTrans1D4" presStyleIdx="4" presStyleCnt="10"/>
      <dgm:spPr/>
    </dgm:pt>
    <dgm:pt modelId="{E5BA924F-70AC-4CE5-9EE3-0762F3ECE123}" type="pres">
      <dgm:prSet presAssocID="{C4E2F200-F349-482F-82AD-FC1E750CF78C}" presName="connTx" presStyleLbl="parChTrans1D4" presStyleIdx="4" presStyleCnt="10"/>
      <dgm:spPr/>
    </dgm:pt>
    <dgm:pt modelId="{81C31401-0293-46F3-A3AC-13902AFD0780}" type="pres">
      <dgm:prSet presAssocID="{C3906836-ED5E-4B9E-B978-ECCBD469CFBA}" presName="root2" presStyleCnt="0"/>
      <dgm:spPr/>
    </dgm:pt>
    <dgm:pt modelId="{A1E804D7-BD01-4544-AA88-D12FC8A76B63}" type="pres">
      <dgm:prSet presAssocID="{C3906836-ED5E-4B9E-B978-ECCBD469CFBA}" presName="LevelTwoTextNode" presStyleLbl="node4" presStyleIdx="4" presStyleCnt="10" custScaleX="254581">
        <dgm:presLayoutVars>
          <dgm:chPref val="3"/>
        </dgm:presLayoutVars>
      </dgm:prSet>
      <dgm:spPr/>
    </dgm:pt>
    <dgm:pt modelId="{F5EC70BB-DA8E-4CEA-BC9D-952C6D3CEA99}" type="pres">
      <dgm:prSet presAssocID="{C3906836-ED5E-4B9E-B978-ECCBD469CFBA}" presName="level3hierChild" presStyleCnt="0"/>
      <dgm:spPr/>
    </dgm:pt>
    <dgm:pt modelId="{1EFE442B-C7A9-4A4C-9310-DD513ECECF7B}" type="pres">
      <dgm:prSet presAssocID="{4DBE8305-1564-4C82-B8C4-6FE2E02F03E9}" presName="conn2-1" presStyleLbl="parChTrans1D4" presStyleIdx="5" presStyleCnt="10"/>
      <dgm:spPr/>
    </dgm:pt>
    <dgm:pt modelId="{6C61A3A0-0F67-405E-B78D-A1669FAA4436}" type="pres">
      <dgm:prSet presAssocID="{4DBE8305-1564-4C82-B8C4-6FE2E02F03E9}" presName="connTx" presStyleLbl="parChTrans1D4" presStyleIdx="5" presStyleCnt="10"/>
      <dgm:spPr/>
    </dgm:pt>
    <dgm:pt modelId="{254723EB-115D-41B5-91FE-231F7642C5EA}" type="pres">
      <dgm:prSet presAssocID="{E9A5995A-BDE5-453A-ADB0-45BF920FF0E3}" presName="root2" presStyleCnt="0"/>
      <dgm:spPr/>
    </dgm:pt>
    <dgm:pt modelId="{EF22A8CE-9F5F-426F-8F79-A079D1BB9348}" type="pres">
      <dgm:prSet presAssocID="{E9A5995A-BDE5-453A-ADB0-45BF920FF0E3}" presName="LevelTwoTextNode" presStyleLbl="node4" presStyleIdx="5" presStyleCnt="10" custScaleX="254581">
        <dgm:presLayoutVars>
          <dgm:chPref val="3"/>
        </dgm:presLayoutVars>
      </dgm:prSet>
      <dgm:spPr/>
    </dgm:pt>
    <dgm:pt modelId="{BE49808F-C316-43E4-8D58-586A32F8A293}" type="pres">
      <dgm:prSet presAssocID="{E9A5995A-BDE5-453A-ADB0-45BF920FF0E3}" presName="level3hierChild" presStyleCnt="0"/>
      <dgm:spPr/>
    </dgm:pt>
    <dgm:pt modelId="{72266E4D-4ABA-459F-AAB1-3C2A25EE8547}" type="pres">
      <dgm:prSet presAssocID="{B8027E7E-7089-4E79-BF9F-FC365A5C3D3E}" presName="conn2-1" presStyleLbl="parChTrans1D4" presStyleIdx="6" presStyleCnt="10"/>
      <dgm:spPr/>
    </dgm:pt>
    <dgm:pt modelId="{B2A5A762-2C23-462A-BB01-21D68E37EC6A}" type="pres">
      <dgm:prSet presAssocID="{B8027E7E-7089-4E79-BF9F-FC365A5C3D3E}" presName="connTx" presStyleLbl="parChTrans1D4" presStyleIdx="6" presStyleCnt="10"/>
      <dgm:spPr/>
    </dgm:pt>
    <dgm:pt modelId="{12F73447-972D-4F30-AF13-E01992C28598}" type="pres">
      <dgm:prSet presAssocID="{F3F45A55-DA07-4593-B7B4-64C263F7BCAD}" presName="root2" presStyleCnt="0"/>
      <dgm:spPr/>
    </dgm:pt>
    <dgm:pt modelId="{A048F88B-C581-429F-9C40-49CFF60E6132}" type="pres">
      <dgm:prSet presAssocID="{F3F45A55-DA07-4593-B7B4-64C263F7BCAD}" presName="LevelTwoTextNode" presStyleLbl="node4" presStyleIdx="6" presStyleCnt="10" custScaleX="254581">
        <dgm:presLayoutVars>
          <dgm:chPref val="3"/>
        </dgm:presLayoutVars>
      </dgm:prSet>
      <dgm:spPr/>
    </dgm:pt>
    <dgm:pt modelId="{9F704254-E72B-44EE-B059-342CE4372916}" type="pres">
      <dgm:prSet presAssocID="{F3F45A55-DA07-4593-B7B4-64C263F7BCAD}" presName="level3hierChild" presStyleCnt="0"/>
      <dgm:spPr/>
    </dgm:pt>
    <dgm:pt modelId="{BCE4EE88-FBB6-4C2F-83D4-977A9F1946B6}" type="pres">
      <dgm:prSet presAssocID="{30F36212-1147-4398-9681-2A65104255C4}" presName="conn2-1" presStyleLbl="parChTrans1D3" presStyleIdx="3" presStyleCnt="4"/>
      <dgm:spPr/>
    </dgm:pt>
    <dgm:pt modelId="{DE288486-45FC-4882-9FE6-6DD795E788AC}" type="pres">
      <dgm:prSet presAssocID="{30F36212-1147-4398-9681-2A65104255C4}" presName="connTx" presStyleLbl="parChTrans1D3" presStyleIdx="3" presStyleCnt="4"/>
      <dgm:spPr/>
    </dgm:pt>
    <dgm:pt modelId="{5C00E2C1-4973-43E6-AD58-2B0A325A1F6D}" type="pres">
      <dgm:prSet presAssocID="{F4D2AC02-ECCE-4CB9-8F1C-18C151BC1616}" presName="root2" presStyleCnt="0"/>
      <dgm:spPr/>
    </dgm:pt>
    <dgm:pt modelId="{FE1A642A-139F-49AE-AC08-93D89DB3D1C9}" type="pres">
      <dgm:prSet presAssocID="{F4D2AC02-ECCE-4CB9-8F1C-18C151BC1616}" presName="LevelTwoTextNode" presStyleLbl="node3" presStyleIdx="3" presStyleCnt="4" custScaleX="162377">
        <dgm:presLayoutVars>
          <dgm:chPref val="3"/>
        </dgm:presLayoutVars>
      </dgm:prSet>
      <dgm:spPr/>
    </dgm:pt>
    <dgm:pt modelId="{ECB59F5F-7A29-42BF-8B6F-EF8AEF1AC349}" type="pres">
      <dgm:prSet presAssocID="{F4D2AC02-ECCE-4CB9-8F1C-18C151BC1616}" presName="level3hierChild" presStyleCnt="0"/>
      <dgm:spPr/>
    </dgm:pt>
    <dgm:pt modelId="{04925D2E-6525-43B0-B2F7-8F1D882DAD40}" type="pres">
      <dgm:prSet presAssocID="{206427B2-5540-47FC-8980-CD37F6D0FDB6}" presName="conn2-1" presStyleLbl="parChTrans1D4" presStyleIdx="7" presStyleCnt="10"/>
      <dgm:spPr/>
    </dgm:pt>
    <dgm:pt modelId="{AA374810-6F37-4EFA-882F-DA22A949AA37}" type="pres">
      <dgm:prSet presAssocID="{206427B2-5540-47FC-8980-CD37F6D0FDB6}" presName="connTx" presStyleLbl="parChTrans1D4" presStyleIdx="7" presStyleCnt="10"/>
      <dgm:spPr/>
    </dgm:pt>
    <dgm:pt modelId="{D4A2328B-E1D1-42E1-9608-6B90F8846D31}" type="pres">
      <dgm:prSet presAssocID="{56B05447-FDB4-4B24-A363-37781AFC9482}" presName="root2" presStyleCnt="0"/>
      <dgm:spPr/>
    </dgm:pt>
    <dgm:pt modelId="{98CE06C7-C068-49F8-8C5B-A78D6D69D383}" type="pres">
      <dgm:prSet presAssocID="{56B05447-FDB4-4B24-A363-37781AFC9482}" presName="LevelTwoTextNode" presStyleLbl="node4" presStyleIdx="7" presStyleCnt="10" custScaleX="253342">
        <dgm:presLayoutVars>
          <dgm:chPref val="3"/>
        </dgm:presLayoutVars>
      </dgm:prSet>
      <dgm:spPr/>
    </dgm:pt>
    <dgm:pt modelId="{BB7F82E4-D94E-4684-86CA-38116B501716}" type="pres">
      <dgm:prSet presAssocID="{56B05447-FDB4-4B24-A363-37781AFC9482}" presName="level3hierChild" presStyleCnt="0"/>
      <dgm:spPr/>
    </dgm:pt>
    <dgm:pt modelId="{103E48E0-4D38-4EE3-A968-72406FFD8D6C}" type="pres">
      <dgm:prSet presAssocID="{4C30B87C-FA3F-420F-BA78-A4DDC82B85A9}" presName="conn2-1" presStyleLbl="parChTrans1D4" presStyleIdx="8" presStyleCnt="10"/>
      <dgm:spPr/>
    </dgm:pt>
    <dgm:pt modelId="{BF0A5268-3ED1-42A7-82FA-CA7068FEEC02}" type="pres">
      <dgm:prSet presAssocID="{4C30B87C-FA3F-420F-BA78-A4DDC82B85A9}" presName="connTx" presStyleLbl="parChTrans1D4" presStyleIdx="8" presStyleCnt="10"/>
      <dgm:spPr/>
    </dgm:pt>
    <dgm:pt modelId="{EEBE9DDA-C40A-47ED-B10F-8E4C7F48407F}" type="pres">
      <dgm:prSet presAssocID="{489D4CE2-5D28-4D05-A66D-3C0E63C810F0}" presName="root2" presStyleCnt="0"/>
      <dgm:spPr/>
    </dgm:pt>
    <dgm:pt modelId="{D614B9E0-EBCF-4FA2-A8F1-7C100DC4032D}" type="pres">
      <dgm:prSet presAssocID="{489D4CE2-5D28-4D05-A66D-3C0E63C810F0}" presName="LevelTwoTextNode" presStyleLbl="node4" presStyleIdx="8" presStyleCnt="10" custScaleX="253342">
        <dgm:presLayoutVars>
          <dgm:chPref val="3"/>
        </dgm:presLayoutVars>
      </dgm:prSet>
      <dgm:spPr/>
    </dgm:pt>
    <dgm:pt modelId="{E8FA0342-D7EA-44EC-9518-3560B88AB313}" type="pres">
      <dgm:prSet presAssocID="{489D4CE2-5D28-4D05-A66D-3C0E63C810F0}" presName="level3hierChild" presStyleCnt="0"/>
      <dgm:spPr/>
    </dgm:pt>
    <dgm:pt modelId="{10235D4D-D43F-4CE4-AEBE-9BD9B5875994}" type="pres">
      <dgm:prSet presAssocID="{A794869B-1592-48ED-B817-F6D163669EE7}" presName="conn2-1" presStyleLbl="parChTrans1D4" presStyleIdx="9" presStyleCnt="10"/>
      <dgm:spPr/>
    </dgm:pt>
    <dgm:pt modelId="{E4829D79-EE10-4111-AAC4-148D1E37B715}" type="pres">
      <dgm:prSet presAssocID="{A794869B-1592-48ED-B817-F6D163669EE7}" presName="connTx" presStyleLbl="parChTrans1D4" presStyleIdx="9" presStyleCnt="10"/>
      <dgm:spPr/>
    </dgm:pt>
    <dgm:pt modelId="{2B17FE85-A6F2-44E9-941B-C557A8695D26}" type="pres">
      <dgm:prSet presAssocID="{3A862A7C-3072-4F2D-9968-935D06CBCD56}" presName="root2" presStyleCnt="0"/>
      <dgm:spPr/>
    </dgm:pt>
    <dgm:pt modelId="{FEE2D71C-6765-484B-BD68-3879663672E4}" type="pres">
      <dgm:prSet presAssocID="{3A862A7C-3072-4F2D-9968-935D06CBCD56}" presName="LevelTwoTextNode" presStyleLbl="node4" presStyleIdx="9" presStyleCnt="10" custScaleX="253342">
        <dgm:presLayoutVars>
          <dgm:chPref val="3"/>
        </dgm:presLayoutVars>
      </dgm:prSet>
      <dgm:spPr/>
    </dgm:pt>
    <dgm:pt modelId="{53E581D9-BEBC-4D2A-A4EC-B3347C1B4A5B}" type="pres">
      <dgm:prSet presAssocID="{3A862A7C-3072-4F2D-9968-935D06CBCD56}" presName="level3hierChild" presStyleCnt="0"/>
      <dgm:spPr/>
    </dgm:pt>
  </dgm:ptLst>
  <dgm:cxnLst>
    <dgm:cxn modelId="{748D2602-BAA8-493E-BACE-23F8709C58EF}" srcId="{769AC345-60A5-4A9F-AC0B-82CF830140EA}" destId="{0E5ABC95-1B04-4915-AA70-7203B1D93906}" srcOrd="2" destOrd="0" parTransId="{F5700EDF-2D4E-4140-A661-2F9C8E7477E6}" sibTransId="{0434287A-9D2D-4B9E-B745-E8F6685570A5}"/>
    <dgm:cxn modelId="{21843C02-96BC-4246-8322-25E342F88568}" type="presOf" srcId="{F0EA2D8D-A4A7-44CD-8F88-4CC00F84A64E}" destId="{E4F422B8-FDA9-4683-944C-AAF2D7F52364}" srcOrd="0" destOrd="0" presId="urn:microsoft.com/office/officeart/2005/8/layout/hierarchy2"/>
    <dgm:cxn modelId="{6253F804-43FC-403B-BA05-70BB073E39D2}" type="presOf" srcId="{0E5ABC95-1B04-4915-AA70-7203B1D93906}" destId="{50F90C58-128A-4A41-A69E-DC02D41E75C0}" srcOrd="0" destOrd="0" presId="urn:microsoft.com/office/officeart/2005/8/layout/hierarchy2"/>
    <dgm:cxn modelId="{CB58A70A-C22F-46AC-A23D-DD513C2EB1A3}" type="presOf" srcId="{E9A5995A-BDE5-453A-ADB0-45BF920FF0E3}" destId="{EF22A8CE-9F5F-426F-8F79-A079D1BB9348}" srcOrd="0" destOrd="0" presId="urn:microsoft.com/office/officeart/2005/8/layout/hierarchy2"/>
    <dgm:cxn modelId="{30F46613-7322-4A77-A95B-1B3432CF98C5}" type="presOf" srcId="{DCAB6C45-5716-4CE2-8502-ED9A84922A1D}" destId="{22CE2473-928C-421C-A545-ABBC773324C4}" srcOrd="1" destOrd="0" presId="urn:microsoft.com/office/officeart/2005/8/layout/hierarchy2"/>
    <dgm:cxn modelId="{A6A7AE15-E7C4-41C5-97D6-13CF9DB2EBEF}" type="presOf" srcId="{4DBE8305-1564-4C82-B8C4-6FE2E02F03E9}" destId="{6C61A3A0-0F67-405E-B78D-A1669FAA4436}" srcOrd="1" destOrd="0" presId="urn:microsoft.com/office/officeart/2005/8/layout/hierarchy2"/>
    <dgm:cxn modelId="{A72BD617-C555-49C8-BD51-CAD026C94F0D}" type="presOf" srcId="{DAEF6E4B-F8FA-41F0-BDF9-75CBEC29D479}" destId="{8220D6FC-5E3D-4472-8C21-715EE4CB3CB8}" srcOrd="0" destOrd="0" presId="urn:microsoft.com/office/officeart/2005/8/layout/hierarchy2"/>
    <dgm:cxn modelId="{7713FF1B-A488-4128-9DBB-75AE131F5437}" type="presOf" srcId="{30F36212-1147-4398-9681-2A65104255C4}" destId="{BCE4EE88-FBB6-4C2F-83D4-977A9F1946B6}" srcOrd="0" destOrd="0" presId="urn:microsoft.com/office/officeart/2005/8/layout/hierarchy2"/>
    <dgm:cxn modelId="{E6B7781F-B5B7-4C34-8A92-929649866C9C}" type="presOf" srcId="{C4E2F200-F349-482F-82AD-FC1E750CF78C}" destId="{E5BA924F-70AC-4CE5-9EE3-0762F3ECE123}" srcOrd="1" destOrd="0" presId="urn:microsoft.com/office/officeart/2005/8/layout/hierarchy2"/>
    <dgm:cxn modelId="{4BE75C21-FE36-4E90-AA89-E461889D2C34}" type="presOf" srcId="{B8027E7E-7089-4E79-BF9F-FC365A5C3D3E}" destId="{B2A5A762-2C23-462A-BB01-21D68E37EC6A}" srcOrd="1" destOrd="0" presId="urn:microsoft.com/office/officeart/2005/8/layout/hierarchy2"/>
    <dgm:cxn modelId="{1770DA22-38D4-427F-8E47-927BCA8E773F}" srcId="{F4D2AC02-ECCE-4CB9-8F1C-18C151BC1616}" destId="{3A862A7C-3072-4F2D-9968-935D06CBCD56}" srcOrd="2" destOrd="0" parTransId="{A794869B-1592-48ED-B817-F6D163669EE7}" sibTransId="{B861990B-8906-4451-B852-A34B05686D18}"/>
    <dgm:cxn modelId="{7425A427-90DA-4A28-B611-304A3A1878BB}" type="presOf" srcId="{DAEF6E4B-F8FA-41F0-BDF9-75CBEC29D479}" destId="{1845CA40-8BEF-4389-BB8A-88872DAA1EF0}" srcOrd="1" destOrd="0" presId="urn:microsoft.com/office/officeart/2005/8/layout/hierarchy2"/>
    <dgm:cxn modelId="{3B2BF428-02DC-4A17-B306-7BE1B2537401}" srcId="{8A292CA8-DD26-4C79-98D6-83FBCF6B2A42}" destId="{F779DF63-6B95-444A-A989-D1EB3878F362}" srcOrd="0" destOrd="0" parTransId="{B455D3D4-8D40-43B8-873F-B93E623A08A2}" sibTransId="{7B2AE76F-B2EE-4DEA-81FA-4F6FA0AFF333}"/>
    <dgm:cxn modelId="{2D83AC29-0094-4A18-B94F-C0E3C8763F63}" type="presOf" srcId="{DC738E54-C9CF-44E7-B15F-66D8B59F9AE7}" destId="{6116CA43-839B-41D2-A426-8727AEE3988C}" srcOrd="1" destOrd="0" presId="urn:microsoft.com/office/officeart/2005/8/layout/hierarchy2"/>
    <dgm:cxn modelId="{94DB292E-3B35-4288-9487-0946A75B8160}" srcId="{9EF1CAE3-88BA-4BD4-BBDA-FAEF500464AF}" destId="{7E784216-C613-4ABB-A602-468C5FB341E6}" srcOrd="0" destOrd="0" parTransId="{7DEA8757-B94F-48CF-9D43-4C788D3FFE8F}" sibTransId="{391F6A18-D8B8-441B-B5D3-84A20399FF15}"/>
    <dgm:cxn modelId="{DD852430-AC71-4ED9-81FC-B51EA2D222B0}" type="presOf" srcId="{9EF1CAE3-88BA-4BD4-BBDA-FAEF500464AF}" destId="{CE5A0F7D-259B-4B5F-80D3-4BF4B7254863}" srcOrd="0" destOrd="0" presId="urn:microsoft.com/office/officeart/2005/8/layout/hierarchy2"/>
    <dgm:cxn modelId="{BF927730-7E46-4024-BF6D-CEC5A50C1244}" type="presOf" srcId="{17510D24-B3AE-40F2-B3DA-E930F2D9A762}" destId="{BFB71E62-835B-4282-9DCB-532E0AF5B505}" srcOrd="0" destOrd="0" presId="urn:microsoft.com/office/officeart/2005/8/layout/hierarchy2"/>
    <dgm:cxn modelId="{9DA09931-6F56-496C-B315-EDCDFC2AC990}" type="presOf" srcId="{4C30B87C-FA3F-420F-BA78-A4DDC82B85A9}" destId="{BF0A5268-3ED1-42A7-82FA-CA7068FEEC02}" srcOrd="1" destOrd="0" presId="urn:microsoft.com/office/officeart/2005/8/layout/hierarchy2"/>
    <dgm:cxn modelId="{2D8D6F35-DC9E-4A36-A643-77F9C2F146D4}" type="presOf" srcId="{30F36212-1147-4398-9681-2A65104255C4}" destId="{DE288486-45FC-4882-9FE6-6DD795E788AC}" srcOrd="1" destOrd="0" presId="urn:microsoft.com/office/officeart/2005/8/layout/hierarchy2"/>
    <dgm:cxn modelId="{66945E37-0259-44EB-9D76-72D84A0263EC}" type="presOf" srcId="{DC738E54-C9CF-44E7-B15F-66D8B59F9AE7}" destId="{E3EE5E66-3821-4C91-A84B-3B1BFFA6F207}" srcOrd="0" destOrd="0" presId="urn:microsoft.com/office/officeart/2005/8/layout/hierarchy2"/>
    <dgm:cxn modelId="{2F3F5F38-1DCB-487B-9658-4E7C39FB662C}" type="presOf" srcId="{8A292CA8-DD26-4C79-98D6-83FBCF6B2A42}" destId="{0F4BEBF5-535A-42F4-80AD-EB2BF3BB498F}" srcOrd="0" destOrd="0" presId="urn:microsoft.com/office/officeart/2005/8/layout/hierarchy2"/>
    <dgm:cxn modelId="{996A5839-4477-45CC-B649-60D3C5CDE52B}" type="presOf" srcId="{769AC345-60A5-4A9F-AC0B-82CF830140EA}" destId="{D1220AAD-F3BA-4D60-818E-7137DE667ACD}" srcOrd="0" destOrd="0" presId="urn:microsoft.com/office/officeart/2005/8/layout/hierarchy2"/>
    <dgm:cxn modelId="{473B1B3D-ACB8-43A6-82DC-A9FF4D9AEEA7}" srcId="{E8BFE477-B69D-4A1F-BFDF-534546E0975E}" destId="{C3906836-ED5E-4B9E-B978-ECCBD469CFBA}" srcOrd="1" destOrd="0" parTransId="{C4E2F200-F349-482F-82AD-FC1E750CF78C}" sibTransId="{49766235-7D4F-4136-BFB3-0E3DC6DB8D55}"/>
    <dgm:cxn modelId="{B9DE0440-9945-4044-BBBF-9F00B73A0E0C}" type="presOf" srcId="{26512182-BD24-40E7-80CE-2AB9AC186E3C}" destId="{5DB3D04F-DA7E-460F-B2C7-6C4AFC979973}" srcOrd="0" destOrd="0" presId="urn:microsoft.com/office/officeart/2005/8/layout/hierarchy2"/>
    <dgm:cxn modelId="{E7BEAA5B-C6B6-4E43-AEC4-601E1808CF4A}" type="presOf" srcId="{7E784216-C613-4ABB-A602-468C5FB341E6}" destId="{634684F8-FE91-4D48-89F7-B19C7F6CE71F}" srcOrd="0" destOrd="0" presId="urn:microsoft.com/office/officeart/2005/8/layout/hierarchy2"/>
    <dgm:cxn modelId="{909CA462-F318-46C2-86C0-E3411DEE53AF}" type="presOf" srcId="{7DEA8757-B94F-48CF-9D43-4C788D3FFE8F}" destId="{55932088-2C8D-4144-A39D-71C3D0B937C8}" srcOrd="0" destOrd="0" presId="urn:microsoft.com/office/officeart/2005/8/layout/hierarchy2"/>
    <dgm:cxn modelId="{28A33748-45AA-4C9B-8565-89EEC6B172DD}" srcId="{E8BFE477-B69D-4A1F-BFDF-534546E0975E}" destId="{E9A5995A-BDE5-453A-ADB0-45BF920FF0E3}" srcOrd="2" destOrd="0" parTransId="{4DBE8305-1564-4C82-B8C4-6FE2E02F03E9}" sibTransId="{6797FA39-F813-4D7E-8DC8-E99232B0174F}"/>
    <dgm:cxn modelId="{EC8FD348-74A2-411B-9E06-F655E7095E5E}" srcId="{F4D2AC02-ECCE-4CB9-8F1C-18C151BC1616}" destId="{489D4CE2-5D28-4D05-A66D-3C0E63C810F0}" srcOrd="1" destOrd="0" parTransId="{4C30B87C-FA3F-420F-BA78-A4DDC82B85A9}" sibTransId="{137BEB48-00F4-42DC-9110-DF6E73D7A96F}"/>
    <dgm:cxn modelId="{96584B69-C328-48E6-AF8F-72B8AA788920}" srcId="{E8BFE477-B69D-4A1F-BFDF-534546E0975E}" destId="{F3F45A55-DA07-4593-B7B4-64C263F7BCAD}" srcOrd="3" destOrd="0" parTransId="{B8027E7E-7089-4E79-BF9F-FC365A5C3D3E}" sibTransId="{0A62A389-B6AA-4AAD-906F-4958FE03BEED}"/>
    <dgm:cxn modelId="{5A050E6A-60FE-455F-817F-C9703E18253C}" type="presOf" srcId="{F5700EDF-2D4E-4140-A661-2F9C8E7477E6}" destId="{C82BAFBD-8327-4FC2-A201-C2CEE222D945}" srcOrd="0" destOrd="0" presId="urn:microsoft.com/office/officeart/2005/8/layout/hierarchy2"/>
    <dgm:cxn modelId="{E852614F-AFD2-4A6D-AC6E-1E1F0ACC4EE3}" type="presOf" srcId="{2DCA5531-FDDB-4859-80A4-053F8603BC9C}" destId="{74D0AA18-3ADA-4614-BF40-4D29A788CFE0}" srcOrd="0" destOrd="0" presId="urn:microsoft.com/office/officeart/2005/8/layout/hierarchy2"/>
    <dgm:cxn modelId="{83D4AD50-7AB3-494A-92D0-136F0D9CD587}" type="presOf" srcId="{F779DF63-6B95-444A-A989-D1EB3878F362}" destId="{3B8765B7-7CCB-40B3-B8F2-D6774AF2E057}" srcOrd="0" destOrd="0" presId="urn:microsoft.com/office/officeart/2005/8/layout/hierarchy2"/>
    <dgm:cxn modelId="{51960071-69EF-4DEF-B552-3929AC9038AA}" srcId="{769AC345-60A5-4A9F-AC0B-82CF830140EA}" destId="{5E4887E4-E537-472A-A690-BFE05D866510}" srcOrd="1" destOrd="0" parTransId="{DAEF6E4B-F8FA-41F0-BDF9-75CBEC29D479}" sibTransId="{2DBDA5E9-BC61-4FB2-8484-A01D2EE056B7}"/>
    <dgm:cxn modelId="{D69EBE72-461C-47E8-AC92-DEFAF9DDAFB1}" type="presOf" srcId="{489D4CE2-5D28-4D05-A66D-3C0E63C810F0}" destId="{D614B9E0-EBCF-4FA2-A8F1-7C100DC4032D}" srcOrd="0" destOrd="0" presId="urn:microsoft.com/office/officeart/2005/8/layout/hierarchy2"/>
    <dgm:cxn modelId="{E7E8B359-7C8D-4370-80B5-C9C7EB044805}" type="presOf" srcId="{F9605922-A127-47A8-AA1F-827D81173F07}" destId="{5F2231D6-F766-4128-8714-2EBD6903613D}" srcOrd="0" destOrd="0" presId="urn:microsoft.com/office/officeart/2005/8/layout/hierarchy2"/>
    <dgm:cxn modelId="{B2176D7A-E666-4003-8BDA-594C93629D85}" srcId="{769AC345-60A5-4A9F-AC0B-82CF830140EA}" destId="{26512182-BD24-40E7-80CE-2AB9AC186E3C}" srcOrd="0" destOrd="0" parTransId="{2DCA5531-FDDB-4859-80A4-053F8603BC9C}" sibTransId="{93FB75CD-5C5A-4B29-A76E-4AE0CDF369E0}"/>
    <dgm:cxn modelId="{47FE2F81-A458-4281-9F94-23B998E47311}" type="presOf" srcId="{C4E2F200-F349-482F-82AD-FC1E750CF78C}" destId="{1A276A6F-6A88-45D5-B085-85D1C7339D86}" srcOrd="0" destOrd="0" presId="urn:microsoft.com/office/officeart/2005/8/layout/hierarchy2"/>
    <dgm:cxn modelId="{EE0A1283-0F0D-4FF4-AC4E-52006E0C21E0}" type="presOf" srcId="{A794869B-1592-48ED-B817-F6D163669EE7}" destId="{10235D4D-D43F-4CE4-AEBE-9BD9B5875994}" srcOrd="0" destOrd="0" presId="urn:microsoft.com/office/officeart/2005/8/layout/hierarchy2"/>
    <dgm:cxn modelId="{00B11686-B0D4-42A0-977A-185A61155457}" type="presOf" srcId="{E8BFE477-B69D-4A1F-BFDF-534546E0975E}" destId="{DC23C3CE-4927-4AA2-BBAF-4B5ABD2D7A03}" srcOrd="0" destOrd="0" presId="urn:microsoft.com/office/officeart/2005/8/layout/hierarchy2"/>
    <dgm:cxn modelId="{876F5B89-88D3-44DF-BB1E-BF658327F111}" srcId="{F4D2AC02-ECCE-4CB9-8F1C-18C151BC1616}" destId="{56B05447-FDB4-4B24-A363-37781AFC9482}" srcOrd="0" destOrd="0" parTransId="{206427B2-5540-47FC-8980-CD37F6D0FDB6}" sibTransId="{4401EBCE-E823-40F8-81C9-EBE50CC5D25E}"/>
    <dgm:cxn modelId="{3A99C68D-77DD-46A1-8955-69B2BF9A29A1}" srcId="{F9605922-A127-47A8-AA1F-827D81173F07}" destId="{F4D2AC02-ECCE-4CB9-8F1C-18C151BC1616}" srcOrd="2" destOrd="0" parTransId="{30F36212-1147-4398-9681-2A65104255C4}" sibTransId="{1E53473F-7F89-4A5C-9395-F1233614399E}"/>
    <dgm:cxn modelId="{B8F98F98-C16F-4FDE-B944-4ECAE74E8B48}" type="presOf" srcId="{206427B2-5540-47FC-8980-CD37F6D0FDB6}" destId="{04925D2E-6525-43B0-B2F7-8F1D882DAD40}" srcOrd="0" destOrd="0" presId="urn:microsoft.com/office/officeart/2005/8/layout/hierarchy2"/>
    <dgm:cxn modelId="{D46A379A-829F-4241-AF85-2292AAF1F25C}" type="presOf" srcId="{F4D2AC02-ECCE-4CB9-8F1C-18C151BC1616}" destId="{FE1A642A-139F-49AE-AC08-93D89DB3D1C9}" srcOrd="0" destOrd="0" presId="urn:microsoft.com/office/officeart/2005/8/layout/hierarchy2"/>
    <dgm:cxn modelId="{018B699D-5903-4A41-BAB2-F24BB28A29E1}" type="presOf" srcId="{DCAB6C45-5716-4CE2-8502-ED9A84922A1D}" destId="{3FF42175-FE08-4EE8-8646-397EBF27E520}" srcOrd="0" destOrd="0" presId="urn:microsoft.com/office/officeart/2005/8/layout/hierarchy2"/>
    <dgm:cxn modelId="{19B9309E-E4B1-4A32-A248-82780C9D6E0E}" type="presOf" srcId="{2DCA5531-FDDB-4859-80A4-053F8603BC9C}" destId="{15DA29F1-C8A0-4129-AB5D-DDD6D414C718}" srcOrd="1" destOrd="0" presId="urn:microsoft.com/office/officeart/2005/8/layout/hierarchy2"/>
    <dgm:cxn modelId="{37060C9F-E344-4846-8FE6-5429C50770FB}" type="presOf" srcId="{A794869B-1592-48ED-B817-F6D163669EE7}" destId="{E4829D79-EE10-4111-AAC4-148D1E37B715}" srcOrd="1" destOrd="0" presId="urn:microsoft.com/office/officeart/2005/8/layout/hierarchy2"/>
    <dgm:cxn modelId="{AC185A9F-FF1C-4C7C-A7C4-743FC862DC74}" type="presOf" srcId="{C3906836-ED5E-4B9E-B978-ECCBD469CFBA}" destId="{A1E804D7-BD01-4544-AA88-D12FC8A76B63}" srcOrd="0" destOrd="0" presId="urn:microsoft.com/office/officeart/2005/8/layout/hierarchy2"/>
    <dgm:cxn modelId="{33C10CA3-39FB-438C-81FE-EBED71A511D3}" srcId="{F779DF63-6B95-444A-A989-D1EB3878F362}" destId="{9EF1CAE3-88BA-4BD4-BBDA-FAEF500464AF}" srcOrd="0" destOrd="0" parTransId="{40D8327C-E159-48EE-8670-AB0A37C40435}" sibTransId="{502D8AEF-48E4-4AC6-ABF4-55704085C65F}"/>
    <dgm:cxn modelId="{70A30FA6-D6A9-4630-9FD4-4E78F6AEB816}" type="presOf" srcId="{17510D24-B3AE-40F2-B3DA-E930F2D9A762}" destId="{BA023997-5FD5-4AD2-95D1-5340E834E092}" srcOrd="1" destOrd="0" presId="urn:microsoft.com/office/officeart/2005/8/layout/hierarchy2"/>
    <dgm:cxn modelId="{C72D49C2-6592-4FA5-8EF3-B9CBCAB1F6B5}" type="presOf" srcId="{56B05447-FDB4-4B24-A363-37781AFC9482}" destId="{98CE06C7-C068-49F8-8C5B-A78D6D69D383}" srcOrd="0" destOrd="0" presId="urn:microsoft.com/office/officeart/2005/8/layout/hierarchy2"/>
    <dgm:cxn modelId="{AB8D1FCC-E8DB-4F82-B5ED-AD220DA03C51}" type="presOf" srcId="{5E4887E4-E537-472A-A690-BFE05D866510}" destId="{48A51E26-3462-4043-B0D4-5D2F52716323}" srcOrd="0" destOrd="0" presId="urn:microsoft.com/office/officeart/2005/8/layout/hierarchy2"/>
    <dgm:cxn modelId="{9E6CBBCC-B516-4C63-BEDD-6D6CF6AA2E0D}" type="presOf" srcId="{206427B2-5540-47FC-8980-CD37F6D0FDB6}" destId="{AA374810-6F37-4EFA-882F-DA22A949AA37}" srcOrd="1" destOrd="0" presId="urn:microsoft.com/office/officeart/2005/8/layout/hierarchy2"/>
    <dgm:cxn modelId="{E2E6B9CD-A368-4C7C-A074-7000CEBC180B}" srcId="{F9605922-A127-47A8-AA1F-827D81173F07}" destId="{769AC345-60A5-4A9F-AC0B-82CF830140EA}" srcOrd="0" destOrd="0" parTransId="{DC738E54-C9CF-44E7-B15F-66D8B59F9AE7}" sibTransId="{77094524-CD08-4178-A6B4-536014CA8495}"/>
    <dgm:cxn modelId="{D44905D0-E9B6-448B-B4E5-AC51B9902C3C}" type="presOf" srcId="{AD8376DB-2E00-4FD9-A927-00E47EBE807F}" destId="{0BF61848-F92A-4F47-A1D5-951B385E4452}" srcOrd="1" destOrd="0" presId="urn:microsoft.com/office/officeart/2005/8/layout/hierarchy2"/>
    <dgm:cxn modelId="{4767B7D3-EC86-4F10-A963-EFAA14C7AC6D}" type="presOf" srcId="{3A862A7C-3072-4F2D-9968-935D06CBCD56}" destId="{FEE2D71C-6765-484B-BD68-3879663672E4}" srcOrd="0" destOrd="0" presId="urn:microsoft.com/office/officeart/2005/8/layout/hierarchy2"/>
    <dgm:cxn modelId="{B597DCDD-CE67-4BF0-BD77-B233A293BC65}" type="presOf" srcId="{AD8376DB-2E00-4FD9-A927-00E47EBE807F}" destId="{2BA07EE7-EF66-4B3D-9F9C-C824F45E2465}" srcOrd="0" destOrd="0" presId="urn:microsoft.com/office/officeart/2005/8/layout/hierarchy2"/>
    <dgm:cxn modelId="{8C1E4EDF-E372-451D-B702-593E3B6BF46C}" type="presOf" srcId="{4DBE8305-1564-4C82-B8C4-6FE2E02F03E9}" destId="{1EFE442B-C7A9-4A4C-9310-DD513ECECF7B}" srcOrd="0" destOrd="0" presId="urn:microsoft.com/office/officeart/2005/8/layout/hierarchy2"/>
    <dgm:cxn modelId="{C784E6DF-3475-4689-953D-6761B047B0F9}" srcId="{E8BFE477-B69D-4A1F-BFDF-534546E0975E}" destId="{F0EA2D8D-A4A7-44CD-8F88-4CC00F84A64E}" srcOrd="0" destOrd="0" parTransId="{AD8376DB-2E00-4FD9-A927-00E47EBE807F}" sibTransId="{84E23B4E-1292-46BC-8BFC-C96514FFD29E}"/>
    <dgm:cxn modelId="{EEBD5FE0-4D95-412C-AB24-CE58DE8768D0}" type="presOf" srcId="{4C30B87C-FA3F-420F-BA78-A4DDC82B85A9}" destId="{103E48E0-4D38-4EE3-A968-72406FFD8D6C}" srcOrd="0" destOrd="0" presId="urn:microsoft.com/office/officeart/2005/8/layout/hierarchy2"/>
    <dgm:cxn modelId="{C5BAFFE4-35EC-4865-8BD6-186163967986}" type="presOf" srcId="{F3F45A55-DA07-4593-B7B4-64C263F7BCAD}" destId="{A048F88B-C581-429F-9C40-49CFF60E6132}" srcOrd="0" destOrd="0" presId="urn:microsoft.com/office/officeart/2005/8/layout/hierarchy2"/>
    <dgm:cxn modelId="{F291B7E6-2A05-46A7-82D1-021DAF66AF9D}" type="presOf" srcId="{7DEA8757-B94F-48CF-9D43-4C788D3FFE8F}" destId="{69C24927-F7B3-4252-8F6F-95F71714A7DC}" srcOrd="1" destOrd="0" presId="urn:microsoft.com/office/officeart/2005/8/layout/hierarchy2"/>
    <dgm:cxn modelId="{A13E8CE7-8F0A-476C-8D1A-9FCB46EBD498}" type="presOf" srcId="{B8027E7E-7089-4E79-BF9F-FC365A5C3D3E}" destId="{72266E4D-4ABA-459F-AAB1-3C2A25EE8547}" srcOrd="0" destOrd="0" presId="urn:microsoft.com/office/officeart/2005/8/layout/hierarchy2"/>
    <dgm:cxn modelId="{AEED33EC-9A68-4F97-841F-149797050747}" type="presOf" srcId="{F5700EDF-2D4E-4140-A661-2F9C8E7477E6}" destId="{19D30040-6421-41D0-A153-EC33BA67C95F}" srcOrd="1" destOrd="0" presId="urn:microsoft.com/office/officeart/2005/8/layout/hierarchy2"/>
    <dgm:cxn modelId="{4007CDED-0B77-4A07-BAE2-E4331D69D8D2}" type="presOf" srcId="{40D8327C-E159-48EE-8670-AB0A37C40435}" destId="{FBBBD61F-0541-42CD-A1A1-CE4B8319A596}" srcOrd="1" destOrd="0" presId="urn:microsoft.com/office/officeart/2005/8/layout/hierarchy2"/>
    <dgm:cxn modelId="{1B7EFFF7-228D-4D8E-8CF3-4F325CB60F14}" type="presOf" srcId="{40D8327C-E159-48EE-8670-AB0A37C40435}" destId="{8CE6FB9C-6A2B-47E8-9538-3B76CD9A7C2F}" srcOrd="0" destOrd="0" presId="urn:microsoft.com/office/officeart/2005/8/layout/hierarchy2"/>
    <dgm:cxn modelId="{12123BFA-AE5C-4F68-8167-1D53E88433D4}" srcId="{F9605922-A127-47A8-AA1F-827D81173F07}" destId="{E8BFE477-B69D-4A1F-BFDF-534546E0975E}" srcOrd="1" destOrd="0" parTransId="{DCAB6C45-5716-4CE2-8502-ED9A84922A1D}" sibTransId="{EF72975C-AE32-475A-851F-611C58DB96BF}"/>
    <dgm:cxn modelId="{35B700FE-4FE8-46FC-8169-0238DB3AA053}" srcId="{F779DF63-6B95-444A-A989-D1EB3878F362}" destId="{F9605922-A127-47A8-AA1F-827D81173F07}" srcOrd="1" destOrd="0" parTransId="{17510D24-B3AE-40F2-B3DA-E930F2D9A762}" sibTransId="{D2970588-24AE-48EC-9EB0-62B362E5F396}"/>
    <dgm:cxn modelId="{A7BD1C09-CA1B-41C0-9112-CF9FD039AB82}" type="presParOf" srcId="{0F4BEBF5-535A-42F4-80AD-EB2BF3BB498F}" destId="{FE869692-F42A-4297-9B2C-3565B0375CEE}" srcOrd="0" destOrd="0" presId="urn:microsoft.com/office/officeart/2005/8/layout/hierarchy2"/>
    <dgm:cxn modelId="{47A37AD8-46ED-4E7F-9348-932A1D8567E7}" type="presParOf" srcId="{FE869692-F42A-4297-9B2C-3565B0375CEE}" destId="{3B8765B7-7CCB-40B3-B8F2-D6774AF2E057}" srcOrd="0" destOrd="0" presId="urn:microsoft.com/office/officeart/2005/8/layout/hierarchy2"/>
    <dgm:cxn modelId="{D5BA31F2-71A4-4041-ADEF-1FF4BEC7CB85}" type="presParOf" srcId="{FE869692-F42A-4297-9B2C-3565B0375CEE}" destId="{BC429E60-0697-40F4-96F9-0738C02E7CC0}" srcOrd="1" destOrd="0" presId="urn:microsoft.com/office/officeart/2005/8/layout/hierarchy2"/>
    <dgm:cxn modelId="{05D15FF9-2E22-4060-A953-85162197F56C}" type="presParOf" srcId="{BC429E60-0697-40F4-96F9-0738C02E7CC0}" destId="{8CE6FB9C-6A2B-47E8-9538-3B76CD9A7C2F}" srcOrd="0" destOrd="0" presId="urn:microsoft.com/office/officeart/2005/8/layout/hierarchy2"/>
    <dgm:cxn modelId="{D1B84F1A-B0A5-4DE4-9253-B2B2262850BD}" type="presParOf" srcId="{8CE6FB9C-6A2B-47E8-9538-3B76CD9A7C2F}" destId="{FBBBD61F-0541-42CD-A1A1-CE4B8319A596}" srcOrd="0" destOrd="0" presId="urn:microsoft.com/office/officeart/2005/8/layout/hierarchy2"/>
    <dgm:cxn modelId="{F8EB0584-7CB5-4707-8F71-99552CAF339D}" type="presParOf" srcId="{BC429E60-0697-40F4-96F9-0738C02E7CC0}" destId="{2E241F04-0110-4050-853D-B4771A7DF21B}" srcOrd="1" destOrd="0" presId="urn:microsoft.com/office/officeart/2005/8/layout/hierarchy2"/>
    <dgm:cxn modelId="{D5239A4F-74A0-44FB-827E-CA7FECABF91F}" type="presParOf" srcId="{2E241F04-0110-4050-853D-B4771A7DF21B}" destId="{CE5A0F7D-259B-4B5F-80D3-4BF4B7254863}" srcOrd="0" destOrd="0" presId="urn:microsoft.com/office/officeart/2005/8/layout/hierarchy2"/>
    <dgm:cxn modelId="{F8DC98BC-B59B-4E18-8695-4FDC19606A8B}" type="presParOf" srcId="{2E241F04-0110-4050-853D-B4771A7DF21B}" destId="{BD153C3A-3995-4134-8FF5-9763A100DA0B}" srcOrd="1" destOrd="0" presId="urn:microsoft.com/office/officeart/2005/8/layout/hierarchy2"/>
    <dgm:cxn modelId="{BA6A5B42-43C3-4597-B954-AFD1327DDCF1}" type="presParOf" srcId="{BD153C3A-3995-4134-8FF5-9763A100DA0B}" destId="{55932088-2C8D-4144-A39D-71C3D0B937C8}" srcOrd="0" destOrd="0" presId="urn:microsoft.com/office/officeart/2005/8/layout/hierarchy2"/>
    <dgm:cxn modelId="{F486F7C9-D5E3-44A7-9B22-E61360A9A90C}" type="presParOf" srcId="{55932088-2C8D-4144-A39D-71C3D0B937C8}" destId="{69C24927-F7B3-4252-8F6F-95F71714A7DC}" srcOrd="0" destOrd="0" presId="urn:microsoft.com/office/officeart/2005/8/layout/hierarchy2"/>
    <dgm:cxn modelId="{02EEC616-75F9-4429-85A5-E19BD38EE076}" type="presParOf" srcId="{BD153C3A-3995-4134-8FF5-9763A100DA0B}" destId="{DBE5DB9E-2259-4020-8582-73772781CBE1}" srcOrd="1" destOrd="0" presId="urn:microsoft.com/office/officeart/2005/8/layout/hierarchy2"/>
    <dgm:cxn modelId="{93D49DA8-C715-4125-A447-561F41ABC805}" type="presParOf" srcId="{DBE5DB9E-2259-4020-8582-73772781CBE1}" destId="{634684F8-FE91-4D48-89F7-B19C7F6CE71F}" srcOrd="0" destOrd="0" presId="urn:microsoft.com/office/officeart/2005/8/layout/hierarchy2"/>
    <dgm:cxn modelId="{40497661-362C-40D1-9652-A5D4E1B26414}" type="presParOf" srcId="{DBE5DB9E-2259-4020-8582-73772781CBE1}" destId="{E55DB0C0-CAE0-4C74-A013-15369E64C169}" srcOrd="1" destOrd="0" presId="urn:microsoft.com/office/officeart/2005/8/layout/hierarchy2"/>
    <dgm:cxn modelId="{E092F4B0-F199-46F1-BB4C-3DD63BD8271D}" type="presParOf" srcId="{BC429E60-0697-40F4-96F9-0738C02E7CC0}" destId="{BFB71E62-835B-4282-9DCB-532E0AF5B505}" srcOrd="2" destOrd="0" presId="urn:microsoft.com/office/officeart/2005/8/layout/hierarchy2"/>
    <dgm:cxn modelId="{8517C6CD-524F-476D-9795-772E4CBAEB45}" type="presParOf" srcId="{BFB71E62-835B-4282-9DCB-532E0AF5B505}" destId="{BA023997-5FD5-4AD2-95D1-5340E834E092}" srcOrd="0" destOrd="0" presId="urn:microsoft.com/office/officeart/2005/8/layout/hierarchy2"/>
    <dgm:cxn modelId="{462524F5-5DD1-4B92-8872-17C73CD5B1DD}" type="presParOf" srcId="{BC429E60-0697-40F4-96F9-0738C02E7CC0}" destId="{39F6B73C-E96C-48B9-9E1C-9A97E15C5430}" srcOrd="3" destOrd="0" presId="urn:microsoft.com/office/officeart/2005/8/layout/hierarchy2"/>
    <dgm:cxn modelId="{217FE6EE-3C4D-4C32-AE85-E5FF7BFA97E6}" type="presParOf" srcId="{39F6B73C-E96C-48B9-9E1C-9A97E15C5430}" destId="{5F2231D6-F766-4128-8714-2EBD6903613D}" srcOrd="0" destOrd="0" presId="urn:microsoft.com/office/officeart/2005/8/layout/hierarchy2"/>
    <dgm:cxn modelId="{AC3B3E5C-184D-4053-9674-82C9AEB4A8E0}" type="presParOf" srcId="{39F6B73C-E96C-48B9-9E1C-9A97E15C5430}" destId="{55645578-AF5F-4AA7-BCEE-97FA56C6271D}" srcOrd="1" destOrd="0" presId="urn:microsoft.com/office/officeart/2005/8/layout/hierarchy2"/>
    <dgm:cxn modelId="{BDF4D64C-DBCF-4ED3-8AB0-51172621B8CC}" type="presParOf" srcId="{55645578-AF5F-4AA7-BCEE-97FA56C6271D}" destId="{E3EE5E66-3821-4C91-A84B-3B1BFFA6F207}" srcOrd="0" destOrd="0" presId="urn:microsoft.com/office/officeart/2005/8/layout/hierarchy2"/>
    <dgm:cxn modelId="{D94A102A-67AE-4B10-9DAA-4ADB4782D839}" type="presParOf" srcId="{E3EE5E66-3821-4C91-A84B-3B1BFFA6F207}" destId="{6116CA43-839B-41D2-A426-8727AEE3988C}" srcOrd="0" destOrd="0" presId="urn:microsoft.com/office/officeart/2005/8/layout/hierarchy2"/>
    <dgm:cxn modelId="{05A53A10-B1F0-4672-B66E-010BA6447E15}" type="presParOf" srcId="{55645578-AF5F-4AA7-BCEE-97FA56C6271D}" destId="{98FE16D1-78D2-4A01-9D88-4EF184A071DD}" srcOrd="1" destOrd="0" presId="urn:microsoft.com/office/officeart/2005/8/layout/hierarchy2"/>
    <dgm:cxn modelId="{91642234-43D9-4197-9723-99B1751485F3}" type="presParOf" srcId="{98FE16D1-78D2-4A01-9D88-4EF184A071DD}" destId="{D1220AAD-F3BA-4D60-818E-7137DE667ACD}" srcOrd="0" destOrd="0" presId="urn:microsoft.com/office/officeart/2005/8/layout/hierarchy2"/>
    <dgm:cxn modelId="{0B411D4A-4029-4E70-90D1-117321B80773}" type="presParOf" srcId="{98FE16D1-78D2-4A01-9D88-4EF184A071DD}" destId="{1DA43ECD-038D-472F-9613-DB888E6DEA9F}" srcOrd="1" destOrd="0" presId="urn:microsoft.com/office/officeart/2005/8/layout/hierarchy2"/>
    <dgm:cxn modelId="{F18BCB49-03E2-4660-B276-642963E4CAAD}" type="presParOf" srcId="{1DA43ECD-038D-472F-9613-DB888E6DEA9F}" destId="{74D0AA18-3ADA-4614-BF40-4D29A788CFE0}" srcOrd="0" destOrd="0" presId="urn:microsoft.com/office/officeart/2005/8/layout/hierarchy2"/>
    <dgm:cxn modelId="{685F9F66-5F95-4BA1-B2EB-F665678611F0}" type="presParOf" srcId="{74D0AA18-3ADA-4614-BF40-4D29A788CFE0}" destId="{15DA29F1-C8A0-4129-AB5D-DDD6D414C718}" srcOrd="0" destOrd="0" presId="urn:microsoft.com/office/officeart/2005/8/layout/hierarchy2"/>
    <dgm:cxn modelId="{342BE4E4-2137-4120-8F7A-7FBA1A404E12}" type="presParOf" srcId="{1DA43ECD-038D-472F-9613-DB888E6DEA9F}" destId="{05E7E27C-DEC7-44BF-9B78-472A178157A1}" srcOrd="1" destOrd="0" presId="urn:microsoft.com/office/officeart/2005/8/layout/hierarchy2"/>
    <dgm:cxn modelId="{97776D31-9356-4F6B-B136-A03F0591490A}" type="presParOf" srcId="{05E7E27C-DEC7-44BF-9B78-472A178157A1}" destId="{5DB3D04F-DA7E-460F-B2C7-6C4AFC979973}" srcOrd="0" destOrd="0" presId="urn:microsoft.com/office/officeart/2005/8/layout/hierarchy2"/>
    <dgm:cxn modelId="{E4659F3F-0BCF-41C3-AC5D-88F41AFA8668}" type="presParOf" srcId="{05E7E27C-DEC7-44BF-9B78-472A178157A1}" destId="{09FBFEA1-D98D-4AB0-85A5-7AE5F3CD2C95}" srcOrd="1" destOrd="0" presId="urn:microsoft.com/office/officeart/2005/8/layout/hierarchy2"/>
    <dgm:cxn modelId="{3F4C7ED9-0491-404A-B007-5771460D03E7}" type="presParOf" srcId="{1DA43ECD-038D-472F-9613-DB888E6DEA9F}" destId="{8220D6FC-5E3D-4472-8C21-715EE4CB3CB8}" srcOrd="2" destOrd="0" presId="urn:microsoft.com/office/officeart/2005/8/layout/hierarchy2"/>
    <dgm:cxn modelId="{989258BA-76C3-4284-9B70-044B7E52B372}" type="presParOf" srcId="{8220D6FC-5E3D-4472-8C21-715EE4CB3CB8}" destId="{1845CA40-8BEF-4389-BB8A-88872DAA1EF0}" srcOrd="0" destOrd="0" presId="urn:microsoft.com/office/officeart/2005/8/layout/hierarchy2"/>
    <dgm:cxn modelId="{0656E8D8-D339-4B0A-9584-C1191A668731}" type="presParOf" srcId="{1DA43ECD-038D-472F-9613-DB888E6DEA9F}" destId="{92B29E2D-4412-4EE0-945A-0746BEF390CD}" srcOrd="3" destOrd="0" presId="urn:microsoft.com/office/officeart/2005/8/layout/hierarchy2"/>
    <dgm:cxn modelId="{A6157193-09CE-4BE3-AEAB-360A3D3397B3}" type="presParOf" srcId="{92B29E2D-4412-4EE0-945A-0746BEF390CD}" destId="{48A51E26-3462-4043-B0D4-5D2F52716323}" srcOrd="0" destOrd="0" presId="urn:microsoft.com/office/officeart/2005/8/layout/hierarchy2"/>
    <dgm:cxn modelId="{7997A8EA-5EA2-422A-BC10-9F68AD6454F0}" type="presParOf" srcId="{92B29E2D-4412-4EE0-945A-0746BEF390CD}" destId="{819304D9-80F4-419B-BF67-6A13403B2210}" srcOrd="1" destOrd="0" presId="urn:microsoft.com/office/officeart/2005/8/layout/hierarchy2"/>
    <dgm:cxn modelId="{3F8526B5-3DF0-4AD5-B310-B73254BF091B}" type="presParOf" srcId="{1DA43ECD-038D-472F-9613-DB888E6DEA9F}" destId="{C82BAFBD-8327-4FC2-A201-C2CEE222D945}" srcOrd="4" destOrd="0" presId="urn:microsoft.com/office/officeart/2005/8/layout/hierarchy2"/>
    <dgm:cxn modelId="{C6411A87-899A-4D1D-99F4-BA5B1E59A3F1}" type="presParOf" srcId="{C82BAFBD-8327-4FC2-A201-C2CEE222D945}" destId="{19D30040-6421-41D0-A153-EC33BA67C95F}" srcOrd="0" destOrd="0" presId="urn:microsoft.com/office/officeart/2005/8/layout/hierarchy2"/>
    <dgm:cxn modelId="{6CCBD6F9-3044-4EC7-9A13-F48A51375F9E}" type="presParOf" srcId="{1DA43ECD-038D-472F-9613-DB888E6DEA9F}" destId="{4CC1889F-8056-4E17-AD7F-F4AD16DC273C}" srcOrd="5" destOrd="0" presId="urn:microsoft.com/office/officeart/2005/8/layout/hierarchy2"/>
    <dgm:cxn modelId="{B0238D0D-EE6F-4C1D-BB8F-A876BD738E03}" type="presParOf" srcId="{4CC1889F-8056-4E17-AD7F-F4AD16DC273C}" destId="{50F90C58-128A-4A41-A69E-DC02D41E75C0}" srcOrd="0" destOrd="0" presId="urn:microsoft.com/office/officeart/2005/8/layout/hierarchy2"/>
    <dgm:cxn modelId="{F256E99F-46E3-4A0D-BF7D-12A2D6A9D537}" type="presParOf" srcId="{4CC1889F-8056-4E17-AD7F-F4AD16DC273C}" destId="{E809022F-2683-4D39-8867-A8826D1CFEB0}" srcOrd="1" destOrd="0" presId="urn:microsoft.com/office/officeart/2005/8/layout/hierarchy2"/>
    <dgm:cxn modelId="{C01C69D3-92D6-44C5-B6C2-74CED51CEAAF}" type="presParOf" srcId="{55645578-AF5F-4AA7-BCEE-97FA56C6271D}" destId="{3FF42175-FE08-4EE8-8646-397EBF27E520}" srcOrd="2" destOrd="0" presId="urn:microsoft.com/office/officeart/2005/8/layout/hierarchy2"/>
    <dgm:cxn modelId="{02B9F40B-93FA-4280-BA40-F7A34B98FD85}" type="presParOf" srcId="{3FF42175-FE08-4EE8-8646-397EBF27E520}" destId="{22CE2473-928C-421C-A545-ABBC773324C4}" srcOrd="0" destOrd="0" presId="urn:microsoft.com/office/officeart/2005/8/layout/hierarchy2"/>
    <dgm:cxn modelId="{0CA7974A-DA4F-4C01-AD50-0AD4EA17D95E}" type="presParOf" srcId="{55645578-AF5F-4AA7-BCEE-97FA56C6271D}" destId="{3202D734-A80C-4F7A-A5CB-D6DFA01D5AA6}" srcOrd="3" destOrd="0" presId="urn:microsoft.com/office/officeart/2005/8/layout/hierarchy2"/>
    <dgm:cxn modelId="{4DF8ADF3-869C-4599-B2BF-36B59E21741B}" type="presParOf" srcId="{3202D734-A80C-4F7A-A5CB-D6DFA01D5AA6}" destId="{DC23C3CE-4927-4AA2-BBAF-4B5ABD2D7A03}" srcOrd="0" destOrd="0" presId="urn:microsoft.com/office/officeart/2005/8/layout/hierarchy2"/>
    <dgm:cxn modelId="{6F804588-D47D-445D-A7DD-5F88FDF61282}" type="presParOf" srcId="{3202D734-A80C-4F7A-A5CB-D6DFA01D5AA6}" destId="{A2B30BFC-A036-4957-AF84-6816E54E0C36}" srcOrd="1" destOrd="0" presId="urn:microsoft.com/office/officeart/2005/8/layout/hierarchy2"/>
    <dgm:cxn modelId="{15589168-DF5F-42A0-9B2B-A13B7F2AB9DE}" type="presParOf" srcId="{A2B30BFC-A036-4957-AF84-6816E54E0C36}" destId="{2BA07EE7-EF66-4B3D-9F9C-C824F45E2465}" srcOrd="0" destOrd="0" presId="urn:microsoft.com/office/officeart/2005/8/layout/hierarchy2"/>
    <dgm:cxn modelId="{1D89AFC5-407C-4E53-847B-6D5D1FB2568E}" type="presParOf" srcId="{2BA07EE7-EF66-4B3D-9F9C-C824F45E2465}" destId="{0BF61848-F92A-4F47-A1D5-951B385E4452}" srcOrd="0" destOrd="0" presId="urn:microsoft.com/office/officeart/2005/8/layout/hierarchy2"/>
    <dgm:cxn modelId="{21EA47AA-4E20-4650-A508-3306CDC7B7B7}" type="presParOf" srcId="{A2B30BFC-A036-4957-AF84-6816E54E0C36}" destId="{7DB36DCD-FE48-46BB-AE34-EEBCAFFB98C9}" srcOrd="1" destOrd="0" presId="urn:microsoft.com/office/officeart/2005/8/layout/hierarchy2"/>
    <dgm:cxn modelId="{FC92C991-C42A-4B10-986B-59857E5D0E2E}" type="presParOf" srcId="{7DB36DCD-FE48-46BB-AE34-EEBCAFFB98C9}" destId="{E4F422B8-FDA9-4683-944C-AAF2D7F52364}" srcOrd="0" destOrd="0" presId="urn:microsoft.com/office/officeart/2005/8/layout/hierarchy2"/>
    <dgm:cxn modelId="{41370C62-983D-465A-B897-9C201AA1803F}" type="presParOf" srcId="{7DB36DCD-FE48-46BB-AE34-EEBCAFFB98C9}" destId="{55D857A6-2905-484A-96D9-480D1AC15E4E}" srcOrd="1" destOrd="0" presId="urn:microsoft.com/office/officeart/2005/8/layout/hierarchy2"/>
    <dgm:cxn modelId="{89CAD772-D19E-4AC8-A601-D6164D9A9522}" type="presParOf" srcId="{A2B30BFC-A036-4957-AF84-6816E54E0C36}" destId="{1A276A6F-6A88-45D5-B085-85D1C7339D86}" srcOrd="2" destOrd="0" presId="urn:microsoft.com/office/officeart/2005/8/layout/hierarchy2"/>
    <dgm:cxn modelId="{4D2AF8D1-933A-4BF0-9DB1-DD767CA7995F}" type="presParOf" srcId="{1A276A6F-6A88-45D5-B085-85D1C7339D86}" destId="{E5BA924F-70AC-4CE5-9EE3-0762F3ECE123}" srcOrd="0" destOrd="0" presId="urn:microsoft.com/office/officeart/2005/8/layout/hierarchy2"/>
    <dgm:cxn modelId="{41BAC1BD-EEB6-44CB-A1FD-92A7E77B7145}" type="presParOf" srcId="{A2B30BFC-A036-4957-AF84-6816E54E0C36}" destId="{81C31401-0293-46F3-A3AC-13902AFD0780}" srcOrd="3" destOrd="0" presId="urn:microsoft.com/office/officeart/2005/8/layout/hierarchy2"/>
    <dgm:cxn modelId="{14CE3F4A-54F5-4D03-84AA-9BF3A7184947}" type="presParOf" srcId="{81C31401-0293-46F3-A3AC-13902AFD0780}" destId="{A1E804D7-BD01-4544-AA88-D12FC8A76B63}" srcOrd="0" destOrd="0" presId="urn:microsoft.com/office/officeart/2005/8/layout/hierarchy2"/>
    <dgm:cxn modelId="{9A9B40D5-AFA4-4DD6-9B19-2558E1A194F8}" type="presParOf" srcId="{81C31401-0293-46F3-A3AC-13902AFD0780}" destId="{F5EC70BB-DA8E-4CEA-BC9D-952C6D3CEA99}" srcOrd="1" destOrd="0" presId="urn:microsoft.com/office/officeart/2005/8/layout/hierarchy2"/>
    <dgm:cxn modelId="{74F791F5-2F57-4C5F-A7CC-44605524D3E6}" type="presParOf" srcId="{A2B30BFC-A036-4957-AF84-6816E54E0C36}" destId="{1EFE442B-C7A9-4A4C-9310-DD513ECECF7B}" srcOrd="4" destOrd="0" presId="urn:microsoft.com/office/officeart/2005/8/layout/hierarchy2"/>
    <dgm:cxn modelId="{6025E498-AD75-462F-9967-88A3D11387DB}" type="presParOf" srcId="{1EFE442B-C7A9-4A4C-9310-DD513ECECF7B}" destId="{6C61A3A0-0F67-405E-B78D-A1669FAA4436}" srcOrd="0" destOrd="0" presId="urn:microsoft.com/office/officeart/2005/8/layout/hierarchy2"/>
    <dgm:cxn modelId="{75CDE7E7-4E99-4FA7-A18A-6D536C76AD6D}" type="presParOf" srcId="{A2B30BFC-A036-4957-AF84-6816E54E0C36}" destId="{254723EB-115D-41B5-91FE-231F7642C5EA}" srcOrd="5" destOrd="0" presId="urn:microsoft.com/office/officeart/2005/8/layout/hierarchy2"/>
    <dgm:cxn modelId="{0DEF5885-A1D5-4DFC-ACB9-B5575E7D7575}" type="presParOf" srcId="{254723EB-115D-41B5-91FE-231F7642C5EA}" destId="{EF22A8CE-9F5F-426F-8F79-A079D1BB9348}" srcOrd="0" destOrd="0" presId="urn:microsoft.com/office/officeart/2005/8/layout/hierarchy2"/>
    <dgm:cxn modelId="{90A836EF-4F8C-433A-B525-C6B1E26E8A87}" type="presParOf" srcId="{254723EB-115D-41B5-91FE-231F7642C5EA}" destId="{BE49808F-C316-43E4-8D58-586A32F8A293}" srcOrd="1" destOrd="0" presId="urn:microsoft.com/office/officeart/2005/8/layout/hierarchy2"/>
    <dgm:cxn modelId="{8E311B16-EC63-4DCA-A04B-6FF0ABF66E42}" type="presParOf" srcId="{A2B30BFC-A036-4957-AF84-6816E54E0C36}" destId="{72266E4D-4ABA-459F-AAB1-3C2A25EE8547}" srcOrd="6" destOrd="0" presId="urn:microsoft.com/office/officeart/2005/8/layout/hierarchy2"/>
    <dgm:cxn modelId="{54E75E2A-8606-4696-91E3-7139E21ACC65}" type="presParOf" srcId="{72266E4D-4ABA-459F-AAB1-3C2A25EE8547}" destId="{B2A5A762-2C23-462A-BB01-21D68E37EC6A}" srcOrd="0" destOrd="0" presId="urn:microsoft.com/office/officeart/2005/8/layout/hierarchy2"/>
    <dgm:cxn modelId="{4713F846-ECB8-4488-85F2-FD88C3EA407C}" type="presParOf" srcId="{A2B30BFC-A036-4957-AF84-6816E54E0C36}" destId="{12F73447-972D-4F30-AF13-E01992C28598}" srcOrd="7" destOrd="0" presId="urn:microsoft.com/office/officeart/2005/8/layout/hierarchy2"/>
    <dgm:cxn modelId="{2506D53C-28D8-447C-AFE7-E716A9B923BE}" type="presParOf" srcId="{12F73447-972D-4F30-AF13-E01992C28598}" destId="{A048F88B-C581-429F-9C40-49CFF60E6132}" srcOrd="0" destOrd="0" presId="urn:microsoft.com/office/officeart/2005/8/layout/hierarchy2"/>
    <dgm:cxn modelId="{92ECE012-0C1C-4584-B4F3-BE858880BB6B}" type="presParOf" srcId="{12F73447-972D-4F30-AF13-E01992C28598}" destId="{9F704254-E72B-44EE-B059-342CE4372916}" srcOrd="1" destOrd="0" presId="urn:microsoft.com/office/officeart/2005/8/layout/hierarchy2"/>
    <dgm:cxn modelId="{6BCE71CE-5A41-45EF-A02D-6AFB01FF6DF4}" type="presParOf" srcId="{55645578-AF5F-4AA7-BCEE-97FA56C6271D}" destId="{BCE4EE88-FBB6-4C2F-83D4-977A9F1946B6}" srcOrd="4" destOrd="0" presId="urn:microsoft.com/office/officeart/2005/8/layout/hierarchy2"/>
    <dgm:cxn modelId="{1261138A-081E-4C1B-8FF6-387DD03CDB3B}" type="presParOf" srcId="{BCE4EE88-FBB6-4C2F-83D4-977A9F1946B6}" destId="{DE288486-45FC-4882-9FE6-6DD795E788AC}" srcOrd="0" destOrd="0" presId="urn:microsoft.com/office/officeart/2005/8/layout/hierarchy2"/>
    <dgm:cxn modelId="{4105F451-E4DE-4514-B507-9FEE8529E1F9}" type="presParOf" srcId="{55645578-AF5F-4AA7-BCEE-97FA56C6271D}" destId="{5C00E2C1-4973-43E6-AD58-2B0A325A1F6D}" srcOrd="5" destOrd="0" presId="urn:microsoft.com/office/officeart/2005/8/layout/hierarchy2"/>
    <dgm:cxn modelId="{0814542F-4493-42D5-B166-92A7F5F85BFB}" type="presParOf" srcId="{5C00E2C1-4973-43E6-AD58-2B0A325A1F6D}" destId="{FE1A642A-139F-49AE-AC08-93D89DB3D1C9}" srcOrd="0" destOrd="0" presId="urn:microsoft.com/office/officeart/2005/8/layout/hierarchy2"/>
    <dgm:cxn modelId="{20285503-DC53-40C3-866C-E5F89025C4CD}" type="presParOf" srcId="{5C00E2C1-4973-43E6-AD58-2B0A325A1F6D}" destId="{ECB59F5F-7A29-42BF-8B6F-EF8AEF1AC349}" srcOrd="1" destOrd="0" presId="urn:microsoft.com/office/officeart/2005/8/layout/hierarchy2"/>
    <dgm:cxn modelId="{D8CE1356-5228-4488-B58F-EE6B4E2BB3AE}" type="presParOf" srcId="{ECB59F5F-7A29-42BF-8B6F-EF8AEF1AC349}" destId="{04925D2E-6525-43B0-B2F7-8F1D882DAD40}" srcOrd="0" destOrd="0" presId="urn:microsoft.com/office/officeart/2005/8/layout/hierarchy2"/>
    <dgm:cxn modelId="{D6F378B9-A339-4531-9796-1F0E1ACFA875}" type="presParOf" srcId="{04925D2E-6525-43B0-B2F7-8F1D882DAD40}" destId="{AA374810-6F37-4EFA-882F-DA22A949AA37}" srcOrd="0" destOrd="0" presId="urn:microsoft.com/office/officeart/2005/8/layout/hierarchy2"/>
    <dgm:cxn modelId="{A7364E4B-2DF1-4011-B66D-D87CB8476AF0}" type="presParOf" srcId="{ECB59F5F-7A29-42BF-8B6F-EF8AEF1AC349}" destId="{D4A2328B-E1D1-42E1-9608-6B90F8846D31}" srcOrd="1" destOrd="0" presId="urn:microsoft.com/office/officeart/2005/8/layout/hierarchy2"/>
    <dgm:cxn modelId="{EF56638D-A344-4C6D-85E3-E6623E16C2EC}" type="presParOf" srcId="{D4A2328B-E1D1-42E1-9608-6B90F8846D31}" destId="{98CE06C7-C068-49F8-8C5B-A78D6D69D383}" srcOrd="0" destOrd="0" presId="urn:microsoft.com/office/officeart/2005/8/layout/hierarchy2"/>
    <dgm:cxn modelId="{DC55BCCB-B542-4092-947B-DAC616D34A0D}" type="presParOf" srcId="{D4A2328B-E1D1-42E1-9608-6B90F8846D31}" destId="{BB7F82E4-D94E-4684-86CA-38116B501716}" srcOrd="1" destOrd="0" presId="urn:microsoft.com/office/officeart/2005/8/layout/hierarchy2"/>
    <dgm:cxn modelId="{66B57B0D-2FAF-49E4-912E-6B09F431E150}" type="presParOf" srcId="{ECB59F5F-7A29-42BF-8B6F-EF8AEF1AC349}" destId="{103E48E0-4D38-4EE3-A968-72406FFD8D6C}" srcOrd="2" destOrd="0" presId="urn:microsoft.com/office/officeart/2005/8/layout/hierarchy2"/>
    <dgm:cxn modelId="{22766383-CD29-44AC-803C-F055E205B5FA}" type="presParOf" srcId="{103E48E0-4D38-4EE3-A968-72406FFD8D6C}" destId="{BF0A5268-3ED1-42A7-82FA-CA7068FEEC02}" srcOrd="0" destOrd="0" presId="urn:microsoft.com/office/officeart/2005/8/layout/hierarchy2"/>
    <dgm:cxn modelId="{6F794331-173F-41C1-B09B-6C7B6CE4E132}" type="presParOf" srcId="{ECB59F5F-7A29-42BF-8B6F-EF8AEF1AC349}" destId="{EEBE9DDA-C40A-47ED-B10F-8E4C7F48407F}" srcOrd="3" destOrd="0" presId="urn:microsoft.com/office/officeart/2005/8/layout/hierarchy2"/>
    <dgm:cxn modelId="{44E38BF7-7542-4169-8141-058D2E96EB78}" type="presParOf" srcId="{EEBE9DDA-C40A-47ED-B10F-8E4C7F48407F}" destId="{D614B9E0-EBCF-4FA2-A8F1-7C100DC4032D}" srcOrd="0" destOrd="0" presId="urn:microsoft.com/office/officeart/2005/8/layout/hierarchy2"/>
    <dgm:cxn modelId="{98D7346D-709B-4BCD-8158-4E5A4FF676F6}" type="presParOf" srcId="{EEBE9DDA-C40A-47ED-B10F-8E4C7F48407F}" destId="{E8FA0342-D7EA-44EC-9518-3560B88AB313}" srcOrd="1" destOrd="0" presId="urn:microsoft.com/office/officeart/2005/8/layout/hierarchy2"/>
    <dgm:cxn modelId="{177EBCFB-B238-4447-925D-D5DCE85F07E5}" type="presParOf" srcId="{ECB59F5F-7A29-42BF-8B6F-EF8AEF1AC349}" destId="{10235D4D-D43F-4CE4-AEBE-9BD9B5875994}" srcOrd="4" destOrd="0" presId="urn:microsoft.com/office/officeart/2005/8/layout/hierarchy2"/>
    <dgm:cxn modelId="{B0937FA0-623B-4308-B7BA-0E84760526E0}" type="presParOf" srcId="{10235D4D-D43F-4CE4-AEBE-9BD9B5875994}" destId="{E4829D79-EE10-4111-AAC4-148D1E37B715}" srcOrd="0" destOrd="0" presId="urn:microsoft.com/office/officeart/2005/8/layout/hierarchy2"/>
    <dgm:cxn modelId="{0E492C46-D77A-440F-A572-72965BEEE7D7}" type="presParOf" srcId="{ECB59F5F-7A29-42BF-8B6F-EF8AEF1AC349}" destId="{2B17FE85-A6F2-44E9-941B-C557A8695D26}" srcOrd="5" destOrd="0" presId="urn:microsoft.com/office/officeart/2005/8/layout/hierarchy2"/>
    <dgm:cxn modelId="{111DB106-EB09-4A1B-8882-B0128400C025}" type="presParOf" srcId="{2B17FE85-A6F2-44E9-941B-C557A8695D26}" destId="{FEE2D71C-6765-484B-BD68-3879663672E4}" srcOrd="0" destOrd="0" presId="urn:microsoft.com/office/officeart/2005/8/layout/hierarchy2"/>
    <dgm:cxn modelId="{5479A4D5-EE63-4904-84F6-00851ED10F94}" type="presParOf" srcId="{2B17FE85-A6F2-44E9-941B-C557A8695D26}" destId="{53E581D9-BEBC-4D2A-A4EC-B3347C1B4A5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292CA8-DD26-4C79-98D6-83FBCF6B2A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79DF63-6B95-444A-A989-D1EB3878F362}">
      <dgm:prSet phldrT="[文本]" custT="1"/>
      <dgm:spPr/>
      <dgm:t>
        <a:bodyPr/>
        <a:lstStyle/>
        <a:p>
          <a:r>
            <a:rPr lang="zh-CN" altLang="en-US" sz="2400" dirty="0"/>
            <a:t>可修改性</a:t>
          </a:r>
        </a:p>
      </dgm:t>
    </dgm:pt>
    <dgm:pt modelId="{B455D3D4-8D40-43B8-873F-B93E623A08A2}" cxnId="{3B2BF428-02DC-4A17-B306-7BE1B2537401}" type="parTrans">
      <dgm:prSet/>
      <dgm:spPr/>
      <dgm:t>
        <a:bodyPr/>
        <a:lstStyle/>
        <a:p>
          <a:endParaRPr lang="zh-CN" altLang="en-US" sz="2800"/>
        </a:p>
      </dgm:t>
    </dgm:pt>
    <dgm:pt modelId="{7B2AE76F-B2EE-4DEA-81FA-4F6FA0AFF333}" cxnId="{3B2BF428-02DC-4A17-B306-7BE1B2537401}" type="sibTrans">
      <dgm:prSet/>
      <dgm:spPr/>
      <dgm:t>
        <a:bodyPr/>
        <a:lstStyle/>
        <a:p>
          <a:endParaRPr lang="zh-CN" altLang="en-US" sz="2800"/>
        </a:p>
      </dgm:t>
    </dgm:pt>
    <dgm:pt modelId="{9EF1CAE3-88BA-4BD4-BBDA-FAEF500464AF}">
      <dgm:prSet phldrT="[文本]" custT="1"/>
      <dgm:spPr/>
      <dgm:t>
        <a:bodyPr/>
        <a:lstStyle/>
        <a:p>
          <a:r>
            <a:rPr lang="zh-CN" altLang="en-US" sz="1800" dirty="0"/>
            <a:t>可修改性的关注点</a:t>
          </a:r>
        </a:p>
      </dgm:t>
    </dgm:pt>
    <dgm:pt modelId="{40D8327C-E159-48EE-8670-AB0A37C40435}" cxnId="{33C10CA3-39FB-438C-81FE-EBED71A511D3}" type="parTrans">
      <dgm:prSet custT="1"/>
      <dgm:spPr/>
      <dgm:t>
        <a:bodyPr/>
        <a:lstStyle/>
        <a:p>
          <a:endParaRPr lang="zh-CN" altLang="en-US" sz="900"/>
        </a:p>
      </dgm:t>
    </dgm:pt>
    <dgm:pt modelId="{502D8AEF-48E4-4AC6-ABF4-55704085C65F}" cxnId="{33C10CA3-39FB-438C-81FE-EBED71A511D3}" type="sibTrans">
      <dgm:prSet/>
      <dgm:spPr/>
      <dgm:t>
        <a:bodyPr/>
        <a:lstStyle/>
        <a:p>
          <a:endParaRPr lang="zh-CN" altLang="en-US" sz="2800"/>
        </a:p>
      </dgm:t>
    </dgm:pt>
    <dgm:pt modelId="{F9605922-A127-47A8-AA1F-827D81173F07}">
      <dgm:prSet phldrT="[文本]" custT="1"/>
      <dgm:spPr/>
      <dgm:t>
        <a:bodyPr/>
        <a:lstStyle/>
        <a:p>
          <a:r>
            <a:rPr lang="zh-CN" altLang="en-US" sz="1800" kern="1200" dirty="0">
              <a:solidFill>
                <a:srgbClr val="FFFFFF"/>
              </a:solidFill>
              <a:latin typeface="Arial" panose="020B0604020202020204"/>
              <a:ea typeface="微软雅黑" panose="020B0503020204020204" pitchFamily="34" charset="-122"/>
              <a:cs typeface="+mn-cs"/>
            </a:rPr>
            <a:t>提升可修改性的策略</a:t>
          </a:r>
        </a:p>
      </dgm:t>
    </dgm:pt>
    <dgm:pt modelId="{17510D24-B3AE-40F2-B3DA-E930F2D9A762}" cxnId="{35B700FE-4FE8-46FC-8169-0238DB3AA053}" type="parTrans">
      <dgm:prSet custT="1"/>
      <dgm:spPr/>
      <dgm:t>
        <a:bodyPr/>
        <a:lstStyle/>
        <a:p>
          <a:endParaRPr lang="zh-CN" altLang="en-US" sz="900"/>
        </a:p>
      </dgm:t>
    </dgm:pt>
    <dgm:pt modelId="{D2970588-24AE-48EC-9EB0-62B362E5F396}" cxnId="{35B700FE-4FE8-46FC-8169-0238DB3AA053}" type="sibTrans">
      <dgm:prSet/>
      <dgm:spPr/>
      <dgm:t>
        <a:bodyPr/>
        <a:lstStyle/>
        <a:p>
          <a:endParaRPr lang="zh-CN" altLang="en-US" sz="2800"/>
        </a:p>
      </dgm:t>
    </dgm:pt>
    <dgm:pt modelId="{7E784216-C613-4ABB-A602-468C5FB341E6}">
      <dgm:prSet custT="1"/>
      <dgm:spPr/>
      <dgm:t>
        <a:bodyPr/>
        <a:lstStyle/>
        <a:p>
          <a:r>
            <a:rPr lang="zh-CN" altLang="en-US" sz="1800" b="0" dirty="0"/>
            <a:t>修改的成本</a:t>
          </a:r>
          <a:endParaRPr lang="zh-CN" altLang="en-US" sz="1800" dirty="0"/>
        </a:p>
      </dgm:t>
    </dgm:pt>
    <dgm:pt modelId="{7DEA8757-B94F-48CF-9D43-4C788D3FFE8F}" cxnId="{94DB292E-3B35-4288-9487-0946A75B8160}" type="parTrans">
      <dgm:prSet custT="1"/>
      <dgm:spPr/>
      <dgm:t>
        <a:bodyPr/>
        <a:lstStyle/>
        <a:p>
          <a:endParaRPr lang="zh-CN" altLang="en-US" sz="800"/>
        </a:p>
      </dgm:t>
    </dgm:pt>
    <dgm:pt modelId="{391F6A18-D8B8-441B-B5D3-84A20399FF15}" cxnId="{94DB292E-3B35-4288-9487-0946A75B8160}" type="sibTrans">
      <dgm:prSet/>
      <dgm:spPr/>
      <dgm:t>
        <a:bodyPr/>
        <a:lstStyle/>
        <a:p>
          <a:endParaRPr lang="zh-CN" altLang="en-US" sz="2800"/>
        </a:p>
      </dgm:t>
    </dgm:pt>
    <dgm:pt modelId="{769AC345-60A5-4A9F-AC0B-82CF830140EA}">
      <dgm:prSet custT="1"/>
      <dgm:spPr/>
      <dgm:t>
        <a:bodyPr/>
        <a:lstStyle/>
        <a:p>
          <a:r>
            <a:rPr lang="zh-CN" altLang="en-US" sz="1800" b="0" dirty="0"/>
            <a:t>限制修改范围</a:t>
          </a:r>
          <a:endParaRPr lang="zh-CN" altLang="en-US" sz="1800" dirty="0"/>
        </a:p>
      </dgm:t>
    </dgm:pt>
    <dgm:pt modelId="{DC738E54-C9CF-44E7-B15F-66D8B59F9AE7}" cxnId="{E2E6B9CD-A368-4C7C-A074-7000CEBC180B}" type="parTrans">
      <dgm:prSet custT="1"/>
      <dgm:spPr/>
      <dgm:t>
        <a:bodyPr/>
        <a:lstStyle/>
        <a:p>
          <a:endParaRPr lang="zh-CN" altLang="en-US" sz="1050"/>
        </a:p>
      </dgm:t>
    </dgm:pt>
    <dgm:pt modelId="{77094524-CD08-4178-A6B4-536014CA8495}" cxnId="{E2E6B9CD-A368-4C7C-A074-7000CEBC180B}" type="sibTrans">
      <dgm:prSet/>
      <dgm:spPr/>
      <dgm:t>
        <a:bodyPr/>
        <a:lstStyle/>
        <a:p>
          <a:endParaRPr lang="zh-CN" altLang="en-US" sz="2800"/>
        </a:p>
      </dgm:t>
    </dgm:pt>
    <dgm:pt modelId="{E8BFE477-B69D-4A1F-BFDF-534546E0975E}">
      <dgm:prSet custT="1"/>
      <dgm:spPr/>
      <dgm:t>
        <a:bodyPr/>
        <a:lstStyle/>
        <a:p>
          <a:r>
            <a:rPr lang="zh-CN" altLang="en-US" sz="1800" b="0" dirty="0"/>
            <a:t>延迟绑定时间</a:t>
          </a:r>
          <a:endParaRPr lang="zh-CN" altLang="en-US" sz="1800" dirty="0"/>
        </a:p>
      </dgm:t>
    </dgm:pt>
    <dgm:pt modelId="{DCAB6C45-5716-4CE2-8502-ED9A84922A1D}" cxnId="{12123BFA-AE5C-4F68-8167-1D53E88433D4}" type="parTrans">
      <dgm:prSet custT="1"/>
      <dgm:spPr/>
      <dgm:t>
        <a:bodyPr/>
        <a:lstStyle/>
        <a:p>
          <a:endParaRPr lang="zh-CN" altLang="en-US" sz="800"/>
        </a:p>
      </dgm:t>
    </dgm:pt>
    <dgm:pt modelId="{EF72975C-AE32-475A-851F-611C58DB96BF}" cxnId="{12123BFA-AE5C-4F68-8167-1D53E88433D4}" type="sibTrans">
      <dgm:prSet/>
      <dgm:spPr/>
      <dgm:t>
        <a:bodyPr/>
        <a:lstStyle/>
        <a:p>
          <a:endParaRPr lang="zh-CN" altLang="en-US" sz="2800"/>
        </a:p>
      </dgm:t>
    </dgm:pt>
    <dgm:pt modelId="{5E4887E4-E537-472A-A690-BFE05D866510}">
      <dgm:prSet custT="1"/>
      <dgm:spPr/>
      <dgm:t>
        <a:bodyPr/>
        <a:lstStyle/>
        <a:p>
          <a:r>
            <a:rPr lang="zh-CN" altLang="en-US" sz="1600" b="0" dirty="0"/>
            <a:t>考虑到可能会发生修改</a:t>
          </a:r>
          <a:endParaRPr lang="en-US" altLang="zh-CN" sz="1600" dirty="0"/>
        </a:p>
      </dgm:t>
    </dgm:pt>
    <dgm:pt modelId="{DAEF6E4B-F8FA-41F0-BDF9-75CBEC29D479}" cxnId="{51960071-69EF-4DEF-B552-3929AC9038AA}" type="parTrans">
      <dgm:prSet custT="1"/>
      <dgm:spPr/>
      <dgm:t>
        <a:bodyPr/>
        <a:lstStyle/>
        <a:p>
          <a:endParaRPr lang="zh-CN" altLang="en-US" sz="800"/>
        </a:p>
      </dgm:t>
    </dgm:pt>
    <dgm:pt modelId="{2DBDA5E9-BC61-4FB2-8484-A01D2EE056B7}" cxnId="{51960071-69EF-4DEF-B552-3929AC9038AA}" type="sibTrans">
      <dgm:prSet/>
      <dgm:spPr/>
      <dgm:t>
        <a:bodyPr/>
        <a:lstStyle/>
        <a:p>
          <a:endParaRPr lang="zh-CN" altLang="en-US" sz="2800"/>
        </a:p>
      </dgm:t>
    </dgm:pt>
    <dgm:pt modelId="{26512182-BD24-40E7-80CE-2AB9AC186E3C}">
      <dgm:prSet custT="1"/>
      <dgm:spPr/>
      <dgm:t>
        <a:bodyPr/>
        <a:lstStyle/>
        <a:p>
          <a:r>
            <a:rPr lang="zh-CN" altLang="en-US" sz="1600" b="0" dirty="0"/>
            <a:t>模块高内聚、低耦合</a:t>
          </a:r>
          <a:endParaRPr lang="en-US" altLang="zh-CN" sz="1600" dirty="0"/>
        </a:p>
      </dgm:t>
    </dgm:pt>
    <dgm:pt modelId="{2DCA5531-FDDB-4859-80A4-053F8603BC9C}" cxnId="{B2176D7A-E666-4003-8BDA-594C93629D85}" type="parTrans">
      <dgm:prSet custT="1"/>
      <dgm:spPr/>
      <dgm:t>
        <a:bodyPr/>
        <a:lstStyle/>
        <a:p>
          <a:endParaRPr lang="zh-CN" altLang="en-US" sz="800"/>
        </a:p>
      </dgm:t>
    </dgm:pt>
    <dgm:pt modelId="{93FB75CD-5C5A-4B29-A76E-4AE0CDF369E0}" cxnId="{B2176D7A-E666-4003-8BDA-594C93629D85}" type="sibTrans">
      <dgm:prSet/>
      <dgm:spPr/>
      <dgm:t>
        <a:bodyPr/>
        <a:lstStyle/>
        <a:p>
          <a:endParaRPr lang="zh-CN" altLang="en-US" sz="2800"/>
        </a:p>
      </dgm:t>
    </dgm:pt>
    <dgm:pt modelId="{0E5ABC95-1B04-4915-AA70-7203B1D93906}">
      <dgm:prSet custT="1"/>
      <dgm:spPr/>
      <dgm:t>
        <a:bodyPr/>
        <a:lstStyle/>
        <a:p>
          <a:r>
            <a:rPr lang="zh-CN" altLang="en-US" sz="1600" b="0" dirty="0"/>
            <a:t>隐藏信息 </a:t>
          </a:r>
          <a:endParaRPr lang="zh-CN" altLang="en-US" sz="1600" dirty="0"/>
        </a:p>
      </dgm:t>
    </dgm:pt>
    <dgm:pt modelId="{F5700EDF-2D4E-4140-A661-2F9C8E7477E6}" cxnId="{748D2602-BAA8-493E-BACE-23F8709C58EF}" type="parTrans">
      <dgm:prSet custT="1"/>
      <dgm:spPr/>
      <dgm:t>
        <a:bodyPr/>
        <a:lstStyle/>
        <a:p>
          <a:endParaRPr lang="zh-CN" altLang="en-US" sz="800"/>
        </a:p>
      </dgm:t>
    </dgm:pt>
    <dgm:pt modelId="{0434287A-9D2D-4B9E-B745-E8F6685570A5}" cxnId="{748D2602-BAA8-493E-BACE-23F8709C58EF}" type="sibTrans">
      <dgm:prSet/>
      <dgm:spPr/>
      <dgm:t>
        <a:bodyPr/>
        <a:lstStyle/>
        <a:p>
          <a:endParaRPr lang="zh-CN" altLang="en-US" sz="2800"/>
        </a:p>
      </dgm:t>
    </dgm:pt>
    <dgm:pt modelId="{F0EA2D8D-A4A7-44CD-8F88-4CC00F84A64E}">
      <dgm:prSet custT="1"/>
      <dgm:spPr/>
      <dgm:t>
        <a:bodyPr/>
        <a:lstStyle/>
        <a:p>
          <a:r>
            <a:rPr lang="zh-CN" altLang="en-US" sz="1600" b="0" dirty="0"/>
            <a:t>配置文件</a:t>
          </a:r>
          <a:endParaRPr lang="zh-CN" altLang="en-US" sz="1600" dirty="0"/>
        </a:p>
      </dgm:t>
    </dgm:pt>
    <dgm:pt modelId="{AD8376DB-2E00-4FD9-A927-00E47EBE807F}" cxnId="{C784E6DF-3475-4689-953D-6761B047B0F9}" type="parTrans">
      <dgm:prSet custT="1"/>
      <dgm:spPr/>
      <dgm:t>
        <a:bodyPr/>
        <a:lstStyle/>
        <a:p>
          <a:endParaRPr lang="zh-CN" altLang="en-US" sz="800"/>
        </a:p>
      </dgm:t>
    </dgm:pt>
    <dgm:pt modelId="{84E23B4E-1292-46BC-8BFC-C96514FFD29E}" cxnId="{C784E6DF-3475-4689-953D-6761B047B0F9}" type="sibTrans">
      <dgm:prSet/>
      <dgm:spPr/>
      <dgm:t>
        <a:bodyPr/>
        <a:lstStyle/>
        <a:p>
          <a:endParaRPr lang="zh-CN" altLang="en-US" sz="2800"/>
        </a:p>
      </dgm:t>
    </dgm:pt>
    <dgm:pt modelId="{C3906836-ED5E-4B9E-B978-ECCBD469CFBA}">
      <dgm:prSet custT="1"/>
      <dgm:spPr/>
      <dgm:t>
        <a:bodyPr/>
        <a:lstStyle/>
        <a:p>
          <a:r>
            <a:rPr lang="zh-CN" altLang="en-US" sz="1600" b="0" dirty="0"/>
            <a:t>发布</a:t>
          </a:r>
          <a:r>
            <a:rPr lang="en-US" altLang="zh-CN" sz="1600" b="0" dirty="0"/>
            <a:t>-</a:t>
          </a:r>
          <a:r>
            <a:rPr lang="zh-CN" altLang="en-US" sz="1600" b="0" dirty="0"/>
            <a:t>订阅模式</a:t>
          </a:r>
          <a:endParaRPr lang="zh-CN" altLang="en-US" sz="1600" dirty="0"/>
        </a:p>
      </dgm:t>
    </dgm:pt>
    <dgm:pt modelId="{C4E2F200-F349-482F-82AD-FC1E750CF78C}" cxnId="{473B1B3D-ACB8-43A6-82DC-A9FF4D9AEEA7}" type="parTrans">
      <dgm:prSet custT="1"/>
      <dgm:spPr/>
      <dgm:t>
        <a:bodyPr/>
        <a:lstStyle/>
        <a:p>
          <a:endParaRPr lang="zh-CN" altLang="en-US" sz="800"/>
        </a:p>
      </dgm:t>
    </dgm:pt>
    <dgm:pt modelId="{49766235-7D4F-4136-BFB3-0E3DC6DB8D55}" cxnId="{473B1B3D-ACB8-43A6-82DC-A9FF4D9AEEA7}" type="sibTrans">
      <dgm:prSet/>
      <dgm:spPr/>
      <dgm:t>
        <a:bodyPr/>
        <a:lstStyle/>
        <a:p>
          <a:endParaRPr lang="zh-CN" altLang="en-US" sz="2800"/>
        </a:p>
      </dgm:t>
    </dgm:pt>
    <dgm:pt modelId="{E9A5995A-BDE5-453A-ADB0-45BF920FF0E3}">
      <dgm:prSet custT="1"/>
      <dgm:spPr/>
      <dgm:t>
        <a:bodyPr/>
        <a:lstStyle/>
        <a:p>
          <a:r>
            <a:rPr lang="zh-CN" altLang="en-US" sz="1600" b="0" dirty="0"/>
            <a:t>多态</a:t>
          </a:r>
          <a:endParaRPr lang="zh-CN" altLang="en-US" sz="1600" dirty="0"/>
        </a:p>
      </dgm:t>
    </dgm:pt>
    <dgm:pt modelId="{4DBE8305-1564-4C82-B8C4-6FE2E02F03E9}" cxnId="{28A33748-45AA-4C9B-8565-89EEC6B172DD}" type="parTrans">
      <dgm:prSet custT="1"/>
      <dgm:spPr/>
      <dgm:t>
        <a:bodyPr/>
        <a:lstStyle/>
        <a:p>
          <a:endParaRPr lang="zh-CN" altLang="en-US" sz="800"/>
        </a:p>
      </dgm:t>
    </dgm:pt>
    <dgm:pt modelId="{6797FA39-F813-4D7E-8DC8-E99232B0174F}" cxnId="{28A33748-45AA-4C9B-8565-89EEC6B172DD}" type="sibTrans">
      <dgm:prSet/>
      <dgm:spPr/>
      <dgm:t>
        <a:bodyPr/>
        <a:lstStyle/>
        <a:p>
          <a:endParaRPr lang="zh-CN" altLang="en-US" sz="2800"/>
        </a:p>
      </dgm:t>
    </dgm:pt>
    <dgm:pt modelId="{1BE1897F-3FF1-4424-B665-87C2EE6C9ACE}">
      <dgm:prSet custT="1"/>
      <dgm:spPr/>
      <dgm:t>
        <a:bodyPr/>
        <a:lstStyle/>
        <a:p>
          <a:r>
            <a:rPr lang="zh-CN" altLang="en-US" sz="1600" b="0" kern="1200" dirty="0">
              <a:solidFill>
                <a:srgbClr val="FFFFFF"/>
              </a:solidFill>
              <a:latin typeface="Arial" panose="020B0604020202020204"/>
              <a:ea typeface="微软雅黑" panose="020B0503020204020204" pitchFamily="34" charset="-122"/>
              <a:cs typeface="+mn-cs"/>
            </a:rPr>
            <a:t>维持接口不变</a:t>
          </a:r>
        </a:p>
      </dgm:t>
    </dgm:pt>
    <dgm:pt modelId="{D8A52915-23EE-4EE5-B07B-E71C658B86F0}" cxnId="{F0104993-0103-4329-8B32-357148FB627B}" type="parTrans">
      <dgm:prSet/>
      <dgm:spPr/>
      <dgm:t>
        <a:bodyPr/>
        <a:lstStyle/>
        <a:p>
          <a:endParaRPr lang="zh-CN" altLang="en-US"/>
        </a:p>
      </dgm:t>
    </dgm:pt>
    <dgm:pt modelId="{5CFB229F-D854-4FB7-B15D-5CD5DDCB4243}" cxnId="{F0104993-0103-4329-8B32-357148FB627B}" type="sibTrans">
      <dgm:prSet/>
      <dgm:spPr/>
      <dgm:t>
        <a:bodyPr/>
        <a:lstStyle/>
        <a:p>
          <a:endParaRPr lang="zh-CN" altLang="en-US"/>
        </a:p>
      </dgm:t>
    </dgm:pt>
    <dgm:pt modelId="{2A458602-7853-4355-970D-BD5AD5387B12}">
      <dgm:prSet custT="1"/>
      <dgm:spPr>
        <a:solidFill>
          <a:srgbClr val="003366">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限制通信路径</a:t>
          </a:r>
        </a:p>
      </dgm:t>
    </dgm:pt>
    <dgm:pt modelId="{AE726320-2EF2-4F9C-AFF5-3DEF8F9D07F7}" cxnId="{90462AA5-0B92-4C7B-AE23-EEE07549156C}" type="parTrans">
      <dgm:prSet/>
      <dgm:spPr/>
      <dgm:t>
        <a:bodyPr/>
        <a:lstStyle/>
        <a:p>
          <a:endParaRPr lang="zh-CN" altLang="en-US"/>
        </a:p>
      </dgm:t>
    </dgm:pt>
    <dgm:pt modelId="{A43B794A-F2BE-4FE0-9403-F27619601728}" cxnId="{90462AA5-0B92-4C7B-AE23-EEE07549156C}" type="sibTrans">
      <dgm:prSet/>
      <dgm:spPr/>
      <dgm:t>
        <a:bodyPr/>
        <a:lstStyle/>
        <a:p>
          <a:endParaRPr lang="zh-CN" altLang="en-US"/>
        </a:p>
      </dgm:t>
    </dgm:pt>
    <dgm:pt modelId="{3B872AD3-6A76-4F9B-9317-F65506382780}">
      <dgm:prSet custT="1"/>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使用中介</a:t>
          </a:r>
        </a:p>
      </dgm:t>
    </dgm:pt>
    <dgm:pt modelId="{AB136A85-26B1-4DBE-8EC8-26AF316DF1CA}" cxnId="{13E7A78D-4BCA-4373-B9E0-4093B4631134}" type="parTrans">
      <dgm:prSet/>
      <dgm:spPr/>
      <dgm:t>
        <a:bodyPr/>
        <a:lstStyle/>
        <a:p>
          <a:endParaRPr lang="zh-CN" altLang="en-US"/>
        </a:p>
      </dgm:t>
    </dgm:pt>
    <dgm:pt modelId="{8C39250D-7A49-48FD-84C7-690679A106B6}" cxnId="{13E7A78D-4BCA-4373-B9E0-4093B4631134}" type="sibTrans">
      <dgm:prSet/>
      <dgm:spPr/>
      <dgm:t>
        <a:bodyPr/>
        <a:lstStyle/>
        <a:p>
          <a:endParaRPr lang="zh-CN" altLang="en-US"/>
        </a:p>
      </dgm:t>
    </dgm:pt>
    <dgm:pt modelId="{62E511BC-0372-4018-A1B0-624CCB70217C}">
      <dgm:prSet custT="1"/>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命名服务器</a:t>
          </a:r>
        </a:p>
      </dgm:t>
    </dgm:pt>
    <dgm:pt modelId="{EB1CC625-2E31-42E2-AEFF-BA8190FEA175}" cxnId="{77FB0AD1-D652-4559-AF23-1589822BB971}" type="parTrans">
      <dgm:prSet/>
      <dgm:spPr/>
      <dgm:t>
        <a:bodyPr/>
        <a:lstStyle/>
        <a:p>
          <a:endParaRPr lang="zh-CN" altLang="en-US"/>
        </a:p>
      </dgm:t>
    </dgm:pt>
    <dgm:pt modelId="{3DFA18D3-E534-4D84-9A53-6ACDDDA6D251}" cxnId="{77FB0AD1-D652-4559-AF23-1589822BB971}" type="sibTrans">
      <dgm:prSet/>
      <dgm:spPr/>
      <dgm:t>
        <a:bodyPr/>
        <a:lstStyle/>
        <a:p>
          <a:endParaRPr lang="zh-CN" altLang="en-US"/>
        </a:p>
      </dgm:t>
    </dgm:pt>
    <dgm:pt modelId="{38D768A3-8298-4B11-87FE-7BAC9EFDA894}">
      <dgm:prSet custT="1"/>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按需创建实例</a:t>
          </a:r>
        </a:p>
      </dgm:t>
    </dgm:pt>
    <dgm:pt modelId="{9428EFBF-3303-4988-9998-9FADAF8A74D8}" cxnId="{4F0F81F8-059A-4ACD-B069-BED7BB0E5132}" type="parTrans">
      <dgm:prSet/>
      <dgm:spPr/>
      <dgm:t>
        <a:bodyPr/>
        <a:lstStyle/>
        <a:p>
          <a:endParaRPr lang="zh-CN" altLang="en-US"/>
        </a:p>
      </dgm:t>
    </dgm:pt>
    <dgm:pt modelId="{5A017189-2290-4D12-80EA-3BB2834AD22E}" cxnId="{4F0F81F8-059A-4ACD-B069-BED7BB0E5132}" type="sibTrans">
      <dgm:prSet/>
      <dgm:spPr/>
      <dgm:t>
        <a:bodyPr/>
        <a:lstStyle/>
        <a:p>
          <a:endParaRPr lang="zh-CN" altLang="en-US"/>
        </a:p>
      </dgm:t>
    </dgm:pt>
    <dgm:pt modelId="{FE85280C-1CEC-4DF4-B6E9-7A3A144AAA94}">
      <dgm:prSet custT="1"/>
      <dgm:spPr/>
      <dgm:t>
        <a:bodyPr/>
        <a:lstStyle/>
        <a:p>
          <a:r>
            <a:rPr lang="zh-CN" altLang="en-US" sz="1600" dirty="0"/>
            <a:t>让模块通用</a:t>
          </a:r>
          <a:endParaRPr lang="en-US" altLang="zh-CN" sz="1600" dirty="0"/>
        </a:p>
      </dgm:t>
    </dgm:pt>
    <dgm:pt modelId="{45A7AD2E-D57E-4B90-AAF3-EB6B652D69B7}" cxnId="{C2C8DC54-A3D7-4A97-B6A7-36CBC0767C77}" type="parTrans">
      <dgm:prSet/>
      <dgm:spPr/>
      <dgm:t>
        <a:bodyPr/>
        <a:lstStyle/>
        <a:p>
          <a:endParaRPr lang="zh-CN" altLang="en-US"/>
        </a:p>
      </dgm:t>
    </dgm:pt>
    <dgm:pt modelId="{87FCF705-CF22-4184-9486-F6D1F3FF6919}" cxnId="{C2C8DC54-A3D7-4A97-B6A7-36CBC0767C77}" type="sibTrans">
      <dgm:prSet/>
      <dgm:spPr/>
      <dgm:t>
        <a:bodyPr/>
        <a:lstStyle/>
        <a:p>
          <a:endParaRPr lang="zh-CN" altLang="en-US"/>
        </a:p>
      </dgm:t>
    </dgm:pt>
    <dgm:pt modelId="{0F4BEBF5-535A-42F4-80AD-EB2BF3BB498F}" type="pres">
      <dgm:prSet presAssocID="{8A292CA8-DD26-4C79-98D6-83FBCF6B2A42}" presName="diagram" presStyleCnt="0">
        <dgm:presLayoutVars>
          <dgm:chPref val="1"/>
          <dgm:dir/>
          <dgm:animOne val="branch"/>
          <dgm:animLvl val="lvl"/>
          <dgm:resizeHandles val="exact"/>
        </dgm:presLayoutVars>
      </dgm:prSet>
      <dgm:spPr/>
    </dgm:pt>
    <dgm:pt modelId="{FE869692-F42A-4297-9B2C-3565B0375CEE}" type="pres">
      <dgm:prSet presAssocID="{F779DF63-6B95-444A-A989-D1EB3878F362}" presName="root1" presStyleCnt="0"/>
      <dgm:spPr/>
    </dgm:pt>
    <dgm:pt modelId="{3B8765B7-7CCB-40B3-B8F2-D6774AF2E057}" type="pres">
      <dgm:prSet presAssocID="{F779DF63-6B95-444A-A989-D1EB3878F362}" presName="LevelOneTextNode" presStyleLbl="node0" presStyleIdx="0" presStyleCnt="1" custScaleX="196814" custScaleY="188380">
        <dgm:presLayoutVars>
          <dgm:chPref val="3"/>
        </dgm:presLayoutVars>
      </dgm:prSet>
      <dgm:spPr/>
    </dgm:pt>
    <dgm:pt modelId="{BC429E60-0697-40F4-96F9-0738C02E7CC0}" type="pres">
      <dgm:prSet presAssocID="{F779DF63-6B95-444A-A989-D1EB3878F362}" presName="level2hierChild" presStyleCnt="0"/>
      <dgm:spPr/>
    </dgm:pt>
    <dgm:pt modelId="{8CE6FB9C-6A2B-47E8-9538-3B76CD9A7C2F}" type="pres">
      <dgm:prSet presAssocID="{40D8327C-E159-48EE-8670-AB0A37C40435}" presName="conn2-1" presStyleLbl="parChTrans1D2" presStyleIdx="0" presStyleCnt="2"/>
      <dgm:spPr/>
    </dgm:pt>
    <dgm:pt modelId="{FBBBD61F-0541-42CD-A1A1-CE4B8319A596}" type="pres">
      <dgm:prSet presAssocID="{40D8327C-E159-48EE-8670-AB0A37C40435}" presName="connTx" presStyleLbl="parChTrans1D2" presStyleIdx="0" presStyleCnt="2"/>
      <dgm:spPr/>
    </dgm:pt>
    <dgm:pt modelId="{2E241F04-0110-4050-853D-B4771A7DF21B}" type="pres">
      <dgm:prSet presAssocID="{9EF1CAE3-88BA-4BD4-BBDA-FAEF500464AF}" presName="root2" presStyleCnt="0"/>
      <dgm:spPr/>
    </dgm:pt>
    <dgm:pt modelId="{CE5A0F7D-259B-4B5F-80D3-4BF4B7254863}" type="pres">
      <dgm:prSet presAssocID="{9EF1CAE3-88BA-4BD4-BBDA-FAEF500464AF}" presName="LevelTwoTextNode" presStyleLbl="node2" presStyleIdx="0" presStyleCnt="2" custScaleX="267923">
        <dgm:presLayoutVars>
          <dgm:chPref val="3"/>
        </dgm:presLayoutVars>
      </dgm:prSet>
      <dgm:spPr/>
    </dgm:pt>
    <dgm:pt modelId="{BD153C3A-3995-4134-8FF5-9763A100DA0B}" type="pres">
      <dgm:prSet presAssocID="{9EF1CAE3-88BA-4BD4-BBDA-FAEF500464AF}" presName="level3hierChild" presStyleCnt="0"/>
      <dgm:spPr/>
    </dgm:pt>
    <dgm:pt modelId="{55932088-2C8D-4144-A39D-71C3D0B937C8}" type="pres">
      <dgm:prSet presAssocID="{7DEA8757-B94F-48CF-9D43-4C788D3FFE8F}" presName="conn2-1" presStyleLbl="parChTrans1D3" presStyleIdx="0" presStyleCnt="3"/>
      <dgm:spPr/>
    </dgm:pt>
    <dgm:pt modelId="{69C24927-F7B3-4252-8F6F-95F71714A7DC}" type="pres">
      <dgm:prSet presAssocID="{7DEA8757-B94F-48CF-9D43-4C788D3FFE8F}" presName="connTx" presStyleLbl="parChTrans1D3" presStyleIdx="0" presStyleCnt="3"/>
      <dgm:spPr/>
    </dgm:pt>
    <dgm:pt modelId="{DBE5DB9E-2259-4020-8582-73772781CBE1}" type="pres">
      <dgm:prSet presAssocID="{7E784216-C613-4ABB-A602-468C5FB341E6}" presName="root2" presStyleCnt="0"/>
      <dgm:spPr/>
    </dgm:pt>
    <dgm:pt modelId="{634684F8-FE91-4D48-89F7-B19C7F6CE71F}" type="pres">
      <dgm:prSet presAssocID="{7E784216-C613-4ABB-A602-468C5FB341E6}" presName="LevelTwoTextNode" presStyleLbl="node3" presStyleIdx="0" presStyleCnt="3" custScaleX="180142">
        <dgm:presLayoutVars>
          <dgm:chPref val="3"/>
        </dgm:presLayoutVars>
      </dgm:prSet>
      <dgm:spPr/>
    </dgm:pt>
    <dgm:pt modelId="{E55DB0C0-CAE0-4C74-A013-15369E64C169}" type="pres">
      <dgm:prSet presAssocID="{7E784216-C613-4ABB-A602-468C5FB341E6}" presName="level3hierChild" presStyleCnt="0"/>
      <dgm:spPr/>
    </dgm:pt>
    <dgm:pt modelId="{BFB71E62-835B-4282-9DCB-532E0AF5B505}" type="pres">
      <dgm:prSet presAssocID="{17510D24-B3AE-40F2-B3DA-E930F2D9A762}" presName="conn2-1" presStyleLbl="parChTrans1D2" presStyleIdx="1" presStyleCnt="2"/>
      <dgm:spPr/>
    </dgm:pt>
    <dgm:pt modelId="{BA023997-5FD5-4AD2-95D1-5340E834E092}" type="pres">
      <dgm:prSet presAssocID="{17510D24-B3AE-40F2-B3DA-E930F2D9A762}" presName="connTx" presStyleLbl="parChTrans1D2" presStyleIdx="1" presStyleCnt="2"/>
      <dgm:spPr/>
    </dgm:pt>
    <dgm:pt modelId="{39F6B73C-E96C-48B9-9E1C-9A97E15C5430}" type="pres">
      <dgm:prSet presAssocID="{F9605922-A127-47A8-AA1F-827D81173F07}" presName="root2" presStyleCnt="0"/>
      <dgm:spPr/>
    </dgm:pt>
    <dgm:pt modelId="{5F2231D6-F766-4128-8714-2EBD6903613D}" type="pres">
      <dgm:prSet presAssocID="{F9605922-A127-47A8-AA1F-827D81173F07}" presName="LevelTwoTextNode" presStyleLbl="node2" presStyleIdx="1" presStyleCnt="2" custScaleX="267923">
        <dgm:presLayoutVars>
          <dgm:chPref val="3"/>
        </dgm:presLayoutVars>
      </dgm:prSet>
      <dgm:spPr>
        <a:xfrm>
          <a:off x="3298901" y="3915168"/>
          <a:ext cx="1964611" cy="469116"/>
        </a:xfrm>
        <a:prstGeom prst="roundRect">
          <a:avLst>
            <a:gd name="adj" fmla="val 10000"/>
          </a:avLst>
        </a:prstGeom>
      </dgm:spPr>
    </dgm:pt>
    <dgm:pt modelId="{55645578-AF5F-4AA7-BCEE-97FA56C6271D}" type="pres">
      <dgm:prSet presAssocID="{F9605922-A127-47A8-AA1F-827D81173F07}" presName="level3hierChild" presStyleCnt="0"/>
      <dgm:spPr/>
    </dgm:pt>
    <dgm:pt modelId="{E3EE5E66-3821-4C91-A84B-3B1BFFA6F207}" type="pres">
      <dgm:prSet presAssocID="{DC738E54-C9CF-44E7-B15F-66D8B59F9AE7}" presName="conn2-1" presStyleLbl="parChTrans1D3" presStyleIdx="1" presStyleCnt="3"/>
      <dgm:spPr/>
    </dgm:pt>
    <dgm:pt modelId="{6116CA43-839B-41D2-A426-8727AEE3988C}" type="pres">
      <dgm:prSet presAssocID="{DC738E54-C9CF-44E7-B15F-66D8B59F9AE7}" presName="connTx" presStyleLbl="parChTrans1D3" presStyleIdx="1" presStyleCnt="3"/>
      <dgm:spPr/>
    </dgm:pt>
    <dgm:pt modelId="{98FE16D1-78D2-4A01-9D88-4EF184A071DD}" type="pres">
      <dgm:prSet presAssocID="{769AC345-60A5-4A9F-AC0B-82CF830140EA}" presName="root2" presStyleCnt="0"/>
      <dgm:spPr/>
    </dgm:pt>
    <dgm:pt modelId="{D1220AAD-F3BA-4D60-818E-7137DE667ACD}" type="pres">
      <dgm:prSet presAssocID="{769AC345-60A5-4A9F-AC0B-82CF830140EA}" presName="LevelTwoTextNode" presStyleLbl="node3" presStyleIdx="1" presStyleCnt="3" custScaleX="180142">
        <dgm:presLayoutVars>
          <dgm:chPref val="3"/>
        </dgm:presLayoutVars>
      </dgm:prSet>
      <dgm:spPr/>
    </dgm:pt>
    <dgm:pt modelId="{1DA43ECD-038D-472F-9613-DB888E6DEA9F}" type="pres">
      <dgm:prSet presAssocID="{769AC345-60A5-4A9F-AC0B-82CF830140EA}" presName="level3hierChild" presStyleCnt="0"/>
      <dgm:spPr/>
    </dgm:pt>
    <dgm:pt modelId="{74D0AA18-3ADA-4614-BF40-4D29A788CFE0}" type="pres">
      <dgm:prSet presAssocID="{2DCA5531-FDDB-4859-80A4-053F8603BC9C}" presName="conn2-1" presStyleLbl="parChTrans1D4" presStyleIdx="0" presStyleCnt="12"/>
      <dgm:spPr/>
    </dgm:pt>
    <dgm:pt modelId="{15DA29F1-C8A0-4129-AB5D-DDD6D414C718}" type="pres">
      <dgm:prSet presAssocID="{2DCA5531-FDDB-4859-80A4-053F8603BC9C}" presName="connTx" presStyleLbl="parChTrans1D4" presStyleIdx="0" presStyleCnt="12"/>
      <dgm:spPr/>
    </dgm:pt>
    <dgm:pt modelId="{05E7E27C-DEC7-44BF-9B78-472A178157A1}" type="pres">
      <dgm:prSet presAssocID="{26512182-BD24-40E7-80CE-2AB9AC186E3C}" presName="root2" presStyleCnt="0"/>
      <dgm:spPr/>
    </dgm:pt>
    <dgm:pt modelId="{5DB3D04F-DA7E-460F-B2C7-6C4AFC979973}" type="pres">
      <dgm:prSet presAssocID="{26512182-BD24-40E7-80CE-2AB9AC186E3C}" presName="LevelTwoTextNode" presStyleLbl="node4" presStyleIdx="0" presStyleCnt="12" custScaleX="256079">
        <dgm:presLayoutVars>
          <dgm:chPref val="3"/>
        </dgm:presLayoutVars>
      </dgm:prSet>
      <dgm:spPr/>
    </dgm:pt>
    <dgm:pt modelId="{09FBFEA1-D98D-4AB0-85A5-7AE5F3CD2C95}" type="pres">
      <dgm:prSet presAssocID="{26512182-BD24-40E7-80CE-2AB9AC186E3C}" presName="level3hierChild" presStyleCnt="0"/>
      <dgm:spPr/>
    </dgm:pt>
    <dgm:pt modelId="{8220D6FC-5E3D-4472-8C21-715EE4CB3CB8}" type="pres">
      <dgm:prSet presAssocID="{DAEF6E4B-F8FA-41F0-BDF9-75CBEC29D479}" presName="conn2-1" presStyleLbl="parChTrans1D4" presStyleIdx="1" presStyleCnt="12"/>
      <dgm:spPr/>
    </dgm:pt>
    <dgm:pt modelId="{1845CA40-8BEF-4389-BB8A-88872DAA1EF0}" type="pres">
      <dgm:prSet presAssocID="{DAEF6E4B-F8FA-41F0-BDF9-75CBEC29D479}" presName="connTx" presStyleLbl="parChTrans1D4" presStyleIdx="1" presStyleCnt="12"/>
      <dgm:spPr/>
    </dgm:pt>
    <dgm:pt modelId="{92B29E2D-4412-4EE0-945A-0746BEF390CD}" type="pres">
      <dgm:prSet presAssocID="{5E4887E4-E537-472A-A690-BFE05D866510}" presName="root2" presStyleCnt="0"/>
      <dgm:spPr/>
    </dgm:pt>
    <dgm:pt modelId="{48A51E26-3462-4043-B0D4-5D2F52716323}" type="pres">
      <dgm:prSet presAssocID="{5E4887E4-E537-472A-A690-BFE05D866510}" presName="LevelTwoTextNode" presStyleLbl="node4" presStyleIdx="1" presStyleCnt="12" custScaleX="256079">
        <dgm:presLayoutVars>
          <dgm:chPref val="3"/>
        </dgm:presLayoutVars>
      </dgm:prSet>
      <dgm:spPr/>
    </dgm:pt>
    <dgm:pt modelId="{819304D9-80F4-419B-BF67-6A13403B2210}" type="pres">
      <dgm:prSet presAssocID="{5E4887E4-E537-472A-A690-BFE05D866510}" presName="level3hierChild" presStyleCnt="0"/>
      <dgm:spPr/>
    </dgm:pt>
    <dgm:pt modelId="{201C60F7-A0E5-41FC-946A-8E001CB43134}" type="pres">
      <dgm:prSet presAssocID="{45A7AD2E-D57E-4B90-AAF3-EB6B652D69B7}" presName="conn2-1" presStyleLbl="parChTrans1D4" presStyleIdx="2" presStyleCnt="12"/>
      <dgm:spPr/>
    </dgm:pt>
    <dgm:pt modelId="{1237CFCC-6C49-4390-AE0D-1C56F1702ADE}" type="pres">
      <dgm:prSet presAssocID="{45A7AD2E-D57E-4B90-AAF3-EB6B652D69B7}" presName="connTx" presStyleLbl="parChTrans1D4" presStyleIdx="2" presStyleCnt="12"/>
      <dgm:spPr/>
    </dgm:pt>
    <dgm:pt modelId="{09459B2C-274D-4451-8231-3BCA210F9261}" type="pres">
      <dgm:prSet presAssocID="{FE85280C-1CEC-4DF4-B6E9-7A3A144AAA94}" presName="root2" presStyleCnt="0"/>
      <dgm:spPr/>
    </dgm:pt>
    <dgm:pt modelId="{037709EF-209A-4792-A502-7051C0C7CEE1}" type="pres">
      <dgm:prSet presAssocID="{FE85280C-1CEC-4DF4-B6E9-7A3A144AAA94}" presName="LevelTwoTextNode" presStyleLbl="node4" presStyleIdx="2" presStyleCnt="12" custScaleX="256079">
        <dgm:presLayoutVars>
          <dgm:chPref val="3"/>
        </dgm:presLayoutVars>
      </dgm:prSet>
      <dgm:spPr/>
    </dgm:pt>
    <dgm:pt modelId="{3C4BDD0C-8025-4901-AA8C-73F3DD23B6A2}" type="pres">
      <dgm:prSet presAssocID="{FE85280C-1CEC-4DF4-B6E9-7A3A144AAA94}" presName="level3hierChild" presStyleCnt="0"/>
      <dgm:spPr/>
    </dgm:pt>
    <dgm:pt modelId="{C82BAFBD-8327-4FC2-A201-C2CEE222D945}" type="pres">
      <dgm:prSet presAssocID="{F5700EDF-2D4E-4140-A661-2F9C8E7477E6}" presName="conn2-1" presStyleLbl="parChTrans1D4" presStyleIdx="3" presStyleCnt="12"/>
      <dgm:spPr/>
    </dgm:pt>
    <dgm:pt modelId="{19D30040-6421-41D0-A153-EC33BA67C95F}" type="pres">
      <dgm:prSet presAssocID="{F5700EDF-2D4E-4140-A661-2F9C8E7477E6}" presName="connTx" presStyleLbl="parChTrans1D4" presStyleIdx="3" presStyleCnt="12"/>
      <dgm:spPr/>
    </dgm:pt>
    <dgm:pt modelId="{4CC1889F-8056-4E17-AD7F-F4AD16DC273C}" type="pres">
      <dgm:prSet presAssocID="{0E5ABC95-1B04-4915-AA70-7203B1D93906}" presName="root2" presStyleCnt="0"/>
      <dgm:spPr/>
    </dgm:pt>
    <dgm:pt modelId="{50F90C58-128A-4A41-A69E-DC02D41E75C0}" type="pres">
      <dgm:prSet presAssocID="{0E5ABC95-1B04-4915-AA70-7203B1D93906}" presName="LevelTwoTextNode" presStyleLbl="node4" presStyleIdx="3" presStyleCnt="12" custScaleX="256079">
        <dgm:presLayoutVars>
          <dgm:chPref val="3"/>
        </dgm:presLayoutVars>
      </dgm:prSet>
      <dgm:spPr/>
    </dgm:pt>
    <dgm:pt modelId="{E809022F-2683-4D39-8867-A8826D1CFEB0}" type="pres">
      <dgm:prSet presAssocID="{0E5ABC95-1B04-4915-AA70-7203B1D93906}" presName="level3hierChild" presStyleCnt="0"/>
      <dgm:spPr/>
    </dgm:pt>
    <dgm:pt modelId="{5924E4F4-05B9-4BB2-9922-BB1F22A40CC4}" type="pres">
      <dgm:prSet presAssocID="{D8A52915-23EE-4EE5-B07B-E71C658B86F0}" presName="conn2-1" presStyleLbl="parChTrans1D4" presStyleIdx="4" presStyleCnt="12"/>
      <dgm:spPr/>
    </dgm:pt>
    <dgm:pt modelId="{8C9478FD-5361-4F1A-836C-DA96E33F911F}" type="pres">
      <dgm:prSet presAssocID="{D8A52915-23EE-4EE5-B07B-E71C658B86F0}" presName="connTx" presStyleLbl="parChTrans1D4" presStyleIdx="4" presStyleCnt="12"/>
      <dgm:spPr/>
    </dgm:pt>
    <dgm:pt modelId="{558BE8DA-ED89-4576-A3CD-EDFBDE1E3D43}" type="pres">
      <dgm:prSet presAssocID="{1BE1897F-3FF1-4424-B665-87C2EE6C9ACE}" presName="root2" presStyleCnt="0"/>
      <dgm:spPr/>
    </dgm:pt>
    <dgm:pt modelId="{7D8CD06A-05DC-4E25-9D62-0DD7F6D7BBC3}" type="pres">
      <dgm:prSet presAssocID="{1BE1897F-3FF1-4424-B665-87C2EE6C9ACE}" presName="LevelTwoTextNode" presStyleLbl="node4" presStyleIdx="4" presStyleCnt="12" custScaleX="256079">
        <dgm:presLayoutVars>
          <dgm:chPref val="3"/>
        </dgm:presLayoutVars>
      </dgm:prSet>
      <dgm:spPr/>
    </dgm:pt>
    <dgm:pt modelId="{48423C96-CD61-4BCF-AAFB-43943D00DFE5}" type="pres">
      <dgm:prSet presAssocID="{1BE1897F-3FF1-4424-B665-87C2EE6C9ACE}" presName="level3hierChild" presStyleCnt="0"/>
      <dgm:spPr/>
    </dgm:pt>
    <dgm:pt modelId="{68B845BD-BB09-48F5-8828-B16EB45C697E}" type="pres">
      <dgm:prSet presAssocID="{AE726320-2EF2-4F9C-AFF5-3DEF8F9D07F7}" presName="conn2-1" presStyleLbl="parChTrans1D4" presStyleIdx="5" presStyleCnt="12"/>
      <dgm:spPr/>
    </dgm:pt>
    <dgm:pt modelId="{00A20F2E-AB63-41D1-8AA1-859E0F1A8655}" type="pres">
      <dgm:prSet presAssocID="{AE726320-2EF2-4F9C-AFF5-3DEF8F9D07F7}" presName="connTx" presStyleLbl="parChTrans1D4" presStyleIdx="5" presStyleCnt="12"/>
      <dgm:spPr/>
    </dgm:pt>
    <dgm:pt modelId="{F86AB073-8DB5-4395-8D83-BF46DB2D9115}" type="pres">
      <dgm:prSet presAssocID="{2A458602-7853-4355-970D-BD5AD5387B12}" presName="root2" presStyleCnt="0"/>
      <dgm:spPr/>
    </dgm:pt>
    <dgm:pt modelId="{9D4F1904-660A-4FC6-AC39-89F729531291}" type="pres">
      <dgm:prSet presAssocID="{2A458602-7853-4355-970D-BD5AD5387B12}" presName="LevelTwoTextNode" presStyleLbl="node4" presStyleIdx="5" presStyleCnt="12" custScaleX="256079">
        <dgm:presLayoutVars>
          <dgm:chPref val="3"/>
        </dgm:presLayoutVars>
      </dgm:prSet>
      <dgm:spPr>
        <a:xfrm>
          <a:off x="7378637" y="2492222"/>
          <a:ext cx="2214411" cy="432368"/>
        </a:xfrm>
        <a:prstGeom prst="roundRect">
          <a:avLst>
            <a:gd name="adj" fmla="val 10000"/>
          </a:avLst>
        </a:prstGeom>
      </dgm:spPr>
    </dgm:pt>
    <dgm:pt modelId="{0595FAD7-3E29-43D6-BD32-0EA9AEA2C916}" type="pres">
      <dgm:prSet presAssocID="{2A458602-7853-4355-970D-BD5AD5387B12}" presName="level3hierChild" presStyleCnt="0"/>
      <dgm:spPr/>
    </dgm:pt>
    <dgm:pt modelId="{8B142F83-BA47-4FB7-9507-FCC963A58512}" type="pres">
      <dgm:prSet presAssocID="{AB136A85-26B1-4DBE-8EC8-26AF316DF1CA}" presName="conn2-1" presStyleLbl="parChTrans1D4" presStyleIdx="6" presStyleCnt="12"/>
      <dgm:spPr/>
    </dgm:pt>
    <dgm:pt modelId="{43EABDF7-7AFF-43F2-BC01-67D35F6936D0}" type="pres">
      <dgm:prSet presAssocID="{AB136A85-26B1-4DBE-8EC8-26AF316DF1CA}" presName="connTx" presStyleLbl="parChTrans1D4" presStyleIdx="6" presStyleCnt="12"/>
      <dgm:spPr/>
    </dgm:pt>
    <dgm:pt modelId="{AF8BCCCB-7449-475D-ABCA-FC638A810330}" type="pres">
      <dgm:prSet presAssocID="{3B872AD3-6A76-4F9B-9317-F65506382780}" presName="root2" presStyleCnt="0"/>
      <dgm:spPr/>
    </dgm:pt>
    <dgm:pt modelId="{0A529BD6-03D9-4342-9AAF-0630F8A31606}" type="pres">
      <dgm:prSet presAssocID="{3B872AD3-6A76-4F9B-9317-F65506382780}" presName="LevelTwoTextNode" presStyleLbl="node4" presStyleIdx="6" presStyleCnt="12" custScaleX="256079">
        <dgm:presLayoutVars>
          <dgm:chPref val="3"/>
        </dgm:presLayoutVars>
      </dgm:prSet>
      <dgm:spPr/>
    </dgm:pt>
    <dgm:pt modelId="{D65F5186-5139-42DD-A976-0855DA994101}" type="pres">
      <dgm:prSet presAssocID="{3B872AD3-6A76-4F9B-9317-F65506382780}" presName="level3hierChild" presStyleCnt="0"/>
      <dgm:spPr/>
    </dgm:pt>
    <dgm:pt modelId="{044F192E-A271-4B6F-98B0-CC2DA54A9220}" type="pres">
      <dgm:prSet presAssocID="{EB1CC625-2E31-42E2-AEFF-BA8190FEA175}" presName="conn2-1" presStyleLbl="parChTrans1D4" presStyleIdx="7" presStyleCnt="12"/>
      <dgm:spPr/>
    </dgm:pt>
    <dgm:pt modelId="{76913BDF-A49C-4EC0-8FEF-62C5CB72C613}" type="pres">
      <dgm:prSet presAssocID="{EB1CC625-2E31-42E2-AEFF-BA8190FEA175}" presName="connTx" presStyleLbl="parChTrans1D4" presStyleIdx="7" presStyleCnt="12"/>
      <dgm:spPr/>
    </dgm:pt>
    <dgm:pt modelId="{C97F88E4-C892-43EF-86E0-C201928021F8}" type="pres">
      <dgm:prSet presAssocID="{62E511BC-0372-4018-A1B0-624CCB70217C}" presName="root2" presStyleCnt="0"/>
      <dgm:spPr/>
    </dgm:pt>
    <dgm:pt modelId="{6CD4E306-E114-48E6-8ED2-721F0BC68859}" type="pres">
      <dgm:prSet presAssocID="{62E511BC-0372-4018-A1B0-624CCB70217C}" presName="LevelTwoTextNode" presStyleLbl="node4" presStyleIdx="7" presStyleCnt="12" custScaleX="256079">
        <dgm:presLayoutVars>
          <dgm:chPref val="3"/>
        </dgm:presLayoutVars>
      </dgm:prSet>
      <dgm:spPr/>
    </dgm:pt>
    <dgm:pt modelId="{5F1674B1-0642-4BFF-997B-414E82670B24}" type="pres">
      <dgm:prSet presAssocID="{62E511BC-0372-4018-A1B0-624CCB70217C}" presName="level3hierChild" presStyleCnt="0"/>
      <dgm:spPr/>
    </dgm:pt>
    <dgm:pt modelId="{24F35EE2-4C55-4228-B784-7C8BD2DCB3D2}" type="pres">
      <dgm:prSet presAssocID="{9428EFBF-3303-4988-9998-9FADAF8A74D8}" presName="conn2-1" presStyleLbl="parChTrans1D4" presStyleIdx="8" presStyleCnt="12"/>
      <dgm:spPr/>
    </dgm:pt>
    <dgm:pt modelId="{F9606DFC-597A-47F9-A847-8592E0137187}" type="pres">
      <dgm:prSet presAssocID="{9428EFBF-3303-4988-9998-9FADAF8A74D8}" presName="connTx" presStyleLbl="parChTrans1D4" presStyleIdx="8" presStyleCnt="12"/>
      <dgm:spPr/>
    </dgm:pt>
    <dgm:pt modelId="{313E9619-D0CD-4819-83D8-A778EA3A39F7}" type="pres">
      <dgm:prSet presAssocID="{38D768A3-8298-4B11-87FE-7BAC9EFDA894}" presName="root2" presStyleCnt="0"/>
      <dgm:spPr/>
    </dgm:pt>
    <dgm:pt modelId="{D3EAB717-8752-4EC4-9945-DE773857F8CF}" type="pres">
      <dgm:prSet presAssocID="{38D768A3-8298-4B11-87FE-7BAC9EFDA894}" presName="LevelTwoTextNode" presStyleLbl="node4" presStyleIdx="8" presStyleCnt="12" custScaleX="256079">
        <dgm:presLayoutVars>
          <dgm:chPref val="3"/>
        </dgm:presLayoutVars>
      </dgm:prSet>
      <dgm:spPr/>
    </dgm:pt>
    <dgm:pt modelId="{0BD72D36-907E-41DE-94D4-B773D5EF6FC4}" type="pres">
      <dgm:prSet presAssocID="{38D768A3-8298-4B11-87FE-7BAC9EFDA894}" presName="level3hierChild" presStyleCnt="0"/>
      <dgm:spPr/>
    </dgm:pt>
    <dgm:pt modelId="{3FF42175-FE08-4EE8-8646-397EBF27E520}" type="pres">
      <dgm:prSet presAssocID="{DCAB6C45-5716-4CE2-8502-ED9A84922A1D}" presName="conn2-1" presStyleLbl="parChTrans1D3" presStyleIdx="2" presStyleCnt="3"/>
      <dgm:spPr/>
    </dgm:pt>
    <dgm:pt modelId="{22CE2473-928C-421C-A545-ABBC773324C4}" type="pres">
      <dgm:prSet presAssocID="{DCAB6C45-5716-4CE2-8502-ED9A84922A1D}" presName="connTx" presStyleLbl="parChTrans1D3" presStyleIdx="2" presStyleCnt="3"/>
      <dgm:spPr/>
    </dgm:pt>
    <dgm:pt modelId="{3202D734-A80C-4F7A-A5CB-D6DFA01D5AA6}" type="pres">
      <dgm:prSet presAssocID="{E8BFE477-B69D-4A1F-BFDF-534546E0975E}" presName="root2" presStyleCnt="0"/>
      <dgm:spPr/>
    </dgm:pt>
    <dgm:pt modelId="{DC23C3CE-4927-4AA2-BBAF-4B5ABD2D7A03}" type="pres">
      <dgm:prSet presAssocID="{E8BFE477-B69D-4A1F-BFDF-534546E0975E}" presName="LevelTwoTextNode" presStyleLbl="node3" presStyleIdx="2" presStyleCnt="3" custScaleX="180142">
        <dgm:presLayoutVars>
          <dgm:chPref val="3"/>
        </dgm:presLayoutVars>
      </dgm:prSet>
      <dgm:spPr/>
    </dgm:pt>
    <dgm:pt modelId="{A2B30BFC-A036-4957-AF84-6816E54E0C36}" type="pres">
      <dgm:prSet presAssocID="{E8BFE477-B69D-4A1F-BFDF-534546E0975E}" presName="level3hierChild" presStyleCnt="0"/>
      <dgm:spPr/>
    </dgm:pt>
    <dgm:pt modelId="{2BA07EE7-EF66-4B3D-9F9C-C824F45E2465}" type="pres">
      <dgm:prSet presAssocID="{AD8376DB-2E00-4FD9-A927-00E47EBE807F}" presName="conn2-1" presStyleLbl="parChTrans1D4" presStyleIdx="9" presStyleCnt="12"/>
      <dgm:spPr/>
    </dgm:pt>
    <dgm:pt modelId="{0BF61848-F92A-4F47-A1D5-951B385E4452}" type="pres">
      <dgm:prSet presAssocID="{AD8376DB-2E00-4FD9-A927-00E47EBE807F}" presName="connTx" presStyleLbl="parChTrans1D4" presStyleIdx="9" presStyleCnt="12"/>
      <dgm:spPr/>
    </dgm:pt>
    <dgm:pt modelId="{7DB36DCD-FE48-46BB-AE34-EEBCAFFB98C9}" type="pres">
      <dgm:prSet presAssocID="{F0EA2D8D-A4A7-44CD-8F88-4CC00F84A64E}" presName="root2" presStyleCnt="0"/>
      <dgm:spPr/>
    </dgm:pt>
    <dgm:pt modelId="{E4F422B8-FDA9-4683-944C-AAF2D7F52364}" type="pres">
      <dgm:prSet presAssocID="{F0EA2D8D-A4A7-44CD-8F88-4CC00F84A64E}" presName="LevelTwoTextNode" presStyleLbl="node4" presStyleIdx="9" presStyleCnt="12" custScaleX="254581">
        <dgm:presLayoutVars>
          <dgm:chPref val="3"/>
        </dgm:presLayoutVars>
      </dgm:prSet>
      <dgm:spPr/>
    </dgm:pt>
    <dgm:pt modelId="{55D857A6-2905-484A-96D9-480D1AC15E4E}" type="pres">
      <dgm:prSet presAssocID="{F0EA2D8D-A4A7-44CD-8F88-4CC00F84A64E}" presName="level3hierChild" presStyleCnt="0"/>
      <dgm:spPr/>
    </dgm:pt>
    <dgm:pt modelId="{1A276A6F-6A88-45D5-B085-85D1C7339D86}" type="pres">
      <dgm:prSet presAssocID="{C4E2F200-F349-482F-82AD-FC1E750CF78C}" presName="conn2-1" presStyleLbl="parChTrans1D4" presStyleIdx="10" presStyleCnt="12"/>
      <dgm:spPr/>
    </dgm:pt>
    <dgm:pt modelId="{E5BA924F-70AC-4CE5-9EE3-0762F3ECE123}" type="pres">
      <dgm:prSet presAssocID="{C4E2F200-F349-482F-82AD-FC1E750CF78C}" presName="connTx" presStyleLbl="parChTrans1D4" presStyleIdx="10" presStyleCnt="12"/>
      <dgm:spPr/>
    </dgm:pt>
    <dgm:pt modelId="{81C31401-0293-46F3-A3AC-13902AFD0780}" type="pres">
      <dgm:prSet presAssocID="{C3906836-ED5E-4B9E-B978-ECCBD469CFBA}" presName="root2" presStyleCnt="0"/>
      <dgm:spPr/>
    </dgm:pt>
    <dgm:pt modelId="{A1E804D7-BD01-4544-AA88-D12FC8A76B63}" type="pres">
      <dgm:prSet presAssocID="{C3906836-ED5E-4B9E-B978-ECCBD469CFBA}" presName="LevelTwoTextNode" presStyleLbl="node4" presStyleIdx="10" presStyleCnt="12" custScaleX="254581">
        <dgm:presLayoutVars>
          <dgm:chPref val="3"/>
        </dgm:presLayoutVars>
      </dgm:prSet>
      <dgm:spPr/>
    </dgm:pt>
    <dgm:pt modelId="{F5EC70BB-DA8E-4CEA-BC9D-952C6D3CEA99}" type="pres">
      <dgm:prSet presAssocID="{C3906836-ED5E-4B9E-B978-ECCBD469CFBA}" presName="level3hierChild" presStyleCnt="0"/>
      <dgm:spPr/>
    </dgm:pt>
    <dgm:pt modelId="{1EFE442B-C7A9-4A4C-9310-DD513ECECF7B}" type="pres">
      <dgm:prSet presAssocID="{4DBE8305-1564-4C82-B8C4-6FE2E02F03E9}" presName="conn2-1" presStyleLbl="parChTrans1D4" presStyleIdx="11" presStyleCnt="12"/>
      <dgm:spPr/>
    </dgm:pt>
    <dgm:pt modelId="{6C61A3A0-0F67-405E-B78D-A1669FAA4436}" type="pres">
      <dgm:prSet presAssocID="{4DBE8305-1564-4C82-B8C4-6FE2E02F03E9}" presName="connTx" presStyleLbl="parChTrans1D4" presStyleIdx="11" presStyleCnt="12"/>
      <dgm:spPr/>
    </dgm:pt>
    <dgm:pt modelId="{254723EB-115D-41B5-91FE-231F7642C5EA}" type="pres">
      <dgm:prSet presAssocID="{E9A5995A-BDE5-453A-ADB0-45BF920FF0E3}" presName="root2" presStyleCnt="0"/>
      <dgm:spPr/>
    </dgm:pt>
    <dgm:pt modelId="{EF22A8CE-9F5F-426F-8F79-A079D1BB9348}" type="pres">
      <dgm:prSet presAssocID="{E9A5995A-BDE5-453A-ADB0-45BF920FF0E3}" presName="LevelTwoTextNode" presStyleLbl="node4" presStyleIdx="11" presStyleCnt="12" custScaleX="254581">
        <dgm:presLayoutVars>
          <dgm:chPref val="3"/>
        </dgm:presLayoutVars>
      </dgm:prSet>
      <dgm:spPr/>
    </dgm:pt>
    <dgm:pt modelId="{BE49808F-C316-43E4-8D58-586A32F8A293}" type="pres">
      <dgm:prSet presAssocID="{E9A5995A-BDE5-453A-ADB0-45BF920FF0E3}" presName="level3hierChild" presStyleCnt="0"/>
      <dgm:spPr/>
    </dgm:pt>
  </dgm:ptLst>
  <dgm:cxnLst>
    <dgm:cxn modelId="{748D2602-BAA8-493E-BACE-23F8709C58EF}" srcId="{769AC345-60A5-4A9F-AC0B-82CF830140EA}" destId="{0E5ABC95-1B04-4915-AA70-7203B1D93906}" srcOrd="3" destOrd="0" parTransId="{F5700EDF-2D4E-4140-A661-2F9C8E7477E6}" sibTransId="{0434287A-9D2D-4B9E-B745-E8F6685570A5}"/>
    <dgm:cxn modelId="{21843C02-96BC-4246-8322-25E342F88568}" type="presOf" srcId="{F0EA2D8D-A4A7-44CD-8F88-4CC00F84A64E}" destId="{E4F422B8-FDA9-4683-944C-AAF2D7F52364}" srcOrd="0" destOrd="0" presId="urn:microsoft.com/office/officeart/2005/8/layout/hierarchy2"/>
    <dgm:cxn modelId="{6253F804-43FC-403B-BA05-70BB073E39D2}" type="presOf" srcId="{0E5ABC95-1B04-4915-AA70-7203B1D93906}" destId="{50F90C58-128A-4A41-A69E-DC02D41E75C0}" srcOrd="0" destOrd="0" presId="urn:microsoft.com/office/officeart/2005/8/layout/hierarchy2"/>
    <dgm:cxn modelId="{CB58A70A-C22F-46AC-A23D-DD513C2EB1A3}" type="presOf" srcId="{E9A5995A-BDE5-453A-ADB0-45BF920FF0E3}" destId="{EF22A8CE-9F5F-426F-8F79-A079D1BB9348}" srcOrd="0" destOrd="0" presId="urn:microsoft.com/office/officeart/2005/8/layout/hierarchy2"/>
    <dgm:cxn modelId="{D0CFFB0D-AB64-4180-B8D1-F7AB6AB0D7A8}" type="presOf" srcId="{FE85280C-1CEC-4DF4-B6E9-7A3A144AAA94}" destId="{037709EF-209A-4792-A502-7051C0C7CEE1}" srcOrd="0" destOrd="0" presId="urn:microsoft.com/office/officeart/2005/8/layout/hierarchy2"/>
    <dgm:cxn modelId="{30F46613-7322-4A77-A95B-1B3432CF98C5}" type="presOf" srcId="{DCAB6C45-5716-4CE2-8502-ED9A84922A1D}" destId="{22CE2473-928C-421C-A545-ABBC773324C4}" srcOrd="1" destOrd="0" presId="urn:microsoft.com/office/officeart/2005/8/layout/hierarchy2"/>
    <dgm:cxn modelId="{A6A7AE15-E7C4-41C5-97D6-13CF9DB2EBEF}" type="presOf" srcId="{4DBE8305-1564-4C82-B8C4-6FE2E02F03E9}" destId="{6C61A3A0-0F67-405E-B78D-A1669FAA4436}" srcOrd="1" destOrd="0" presId="urn:microsoft.com/office/officeart/2005/8/layout/hierarchy2"/>
    <dgm:cxn modelId="{A72BD617-C555-49C8-BD51-CAD026C94F0D}" type="presOf" srcId="{DAEF6E4B-F8FA-41F0-BDF9-75CBEC29D479}" destId="{8220D6FC-5E3D-4472-8C21-715EE4CB3CB8}" srcOrd="0" destOrd="0" presId="urn:microsoft.com/office/officeart/2005/8/layout/hierarchy2"/>
    <dgm:cxn modelId="{E6B7781F-B5B7-4C34-8A92-929649866C9C}" type="presOf" srcId="{C4E2F200-F349-482F-82AD-FC1E750CF78C}" destId="{E5BA924F-70AC-4CE5-9EE3-0762F3ECE123}" srcOrd="1" destOrd="0" presId="urn:microsoft.com/office/officeart/2005/8/layout/hierarchy2"/>
    <dgm:cxn modelId="{7425A427-90DA-4A28-B611-304A3A1878BB}" type="presOf" srcId="{DAEF6E4B-F8FA-41F0-BDF9-75CBEC29D479}" destId="{1845CA40-8BEF-4389-BB8A-88872DAA1EF0}" srcOrd="1" destOrd="0" presId="urn:microsoft.com/office/officeart/2005/8/layout/hierarchy2"/>
    <dgm:cxn modelId="{3B2BF428-02DC-4A17-B306-7BE1B2537401}" srcId="{8A292CA8-DD26-4C79-98D6-83FBCF6B2A42}" destId="{F779DF63-6B95-444A-A989-D1EB3878F362}" srcOrd="0" destOrd="0" parTransId="{B455D3D4-8D40-43B8-873F-B93E623A08A2}" sibTransId="{7B2AE76F-B2EE-4DEA-81FA-4F6FA0AFF333}"/>
    <dgm:cxn modelId="{2D83AC29-0094-4A18-B94F-C0E3C8763F63}" type="presOf" srcId="{DC738E54-C9CF-44E7-B15F-66D8B59F9AE7}" destId="{6116CA43-839B-41D2-A426-8727AEE3988C}" srcOrd="1" destOrd="0" presId="urn:microsoft.com/office/officeart/2005/8/layout/hierarchy2"/>
    <dgm:cxn modelId="{94DB292E-3B35-4288-9487-0946A75B8160}" srcId="{9EF1CAE3-88BA-4BD4-BBDA-FAEF500464AF}" destId="{7E784216-C613-4ABB-A602-468C5FB341E6}" srcOrd="0" destOrd="0" parTransId="{7DEA8757-B94F-48CF-9D43-4C788D3FFE8F}" sibTransId="{391F6A18-D8B8-441B-B5D3-84A20399FF15}"/>
    <dgm:cxn modelId="{DD852430-AC71-4ED9-81FC-B51EA2D222B0}" type="presOf" srcId="{9EF1CAE3-88BA-4BD4-BBDA-FAEF500464AF}" destId="{CE5A0F7D-259B-4B5F-80D3-4BF4B7254863}" srcOrd="0" destOrd="0" presId="urn:microsoft.com/office/officeart/2005/8/layout/hierarchy2"/>
    <dgm:cxn modelId="{8E894A30-E87D-4289-9E78-0E71F5671E93}" type="presOf" srcId="{45A7AD2E-D57E-4B90-AAF3-EB6B652D69B7}" destId="{1237CFCC-6C49-4390-AE0D-1C56F1702ADE}" srcOrd="1" destOrd="0" presId="urn:microsoft.com/office/officeart/2005/8/layout/hierarchy2"/>
    <dgm:cxn modelId="{BF927730-7E46-4024-BF6D-CEC5A50C1244}" type="presOf" srcId="{17510D24-B3AE-40F2-B3DA-E930F2D9A762}" destId="{BFB71E62-835B-4282-9DCB-532E0AF5B505}" srcOrd="0" destOrd="0" presId="urn:microsoft.com/office/officeart/2005/8/layout/hierarchy2"/>
    <dgm:cxn modelId="{1A2CF135-22FA-4BDC-B77C-DD9217D1B675}" type="presOf" srcId="{EB1CC625-2E31-42E2-AEFF-BA8190FEA175}" destId="{76913BDF-A49C-4EC0-8FEF-62C5CB72C613}" srcOrd="1" destOrd="0" presId="urn:microsoft.com/office/officeart/2005/8/layout/hierarchy2"/>
    <dgm:cxn modelId="{66945E37-0259-44EB-9D76-72D84A0263EC}" type="presOf" srcId="{DC738E54-C9CF-44E7-B15F-66D8B59F9AE7}" destId="{E3EE5E66-3821-4C91-A84B-3B1BFFA6F207}" srcOrd="0" destOrd="0" presId="urn:microsoft.com/office/officeart/2005/8/layout/hierarchy2"/>
    <dgm:cxn modelId="{2F3F5F38-1DCB-487B-9658-4E7C39FB662C}" type="presOf" srcId="{8A292CA8-DD26-4C79-98D6-83FBCF6B2A42}" destId="{0F4BEBF5-535A-42F4-80AD-EB2BF3BB498F}" srcOrd="0" destOrd="0" presId="urn:microsoft.com/office/officeart/2005/8/layout/hierarchy2"/>
    <dgm:cxn modelId="{996A5839-4477-45CC-B649-60D3C5CDE52B}" type="presOf" srcId="{769AC345-60A5-4A9F-AC0B-82CF830140EA}" destId="{D1220AAD-F3BA-4D60-818E-7137DE667ACD}" srcOrd="0" destOrd="0" presId="urn:microsoft.com/office/officeart/2005/8/layout/hierarchy2"/>
    <dgm:cxn modelId="{473B1B3D-ACB8-43A6-82DC-A9FF4D9AEEA7}" srcId="{E8BFE477-B69D-4A1F-BFDF-534546E0975E}" destId="{C3906836-ED5E-4B9E-B978-ECCBD469CFBA}" srcOrd="1" destOrd="0" parTransId="{C4E2F200-F349-482F-82AD-FC1E750CF78C}" sibTransId="{49766235-7D4F-4136-BFB3-0E3DC6DB8D55}"/>
    <dgm:cxn modelId="{B9DE0440-9945-4044-BBBF-9F00B73A0E0C}" type="presOf" srcId="{26512182-BD24-40E7-80CE-2AB9AC186E3C}" destId="{5DB3D04F-DA7E-460F-B2C7-6C4AFC979973}" srcOrd="0" destOrd="0" presId="urn:microsoft.com/office/officeart/2005/8/layout/hierarchy2"/>
    <dgm:cxn modelId="{E7BEAA5B-C6B6-4E43-AEC4-601E1808CF4A}" type="presOf" srcId="{7E784216-C613-4ABB-A602-468C5FB341E6}" destId="{634684F8-FE91-4D48-89F7-B19C7F6CE71F}" srcOrd="0" destOrd="0" presId="urn:microsoft.com/office/officeart/2005/8/layout/hierarchy2"/>
    <dgm:cxn modelId="{BB75AD5E-4A76-4069-AF90-29E021B3C39B}" type="presOf" srcId="{1BE1897F-3FF1-4424-B665-87C2EE6C9ACE}" destId="{7D8CD06A-05DC-4E25-9D62-0DD7F6D7BBC3}" srcOrd="0" destOrd="0" presId="urn:microsoft.com/office/officeart/2005/8/layout/hierarchy2"/>
    <dgm:cxn modelId="{909CA462-F318-46C2-86C0-E3411DEE53AF}" type="presOf" srcId="{7DEA8757-B94F-48CF-9D43-4C788D3FFE8F}" destId="{55932088-2C8D-4144-A39D-71C3D0B937C8}" srcOrd="0" destOrd="0" presId="urn:microsoft.com/office/officeart/2005/8/layout/hierarchy2"/>
    <dgm:cxn modelId="{28A33748-45AA-4C9B-8565-89EEC6B172DD}" srcId="{E8BFE477-B69D-4A1F-BFDF-534546E0975E}" destId="{E9A5995A-BDE5-453A-ADB0-45BF920FF0E3}" srcOrd="2" destOrd="0" parTransId="{4DBE8305-1564-4C82-B8C4-6FE2E02F03E9}" sibTransId="{6797FA39-F813-4D7E-8DC8-E99232B0174F}"/>
    <dgm:cxn modelId="{5A050E6A-60FE-455F-817F-C9703E18253C}" type="presOf" srcId="{F5700EDF-2D4E-4140-A661-2F9C8E7477E6}" destId="{C82BAFBD-8327-4FC2-A201-C2CEE222D945}" srcOrd="0" destOrd="0" presId="urn:microsoft.com/office/officeart/2005/8/layout/hierarchy2"/>
    <dgm:cxn modelId="{5893346B-428C-4381-AA2A-617AC9D10F30}" type="presOf" srcId="{62E511BC-0372-4018-A1B0-624CCB70217C}" destId="{6CD4E306-E114-48E6-8ED2-721F0BC68859}" srcOrd="0" destOrd="0" presId="urn:microsoft.com/office/officeart/2005/8/layout/hierarchy2"/>
    <dgm:cxn modelId="{008D1F4C-26EC-422E-B335-6045B85D7723}" type="presOf" srcId="{D8A52915-23EE-4EE5-B07B-E71C658B86F0}" destId="{5924E4F4-05B9-4BB2-9922-BB1F22A40CC4}" srcOrd="0" destOrd="0" presId="urn:microsoft.com/office/officeart/2005/8/layout/hierarchy2"/>
    <dgm:cxn modelId="{EFE5084E-7F47-488D-8FFB-08AE88471D86}" type="presOf" srcId="{EB1CC625-2E31-42E2-AEFF-BA8190FEA175}" destId="{044F192E-A271-4B6F-98B0-CC2DA54A9220}" srcOrd="0" destOrd="0" presId="urn:microsoft.com/office/officeart/2005/8/layout/hierarchy2"/>
    <dgm:cxn modelId="{E852614F-AFD2-4A6D-AC6E-1E1F0ACC4EE3}" type="presOf" srcId="{2DCA5531-FDDB-4859-80A4-053F8603BC9C}" destId="{74D0AA18-3ADA-4614-BF40-4D29A788CFE0}" srcOrd="0" destOrd="0" presId="urn:microsoft.com/office/officeart/2005/8/layout/hierarchy2"/>
    <dgm:cxn modelId="{83D4AD50-7AB3-494A-92D0-136F0D9CD587}" type="presOf" srcId="{F779DF63-6B95-444A-A989-D1EB3878F362}" destId="{3B8765B7-7CCB-40B3-B8F2-D6774AF2E057}" srcOrd="0" destOrd="0" presId="urn:microsoft.com/office/officeart/2005/8/layout/hierarchy2"/>
    <dgm:cxn modelId="{51960071-69EF-4DEF-B552-3929AC9038AA}" srcId="{769AC345-60A5-4A9F-AC0B-82CF830140EA}" destId="{5E4887E4-E537-472A-A690-BFE05D866510}" srcOrd="1" destOrd="0" parTransId="{DAEF6E4B-F8FA-41F0-BDF9-75CBEC29D479}" sibTransId="{2DBDA5E9-BC61-4FB2-8484-A01D2EE056B7}"/>
    <dgm:cxn modelId="{C2C8DC54-A3D7-4A97-B6A7-36CBC0767C77}" srcId="{769AC345-60A5-4A9F-AC0B-82CF830140EA}" destId="{FE85280C-1CEC-4DF4-B6E9-7A3A144AAA94}" srcOrd="2" destOrd="0" parTransId="{45A7AD2E-D57E-4B90-AAF3-EB6B652D69B7}" sibTransId="{87FCF705-CF22-4184-9486-F6D1F3FF6919}"/>
    <dgm:cxn modelId="{254E0F79-5464-400B-A1DF-00A21F79C053}" type="presOf" srcId="{AB136A85-26B1-4DBE-8EC8-26AF316DF1CA}" destId="{43EABDF7-7AFF-43F2-BC01-67D35F6936D0}" srcOrd="1" destOrd="0" presId="urn:microsoft.com/office/officeart/2005/8/layout/hierarchy2"/>
    <dgm:cxn modelId="{E7E8B359-7C8D-4370-80B5-C9C7EB044805}" type="presOf" srcId="{F9605922-A127-47A8-AA1F-827D81173F07}" destId="{5F2231D6-F766-4128-8714-2EBD6903613D}" srcOrd="0" destOrd="0" presId="urn:microsoft.com/office/officeart/2005/8/layout/hierarchy2"/>
    <dgm:cxn modelId="{E7DD4B5A-4458-4E79-8A15-AEFC4293B43D}" type="presOf" srcId="{3B872AD3-6A76-4F9B-9317-F65506382780}" destId="{0A529BD6-03D9-4342-9AAF-0630F8A31606}" srcOrd="0" destOrd="0" presId="urn:microsoft.com/office/officeart/2005/8/layout/hierarchy2"/>
    <dgm:cxn modelId="{B2176D7A-E666-4003-8BDA-594C93629D85}" srcId="{769AC345-60A5-4A9F-AC0B-82CF830140EA}" destId="{26512182-BD24-40E7-80CE-2AB9AC186E3C}" srcOrd="0" destOrd="0" parTransId="{2DCA5531-FDDB-4859-80A4-053F8603BC9C}" sibTransId="{93FB75CD-5C5A-4B29-A76E-4AE0CDF369E0}"/>
    <dgm:cxn modelId="{47FE2F81-A458-4281-9F94-23B998E47311}" type="presOf" srcId="{C4E2F200-F349-482F-82AD-FC1E750CF78C}" destId="{1A276A6F-6A88-45D5-B085-85D1C7339D86}" srcOrd="0" destOrd="0" presId="urn:microsoft.com/office/officeart/2005/8/layout/hierarchy2"/>
    <dgm:cxn modelId="{00B11686-B0D4-42A0-977A-185A61155457}" type="presOf" srcId="{E8BFE477-B69D-4A1F-BFDF-534546E0975E}" destId="{DC23C3CE-4927-4AA2-BBAF-4B5ABD2D7A03}" srcOrd="0" destOrd="0" presId="urn:microsoft.com/office/officeart/2005/8/layout/hierarchy2"/>
    <dgm:cxn modelId="{05F15886-1F74-4ABD-B836-D5DFF1E9C53B}" type="presOf" srcId="{45A7AD2E-D57E-4B90-AAF3-EB6B652D69B7}" destId="{201C60F7-A0E5-41FC-946A-8E001CB43134}" srcOrd="0" destOrd="0" presId="urn:microsoft.com/office/officeart/2005/8/layout/hierarchy2"/>
    <dgm:cxn modelId="{1DDE4D8B-7E8E-41C9-8CF8-ED25F29670FE}" type="presOf" srcId="{AE726320-2EF2-4F9C-AFF5-3DEF8F9D07F7}" destId="{00A20F2E-AB63-41D1-8AA1-859E0F1A8655}" srcOrd="1" destOrd="0" presId="urn:microsoft.com/office/officeart/2005/8/layout/hierarchy2"/>
    <dgm:cxn modelId="{13E7A78D-4BCA-4373-B9E0-4093B4631134}" srcId="{769AC345-60A5-4A9F-AC0B-82CF830140EA}" destId="{3B872AD3-6A76-4F9B-9317-F65506382780}" srcOrd="6" destOrd="0" parTransId="{AB136A85-26B1-4DBE-8EC8-26AF316DF1CA}" sibTransId="{8C39250D-7A49-48FD-84C7-690679A106B6}"/>
    <dgm:cxn modelId="{F0104993-0103-4329-8B32-357148FB627B}" srcId="{769AC345-60A5-4A9F-AC0B-82CF830140EA}" destId="{1BE1897F-3FF1-4424-B665-87C2EE6C9ACE}" srcOrd="4" destOrd="0" parTransId="{D8A52915-23EE-4EE5-B07B-E71C658B86F0}" sibTransId="{5CFB229F-D854-4FB7-B15D-5CD5DDCB4243}"/>
    <dgm:cxn modelId="{018B699D-5903-4A41-BAB2-F24BB28A29E1}" type="presOf" srcId="{DCAB6C45-5716-4CE2-8502-ED9A84922A1D}" destId="{3FF42175-FE08-4EE8-8646-397EBF27E520}" srcOrd="0" destOrd="0" presId="urn:microsoft.com/office/officeart/2005/8/layout/hierarchy2"/>
    <dgm:cxn modelId="{19B9309E-E4B1-4A32-A248-82780C9D6E0E}" type="presOf" srcId="{2DCA5531-FDDB-4859-80A4-053F8603BC9C}" destId="{15DA29F1-C8A0-4129-AB5D-DDD6D414C718}" srcOrd="1" destOrd="0" presId="urn:microsoft.com/office/officeart/2005/8/layout/hierarchy2"/>
    <dgm:cxn modelId="{AC185A9F-FF1C-4C7C-A7C4-743FC862DC74}" type="presOf" srcId="{C3906836-ED5E-4B9E-B978-ECCBD469CFBA}" destId="{A1E804D7-BD01-4544-AA88-D12FC8A76B63}" srcOrd="0" destOrd="0" presId="urn:microsoft.com/office/officeart/2005/8/layout/hierarchy2"/>
    <dgm:cxn modelId="{33C10CA3-39FB-438C-81FE-EBED71A511D3}" srcId="{F779DF63-6B95-444A-A989-D1EB3878F362}" destId="{9EF1CAE3-88BA-4BD4-BBDA-FAEF500464AF}" srcOrd="0" destOrd="0" parTransId="{40D8327C-E159-48EE-8670-AB0A37C40435}" sibTransId="{502D8AEF-48E4-4AC6-ABF4-55704085C65F}"/>
    <dgm:cxn modelId="{90462AA5-0B92-4C7B-AE23-EEE07549156C}" srcId="{769AC345-60A5-4A9F-AC0B-82CF830140EA}" destId="{2A458602-7853-4355-970D-BD5AD5387B12}" srcOrd="5" destOrd="0" parTransId="{AE726320-2EF2-4F9C-AFF5-3DEF8F9D07F7}" sibTransId="{A43B794A-F2BE-4FE0-9403-F27619601728}"/>
    <dgm:cxn modelId="{70A30FA6-D6A9-4630-9FD4-4E78F6AEB816}" type="presOf" srcId="{17510D24-B3AE-40F2-B3DA-E930F2D9A762}" destId="{BA023997-5FD5-4AD2-95D1-5340E834E092}" srcOrd="1" destOrd="0" presId="urn:microsoft.com/office/officeart/2005/8/layout/hierarchy2"/>
    <dgm:cxn modelId="{75C2F7B5-6FB9-4138-B792-3E5FAE17DE08}" type="presOf" srcId="{9428EFBF-3303-4988-9998-9FADAF8A74D8}" destId="{24F35EE2-4C55-4228-B784-7C8BD2DCB3D2}" srcOrd="0" destOrd="0" presId="urn:microsoft.com/office/officeart/2005/8/layout/hierarchy2"/>
    <dgm:cxn modelId="{8ECCABC5-6102-4D4F-8E57-C5D94F6B8DAA}" type="presOf" srcId="{38D768A3-8298-4B11-87FE-7BAC9EFDA894}" destId="{D3EAB717-8752-4EC4-9945-DE773857F8CF}" srcOrd="0" destOrd="0" presId="urn:microsoft.com/office/officeart/2005/8/layout/hierarchy2"/>
    <dgm:cxn modelId="{6E16DCC5-6C21-4AC5-82DD-830770B199EA}" type="presOf" srcId="{D8A52915-23EE-4EE5-B07B-E71C658B86F0}" destId="{8C9478FD-5361-4F1A-836C-DA96E33F911F}" srcOrd="1" destOrd="0" presId="urn:microsoft.com/office/officeart/2005/8/layout/hierarchy2"/>
    <dgm:cxn modelId="{8CD5FEC7-A16A-4EB5-ADDD-843F68E7A93F}" type="presOf" srcId="{AB136A85-26B1-4DBE-8EC8-26AF316DF1CA}" destId="{8B142F83-BA47-4FB7-9507-FCC963A58512}" srcOrd="0" destOrd="0" presId="urn:microsoft.com/office/officeart/2005/8/layout/hierarchy2"/>
    <dgm:cxn modelId="{AB8D1FCC-E8DB-4F82-B5ED-AD220DA03C51}" type="presOf" srcId="{5E4887E4-E537-472A-A690-BFE05D866510}" destId="{48A51E26-3462-4043-B0D4-5D2F52716323}" srcOrd="0" destOrd="0" presId="urn:microsoft.com/office/officeart/2005/8/layout/hierarchy2"/>
    <dgm:cxn modelId="{E2E6B9CD-A368-4C7C-A074-7000CEBC180B}" srcId="{F9605922-A127-47A8-AA1F-827D81173F07}" destId="{769AC345-60A5-4A9F-AC0B-82CF830140EA}" srcOrd="0" destOrd="0" parTransId="{DC738E54-C9CF-44E7-B15F-66D8B59F9AE7}" sibTransId="{77094524-CD08-4178-A6B4-536014CA8495}"/>
    <dgm:cxn modelId="{D44905D0-E9B6-448B-B4E5-AC51B9902C3C}" type="presOf" srcId="{AD8376DB-2E00-4FD9-A927-00E47EBE807F}" destId="{0BF61848-F92A-4F47-A1D5-951B385E4452}" srcOrd="1" destOrd="0" presId="urn:microsoft.com/office/officeart/2005/8/layout/hierarchy2"/>
    <dgm:cxn modelId="{77FB0AD1-D652-4559-AF23-1589822BB971}" srcId="{769AC345-60A5-4A9F-AC0B-82CF830140EA}" destId="{62E511BC-0372-4018-A1B0-624CCB70217C}" srcOrd="7" destOrd="0" parTransId="{EB1CC625-2E31-42E2-AEFF-BA8190FEA175}" sibTransId="{3DFA18D3-E534-4D84-9A53-6ACDDDA6D251}"/>
    <dgm:cxn modelId="{76175AD2-E2B4-4FC1-A1B1-62C2ACA21281}" type="presOf" srcId="{9428EFBF-3303-4988-9998-9FADAF8A74D8}" destId="{F9606DFC-597A-47F9-A847-8592E0137187}" srcOrd="1" destOrd="0" presId="urn:microsoft.com/office/officeart/2005/8/layout/hierarchy2"/>
    <dgm:cxn modelId="{B597DCDD-CE67-4BF0-BD77-B233A293BC65}" type="presOf" srcId="{AD8376DB-2E00-4FD9-A927-00E47EBE807F}" destId="{2BA07EE7-EF66-4B3D-9F9C-C824F45E2465}" srcOrd="0" destOrd="0" presId="urn:microsoft.com/office/officeart/2005/8/layout/hierarchy2"/>
    <dgm:cxn modelId="{8C1E4EDF-E372-451D-B702-593E3B6BF46C}" type="presOf" srcId="{4DBE8305-1564-4C82-B8C4-6FE2E02F03E9}" destId="{1EFE442B-C7A9-4A4C-9310-DD513ECECF7B}" srcOrd="0" destOrd="0" presId="urn:microsoft.com/office/officeart/2005/8/layout/hierarchy2"/>
    <dgm:cxn modelId="{C784E6DF-3475-4689-953D-6761B047B0F9}" srcId="{E8BFE477-B69D-4A1F-BFDF-534546E0975E}" destId="{F0EA2D8D-A4A7-44CD-8F88-4CC00F84A64E}" srcOrd="0" destOrd="0" parTransId="{AD8376DB-2E00-4FD9-A927-00E47EBE807F}" sibTransId="{84E23B4E-1292-46BC-8BFC-C96514FFD29E}"/>
    <dgm:cxn modelId="{F291B7E6-2A05-46A7-82D1-021DAF66AF9D}" type="presOf" srcId="{7DEA8757-B94F-48CF-9D43-4C788D3FFE8F}" destId="{69C24927-F7B3-4252-8F6F-95F71714A7DC}" srcOrd="1" destOrd="0" presId="urn:microsoft.com/office/officeart/2005/8/layout/hierarchy2"/>
    <dgm:cxn modelId="{0AEA8EE8-932D-4E2A-82C7-4A362123AE58}" type="presOf" srcId="{2A458602-7853-4355-970D-BD5AD5387B12}" destId="{9D4F1904-660A-4FC6-AC39-89F729531291}" srcOrd="0" destOrd="0" presId="urn:microsoft.com/office/officeart/2005/8/layout/hierarchy2"/>
    <dgm:cxn modelId="{AEED33EC-9A68-4F97-841F-149797050747}" type="presOf" srcId="{F5700EDF-2D4E-4140-A661-2F9C8E7477E6}" destId="{19D30040-6421-41D0-A153-EC33BA67C95F}" srcOrd="1" destOrd="0" presId="urn:microsoft.com/office/officeart/2005/8/layout/hierarchy2"/>
    <dgm:cxn modelId="{4007CDED-0B77-4A07-BAE2-E4331D69D8D2}" type="presOf" srcId="{40D8327C-E159-48EE-8670-AB0A37C40435}" destId="{FBBBD61F-0541-42CD-A1A1-CE4B8319A596}" srcOrd="1" destOrd="0" presId="urn:microsoft.com/office/officeart/2005/8/layout/hierarchy2"/>
    <dgm:cxn modelId="{1B7EFFF7-228D-4D8E-8CF3-4F325CB60F14}" type="presOf" srcId="{40D8327C-E159-48EE-8670-AB0A37C40435}" destId="{8CE6FB9C-6A2B-47E8-9538-3B76CD9A7C2F}" srcOrd="0" destOrd="0" presId="urn:microsoft.com/office/officeart/2005/8/layout/hierarchy2"/>
    <dgm:cxn modelId="{4F0F81F8-059A-4ACD-B069-BED7BB0E5132}" srcId="{769AC345-60A5-4A9F-AC0B-82CF830140EA}" destId="{38D768A3-8298-4B11-87FE-7BAC9EFDA894}" srcOrd="8" destOrd="0" parTransId="{9428EFBF-3303-4988-9998-9FADAF8A74D8}" sibTransId="{5A017189-2290-4D12-80EA-3BB2834AD22E}"/>
    <dgm:cxn modelId="{12123BFA-AE5C-4F68-8167-1D53E88433D4}" srcId="{F9605922-A127-47A8-AA1F-827D81173F07}" destId="{E8BFE477-B69D-4A1F-BFDF-534546E0975E}" srcOrd="1" destOrd="0" parTransId="{DCAB6C45-5716-4CE2-8502-ED9A84922A1D}" sibTransId="{EF72975C-AE32-475A-851F-611C58DB96BF}"/>
    <dgm:cxn modelId="{DAFE09FC-8F95-4C95-9065-6BB8E5F3A830}" type="presOf" srcId="{AE726320-2EF2-4F9C-AFF5-3DEF8F9D07F7}" destId="{68B845BD-BB09-48F5-8828-B16EB45C697E}" srcOrd="0" destOrd="0" presId="urn:microsoft.com/office/officeart/2005/8/layout/hierarchy2"/>
    <dgm:cxn modelId="{35B700FE-4FE8-46FC-8169-0238DB3AA053}" srcId="{F779DF63-6B95-444A-A989-D1EB3878F362}" destId="{F9605922-A127-47A8-AA1F-827D81173F07}" srcOrd="1" destOrd="0" parTransId="{17510D24-B3AE-40F2-B3DA-E930F2D9A762}" sibTransId="{D2970588-24AE-48EC-9EB0-62B362E5F396}"/>
    <dgm:cxn modelId="{A7BD1C09-CA1B-41C0-9112-CF9FD039AB82}" type="presParOf" srcId="{0F4BEBF5-535A-42F4-80AD-EB2BF3BB498F}" destId="{FE869692-F42A-4297-9B2C-3565B0375CEE}" srcOrd="0" destOrd="0" presId="urn:microsoft.com/office/officeart/2005/8/layout/hierarchy2"/>
    <dgm:cxn modelId="{47A37AD8-46ED-4E7F-9348-932A1D8567E7}" type="presParOf" srcId="{FE869692-F42A-4297-9B2C-3565B0375CEE}" destId="{3B8765B7-7CCB-40B3-B8F2-D6774AF2E057}" srcOrd="0" destOrd="0" presId="urn:microsoft.com/office/officeart/2005/8/layout/hierarchy2"/>
    <dgm:cxn modelId="{D5BA31F2-71A4-4041-ADEF-1FF4BEC7CB85}" type="presParOf" srcId="{FE869692-F42A-4297-9B2C-3565B0375CEE}" destId="{BC429E60-0697-40F4-96F9-0738C02E7CC0}" srcOrd="1" destOrd="0" presId="urn:microsoft.com/office/officeart/2005/8/layout/hierarchy2"/>
    <dgm:cxn modelId="{05D15FF9-2E22-4060-A953-85162197F56C}" type="presParOf" srcId="{BC429E60-0697-40F4-96F9-0738C02E7CC0}" destId="{8CE6FB9C-6A2B-47E8-9538-3B76CD9A7C2F}" srcOrd="0" destOrd="0" presId="urn:microsoft.com/office/officeart/2005/8/layout/hierarchy2"/>
    <dgm:cxn modelId="{D1B84F1A-B0A5-4DE4-9253-B2B2262850BD}" type="presParOf" srcId="{8CE6FB9C-6A2B-47E8-9538-3B76CD9A7C2F}" destId="{FBBBD61F-0541-42CD-A1A1-CE4B8319A596}" srcOrd="0" destOrd="0" presId="urn:microsoft.com/office/officeart/2005/8/layout/hierarchy2"/>
    <dgm:cxn modelId="{F8EB0584-7CB5-4707-8F71-99552CAF339D}" type="presParOf" srcId="{BC429E60-0697-40F4-96F9-0738C02E7CC0}" destId="{2E241F04-0110-4050-853D-B4771A7DF21B}" srcOrd="1" destOrd="0" presId="urn:microsoft.com/office/officeart/2005/8/layout/hierarchy2"/>
    <dgm:cxn modelId="{D5239A4F-74A0-44FB-827E-CA7FECABF91F}" type="presParOf" srcId="{2E241F04-0110-4050-853D-B4771A7DF21B}" destId="{CE5A0F7D-259B-4B5F-80D3-4BF4B7254863}" srcOrd="0" destOrd="0" presId="urn:microsoft.com/office/officeart/2005/8/layout/hierarchy2"/>
    <dgm:cxn modelId="{F8DC98BC-B59B-4E18-8695-4FDC19606A8B}" type="presParOf" srcId="{2E241F04-0110-4050-853D-B4771A7DF21B}" destId="{BD153C3A-3995-4134-8FF5-9763A100DA0B}" srcOrd="1" destOrd="0" presId="urn:microsoft.com/office/officeart/2005/8/layout/hierarchy2"/>
    <dgm:cxn modelId="{BA6A5B42-43C3-4597-B954-AFD1327DDCF1}" type="presParOf" srcId="{BD153C3A-3995-4134-8FF5-9763A100DA0B}" destId="{55932088-2C8D-4144-A39D-71C3D0B937C8}" srcOrd="0" destOrd="0" presId="urn:microsoft.com/office/officeart/2005/8/layout/hierarchy2"/>
    <dgm:cxn modelId="{F486F7C9-D5E3-44A7-9B22-E61360A9A90C}" type="presParOf" srcId="{55932088-2C8D-4144-A39D-71C3D0B937C8}" destId="{69C24927-F7B3-4252-8F6F-95F71714A7DC}" srcOrd="0" destOrd="0" presId="urn:microsoft.com/office/officeart/2005/8/layout/hierarchy2"/>
    <dgm:cxn modelId="{02EEC616-75F9-4429-85A5-E19BD38EE076}" type="presParOf" srcId="{BD153C3A-3995-4134-8FF5-9763A100DA0B}" destId="{DBE5DB9E-2259-4020-8582-73772781CBE1}" srcOrd="1" destOrd="0" presId="urn:microsoft.com/office/officeart/2005/8/layout/hierarchy2"/>
    <dgm:cxn modelId="{93D49DA8-C715-4125-A447-561F41ABC805}" type="presParOf" srcId="{DBE5DB9E-2259-4020-8582-73772781CBE1}" destId="{634684F8-FE91-4D48-89F7-B19C7F6CE71F}" srcOrd="0" destOrd="0" presId="urn:microsoft.com/office/officeart/2005/8/layout/hierarchy2"/>
    <dgm:cxn modelId="{40497661-362C-40D1-9652-A5D4E1B26414}" type="presParOf" srcId="{DBE5DB9E-2259-4020-8582-73772781CBE1}" destId="{E55DB0C0-CAE0-4C74-A013-15369E64C169}" srcOrd="1" destOrd="0" presId="urn:microsoft.com/office/officeart/2005/8/layout/hierarchy2"/>
    <dgm:cxn modelId="{E092F4B0-F199-46F1-BB4C-3DD63BD8271D}" type="presParOf" srcId="{BC429E60-0697-40F4-96F9-0738C02E7CC0}" destId="{BFB71E62-835B-4282-9DCB-532E0AF5B505}" srcOrd="2" destOrd="0" presId="urn:microsoft.com/office/officeart/2005/8/layout/hierarchy2"/>
    <dgm:cxn modelId="{8517C6CD-524F-476D-9795-772E4CBAEB45}" type="presParOf" srcId="{BFB71E62-835B-4282-9DCB-532E0AF5B505}" destId="{BA023997-5FD5-4AD2-95D1-5340E834E092}" srcOrd="0" destOrd="0" presId="urn:microsoft.com/office/officeart/2005/8/layout/hierarchy2"/>
    <dgm:cxn modelId="{462524F5-5DD1-4B92-8872-17C73CD5B1DD}" type="presParOf" srcId="{BC429E60-0697-40F4-96F9-0738C02E7CC0}" destId="{39F6B73C-E96C-48B9-9E1C-9A97E15C5430}" srcOrd="3" destOrd="0" presId="urn:microsoft.com/office/officeart/2005/8/layout/hierarchy2"/>
    <dgm:cxn modelId="{217FE6EE-3C4D-4C32-AE85-E5FF7BFA97E6}" type="presParOf" srcId="{39F6B73C-E96C-48B9-9E1C-9A97E15C5430}" destId="{5F2231D6-F766-4128-8714-2EBD6903613D}" srcOrd="0" destOrd="0" presId="urn:microsoft.com/office/officeart/2005/8/layout/hierarchy2"/>
    <dgm:cxn modelId="{AC3B3E5C-184D-4053-9674-82C9AEB4A8E0}" type="presParOf" srcId="{39F6B73C-E96C-48B9-9E1C-9A97E15C5430}" destId="{55645578-AF5F-4AA7-BCEE-97FA56C6271D}" srcOrd="1" destOrd="0" presId="urn:microsoft.com/office/officeart/2005/8/layout/hierarchy2"/>
    <dgm:cxn modelId="{BDF4D64C-DBCF-4ED3-8AB0-51172621B8CC}" type="presParOf" srcId="{55645578-AF5F-4AA7-BCEE-97FA56C6271D}" destId="{E3EE5E66-3821-4C91-A84B-3B1BFFA6F207}" srcOrd="0" destOrd="0" presId="urn:microsoft.com/office/officeart/2005/8/layout/hierarchy2"/>
    <dgm:cxn modelId="{D94A102A-67AE-4B10-9DAA-4ADB4782D839}" type="presParOf" srcId="{E3EE5E66-3821-4C91-A84B-3B1BFFA6F207}" destId="{6116CA43-839B-41D2-A426-8727AEE3988C}" srcOrd="0" destOrd="0" presId="urn:microsoft.com/office/officeart/2005/8/layout/hierarchy2"/>
    <dgm:cxn modelId="{05A53A10-B1F0-4672-B66E-010BA6447E15}" type="presParOf" srcId="{55645578-AF5F-4AA7-BCEE-97FA56C6271D}" destId="{98FE16D1-78D2-4A01-9D88-4EF184A071DD}" srcOrd="1" destOrd="0" presId="urn:microsoft.com/office/officeart/2005/8/layout/hierarchy2"/>
    <dgm:cxn modelId="{91642234-43D9-4197-9723-99B1751485F3}" type="presParOf" srcId="{98FE16D1-78D2-4A01-9D88-4EF184A071DD}" destId="{D1220AAD-F3BA-4D60-818E-7137DE667ACD}" srcOrd="0" destOrd="0" presId="urn:microsoft.com/office/officeart/2005/8/layout/hierarchy2"/>
    <dgm:cxn modelId="{0B411D4A-4029-4E70-90D1-117321B80773}" type="presParOf" srcId="{98FE16D1-78D2-4A01-9D88-4EF184A071DD}" destId="{1DA43ECD-038D-472F-9613-DB888E6DEA9F}" srcOrd="1" destOrd="0" presId="urn:microsoft.com/office/officeart/2005/8/layout/hierarchy2"/>
    <dgm:cxn modelId="{F18BCB49-03E2-4660-B276-642963E4CAAD}" type="presParOf" srcId="{1DA43ECD-038D-472F-9613-DB888E6DEA9F}" destId="{74D0AA18-3ADA-4614-BF40-4D29A788CFE0}" srcOrd="0" destOrd="0" presId="urn:microsoft.com/office/officeart/2005/8/layout/hierarchy2"/>
    <dgm:cxn modelId="{685F9F66-5F95-4BA1-B2EB-F665678611F0}" type="presParOf" srcId="{74D0AA18-3ADA-4614-BF40-4D29A788CFE0}" destId="{15DA29F1-C8A0-4129-AB5D-DDD6D414C718}" srcOrd="0" destOrd="0" presId="urn:microsoft.com/office/officeart/2005/8/layout/hierarchy2"/>
    <dgm:cxn modelId="{342BE4E4-2137-4120-8F7A-7FBA1A404E12}" type="presParOf" srcId="{1DA43ECD-038D-472F-9613-DB888E6DEA9F}" destId="{05E7E27C-DEC7-44BF-9B78-472A178157A1}" srcOrd="1" destOrd="0" presId="urn:microsoft.com/office/officeart/2005/8/layout/hierarchy2"/>
    <dgm:cxn modelId="{97776D31-9356-4F6B-B136-A03F0591490A}" type="presParOf" srcId="{05E7E27C-DEC7-44BF-9B78-472A178157A1}" destId="{5DB3D04F-DA7E-460F-B2C7-6C4AFC979973}" srcOrd="0" destOrd="0" presId="urn:microsoft.com/office/officeart/2005/8/layout/hierarchy2"/>
    <dgm:cxn modelId="{E4659F3F-0BCF-41C3-AC5D-88F41AFA8668}" type="presParOf" srcId="{05E7E27C-DEC7-44BF-9B78-472A178157A1}" destId="{09FBFEA1-D98D-4AB0-85A5-7AE5F3CD2C95}" srcOrd="1" destOrd="0" presId="urn:microsoft.com/office/officeart/2005/8/layout/hierarchy2"/>
    <dgm:cxn modelId="{3F4C7ED9-0491-404A-B007-5771460D03E7}" type="presParOf" srcId="{1DA43ECD-038D-472F-9613-DB888E6DEA9F}" destId="{8220D6FC-5E3D-4472-8C21-715EE4CB3CB8}" srcOrd="2" destOrd="0" presId="urn:microsoft.com/office/officeart/2005/8/layout/hierarchy2"/>
    <dgm:cxn modelId="{989258BA-76C3-4284-9B70-044B7E52B372}" type="presParOf" srcId="{8220D6FC-5E3D-4472-8C21-715EE4CB3CB8}" destId="{1845CA40-8BEF-4389-BB8A-88872DAA1EF0}" srcOrd="0" destOrd="0" presId="urn:microsoft.com/office/officeart/2005/8/layout/hierarchy2"/>
    <dgm:cxn modelId="{0656E8D8-D339-4B0A-9584-C1191A668731}" type="presParOf" srcId="{1DA43ECD-038D-472F-9613-DB888E6DEA9F}" destId="{92B29E2D-4412-4EE0-945A-0746BEF390CD}" srcOrd="3" destOrd="0" presId="urn:microsoft.com/office/officeart/2005/8/layout/hierarchy2"/>
    <dgm:cxn modelId="{A6157193-09CE-4BE3-AEAB-360A3D3397B3}" type="presParOf" srcId="{92B29E2D-4412-4EE0-945A-0746BEF390CD}" destId="{48A51E26-3462-4043-B0D4-5D2F52716323}" srcOrd="0" destOrd="0" presId="urn:microsoft.com/office/officeart/2005/8/layout/hierarchy2"/>
    <dgm:cxn modelId="{7997A8EA-5EA2-422A-BC10-9F68AD6454F0}" type="presParOf" srcId="{92B29E2D-4412-4EE0-945A-0746BEF390CD}" destId="{819304D9-80F4-419B-BF67-6A13403B2210}" srcOrd="1" destOrd="0" presId="urn:microsoft.com/office/officeart/2005/8/layout/hierarchy2"/>
    <dgm:cxn modelId="{A94CD892-859B-49B0-803D-8EA0C13A2FAF}" type="presParOf" srcId="{1DA43ECD-038D-472F-9613-DB888E6DEA9F}" destId="{201C60F7-A0E5-41FC-946A-8E001CB43134}" srcOrd="4" destOrd="0" presId="urn:microsoft.com/office/officeart/2005/8/layout/hierarchy2"/>
    <dgm:cxn modelId="{20068EFC-4BFB-4437-B468-8E2556505618}" type="presParOf" srcId="{201C60F7-A0E5-41FC-946A-8E001CB43134}" destId="{1237CFCC-6C49-4390-AE0D-1C56F1702ADE}" srcOrd="0" destOrd="0" presId="urn:microsoft.com/office/officeart/2005/8/layout/hierarchy2"/>
    <dgm:cxn modelId="{E71BCF0B-4A7C-4CCE-B41D-D135C0123611}" type="presParOf" srcId="{1DA43ECD-038D-472F-9613-DB888E6DEA9F}" destId="{09459B2C-274D-4451-8231-3BCA210F9261}" srcOrd="5" destOrd="0" presId="urn:microsoft.com/office/officeart/2005/8/layout/hierarchy2"/>
    <dgm:cxn modelId="{2DFD9246-5DD5-45DD-8FAD-BBB012A36F1D}" type="presParOf" srcId="{09459B2C-274D-4451-8231-3BCA210F9261}" destId="{037709EF-209A-4792-A502-7051C0C7CEE1}" srcOrd="0" destOrd="0" presId="urn:microsoft.com/office/officeart/2005/8/layout/hierarchy2"/>
    <dgm:cxn modelId="{61105181-0974-49FC-A5F5-7D9022468802}" type="presParOf" srcId="{09459B2C-274D-4451-8231-3BCA210F9261}" destId="{3C4BDD0C-8025-4901-AA8C-73F3DD23B6A2}" srcOrd="1" destOrd="0" presId="urn:microsoft.com/office/officeart/2005/8/layout/hierarchy2"/>
    <dgm:cxn modelId="{3F8526B5-3DF0-4AD5-B310-B73254BF091B}" type="presParOf" srcId="{1DA43ECD-038D-472F-9613-DB888E6DEA9F}" destId="{C82BAFBD-8327-4FC2-A201-C2CEE222D945}" srcOrd="6" destOrd="0" presId="urn:microsoft.com/office/officeart/2005/8/layout/hierarchy2"/>
    <dgm:cxn modelId="{C6411A87-899A-4D1D-99F4-BA5B1E59A3F1}" type="presParOf" srcId="{C82BAFBD-8327-4FC2-A201-C2CEE222D945}" destId="{19D30040-6421-41D0-A153-EC33BA67C95F}" srcOrd="0" destOrd="0" presId="urn:microsoft.com/office/officeart/2005/8/layout/hierarchy2"/>
    <dgm:cxn modelId="{6CCBD6F9-3044-4EC7-9A13-F48A51375F9E}" type="presParOf" srcId="{1DA43ECD-038D-472F-9613-DB888E6DEA9F}" destId="{4CC1889F-8056-4E17-AD7F-F4AD16DC273C}" srcOrd="7" destOrd="0" presId="urn:microsoft.com/office/officeart/2005/8/layout/hierarchy2"/>
    <dgm:cxn modelId="{B0238D0D-EE6F-4C1D-BB8F-A876BD738E03}" type="presParOf" srcId="{4CC1889F-8056-4E17-AD7F-F4AD16DC273C}" destId="{50F90C58-128A-4A41-A69E-DC02D41E75C0}" srcOrd="0" destOrd="0" presId="urn:microsoft.com/office/officeart/2005/8/layout/hierarchy2"/>
    <dgm:cxn modelId="{F256E99F-46E3-4A0D-BF7D-12A2D6A9D537}" type="presParOf" srcId="{4CC1889F-8056-4E17-AD7F-F4AD16DC273C}" destId="{E809022F-2683-4D39-8867-A8826D1CFEB0}" srcOrd="1" destOrd="0" presId="urn:microsoft.com/office/officeart/2005/8/layout/hierarchy2"/>
    <dgm:cxn modelId="{7193B5F7-157A-441D-8D0B-8773DF2305C9}" type="presParOf" srcId="{1DA43ECD-038D-472F-9613-DB888E6DEA9F}" destId="{5924E4F4-05B9-4BB2-9922-BB1F22A40CC4}" srcOrd="8" destOrd="0" presId="urn:microsoft.com/office/officeart/2005/8/layout/hierarchy2"/>
    <dgm:cxn modelId="{75F1F93B-84F4-41B5-A190-256DB17CDF5F}" type="presParOf" srcId="{5924E4F4-05B9-4BB2-9922-BB1F22A40CC4}" destId="{8C9478FD-5361-4F1A-836C-DA96E33F911F}" srcOrd="0" destOrd="0" presId="urn:microsoft.com/office/officeart/2005/8/layout/hierarchy2"/>
    <dgm:cxn modelId="{EEB2E150-CF20-49DD-A22F-9156860A1424}" type="presParOf" srcId="{1DA43ECD-038D-472F-9613-DB888E6DEA9F}" destId="{558BE8DA-ED89-4576-A3CD-EDFBDE1E3D43}" srcOrd="9" destOrd="0" presId="urn:microsoft.com/office/officeart/2005/8/layout/hierarchy2"/>
    <dgm:cxn modelId="{12C41D08-40BF-444A-851B-DE6D304AB58E}" type="presParOf" srcId="{558BE8DA-ED89-4576-A3CD-EDFBDE1E3D43}" destId="{7D8CD06A-05DC-4E25-9D62-0DD7F6D7BBC3}" srcOrd="0" destOrd="0" presId="urn:microsoft.com/office/officeart/2005/8/layout/hierarchy2"/>
    <dgm:cxn modelId="{7EBE3FB6-7CFE-407E-A8AF-A83A71385E3C}" type="presParOf" srcId="{558BE8DA-ED89-4576-A3CD-EDFBDE1E3D43}" destId="{48423C96-CD61-4BCF-AAFB-43943D00DFE5}" srcOrd="1" destOrd="0" presId="urn:microsoft.com/office/officeart/2005/8/layout/hierarchy2"/>
    <dgm:cxn modelId="{10170D44-5A00-4DF8-B130-5D8DAEB6E3AF}" type="presParOf" srcId="{1DA43ECD-038D-472F-9613-DB888E6DEA9F}" destId="{68B845BD-BB09-48F5-8828-B16EB45C697E}" srcOrd="10" destOrd="0" presId="urn:microsoft.com/office/officeart/2005/8/layout/hierarchy2"/>
    <dgm:cxn modelId="{36FED903-7E6F-4BB3-9D3E-9BF2A8146C42}" type="presParOf" srcId="{68B845BD-BB09-48F5-8828-B16EB45C697E}" destId="{00A20F2E-AB63-41D1-8AA1-859E0F1A8655}" srcOrd="0" destOrd="0" presId="urn:microsoft.com/office/officeart/2005/8/layout/hierarchy2"/>
    <dgm:cxn modelId="{5D5CE35F-00B8-4AA9-873D-BA58FDE92D24}" type="presParOf" srcId="{1DA43ECD-038D-472F-9613-DB888E6DEA9F}" destId="{F86AB073-8DB5-4395-8D83-BF46DB2D9115}" srcOrd="11" destOrd="0" presId="urn:microsoft.com/office/officeart/2005/8/layout/hierarchy2"/>
    <dgm:cxn modelId="{98ACCE5A-CAFB-4143-B45F-C4184D150505}" type="presParOf" srcId="{F86AB073-8DB5-4395-8D83-BF46DB2D9115}" destId="{9D4F1904-660A-4FC6-AC39-89F729531291}" srcOrd="0" destOrd="0" presId="urn:microsoft.com/office/officeart/2005/8/layout/hierarchy2"/>
    <dgm:cxn modelId="{A68757E2-967C-4CC3-A1CD-EC3ADF6A8666}" type="presParOf" srcId="{F86AB073-8DB5-4395-8D83-BF46DB2D9115}" destId="{0595FAD7-3E29-43D6-BD32-0EA9AEA2C916}" srcOrd="1" destOrd="0" presId="urn:microsoft.com/office/officeart/2005/8/layout/hierarchy2"/>
    <dgm:cxn modelId="{D8327769-B618-4A1C-86F5-47657133DFC8}" type="presParOf" srcId="{1DA43ECD-038D-472F-9613-DB888E6DEA9F}" destId="{8B142F83-BA47-4FB7-9507-FCC963A58512}" srcOrd="12" destOrd="0" presId="urn:microsoft.com/office/officeart/2005/8/layout/hierarchy2"/>
    <dgm:cxn modelId="{E08C0289-D09D-4AD9-AC78-E8A3C754BAC2}" type="presParOf" srcId="{8B142F83-BA47-4FB7-9507-FCC963A58512}" destId="{43EABDF7-7AFF-43F2-BC01-67D35F6936D0}" srcOrd="0" destOrd="0" presId="urn:microsoft.com/office/officeart/2005/8/layout/hierarchy2"/>
    <dgm:cxn modelId="{8E028766-9650-4676-8407-EE5D4AB171A5}" type="presParOf" srcId="{1DA43ECD-038D-472F-9613-DB888E6DEA9F}" destId="{AF8BCCCB-7449-475D-ABCA-FC638A810330}" srcOrd="13" destOrd="0" presId="urn:microsoft.com/office/officeart/2005/8/layout/hierarchy2"/>
    <dgm:cxn modelId="{637F4099-187D-4F44-BC95-63A7E67C9DCC}" type="presParOf" srcId="{AF8BCCCB-7449-475D-ABCA-FC638A810330}" destId="{0A529BD6-03D9-4342-9AAF-0630F8A31606}" srcOrd="0" destOrd="0" presId="urn:microsoft.com/office/officeart/2005/8/layout/hierarchy2"/>
    <dgm:cxn modelId="{D92375E2-B51A-45CE-AAB1-9CBAF01E35EF}" type="presParOf" srcId="{AF8BCCCB-7449-475D-ABCA-FC638A810330}" destId="{D65F5186-5139-42DD-A976-0855DA994101}" srcOrd="1" destOrd="0" presId="urn:microsoft.com/office/officeart/2005/8/layout/hierarchy2"/>
    <dgm:cxn modelId="{F45EEE4A-ABDC-4574-98BF-E782633A5611}" type="presParOf" srcId="{1DA43ECD-038D-472F-9613-DB888E6DEA9F}" destId="{044F192E-A271-4B6F-98B0-CC2DA54A9220}" srcOrd="14" destOrd="0" presId="urn:microsoft.com/office/officeart/2005/8/layout/hierarchy2"/>
    <dgm:cxn modelId="{6B6FAC9D-C4DF-4B77-AB15-176CB4287BA3}" type="presParOf" srcId="{044F192E-A271-4B6F-98B0-CC2DA54A9220}" destId="{76913BDF-A49C-4EC0-8FEF-62C5CB72C613}" srcOrd="0" destOrd="0" presId="urn:microsoft.com/office/officeart/2005/8/layout/hierarchy2"/>
    <dgm:cxn modelId="{DB1A3B09-685B-4613-A046-B6709B194B90}" type="presParOf" srcId="{1DA43ECD-038D-472F-9613-DB888E6DEA9F}" destId="{C97F88E4-C892-43EF-86E0-C201928021F8}" srcOrd="15" destOrd="0" presId="urn:microsoft.com/office/officeart/2005/8/layout/hierarchy2"/>
    <dgm:cxn modelId="{78DBE0FA-F8BB-4EAD-919E-92CADFE563A5}" type="presParOf" srcId="{C97F88E4-C892-43EF-86E0-C201928021F8}" destId="{6CD4E306-E114-48E6-8ED2-721F0BC68859}" srcOrd="0" destOrd="0" presId="urn:microsoft.com/office/officeart/2005/8/layout/hierarchy2"/>
    <dgm:cxn modelId="{0CAEABC3-47FE-404B-A20A-6CAF745328F2}" type="presParOf" srcId="{C97F88E4-C892-43EF-86E0-C201928021F8}" destId="{5F1674B1-0642-4BFF-997B-414E82670B24}" srcOrd="1" destOrd="0" presId="urn:microsoft.com/office/officeart/2005/8/layout/hierarchy2"/>
    <dgm:cxn modelId="{1C84B67E-5EFE-41E6-A261-2B8C9D8C74D7}" type="presParOf" srcId="{1DA43ECD-038D-472F-9613-DB888E6DEA9F}" destId="{24F35EE2-4C55-4228-B784-7C8BD2DCB3D2}" srcOrd="16" destOrd="0" presId="urn:microsoft.com/office/officeart/2005/8/layout/hierarchy2"/>
    <dgm:cxn modelId="{64C1C31F-E7D4-4CBD-81F9-8DDE3034625B}" type="presParOf" srcId="{24F35EE2-4C55-4228-B784-7C8BD2DCB3D2}" destId="{F9606DFC-597A-47F9-A847-8592E0137187}" srcOrd="0" destOrd="0" presId="urn:microsoft.com/office/officeart/2005/8/layout/hierarchy2"/>
    <dgm:cxn modelId="{27C73E52-0497-4C51-A37E-995896D74B7C}" type="presParOf" srcId="{1DA43ECD-038D-472F-9613-DB888E6DEA9F}" destId="{313E9619-D0CD-4819-83D8-A778EA3A39F7}" srcOrd="17" destOrd="0" presId="urn:microsoft.com/office/officeart/2005/8/layout/hierarchy2"/>
    <dgm:cxn modelId="{D290A543-E736-44AB-B137-42FD078C5EB3}" type="presParOf" srcId="{313E9619-D0CD-4819-83D8-A778EA3A39F7}" destId="{D3EAB717-8752-4EC4-9945-DE773857F8CF}" srcOrd="0" destOrd="0" presId="urn:microsoft.com/office/officeart/2005/8/layout/hierarchy2"/>
    <dgm:cxn modelId="{12AB6130-5671-473D-8889-10B98AEF187C}" type="presParOf" srcId="{313E9619-D0CD-4819-83D8-A778EA3A39F7}" destId="{0BD72D36-907E-41DE-94D4-B773D5EF6FC4}" srcOrd="1" destOrd="0" presId="urn:microsoft.com/office/officeart/2005/8/layout/hierarchy2"/>
    <dgm:cxn modelId="{C01C69D3-92D6-44C5-B6C2-74CED51CEAAF}" type="presParOf" srcId="{55645578-AF5F-4AA7-BCEE-97FA56C6271D}" destId="{3FF42175-FE08-4EE8-8646-397EBF27E520}" srcOrd="2" destOrd="0" presId="urn:microsoft.com/office/officeart/2005/8/layout/hierarchy2"/>
    <dgm:cxn modelId="{02B9F40B-93FA-4280-BA40-F7A34B98FD85}" type="presParOf" srcId="{3FF42175-FE08-4EE8-8646-397EBF27E520}" destId="{22CE2473-928C-421C-A545-ABBC773324C4}" srcOrd="0" destOrd="0" presId="urn:microsoft.com/office/officeart/2005/8/layout/hierarchy2"/>
    <dgm:cxn modelId="{0CA7974A-DA4F-4C01-AD50-0AD4EA17D95E}" type="presParOf" srcId="{55645578-AF5F-4AA7-BCEE-97FA56C6271D}" destId="{3202D734-A80C-4F7A-A5CB-D6DFA01D5AA6}" srcOrd="3" destOrd="0" presId="urn:microsoft.com/office/officeart/2005/8/layout/hierarchy2"/>
    <dgm:cxn modelId="{4DF8ADF3-869C-4599-B2BF-36B59E21741B}" type="presParOf" srcId="{3202D734-A80C-4F7A-A5CB-D6DFA01D5AA6}" destId="{DC23C3CE-4927-4AA2-BBAF-4B5ABD2D7A03}" srcOrd="0" destOrd="0" presId="urn:microsoft.com/office/officeart/2005/8/layout/hierarchy2"/>
    <dgm:cxn modelId="{6F804588-D47D-445D-A7DD-5F88FDF61282}" type="presParOf" srcId="{3202D734-A80C-4F7A-A5CB-D6DFA01D5AA6}" destId="{A2B30BFC-A036-4957-AF84-6816E54E0C36}" srcOrd="1" destOrd="0" presId="urn:microsoft.com/office/officeart/2005/8/layout/hierarchy2"/>
    <dgm:cxn modelId="{15589168-DF5F-42A0-9B2B-A13B7F2AB9DE}" type="presParOf" srcId="{A2B30BFC-A036-4957-AF84-6816E54E0C36}" destId="{2BA07EE7-EF66-4B3D-9F9C-C824F45E2465}" srcOrd="0" destOrd="0" presId="urn:microsoft.com/office/officeart/2005/8/layout/hierarchy2"/>
    <dgm:cxn modelId="{1D89AFC5-407C-4E53-847B-6D5D1FB2568E}" type="presParOf" srcId="{2BA07EE7-EF66-4B3D-9F9C-C824F45E2465}" destId="{0BF61848-F92A-4F47-A1D5-951B385E4452}" srcOrd="0" destOrd="0" presId="urn:microsoft.com/office/officeart/2005/8/layout/hierarchy2"/>
    <dgm:cxn modelId="{21EA47AA-4E20-4650-A508-3306CDC7B7B7}" type="presParOf" srcId="{A2B30BFC-A036-4957-AF84-6816E54E0C36}" destId="{7DB36DCD-FE48-46BB-AE34-EEBCAFFB98C9}" srcOrd="1" destOrd="0" presId="urn:microsoft.com/office/officeart/2005/8/layout/hierarchy2"/>
    <dgm:cxn modelId="{FC92C991-C42A-4B10-986B-59857E5D0E2E}" type="presParOf" srcId="{7DB36DCD-FE48-46BB-AE34-EEBCAFFB98C9}" destId="{E4F422B8-FDA9-4683-944C-AAF2D7F52364}" srcOrd="0" destOrd="0" presId="urn:microsoft.com/office/officeart/2005/8/layout/hierarchy2"/>
    <dgm:cxn modelId="{41370C62-983D-465A-B897-9C201AA1803F}" type="presParOf" srcId="{7DB36DCD-FE48-46BB-AE34-EEBCAFFB98C9}" destId="{55D857A6-2905-484A-96D9-480D1AC15E4E}" srcOrd="1" destOrd="0" presId="urn:microsoft.com/office/officeart/2005/8/layout/hierarchy2"/>
    <dgm:cxn modelId="{89CAD772-D19E-4AC8-A601-D6164D9A9522}" type="presParOf" srcId="{A2B30BFC-A036-4957-AF84-6816E54E0C36}" destId="{1A276A6F-6A88-45D5-B085-85D1C7339D86}" srcOrd="2" destOrd="0" presId="urn:microsoft.com/office/officeart/2005/8/layout/hierarchy2"/>
    <dgm:cxn modelId="{4D2AF8D1-933A-4BF0-9DB1-DD767CA7995F}" type="presParOf" srcId="{1A276A6F-6A88-45D5-B085-85D1C7339D86}" destId="{E5BA924F-70AC-4CE5-9EE3-0762F3ECE123}" srcOrd="0" destOrd="0" presId="urn:microsoft.com/office/officeart/2005/8/layout/hierarchy2"/>
    <dgm:cxn modelId="{41BAC1BD-EEB6-44CB-A1FD-92A7E77B7145}" type="presParOf" srcId="{A2B30BFC-A036-4957-AF84-6816E54E0C36}" destId="{81C31401-0293-46F3-A3AC-13902AFD0780}" srcOrd="3" destOrd="0" presId="urn:microsoft.com/office/officeart/2005/8/layout/hierarchy2"/>
    <dgm:cxn modelId="{14CE3F4A-54F5-4D03-84AA-9BF3A7184947}" type="presParOf" srcId="{81C31401-0293-46F3-A3AC-13902AFD0780}" destId="{A1E804D7-BD01-4544-AA88-D12FC8A76B63}" srcOrd="0" destOrd="0" presId="urn:microsoft.com/office/officeart/2005/8/layout/hierarchy2"/>
    <dgm:cxn modelId="{9A9B40D5-AFA4-4DD6-9B19-2558E1A194F8}" type="presParOf" srcId="{81C31401-0293-46F3-A3AC-13902AFD0780}" destId="{F5EC70BB-DA8E-4CEA-BC9D-952C6D3CEA99}" srcOrd="1" destOrd="0" presId="urn:microsoft.com/office/officeart/2005/8/layout/hierarchy2"/>
    <dgm:cxn modelId="{74F791F5-2F57-4C5F-A7CC-44605524D3E6}" type="presParOf" srcId="{A2B30BFC-A036-4957-AF84-6816E54E0C36}" destId="{1EFE442B-C7A9-4A4C-9310-DD513ECECF7B}" srcOrd="4" destOrd="0" presId="urn:microsoft.com/office/officeart/2005/8/layout/hierarchy2"/>
    <dgm:cxn modelId="{6025E498-AD75-462F-9967-88A3D11387DB}" type="presParOf" srcId="{1EFE442B-C7A9-4A4C-9310-DD513ECECF7B}" destId="{6C61A3A0-0F67-405E-B78D-A1669FAA4436}" srcOrd="0" destOrd="0" presId="urn:microsoft.com/office/officeart/2005/8/layout/hierarchy2"/>
    <dgm:cxn modelId="{75CDE7E7-4E99-4FA7-A18A-6D536C76AD6D}" type="presParOf" srcId="{A2B30BFC-A036-4957-AF84-6816E54E0C36}" destId="{254723EB-115D-41B5-91FE-231F7642C5EA}" srcOrd="5" destOrd="0" presId="urn:microsoft.com/office/officeart/2005/8/layout/hierarchy2"/>
    <dgm:cxn modelId="{0DEF5885-A1D5-4DFC-ACB9-B5575E7D7575}" type="presParOf" srcId="{254723EB-115D-41B5-91FE-231F7642C5EA}" destId="{EF22A8CE-9F5F-426F-8F79-A079D1BB9348}" srcOrd="0" destOrd="0" presId="urn:microsoft.com/office/officeart/2005/8/layout/hierarchy2"/>
    <dgm:cxn modelId="{90A836EF-4F8C-433A-B525-C6B1E26E8A87}" type="presParOf" srcId="{254723EB-115D-41B5-91FE-231F7642C5EA}" destId="{BE49808F-C316-43E4-8D58-586A32F8A29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292CA8-DD26-4C79-98D6-83FBCF6B2A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79DF63-6B95-444A-A989-D1EB3878F362}">
      <dgm:prSet phldrT="[文本]" custT="1"/>
      <dgm:spPr/>
      <dgm:t>
        <a:bodyPr/>
        <a:lstStyle/>
        <a:p>
          <a:r>
            <a:rPr lang="zh-CN" altLang="en-US" sz="2400" dirty="0"/>
            <a:t>性能</a:t>
          </a:r>
        </a:p>
      </dgm:t>
    </dgm:pt>
    <dgm:pt modelId="{B455D3D4-8D40-43B8-873F-B93E623A08A2}" cxnId="{3B2BF428-02DC-4A17-B306-7BE1B2537401}" type="parTrans">
      <dgm:prSet/>
      <dgm:spPr/>
      <dgm:t>
        <a:bodyPr/>
        <a:lstStyle/>
        <a:p>
          <a:endParaRPr lang="zh-CN" altLang="en-US" sz="2800"/>
        </a:p>
      </dgm:t>
    </dgm:pt>
    <dgm:pt modelId="{7B2AE76F-B2EE-4DEA-81FA-4F6FA0AFF333}" cxnId="{3B2BF428-02DC-4A17-B306-7BE1B2537401}" type="sibTrans">
      <dgm:prSet/>
      <dgm:spPr/>
      <dgm:t>
        <a:bodyPr/>
        <a:lstStyle/>
        <a:p>
          <a:endParaRPr lang="zh-CN" altLang="en-US" sz="2800"/>
        </a:p>
      </dgm:t>
    </dgm:pt>
    <dgm:pt modelId="{9EF1CAE3-88BA-4BD4-BBDA-FAEF500464AF}">
      <dgm:prSet phldrT="[文本]" custT="1"/>
      <dgm:spPr/>
      <dgm:t>
        <a:bodyPr/>
        <a:lstStyle/>
        <a:p>
          <a:r>
            <a:rPr lang="zh-CN" altLang="en-US" sz="1800" dirty="0"/>
            <a:t>性能的关注点</a:t>
          </a:r>
        </a:p>
      </dgm:t>
    </dgm:pt>
    <dgm:pt modelId="{40D8327C-E159-48EE-8670-AB0A37C40435}" cxnId="{33C10CA3-39FB-438C-81FE-EBED71A511D3}" type="parTrans">
      <dgm:prSet custT="1"/>
      <dgm:spPr/>
      <dgm:t>
        <a:bodyPr/>
        <a:lstStyle/>
        <a:p>
          <a:endParaRPr lang="zh-CN" altLang="en-US" sz="900"/>
        </a:p>
      </dgm:t>
    </dgm:pt>
    <dgm:pt modelId="{502D8AEF-48E4-4AC6-ABF4-55704085C65F}" cxnId="{33C10CA3-39FB-438C-81FE-EBED71A511D3}" type="sibTrans">
      <dgm:prSet/>
      <dgm:spPr/>
      <dgm:t>
        <a:bodyPr/>
        <a:lstStyle/>
        <a:p>
          <a:endParaRPr lang="zh-CN" altLang="en-US" sz="2800"/>
        </a:p>
      </dgm:t>
    </dgm:pt>
    <dgm:pt modelId="{F9605922-A127-47A8-AA1F-827D81173F07}">
      <dgm:prSet phldrT="[文本]" custT="1"/>
      <dgm:spPr/>
      <dgm:t>
        <a:bodyPr/>
        <a:lstStyle/>
        <a:p>
          <a:r>
            <a:rPr lang="zh-CN" altLang="en-US" sz="1800" kern="1200" dirty="0">
              <a:solidFill>
                <a:srgbClr val="FFFFFF"/>
              </a:solidFill>
              <a:latin typeface="Arial" panose="020B0604020202020204"/>
              <a:ea typeface="微软雅黑" panose="020B0503020204020204" pitchFamily="34" charset="-122"/>
              <a:cs typeface="+mn-cs"/>
            </a:rPr>
            <a:t>提升性能的策略</a:t>
          </a:r>
        </a:p>
      </dgm:t>
    </dgm:pt>
    <dgm:pt modelId="{17510D24-B3AE-40F2-B3DA-E930F2D9A762}" cxnId="{35B700FE-4FE8-46FC-8169-0238DB3AA053}" type="parTrans">
      <dgm:prSet custT="1"/>
      <dgm:spPr/>
      <dgm:t>
        <a:bodyPr/>
        <a:lstStyle/>
        <a:p>
          <a:endParaRPr lang="zh-CN" altLang="en-US" sz="900"/>
        </a:p>
      </dgm:t>
    </dgm:pt>
    <dgm:pt modelId="{D2970588-24AE-48EC-9EB0-62B362E5F396}" cxnId="{35B700FE-4FE8-46FC-8169-0238DB3AA053}" type="sibTrans">
      <dgm:prSet/>
      <dgm:spPr/>
      <dgm:t>
        <a:bodyPr/>
        <a:lstStyle/>
        <a:p>
          <a:endParaRPr lang="zh-CN" altLang="en-US" sz="2800"/>
        </a:p>
      </dgm:t>
    </dgm:pt>
    <dgm:pt modelId="{7E784216-C613-4ABB-A602-468C5FB341E6}">
      <dgm:prSet custT="1"/>
      <dgm:spPr/>
      <dgm:t>
        <a:bodyPr/>
        <a:lstStyle/>
        <a:p>
          <a:r>
            <a:rPr lang="zh-CN" altLang="en-US" sz="1800" b="0" dirty="0"/>
            <a:t>处理响应的速度</a:t>
          </a:r>
          <a:endParaRPr lang="zh-CN" altLang="en-US" sz="1800" dirty="0"/>
        </a:p>
      </dgm:t>
    </dgm:pt>
    <dgm:pt modelId="{7DEA8757-B94F-48CF-9D43-4C788D3FFE8F}" cxnId="{94DB292E-3B35-4288-9487-0946A75B8160}" type="parTrans">
      <dgm:prSet custT="1"/>
      <dgm:spPr/>
      <dgm:t>
        <a:bodyPr/>
        <a:lstStyle/>
        <a:p>
          <a:endParaRPr lang="zh-CN" altLang="en-US" sz="800"/>
        </a:p>
      </dgm:t>
    </dgm:pt>
    <dgm:pt modelId="{391F6A18-D8B8-441B-B5D3-84A20399FF15}" cxnId="{94DB292E-3B35-4288-9487-0946A75B8160}" type="sibTrans">
      <dgm:prSet/>
      <dgm:spPr/>
      <dgm:t>
        <a:bodyPr/>
        <a:lstStyle/>
        <a:p>
          <a:endParaRPr lang="zh-CN" altLang="en-US" sz="2800"/>
        </a:p>
      </dgm:t>
    </dgm:pt>
    <dgm:pt modelId="{769AC345-60A5-4A9F-AC0B-82CF830140EA}">
      <dgm:prSet custT="1"/>
      <dgm:spPr/>
      <dgm:t>
        <a:bodyPr/>
        <a:lstStyle/>
        <a:p>
          <a:r>
            <a:rPr lang="zh-CN" altLang="en-US" sz="1800" b="0" dirty="0"/>
            <a:t>资源的需求</a:t>
          </a:r>
          <a:endParaRPr lang="zh-CN" altLang="en-US" sz="1800" dirty="0"/>
        </a:p>
      </dgm:t>
    </dgm:pt>
    <dgm:pt modelId="{DC738E54-C9CF-44E7-B15F-66D8B59F9AE7}" cxnId="{E2E6B9CD-A368-4C7C-A074-7000CEBC180B}" type="parTrans">
      <dgm:prSet custT="1"/>
      <dgm:spPr/>
      <dgm:t>
        <a:bodyPr/>
        <a:lstStyle/>
        <a:p>
          <a:endParaRPr lang="zh-CN" altLang="en-US" sz="1050"/>
        </a:p>
      </dgm:t>
    </dgm:pt>
    <dgm:pt modelId="{77094524-CD08-4178-A6B4-536014CA8495}" cxnId="{E2E6B9CD-A368-4C7C-A074-7000CEBC180B}" type="sibTrans">
      <dgm:prSet/>
      <dgm:spPr/>
      <dgm:t>
        <a:bodyPr/>
        <a:lstStyle/>
        <a:p>
          <a:endParaRPr lang="zh-CN" altLang="en-US" sz="2800"/>
        </a:p>
      </dgm:t>
    </dgm:pt>
    <dgm:pt modelId="{E8BFE477-B69D-4A1F-BFDF-534546E0975E}">
      <dgm:prSet custT="1"/>
      <dgm:spPr/>
      <dgm:t>
        <a:bodyPr/>
        <a:lstStyle/>
        <a:p>
          <a:r>
            <a:rPr lang="zh-CN" altLang="en-US" sz="1800" b="0" dirty="0"/>
            <a:t>资源的管理</a:t>
          </a:r>
          <a:endParaRPr lang="zh-CN" altLang="en-US" sz="1800" dirty="0"/>
        </a:p>
      </dgm:t>
    </dgm:pt>
    <dgm:pt modelId="{DCAB6C45-5716-4CE2-8502-ED9A84922A1D}" cxnId="{12123BFA-AE5C-4F68-8167-1D53E88433D4}" type="parTrans">
      <dgm:prSet custT="1"/>
      <dgm:spPr/>
      <dgm:t>
        <a:bodyPr/>
        <a:lstStyle/>
        <a:p>
          <a:endParaRPr lang="zh-CN" altLang="en-US" sz="800"/>
        </a:p>
      </dgm:t>
    </dgm:pt>
    <dgm:pt modelId="{EF72975C-AE32-475A-851F-611C58DB96BF}" cxnId="{12123BFA-AE5C-4F68-8167-1D53E88433D4}" type="sibTrans">
      <dgm:prSet/>
      <dgm:spPr/>
      <dgm:t>
        <a:bodyPr/>
        <a:lstStyle/>
        <a:p>
          <a:endParaRPr lang="zh-CN" altLang="en-US" sz="2800"/>
        </a:p>
      </dgm:t>
    </dgm:pt>
    <dgm:pt modelId="{5E4887E4-E537-472A-A690-BFE05D866510}">
      <dgm:prSet custT="1"/>
      <dgm:spPr/>
      <dgm:t>
        <a:bodyPr/>
        <a:lstStyle/>
        <a:p>
          <a:r>
            <a:rPr lang="zh-CN" altLang="en-US" sz="1600" b="0" dirty="0"/>
            <a:t>减少要处理的数据总量</a:t>
          </a:r>
          <a:endParaRPr lang="en-US" altLang="zh-CN" sz="1600" dirty="0"/>
        </a:p>
      </dgm:t>
    </dgm:pt>
    <dgm:pt modelId="{DAEF6E4B-F8FA-41F0-BDF9-75CBEC29D479}" cxnId="{51960071-69EF-4DEF-B552-3929AC9038AA}" type="parTrans">
      <dgm:prSet custT="1"/>
      <dgm:spPr/>
      <dgm:t>
        <a:bodyPr/>
        <a:lstStyle/>
        <a:p>
          <a:endParaRPr lang="zh-CN" altLang="en-US" sz="800"/>
        </a:p>
      </dgm:t>
    </dgm:pt>
    <dgm:pt modelId="{2DBDA5E9-BC61-4FB2-8484-A01D2EE056B7}" cxnId="{51960071-69EF-4DEF-B552-3929AC9038AA}" type="sibTrans">
      <dgm:prSet/>
      <dgm:spPr/>
      <dgm:t>
        <a:bodyPr/>
        <a:lstStyle/>
        <a:p>
          <a:endParaRPr lang="zh-CN" altLang="en-US" sz="2800"/>
        </a:p>
      </dgm:t>
    </dgm:pt>
    <dgm:pt modelId="{26512182-BD24-40E7-80CE-2AB9AC186E3C}">
      <dgm:prSet custT="1"/>
      <dgm:spPr/>
      <dgm:t>
        <a:bodyPr/>
        <a:lstStyle/>
        <a:p>
          <a:r>
            <a:rPr lang="zh-CN" altLang="en-US" sz="1600" b="0" dirty="0"/>
            <a:t>提高计算效率</a:t>
          </a:r>
          <a:endParaRPr lang="en-US" altLang="zh-CN" sz="1600" dirty="0"/>
        </a:p>
      </dgm:t>
    </dgm:pt>
    <dgm:pt modelId="{2DCA5531-FDDB-4859-80A4-053F8603BC9C}" cxnId="{B2176D7A-E666-4003-8BDA-594C93629D85}" type="parTrans">
      <dgm:prSet custT="1"/>
      <dgm:spPr/>
      <dgm:t>
        <a:bodyPr/>
        <a:lstStyle/>
        <a:p>
          <a:endParaRPr lang="zh-CN" altLang="en-US" sz="800"/>
        </a:p>
      </dgm:t>
    </dgm:pt>
    <dgm:pt modelId="{93FB75CD-5C5A-4B29-A76E-4AE0CDF369E0}" cxnId="{B2176D7A-E666-4003-8BDA-594C93629D85}" type="sibTrans">
      <dgm:prSet/>
      <dgm:spPr/>
      <dgm:t>
        <a:bodyPr/>
        <a:lstStyle/>
        <a:p>
          <a:endParaRPr lang="zh-CN" altLang="en-US" sz="2800"/>
        </a:p>
      </dgm:t>
    </dgm:pt>
    <dgm:pt modelId="{0E5ABC95-1B04-4915-AA70-7203B1D93906}">
      <dgm:prSet custT="1"/>
      <dgm:spPr/>
      <dgm:t>
        <a:bodyPr/>
        <a:lstStyle/>
        <a:p>
          <a:r>
            <a:rPr lang="zh-CN" altLang="en-US" sz="1600" b="0" dirty="0"/>
            <a:t>限制执行时间</a:t>
          </a:r>
          <a:endParaRPr lang="zh-CN" altLang="en-US" sz="1600" dirty="0"/>
        </a:p>
      </dgm:t>
    </dgm:pt>
    <dgm:pt modelId="{F5700EDF-2D4E-4140-A661-2F9C8E7477E6}" cxnId="{748D2602-BAA8-493E-BACE-23F8709C58EF}" type="parTrans">
      <dgm:prSet custT="1"/>
      <dgm:spPr/>
      <dgm:t>
        <a:bodyPr/>
        <a:lstStyle/>
        <a:p>
          <a:endParaRPr lang="zh-CN" altLang="en-US" sz="800"/>
        </a:p>
      </dgm:t>
    </dgm:pt>
    <dgm:pt modelId="{0434287A-9D2D-4B9E-B745-E8F6685570A5}" cxnId="{748D2602-BAA8-493E-BACE-23F8709C58EF}" type="sibTrans">
      <dgm:prSet/>
      <dgm:spPr/>
      <dgm:t>
        <a:bodyPr/>
        <a:lstStyle/>
        <a:p>
          <a:endParaRPr lang="zh-CN" altLang="en-US" sz="2800"/>
        </a:p>
      </dgm:t>
    </dgm:pt>
    <dgm:pt modelId="{F0EA2D8D-A4A7-44CD-8F88-4CC00F84A64E}">
      <dgm:prSet custT="1"/>
      <dgm:spPr/>
      <dgm:t>
        <a:bodyPr/>
        <a:lstStyle/>
        <a:p>
          <a:r>
            <a:rPr lang="zh-CN" altLang="en-US" sz="1600" b="0" dirty="0"/>
            <a:t>利用并发机制</a:t>
          </a:r>
          <a:endParaRPr lang="zh-CN" altLang="en-US" sz="1600" dirty="0"/>
        </a:p>
      </dgm:t>
    </dgm:pt>
    <dgm:pt modelId="{AD8376DB-2E00-4FD9-A927-00E47EBE807F}" cxnId="{C784E6DF-3475-4689-953D-6761B047B0F9}" type="parTrans">
      <dgm:prSet custT="1"/>
      <dgm:spPr/>
      <dgm:t>
        <a:bodyPr/>
        <a:lstStyle/>
        <a:p>
          <a:endParaRPr lang="zh-CN" altLang="en-US" sz="800"/>
        </a:p>
      </dgm:t>
    </dgm:pt>
    <dgm:pt modelId="{84E23B4E-1292-46BC-8BFC-C96514FFD29E}" cxnId="{C784E6DF-3475-4689-953D-6761B047B0F9}" type="sibTrans">
      <dgm:prSet/>
      <dgm:spPr/>
      <dgm:t>
        <a:bodyPr/>
        <a:lstStyle/>
        <a:p>
          <a:endParaRPr lang="zh-CN" altLang="en-US" sz="2800"/>
        </a:p>
      </dgm:t>
    </dgm:pt>
    <dgm:pt modelId="{C3906836-ED5E-4B9E-B978-ECCBD469CFBA}">
      <dgm:prSet custT="1"/>
      <dgm:spPr/>
      <dgm:t>
        <a:bodyPr/>
        <a:lstStyle/>
        <a:p>
          <a:r>
            <a:rPr lang="zh-CN" altLang="en-US" sz="1600" b="0" dirty="0"/>
            <a:t>增加可用资源</a:t>
          </a:r>
          <a:endParaRPr lang="zh-CN" altLang="en-US" sz="1600" dirty="0"/>
        </a:p>
      </dgm:t>
    </dgm:pt>
    <dgm:pt modelId="{C4E2F200-F349-482F-82AD-FC1E750CF78C}" cxnId="{473B1B3D-ACB8-43A6-82DC-A9FF4D9AEEA7}" type="parTrans">
      <dgm:prSet custT="1"/>
      <dgm:spPr/>
      <dgm:t>
        <a:bodyPr/>
        <a:lstStyle/>
        <a:p>
          <a:endParaRPr lang="zh-CN" altLang="en-US" sz="800"/>
        </a:p>
      </dgm:t>
    </dgm:pt>
    <dgm:pt modelId="{49766235-7D4F-4136-BFB3-0E3DC6DB8D55}" cxnId="{473B1B3D-ACB8-43A6-82DC-A9FF4D9AEEA7}" type="sibTrans">
      <dgm:prSet/>
      <dgm:spPr/>
      <dgm:t>
        <a:bodyPr/>
        <a:lstStyle/>
        <a:p>
          <a:endParaRPr lang="zh-CN" altLang="en-US" sz="2800"/>
        </a:p>
      </dgm:t>
    </dgm:pt>
    <dgm:pt modelId="{1BE1897F-3FF1-4424-B665-87C2EE6C9ACE}">
      <dgm:prSet custT="1"/>
      <dgm:spPr/>
      <dgm:t>
        <a:bodyPr/>
        <a:lstStyle/>
        <a:p>
          <a:r>
            <a:rPr lang="zh-CN" altLang="en-US" sz="1600" b="0" kern="1200" dirty="0"/>
            <a:t>限制待处理事件队列长度</a:t>
          </a:r>
          <a:endParaRPr lang="zh-CN" altLang="en-US" sz="1600" b="0" kern="1200" dirty="0">
            <a:solidFill>
              <a:srgbClr val="FFFFFF"/>
            </a:solidFill>
            <a:latin typeface="Arial" panose="020B0604020202020204"/>
            <a:ea typeface="微软雅黑" panose="020B0503020204020204" pitchFamily="34" charset="-122"/>
            <a:cs typeface="+mn-cs"/>
          </a:endParaRPr>
        </a:p>
      </dgm:t>
    </dgm:pt>
    <dgm:pt modelId="{D8A52915-23EE-4EE5-B07B-E71C658B86F0}" cxnId="{F0104993-0103-4329-8B32-357148FB627B}" type="parTrans">
      <dgm:prSet/>
      <dgm:spPr/>
      <dgm:t>
        <a:bodyPr/>
        <a:lstStyle/>
        <a:p>
          <a:endParaRPr lang="zh-CN" altLang="en-US"/>
        </a:p>
      </dgm:t>
    </dgm:pt>
    <dgm:pt modelId="{5CFB229F-D854-4FB7-B15D-5CD5DDCB4243}" cxnId="{F0104993-0103-4329-8B32-357148FB627B}" type="sibTrans">
      <dgm:prSet/>
      <dgm:spPr/>
      <dgm:t>
        <a:bodyPr/>
        <a:lstStyle/>
        <a:p>
          <a:endParaRPr lang="zh-CN" altLang="en-US"/>
        </a:p>
      </dgm:t>
    </dgm:pt>
    <dgm:pt modelId="{D12BF402-B31E-45F8-91F0-0CBA77589A86}">
      <dgm:prSet custT="1"/>
      <dgm:spPr/>
      <dgm:t>
        <a:bodyPr/>
        <a:lstStyle/>
        <a:p>
          <a:r>
            <a:rPr lang="zh-CN" altLang="en-US" sz="1800" b="0" dirty="0"/>
            <a:t>资源的仲裁 </a:t>
          </a:r>
          <a:endParaRPr lang="zh-CN" altLang="en-US" sz="1800" dirty="0"/>
        </a:p>
      </dgm:t>
    </dgm:pt>
    <dgm:pt modelId="{8BEB5052-8E3A-4E49-AD0C-CFF0FDBED025}" cxnId="{F0083630-851F-422C-A73F-85EB4495BBFA}" type="parTrans">
      <dgm:prSet/>
      <dgm:spPr/>
      <dgm:t>
        <a:bodyPr/>
        <a:lstStyle/>
        <a:p>
          <a:endParaRPr lang="zh-CN" altLang="en-US"/>
        </a:p>
      </dgm:t>
    </dgm:pt>
    <dgm:pt modelId="{F76D949F-D50B-4A5E-92DA-5E2F4CB91975}" cxnId="{F0083630-851F-422C-A73F-85EB4495BBFA}" type="sibTrans">
      <dgm:prSet/>
      <dgm:spPr/>
      <dgm:t>
        <a:bodyPr/>
        <a:lstStyle/>
        <a:p>
          <a:endParaRPr lang="zh-CN" altLang="en-US"/>
        </a:p>
      </dgm:t>
    </dgm:pt>
    <dgm:pt modelId="{B59D6734-4EDF-438E-AC0F-FA3FE8C60B77}">
      <dgm:prSet custT="1"/>
      <dgm:spPr/>
      <dgm:t>
        <a:bodyPr/>
        <a:lstStyle/>
        <a:p>
          <a:r>
            <a:rPr lang="zh-CN" altLang="en-US" sz="1600" b="0" dirty="0"/>
            <a:t>先来先服务 </a:t>
          </a:r>
          <a:endParaRPr lang="zh-CN" altLang="en-US" sz="1600" dirty="0"/>
        </a:p>
      </dgm:t>
    </dgm:pt>
    <dgm:pt modelId="{116A63BF-93C3-4E26-B19A-81379F164391}" cxnId="{5C0FC986-815A-41F3-9035-0DB9D6588CAE}" type="parTrans">
      <dgm:prSet/>
      <dgm:spPr/>
      <dgm:t>
        <a:bodyPr/>
        <a:lstStyle/>
        <a:p>
          <a:endParaRPr lang="zh-CN" altLang="en-US"/>
        </a:p>
      </dgm:t>
    </dgm:pt>
    <dgm:pt modelId="{B7F6313E-8BCE-4D47-AA46-625882A48AB9}" cxnId="{5C0FC986-815A-41F3-9035-0DB9D6588CAE}" type="sibTrans">
      <dgm:prSet/>
      <dgm:spPr/>
      <dgm:t>
        <a:bodyPr/>
        <a:lstStyle/>
        <a:p>
          <a:endParaRPr lang="zh-CN" altLang="en-US"/>
        </a:p>
      </dgm:t>
    </dgm:pt>
    <dgm:pt modelId="{95864E1A-DCB3-4B21-A3E3-723382D6D4CC}">
      <dgm:prSet custT="1"/>
      <dgm:spPr/>
      <dgm:t>
        <a:bodyPr/>
        <a:lstStyle/>
        <a:p>
          <a:r>
            <a:rPr lang="zh-CN" altLang="en-US" sz="1600" b="0" dirty="0"/>
            <a:t>固定优先级调度</a:t>
          </a:r>
          <a:endParaRPr lang="zh-CN" altLang="en-US" sz="1600" dirty="0"/>
        </a:p>
      </dgm:t>
    </dgm:pt>
    <dgm:pt modelId="{35A4B251-2B96-43E6-9C0B-3E96B033AA0C}" cxnId="{7FF0C755-3A2B-4FB0-8DEA-8931431A2317}" type="parTrans">
      <dgm:prSet/>
      <dgm:spPr/>
      <dgm:t>
        <a:bodyPr/>
        <a:lstStyle/>
        <a:p>
          <a:endParaRPr lang="zh-CN" altLang="en-US"/>
        </a:p>
      </dgm:t>
    </dgm:pt>
    <dgm:pt modelId="{2B890105-69FF-42DE-863D-A07D84EB1C2D}" cxnId="{7FF0C755-3A2B-4FB0-8DEA-8931431A2317}" type="sibTrans">
      <dgm:prSet/>
      <dgm:spPr/>
      <dgm:t>
        <a:bodyPr/>
        <a:lstStyle/>
        <a:p>
          <a:endParaRPr lang="zh-CN" altLang="en-US"/>
        </a:p>
      </dgm:t>
    </dgm:pt>
    <dgm:pt modelId="{E0286A52-07F9-4C66-AA94-F9B5E45F8A54}">
      <dgm:prSet custT="1"/>
      <dgm:spPr/>
      <dgm:t>
        <a:bodyPr/>
        <a:lstStyle/>
        <a:p>
          <a:r>
            <a:rPr lang="zh-CN" altLang="en-US" sz="1600" b="0" dirty="0"/>
            <a:t>动态优先级</a:t>
          </a:r>
          <a:endParaRPr lang="zh-CN" altLang="en-US" sz="1600" dirty="0"/>
        </a:p>
      </dgm:t>
    </dgm:pt>
    <dgm:pt modelId="{5CBCD01E-97EC-461F-984A-5111C3FDFA5E}" cxnId="{C759ED80-2DD8-412C-8A0E-C86CF8E78FF6}" type="parTrans">
      <dgm:prSet/>
      <dgm:spPr/>
      <dgm:t>
        <a:bodyPr/>
        <a:lstStyle/>
        <a:p>
          <a:endParaRPr lang="zh-CN" altLang="en-US"/>
        </a:p>
      </dgm:t>
    </dgm:pt>
    <dgm:pt modelId="{C4300DA0-0DBA-4A6D-93B0-123B81F80ECB}" cxnId="{C759ED80-2DD8-412C-8A0E-C86CF8E78FF6}" type="sibTrans">
      <dgm:prSet/>
      <dgm:spPr/>
      <dgm:t>
        <a:bodyPr/>
        <a:lstStyle/>
        <a:p>
          <a:endParaRPr lang="zh-CN" altLang="en-US"/>
        </a:p>
      </dgm:t>
    </dgm:pt>
    <dgm:pt modelId="{0F4BEBF5-535A-42F4-80AD-EB2BF3BB498F}" type="pres">
      <dgm:prSet presAssocID="{8A292CA8-DD26-4C79-98D6-83FBCF6B2A42}" presName="diagram" presStyleCnt="0">
        <dgm:presLayoutVars>
          <dgm:chPref val="1"/>
          <dgm:dir/>
          <dgm:animOne val="branch"/>
          <dgm:animLvl val="lvl"/>
          <dgm:resizeHandles val="exact"/>
        </dgm:presLayoutVars>
      </dgm:prSet>
      <dgm:spPr/>
    </dgm:pt>
    <dgm:pt modelId="{FE869692-F42A-4297-9B2C-3565B0375CEE}" type="pres">
      <dgm:prSet presAssocID="{F779DF63-6B95-444A-A989-D1EB3878F362}" presName="root1" presStyleCnt="0"/>
      <dgm:spPr/>
    </dgm:pt>
    <dgm:pt modelId="{3B8765B7-7CCB-40B3-B8F2-D6774AF2E057}" type="pres">
      <dgm:prSet presAssocID="{F779DF63-6B95-444A-A989-D1EB3878F362}" presName="LevelOneTextNode" presStyleLbl="node0" presStyleIdx="0" presStyleCnt="1" custScaleX="138526" custScaleY="112412">
        <dgm:presLayoutVars>
          <dgm:chPref val="3"/>
        </dgm:presLayoutVars>
      </dgm:prSet>
      <dgm:spPr/>
    </dgm:pt>
    <dgm:pt modelId="{BC429E60-0697-40F4-96F9-0738C02E7CC0}" type="pres">
      <dgm:prSet presAssocID="{F779DF63-6B95-444A-A989-D1EB3878F362}" presName="level2hierChild" presStyleCnt="0"/>
      <dgm:spPr/>
    </dgm:pt>
    <dgm:pt modelId="{8CE6FB9C-6A2B-47E8-9538-3B76CD9A7C2F}" type="pres">
      <dgm:prSet presAssocID="{40D8327C-E159-48EE-8670-AB0A37C40435}" presName="conn2-1" presStyleLbl="parChTrans1D2" presStyleIdx="0" presStyleCnt="2"/>
      <dgm:spPr/>
    </dgm:pt>
    <dgm:pt modelId="{FBBBD61F-0541-42CD-A1A1-CE4B8319A596}" type="pres">
      <dgm:prSet presAssocID="{40D8327C-E159-48EE-8670-AB0A37C40435}" presName="connTx" presStyleLbl="parChTrans1D2" presStyleIdx="0" presStyleCnt="2"/>
      <dgm:spPr/>
    </dgm:pt>
    <dgm:pt modelId="{2E241F04-0110-4050-853D-B4771A7DF21B}" type="pres">
      <dgm:prSet presAssocID="{9EF1CAE3-88BA-4BD4-BBDA-FAEF500464AF}" presName="root2" presStyleCnt="0"/>
      <dgm:spPr/>
    </dgm:pt>
    <dgm:pt modelId="{CE5A0F7D-259B-4B5F-80D3-4BF4B7254863}" type="pres">
      <dgm:prSet presAssocID="{9EF1CAE3-88BA-4BD4-BBDA-FAEF500464AF}" presName="LevelTwoTextNode" presStyleLbl="node2" presStyleIdx="0" presStyleCnt="2" custScaleX="267923">
        <dgm:presLayoutVars>
          <dgm:chPref val="3"/>
        </dgm:presLayoutVars>
      </dgm:prSet>
      <dgm:spPr/>
    </dgm:pt>
    <dgm:pt modelId="{BD153C3A-3995-4134-8FF5-9763A100DA0B}" type="pres">
      <dgm:prSet presAssocID="{9EF1CAE3-88BA-4BD4-BBDA-FAEF500464AF}" presName="level3hierChild" presStyleCnt="0"/>
      <dgm:spPr/>
    </dgm:pt>
    <dgm:pt modelId="{55932088-2C8D-4144-A39D-71C3D0B937C8}" type="pres">
      <dgm:prSet presAssocID="{7DEA8757-B94F-48CF-9D43-4C788D3FFE8F}" presName="conn2-1" presStyleLbl="parChTrans1D3" presStyleIdx="0" presStyleCnt="4"/>
      <dgm:spPr/>
    </dgm:pt>
    <dgm:pt modelId="{69C24927-F7B3-4252-8F6F-95F71714A7DC}" type="pres">
      <dgm:prSet presAssocID="{7DEA8757-B94F-48CF-9D43-4C788D3FFE8F}" presName="connTx" presStyleLbl="parChTrans1D3" presStyleIdx="0" presStyleCnt="4"/>
      <dgm:spPr/>
    </dgm:pt>
    <dgm:pt modelId="{DBE5DB9E-2259-4020-8582-73772781CBE1}" type="pres">
      <dgm:prSet presAssocID="{7E784216-C613-4ABB-A602-468C5FB341E6}" presName="root2" presStyleCnt="0"/>
      <dgm:spPr/>
    </dgm:pt>
    <dgm:pt modelId="{634684F8-FE91-4D48-89F7-B19C7F6CE71F}" type="pres">
      <dgm:prSet presAssocID="{7E784216-C613-4ABB-A602-468C5FB341E6}" presName="LevelTwoTextNode" presStyleLbl="node3" presStyleIdx="0" presStyleCnt="4" custScaleX="219509">
        <dgm:presLayoutVars>
          <dgm:chPref val="3"/>
        </dgm:presLayoutVars>
      </dgm:prSet>
      <dgm:spPr/>
    </dgm:pt>
    <dgm:pt modelId="{E55DB0C0-CAE0-4C74-A013-15369E64C169}" type="pres">
      <dgm:prSet presAssocID="{7E784216-C613-4ABB-A602-468C5FB341E6}" presName="level3hierChild" presStyleCnt="0"/>
      <dgm:spPr/>
    </dgm:pt>
    <dgm:pt modelId="{BFB71E62-835B-4282-9DCB-532E0AF5B505}" type="pres">
      <dgm:prSet presAssocID="{17510D24-B3AE-40F2-B3DA-E930F2D9A762}" presName="conn2-1" presStyleLbl="parChTrans1D2" presStyleIdx="1" presStyleCnt="2"/>
      <dgm:spPr/>
    </dgm:pt>
    <dgm:pt modelId="{BA023997-5FD5-4AD2-95D1-5340E834E092}" type="pres">
      <dgm:prSet presAssocID="{17510D24-B3AE-40F2-B3DA-E930F2D9A762}" presName="connTx" presStyleLbl="parChTrans1D2" presStyleIdx="1" presStyleCnt="2"/>
      <dgm:spPr/>
    </dgm:pt>
    <dgm:pt modelId="{39F6B73C-E96C-48B9-9E1C-9A97E15C5430}" type="pres">
      <dgm:prSet presAssocID="{F9605922-A127-47A8-AA1F-827D81173F07}" presName="root2" presStyleCnt="0"/>
      <dgm:spPr/>
    </dgm:pt>
    <dgm:pt modelId="{5F2231D6-F766-4128-8714-2EBD6903613D}" type="pres">
      <dgm:prSet presAssocID="{F9605922-A127-47A8-AA1F-827D81173F07}" presName="LevelTwoTextNode" presStyleLbl="node2" presStyleIdx="1" presStyleCnt="2" custScaleX="267923">
        <dgm:presLayoutVars>
          <dgm:chPref val="3"/>
        </dgm:presLayoutVars>
      </dgm:prSet>
      <dgm:spPr>
        <a:xfrm>
          <a:off x="3298901" y="3915168"/>
          <a:ext cx="1964611" cy="469116"/>
        </a:xfrm>
        <a:prstGeom prst="roundRect">
          <a:avLst>
            <a:gd name="adj" fmla="val 10000"/>
          </a:avLst>
        </a:prstGeom>
      </dgm:spPr>
    </dgm:pt>
    <dgm:pt modelId="{55645578-AF5F-4AA7-BCEE-97FA56C6271D}" type="pres">
      <dgm:prSet presAssocID="{F9605922-A127-47A8-AA1F-827D81173F07}" presName="level3hierChild" presStyleCnt="0"/>
      <dgm:spPr/>
    </dgm:pt>
    <dgm:pt modelId="{E3EE5E66-3821-4C91-A84B-3B1BFFA6F207}" type="pres">
      <dgm:prSet presAssocID="{DC738E54-C9CF-44E7-B15F-66D8B59F9AE7}" presName="conn2-1" presStyleLbl="parChTrans1D3" presStyleIdx="1" presStyleCnt="4"/>
      <dgm:spPr/>
    </dgm:pt>
    <dgm:pt modelId="{6116CA43-839B-41D2-A426-8727AEE3988C}" type="pres">
      <dgm:prSet presAssocID="{DC738E54-C9CF-44E7-B15F-66D8B59F9AE7}" presName="connTx" presStyleLbl="parChTrans1D3" presStyleIdx="1" presStyleCnt="4"/>
      <dgm:spPr/>
    </dgm:pt>
    <dgm:pt modelId="{98FE16D1-78D2-4A01-9D88-4EF184A071DD}" type="pres">
      <dgm:prSet presAssocID="{769AC345-60A5-4A9F-AC0B-82CF830140EA}" presName="root2" presStyleCnt="0"/>
      <dgm:spPr/>
    </dgm:pt>
    <dgm:pt modelId="{D1220AAD-F3BA-4D60-818E-7137DE667ACD}" type="pres">
      <dgm:prSet presAssocID="{769AC345-60A5-4A9F-AC0B-82CF830140EA}" presName="LevelTwoTextNode" presStyleLbl="node3" presStyleIdx="1" presStyleCnt="4" custScaleX="180142">
        <dgm:presLayoutVars>
          <dgm:chPref val="3"/>
        </dgm:presLayoutVars>
      </dgm:prSet>
      <dgm:spPr/>
    </dgm:pt>
    <dgm:pt modelId="{1DA43ECD-038D-472F-9613-DB888E6DEA9F}" type="pres">
      <dgm:prSet presAssocID="{769AC345-60A5-4A9F-AC0B-82CF830140EA}" presName="level3hierChild" presStyleCnt="0"/>
      <dgm:spPr/>
    </dgm:pt>
    <dgm:pt modelId="{74D0AA18-3ADA-4614-BF40-4D29A788CFE0}" type="pres">
      <dgm:prSet presAssocID="{2DCA5531-FDDB-4859-80A4-053F8603BC9C}" presName="conn2-1" presStyleLbl="parChTrans1D4" presStyleIdx="0" presStyleCnt="9"/>
      <dgm:spPr/>
    </dgm:pt>
    <dgm:pt modelId="{15DA29F1-C8A0-4129-AB5D-DDD6D414C718}" type="pres">
      <dgm:prSet presAssocID="{2DCA5531-FDDB-4859-80A4-053F8603BC9C}" presName="connTx" presStyleLbl="parChTrans1D4" presStyleIdx="0" presStyleCnt="9"/>
      <dgm:spPr/>
    </dgm:pt>
    <dgm:pt modelId="{05E7E27C-DEC7-44BF-9B78-472A178157A1}" type="pres">
      <dgm:prSet presAssocID="{26512182-BD24-40E7-80CE-2AB9AC186E3C}" presName="root2" presStyleCnt="0"/>
      <dgm:spPr/>
    </dgm:pt>
    <dgm:pt modelId="{5DB3D04F-DA7E-460F-B2C7-6C4AFC979973}" type="pres">
      <dgm:prSet presAssocID="{26512182-BD24-40E7-80CE-2AB9AC186E3C}" presName="LevelTwoTextNode" presStyleLbl="node4" presStyleIdx="0" presStyleCnt="9" custScaleX="256079">
        <dgm:presLayoutVars>
          <dgm:chPref val="3"/>
        </dgm:presLayoutVars>
      </dgm:prSet>
      <dgm:spPr/>
    </dgm:pt>
    <dgm:pt modelId="{09FBFEA1-D98D-4AB0-85A5-7AE5F3CD2C95}" type="pres">
      <dgm:prSet presAssocID="{26512182-BD24-40E7-80CE-2AB9AC186E3C}" presName="level3hierChild" presStyleCnt="0"/>
      <dgm:spPr/>
    </dgm:pt>
    <dgm:pt modelId="{8220D6FC-5E3D-4472-8C21-715EE4CB3CB8}" type="pres">
      <dgm:prSet presAssocID="{DAEF6E4B-F8FA-41F0-BDF9-75CBEC29D479}" presName="conn2-1" presStyleLbl="parChTrans1D4" presStyleIdx="1" presStyleCnt="9"/>
      <dgm:spPr/>
    </dgm:pt>
    <dgm:pt modelId="{1845CA40-8BEF-4389-BB8A-88872DAA1EF0}" type="pres">
      <dgm:prSet presAssocID="{DAEF6E4B-F8FA-41F0-BDF9-75CBEC29D479}" presName="connTx" presStyleLbl="parChTrans1D4" presStyleIdx="1" presStyleCnt="9"/>
      <dgm:spPr/>
    </dgm:pt>
    <dgm:pt modelId="{92B29E2D-4412-4EE0-945A-0746BEF390CD}" type="pres">
      <dgm:prSet presAssocID="{5E4887E4-E537-472A-A690-BFE05D866510}" presName="root2" presStyleCnt="0"/>
      <dgm:spPr/>
    </dgm:pt>
    <dgm:pt modelId="{48A51E26-3462-4043-B0D4-5D2F52716323}" type="pres">
      <dgm:prSet presAssocID="{5E4887E4-E537-472A-A690-BFE05D866510}" presName="LevelTwoTextNode" presStyleLbl="node4" presStyleIdx="1" presStyleCnt="9" custScaleX="256079">
        <dgm:presLayoutVars>
          <dgm:chPref val="3"/>
        </dgm:presLayoutVars>
      </dgm:prSet>
      <dgm:spPr/>
    </dgm:pt>
    <dgm:pt modelId="{819304D9-80F4-419B-BF67-6A13403B2210}" type="pres">
      <dgm:prSet presAssocID="{5E4887E4-E537-472A-A690-BFE05D866510}" presName="level3hierChild" presStyleCnt="0"/>
      <dgm:spPr/>
    </dgm:pt>
    <dgm:pt modelId="{C82BAFBD-8327-4FC2-A201-C2CEE222D945}" type="pres">
      <dgm:prSet presAssocID="{F5700EDF-2D4E-4140-A661-2F9C8E7477E6}" presName="conn2-1" presStyleLbl="parChTrans1D4" presStyleIdx="2" presStyleCnt="9"/>
      <dgm:spPr/>
    </dgm:pt>
    <dgm:pt modelId="{19D30040-6421-41D0-A153-EC33BA67C95F}" type="pres">
      <dgm:prSet presAssocID="{F5700EDF-2D4E-4140-A661-2F9C8E7477E6}" presName="connTx" presStyleLbl="parChTrans1D4" presStyleIdx="2" presStyleCnt="9"/>
      <dgm:spPr/>
    </dgm:pt>
    <dgm:pt modelId="{4CC1889F-8056-4E17-AD7F-F4AD16DC273C}" type="pres">
      <dgm:prSet presAssocID="{0E5ABC95-1B04-4915-AA70-7203B1D93906}" presName="root2" presStyleCnt="0"/>
      <dgm:spPr/>
    </dgm:pt>
    <dgm:pt modelId="{50F90C58-128A-4A41-A69E-DC02D41E75C0}" type="pres">
      <dgm:prSet presAssocID="{0E5ABC95-1B04-4915-AA70-7203B1D93906}" presName="LevelTwoTextNode" presStyleLbl="node4" presStyleIdx="2" presStyleCnt="9" custScaleX="256079">
        <dgm:presLayoutVars>
          <dgm:chPref val="3"/>
        </dgm:presLayoutVars>
      </dgm:prSet>
      <dgm:spPr/>
    </dgm:pt>
    <dgm:pt modelId="{E809022F-2683-4D39-8867-A8826D1CFEB0}" type="pres">
      <dgm:prSet presAssocID="{0E5ABC95-1B04-4915-AA70-7203B1D93906}" presName="level3hierChild" presStyleCnt="0"/>
      <dgm:spPr/>
    </dgm:pt>
    <dgm:pt modelId="{5924E4F4-05B9-4BB2-9922-BB1F22A40CC4}" type="pres">
      <dgm:prSet presAssocID="{D8A52915-23EE-4EE5-B07B-E71C658B86F0}" presName="conn2-1" presStyleLbl="parChTrans1D4" presStyleIdx="3" presStyleCnt="9"/>
      <dgm:spPr/>
    </dgm:pt>
    <dgm:pt modelId="{8C9478FD-5361-4F1A-836C-DA96E33F911F}" type="pres">
      <dgm:prSet presAssocID="{D8A52915-23EE-4EE5-B07B-E71C658B86F0}" presName="connTx" presStyleLbl="parChTrans1D4" presStyleIdx="3" presStyleCnt="9"/>
      <dgm:spPr/>
    </dgm:pt>
    <dgm:pt modelId="{558BE8DA-ED89-4576-A3CD-EDFBDE1E3D43}" type="pres">
      <dgm:prSet presAssocID="{1BE1897F-3FF1-4424-B665-87C2EE6C9ACE}" presName="root2" presStyleCnt="0"/>
      <dgm:spPr/>
    </dgm:pt>
    <dgm:pt modelId="{7D8CD06A-05DC-4E25-9D62-0DD7F6D7BBC3}" type="pres">
      <dgm:prSet presAssocID="{1BE1897F-3FF1-4424-B665-87C2EE6C9ACE}" presName="LevelTwoTextNode" presStyleLbl="node4" presStyleIdx="3" presStyleCnt="9" custScaleX="256079">
        <dgm:presLayoutVars>
          <dgm:chPref val="3"/>
        </dgm:presLayoutVars>
      </dgm:prSet>
      <dgm:spPr/>
    </dgm:pt>
    <dgm:pt modelId="{48423C96-CD61-4BCF-AAFB-43943D00DFE5}" type="pres">
      <dgm:prSet presAssocID="{1BE1897F-3FF1-4424-B665-87C2EE6C9ACE}" presName="level3hierChild" presStyleCnt="0"/>
      <dgm:spPr/>
    </dgm:pt>
    <dgm:pt modelId="{3FF42175-FE08-4EE8-8646-397EBF27E520}" type="pres">
      <dgm:prSet presAssocID="{DCAB6C45-5716-4CE2-8502-ED9A84922A1D}" presName="conn2-1" presStyleLbl="parChTrans1D3" presStyleIdx="2" presStyleCnt="4"/>
      <dgm:spPr/>
    </dgm:pt>
    <dgm:pt modelId="{22CE2473-928C-421C-A545-ABBC773324C4}" type="pres">
      <dgm:prSet presAssocID="{DCAB6C45-5716-4CE2-8502-ED9A84922A1D}" presName="connTx" presStyleLbl="parChTrans1D3" presStyleIdx="2" presStyleCnt="4"/>
      <dgm:spPr/>
    </dgm:pt>
    <dgm:pt modelId="{3202D734-A80C-4F7A-A5CB-D6DFA01D5AA6}" type="pres">
      <dgm:prSet presAssocID="{E8BFE477-B69D-4A1F-BFDF-534546E0975E}" presName="root2" presStyleCnt="0"/>
      <dgm:spPr/>
    </dgm:pt>
    <dgm:pt modelId="{DC23C3CE-4927-4AA2-BBAF-4B5ABD2D7A03}" type="pres">
      <dgm:prSet presAssocID="{E8BFE477-B69D-4A1F-BFDF-534546E0975E}" presName="LevelTwoTextNode" presStyleLbl="node3" presStyleIdx="2" presStyleCnt="4" custScaleX="180142">
        <dgm:presLayoutVars>
          <dgm:chPref val="3"/>
        </dgm:presLayoutVars>
      </dgm:prSet>
      <dgm:spPr/>
    </dgm:pt>
    <dgm:pt modelId="{A2B30BFC-A036-4957-AF84-6816E54E0C36}" type="pres">
      <dgm:prSet presAssocID="{E8BFE477-B69D-4A1F-BFDF-534546E0975E}" presName="level3hierChild" presStyleCnt="0"/>
      <dgm:spPr/>
    </dgm:pt>
    <dgm:pt modelId="{2BA07EE7-EF66-4B3D-9F9C-C824F45E2465}" type="pres">
      <dgm:prSet presAssocID="{AD8376DB-2E00-4FD9-A927-00E47EBE807F}" presName="conn2-1" presStyleLbl="parChTrans1D4" presStyleIdx="4" presStyleCnt="9"/>
      <dgm:spPr/>
    </dgm:pt>
    <dgm:pt modelId="{0BF61848-F92A-4F47-A1D5-951B385E4452}" type="pres">
      <dgm:prSet presAssocID="{AD8376DB-2E00-4FD9-A927-00E47EBE807F}" presName="connTx" presStyleLbl="parChTrans1D4" presStyleIdx="4" presStyleCnt="9"/>
      <dgm:spPr/>
    </dgm:pt>
    <dgm:pt modelId="{7DB36DCD-FE48-46BB-AE34-EEBCAFFB98C9}" type="pres">
      <dgm:prSet presAssocID="{F0EA2D8D-A4A7-44CD-8F88-4CC00F84A64E}" presName="root2" presStyleCnt="0"/>
      <dgm:spPr/>
    </dgm:pt>
    <dgm:pt modelId="{E4F422B8-FDA9-4683-944C-AAF2D7F52364}" type="pres">
      <dgm:prSet presAssocID="{F0EA2D8D-A4A7-44CD-8F88-4CC00F84A64E}" presName="LevelTwoTextNode" presStyleLbl="node4" presStyleIdx="4" presStyleCnt="9" custScaleX="254581">
        <dgm:presLayoutVars>
          <dgm:chPref val="3"/>
        </dgm:presLayoutVars>
      </dgm:prSet>
      <dgm:spPr/>
    </dgm:pt>
    <dgm:pt modelId="{55D857A6-2905-484A-96D9-480D1AC15E4E}" type="pres">
      <dgm:prSet presAssocID="{F0EA2D8D-A4A7-44CD-8F88-4CC00F84A64E}" presName="level3hierChild" presStyleCnt="0"/>
      <dgm:spPr/>
    </dgm:pt>
    <dgm:pt modelId="{1A276A6F-6A88-45D5-B085-85D1C7339D86}" type="pres">
      <dgm:prSet presAssocID="{C4E2F200-F349-482F-82AD-FC1E750CF78C}" presName="conn2-1" presStyleLbl="parChTrans1D4" presStyleIdx="5" presStyleCnt="9"/>
      <dgm:spPr/>
    </dgm:pt>
    <dgm:pt modelId="{E5BA924F-70AC-4CE5-9EE3-0762F3ECE123}" type="pres">
      <dgm:prSet presAssocID="{C4E2F200-F349-482F-82AD-FC1E750CF78C}" presName="connTx" presStyleLbl="parChTrans1D4" presStyleIdx="5" presStyleCnt="9"/>
      <dgm:spPr/>
    </dgm:pt>
    <dgm:pt modelId="{81C31401-0293-46F3-A3AC-13902AFD0780}" type="pres">
      <dgm:prSet presAssocID="{C3906836-ED5E-4B9E-B978-ECCBD469CFBA}" presName="root2" presStyleCnt="0"/>
      <dgm:spPr/>
    </dgm:pt>
    <dgm:pt modelId="{A1E804D7-BD01-4544-AA88-D12FC8A76B63}" type="pres">
      <dgm:prSet presAssocID="{C3906836-ED5E-4B9E-B978-ECCBD469CFBA}" presName="LevelTwoTextNode" presStyleLbl="node4" presStyleIdx="5" presStyleCnt="9" custScaleX="254581">
        <dgm:presLayoutVars>
          <dgm:chPref val="3"/>
        </dgm:presLayoutVars>
      </dgm:prSet>
      <dgm:spPr/>
    </dgm:pt>
    <dgm:pt modelId="{F5EC70BB-DA8E-4CEA-BC9D-952C6D3CEA99}" type="pres">
      <dgm:prSet presAssocID="{C3906836-ED5E-4B9E-B978-ECCBD469CFBA}" presName="level3hierChild" presStyleCnt="0"/>
      <dgm:spPr/>
    </dgm:pt>
    <dgm:pt modelId="{27B884F7-B873-4C9C-B04D-836C1A94DA82}" type="pres">
      <dgm:prSet presAssocID="{8BEB5052-8E3A-4E49-AD0C-CFF0FDBED025}" presName="conn2-1" presStyleLbl="parChTrans1D3" presStyleIdx="3" presStyleCnt="4"/>
      <dgm:spPr/>
    </dgm:pt>
    <dgm:pt modelId="{7FEA0F56-3446-4C3A-BB8B-DFF43116D09A}" type="pres">
      <dgm:prSet presAssocID="{8BEB5052-8E3A-4E49-AD0C-CFF0FDBED025}" presName="connTx" presStyleLbl="parChTrans1D3" presStyleIdx="3" presStyleCnt="4"/>
      <dgm:spPr/>
    </dgm:pt>
    <dgm:pt modelId="{573F4AAA-D5EA-454B-AC9B-1338B880C9E8}" type="pres">
      <dgm:prSet presAssocID="{D12BF402-B31E-45F8-91F0-0CBA77589A86}" presName="root2" presStyleCnt="0"/>
      <dgm:spPr/>
    </dgm:pt>
    <dgm:pt modelId="{F493410F-5107-41EB-8070-A3F2FA00692E}" type="pres">
      <dgm:prSet presAssocID="{D12BF402-B31E-45F8-91F0-0CBA77589A86}" presName="LevelTwoTextNode" presStyleLbl="node3" presStyleIdx="3" presStyleCnt="4" custScaleX="180142">
        <dgm:presLayoutVars>
          <dgm:chPref val="3"/>
        </dgm:presLayoutVars>
      </dgm:prSet>
      <dgm:spPr/>
    </dgm:pt>
    <dgm:pt modelId="{C2047582-C881-4BC9-8F69-6FD4AD61F7F7}" type="pres">
      <dgm:prSet presAssocID="{D12BF402-B31E-45F8-91F0-0CBA77589A86}" presName="level3hierChild" presStyleCnt="0"/>
      <dgm:spPr/>
    </dgm:pt>
    <dgm:pt modelId="{47EFD7BA-1A50-4103-8F0D-FC054FA42CD2}" type="pres">
      <dgm:prSet presAssocID="{116A63BF-93C3-4E26-B19A-81379F164391}" presName="conn2-1" presStyleLbl="parChTrans1D4" presStyleIdx="6" presStyleCnt="9"/>
      <dgm:spPr/>
    </dgm:pt>
    <dgm:pt modelId="{20F71C73-0229-4AA7-A824-436F270B5687}" type="pres">
      <dgm:prSet presAssocID="{116A63BF-93C3-4E26-B19A-81379F164391}" presName="connTx" presStyleLbl="parChTrans1D4" presStyleIdx="6" presStyleCnt="9"/>
      <dgm:spPr/>
    </dgm:pt>
    <dgm:pt modelId="{CD916620-5679-4A1A-8000-0F50FF9389DC}" type="pres">
      <dgm:prSet presAssocID="{B59D6734-4EDF-438E-AC0F-FA3FE8C60B77}" presName="root2" presStyleCnt="0"/>
      <dgm:spPr/>
    </dgm:pt>
    <dgm:pt modelId="{6105E42F-4D55-43B9-9455-64DF6B81E571}" type="pres">
      <dgm:prSet presAssocID="{B59D6734-4EDF-438E-AC0F-FA3FE8C60B77}" presName="LevelTwoTextNode" presStyleLbl="node4" presStyleIdx="6" presStyleCnt="9" custScaleX="254581">
        <dgm:presLayoutVars>
          <dgm:chPref val="3"/>
        </dgm:presLayoutVars>
      </dgm:prSet>
      <dgm:spPr/>
    </dgm:pt>
    <dgm:pt modelId="{B90E0EF1-FE64-457E-8F90-E0EB1C2D6296}" type="pres">
      <dgm:prSet presAssocID="{B59D6734-4EDF-438E-AC0F-FA3FE8C60B77}" presName="level3hierChild" presStyleCnt="0"/>
      <dgm:spPr/>
    </dgm:pt>
    <dgm:pt modelId="{C736C211-315B-4DE4-B39F-B1B4CD282F2F}" type="pres">
      <dgm:prSet presAssocID="{35A4B251-2B96-43E6-9C0B-3E96B033AA0C}" presName="conn2-1" presStyleLbl="parChTrans1D4" presStyleIdx="7" presStyleCnt="9"/>
      <dgm:spPr/>
    </dgm:pt>
    <dgm:pt modelId="{AE49E6DC-3722-4354-8516-3654CE347010}" type="pres">
      <dgm:prSet presAssocID="{35A4B251-2B96-43E6-9C0B-3E96B033AA0C}" presName="connTx" presStyleLbl="parChTrans1D4" presStyleIdx="7" presStyleCnt="9"/>
      <dgm:spPr/>
    </dgm:pt>
    <dgm:pt modelId="{08F8FBF9-D371-4097-AC5C-16E169F344D1}" type="pres">
      <dgm:prSet presAssocID="{95864E1A-DCB3-4B21-A3E3-723382D6D4CC}" presName="root2" presStyleCnt="0"/>
      <dgm:spPr/>
    </dgm:pt>
    <dgm:pt modelId="{FB8CC93E-06E5-405F-83AD-15F46B8253FA}" type="pres">
      <dgm:prSet presAssocID="{95864E1A-DCB3-4B21-A3E3-723382D6D4CC}" presName="LevelTwoTextNode" presStyleLbl="node4" presStyleIdx="7" presStyleCnt="9" custScaleX="254581">
        <dgm:presLayoutVars>
          <dgm:chPref val="3"/>
        </dgm:presLayoutVars>
      </dgm:prSet>
      <dgm:spPr/>
    </dgm:pt>
    <dgm:pt modelId="{4C01A7FD-EF1D-47D3-AA45-4CFA5E8129F9}" type="pres">
      <dgm:prSet presAssocID="{95864E1A-DCB3-4B21-A3E3-723382D6D4CC}" presName="level3hierChild" presStyleCnt="0"/>
      <dgm:spPr/>
    </dgm:pt>
    <dgm:pt modelId="{7F1ED5E8-0C8A-4515-8720-7B2926F46EC2}" type="pres">
      <dgm:prSet presAssocID="{5CBCD01E-97EC-461F-984A-5111C3FDFA5E}" presName="conn2-1" presStyleLbl="parChTrans1D4" presStyleIdx="8" presStyleCnt="9"/>
      <dgm:spPr/>
    </dgm:pt>
    <dgm:pt modelId="{0D71E558-3CB1-4043-9BB4-476E662AE801}" type="pres">
      <dgm:prSet presAssocID="{5CBCD01E-97EC-461F-984A-5111C3FDFA5E}" presName="connTx" presStyleLbl="parChTrans1D4" presStyleIdx="8" presStyleCnt="9"/>
      <dgm:spPr/>
    </dgm:pt>
    <dgm:pt modelId="{6360D8F3-16A0-468D-B825-756B750DCADF}" type="pres">
      <dgm:prSet presAssocID="{E0286A52-07F9-4C66-AA94-F9B5E45F8A54}" presName="root2" presStyleCnt="0"/>
      <dgm:spPr/>
    </dgm:pt>
    <dgm:pt modelId="{D3D5BA20-92D9-4AB9-83AF-F97FFD888D09}" type="pres">
      <dgm:prSet presAssocID="{E0286A52-07F9-4C66-AA94-F9B5E45F8A54}" presName="LevelTwoTextNode" presStyleLbl="node4" presStyleIdx="8" presStyleCnt="9" custScaleX="254581">
        <dgm:presLayoutVars>
          <dgm:chPref val="3"/>
        </dgm:presLayoutVars>
      </dgm:prSet>
      <dgm:spPr/>
    </dgm:pt>
    <dgm:pt modelId="{89729DEF-8AF8-4ED0-8399-BC16367F0E42}" type="pres">
      <dgm:prSet presAssocID="{E0286A52-07F9-4C66-AA94-F9B5E45F8A54}" presName="level3hierChild" presStyleCnt="0"/>
      <dgm:spPr/>
    </dgm:pt>
  </dgm:ptLst>
  <dgm:cxnLst>
    <dgm:cxn modelId="{748D2602-BAA8-493E-BACE-23F8709C58EF}" srcId="{769AC345-60A5-4A9F-AC0B-82CF830140EA}" destId="{0E5ABC95-1B04-4915-AA70-7203B1D93906}" srcOrd="2" destOrd="0" parTransId="{F5700EDF-2D4E-4140-A661-2F9C8E7477E6}" sibTransId="{0434287A-9D2D-4B9E-B745-E8F6685570A5}"/>
    <dgm:cxn modelId="{21843C02-96BC-4246-8322-25E342F88568}" type="presOf" srcId="{F0EA2D8D-A4A7-44CD-8F88-4CC00F84A64E}" destId="{E4F422B8-FDA9-4683-944C-AAF2D7F52364}" srcOrd="0" destOrd="0" presId="urn:microsoft.com/office/officeart/2005/8/layout/hierarchy2"/>
    <dgm:cxn modelId="{6253F804-43FC-403B-BA05-70BB073E39D2}" type="presOf" srcId="{0E5ABC95-1B04-4915-AA70-7203B1D93906}" destId="{50F90C58-128A-4A41-A69E-DC02D41E75C0}" srcOrd="0" destOrd="0" presId="urn:microsoft.com/office/officeart/2005/8/layout/hierarchy2"/>
    <dgm:cxn modelId="{8429FF04-5970-4765-B70F-D4752628BEBA}" type="presOf" srcId="{116A63BF-93C3-4E26-B19A-81379F164391}" destId="{47EFD7BA-1A50-4103-8F0D-FC054FA42CD2}" srcOrd="0" destOrd="0" presId="urn:microsoft.com/office/officeart/2005/8/layout/hierarchy2"/>
    <dgm:cxn modelId="{30F46613-7322-4A77-A95B-1B3432CF98C5}" type="presOf" srcId="{DCAB6C45-5716-4CE2-8502-ED9A84922A1D}" destId="{22CE2473-928C-421C-A545-ABBC773324C4}" srcOrd="1" destOrd="0" presId="urn:microsoft.com/office/officeart/2005/8/layout/hierarchy2"/>
    <dgm:cxn modelId="{A72BD617-C555-49C8-BD51-CAD026C94F0D}" type="presOf" srcId="{DAEF6E4B-F8FA-41F0-BDF9-75CBEC29D479}" destId="{8220D6FC-5E3D-4472-8C21-715EE4CB3CB8}" srcOrd="0" destOrd="0" presId="urn:microsoft.com/office/officeart/2005/8/layout/hierarchy2"/>
    <dgm:cxn modelId="{E6B7781F-B5B7-4C34-8A92-929649866C9C}" type="presOf" srcId="{C4E2F200-F349-482F-82AD-FC1E750CF78C}" destId="{E5BA924F-70AC-4CE5-9EE3-0762F3ECE123}" srcOrd="1" destOrd="0" presId="urn:microsoft.com/office/officeart/2005/8/layout/hierarchy2"/>
    <dgm:cxn modelId="{7425A427-90DA-4A28-B611-304A3A1878BB}" type="presOf" srcId="{DAEF6E4B-F8FA-41F0-BDF9-75CBEC29D479}" destId="{1845CA40-8BEF-4389-BB8A-88872DAA1EF0}" srcOrd="1" destOrd="0" presId="urn:microsoft.com/office/officeart/2005/8/layout/hierarchy2"/>
    <dgm:cxn modelId="{3B2BF428-02DC-4A17-B306-7BE1B2537401}" srcId="{8A292CA8-DD26-4C79-98D6-83FBCF6B2A42}" destId="{F779DF63-6B95-444A-A989-D1EB3878F362}" srcOrd="0" destOrd="0" parTransId="{B455D3D4-8D40-43B8-873F-B93E623A08A2}" sibTransId="{7B2AE76F-B2EE-4DEA-81FA-4F6FA0AFF333}"/>
    <dgm:cxn modelId="{87632829-5835-4E24-A136-4EF68369574D}" type="presOf" srcId="{D12BF402-B31E-45F8-91F0-0CBA77589A86}" destId="{F493410F-5107-41EB-8070-A3F2FA00692E}" srcOrd="0" destOrd="0" presId="urn:microsoft.com/office/officeart/2005/8/layout/hierarchy2"/>
    <dgm:cxn modelId="{2D83AC29-0094-4A18-B94F-C0E3C8763F63}" type="presOf" srcId="{DC738E54-C9CF-44E7-B15F-66D8B59F9AE7}" destId="{6116CA43-839B-41D2-A426-8727AEE3988C}" srcOrd="1" destOrd="0" presId="urn:microsoft.com/office/officeart/2005/8/layout/hierarchy2"/>
    <dgm:cxn modelId="{94DB292E-3B35-4288-9487-0946A75B8160}" srcId="{9EF1CAE3-88BA-4BD4-BBDA-FAEF500464AF}" destId="{7E784216-C613-4ABB-A602-468C5FB341E6}" srcOrd="0" destOrd="0" parTransId="{7DEA8757-B94F-48CF-9D43-4C788D3FFE8F}" sibTransId="{391F6A18-D8B8-441B-B5D3-84A20399FF15}"/>
    <dgm:cxn modelId="{DD852430-AC71-4ED9-81FC-B51EA2D222B0}" type="presOf" srcId="{9EF1CAE3-88BA-4BD4-BBDA-FAEF500464AF}" destId="{CE5A0F7D-259B-4B5F-80D3-4BF4B7254863}" srcOrd="0" destOrd="0" presId="urn:microsoft.com/office/officeart/2005/8/layout/hierarchy2"/>
    <dgm:cxn modelId="{F0083630-851F-422C-A73F-85EB4495BBFA}" srcId="{F9605922-A127-47A8-AA1F-827D81173F07}" destId="{D12BF402-B31E-45F8-91F0-0CBA77589A86}" srcOrd="2" destOrd="0" parTransId="{8BEB5052-8E3A-4E49-AD0C-CFF0FDBED025}" sibTransId="{F76D949F-D50B-4A5E-92DA-5E2F4CB91975}"/>
    <dgm:cxn modelId="{BF927730-7E46-4024-BF6D-CEC5A50C1244}" type="presOf" srcId="{17510D24-B3AE-40F2-B3DA-E930F2D9A762}" destId="{BFB71E62-835B-4282-9DCB-532E0AF5B505}" srcOrd="0" destOrd="0" presId="urn:microsoft.com/office/officeart/2005/8/layout/hierarchy2"/>
    <dgm:cxn modelId="{66945E37-0259-44EB-9D76-72D84A0263EC}" type="presOf" srcId="{DC738E54-C9CF-44E7-B15F-66D8B59F9AE7}" destId="{E3EE5E66-3821-4C91-A84B-3B1BFFA6F207}" srcOrd="0" destOrd="0" presId="urn:microsoft.com/office/officeart/2005/8/layout/hierarchy2"/>
    <dgm:cxn modelId="{2F3F5F38-1DCB-487B-9658-4E7C39FB662C}" type="presOf" srcId="{8A292CA8-DD26-4C79-98D6-83FBCF6B2A42}" destId="{0F4BEBF5-535A-42F4-80AD-EB2BF3BB498F}" srcOrd="0" destOrd="0" presId="urn:microsoft.com/office/officeart/2005/8/layout/hierarchy2"/>
    <dgm:cxn modelId="{996A5839-4477-45CC-B649-60D3C5CDE52B}" type="presOf" srcId="{769AC345-60A5-4A9F-AC0B-82CF830140EA}" destId="{D1220AAD-F3BA-4D60-818E-7137DE667ACD}" srcOrd="0" destOrd="0" presId="urn:microsoft.com/office/officeart/2005/8/layout/hierarchy2"/>
    <dgm:cxn modelId="{473B1B3D-ACB8-43A6-82DC-A9FF4D9AEEA7}" srcId="{E8BFE477-B69D-4A1F-BFDF-534546E0975E}" destId="{C3906836-ED5E-4B9E-B978-ECCBD469CFBA}" srcOrd="1" destOrd="0" parTransId="{C4E2F200-F349-482F-82AD-FC1E750CF78C}" sibTransId="{49766235-7D4F-4136-BFB3-0E3DC6DB8D55}"/>
    <dgm:cxn modelId="{A8F9863F-18C8-4C2A-844E-D176D86BAD1B}" type="presOf" srcId="{E0286A52-07F9-4C66-AA94-F9B5E45F8A54}" destId="{D3D5BA20-92D9-4AB9-83AF-F97FFD888D09}" srcOrd="0" destOrd="0" presId="urn:microsoft.com/office/officeart/2005/8/layout/hierarchy2"/>
    <dgm:cxn modelId="{29E8FA3F-1484-4009-8A3D-798C9C7EB00B}" type="presOf" srcId="{95864E1A-DCB3-4B21-A3E3-723382D6D4CC}" destId="{FB8CC93E-06E5-405F-83AD-15F46B8253FA}" srcOrd="0" destOrd="0" presId="urn:microsoft.com/office/officeart/2005/8/layout/hierarchy2"/>
    <dgm:cxn modelId="{B9DE0440-9945-4044-BBBF-9F00B73A0E0C}" type="presOf" srcId="{26512182-BD24-40E7-80CE-2AB9AC186E3C}" destId="{5DB3D04F-DA7E-460F-B2C7-6C4AFC979973}" srcOrd="0" destOrd="0" presId="urn:microsoft.com/office/officeart/2005/8/layout/hierarchy2"/>
    <dgm:cxn modelId="{E7BEAA5B-C6B6-4E43-AEC4-601E1808CF4A}" type="presOf" srcId="{7E784216-C613-4ABB-A602-468C5FB341E6}" destId="{634684F8-FE91-4D48-89F7-B19C7F6CE71F}" srcOrd="0" destOrd="0" presId="urn:microsoft.com/office/officeart/2005/8/layout/hierarchy2"/>
    <dgm:cxn modelId="{8BF0335C-6E19-46B9-A8A2-A9116CDDB4B2}" type="presOf" srcId="{5CBCD01E-97EC-461F-984A-5111C3FDFA5E}" destId="{0D71E558-3CB1-4043-9BB4-476E662AE801}" srcOrd="1" destOrd="0" presId="urn:microsoft.com/office/officeart/2005/8/layout/hierarchy2"/>
    <dgm:cxn modelId="{BB75AD5E-4A76-4069-AF90-29E021B3C39B}" type="presOf" srcId="{1BE1897F-3FF1-4424-B665-87C2EE6C9ACE}" destId="{7D8CD06A-05DC-4E25-9D62-0DD7F6D7BBC3}" srcOrd="0" destOrd="0" presId="urn:microsoft.com/office/officeart/2005/8/layout/hierarchy2"/>
    <dgm:cxn modelId="{909CA462-F318-46C2-86C0-E3411DEE53AF}" type="presOf" srcId="{7DEA8757-B94F-48CF-9D43-4C788D3FFE8F}" destId="{55932088-2C8D-4144-A39D-71C3D0B937C8}" srcOrd="0" destOrd="0" presId="urn:microsoft.com/office/officeart/2005/8/layout/hierarchy2"/>
    <dgm:cxn modelId="{6BDFB565-2520-4423-B762-5BFC6BF02ED5}" type="presOf" srcId="{5CBCD01E-97EC-461F-984A-5111C3FDFA5E}" destId="{7F1ED5E8-0C8A-4515-8720-7B2926F46EC2}" srcOrd="0" destOrd="0" presId="urn:microsoft.com/office/officeart/2005/8/layout/hierarchy2"/>
    <dgm:cxn modelId="{5A050E6A-60FE-455F-817F-C9703E18253C}" type="presOf" srcId="{F5700EDF-2D4E-4140-A661-2F9C8E7477E6}" destId="{C82BAFBD-8327-4FC2-A201-C2CEE222D945}" srcOrd="0" destOrd="0" presId="urn:microsoft.com/office/officeart/2005/8/layout/hierarchy2"/>
    <dgm:cxn modelId="{008D1F4C-26EC-422E-B335-6045B85D7723}" type="presOf" srcId="{D8A52915-23EE-4EE5-B07B-E71C658B86F0}" destId="{5924E4F4-05B9-4BB2-9922-BB1F22A40CC4}" srcOrd="0" destOrd="0" presId="urn:microsoft.com/office/officeart/2005/8/layout/hierarchy2"/>
    <dgm:cxn modelId="{E852614F-AFD2-4A6D-AC6E-1E1F0ACC4EE3}" type="presOf" srcId="{2DCA5531-FDDB-4859-80A4-053F8603BC9C}" destId="{74D0AA18-3ADA-4614-BF40-4D29A788CFE0}" srcOrd="0" destOrd="0" presId="urn:microsoft.com/office/officeart/2005/8/layout/hierarchy2"/>
    <dgm:cxn modelId="{83D4AD50-7AB3-494A-92D0-136F0D9CD587}" type="presOf" srcId="{F779DF63-6B95-444A-A989-D1EB3878F362}" destId="{3B8765B7-7CCB-40B3-B8F2-D6774AF2E057}" srcOrd="0" destOrd="0" presId="urn:microsoft.com/office/officeart/2005/8/layout/hierarchy2"/>
    <dgm:cxn modelId="{51960071-69EF-4DEF-B552-3929AC9038AA}" srcId="{769AC345-60A5-4A9F-AC0B-82CF830140EA}" destId="{5E4887E4-E537-472A-A690-BFE05D866510}" srcOrd="1" destOrd="0" parTransId="{DAEF6E4B-F8FA-41F0-BDF9-75CBEC29D479}" sibTransId="{2DBDA5E9-BC61-4FB2-8484-A01D2EE056B7}"/>
    <dgm:cxn modelId="{7FF0C755-3A2B-4FB0-8DEA-8931431A2317}" srcId="{D12BF402-B31E-45F8-91F0-0CBA77589A86}" destId="{95864E1A-DCB3-4B21-A3E3-723382D6D4CC}" srcOrd="1" destOrd="0" parTransId="{35A4B251-2B96-43E6-9C0B-3E96B033AA0C}" sibTransId="{2B890105-69FF-42DE-863D-A07D84EB1C2D}"/>
    <dgm:cxn modelId="{FE008E78-4AFC-4AE0-AC6A-8B6C8AA0D26D}" type="presOf" srcId="{8BEB5052-8E3A-4E49-AD0C-CFF0FDBED025}" destId="{27B884F7-B873-4C9C-B04D-836C1A94DA82}" srcOrd="0" destOrd="0" presId="urn:microsoft.com/office/officeart/2005/8/layout/hierarchy2"/>
    <dgm:cxn modelId="{E7E8B359-7C8D-4370-80B5-C9C7EB044805}" type="presOf" srcId="{F9605922-A127-47A8-AA1F-827D81173F07}" destId="{5F2231D6-F766-4128-8714-2EBD6903613D}" srcOrd="0" destOrd="0" presId="urn:microsoft.com/office/officeart/2005/8/layout/hierarchy2"/>
    <dgm:cxn modelId="{B2176D7A-E666-4003-8BDA-594C93629D85}" srcId="{769AC345-60A5-4A9F-AC0B-82CF830140EA}" destId="{26512182-BD24-40E7-80CE-2AB9AC186E3C}" srcOrd="0" destOrd="0" parTransId="{2DCA5531-FDDB-4859-80A4-053F8603BC9C}" sibTransId="{93FB75CD-5C5A-4B29-A76E-4AE0CDF369E0}"/>
    <dgm:cxn modelId="{265C157E-58DE-4BEA-B9DE-562D38427E85}" type="presOf" srcId="{B59D6734-4EDF-438E-AC0F-FA3FE8C60B77}" destId="{6105E42F-4D55-43B9-9455-64DF6B81E571}" srcOrd="0" destOrd="0" presId="urn:microsoft.com/office/officeart/2005/8/layout/hierarchy2"/>
    <dgm:cxn modelId="{C759ED80-2DD8-412C-8A0E-C86CF8E78FF6}" srcId="{D12BF402-B31E-45F8-91F0-0CBA77589A86}" destId="{E0286A52-07F9-4C66-AA94-F9B5E45F8A54}" srcOrd="2" destOrd="0" parTransId="{5CBCD01E-97EC-461F-984A-5111C3FDFA5E}" sibTransId="{C4300DA0-0DBA-4A6D-93B0-123B81F80ECB}"/>
    <dgm:cxn modelId="{47FE2F81-A458-4281-9F94-23B998E47311}" type="presOf" srcId="{C4E2F200-F349-482F-82AD-FC1E750CF78C}" destId="{1A276A6F-6A88-45D5-B085-85D1C7339D86}" srcOrd="0" destOrd="0" presId="urn:microsoft.com/office/officeart/2005/8/layout/hierarchy2"/>
    <dgm:cxn modelId="{127D3E84-4D3B-44DB-9248-CA728A658C9D}" type="presOf" srcId="{35A4B251-2B96-43E6-9C0B-3E96B033AA0C}" destId="{C736C211-315B-4DE4-B39F-B1B4CD282F2F}" srcOrd="0" destOrd="0" presId="urn:microsoft.com/office/officeart/2005/8/layout/hierarchy2"/>
    <dgm:cxn modelId="{00B11686-B0D4-42A0-977A-185A61155457}" type="presOf" srcId="{E8BFE477-B69D-4A1F-BFDF-534546E0975E}" destId="{DC23C3CE-4927-4AA2-BBAF-4B5ABD2D7A03}" srcOrd="0" destOrd="0" presId="urn:microsoft.com/office/officeart/2005/8/layout/hierarchy2"/>
    <dgm:cxn modelId="{5C0FC986-815A-41F3-9035-0DB9D6588CAE}" srcId="{D12BF402-B31E-45F8-91F0-0CBA77589A86}" destId="{B59D6734-4EDF-438E-AC0F-FA3FE8C60B77}" srcOrd="0" destOrd="0" parTransId="{116A63BF-93C3-4E26-B19A-81379F164391}" sibTransId="{B7F6313E-8BCE-4D47-AA46-625882A48AB9}"/>
    <dgm:cxn modelId="{F0104993-0103-4329-8B32-357148FB627B}" srcId="{769AC345-60A5-4A9F-AC0B-82CF830140EA}" destId="{1BE1897F-3FF1-4424-B665-87C2EE6C9ACE}" srcOrd="3" destOrd="0" parTransId="{D8A52915-23EE-4EE5-B07B-E71C658B86F0}" sibTransId="{5CFB229F-D854-4FB7-B15D-5CD5DDCB4243}"/>
    <dgm:cxn modelId="{018B699D-5903-4A41-BAB2-F24BB28A29E1}" type="presOf" srcId="{DCAB6C45-5716-4CE2-8502-ED9A84922A1D}" destId="{3FF42175-FE08-4EE8-8646-397EBF27E520}" srcOrd="0" destOrd="0" presId="urn:microsoft.com/office/officeart/2005/8/layout/hierarchy2"/>
    <dgm:cxn modelId="{19B9309E-E4B1-4A32-A248-82780C9D6E0E}" type="presOf" srcId="{2DCA5531-FDDB-4859-80A4-053F8603BC9C}" destId="{15DA29F1-C8A0-4129-AB5D-DDD6D414C718}" srcOrd="1" destOrd="0" presId="urn:microsoft.com/office/officeart/2005/8/layout/hierarchy2"/>
    <dgm:cxn modelId="{AC185A9F-FF1C-4C7C-A7C4-743FC862DC74}" type="presOf" srcId="{C3906836-ED5E-4B9E-B978-ECCBD469CFBA}" destId="{A1E804D7-BD01-4544-AA88-D12FC8A76B63}" srcOrd="0" destOrd="0" presId="urn:microsoft.com/office/officeart/2005/8/layout/hierarchy2"/>
    <dgm:cxn modelId="{33C10CA3-39FB-438C-81FE-EBED71A511D3}" srcId="{F779DF63-6B95-444A-A989-D1EB3878F362}" destId="{9EF1CAE3-88BA-4BD4-BBDA-FAEF500464AF}" srcOrd="0" destOrd="0" parTransId="{40D8327C-E159-48EE-8670-AB0A37C40435}" sibTransId="{502D8AEF-48E4-4AC6-ABF4-55704085C65F}"/>
    <dgm:cxn modelId="{70A30FA6-D6A9-4630-9FD4-4E78F6AEB816}" type="presOf" srcId="{17510D24-B3AE-40F2-B3DA-E930F2D9A762}" destId="{BA023997-5FD5-4AD2-95D1-5340E834E092}" srcOrd="1" destOrd="0" presId="urn:microsoft.com/office/officeart/2005/8/layout/hierarchy2"/>
    <dgm:cxn modelId="{6E16DCC5-6C21-4AC5-82DD-830770B199EA}" type="presOf" srcId="{D8A52915-23EE-4EE5-B07B-E71C658B86F0}" destId="{8C9478FD-5361-4F1A-836C-DA96E33F911F}" srcOrd="1" destOrd="0" presId="urn:microsoft.com/office/officeart/2005/8/layout/hierarchy2"/>
    <dgm:cxn modelId="{AB8D1FCC-E8DB-4F82-B5ED-AD220DA03C51}" type="presOf" srcId="{5E4887E4-E537-472A-A690-BFE05D866510}" destId="{48A51E26-3462-4043-B0D4-5D2F52716323}" srcOrd="0" destOrd="0" presId="urn:microsoft.com/office/officeart/2005/8/layout/hierarchy2"/>
    <dgm:cxn modelId="{E2E6B9CD-A368-4C7C-A074-7000CEBC180B}" srcId="{F9605922-A127-47A8-AA1F-827D81173F07}" destId="{769AC345-60A5-4A9F-AC0B-82CF830140EA}" srcOrd="0" destOrd="0" parTransId="{DC738E54-C9CF-44E7-B15F-66D8B59F9AE7}" sibTransId="{77094524-CD08-4178-A6B4-536014CA8495}"/>
    <dgm:cxn modelId="{D44905D0-E9B6-448B-B4E5-AC51B9902C3C}" type="presOf" srcId="{AD8376DB-2E00-4FD9-A927-00E47EBE807F}" destId="{0BF61848-F92A-4F47-A1D5-951B385E4452}" srcOrd="1" destOrd="0" presId="urn:microsoft.com/office/officeart/2005/8/layout/hierarchy2"/>
    <dgm:cxn modelId="{B597DCDD-CE67-4BF0-BD77-B233A293BC65}" type="presOf" srcId="{AD8376DB-2E00-4FD9-A927-00E47EBE807F}" destId="{2BA07EE7-EF66-4B3D-9F9C-C824F45E2465}" srcOrd="0" destOrd="0" presId="urn:microsoft.com/office/officeart/2005/8/layout/hierarchy2"/>
    <dgm:cxn modelId="{C784E6DF-3475-4689-953D-6761B047B0F9}" srcId="{E8BFE477-B69D-4A1F-BFDF-534546E0975E}" destId="{F0EA2D8D-A4A7-44CD-8F88-4CC00F84A64E}" srcOrd="0" destOrd="0" parTransId="{AD8376DB-2E00-4FD9-A927-00E47EBE807F}" sibTransId="{84E23B4E-1292-46BC-8BFC-C96514FFD29E}"/>
    <dgm:cxn modelId="{F291B7E6-2A05-46A7-82D1-021DAF66AF9D}" type="presOf" srcId="{7DEA8757-B94F-48CF-9D43-4C788D3FFE8F}" destId="{69C24927-F7B3-4252-8F6F-95F71714A7DC}" srcOrd="1" destOrd="0" presId="urn:microsoft.com/office/officeart/2005/8/layout/hierarchy2"/>
    <dgm:cxn modelId="{41D15DE9-4F7A-4BFA-B7AB-BDA26C3B59DF}" type="presOf" srcId="{35A4B251-2B96-43E6-9C0B-3E96B033AA0C}" destId="{AE49E6DC-3722-4354-8516-3654CE347010}" srcOrd="1" destOrd="0" presId="urn:microsoft.com/office/officeart/2005/8/layout/hierarchy2"/>
    <dgm:cxn modelId="{AEED33EC-9A68-4F97-841F-149797050747}" type="presOf" srcId="{F5700EDF-2D4E-4140-A661-2F9C8E7477E6}" destId="{19D30040-6421-41D0-A153-EC33BA67C95F}" srcOrd="1" destOrd="0" presId="urn:microsoft.com/office/officeart/2005/8/layout/hierarchy2"/>
    <dgm:cxn modelId="{4007CDED-0B77-4A07-BAE2-E4331D69D8D2}" type="presOf" srcId="{40D8327C-E159-48EE-8670-AB0A37C40435}" destId="{FBBBD61F-0541-42CD-A1A1-CE4B8319A596}" srcOrd="1" destOrd="0" presId="urn:microsoft.com/office/officeart/2005/8/layout/hierarchy2"/>
    <dgm:cxn modelId="{1B7EFFF7-228D-4D8E-8CF3-4F325CB60F14}" type="presOf" srcId="{40D8327C-E159-48EE-8670-AB0A37C40435}" destId="{8CE6FB9C-6A2B-47E8-9538-3B76CD9A7C2F}" srcOrd="0" destOrd="0" presId="urn:microsoft.com/office/officeart/2005/8/layout/hierarchy2"/>
    <dgm:cxn modelId="{12123BFA-AE5C-4F68-8167-1D53E88433D4}" srcId="{F9605922-A127-47A8-AA1F-827D81173F07}" destId="{E8BFE477-B69D-4A1F-BFDF-534546E0975E}" srcOrd="1" destOrd="0" parTransId="{DCAB6C45-5716-4CE2-8502-ED9A84922A1D}" sibTransId="{EF72975C-AE32-475A-851F-611C58DB96BF}"/>
    <dgm:cxn modelId="{C05073FA-83A0-4F36-AC7D-03C348CBF2D7}" type="presOf" srcId="{8BEB5052-8E3A-4E49-AD0C-CFF0FDBED025}" destId="{7FEA0F56-3446-4C3A-BB8B-DFF43116D09A}" srcOrd="1" destOrd="0" presId="urn:microsoft.com/office/officeart/2005/8/layout/hierarchy2"/>
    <dgm:cxn modelId="{055CC4FD-F855-41BB-9137-82FE2D20D8CA}" type="presOf" srcId="{116A63BF-93C3-4E26-B19A-81379F164391}" destId="{20F71C73-0229-4AA7-A824-436F270B5687}" srcOrd="1" destOrd="0" presId="urn:microsoft.com/office/officeart/2005/8/layout/hierarchy2"/>
    <dgm:cxn modelId="{35B700FE-4FE8-46FC-8169-0238DB3AA053}" srcId="{F779DF63-6B95-444A-A989-D1EB3878F362}" destId="{F9605922-A127-47A8-AA1F-827D81173F07}" srcOrd="1" destOrd="0" parTransId="{17510D24-B3AE-40F2-B3DA-E930F2D9A762}" sibTransId="{D2970588-24AE-48EC-9EB0-62B362E5F396}"/>
    <dgm:cxn modelId="{A7BD1C09-CA1B-41C0-9112-CF9FD039AB82}" type="presParOf" srcId="{0F4BEBF5-535A-42F4-80AD-EB2BF3BB498F}" destId="{FE869692-F42A-4297-9B2C-3565B0375CEE}" srcOrd="0" destOrd="0" presId="urn:microsoft.com/office/officeart/2005/8/layout/hierarchy2"/>
    <dgm:cxn modelId="{47A37AD8-46ED-4E7F-9348-932A1D8567E7}" type="presParOf" srcId="{FE869692-F42A-4297-9B2C-3565B0375CEE}" destId="{3B8765B7-7CCB-40B3-B8F2-D6774AF2E057}" srcOrd="0" destOrd="0" presId="urn:microsoft.com/office/officeart/2005/8/layout/hierarchy2"/>
    <dgm:cxn modelId="{D5BA31F2-71A4-4041-ADEF-1FF4BEC7CB85}" type="presParOf" srcId="{FE869692-F42A-4297-9B2C-3565B0375CEE}" destId="{BC429E60-0697-40F4-96F9-0738C02E7CC0}" srcOrd="1" destOrd="0" presId="urn:microsoft.com/office/officeart/2005/8/layout/hierarchy2"/>
    <dgm:cxn modelId="{05D15FF9-2E22-4060-A953-85162197F56C}" type="presParOf" srcId="{BC429E60-0697-40F4-96F9-0738C02E7CC0}" destId="{8CE6FB9C-6A2B-47E8-9538-3B76CD9A7C2F}" srcOrd="0" destOrd="0" presId="urn:microsoft.com/office/officeart/2005/8/layout/hierarchy2"/>
    <dgm:cxn modelId="{D1B84F1A-B0A5-4DE4-9253-B2B2262850BD}" type="presParOf" srcId="{8CE6FB9C-6A2B-47E8-9538-3B76CD9A7C2F}" destId="{FBBBD61F-0541-42CD-A1A1-CE4B8319A596}" srcOrd="0" destOrd="0" presId="urn:microsoft.com/office/officeart/2005/8/layout/hierarchy2"/>
    <dgm:cxn modelId="{F8EB0584-7CB5-4707-8F71-99552CAF339D}" type="presParOf" srcId="{BC429E60-0697-40F4-96F9-0738C02E7CC0}" destId="{2E241F04-0110-4050-853D-B4771A7DF21B}" srcOrd="1" destOrd="0" presId="urn:microsoft.com/office/officeart/2005/8/layout/hierarchy2"/>
    <dgm:cxn modelId="{D5239A4F-74A0-44FB-827E-CA7FECABF91F}" type="presParOf" srcId="{2E241F04-0110-4050-853D-B4771A7DF21B}" destId="{CE5A0F7D-259B-4B5F-80D3-4BF4B7254863}" srcOrd="0" destOrd="0" presId="urn:microsoft.com/office/officeart/2005/8/layout/hierarchy2"/>
    <dgm:cxn modelId="{F8DC98BC-B59B-4E18-8695-4FDC19606A8B}" type="presParOf" srcId="{2E241F04-0110-4050-853D-B4771A7DF21B}" destId="{BD153C3A-3995-4134-8FF5-9763A100DA0B}" srcOrd="1" destOrd="0" presId="urn:microsoft.com/office/officeart/2005/8/layout/hierarchy2"/>
    <dgm:cxn modelId="{BA6A5B42-43C3-4597-B954-AFD1327DDCF1}" type="presParOf" srcId="{BD153C3A-3995-4134-8FF5-9763A100DA0B}" destId="{55932088-2C8D-4144-A39D-71C3D0B937C8}" srcOrd="0" destOrd="0" presId="urn:microsoft.com/office/officeart/2005/8/layout/hierarchy2"/>
    <dgm:cxn modelId="{F486F7C9-D5E3-44A7-9B22-E61360A9A90C}" type="presParOf" srcId="{55932088-2C8D-4144-A39D-71C3D0B937C8}" destId="{69C24927-F7B3-4252-8F6F-95F71714A7DC}" srcOrd="0" destOrd="0" presId="urn:microsoft.com/office/officeart/2005/8/layout/hierarchy2"/>
    <dgm:cxn modelId="{02EEC616-75F9-4429-85A5-E19BD38EE076}" type="presParOf" srcId="{BD153C3A-3995-4134-8FF5-9763A100DA0B}" destId="{DBE5DB9E-2259-4020-8582-73772781CBE1}" srcOrd="1" destOrd="0" presId="urn:microsoft.com/office/officeart/2005/8/layout/hierarchy2"/>
    <dgm:cxn modelId="{93D49DA8-C715-4125-A447-561F41ABC805}" type="presParOf" srcId="{DBE5DB9E-2259-4020-8582-73772781CBE1}" destId="{634684F8-FE91-4D48-89F7-B19C7F6CE71F}" srcOrd="0" destOrd="0" presId="urn:microsoft.com/office/officeart/2005/8/layout/hierarchy2"/>
    <dgm:cxn modelId="{40497661-362C-40D1-9652-A5D4E1B26414}" type="presParOf" srcId="{DBE5DB9E-2259-4020-8582-73772781CBE1}" destId="{E55DB0C0-CAE0-4C74-A013-15369E64C169}" srcOrd="1" destOrd="0" presId="urn:microsoft.com/office/officeart/2005/8/layout/hierarchy2"/>
    <dgm:cxn modelId="{E092F4B0-F199-46F1-BB4C-3DD63BD8271D}" type="presParOf" srcId="{BC429E60-0697-40F4-96F9-0738C02E7CC0}" destId="{BFB71E62-835B-4282-9DCB-532E0AF5B505}" srcOrd="2" destOrd="0" presId="urn:microsoft.com/office/officeart/2005/8/layout/hierarchy2"/>
    <dgm:cxn modelId="{8517C6CD-524F-476D-9795-772E4CBAEB45}" type="presParOf" srcId="{BFB71E62-835B-4282-9DCB-532E0AF5B505}" destId="{BA023997-5FD5-4AD2-95D1-5340E834E092}" srcOrd="0" destOrd="0" presId="urn:microsoft.com/office/officeart/2005/8/layout/hierarchy2"/>
    <dgm:cxn modelId="{462524F5-5DD1-4B92-8872-17C73CD5B1DD}" type="presParOf" srcId="{BC429E60-0697-40F4-96F9-0738C02E7CC0}" destId="{39F6B73C-E96C-48B9-9E1C-9A97E15C5430}" srcOrd="3" destOrd="0" presId="urn:microsoft.com/office/officeart/2005/8/layout/hierarchy2"/>
    <dgm:cxn modelId="{217FE6EE-3C4D-4C32-AE85-E5FF7BFA97E6}" type="presParOf" srcId="{39F6B73C-E96C-48B9-9E1C-9A97E15C5430}" destId="{5F2231D6-F766-4128-8714-2EBD6903613D}" srcOrd="0" destOrd="0" presId="urn:microsoft.com/office/officeart/2005/8/layout/hierarchy2"/>
    <dgm:cxn modelId="{AC3B3E5C-184D-4053-9674-82C9AEB4A8E0}" type="presParOf" srcId="{39F6B73C-E96C-48B9-9E1C-9A97E15C5430}" destId="{55645578-AF5F-4AA7-BCEE-97FA56C6271D}" srcOrd="1" destOrd="0" presId="urn:microsoft.com/office/officeart/2005/8/layout/hierarchy2"/>
    <dgm:cxn modelId="{BDF4D64C-DBCF-4ED3-8AB0-51172621B8CC}" type="presParOf" srcId="{55645578-AF5F-4AA7-BCEE-97FA56C6271D}" destId="{E3EE5E66-3821-4C91-A84B-3B1BFFA6F207}" srcOrd="0" destOrd="0" presId="urn:microsoft.com/office/officeart/2005/8/layout/hierarchy2"/>
    <dgm:cxn modelId="{D94A102A-67AE-4B10-9DAA-4ADB4782D839}" type="presParOf" srcId="{E3EE5E66-3821-4C91-A84B-3B1BFFA6F207}" destId="{6116CA43-839B-41D2-A426-8727AEE3988C}" srcOrd="0" destOrd="0" presId="urn:microsoft.com/office/officeart/2005/8/layout/hierarchy2"/>
    <dgm:cxn modelId="{05A53A10-B1F0-4672-B66E-010BA6447E15}" type="presParOf" srcId="{55645578-AF5F-4AA7-BCEE-97FA56C6271D}" destId="{98FE16D1-78D2-4A01-9D88-4EF184A071DD}" srcOrd="1" destOrd="0" presId="urn:microsoft.com/office/officeart/2005/8/layout/hierarchy2"/>
    <dgm:cxn modelId="{91642234-43D9-4197-9723-99B1751485F3}" type="presParOf" srcId="{98FE16D1-78D2-4A01-9D88-4EF184A071DD}" destId="{D1220AAD-F3BA-4D60-818E-7137DE667ACD}" srcOrd="0" destOrd="0" presId="urn:microsoft.com/office/officeart/2005/8/layout/hierarchy2"/>
    <dgm:cxn modelId="{0B411D4A-4029-4E70-90D1-117321B80773}" type="presParOf" srcId="{98FE16D1-78D2-4A01-9D88-4EF184A071DD}" destId="{1DA43ECD-038D-472F-9613-DB888E6DEA9F}" srcOrd="1" destOrd="0" presId="urn:microsoft.com/office/officeart/2005/8/layout/hierarchy2"/>
    <dgm:cxn modelId="{F18BCB49-03E2-4660-B276-642963E4CAAD}" type="presParOf" srcId="{1DA43ECD-038D-472F-9613-DB888E6DEA9F}" destId="{74D0AA18-3ADA-4614-BF40-4D29A788CFE0}" srcOrd="0" destOrd="0" presId="urn:microsoft.com/office/officeart/2005/8/layout/hierarchy2"/>
    <dgm:cxn modelId="{685F9F66-5F95-4BA1-B2EB-F665678611F0}" type="presParOf" srcId="{74D0AA18-3ADA-4614-BF40-4D29A788CFE0}" destId="{15DA29F1-C8A0-4129-AB5D-DDD6D414C718}" srcOrd="0" destOrd="0" presId="urn:microsoft.com/office/officeart/2005/8/layout/hierarchy2"/>
    <dgm:cxn modelId="{342BE4E4-2137-4120-8F7A-7FBA1A404E12}" type="presParOf" srcId="{1DA43ECD-038D-472F-9613-DB888E6DEA9F}" destId="{05E7E27C-DEC7-44BF-9B78-472A178157A1}" srcOrd="1" destOrd="0" presId="urn:microsoft.com/office/officeart/2005/8/layout/hierarchy2"/>
    <dgm:cxn modelId="{97776D31-9356-4F6B-B136-A03F0591490A}" type="presParOf" srcId="{05E7E27C-DEC7-44BF-9B78-472A178157A1}" destId="{5DB3D04F-DA7E-460F-B2C7-6C4AFC979973}" srcOrd="0" destOrd="0" presId="urn:microsoft.com/office/officeart/2005/8/layout/hierarchy2"/>
    <dgm:cxn modelId="{E4659F3F-0BCF-41C3-AC5D-88F41AFA8668}" type="presParOf" srcId="{05E7E27C-DEC7-44BF-9B78-472A178157A1}" destId="{09FBFEA1-D98D-4AB0-85A5-7AE5F3CD2C95}" srcOrd="1" destOrd="0" presId="urn:microsoft.com/office/officeart/2005/8/layout/hierarchy2"/>
    <dgm:cxn modelId="{3F4C7ED9-0491-404A-B007-5771460D03E7}" type="presParOf" srcId="{1DA43ECD-038D-472F-9613-DB888E6DEA9F}" destId="{8220D6FC-5E3D-4472-8C21-715EE4CB3CB8}" srcOrd="2" destOrd="0" presId="urn:microsoft.com/office/officeart/2005/8/layout/hierarchy2"/>
    <dgm:cxn modelId="{989258BA-76C3-4284-9B70-044B7E52B372}" type="presParOf" srcId="{8220D6FC-5E3D-4472-8C21-715EE4CB3CB8}" destId="{1845CA40-8BEF-4389-BB8A-88872DAA1EF0}" srcOrd="0" destOrd="0" presId="urn:microsoft.com/office/officeart/2005/8/layout/hierarchy2"/>
    <dgm:cxn modelId="{0656E8D8-D339-4B0A-9584-C1191A668731}" type="presParOf" srcId="{1DA43ECD-038D-472F-9613-DB888E6DEA9F}" destId="{92B29E2D-4412-4EE0-945A-0746BEF390CD}" srcOrd="3" destOrd="0" presId="urn:microsoft.com/office/officeart/2005/8/layout/hierarchy2"/>
    <dgm:cxn modelId="{A6157193-09CE-4BE3-AEAB-360A3D3397B3}" type="presParOf" srcId="{92B29E2D-4412-4EE0-945A-0746BEF390CD}" destId="{48A51E26-3462-4043-B0D4-5D2F52716323}" srcOrd="0" destOrd="0" presId="urn:microsoft.com/office/officeart/2005/8/layout/hierarchy2"/>
    <dgm:cxn modelId="{7997A8EA-5EA2-422A-BC10-9F68AD6454F0}" type="presParOf" srcId="{92B29E2D-4412-4EE0-945A-0746BEF390CD}" destId="{819304D9-80F4-419B-BF67-6A13403B2210}" srcOrd="1" destOrd="0" presId="urn:microsoft.com/office/officeart/2005/8/layout/hierarchy2"/>
    <dgm:cxn modelId="{3F8526B5-3DF0-4AD5-B310-B73254BF091B}" type="presParOf" srcId="{1DA43ECD-038D-472F-9613-DB888E6DEA9F}" destId="{C82BAFBD-8327-4FC2-A201-C2CEE222D945}" srcOrd="4" destOrd="0" presId="urn:microsoft.com/office/officeart/2005/8/layout/hierarchy2"/>
    <dgm:cxn modelId="{C6411A87-899A-4D1D-99F4-BA5B1E59A3F1}" type="presParOf" srcId="{C82BAFBD-8327-4FC2-A201-C2CEE222D945}" destId="{19D30040-6421-41D0-A153-EC33BA67C95F}" srcOrd="0" destOrd="0" presId="urn:microsoft.com/office/officeart/2005/8/layout/hierarchy2"/>
    <dgm:cxn modelId="{6CCBD6F9-3044-4EC7-9A13-F48A51375F9E}" type="presParOf" srcId="{1DA43ECD-038D-472F-9613-DB888E6DEA9F}" destId="{4CC1889F-8056-4E17-AD7F-F4AD16DC273C}" srcOrd="5" destOrd="0" presId="urn:microsoft.com/office/officeart/2005/8/layout/hierarchy2"/>
    <dgm:cxn modelId="{B0238D0D-EE6F-4C1D-BB8F-A876BD738E03}" type="presParOf" srcId="{4CC1889F-8056-4E17-AD7F-F4AD16DC273C}" destId="{50F90C58-128A-4A41-A69E-DC02D41E75C0}" srcOrd="0" destOrd="0" presId="urn:microsoft.com/office/officeart/2005/8/layout/hierarchy2"/>
    <dgm:cxn modelId="{F256E99F-46E3-4A0D-BF7D-12A2D6A9D537}" type="presParOf" srcId="{4CC1889F-8056-4E17-AD7F-F4AD16DC273C}" destId="{E809022F-2683-4D39-8867-A8826D1CFEB0}" srcOrd="1" destOrd="0" presId="urn:microsoft.com/office/officeart/2005/8/layout/hierarchy2"/>
    <dgm:cxn modelId="{7193B5F7-157A-441D-8D0B-8773DF2305C9}" type="presParOf" srcId="{1DA43ECD-038D-472F-9613-DB888E6DEA9F}" destId="{5924E4F4-05B9-4BB2-9922-BB1F22A40CC4}" srcOrd="6" destOrd="0" presId="urn:microsoft.com/office/officeart/2005/8/layout/hierarchy2"/>
    <dgm:cxn modelId="{75F1F93B-84F4-41B5-A190-256DB17CDF5F}" type="presParOf" srcId="{5924E4F4-05B9-4BB2-9922-BB1F22A40CC4}" destId="{8C9478FD-5361-4F1A-836C-DA96E33F911F}" srcOrd="0" destOrd="0" presId="urn:microsoft.com/office/officeart/2005/8/layout/hierarchy2"/>
    <dgm:cxn modelId="{EEB2E150-CF20-49DD-A22F-9156860A1424}" type="presParOf" srcId="{1DA43ECD-038D-472F-9613-DB888E6DEA9F}" destId="{558BE8DA-ED89-4576-A3CD-EDFBDE1E3D43}" srcOrd="7" destOrd="0" presId="urn:microsoft.com/office/officeart/2005/8/layout/hierarchy2"/>
    <dgm:cxn modelId="{12C41D08-40BF-444A-851B-DE6D304AB58E}" type="presParOf" srcId="{558BE8DA-ED89-4576-A3CD-EDFBDE1E3D43}" destId="{7D8CD06A-05DC-4E25-9D62-0DD7F6D7BBC3}" srcOrd="0" destOrd="0" presId="urn:microsoft.com/office/officeart/2005/8/layout/hierarchy2"/>
    <dgm:cxn modelId="{7EBE3FB6-7CFE-407E-A8AF-A83A71385E3C}" type="presParOf" srcId="{558BE8DA-ED89-4576-A3CD-EDFBDE1E3D43}" destId="{48423C96-CD61-4BCF-AAFB-43943D00DFE5}" srcOrd="1" destOrd="0" presId="urn:microsoft.com/office/officeart/2005/8/layout/hierarchy2"/>
    <dgm:cxn modelId="{C01C69D3-92D6-44C5-B6C2-74CED51CEAAF}" type="presParOf" srcId="{55645578-AF5F-4AA7-BCEE-97FA56C6271D}" destId="{3FF42175-FE08-4EE8-8646-397EBF27E520}" srcOrd="2" destOrd="0" presId="urn:microsoft.com/office/officeart/2005/8/layout/hierarchy2"/>
    <dgm:cxn modelId="{02B9F40B-93FA-4280-BA40-F7A34B98FD85}" type="presParOf" srcId="{3FF42175-FE08-4EE8-8646-397EBF27E520}" destId="{22CE2473-928C-421C-A545-ABBC773324C4}" srcOrd="0" destOrd="0" presId="urn:microsoft.com/office/officeart/2005/8/layout/hierarchy2"/>
    <dgm:cxn modelId="{0CA7974A-DA4F-4C01-AD50-0AD4EA17D95E}" type="presParOf" srcId="{55645578-AF5F-4AA7-BCEE-97FA56C6271D}" destId="{3202D734-A80C-4F7A-A5CB-D6DFA01D5AA6}" srcOrd="3" destOrd="0" presId="urn:microsoft.com/office/officeart/2005/8/layout/hierarchy2"/>
    <dgm:cxn modelId="{4DF8ADF3-869C-4599-B2BF-36B59E21741B}" type="presParOf" srcId="{3202D734-A80C-4F7A-A5CB-D6DFA01D5AA6}" destId="{DC23C3CE-4927-4AA2-BBAF-4B5ABD2D7A03}" srcOrd="0" destOrd="0" presId="urn:microsoft.com/office/officeart/2005/8/layout/hierarchy2"/>
    <dgm:cxn modelId="{6F804588-D47D-445D-A7DD-5F88FDF61282}" type="presParOf" srcId="{3202D734-A80C-4F7A-A5CB-D6DFA01D5AA6}" destId="{A2B30BFC-A036-4957-AF84-6816E54E0C36}" srcOrd="1" destOrd="0" presId="urn:microsoft.com/office/officeart/2005/8/layout/hierarchy2"/>
    <dgm:cxn modelId="{15589168-DF5F-42A0-9B2B-A13B7F2AB9DE}" type="presParOf" srcId="{A2B30BFC-A036-4957-AF84-6816E54E0C36}" destId="{2BA07EE7-EF66-4B3D-9F9C-C824F45E2465}" srcOrd="0" destOrd="0" presId="urn:microsoft.com/office/officeart/2005/8/layout/hierarchy2"/>
    <dgm:cxn modelId="{1D89AFC5-407C-4E53-847B-6D5D1FB2568E}" type="presParOf" srcId="{2BA07EE7-EF66-4B3D-9F9C-C824F45E2465}" destId="{0BF61848-F92A-4F47-A1D5-951B385E4452}" srcOrd="0" destOrd="0" presId="urn:microsoft.com/office/officeart/2005/8/layout/hierarchy2"/>
    <dgm:cxn modelId="{21EA47AA-4E20-4650-A508-3306CDC7B7B7}" type="presParOf" srcId="{A2B30BFC-A036-4957-AF84-6816E54E0C36}" destId="{7DB36DCD-FE48-46BB-AE34-EEBCAFFB98C9}" srcOrd="1" destOrd="0" presId="urn:microsoft.com/office/officeart/2005/8/layout/hierarchy2"/>
    <dgm:cxn modelId="{FC92C991-C42A-4B10-986B-59857E5D0E2E}" type="presParOf" srcId="{7DB36DCD-FE48-46BB-AE34-EEBCAFFB98C9}" destId="{E4F422B8-FDA9-4683-944C-AAF2D7F52364}" srcOrd="0" destOrd="0" presId="urn:microsoft.com/office/officeart/2005/8/layout/hierarchy2"/>
    <dgm:cxn modelId="{41370C62-983D-465A-B897-9C201AA1803F}" type="presParOf" srcId="{7DB36DCD-FE48-46BB-AE34-EEBCAFFB98C9}" destId="{55D857A6-2905-484A-96D9-480D1AC15E4E}" srcOrd="1" destOrd="0" presId="urn:microsoft.com/office/officeart/2005/8/layout/hierarchy2"/>
    <dgm:cxn modelId="{89CAD772-D19E-4AC8-A601-D6164D9A9522}" type="presParOf" srcId="{A2B30BFC-A036-4957-AF84-6816E54E0C36}" destId="{1A276A6F-6A88-45D5-B085-85D1C7339D86}" srcOrd="2" destOrd="0" presId="urn:microsoft.com/office/officeart/2005/8/layout/hierarchy2"/>
    <dgm:cxn modelId="{4D2AF8D1-933A-4BF0-9DB1-DD767CA7995F}" type="presParOf" srcId="{1A276A6F-6A88-45D5-B085-85D1C7339D86}" destId="{E5BA924F-70AC-4CE5-9EE3-0762F3ECE123}" srcOrd="0" destOrd="0" presId="urn:microsoft.com/office/officeart/2005/8/layout/hierarchy2"/>
    <dgm:cxn modelId="{41BAC1BD-EEB6-44CB-A1FD-92A7E77B7145}" type="presParOf" srcId="{A2B30BFC-A036-4957-AF84-6816E54E0C36}" destId="{81C31401-0293-46F3-A3AC-13902AFD0780}" srcOrd="3" destOrd="0" presId="urn:microsoft.com/office/officeart/2005/8/layout/hierarchy2"/>
    <dgm:cxn modelId="{14CE3F4A-54F5-4D03-84AA-9BF3A7184947}" type="presParOf" srcId="{81C31401-0293-46F3-A3AC-13902AFD0780}" destId="{A1E804D7-BD01-4544-AA88-D12FC8A76B63}" srcOrd="0" destOrd="0" presId="urn:microsoft.com/office/officeart/2005/8/layout/hierarchy2"/>
    <dgm:cxn modelId="{9A9B40D5-AFA4-4DD6-9B19-2558E1A194F8}" type="presParOf" srcId="{81C31401-0293-46F3-A3AC-13902AFD0780}" destId="{F5EC70BB-DA8E-4CEA-BC9D-952C6D3CEA99}" srcOrd="1" destOrd="0" presId="urn:microsoft.com/office/officeart/2005/8/layout/hierarchy2"/>
    <dgm:cxn modelId="{E316FDCA-004C-4D3B-AC19-E1412A7B988B}" type="presParOf" srcId="{55645578-AF5F-4AA7-BCEE-97FA56C6271D}" destId="{27B884F7-B873-4C9C-B04D-836C1A94DA82}" srcOrd="4" destOrd="0" presId="urn:microsoft.com/office/officeart/2005/8/layout/hierarchy2"/>
    <dgm:cxn modelId="{D309B74A-97EB-4DF8-8FA1-1AAE4D74AC1A}" type="presParOf" srcId="{27B884F7-B873-4C9C-B04D-836C1A94DA82}" destId="{7FEA0F56-3446-4C3A-BB8B-DFF43116D09A}" srcOrd="0" destOrd="0" presId="urn:microsoft.com/office/officeart/2005/8/layout/hierarchy2"/>
    <dgm:cxn modelId="{80246BAA-D167-461E-A69F-80508C12539D}" type="presParOf" srcId="{55645578-AF5F-4AA7-BCEE-97FA56C6271D}" destId="{573F4AAA-D5EA-454B-AC9B-1338B880C9E8}" srcOrd="5" destOrd="0" presId="urn:microsoft.com/office/officeart/2005/8/layout/hierarchy2"/>
    <dgm:cxn modelId="{475B7C9B-30F6-4D82-99FE-16B73000799B}" type="presParOf" srcId="{573F4AAA-D5EA-454B-AC9B-1338B880C9E8}" destId="{F493410F-5107-41EB-8070-A3F2FA00692E}" srcOrd="0" destOrd="0" presId="urn:microsoft.com/office/officeart/2005/8/layout/hierarchy2"/>
    <dgm:cxn modelId="{B7FB2889-6666-4FA7-A2D5-74CD40764C7C}" type="presParOf" srcId="{573F4AAA-D5EA-454B-AC9B-1338B880C9E8}" destId="{C2047582-C881-4BC9-8F69-6FD4AD61F7F7}" srcOrd="1" destOrd="0" presId="urn:microsoft.com/office/officeart/2005/8/layout/hierarchy2"/>
    <dgm:cxn modelId="{54598DFF-AE86-4482-9EC8-625ACBA6C84B}" type="presParOf" srcId="{C2047582-C881-4BC9-8F69-6FD4AD61F7F7}" destId="{47EFD7BA-1A50-4103-8F0D-FC054FA42CD2}" srcOrd="0" destOrd="0" presId="urn:microsoft.com/office/officeart/2005/8/layout/hierarchy2"/>
    <dgm:cxn modelId="{6CEB6A4A-B797-42CC-A24C-975A1B9B34C7}" type="presParOf" srcId="{47EFD7BA-1A50-4103-8F0D-FC054FA42CD2}" destId="{20F71C73-0229-4AA7-A824-436F270B5687}" srcOrd="0" destOrd="0" presId="urn:microsoft.com/office/officeart/2005/8/layout/hierarchy2"/>
    <dgm:cxn modelId="{60682BA5-58D2-478A-A8E4-74FBD5CF67AC}" type="presParOf" srcId="{C2047582-C881-4BC9-8F69-6FD4AD61F7F7}" destId="{CD916620-5679-4A1A-8000-0F50FF9389DC}" srcOrd="1" destOrd="0" presId="urn:microsoft.com/office/officeart/2005/8/layout/hierarchy2"/>
    <dgm:cxn modelId="{B25DA78A-FDA9-42E6-9EB7-734A3A7F5A64}" type="presParOf" srcId="{CD916620-5679-4A1A-8000-0F50FF9389DC}" destId="{6105E42F-4D55-43B9-9455-64DF6B81E571}" srcOrd="0" destOrd="0" presId="urn:microsoft.com/office/officeart/2005/8/layout/hierarchy2"/>
    <dgm:cxn modelId="{39AF0E2A-66B6-44EE-AA40-7EC535605782}" type="presParOf" srcId="{CD916620-5679-4A1A-8000-0F50FF9389DC}" destId="{B90E0EF1-FE64-457E-8F90-E0EB1C2D6296}" srcOrd="1" destOrd="0" presId="urn:microsoft.com/office/officeart/2005/8/layout/hierarchy2"/>
    <dgm:cxn modelId="{B310D0D9-6A67-4F77-B76B-B21415B91133}" type="presParOf" srcId="{C2047582-C881-4BC9-8F69-6FD4AD61F7F7}" destId="{C736C211-315B-4DE4-B39F-B1B4CD282F2F}" srcOrd="2" destOrd="0" presId="urn:microsoft.com/office/officeart/2005/8/layout/hierarchy2"/>
    <dgm:cxn modelId="{A51D9509-EC95-4EBA-8675-6C18B9D9E030}" type="presParOf" srcId="{C736C211-315B-4DE4-B39F-B1B4CD282F2F}" destId="{AE49E6DC-3722-4354-8516-3654CE347010}" srcOrd="0" destOrd="0" presId="urn:microsoft.com/office/officeart/2005/8/layout/hierarchy2"/>
    <dgm:cxn modelId="{A70F4C9A-4613-43E1-ADA8-956AC00317B9}" type="presParOf" srcId="{C2047582-C881-4BC9-8F69-6FD4AD61F7F7}" destId="{08F8FBF9-D371-4097-AC5C-16E169F344D1}" srcOrd="3" destOrd="0" presId="urn:microsoft.com/office/officeart/2005/8/layout/hierarchy2"/>
    <dgm:cxn modelId="{2892A2D6-818E-452D-B9BF-839BE44C65A7}" type="presParOf" srcId="{08F8FBF9-D371-4097-AC5C-16E169F344D1}" destId="{FB8CC93E-06E5-405F-83AD-15F46B8253FA}" srcOrd="0" destOrd="0" presId="urn:microsoft.com/office/officeart/2005/8/layout/hierarchy2"/>
    <dgm:cxn modelId="{8A0C50EA-30D9-4D8C-BBDB-5AC0CAFD7D04}" type="presParOf" srcId="{08F8FBF9-D371-4097-AC5C-16E169F344D1}" destId="{4C01A7FD-EF1D-47D3-AA45-4CFA5E8129F9}" srcOrd="1" destOrd="0" presId="urn:microsoft.com/office/officeart/2005/8/layout/hierarchy2"/>
    <dgm:cxn modelId="{C2DFC284-9115-4E3E-8A80-377BBCEEE254}" type="presParOf" srcId="{C2047582-C881-4BC9-8F69-6FD4AD61F7F7}" destId="{7F1ED5E8-0C8A-4515-8720-7B2926F46EC2}" srcOrd="4" destOrd="0" presId="urn:microsoft.com/office/officeart/2005/8/layout/hierarchy2"/>
    <dgm:cxn modelId="{0CAE7EF2-416D-41B6-B16D-E2C53B8634D6}" type="presParOf" srcId="{7F1ED5E8-0C8A-4515-8720-7B2926F46EC2}" destId="{0D71E558-3CB1-4043-9BB4-476E662AE801}" srcOrd="0" destOrd="0" presId="urn:microsoft.com/office/officeart/2005/8/layout/hierarchy2"/>
    <dgm:cxn modelId="{986635E6-1E8E-48C6-A92A-C4D0F5F04849}" type="presParOf" srcId="{C2047582-C881-4BC9-8F69-6FD4AD61F7F7}" destId="{6360D8F3-16A0-468D-B825-756B750DCADF}" srcOrd="5" destOrd="0" presId="urn:microsoft.com/office/officeart/2005/8/layout/hierarchy2"/>
    <dgm:cxn modelId="{98B3362F-C21C-4A71-B2D9-21B64EC305B6}" type="presParOf" srcId="{6360D8F3-16A0-468D-B825-756B750DCADF}" destId="{D3D5BA20-92D9-4AB9-83AF-F97FFD888D09}" srcOrd="0" destOrd="0" presId="urn:microsoft.com/office/officeart/2005/8/layout/hierarchy2"/>
    <dgm:cxn modelId="{4EC18A1D-5BD4-4D12-8632-CF04948D6077}" type="presParOf" srcId="{6360D8F3-16A0-468D-B825-756B750DCADF}" destId="{89729DEF-8AF8-4ED0-8399-BC16367F0E4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292CA8-DD26-4C79-98D6-83FBCF6B2A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79DF63-6B95-444A-A989-D1EB3878F362}">
      <dgm:prSet phldrT="[文本]" custT="1"/>
      <dgm:spPr/>
      <dgm:t>
        <a:bodyPr/>
        <a:lstStyle/>
        <a:p>
          <a:r>
            <a:rPr lang="zh-CN" altLang="en-US" sz="2400" dirty="0"/>
            <a:t>安全性</a:t>
          </a:r>
        </a:p>
      </dgm:t>
    </dgm:pt>
    <dgm:pt modelId="{B455D3D4-8D40-43B8-873F-B93E623A08A2}" cxnId="{3B2BF428-02DC-4A17-B306-7BE1B2537401}" type="parTrans">
      <dgm:prSet/>
      <dgm:spPr/>
      <dgm:t>
        <a:bodyPr/>
        <a:lstStyle/>
        <a:p>
          <a:endParaRPr lang="zh-CN" altLang="en-US" sz="2800"/>
        </a:p>
      </dgm:t>
    </dgm:pt>
    <dgm:pt modelId="{7B2AE76F-B2EE-4DEA-81FA-4F6FA0AFF333}" cxnId="{3B2BF428-02DC-4A17-B306-7BE1B2537401}" type="sibTrans">
      <dgm:prSet/>
      <dgm:spPr/>
      <dgm:t>
        <a:bodyPr/>
        <a:lstStyle/>
        <a:p>
          <a:endParaRPr lang="zh-CN" altLang="en-US" sz="2800"/>
        </a:p>
      </dgm:t>
    </dgm:pt>
    <dgm:pt modelId="{9EF1CAE3-88BA-4BD4-BBDA-FAEF500464AF}">
      <dgm:prSet phldrT="[文本]" custT="1"/>
      <dgm:spPr/>
      <dgm:t>
        <a:bodyPr/>
        <a:lstStyle/>
        <a:p>
          <a:r>
            <a:rPr lang="zh-CN" altLang="en-US" sz="1800" dirty="0"/>
            <a:t>安全性的关注点</a:t>
          </a:r>
        </a:p>
      </dgm:t>
    </dgm:pt>
    <dgm:pt modelId="{40D8327C-E159-48EE-8670-AB0A37C40435}" cxnId="{33C10CA3-39FB-438C-81FE-EBED71A511D3}" type="parTrans">
      <dgm:prSet custT="1"/>
      <dgm:spPr/>
      <dgm:t>
        <a:bodyPr/>
        <a:lstStyle/>
        <a:p>
          <a:endParaRPr lang="zh-CN" altLang="en-US" sz="900"/>
        </a:p>
      </dgm:t>
    </dgm:pt>
    <dgm:pt modelId="{502D8AEF-48E4-4AC6-ABF4-55704085C65F}" cxnId="{33C10CA3-39FB-438C-81FE-EBED71A511D3}" type="sibTrans">
      <dgm:prSet/>
      <dgm:spPr/>
      <dgm:t>
        <a:bodyPr/>
        <a:lstStyle/>
        <a:p>
          <a:endParaRPr lang="zh-CN" altLang="en-US" sz="2800"/>
        </a:p>
      </dgm:t>
    </dgm:pt>
    <dgm:pt modelId="{F9605922-A127-47A8-AA1F-827D81173F07}">
      <dgm:prSet phldrT="[文本]" custT="1"/>
      <dgm:spPr/>
      <dgm:t>
        <a:bodyPr/>
        <a:lstStyle/>
        <a:p>
          <a:r>
            <a:rPr lang="zh-CN" altLang="en-US" sz="1800" kern="1200" dirty="0">
              <a:solidFill>
                <a:srgbClr val="FFFFFF"/>
              </a:solidFill>
              <a:latin typeface="Arial" panose="020B0604020202020204"/>
              <a:ea typeface="微软雅黑" panose="020B0503020204020204" pitchFamily="34" charset="-122"/>
              <a:cs typeface="+mn-cs"/>
            </a:rPr>
            <a:t>提升安全性的策略</a:t>
          </a:r>
        </a:p>
      </dgm:t>
    </dgm:pt>
    <dgm:pt modelId="{17510D24-B3AE-40F2-B3DA-E930F2D9A762}" cxnId="{35B700FE-4FE8-46FC-8169-0238DB3AA053}" type="parTrans">
      <dgm:prSet custT="1"/>
      <dgm:spPr/>
      <dgm:t>
        <a:bodyPr/>
        <a:lstStyle/>
        <a:p>
          <a:endParaRPr lang="zh-CN" altLang="en-US" sz="900"/>
        </a:p>
      </dgm:t>
    </dgm:pt>
    <dgm:pt modelId="{D2970588-24AE-48EC-9EB0-62B362E5F396}" cxnId="{35B700FE-4FE8-46FC-8169-0238DB3AA053}" type="sibTrans">
      <dgm:prSet/>
      <dgm:spPr/>
      <dgm:t>
        <a:bodyPr/>
        <a:lstStyle/>
        <a:p>
          <a:endParaRPr lang="zh-CN" altLang="en-US" sz="2800"/>
        </a:p>
      </dgm:t>
    </dgm:pt>
    <dgm:pt modelId="{7E784216-C613-4ABB-A602-468C5FB341E6}">
      <dgm:prSet custT="1"/>
      <dgm:spPr/>
      <dgm:t>
        <a:bodyPr/>
        <a:lstStyle/>
        <a:p>
          <a:r>
            <a:rPr lang="zh-CN" altLang="en-US" sz="1800" b="0" dirty="0"/>
            <a:t>尽量避免攻击对系统的影响</a:t>
          </a:r>
          <a:endParaRPr lang="zh-CN" altLang="en-US" sz="1800" dirty="0"/>
        </a:p>
      </dgm:t>
    </dgm:pt>
    <dgm:pt modelId="{7DEA8757-B94F-48CF-9D43-4C788D3FFE8F}" cxnId="{94DB292E-3B35-4288-9487-0946A75B8160}" type="parTrans">
      <dgm:prSet custT="1"/>
      <dgm:spPr/>
      <dgm:t>
        <a:bodyPr/>
        <a:lstStyle/>
        <a:p>
          <a:endParaRPr lang="zh-CN" altLang="en-US" sz="800"/>
        </a:p>
      </dgm:t>
    </dgm:pt>
    <dgm:pt modelId="{391F6A18-D8B8-441B-B5D3-84A20399FF15}" cxnId="{94DB292E-3B35-4288-9487-0946A75B8160}" type="sibTrans">
      <dgm:prSet/>
      <dgm:spPr/>
      <dgm:t>
        <a:bodyPr/>
        <a:lstStyle/>
        <a:p>
          <a:endParaRPr lang="zh-CN" altLang="en-US" sz="2800"/>
        </a:p>
      </dgm:t>
    </dgm:pt>
    <dgm:pt modelId="{769AC345-60A5-4A9F-AC0B-82CF830140EA}">
      <dgm:prSet custT="1"/>
      <dgm:spPr/>
      <dgm:t>
        <a:bodyPr/>
        <a:lstStyle/>
        <a:p>
          <a:r>
            <a:rPr lang="zh-CN" altLang="en-US" sz="1800" b="0" dirty="0"/>
            <a:t>抵抗攻击</a:t>
          </a:r>
          <a:endParaRPr lang="zh-CN" altLang="en-US" sz="1800" dirty="0"/>
        </a:p>
      </dgm:t>
    </dgm:pt>
    <dgm:pt modelId="{DC738E54-C9CF-44E7-B15F-66D8B59F9AE7}" cxnId="{E2E6B9CD-A368-4C7C-A074-7000CEBC180B}" type="parTrans">
      <dgm:prSet custT="1"/>
      <dgm:spPr/>
      <dgm:t>
        <a:bodyPr/>
        <a:lstStyle/>
        <a:p>
          <a:endParaRPr lang="zh-CN" altLang="en-US" sz="1050"/>
        </a:p>
      </dgm:t>
    </dgm:pt>
    <dgm:pt modelId="{77094524-CD08-4178-A6B4-536014CA8495}" cxnId="{E2E6B9CD-A368-4C7C-A074-7000CEBC180B}" type="sibTrans">
      <dgm:prSet/>
      <dgm:spPr/>
      <dgm:t>
        <a:bodyPr/>
        <a:lstStyle/>
        <a:p>
          <a:endParaRPr lang="zh-CN" altLang="en-US" sz="2800"/>
        </a:p>
      </dgm:t>
    </dgm:pt>
    <dgm:pt modelId="{E8BFE477-B69D-4A1F-BFDF-534546E0975E}">
      <dgm:prSet custT="1"/>
      <dgm:spPr/>
      <dgm:t>
        <a:bodyPr/>
        <a:lstStyle/>
        <a:p>
          <a:r>
            <a:rPr lang="zh-CN" altLang="en-US" sz="1800" b="0" dirty="0"/>
            <a:t>检测攻击</a:t>
          </a:r>
          <a:endParaRPr lang="zh-CN" altLang="en-US" sz="1800" dirty="0"/>
        </a:p>
      </dgm:t>
    </dgm:pt>
    <dgm:pt modelId="{DCAB6C45-5716-4CE2-8502-ED9A84922A1D}" cxnId="{12123BFA-AE5C-4F68-8167-1D53E88433D4}" type="parTrans">
      <dgm:prSet custT="1"/>
      <dgm:spPr/>
      <dgm:t>
        <a:bodyPr/>
        <a:lstStyle/>
        <a:p>
          <a:endParaRPr lang="zh-CN" altLang="en-US" sz="800"/>
        </a:p>
      </dgm:t>
    </dgm:pt>
    <dgm:pt modelId="{EF72975C-AE32-475A-851F-611C58DB96BF}" cxnId="{12123BFA-AE5C-4F68-8167-1D53E88433D4}" type="sibTrans">
      <dgm:prSet/>
      <dgm:spPr/>
      <dgm:t>
        <a:bodyPr/>
        <a:lstStyle/>
        <a:p>
          <a:endParaRPr lang="zh-CN" altLang="en-US" sz="2800"/>
        </a:p>
      </dgm:t>
    </dgm:pt>
    <dgm:pt modelId="{5E4887E4-E537-472A-A690-BFE05D866510}">
      <dgm:prSet custT="1"/>
      <dgm:spPr/>
      <dgm:t>
        <a:bodyPr/>
        <a:lstStyle/>
        <a:p>
          <a:r>
            <a:rPr lang="zh-CN" altLang="en-US" sz="1600" b="0" dirty="0"/>
            <a:t>用户的授权</a:t>
          </a:r>
          <a:endParaRPr lang="en-US" altLang="zh-CN" sz="1600" dirty="0"/>
        </a:p>
      </dgm:t>
    </dgm:pt>
    <dgm:pt modelId="{DAEF6E4B-F8FA-41F0-BDF9-75CBEC29D479}" cxnId="{51960071-69EF-4DEF-B552-3929AC9038AA}" type="parTrans">
      <dgm:prSet custT="1"/>
      <dgm:spPr/>
      <dgm:t>
        <a:bodyPr/>
        <a:lstStyle/>
        <a:p>
          <a:endParaRPr lang="zh-CN" altLang="en-US" sz="800"/>
        </a:p>
      </dgm:t>
    </dgm:pt>
    <dgm:pt modelId="{2DBDA5E9-BC61-4FB2-8484-A01D2EE056B7}" cxnId="{51960071-69EF-4DEF-B552-3929AC9038AA}" type="sibTrans">
      <dgm:prSet/>
      <dgm:spPr/>
      <dgm:t>
        <a:bodyPr/>
        <a:lstStyle/>
        <a:p>
          <a:endParaRPr lang="zh-CN" altLang="en-US" sz="2800"/>
        </a:p>
      </dgm:t>
    </dgm:pt>
    <dgm:pt modelId="{26512182-BD24-40E7-80CE-2AB9AC186E3C}">
      <dgm:prSet custT="1"/>
      <dgm:spPr/>
      <dgm:t>
        <a:bodyPr/>
        <a:lstStyle/>
        <a:p>
          <a:r>
            <a:rPr lang="zh-CN" altLang="en-US" sz="1600" b="0" dirty="0"/>
            <a:t>用户的证实</a:t>
          </a:r>
          <a:endParaRPr lang="en-US" altLang="zh-CN" sz="1600" dirty="0"/>
        </a:p>
      </dgm:t>
    </dgm:pt>
    <dgm:pt modelId="{2DCA5531-FDDB-4859-80A4-053F8603BC9C}" cxnId="{B2176D7A-E666-4003-8BDA-594C93629D85}" type="parTrans">
      <dgm:prSet custT="1"/>
      <dgm:spPr/>
      <dgm:t>
        <a:bodyPr/>
        <a:lstStyle/>
        <a:p>
          <a:endParaRPr lang="zh-CN" altLang="en-US" sz="800"/>
        </a:p>
      </dgm:t>
    </dgm:pt>
    <dgm:pt modelId="{93FB75CD-5C5A-4B29-A76E-4AE0CDF369E0}" cxnId="{B2176D7A-E666-4003-8BDA-594C93629D85}" type="sibTrans">
      <dgm:prSet/>
      <dgm:spPr/>
      <dgm:t>
        <a:bodyPr/>
        <a:lstStyle/>
        <a:p>
          <a:endParaRPr lang="zh-CN" altLang="en-US" sz="2800"/>
        </a:p>
      </dgm:t>
    </dgm:pt>
    <dgm:pt modelId="{0E5ABC95-1B04-4915-AA70-7203B1D93906}">
      <dgm:prSet custT="1"/>
      <dgm:spPr/>
      <dgm:t>
        <a:bodyPr/>
        <a:lstStyle/>
        <a:p>
          <a:r>
            <a:rPr lang="zh-CN" altLang="en-US" sz="1600" b="0" dirty="0"/>
            <a:t>维持数据的保密性</a:t>
          </a:r>
          <a:endParaRPr lang="zh-CN" altLang="en-US" sz="1600" dirty="0"/>
        </a:p>
      </dgm:t>
    </dgm:pt>
    <dgm:pt modelId="{F5700EDF-2D4E-4140-A661-2F9C8E7477E6}" cxnId="{748D2602-BAA8-493E-BACE-23F8709C58EF}" type="parTrans">
      <dgm:prSet custT="1"/>
      <dgm:spPr/>
      <dgm:t>
        <a:bodyPr/>
        <a:lstStyle/>
        <a:p>
          <a:endParaRPr lang="zh-CN" altLang="en-US" sz="800"/>
        </a:p>
      </dgm:t>
    </dgm:pt>
    <dgm:pt modelId="{0434287A-9D2D-4B9E-B745-E8F6685570A5}" cxnId="{748D2602-BAA8-493E-BACE-23F8709C58EF}" type="sibTrans">
      <dgm:prSet/>
      <dgm:spPr/>
      <dgm:t>
        <a:bodyPr/>
        <a:lstStyle/>
        <a:p>
          <a:endParaRPr lang="zh-CN" altLang="en-US" sz="2800"/>
        </a:p>
      </dgm:t>
    </dgm:pt>
    <dgm:pt modelId="{F0EA2D8D-A4A7-44CD-8F88-4CC00F84A64E}">
      <dgm:prSet custT="1"/>
      <dgm:spPr/>
      <dgm:t>
        <a:bodyPr/>
        <a:lstStyle/>
        <a:p>
          <a:r>
            <a:rPr lang="zh-CN" altLang="en-US" sz="1600" b="0" dirty="0"/>
            <a:t>入侵检测系统 </a:t>
          </a:r>
          <a:endParaRPr lang="zh-CN" altLang="en-US" sz="1600" dirty="0"/>
        </a:p>
      </dgm:t>
    </dgm:pt>
    <dgm:pt modelId="{AD8376DB-2E00-4FD9-A927-00E47EBE807F}" cxnId="{C784E6DF-3475-4689-953D-6761B047B0F9}" type="parTrans">
      <dgm:prSet custT="1"/>
      <dgm:spPr/>
      <dgm:t>
        <a:bodyPr/>
        <a:lstStyle/>
        <a:p>
          <a:endParaRPr lang="zh-CN" altLang="en-US" sz="800"/>
        </a:p>
      </dgm:t>
    </dgm:pt>
    <dgm:pt modelId="{84E23B4E-1292-46BC-8BFC-C96514FFD29E}" cxnId="{C784E6DF-3475-4689-953D-6761B047B0F9}" type="sibTrans">
      <dgm:prSet/>
      <dgm:spPr/>
      <dgm:t>
        <a:bodyPr/>
        <a:lstStyle/>
        <a:p>
          <a:endParaRPr lang="zh-CN" altLang="en-US" sz="2800"/>
        </a:p>
      </dgm:t>
    </dgm:pt>
    <dgm:pt modelId="{C3906836-ED5E-4B9E-B978-ECCBD469CFBA}">
      <dgm:prSet custT="1"/>
      <dgm:spPr/>
      <dgm:t>
        <a:bodyPr/>
        <a:lstStyle/>
        <a:p>
          <a:r>
            <a:rPr lang="zh-CN" altLang="en-US" sz="1600" b="0" dirty="0"/>
            <a:t>安全专家</a:t>
          </a:r>
          <a:endParaRPr lang="zh-CN" altLang="en-US" sz="1600" dirty="0"/>
        </a:p>
      </dgm:t>
    </dgm:pt>
    <dgm:pt modelId="{C4E2F200-F349-482F-82AD-FC1E750CF78C}" cxnId="{473B1B3D-ACB8-43A6-82DC-A9FF4D9AEEA7}" type="parTrans">
      <dgm:prSet custT="1"/>
      <dgm:spPr/>
      <dgm:t>
        <a:bodyPr/>
        <a:lstStyle/>
        <a:p>
          <a:endParaRPr lang="zh-CN" altLang="en-US" sz="800"/>
        </a:p>
      </dgm:t>
    </dgm:pt>
    <dgm:pt modelId="{49766235-7D4F-4136-BFB3-0E3DC6DB8D55}" cxnId="{473B1B3D-ACB8-43A6-82DC-A9FF4D9AEEA7}" type="sibTrans">
      <dgm:prSet/>
      <dgm:spPr/>
      <dgm:t>
        <a:bodyPr/>
        <a:lstStyle/>
        <a:p>
          <a:endParaRPr lang="zh-CN" altLang="en-US" sz="2800"/>
        </a:p>
      </dgm:t>
    </dgm:pt>
    <dgm:pt modelId="{1BE1897F-3FF1-4424-B665-87C2EE6C9ACE}">
      <dgm:prSet custT="1"/>
      <dgm:spPr/>
      <dgm:t>
        <a:bodyPr/>
        <a:lstStyle/>
        <a:p>
          <a:r>
            <a:rPr lang="zh-CN" altLang="en-US" sz="1600" b="0" kern="1200" dirty="0"/>
            <a:t>维持数据的完整性</a:t>
          </a:r>
          <a:endParaRPr lang="zh-CN" altLang="en-US" sz="1600" b="0" kern="1200" dirty="0">
            <a:solidFill>
              <a:srgbClr val="FFFFFF"/>
            </a:solidFill>
            <a:latin typeface="Arial" panose="020B0604020202020204"/>
            <a:ea typeface="微软雅黑" panose="020B0503020204020204" pitchFamily="34" charset="-122"/>
            <a:cs typeface="+mn-cs"/>
          </a:endParaRPr>
        </a:p>
      </dgm:t>
    </dgm:pt>
    <dgm:pt modelId="{D8A52915-23EE-4EE5-B07B-E71C658B86F0}" cxnId="{F0104993-0103-4329-8B32-357148FB627B}" type="parTrans">
      <dgm:prSet/>
      <dgm:spPr/>
      <dgm:t>
        <a:bodyPr/>
        <a:lstStyle/>
        <a:p>
          <a:endParaRPr lang="zh-CN" altLang="en-US"/>
        </a:p>
      </dgm:t>
    </dgm:pt>
    <dgm:pt modelId="{5CFB229F-D854-4FB7-B15D-5CD5DDCB4243}" cxnId="{F0104993-0103-4329-8B32-357148FB627B}" type="sibTrans">
      <dgm:prSet/>
      <dgm:spPr/>
      <dgm:t>
        <a:bodyPr/>
        <a:lstStyle/>
        <a:p>
          <a:endParaRPr lang="zh-CN" altLang="en-US"/>
        </a:p>
      </dgm:t>
    </dgm:pt>
    <dgm:pt modelId="{D12BF402-B31E-45F8-91F0-0CBA77589A86}">
      <dgm:prSet custT="1"/>
      <dgm:spPr/>
      <dgm:t>
        <a:bodyPr/>
        <a:lstStyle/>
        <a:p>
          <a:r>
            <a:rPr lang="zh-CN" altLang="en-US" sz="1800" b="0" dirty="0"/>
            <a:t>从攻击中恢复</a:t>
          </a:r>
          <a:endParaRPr lang="zh-CN" altLang="en-US" sz="1800" dirty="0"/>
        </a:p>
      </dgm:t>
    </dgm:pt>
    <dgm:pt modelId="{8BEB5052-8E3A-4E49-AD0C-CFF0FDBED025}" cxnId="{F0083630-851F-422C-A73F-85EB4495BBFA}" type="parTrans">
      <dgm:prSet/>
      <dgm:spPr/>
      <dgm:t>
        <a:bodyPr/>
        <a:lstStyle/>
        <a:p>
          <a:endParaRPr lang="zh-CN" altLang="en-US"/>
        </a:p>
      </dgm:t>
    </dgm:pt>
    <dgm:pt modelId="{F76D949F-D50B-4A5E-92DA-5E2F4CB91975}" cxnId="{F0083630-851F-422C-A73F-85EB4495BBFA}" type="sibTrans">
      <dgm:prSet/>
      <dgm:spPr/>
      <dgm:t>
        <a:bodyPr/>
        <a:lstStyle/>
        <a:p>
          <a:endParaRPr lang="zh-CN" altLang="en-US"/>
        </a:p>
      </dgm:t>
    </dgm:pt>
    <dgm:pt modelId="{B59D6734-4EDF-438E-AC0F-FA3FE8C60B77}">
      <dgm:prSet custT="1"/>
      <dgm:spPr/>
      <dgm:t>
        <a:bodyPr/>
        <a:lstStyle/>
        <a:p>
          <a:r>
            <a:rPr lang="zh-CN" altLang="en-US" sz="1600" b="0" dirty="0"/>
            <a:t>恢复状态</a:t>
          </a:r>
          <a:endParaRPr lang="zh-CN" altLang="en-US" sz="1600" dirty="0"/>
        </a:p>
      </dgm:t>
    </dgm:pt>
    <dgm:pt modelId="{116A63BF-93C3-4E26-B19A-81379F164391}" cxnId="{5C0FC986-815A-41F3-9035-0DB9D6588CAE}" type="parTrans">
      <dgm:prSet/>
      <dgm:spPr/>
      <dgm:t>
        <a:bodyPr/>
        <a:lstStyle/>
        <a:p>
          <a:endParaRPr lang="zh-CN" altLang="en-US"/>
        </a:p>
      </dgm:t>
    </dgm:pt>
    <dgm:pt modelId="{B7F6313E-8BCE-4D47-AA46-625882A48AB9}" cxnId="{5C0FC986-815A-41F3-9035-0DB9D6588CAE}" type="sibTrans">
      <dgm:prSet/>
      <dgm:spPr/>
      <dgm:t>
        <a:bodyPr/>
        <a:lstStyle/>
        <a:p>
          <a:endParaRPr lang="zh-CN" altLang="en-US"/>
        </a:p>
      </dgm:t>
    </dgm:pt>
    <dgm:pt modelId="{95864E1A-DCB3-4B21-A3E3-723382D6D4CC}">
      <dgm:prSet custT="1"/>
      <dgm:spPr/>
      <dgm:t>
        <a:bodyPr/>
        <a:lstStyle/>
        <a:p>
          <a:r>
            <a:rPr lang="zh-CN" altLang="en-US" sz="1600" b="0" dirty="0"/>
            <a:t>攻击者的识别</a:t>
          </a:r>
          <a:endParaRPr lang="zh-CN" altLang="en-US" sz="1600" dirty="0"/>
        </a:p>
      </dgm:t>
    </dgm:pt>
    <dgm:pt modelId="{35A4B251-2B96-43E6-9C0B-3E96B033AA0C}" cxnId="{7FF0C755-3A2B-4FB0-8DEA-8931431A2317}" type="parTrans">
      <dgm:prSet/>
      <dgm:spPr/>
      <dgm:t>
        <a:bodyPr/>
        <a:lstStyle/>
        <a:p>
          <a:endParaRPr lang="zh-CN" altLang="en-US"/>
        </a:p>
      </dgm:t>
    </dgm:pt>
    <dgm:pt modelId="{2B890105-69FF-42DE-863D-A07D84EB1C2D}" cxnId="{7FF0C755-3A2B-4FB0-8DEA-8931431A2317}" type="sibTrans">
      <dgm:prSet/>
      <dgm:spPr/>
      <dgm:t>
        <a:bodyPr/>
        <a:lstStyle/>
        <a:p>
          <a:endParaRPr lang="zh-CN" altLang="en-US"/>
        </a:p>
      </dgm:t>
    </dgm:pt>
    <dgm:pt modelId="{CDB50CC8-C787-4120-A320-9837E6F4F903}">
      <dgm:prSet custT="1"/>
      <dgm:spPr/>
      <dgm:t>
        <a:bodyPr/>
        <a:lstStyle/>
        <a:p>
          <a:r>
            <a:rPr lang="zh-CN" altLang="en-US" sz="1600" b="0" dirty="0"/>
            <a:t>减少暴露</a:t>
          </a:r>
          <a:endParaRPr lang="zh-CN" altLang="en-US" sz="1600" b="0" dirty="0">
            <a:solidFill>
              <a:srgbClr val="FFFFFF"/>
            </a:solidFill>
            <a:latin typeface="Arial" panose="020B0604020202020204"/>
            <a:ea typeface="微软雅黑" panose="020B0503020204020204" pitchFamily="34" charset="-122"/>
            <a:cs typeface="+mn-cs"/>
          </a:endParaRPr>
        </a:p>
      </dgm:t>
    </dgm:pt>
    <dgm:pt modelId="{68164E09-1F11-4CAC-B11F-9E83AB0E2B47}" cxnId="{C4C87FC7-0FF2-4767-9BC4-8F64A053A27A}" type="parTrans">
      <dgm:prSet/>
      <dgm:spPr/>
      <dgm:t>
        <a:bodyPr/>
        <a:lstStyle/>
        <a:p>
          <a:endParaRPr lang="zh-CN" altLang="en-US"/>
        </a:p>
      </dgm:t>
    </dgm:pt>
    <dgm:pt modelId="{B28C1B41-C84C-4544-8759-C37680045C90}" cxnId="{C4C87FC7-0FF2-4767-9BC4-8F64A053A27A}" type="sibTrans">
      <dgm:prSet/>
      <dgm:spPr/>
      <dgm:t>
        <a:bodyPr/>
        <a:lstStyle/>
        <a:p>
          <a:endParaRPr lang="zh-CN" altLang="en-US"/>
        </a:p>
      </dgm:t>
    </dgm:pt>
    <dgm:pt modelId="{0F4BEBF5-535A-42F4-80AD-EB2BF3BB498F}" type="pres">
      <dgm:prSet presAssocID="{8A292CA8-DD26-4C79-98D6-83FBCF6B2A42}" presName="diagram" presStyleCnt="0">
        <dgm:presLayoutVars>
          <dgm:chPref val="1"/>
          <dgm:dir/>
          <dgm:animOne val="branch"/>
          <dgm:animLvl val="lvl"/>
          <dgm:resizeHandles val="exact"/>
        </dgm:presLayoutVars>
      </dgm:prSet>
      <dgm:spPr/>
    </dgm:pt>
    <dgm:pt modelId="{FE869692-F42A-4297-9B2C-3565B0375CEE}" type="pres">
      <dgm:prSet presAssocID="{F779DF63-6B95-444A-A989-D1EB3878F362}" presName="root1" presStyleCnt="0"/>
      <dgm:spPr/>
    </dgm:pt>
    <dgm:pt modelId="{3B8765B7-7CCB-40B3-B8F2-D6774AF2E057}" type="pres">
      <dgm:prSet presAssocID="{F779DF63-6B95-444A-A989-D1EB3878F362}" presName="LevelOneTextNode" presStyleLbl="node0" presStyleIdx="0" presStyleCnt="1" custScaleX="138526" custScaleY="112412">
        <dgm:presLayoutVars>
          <dgm:chPref val="3"/>
        </dgm:presLayoutVars>
      </dgm:prSet>
      <dgm:spPr/>
    </dgm:pt>
    <dgm:pt modelId="{BC429E60-0697-40F4-96F9-0738C02E7CC0}" type="pres">
      <dgm:prSet presAssocID="{F779DF63-6B95-444A-A989-D1EB3878F362}" presName="level2hierChild" presStyleCnt="0"/>
      <dgm:spPr/>
    </dgm:pt>
    <dgm:pt modelId="{8CE6FB9C-6A2B-47E8-9538-3B76CD9A7C2F}" type="pres">
      <dgm:prSet presAssocID="{40D8327C-E159-48EE-8670-AB0A37C40435}" presName="conn2-1" presStyleLbl="parChTrans1D2" presStyleIdx="0" presStyleCnt="2"/>
      <dgm:spPr/>
    </dgm:pt>
    <dgm:pt modelId="{FBBBD61F-0541-42CD-A1A1-CE4B8319A596}" type="pres">
      <dgm:prSet presAssocID="{40D8327C-E159-48EE-8670-AB0A37C40435}" presName="connTx" presStyleLbl="parChTrans1D2" presStyleIdx="0" presStyleCnt="2"/>
      <dgm:spPr/>
    </dgm:pt>
    <dgm:pt modelId="{2E241F04-0110-4050-853D-B4771A7DF21B}" type="pres">
      <dgm:prSet presAssocID="{9EF1CAE3-88BA-4BD4-BBDA-FAEF500464AF}" presName="root2" presStyleCnt="0"/>
      <dgm:spPr/>
    </dgm:pt>
    <dgm:pt modelId="{CE5A0F7D-259B-4B5F-80D3-4BF4B7254863}" type="pres">
      <dgm:prSet presAssocID="{9EF1CAE3-88BA-4BD4-BBDA-FAEF500464AF}" presName="LevelTwoTextNode" presStyleLbl="node2" presStyleIdx="0" presStyleCnt="2" custScaleX="267923">
        <dgm:presLayoutVars>
          <dgm:chPref val="3"/>
        </dgm:presLayoutVars>
      </dgm:prSet>
      <dgm:spPr/>
    </dgm:pt>
    <dgm:pt modelId="{BD153C3A-3995-4134-8FF5-9763A100DA0B}" type="pres">
      <dgm:prSet presAssocID="{9EF1CAE3-88BA-4BD4-BBDA-FAEF500464AF}" presName="level3hierChild" presStyleCnt="0"/>
      <dgm:spPr/>
    </dgm:pt>
    <dgm:pt modelId="{55932088-2C8D-4144-A39D-71C3D0B937C8}" type="pres">
      <dgm:prSet presAssocID="{7DEA8757-B94F-48CF-9D43-4C788D3FFE8F}" presName="conn2-1" presStyleLbl="parChTrans1D3" presStyleIdx="0" presStyleCnt="4"/>
      <dgm:spPr/>
    </dgm:pt>
    <dgm:pt modelId="{69C24927-F7B3-4252-8F6F-95F71714A7DC}" type="pres">
      <dgm:prSet presAssocID="{7DEA8757-B94F-48CF-9D43-4C788D3FFE8F}" presName="connTx" presStyleLbl="parChTrans1D3" presStyleIdx="0" presStyleCnt="4"/>
      <dgm:spPr/>
    </dgm:pt>
    <dgm:pt modelId="{DBE5DB9E-2259-4020-8582-73772781CBE1}" type="pres">
      <dgm:prSet presAssocID="{7E784216-C613-4ABB-A602-468C5FB341E6}" presName="root2" presStyleCnt="0"/>
      <dgm:spPr/>
    </dgm:pt>
    <dgm:pt modelId="{634684F8-FE91-4D48-89F7-B19C7F6CE71F}" type="pres">
      <dgm:prSet presAssocID="{7E784216-C613-4ABB-A602-468C5FB341E6}" presName="LevelTwoTextNode" presStyleLbl="node3" presStyleIdx="0" presStyleCnt="4" custScaleX="300371">
        <dgm:presLayoutVars>
          <dgm:chPref val="3"/>
        </dgm:presLayoutVars>
      </dgm:prSet>
      <dgm:spPr/>
    </dgm:pt>
    <dgm:pt modelId="{E55DB0C0-CAE0-4C74-A013-15369E64C169}" type="pres">
      <dgm:prSet presAssocID="{7E784216-C613-4ABB-A602-468C5FB341E6}" presName="level3hierChild" presStyleCnt="0"/>
      <dgm:spPr/>
    </dgm:pt>
    <dgm:pt modelId="{BFB71E62-835B-4282-9DCB-532E0AF5B505}" type="pres">
      <dgm:prSet presAssocID="{17510D24-B3AE-40F2-B3DA-E930F2D9A762}" presName="conn2-1" presStyleLbl="parChTrans1D2" presStyleIdx="1" presStyleCnt="2"/>
      <dgm:spPr/>
    </dgm:pt>
    <dgm:pt modelId="{BA023997-5FD5-4AD2-95D1-5340E834E092}" type="pres">
      <dgm:prSet presAssocID="{17510D24-B3AE-40F2-B3DA-E930F2D9A762}" presName="connTx" presStyleLbl="parChTrans1D2" presStyleIdx="1" presStyleCnt="2"/>
      <dgm:spPr/>
    </dgm:pt>
    <dgm:pt modelId="{39F6B73C-E96C-48B9-9E1C-9A97E15C5430}" type="pres">
      <dgm:prSet presAssocID="{F9605922-A127-47A8-AA1F-827D81173F07}" presName="root2" presStyleCnt="0"/>
      <dgm:spPr/>
    </dgm:pt>
    <dgm:pt modelId="{5F2231D6-F766-4128-8714-2EBD6903613D}" type="pres">
      <dgm:prSet presAssocID="{F9605922-A127-47A8-AA1F-827D81173F07}" presName="LevelTwoTextNode" presStyleLbl="node2" presStyleIdx="1" presStyleCnt="2" custScaleX="267923">
        <dgm:presLayoutVars>
          <dgm:chPref val="3"/>
        </dgm:presLayoutVars>
      </dgm:prSet>
      <dgm:spPr>
        <a:xfrm>
          <a:off x="3298901" y="3915168"/>
          <a:ext cx="1964611" cy="469116"/>
        </a:xfrm>
        <a:prstGeom prst="roundRect">
          <a:avLst>
            <a:gd name="adj" fmla="val 10000"/>
          </a:avLst>
        </a:prstGeom>
      </dgm:spPr>
    </dgm:pt>
    <dgm:pt modelId="{55645578-AF5F-4AA7-BCEE-97FA56C6271D}" type="pres">
      <dgm:prSet presAssocID="{F9605922-A127-47A8-AA1F-827D81173F07}" presName="level3hierChild" presStyleCnt="0"/>
      <dgm:spPr/>
    </dgm:pt>
    <dgm:pt modelId="{E3EE5E66-3821-4C91-A84B-3B1BFFA6F207}" type="pres">
      <dgm:prSet presAssocID="{DC738E54-C9CF-44E7-B15F-66D8B59F9AE7}" presName="conn2-1" presStyleLbl="parChTrans1D3" presStyleIdx="1" presStyleCnt="4"/>
      <dgm:spPr/>
    </dgm:pt>
    <dgm:pt modelId="{6116CA43-839B-41D2-A426-8727AEE3988C}" type="pres">
      <dgm:prSet presAssocID="{DC738E54-C9CF-44E7-B15F-66D8B59F9AE7}" presName="connTx" presStyleLbl="parChTrans1D3" presStyleIdx="1" presStyleCnt="4"/>
      <dgm:spPr/>
    </dgm:pt>
    <dgm:pt modelId="{98FE16D1-78D2-4A01-9D88-4EF184A071DD}" type="pres">
      <dgm:prSet presAssocID="{769AC345-60A5-4A9F-AC0B-82CF830140EA}" presName="root2" presStyleCnt="0"/>
      <dgm:spPr/>
    </dgm:pt>
    <dgm:pt modelId="{D1220AAD-F3BA-4D60-818E-7137DE667ACD}" type="pres">
      <dgm:prSet presAssocID="{769AC345-60A5-4A9F-AC0B-82CF830140EA}" presName="LevelTwoTextNode" presStyleLbl="node3" presStyleIdx="1" presStyleCnt="4" custScaleX="180142">
        <dgm:presLayoutVars>
          <dgm:chPref val="3"/>
        </dgm:presLayoutVars>
      </dgm:prSet>
      <dgm:spPr/>
    </dgm:pt>
    <dgm:pt modelId="{1DA43ECD-038D-472F-9613-DB888E6DEA9F}" type="pres">
      <dgm:prSet presAssocID="{769AC345-60A5-4A9F-AC0B-82CF830140EA}" presName="level3hierChild" presStyleCnt="0"/>
      <dgm:spPr/>
    </dgm:pt>
    <dgm:pt modelId="{74D0AA18-3ADA-4614-BF40-4D29A788CFE0}" type="pres">
      <dgm:prSet presAssocID="{2DCA5531-FDDB-4859-80A4-053F8603BC9C}" presName="conn2-1" presStyleLbl="parChTrans1D4" presStyleIdx="0" presStyleCnt="9"/>
      <dgm:spPr/>
    </dgm:pt>
    <dgm:pt modelId="{15DA29F1-C8A0-4129-AB5D-DDD6D414C718}" type="pres">
      <dgm:prSet presAssocID="{2DCA5531-FDDB-4859-80A4-053F8603BC9C}" presName="connTx" presStyleLbl="parChTrans1D4" presStyleIdx="0" presStyleCnt="9"/>
      <dgm:spPr/>
    </dgm:pt>
    <dgm:pt modelId="{05E7E27C-DEC7-44BF-9B78-472A178157A1}" type="pres">
      <dgm:prSet presAssocID="{26512182-BD24-40E7-80CE-2AB9AC186E3C}" presName="root2" presStyleCnt="0"/>
      <dgm:spPr/>
    </dgm:pt>
    <dgm:pt modelId="{5DB3D04F-DA7E-460F-B2C7-6C4AFC979973}" type="pres">
      <dgm:prSet presAssocID="{26512182-BD24-40E7-80CE-2AB9AC186E3C}" presName="LevelTwoTextNode" presStyleLbl="node4" presStyleIdx="0" presStyleCnt="9" custScaleX="256079">
        <dgm:presLayoutVars>
          <dgm:chPref val="3"/>
        </dgm:presLayoutVars>
      </dgm:prSet>
      <dgm:spPr/>
    </dgm:pt>
    <dgm:pt modelId="{09FBFEA1-D98D-4AB0-85A5-7AE5F3CD2C95}" type="pres">
      <dgm:prSet presAssocID="{26512182-BD24-40E7-80CE-2AB9AC186E3C}" presName="level3hierChild" presStyleCnt="0"/>
      <dgm:spPr/>
    </dgm:pt>
    <dgm:pt modelId="{8220D6FC-5E3D-4472-8C21-715EE4CB3CB8}" type="pres">
      <dgm:prSet presAssocID="{DAEF6E4B-F8FA-41F0-BDF9-75CBEC29D479}" presName="conn2-1" presStyleLbl="parChTrans1D4" presStyleIdx="1" presStyleCnt="9"/>
      <dgm:spPr/>
    </dgm:pt>
    <dgm:pt modelId="{1845CA40-8BEF-4389-BB8A-88872DAA1EF0}" type="pres">
      <dgm:prSet presAssocID="{DAEF6E4B-F8FA-41F0-BDF9-75CBEC29D479}" presName="connTx" presStyleLbl="parChTrans1D4" presStyleIdx="1" presStyleCnt="9"/>
      <dgm:spPr/>
    </dgm:pt>
    <dgm:pt modelId="{92B29E2D-4412-4EE0-945A-0746BEF390CD}" type="pres">
      <dgm:prSet presAssocID="{5E4887E4-E537-472A-A690-BFE05D866510}" presName="root2" presStyleCnt="0"/>
      <dgm:spPr/>
    </dgm:pt>
    <dgm:pt modelId="{48A51E26-3462-4043-B0D4-5D2F52716323}" type="pres">
      <dgm:prSet presAssocID="{5E4887E4-E537-472A-A690-BFE05D866510}" presName="LevelTwoTextNode" presStyleLbl="node4" presStyleIdx="1" presStyleCnt="9" custScaleX="256079">
        <dgm:presLayoutVars>
          <dgm:chPref val="3"/>
        </dgm:presLayoutVars>
      </dgm:prSet>
      <dgm:spPr/>
    </dgm:pt>
    <dgm:pt modelId="{819304D9-80F4-419B-BF67-6A13403B2210}" type="pres">
      <dgm:prSet presAssocID="{5E4887E4-E537-472A-A690-BFE05D866510}" presName="level3hierChild" presStyleCnt="0"/>
      <dgm:spPr/>
    </dgm:pt>
    <dgm:pt modelId="{C82BAFBD-8327-4FC2-A201-C2CEE222D945}" type="pres">
      <dgm:prSet presAssocID="{F5700EDF-2D4E-4140-A661-2F9C8E7477E6}" presName="conn2-1" presStyleLbl="parChTrans1D4" presStyleIdx="2" presStyleCnt="9"/>
      <dgm:spPr/>
    </dgm:pt>
    <dgm:pt modelId="{19D30040-6421-41D0-A153-EC33BA67C95F}" type="pres">
      <dgm:prSet presAssocID="{F5700EDF-2D4E-4140-A661-2F9C8E7477E6}" presName="connTx" presStyleLbl="parChTrans1D4" presStyleIdx="2" presStyleCnt="9"/>
      <dgm:spPr/>
    </dgm:pt>
    <dgm:pt modelId="{4CC1889F-8056-4E17-AD7F-F4AD16DC273C}" type="pres">
      <dgm:prSet presAssocID="{0E5ABC95-1B04-4915-AA70-7203B1D93906}" presName="root2" presStyleCnt="0"/>
      <dgm:spPr/>
    </dgm:pt>
    <dgm:pt modelId="{50F90C58-128A-4A41-A69E-DC02D41E75C0}" type="pres">
      <dgm:prSet presAssocID="{0E5ABC95-1B04-4915-AA70-7203B1D93906}" presName="LevelTwoTextNode" presStyleLbl="node4" presStyleIdx="2" presStyleCnt="9" custScaleX="256079">
        <dgm:presLayoutVars>
          <dgm:chPref val="3"/>
        </dgm:presLayoutVars>
      </dgm:prSet>
      <dgm:spPr/>
    </dgm:pt>
    <dgm:pt modelId="{E809022F-2683-4D39-8867-A8826D1CFEB0}" type="pres">
      <dgm:prSet presAssocID="{0E5ABC95-1B04-4915-AA70-7203B1D93906}" presName="level3hierChild" presStyleCnt="0"/>
      <dgm:spPr/>
    </dgm:pt>
    <dgm:pt modelId="{5924E4F4-05B9-4BB2-9922-BB1F22A40CC4}" type="pres">
      <dgm:prSet presAssocID="{D8A52915-23EE-4EE5-B07B-E71C658B86F0}" presName="conn2-1" presStyleLbl="parChTrans1D4" presStyleIdx="3" presStyleCnt="9"/>
      <dgm:spPr/>
    </dgm:pt>
    <dgm:pt modelId="{8C9478FD-5361-4F1A-836C-DA96E33F911F}" type="pres">
      <dgm:prSet presAssocID="{D8A52915-23EE-4EE5-B07B-E71C658B86F0}" presName="connTx" presStyleLbl="parChTrans1D4" presStyleIdx="3" presStyleCnt="9"/>
      <dgm:spPr/>
    </dgm:pt>
    <dgm:pt modelId="{558BE8DA-ED89-4576-A3CD-EDFBDE1E3D43}" type="pres">
      <dgm:prSet presAssocID="{1BE1897F-3FF1-4424-B665-87C2EE6C9ACE}" presName="root2" presStyleCnt="0"/>
      <dgm:spPr/>
    </dgm:pt>
    <dgm:pt modelId="{7D8CD06A-05DC-4E25-9D62-0DD7F6D7BBC3}" type="pres">
      <dgm:prSet presAssocID="{1BE1897F-3FF1-4424-B665-87C2EE6C9ACE}" presName="LevelTwoTextNode" presStyleLbl="node4" presStyleIdx="3" presStyleCnt="9" custScaleX="256079">
        <dgm:presLayoutVars>
          <dgm:chPref val="3"/>
        </dgm:presLayoutVars>
      </dgm:prSet>
      <dgm:spPr/>
    </dgm:pt>
    <dgm:pt modelId="{48423C96-CD61-4BCF-AAFB-43943D00DFE5}" type="pres">
      <dgm:prSet presAssocID="{1BE1897F-3FF1-4424-B665-87C2EE6C9ACE}" presName="level3hierChild" presStyleCnt="0"/>
      <dgm:spPr/>
    </dgm:pt>
    <dgm:pt modelId="{754B1E5F-89ED-422B-AEC0-FBA607743349}" type="pres">
      <dgm:prSet presAssocID="{68164E09-1F11-4CAC-B11F-9E83AB0E2B47}" presName="conn2-1" presStyleLbl="parChTrans1D4" presStyleIdx="4" presStyleCnt="9"/>
      <dgm:spPr/>
    </dgm:pt>
    <dgm:pt modelId="{79AE7906-D8D2-4954-BD8F-3458E7A457FA}" type="pres">
      <dgm:prSet presAssocID="{68164E09-1F11-4CAC-B11F-9E83AB0E2B47}" presName="connTx" presStyleLbl="parChTrans1D4" presStyleIdx="4" presStyleCnt="9"/>
      <dgm:spPr/>
    </dgm:pt>
    <dgm:pt modelId="{D365F4EF-0809-4E93-9B6B-DDA06B7630AA}" type="pres">
      <dgm:prSet presAssocID="{CDB50CC8-C787-4120-A320-9837E6F4F903}" presName="root2" presStyleCnt="0"/>
      <dgm:spPr/>
    </dgm:pt>
    <dgm:pt modelId="{467D3600-2ED4-4437-82F5-6988E4F5294B}" type="pres">
      <dgm:prSet presAssocID="{CDB50CC8-C787-4120-A320-9837E6F4F903}" presName="LevelTwoTextNode" presStyleLbl="node4" presStyleIdx="4" presStyleCnt="9" custScaleX="256079">
        <dgm:presLayoutVars>
          <dgm:chPref val="3"/>
        </dgm:presLayoutVars>
      </dgm:prSet>
      <dgm:spPr/>
    </dgm:pt>
    <dgm:pt modelId="{8977F4AA-5210-48DC-BEB5-980570E0D7F9}" type="pres">
      <dgm:prSet presAssocID="{CDB50CC8-C787-4120-A320-9837E6F4F903}" presName="level3hierChild" presStyleCnt="0"/>
      <dgm:spPr/>
    </dgm:pt>
    <dgm:pt modelId="{3FF42175-FE08-4EE8-8646-397EBF27E520}" type="pres">
      <dgm:prSet presAssocID="{DCAB6C45-5716-4CE2-8502-ED9A84922A1D}" presName="conn2-1" presStyleLbl="parChTrans1D3" presStyleIdx="2" presStyleCnt="4"/>
      <dgm:spPr/>
    </dgm:pt>
    <dgm:pt modelId="{22CE2473-928C-421C-A545-ABBC773324C4}" type="pres">
      <dgm:prSet presAssocID="{DCAB6C45-5716-4CE2-8502-ED9A84922A1D}" presName="connTx" presStyleLbl="parChTrans1D3" presStyleIdx="2" presStyleCnt="4"/>
      <dgm:spPr/>
    </dgm:pt>
    <dgm:pt modelId="{3202D734-A80C-4F7A-A5CB-D6DFA01D5AA6}" type="pres">
      <dgm:prSet presAssocID="{E8BFE477-B69D-4A1F-BFDF-534546E0975E}" presName="root2" presStyleCnt="0"/>
      <dgm:spPr/>
    </dgm:pt>
    <dgm:pt modelId="{DC23C3CE-4927-4AA2-BBAF-4B5ABD2D7A03}" type="pres">
      <dgm:prSet presAssocID="{E8BFE477-B69D-4A1F-BFDF-534546E0975E}" presName="LevelTwoTextNode" presStyleLbl="node3" presStyleIdx="2" presStyleCnt="4" custScaleX="180142">
        <dgm:presLayoutVars>
          <dgm:chPref val="3"/>
        </dgm:presLayoutVars>
      </dgm:prSet>
      <dgm:spPr/>
    </dgm:pt>
    <dgm:pt modelId="{A2B30BFC-A036-4957-AF84-6816E54E0C36}" type="pres">
      <dgm:prSet presAssocID="{E8BFE477-B69D-4A1F-BFDF-534546E0975E}" presName="level3hierChild" presStyleCnt="0"/>
      <dgm:spPr/>
    </dgm:pt>
    <dgm:pt modelId="{2BA07EE7-EF66-4B3D-9F9C-C824F45E2465}" type="pres">
      <dgm:prSet presAssocID="{AD8376DB-2E00-4FD9-A927-00E47EBE807F}" presName="conn2-1" presStyleLbl="parChTrans1D4" presStyleIdx="5" presStyleCnt="9"/>
      <dgm:spPr/>
    </dgm:pt>
    <dgm:pt modelId="{0BF61848-F92A-4F47-A1D5-951B385E4452}" type="pres">
      <dgm:prSet presAssocID="{AD8376DB-2E00-4FD9-A927-00E47EBE807F}" presName="connTx" presStyleLbl="parChTrans1D4" presStyleIdx="5" presStyleCnt="9"/>
      <dgm:spPr/>
    </dgm:pt>
    <dgm:pt modelId="{7DB36DCD-FE48-46BB-AE34-EEBCAFFB98C9}" type="pres">
      <dgm:prSet presAssocID="{F0EA2D8D-A4A7-44CD-8F88-4CC00F84A64E}" presName="root2" presStyleCnt="0"/>
      <dgm:spPr/>
    </dgm:pt>
    <dgm:pt modelId="{E4F422B8-FDA9-4683-944C-AAF2D7F52364}" type="pres">
      <dgm:prSet presAssocID="{F0EA2D8D-A4A7-44CD-8F88-4CC00F84A64E}" presName="LevelTwoTextNode" presStyleLbl="node4" presStyleIdx="5" presStyleCnt="9" custScaleX="254581">
        <dgm:presLayoutVars>
          <dgm:chPref val="3"/>
        </dgm:presLayoutVars>
      </dgm:prSet>
      <dgm:spPr/>
    </dgm:pt>
    <dgm:pt modelId="{55D857A6-2905-484A-96D9-480D1AC15E4E}" type="pres">
      <dgm:prSet presAssocID="{F0EA2D8D-A4A7-44CD-8F88-4CC00F84A64E}" presName="level3hierChild" presStyleCnt="0"/>
      <dgm:spPr/>
    </dgm:pt>
    <dgm:pt modelId="{1A276A6F-6A88-45D5-B085-85D1C7339D86}" type="pres">
      <dgm:prSet presAssocID="{C4E2F200-F349-482F-82AD-FC1E750CF78C}" presName="conn2-1" presStyleLbl="parChTrans1D4" presStyleIdx="6" presStyleCnt="9"/>
      <dgm:spPr/>
    </dgm:pt>
    <dgm:pt modelId="{E5BA924F-70AC-4CE5-9EE3-0762F3ECE123}" type="pres">
      <dgm:prSet presAssocID="{C4E2F200-F349-482F-82AD-FC1E750CF78C}" presName="connTx" presStyleLbl="parChTrans1D4" presStyleIdx="6" presStyleCnt="9"/>
      <dgm:spPr/>
    </dgm:pt>
    <dgm:pt modelId="{81C31401-0293-46F3-A3AC-13902AFD0780}" type="pres">
      <dgm:prSet presAssocID="{C3906836-ED5E-4B9E-B978-ECCBD469CFBA}" presName="root2" presStyleCnt="0"/>
      <dgm:spPr/>
    </dgm:pt>
    <dgm:pt modelId="{A1E804D7-BD01-4544-AA88-D12FC8A76B63}" type="pres">
      <dgm:prSet presAssocID="{C3906836-ED5E-4B9E-B978-ECCBD469CFBA}" presName="LevelTwoTextNode" presStyleLbl="node4" presStyleIdx="6" presStyleCnt="9" custScaleX="254581">
        <dgm:presLayoutVars>
          <dgm:chPref val="3"/>
        </dgm:presLayoutVars>
      </dgm:prSet>
      <dgm:spPr/>
    </dgm:pt>
    <dgm:pt modelId="{F5EC70BB-DA8E-4CEA-BC9D-952C6D3CEA99}" type="pres">
      <dgm:prSet presAssocID="{C3906836-ED5E-4B9E-B978-ECCBD469CFBA}" presName="level3hierChild" presStyleCnt="0"/>
      <dgm:spPr/>
    </dgm:pt>
    <dgm:pt modelId="{27B884F7-B873-4C9C-B04D-836C1A94DA82}" type="pres">
      <dgm:prSet presAssocID="{8BEB5052-8E3A-4E49-AD0C-CFF0FDBED025}" presName="conn2-1" presStyleLbl="parChTrans1D3" presStyleIdx="3" presStyleCnt="4"/>
      <dgm:spPr/>
    </dgm:pt>
    <dgm:pt modelId="{7FEA0F56-3446-4C3A-BB8B-DFF43116D09A}" type="pres">
      <dgm:prSet presAssocID="{8BEB5052-8E3A-4E49-AD0C-CFF0FDBED025}" presName="connTx" presStyleLbl="parChTrans1D3" presStyleIdx="3" presStyleCnt="4"/>
      <dgm:spPr/>
    </dgm:pt>
    <dgm:pt modelId="{573F4AAA-D5EA-454B-AC9B-1338B880C9E8}" type="pres">
      <dgm:prSet presAssocID="{D12BF402-B31E-45F8-91F0-0CBA77589A86}" presName="root2" presStyleCnt="0"/>
      <dgm:spPr/>
    </dgm:pt>
    <dgm:pt modelId="{F493410F-5107-41EB-8070-A3F2FA00692E}" type="pres">
      <dgm:prSet presAssocID="{D12BF402-B31E-45F8-91F0-0CBA77589A86}" presName="LevelTwoTextNode" presStyleLbl="node3" presStyleIdx="3" presStyleCnt="4" custScaleX="180142">
        <dgm:presLayoutVars>
          <dgm:chPref val="3"/>
        </dgm:presLayoutVars>
      </dgm:prSet>
      <dgm:spPr/>
    </dgm:pt>
    <dgm:pt modelId="{C2047582-C881-4BC9-8F69-6FD4AD61F7F7}" type="pres">
      <dgm:prSet presAssocID="{D12BF402-B31E-45F8-91F0-0CBA77589A86}" presName="level3hierChild" presStyleCnt="0"/>
      <dgm:spPr/>
    </dgm:pt>
    <dgm:pt modelId="{47EFD7BA-1A50-4103-8F0D-FC054FA42CD2}" type="pres">
      <dgm:prSet presAssocID="{116A63BF-93C3-4E26-B19A-81379F164391}" presName="conn2-1" presStyleLbl="parChTrans1D4" presStyleIdx="7" presStyleCnt="9"/>
      <dgm:spPr/>
    </dgm:pt>
    <dgm:pt modelId="{20F71C73-0229-4AA7-A824-436F270B5687}" type="pres">
      <dgm:prSet presAssocID="{116A63BF-93C3-4E26-B19A-81379F164391}" presName="connTx" presStyleLbl="parChTrans1D4" presStyleIdx="7" presStyleCnt="9"/>
      <dgm:spPr/>
    </dgm:pt>
    <dgm:pt modelId="{CD916620-5679-4A1A-8000-0F50FF9389DC}" type="pres">
      <dgm:prSet presAssocID="{B59D6734-4EDF-438E-AC0F-FA3FE8C60B77}" presName="root2" presStyleCnt="0"/>
      <dgm:spPr/>
    </dgm:pt>
    <dgm:pt modelId="{6105E42F-4D55-43B9-9455-64DF6B81E571}" type="pres">
      <dgm:prSet presAssocID="{B59D6734-4EDF-438E-AC0F-FA3FE8C60B77}" presName="LevelTwoTextNode" presStyleLbl="node4" presStyleIdx="7" presStyleCnt="9" custScaleX="254581">
        <dgm:presLayoutVars>
          <dgm:chPref val="3"/>
        </dgm:presLayoutVars>
      </dgm:prSet>
      <dgm:spPr/>
    </dgm:pt>
    <dgm:pt modelId="{B90E0EF1-FE64-457E-8F90-E0EB1C2D6296}" type="pres">
      <dgm:prSet presAssocID="{B59D6734-4EDF-438E-AC0F-FA3FE8C60B77}" presName="level3hierChild" presStyleCnt="0"/>
      <dgm:spPr/>
    </dgm:pt>
    <dgm:pt modelId="{C736C211-315B-4DE4-B39F-B1B4CD282F2F}" type="pres">
      <dgm:prSet presAssocID="{35A4B251-2B96-43E6-9C0B-3E96B033AA0C}" presName="conn2-1" presStyleLbl="parChTrans1D4" presStyleIdx="8" presStyleCnt="9"/>
      <dgm:spPr/>
    </dgm:pt>
    <dgm:pt modelId="{AE49E6DC-3722-4354-8516-3654CE347010}" type="pres">
      <dgm:prSet presAssocID="{35A4B251-2B96-43E6-9C0B-3E96B033AA0C}" presName="connTx" presStyleLbl="parChTrans1D4" presStyleIdx="8" presStyleCnt="9"/>
      <dgm:spPr/>
    </dgm:pt>
    <dgm:pt modelId="{08F8FBF9-D371-4097-AC5C-16E169F344D1}" type="pres">
      <dgm:prSet presAssocID="{95864E1A-DCB3-4B21-A3E3-723382D6D4CC}" presName="root2" presStyleCnt="0"/>
      <dgm:spPr/>
    </dgm:pt>
    <dgm:pt modelId="{FB8CC93E-06E5-405F-83AD-15F46B8253FA}" type="pres">
      <dgm:prSet presAssocID="{95864E1A-DCB3-4B21-A3E3-723382D6D4CC}" presName="LevelTwoTextNode" presStyleLbl="node4" presStyleIdx="8" presStyleCnt="9" custScaleX="254581">
        <dgm:presLayoutVars>
          <dgm:chPref val="3"/>
        </dgm:presLayoutVars>
      </dgm:prSet>
      <dgm:spPr/>
    </dgm:pt>
    <dgm:pt modelId="{4C01A7FD-EF1D-47D3-AA45-4CFA5E8129F9}" type="pres">
      <dgm:prSet presAssocID="{95864E1A-DCB3-4B21-A3E3-723382D6D4CC}" presName="level3hierChild" presStyleCnt="0"/>
      <dgm:spPr/>
    </dgm:pt>
  </dgm:ptLst>
  <dgm:cxnLst>
    <dgm:cxn modelId="{748D2602-BAA8-493E-BACE-23F8709C58EF}" srcId="{769AC345-60A5-4A9F-AC0B-82CF830140EA}" destId="{0E5ABC95-1B04-4915-AA70-7203B1D93906}" srcOrd="2" destOrd="0" parTransId="{F5700EDF-2D4E-4140-A661-2F9C8E7477E6}" sibTransId="{0434287A-9D2D-4B9E-B745-E8F6685570A5}"/>
    <dgm:cxn modelId="{21843C02-96BC-4246-8322-25E342F88568}" type="presOf" srcId="{F0EA2D8D-A4A7-44CD-8F88-4CC00F84A64E}" destId="{E4F422B8-FDA9-4683-944C-AAF2D7F52364}" srcOrd="0" destOrd="0" presId="urn:microsoft.com/office/officeart/2005/8/layout/hierarchy2"/>
    <dgm:cxn modelId="{6253F804-43FC-403B-BA05-70BB073E39D2}" type="presOf" srcId="{0E5ABC95-1B04-4915-AA70-7203B1D93906}" destId="{50F90C58-128A-4A41-A69E-DC02D41E75C0}" srcOrd="0" destOrd="0" presId="urn:microsoft.com/office/officeart/2005/8/layout/hierarchy2"/>
    <dgm:cxn modelId="{8429FF04-5970-4765-B70F-D4752628BEBA}" type="presOf" srcId="{116A63BF-93C3-4E26-B19A-81379F164391}" destId="{47EFD7BA-1A50-4103-8F0D-FC054FA42CD2}" srcOrd="0" destOrd="0" presId="urn:microsoft.com/office/officeart/2005/8/layout/hierarchy2"/>
    <dgm:cxn modelId="{30F46613-7322-4A77-A95B-1B3432CF98C5}" type="presOf" srcId="{DCAB6C45-5716-4CE2-8502-ED9A84922A1D}" destId="{22CE2473-928C-421C-A545-ABBC773324C4}" srcOrd="1" destOrd="0" presId="urn:microsoft.com/office/officeart/2005/8/layout/hierarchy2"/>
    <dgm:cxn modelId="{A72BD617-C555-49C8-BD51-CAD026C94F0D}" type="presOf" srcId="{DAEF6E4B-F8FA-41F0-BDF9-75CBEC29D479}" destId="{8220D6FC-5E3D-4472-8C21-715EE4CB3CB8}" srcOrd="0" destOrd="0" presId="urn:microsoft.com/office/officeart/2005/8/layout/hierarchy2"/>
    <dgm:cxn modelId="{E6B7781F-B5B7-4C34-8A92-929649866C9C}" type="presOf" srcId="{C4E2F200-F349-482F-82AD-FC1E750CF78C}" destId="{E5BA924F-70AC-4CE5-9EE3-0762F3ECE123}" srcOrd="1" destOrd="0" presId="urn:microsoft.com/office/officeart/2005/8/layout/hierarchy2"/>
    <dgm:cxn modelId="{7425A427-90DA-4A28-B611-304A3A1878BB}" type="presOf" srcId="{DAEF6E4B-F8FA-41F0-BDF9-75CBEC29D479}" destId="{1845CA40-8BEF-4389-BB8A-88872DAA1EF0}" srcOrd="1" destOrd="0" presId="urn:microsoft.com/office/officeart/2005/8/layout/hierarchy2"/>
    <dgm:cxn modelId="{3B2BF428-02DC-4A17-B306-7BE1B2537401}" srcId="{8A292CA8-DD26-4C79-98D6-83FBCF6B2A42}" destId="{F779DF63-6B95-444A-A989-D1EB3878F362}" srcOrd="0" destOrd="0" parTransId="{B455D3D4-8D40-43B8-873F-B93E623A08A2}" sibTransId="{7B2AE76F-B2EE-4DEA-81FA-4F6FA0AFF333}"/>
    <dgm:cxn modelId="{87632829-5835-4E24-A136-4EF68369574D}" type="presOf" srcId="{D12BF402-B31E-45F8-91F0-0CBA77589A86}" destId="{F493410F-5107-41EB-8070-A3F2FA00692E}" srcOrd="0" destOrd="0" presId="urn:microsoft.com/office/officeart/2005/8/layout/hierarchy2"/>
    <dgm:cxn modelId="{2D83AC29-0094-4A18-B94F-C0E3C8763F63}" type="presOf" srcId="{DC738E54-C9CF-44E7-B15F-66D8B59F9AE7}" destId="{6116CA43-839B-41D2-A426-8727AEE3988C}" srcOrd="1" destOrd="0" presId="urn:microsoft.com/office/officeart/2005/8/layout/hierarchy2"/>
    <dgm:cxn modelId="{94DB292E-3B35-4288-9487-0946A75B8160}" srcId="{9EF1CAE3-88BA-4BD4-BBDA-FAEF500464AF}" destId="{7E784216-C613-4ABB-A602-468C5FB341E6}" srcOrd="0" destOrd="0" parTransId="{7DEA8757-B94F-48CF-9D43-4C788D3FFE8F}" sibTransId="{391F6A18-D8B8-441B-B5D3-84A20399FF15}"/>
    <dgm:cxn modelId="{DD852430-AC71-4ED9-81FC-B51EA2D222B0}" type="presOf" srcId="{9EF1CAE3-88BA-4BD4-BBDA-FAEF500464AF}" destId="{CE5A0F7D-259B-4B5F-80D3-4BF4B7254863}" srcOrd="0" destOrd="0" presId="urn:microsoft.com/office/officeart/2005/8/layout/hierarchy2"/>
    <dgm:cxn modelId="{F0083630-851F-422C-A73F-85EB4495BBFA}" srcId="{F9605922-A127-47A8-AA1F-827D81173F07}" destId="{D12BF402-B31E-45F8-91F0-0CBA77589A86}" srcOrd="2" destOrd="0" parTransId="{8BEB5052-8E3A-4E49-AD0C-CFF0FDBED025}" sibTransId="{F76D949F-D50B-4A5E-92DA-5E2F4CB91975}"/>
    <dgm:cxn modelId="{BF927730-7E46-4024-BF6D-CEC5A50C1244}" type="presOf" srcId="{17510D24-B3AE-40F2-B3DA-E930F2D9A762}" destId="{BFB71E62-835B-4282-9DCB-532E0AF5B505}" srcOrd="0" destOrd="0" presId="urn:microsoft.com/office/officeart/2005/8/layout/hierarchy2"/>
    <dgm:cxn modelId="{66945E37-0259-44EB-9D76-72D84A0263EC}" type="presOf" srcId="{DC738E54-C9CF-44E7-B15F-66D8B59F9AE7}" destId="{E3EE5E66-3821-4C91-A84B-3B1BFFA6F207}" srcOrd="0" destOrd="0" presId="urn:microsoft.com/office/officeart/2005/8/layout/hierarchy2"/>
    <dgm:cxn modelId="{2F3F5F38-1DCB-487B-9658-4E7C39FB662C}" type="presOf" srcId="{8A292CA8-DD26-4C79-98D6-83FBCF6B2A42}" destId="{0F4BEBF5-535A-42F4-80AD-EB2BF3BB498F}" srcOrd="0" destOrd="0" presId="urn:microsoft.com/office/officeart/2005/8/layout/hierarchy2"/>
    <dgm:cxn modelId="{996A5839-4477-45CC-B649-60D3C5CDE52B}" type="presOf" srcId="{769AC345-60A5-4A9F-AC0B-82CF830140EA}" destId="{D1220AAD-F3BA-4D60-818E-7137DE667ACD}" srcOrd="0" destOrd="0" presId="urn:microsoft.com/office/officeart/2005/8/layout/hierarchy2"/>
    <dgm:cxn modelId="{473B1B3D-ACB8-43A6-82DC-A9FF4D9AEEA7}" srcId="{E8BFE477-B69D-4A1F-BFDF-534546E0975E}" destId="{C3906836-ED5E-4B9E-B978-ECCBD469CFBA}" srcOrd="1" destOrd="0" parTransId="{C4E2F200-F349-482F-82AD-FC1E750CF78C}" sibTransId="{49766235-7D4F-4136-BFB3-0E3DC6DB8D55}"/>
    <dgm:cxn modelId="{29E8FA3F-1484-4009-8A3D-798C9C7EB00B}" type="presOf" srcId="{95864E1A-DCB3-4B21-A3E3-723382D6D4CC}" destId="{FB8CC93E-06E5-405F-83AD-15F46B8253FA}" srcOrd="0" destOrd="0" presId="urn:microsoft.com/office/officeart/2005/8/layout/hierarchy2"/>
    <dgm:cxn modelId="{B9DE0440-9945-4044-BBBF-9F00B73A0E0C}" type="presOf" srcId="{26512182-BD24-40E7-80CE-2AB9AC186E3C}" destId="{5DB3D04F-DA7E-460F-B2C7-6C4AFC979973}" srcOrd="0" destOrd="0" presId="urn:microsoft.com/office/officeart/2005/8/layout/hierarchy2"/>
    <dgm:cxn modelId="{E7BEAA5B-C6B6-4E43-AEC4-601E1808CF4A}" type="presOf" srcId="{7E784216-C613-4ABB-A602-468C5FB341E6}" destId="{634684F8-FE91-4D48-89F7-B19C7F6CE71F}" srcOrd="0" destOrd="0" presId="urn:microsoft.com/office/officeart/2005/8/layout/hierarchy2"/>
    <dgm:cxn modelId="{BB75AD5E-4A76-4069-AF90-29E021B3C39B}" type="presOf" srcId="{1BE1897F-3FF1-4424-B665-87C2EE6C9ACE}" destId="{7D8CD06A-05DC-4E25-9D62-0DD7F6D7BBC3}" srcOrd="0" destOrd="0" presId="urn:microsoft.com/office/officeart/2005/8/layout/hierarchy2"/>
    <dgm:cxn modelId="{909CA462-F318-46C2-86C0-E3411DEE53AF}" type="presOf" srcId="{7DEA8757-B94F-48CF-9D43-4C788D3FFE8F}" destId="{55932088-2C8D-4144-A39D-71C3D0B937C8}" srcOrd="0" destOrd="0" presId="urn:microsoft.com/office/officeart/2005/8/layout/hierarchy2"/>
    <dgm:cxn modelId="{5A050E6A-60FE-455F-817F-C9703E18253C}" type="presOf" srcId="{F5700EDF-2D4E-4140-A661-2F9C8E7477E6}" destId="{C82BAFBD-8327-4FC2-A201-C2CEE222D945}" srcOrd="0" destOrd="0" presId="urn:microsoft.com/office/officeart/2005/8/layout/hierarchy2"/>
    <dgm:cxn modelId="{008D1F4C-26EC-422E-B335-6045B85D7723}" type="presOf" srcId="{D8A52915-23EE-4EE5-B07B-E71C658B86F0}" destId="{5924E4F4-05B9-4BB2-9922-BB1F22A40CC4}" srcOrd="0" destOrd="0" presId="urn:microsoft.com/office/officeart/2005/8/layout/hierarchy2"/>
    <dgm:cxn modelId="{E852614F-AFD2-4A6D-AC6E-1E1F0ACC4EE3}" type="presOf" srcId="{2DCA5531-FDDB-4859-80A4-053F8603BC9C}" destId="{74D0AA18-3ADA-4614-BF40-4D29A788CFE0}" srcOrd="0" destOrd="0" presId="urn:microsoft.com/office/officeart/2005/8/layout/hierarchy2"/>
    <dgm:cxn modelId="{83D4AD50-7AB3-494A-92D0-136F0D9CD587}" type="presOf" srcId="{F779DF63-6B95-444A-A989-D1EB3878F362}" destId="{3B8765B7-7CCB-40B3-B8F2-D6774AF2E057}" srcOrd="0" destOrd="0" presId="urn:microsoft.com/office/officeart/2005/8/layout/hierarchy2"/>
    <dgm:cxn modelId="{51960071-69EF-4DEF-B552-3929AC9038AA}" srcId="{769AC345-60A5-4A9F-AC0B-82CF830140EA}" destId="{5E4887E4-E537-472A-A690-BFE05D866510}" srcOrd="1" destOrd="0" parTransId="{DAEF6E4B-F8FA-41F0-BDF9-75CBEC29D479}" sibTransId="{2DBDA5E9-BC61-4FB2-8484-A01D2EE056B7}"/>
    <dgm:cxn modelId="{7FF0C755-3A2B-4FB0-8DEA-8931431A2317}" srcId="{D12BF402-B31E-45F8-91F0-0CBA77589A86}" destId="{95864E1A-DCB3-4B21-A3E3-723382D6D4CC}" srcOrd="1" destOrd="0" parTransId="{35A4B251-2B96-43E6-9C0B-3E96B033AA0C}" sibTransId="{2B890105-69FF-42DE-863D-A07D84EB1C2D}"/>
    <dgm:cxn modelId="{FE008E78-4AFC-4AE0-AC6A-8B6C8AA0D26D}" type="presOf" srcId="{8BEB5052-8E3A-4E49-AD0C-CFF0FDBED025}" destId="{27B884F7-B873-4C9C-B04D-836C1A94DA82}" srcOrd="0" destOrd="0" presId="urn:microsoft.com/office/officeart/2005/8/layout/hierarchy2"/>
    <dgm:cxn modelId="{E7E8B359-7C8D-4370-80B5-C9C7EB044805}" type="presOf" srcId="{F9605922-A127-47A8-AA1F-827D81173F07}" destId="{5F2231D6-F766-4128-8714-2EBD6903613D}" srcOrd="0" destOrd="0" presId="urn:microsoft.com/office/officeart/2005/8/layout/hierarchy2"/>
    <dgm:cxn modelId="{B2176D7A-E666-4003-8BDA-594C93629D85}" srcId="{769AC345-60A5-4A9F-AC0B-82CF830140EA}" destId="{26512182-BD24-40E7-80CE-2AB9AC186E3C}" srcOrd="0" destOrd="0" parTransId="{2DCA5531-FDDB-4859-80A4-053F8603BC9C}" sibTransId="{93FB75CD-5C5A-4B29-A76E-4AE0CDF369E0}"/>
    <dgm:cxn modelId="{265C157E-58DE-4BEA-B9DE-562D38427E85}" type="presOf" srcId="{B59D6734-4EDF-438E-AC0F-FA3FE8C60B77}" destId="{6105E42F-4D55-43B9-9455-64DF6B81E571}" srcOrd="0" destOrd="0" presId="urn:microsoft.com/office/officeart/2005/8/layout/hierarchy2"/>
    <dgm:cxn modelId="{47FE2F81-A458-4281-9F94-23B998E47311}" type="presOf" srcId="{C4E2F200-F349-482F-82AD-FC1E750CF78C}" destId="{1A276A6F-6A88-45D5-B085-85D1C7339D86}" srcOrd="0" destOrd="0" presId="urn:microsoft.com/office/officeart/2005/8/layout/hierarchy2"/>
    <dgm:cxn modelId="{127D3E84-4D3B-44DB-9248-CA728A658C9D}" type="presOf" srcId="{35A4B251-2B96-43E6-9C0B-3E96B033AA0C}" destId="{C736C211-315B-4DE4-B39F-B1B4CD282F2F}" srcOrd="0" destOrd="0" presId="urn:microsoft.com/office/officeart/2005/8/layout/hierarchy2"/>
    <dgm:cxn modelId="{00B11686-B0D4-42A0-977A-185A61155457}" type="presOf" srcId="{E8BFE477-B69D-4A1F-BFDF-534546E0975E}" destId="{DC23C3CE-4927-4AA2-BBAF-4B5ABD2D7A03}" srcOrd="0" destOrd="0" presId="urn:microsoft.com/office/officeart/2005/8/layout/hierarchy2"/>
    <dgm:cxn modelId="{5C0FC986-815A-41F3-9035-0DB9D6588CAE}" srcId="{D12BF402-B31E-45F8-91F0-0CBA77589A86}" destId="{B59D6734-4EDF-438E-AC0F-FA3FE8C60B77}" srcOrd="0" destOrd="0" parTransId="{116A63BF-93C3-4E26-B19A-81379F164391}" sibTransId="{B7F6313E-8BCE-4D47-AA46-625882A48AB9}"/>
    <dgm:cxn modelId="{60C4FD89-5816-41CD-AEA4-27B351142C5F}" type="presOf" srcId="{68164E09-1F11-4CAC-B11F-9E83AB0E2B47}" destId="{79AE7906-D8D2-4954-BD8F-3458E7A457FA}" srcOrd="1" destOrd="0" presId="urn:microsoft.com/office/officeart/2005/8/layout/hierarchy2"/>
    <dgm:cxn modelId="{F0104993-0103-4329-8B32-357148FB627B}" srcId="{769AC345-60A5-4A9F-AC0B-82CF830140EA}" destId="{1BE1897F-3FF1-4424-B665-87C2EE6C9ACE}" srcOrd="3" destOrd="0" parTransId="{D8A52915-23EE-4EE5-B07B-E71C658B86F0}" sibTransId="{5CFB229F-D854-4FB7-B15D-5CD5DDCB4243}"/>
    <dgm:cxn modelId="{018B699D-5903-4A41-BAB2-F24BB28A29E1}" type="presOf" srcId="{DCAB6C45-5716-4CE2-8502-ED9A84922A1D}" destId="{3FF42175-FE08-4EE8-8646-397EBF27E520}" srcOrd="0" destOrd="0" presId="urn:microsoft.com/office/officeart/2005/8/layout/hierarchy2"/>
    <dgm:cxn modelId="{19B9309E-E4B1-4A32-A248-82780C9D6E0E}" type="presOf" srcId="{2DCA5531-FDDB-4859-80A4-053F8603BC9C}" destId="{15DA29F1-C8A0-4129-AB5D-DDD6D414C718}" srcOrd="1" destOrd="0" presId="urn:microsoft.com/office/officeart/2005/8/layout/hierarchy2"/>
    <dgm:cxn modelId="{AC185A9F-FF1C-4C7C-A7C4-743FC862DC74}" type="presOf" srcId="{C3906836-ED5E-4B9E-B978-ECCBD469CFBA}" destId="{A1E804D7-BD01-4544-AA88-D12FC8A76B63}" srcOrd="0" destOrd="0" presId="urn:microsoft.com/office/officeart/2005/8/layout/hierarchy2"/>
    <dgm:cxn modelId="{33C10CA3-39FB-438C-81FE-EBED71A511D3}" srcId="{F779DF63-6B95-444A-A989-D1EB3878F362}" destId="{9EF1CAE3-88BA-4BD4-BBDA-FAEF500464AF}" srcOrd="0" destOrd="0" parTransId="{40D8327C-E159-48EE-8670-AB0A37C40435}" sibTransId="{502D8AEF-48E4-4AC6-ABF4-55704085C65F}"/>
    <dgm:cxn modelId="{70A30FA6-D6A9-4630-9FD4-4E78F6AEB816}" type="presOf" srcId="{17510D24-B3AE-40F2-B3DA-E930F2D9A762}" destId="{BA023997-5FD5-4AD2-95D1-5340E834E092}" srcOrd="1" destOrd="0" presId="urn:microsoft.com/office/officeart/2005/8/layout/hierarchy2"/>
    <dgm:cxn modelId="{B9FB13AC-0F6E-4D1D-BEE2-E29C882C9BA2}" type="presOf" srcId="{CDB50CC8-C787-4120-A320-9837E6F4F903}" destId="{467D3600-2ED4-4437-82F5-6988E4F5294B}" srcOrd="0" destOrd="0" presId="urn:microsoft.com/office/officeart/2005/8/layout/hierarchy2"/>
    <dgm:cxn modelId="{6E16DCC5-6C21-4AC5-82DD-830770B199EA}" type="presOf" srcId="{D8A52915-23EE-4EE5-B07B-E71C658B86F0}" destId="{8C9478FD-5361-4F1A-836C-DA96E33F911F}" srcOrd="1" destOrd="0" presId="urn:microsoft.com/office/officeart/2005/8/layout/hierarchy2"/>
    <dgm:cxn modelId="{C4C87FC7-0FF2-4767-9BC4-8F64A053A27A}" srcId="{769AC345-60A5-4A9F-AC0B-82CF830140EA}" destId="{CDB50CC8-C787-4120-A320-9837E6F4F903}" srcOrd="4" destOrd="0" parTransId="{68164E09-1F11-4CAC-B11F-9E83AB0E2B47}" sibTransId="{B28C1B41-C84C-4544-8759-C37680045C90}"/>
    <dgm:cxn modelId="{AB8D1FCC-E8DB-4F82-B5ED-AD220DA03C51}" type="presOf" srcId="{5E4887E4-E537-472A-A690-BFE05D866510}" destId="{48A51E26-3462-4043-B0D4-5D2F52716323}" srcOrd="0" destOrd="0" presId="urn:microsoft.com/office/officeart/2005/8/layout/hierarchy2"/>
    <dgm:cxn modelId="{E2E6B9CD-A368-4C7C-A074-7000CEBC180B}" srcId="{F9605922-A127-47A8-AA1F-827D81173F07}" destId="{769AC345-60A5-4A9F-AC0B-82CF830140EA}" srcOrd="0" destOrd="0" parTransId="{DC738E54-C9CF-44E7-B15F-66D8B59F9AE7}" sibTransId="{77094524-CD08-4178-A6B4-536014CA8495}"/>
    <dgm:cxn modelId="{D44905D0-E9B6-448B-B4E5-AC51B9902C3C}" type="presOf" srcId="{AD8376DB-2E00-4FD9-A927-00E47EBE807F}" destId="{0BF61848-F92A-4F47-A1D5-951B385E4452}" srcOrd="1" destOrd="0" presId="urn:microsoft.com/office/officeart/2005/8/layout/hierarchy2"/>
    <dgm:cxn modelId="{B597DCDD-CE67-4BF0-BD77-B233A293BC65}" type="presOf" srcId="{AD8376DB-2E00-4FD9-A927-00E47EBE807F}" destId="{2BA07EE7-EF66-4B3D-9F9C-C824F45E2465}" srcOrd="0" destOrd="0" presId="urn:microsoft.com/office/officeart/2005/8/layout/hierarchy2"/>
    <dgm:cxn modelId="{956113DE-87DF-4811-B08A-DEEAF9C5AD81}" type="presOf" srcId="{68164E09-1F11-4CAC-B11F-9E83AB0E2B47}" destId="{754B1E5F-89ED-422B-AEC0-FBA607743349}" srcOrd="0" destOrd="0" presId="urn:microsoft.com/office/officeart/2005/8/layout/hierarchy2"/>
    <dgm:cxn modelId="{C784E6DF-3475-4689-953D-6761B047B0F9}" srcId="{E8BFE477-B69D-4A1F-BFDF-534546E0975E}" destId="{F0EA2D8D-A4A7-44CD-8F88-4CC00F84A64E}" srcOrd="0" destOrd="0" parTransId="{AD8376DB-2E00-4FD9-A927-00E47EBE807F}" sibTransId="{84E23B4E-1292-46BC-8BFC-C96514FFD29E}"/>
    <dgm:cxn modelId="{F291B7E6-2A05-46A7-82D1-021DAF66AF9D}" type="presOf" srcId="{7DEA8757-B94F-48CF-9D43-4C788D3FFE8F}" destId="{69C24927-F7B3-4252-8F6F-95F71714A7DC}" srcOrd="1" destOrd="0" presId="urn:microsoft.com/office/officeart/2005/8/layout/hierarchy2"/>
    <dgm:cxn modelId="{41D15DE9-4F7A-4BFA-B7AB-BDA26C3B59DF}" type="presOf" srcId="{35A4B251-2B96-43E6-9C0B-3E96B033AA0C}" destId="{AE49E6DC-3722-4354-8516-3654CE347010}" srcOrd="1" destOrd="0" presId="urn:microsoft.com/office/officeart/2005/8/layout/hierarchy2"/>
    <dgm:cxn modelId="{AEED33EC-9A68-4F97-841F-149797050747}" type="presOf" srcId="{F5700EDF-2D4E-4140-A661-2F9C8E7477E6}" destId="{19D30040-6421-41D0-A153-EC33BA67C95F}" srcOrd="1" destOrd="0" presId="urn:microsoft.com/office/officeart/2005/8/layout/hierarchy2"/>
    <dgm:cxn modelId="{4007CDED-0B77-4A07-BAE2-E4331D69D8D2}" type="presOf" srcId="{40D8327C-E159-48EE-8670-AB0A37C40435}" destId="{FBBBD61F-0541-42CD-A1A1-CE4B8319A596}" srcOrd="1" destOrd="0" presId="urn:microsoft.com/office/officeart/2005/8/layout/hierarchy2"/>
    <dgm:cxn modelId="{1B7EFFF7-228D-4D8E-8CF3-4F325CB60F14}" type="presOf" srcId="{40D8327C-E159-48EE-8670-AB0A37C40435}" destId="{8CE6FB9C-6A2B-47E8-9538-3B76CD9A7C2F}" srcOrd="0" destOrd="0" presId="urn:microsoft.com/office/officeart/2005/8/layout/hierarchy2"/>
    <dgm:cxn modelId="{12123BFA-AE5C-4F68-8167-1D53E88433D4}" srcId="{F9605922-A127-47A8-AA1F-827D81173F07}" destId="{E8BFE477-B69D-4A1F-BFDF-534546E0975E}" srcOrd="1" destOrd="0" parTransId="{DCAB6C45-5716-4CE2-8502-ED9A84922A1D}" sibTransId="{EF72975C-AE32-475A-851F-611C58DB96BF}"/>
    <dgm:cxn modelId="{C05073FA-83A0-4F36-AC7D-03C348CBF2D7}" type="presOf" srcId="{8BEB5052-8E3A-4E49-AD0C-CFF0FDBED025}" destId="{7FEA0F56-3446-4C3A-BB8B-DFF43116D09A}" srcOrd="1" destOrd="0" presId="urn:microsoft.com/office/officeart/2005/8/layout/hierarchy2"/>
    <dgm:cxn modelId="{055CC4FD-F855-41BB-9137-82FE2D20D8CA}" type="presOf" srcId="{116A63BF-93C3-4E26-B19A-81379F164391}" destId="{20F71C73-0229-4AA7-A824-436F270B5687}" srcOrd="1" destOrd="0" presId="urn:microsoft.com/office/officeart/2005/8/layout/hierarchy2"/>
    <dgm:cxn modelId="{35B700FE-4FE8-46FC-8169-0238DB3AA053}" srcId="{F779DF63-6B95-444A-A989-D1EB3878F362}" destId="{F9605922-A127-47A8-AA1F-827D81173F07}" srcOrd="1" destOrd="0" parTransId="{17510D24-B3AE-40F2-B3DA-E930F2D9A762}" sibTransId="{D2970588-24AE-48EC-9EB0-62B362E5F396}"/>
    <dgm:cxn modelId="{A7BD1C09-CA1B-41C0-9112-CF9FD039AB82}" type="presParOf" srcId="{0F4BEBF5-535A-42F4-80AD-EB2BF3BB498F}" destId="{FE869692-F42A-4297-9B2C-3565B0375CEE}" srcOrd="0" destOrd="0" presId="urn:microsoft.com/office/officeart/2005/8/layout/hierarchy2"/>
    <dgm:cxn modelId="{47A37AD8-46ED-4E7F-9348-932A1D8567E7}" type="presParOf" srcId="{FE869692-F42A-4297-9B2C-3565B0375CEE}" destId="{3B8765B7-7CCB-40B3-B8F2-D6774AF2E057}" srcOrd="0" destOrd="0" presId="urn:microsoft.com/office/officeart/2005/8/layout/hierarchy2"/>
    <dgm:cxn modelId="{D5BA31F2-71A4-4041-ADEF-1FF4BEC7CB85}" type="presParOf" srcId="{FE869692-F42A-4297-9B2C-3565B0375CEE}" destId="{BC429E60-0697-40F4-96F9-0738C02E7CC0}" srcOrd="1" destOrd="0" presId="urn:microsoft.com/office/officeart/2005/8/layout/hierarchy2"/>
    <dgm:cxn modelId="{05D15FF9-2E22-4060-A953-85162197F56C}" type="presParOf" srcId="{BC429E60-0697-40F4-96F9-0738C02E7CC0}" destId="{8CE6FB9C-6A2B-47E8-9538-3B76CD9A7C2F}" srcOrd="0" destOrd="0" presId="urn:microsoft.com/office/officeart/2005/8/layout/hierarchy2"/>
    <dgm:cxn modelId="{D1B84F1A-B0A5-4DE4-9253-B2B2262850BD}" type="presParOf" srcId="{8CE6FB9C-6A2B-47E8-9538-3B76CD9A7C2F}" destId="{FBBBD61F-0541-42CD-A1A1-CE4B8319A596}" srcOrd="0" destOrd="0" presId="urn:microsoft.com/office/officeart/2005/8/layout/hierarchy2"/>
    <dgm:cxn modelId="{F8EB0584-7CB5-4707-8F71-99552CAF339D}" type="presParOf" srcId="{BC429E60-0697-40F4-96F9-0738C02E7CC0}" destId="{2E241F04-0110-4050-853D-B4771A7DF21B}" srcOrd="1" destOrd="0" presId="urn:microsoft.com/office/officeart/2005/8/layout/hierarchy2"/>
    <dgm:cxn modelId="{D5239A4F-74A0-44FB-827E-CA7FECABF91F}" type="presParOf" srcId="{2E241F04-0110-4050-853D-B4771A7DF21B}" destId="{CE5A0F7D-259B-4B5F-80D3-4BF4B7254863}" srcOrd="0" destOrd="0" presId="urn:microsoft.com/office/officeart/2005/8/layout/hierarchy2"/>
    <dgm:cxn modelId="{F8DC98BC-B59B-4E18-8695-4FDC19606A8B}" type="presParOf" srcId="{2E241F04-0110-4050-853D-B4771A7DF21B}" destId="{BD153C3A-3995-4134-8FF5-9763A100DA0B}" srcOrd="1" destOrd="0" presId="urn:microsoft.com/office/officeart/2005/8/layout/hierarchy2"/>
    <dgm:cxn modelId="{BA6A5B42-43C3-4597-B954-AFD1327DDCF1}" type="presParOf" srcId="{BD153C3A-3995-4134-8FF5-9763A100DA0B}" destId="{55932088-2C8D-4144-A39D-71C3D0B937C8}" srcOrd="0" destOrd="0" presId="urn:microsoft.com/office/officeart/2005/8/layout/hierarchy2"/>
    <dgm:cxn modelId="{F486F7C9-D5E3-44A7-9B22-E61360A9A90C}" type="presParOf" srcId="{55932088-2C8D-4144-A39D-71C3D0B937C8}" destId="{69C24927-F7B3-4252-8F6F-95F71714A7DC}" srcOrd="0" destOrd="0" presId="urn:microsoft.com/office/officeart/2005/8/layout/hierarchy2"/>
    <dgm:cxn modelId="{02EEC616-75F9-4429-85A5-E19BD38EE076}" type="presParOf" srcId="{BD153C3A-3995-4134-8FF5-9763A100DA0B}" destId="{DBE5DB9E-2259-4020-8582-73772781CBE1}" srcOrd="1" destOrd="0" presId="urn:microsoft.com/office/officeart/2005/8/layout/hierarchy2"/>
    <dgm:cxn modelId="{93D49DA8-C715-4125-A447-561F41ABC805}" type="presParOf" srcId="{DBE5DB9E-2259-4020-8582-73772781CBE1}" destId="{634684F8-FE91-4D48-89F7-B19C7F6CE71F}" srcOrd="0" destOrd="0" presId="urn:microsoft.com/office/officeart/2005/8/layout/hierarchy2"/>
    <dgm:cxn modelId="{40497661-362C-40D1-9652-A5D4E1B26414}" type="presParOf" srcId="{DBE5DB9E-2259-4020-8582-73772781CBE1}" destId="{E55DB0C0-CAE0-4C74-A013-15369E64C169}" srcOrd="1" destOrd="0" presId="urn:microsoft.com/office/officeart/2005/8/layout/hierarchy2"/>
    <dgm:cxn modelId="{E092F4B0-F199-46F1-BB4C-3DD63BD8271D}" type="presParOf" srcId="{BC429E60-0697-40F4-96F9-0738C02E7CC0}" destId="{BFB71E62-835B-4282-9DCB-532E0AF5B505}" srcOrd="2" destOrd="0" presId="urn:microsoft.com/office/officeart/2005/8/layout/hierarchy2"/>
    <dgm:cxn modelId="{8517C6CD-524F-476D-9795-772E4CBAEB45}" type="presParOf" srcId="{BFB71E62-835B-4282-9DCB-532E0AF5B505}" destId="{BA023997-5FD5-4AD2-95D1-5340E834E092}" srcOrd="0" destOrd="0" presId="urn:microsoft.com/office/officeart/2005/8/layout/hierarchy2"/>
    <dgm:cxn modelId="{462524F5-5DD1-4B92-8872-17C73CD5B1DD}" type="presParOf" srcId="{BC429E60-0697-40F4-96F9-0738C02E7CC0}" destId="{39F6B73C-E96C-48B9-9E1C-9A97E15C5430}" srcOrd="3" destOrd="0" presId="urn:microsoft.com/office/officeart/2005/8/layout/hierarchy2"/>
    <dgm:cxn modelId="{217FE6EE-3C4D-4C32-AE85-E5FF7BFA97E6}" type="presParOf" srcId="{39F6B73C-E96C-48B9-9E1C-9A97E15C5430}" destId="{5F2231D6-F766-4128-8714-2EBD6903613D}" srcOrd="0" destOrd="0" presId="urn:microsoft.com/office/officeart/2005/8/layout/hierarchy2"/>
    <dgm:cxn modelId="{AC3B3E5C-184D-4053-9674-82C9AEB4A8E0}" type="presParOf" srcId="{39F6B73C-E96C-48B9-9E1C-9A97E15C5430}" destId="{55645578-AF5F-4AA7-BCEE-97FA56C6271D}" srcOrd="1" destOrd="0" presId="urn:microsoft.com/office/officeart/2005/8/layout/hierarchy2"/>
    <dgm:cxn modelId="{BDF4D64C-DBCF-4ED3-8AB0-51172621B8CC}" type="presParOf" srcId="{55645578-AF5F-4AA7-BCEE-97FA56C6271D}" destId="{E3EE5E66-3821-4C91-A84B-3B1BFFA6F207}" srcOrd="0" destOrd="0" presId="urn:microsoft.com/office/officeart/2005/8/layout/hierarchy2"/>
    <dgm:cxn modelId="{D94A102A-67AE-4B10-9DAA-4ADB4782D839}" type="presParOf" srcId="{E3EE5E66-3821-4C91-A84B-3B1BFFA6F207}" destId="{6116CA43-839B-41D2-A426-8727AEE3988C}" srcOrd="0" destOrd="0" presId="urn:microsoft.com/office/officeart/2005/8/layout/hierarchy2"/>
    <dgm:cxn modelId="{05A53A10-B1F0-4672-B66E-010BA6447E15}" type="presParOf" srcId="{55645578-AF5F-4AA7-BCEE-97FA56C6271D}" destId="{98FE16D1-78D2-4A01-9D88-4EF184A071DD}" srcOrd="1" destOrd="0" presId="urn:microsoft.com/office/officeart/2005/8/layout/hierarchy2"/>
    <dgm:cxn modelId="{91642234-43D9-4197-9723-99B1751485F3}" type="presParOf" srcId="{98FE16D1-78D2-4A01-9D88-4EF184A071DD}" destId="{D1220AAD-F3BA-4D60-818E-7137DE667ACD}" srcOrd="0" destOrd="0" presId="urn:microsoft.com/office/officeart/2005/8/layout/hierarchy2"/>
    <dgm:cxn modelId="{0B411D4A-4029-4E70-90D1-117321B80773}" type="presParOf" srcId="{98FE16D1-78D2-4A01-9D88-4EF184A071DD}" destId="{1DA43ECD-038D-472F-9613-DB888E6DEA9F}" srcOrd="1" destOrd="0" presId="urn:microsoft.com/office/officeart/2005/8/layout/hierarchy2"/>
    <dgm:cxn modelId="{F18BCB49-03E2-4660-B276-642963E4CAAD}" type="presParOf" srcId="{1DA43ECD-038D-472F-9613-DB888E6DEA9F}" destId="{74D0AA18-3ADA-4614-BF40-4D29A788CFE0}" srcOrd="0" destOrd="0" presId="urn:microsoft.com/office/officeart/2005/8/layout/hierarchy2"/>
    <dgm:cxn modelId="{685F9F66-5F95-4BA1-B2EB-F665678611F0}" type="presParOf" srcId="{74D0AA18-3ADA-4614-BF40-4D29A788CFE0}" destId="{15DA29F1-C8A0-4129-AB5D-DDD6D414C718}" srcOrd="0" destOrd="0" presId="urn:microsoft.com/office/officeart/2005/8/layout/hierarchy2"/>
    <dgm:cxn modelId="{342BE4E4-2137-4120-8F7A-7FBA1A404E12}" type="presParOf" srcId="{1DA43ECD-038D-472F-9613-DB888E6DEA9F}" destId="{05E7E27C-DEC7-44BF-9B78-472A178157A1}" srcOrd="1" destOrd="0" presId="urn:microsoft.com/office/officeart/2005/8/layout/hierarchy2"/>
    <dgm:cxn modelId="{97776D31-9356-4F6B-B136-A03F0591490A}" type="presParOf" srcId="{05E7E27C-DEC7-44BF-9B78-472A178157A1}" destId="{5DB3D04F-DA7E-460F-B2C7-6C4AFC979973}" srcOrd="0" destOrd="0" presId="urn:microsoft.com/office/officeart/2005/8/layout/hierarchy2"/>
    <dgm:cxn modelId="{E4659F3F-0BCF-41C3-AC5D-88F41AFA8668}" type="presParOf" srcId="{05E7E27C-DEC7-44BF-9B78-472A178157A1}" destId="{09FBFEA1-D98D-4AB0-85A5-7AE5F3CD2C95}" srcOrd="1" destOrd="0" presId="urn:microsoft.com/office/officeart/2005/8/layout/hierarchy2"/>
    <dgm:cxn modelId="{3F4C7ED9-0491-404A-B007-5771460D03E7}" type="presParOf" srcId="{1DA43ECD-038D-472F-9613-DB888E6DEA9F}" destId="{8220D6FC-5E3D-4472-8C21-715EE4CB3CB8}" srcOrd="2" destOrd="0" presId="urn:microsoft.com/office/officeart/2005/8/layout/hierarchy2"/>
    <dgm:cxn modelId="{989258BA-76C3-4284-9B70-044B7E52B372}" type="presParOf" srcId="{8220D6FC-5E3D-4472-8C21-715EE4CB3CB8}" destId="{1845CA40-8BEF-4389-BB8A-88872DAA1EF0}" srcOrd="0" destOrd="0" presId="urn:microsoft.com/office/officeart/2005/8/layout/hierarchy2"/>
    <dgm:cxn modelId="{0656E8D8-D339-4B0A-9584-C1191A668731}" type="presParOf" srcId="{1DA43ECD-038D-472F-9613-DB888E6DEA9F}" destId="{92B29E2D-4412-4EE0-945A-0746BEF390CD}" srcOrd="3" destOrd="0" presId="urn:microsoft.com/office/officeart/2005/8/layout/hierarchy2"/>
    <dgm:cxn modelId="{A6157193-09CE-4BE3-AEAB-360A3D3397B3}" type="presParOf" srcId="{92B29E2D-4412-4EE0-945A-0746BEF390CD}" destId="{48A51E26-3462-4043-B0D4-5D2F52716323}" srcOrd="0" destOrd="0" presId="urn:microsoft.com/office/officeart/2005/8/layout/hierarchy2"/>
    <dgm:cxn modelId="{7997A8EA-5EA2-422A-BC10-9F68AD6454F0}" type="presParOf" srcId="{92B29E2D-4412-4EE0-945A-0746BEF390CD}" destId="{819304D9-80F4-419B-BF67-6A13403B2210}" srcOrd="1" destOrd="0" presId="urn:microsoft.com/office/officeart/2005/8/layout/hierarchy2"/>
    <dgm:cxn modelId="{3F8526B5-3DF0-4AD5-B310-B73254BF091B}" type="presParOf" srcId="{1DA43ECD-038D-472F-9613-DB888E6DEA9F}" destId="{C82BAFBD-8327-4FC2-A201-C2CEE222D945}" srcOrd="4" destOrd="0" presId="urn:microsoft.com/office/officeart/2005/8/layout/hierarchy2"/>
    <dgm:cxn modelId="{C6411A87-899A-4D1D-99F4-BA5B1E59A3F1}" type="presParOf" srcId="{C82BAFBD-8327-4FC2-A201-C2CEE222D945}" destId="{19D30040-6421-41D0-A153-EC33BA67C95F}" srcOrd="0" destOrd="0" presId="urn:microsoft.com/office/officeart/2005/8/layout/hierarchy2"/>
    <dgm:cxn modelId="{6CCBD6F9-3044-4EC7-9A13-F48A51375F9E}" type="presParOf" srcId="{1DA43ECD-038D-472F-9613-DB888E6DEA9F}" destId="{4CC1889F-8056-4E17-AD7F-F4AD16DC273C}" srcOrd="5" destOrd="0" presId="urn:microsoft.com/office/officeart/2005/8/layout/hierarchy2"/>
    <dgm:cxn modelId="{B0238D0D-EE6F-4C1D-BB8F-A876BD738E03}" type="presParOf" srcId="{4CC1889F-8056-4E17-AD7F-F4AD16DC273C}" destId="{50F90C58-128A-4A41-A69E-DC02D41E75C0}" srcOrd="0" destOrd="0" presId="urn:microsoft.com/office/officeart/2005/8/layout/hierarchy2"/>
    <dgm:cxn modelId="{F256E99F-46E3-4A0D-BF7D-12A2D6A9D537}" type="presParOf" srcId="{4CC1889F-8056-4E17-AD7F-F4AD16DC273C}" destId="{E809022F-2683-4D39-8867-A8826D1CFEB0}" srcOrd="1" destOrd="0" presId="urn:microsoft.com/office/officeart/2005/8/layout/hierarchy2"/>
    <dgm:cxn modelId="{7193B5F7-157A-441D-8D0B-8773DF2305C9}" type="presParOf" srcId="{1DA43ECD-038D-472F-9613-DB888E6DEA9F}" destId="{5924E4F4-05B9-4BB2-9922-BB1F22A40CC4}" srcOrd="6" destOrd="0" presId="urn:microsoft.com/office/officeart/2005/8/layout/hierarchy2"/>
    <dgm:cxn modelId="{75F1F93B-84F4-41B5-A190-256DB17CDF5F}" type="presParOf" srcId="{5924E4F4-05B9-4BB2-9922-BB1F22A40CC4}" destId="{8C9478FD-5361-4F1A-836C-DA96E33F911F}" srcOrd="0" destOrd="0" presId="urn:microsoft.com/office/officeart/2005/8/layout/hierarchy2"/>
    <dgm:cxn modelId="{EEB2E150-CF20-49DD-A22F-9156860A1424}" type="presParOf" srcId="{1DA43ECD-038D-472F-9613-DB888E6DEA9F}" destId="{558BE8DA-ED89-4576-A3CD-EDFBDE1E3D43}" srcOrd="7" destOrd="0" presId="urn:microsoft.com/office/officeart/2005/8/layout/hierarchy2"/>
    <dgm:cxn modelId="{12C41D08-40BF-444A-851B-DE6D304AB58E}" type="presParOf" srcId="{558BE8DA-ED89-4576-A3CD-EDFBDE1E3D43}" destId="{7D8CD06A-05DC-4E25-9D62-0DD7F6D7BBC3}" srcOrd="0" destOrd="0" presId="urn:microsoft.com/office/officeart/2005/8/layout/hierarchy2"/>
    <dgm:cxn modelId="{7EBE3FB6-7CFE-407E-A8AF-A83A71385E3C}" type="presParOf" srcId="{558BE8DA-ED89-4576-A3CD-EDFBDE1E3D43}" destId="{48423C96-CD61-4BCF-AAFB-43943D00DFE5}" srcOrd="1" destOrd="0" presId="urn:microsoft.com/office/officeart/2005/8/layout/hierarchy2"/>
    <dgm:cxn modelId="{0A9EB1EB-A401-47BA-B18D-12989C406793}" type="presParOf" srcId="{1DA43ECD-038D-472F-9613-DB888E6DEA9F}" destId="{754B1E5F-89ED-422B-AEC0-FBA607743349}" srcOrd="8" destOrd="0" presId="urn:microsoft.com/office/officeart/2005/8/layout/hierarchy2"/>
    <dgm:cxn modelId="{2B637E96-745D-43EB-AAE0-0CDD350186AB}" type="presParOf" srcId="{754B1E5F-89ED-422B-AEC0-FBA607743349}" destId="{79AE7906-D8D2-4954-BD8F-3458E7A457FA}" srcOrd="0" destOrd="0" presId="urn:microsoft.com/office/officeart/2005/8/layout/hierarchy2"/>
    <dgm:cxn modelId="{91A15967-7BC7-402E-8B2B-6FC6D09744BA}" type="presParOf" srcId="{1DA43ECD-038D-472F-9613-DB888E6DEA9F}" destId="{D365F4EF-0809-4E93-9B6B-DDA06B7630AA}" srcOrd="9" destOrd="0" presId="urn:microsoft.com/office/officeart/2005/8/layout/hierarchy2"/>
    <dgm:cxn modelId="{3A900A46-888B-44BA-8268-819DE5BA3A92}" type="presParOf" srcId="{D365F4EF-0809-4E93-9B6B-DDA06B7630AA}" destId="{467D3600-2ED4-4437-82F5-6988E4F5294B}" srcOrd="0" destOrd="0" presId="urn:microsoft.com/office/officeart/2005/8/layout/hierarchy2"/>
    <dgm:cxn modelId="{F12EC6DE-E4DF-4ACD-808F-A8682C93D786}" type="presParOf" srcId="{D365F4EF-0809-4E93-9B6B-DDA06B7630AA}" destId="{8977F4AA-5210-48DC-BEB5-980570E0D7F9}" srcOrd="1" destOrd="0" presId="urn:microsoft.com/office/officeart/2005/8/layout/hierarchy2"/>
    <dgm:cxn modelId="{C01C69D3-92D6-44C5-B6C2-74CED51CEAAF}" type="presParOf" srcId="{55645578-AF5F-4AA7-BCEE-97FA56C6271D}" destId="{3FF42175-FE08-4EE8-8646-397EBF27E520}" srcOrd="2" destOrd="0" presId="urn:microsoft.com/office/officeart/2005/8/layout/hierarchy2"/>
    <dgm:cxn modelId="{02B9F40B-93FA-4280-BA40-F7A34B98FD85}" type="presParOf" srcId="{3FF42175-FE08-4EE8-8646-397EBF27E520}" destId="{22CE2473-928C-421C-A545-ABBC773324C4}" srcOrd="0" destOrd="0" presId="urn:microsoft.com/office/officeart/2005/8/layout/hierarchy2"/>
    <dgm:cxn modelId="{0CA7974A-DA4F-4C01-AD50-0AD4EA17D95E}" type="presParOf" srcId="{55645578-AF5F-4AA7-BCEE-97FA56C6271D}" destId="{3202D734-A80C-4F7A-A5CB-D6DFA01D5AA6}" srcOrd="3" destOrd="0" presId="urn:microsoft.com/office/officeart/2005/8/layout/hierarchy2"/>
    <dgm:cxn modelId="{4DF8ADF3-869C-4599-B2BF-36B59E21741B}" type="presParOf" srcId="{3202D734-A80C-4F7A-A5CB-D6DFA01D5AA6}" destId="{DC23C3CE-4927-4AA2-BBAF-4B5ABD2D7A03}" srcOrd="0" destOrd="0" presId="urn:microsoft.com/office/officeart/2005/8/layout/hierarchy2"/>
    <dgm:cxn modelId="{6F804588-D47D-445D-A7DD-5F88FDF61282}" type="presParOf" srcId="{3202D734-A80C-4F7A-A5CB-D6DFA01D5AA6}" destId="{A2B30BFC-A036-4957-AF84-6816E54E0C36}" srcOrd="1" destOrd="0" presId="urn:microsoft.com/office/officeart/2005/8/layout/hierarchy2"/>
    <dgm:cxn modelId="{15589168-DF5F-42A0-9B2B-A13B7F2AB9DE}" type="presParOf" srcId="{A2B30BFC-A036-4957-AF84-6816E54E0C36}" destId="{2BA07EE7-EF66-4B3D-9F9C-C824F45E2465}" srcOrd="0" destOrd="0" presId="urn:microsoft.com/office/officeart/2005/8/layout/hierarchy2"/>
    <dgm:cxn modelId="{1D89AFC5-407C-4E53-847B-6D5D1FB2568E}" type="presParOf" srcId="{2BA07EE7-EF66-4B3D-9F9C-C824F45E2465}" destId="{0BF61848-F92A-4F47-A1D5-951B385E4452}" srcOrd="0" destOrd="0" presId="urn:microsoft.com/office/officeart/2005/8/layout/hierarchy2"/>
    <dgm:cxn modelId="{21EA47AA-4E20-4650-A508-3306CDC7B7B7}" type="presParOf" srcId="{A2B30BFC-A036-4957-AF84-6816E54E0C36}" destId="{7DB36DCD-FE48-46BB-AE34-EEBCAFFB98C9}" srcOrd="1" destOrd="0" presId="urn:microsoft.com/office/officeart/2005/8/layout/hierarchy2"/>
    <dgm:cxn modelId="{FC92C991-C42A-4B10-986B-59857E5D0E2E}" type="presParOf" srcId="{7DB36DCD-FE48-46BB-AE34-EEBCAFFB98C9}" destId="{E4F422B8-FDA9-4683-944C-AAF2D7F52364}" srcOrd="0" destOrd="0" presId="urn:microsoft.com/office/officeart/2005/8/layout/hierarchy2"/>
    <dgm:cxn modelId="{41370C62-983D-465A-B897-9C201AA1803F}" type="presParOf" srcId="{7DB36DCD-FE48-46BB-AE34-EEBCAFFB98C9}" destId="{55D857A6-2905-484A-96D9-480D1AC15E4E}" srcOrd="1" destOrd="0" presId="urn:microsoft.com/office/officeart/2005/8/layout/hierarchy2"/>
    <dgm:cxn modelId="{89CAD772-D19E-4AC8-A601-D6164D9A9522}" type="presParOf" srcId="{A2B30BFC-A036-4957-AF84-6816E54E0C36}" destId="{1A276A6F-6A88-45D5-B085-85D1C7339D86}" srcOrd="2" destOrd="0" presId="urn:microsoft.com/office/officeart/2005/8/layout/hierarchy2"/>
    <dgm:cxn modelId="{4D2AF8D1-933A-4BF0-9DB1-DD767CA7995F}" type="presParOf" srcId="{1A276A6F-6A88-45D5-B085-85D1C7339D86}" destId="{E5BA924F-70AC-4CE5-9EE3-0762F3ECE123}" srcOrd="0" destOrd="0" presId="urn:microsoft.com/office/officeart/2005/8/layout/hierarchy2"/>
    <dgm:cxn modelId="{41BAC1BD-EEB6-44CB-A1FD-92A7E77B7145}" type="presParOf" srcId="{A2B30BFC-A036-4957-AF84-6816E54E0C36}" destId="{81C31401-0293-46F3-A3AC-13902AFD0780}" srcOrd="3" destOrd="0" presId="urn:microsoft.com/office/officeart/2005/8/layout/hierarchy2"/>
    <dgm:cxn modelId="{14CE3F4A-54F5-4D03-84AA-9BF3A7184947}" type="presParOf" srcId="{81C31401-0293-46F3-A3AC-13902AFD0780}" destId="{A1E804D7-BD01-4544-AA88-D12FC8A76B63}" srcOrd="0" destOrd="0" presId="urn:microsoft.com/office/officeart/2005/8/layout/hierarchy2"/>
    <dgm:cxn modelId="{9A9B40D5-AFA4-4DD6-9B19-2558E1A194F8}" type="presParOf" srcId="{81C31401-0293-46F3-A3AC-13902AFD0780}" destId="{F5EC70BB-DA8E-4CEA-BC9D-952C6D3CEA99}" srcOrd="1" destOrd="0" presId="urn:microsoft.com/office/officeart/2005/8/layout/hierarchy2"/>
    <dgm:cxn modelId="{E316FDCA-004C-4D3B-AC19-E1412A7B988B}" type="presParOf" srcId="{55645578-AF5F-4AA7-BCEE-97FA56C6271D}" destId="{27B884F7-B873-4C9C-B04D-836C1A94DA82}" srcOrd="4" destOrd="0" presId="urn:microsoft.com/office/officeart/2005/8/layout/hierarchy2"/>
    <dgm:cxn modelId="{D309B74A-97EB-4DF8-8FA1-1AAE4D74AC1A}" type="presParOf" srcId="{27B884F7-B873-4C9C-B04D-836C1A94DA82}" destId="{7FEA0F56-3446-4C3A-BB8B-DFF43116D09A}" srcOrd="0" destOrd="0" presId="urn:microsoft.com/office/officeart/2005/8/layout/hierarchy2"/>
    <dgm:cxn modelId="{80246BAA-D167-461E-A69F-80508C12539D}" type="presParOf" srcId="{55645578-AF5F-4AA7-BCEE-97FA56C6271D}" destId="{573F4AAA-D5EA-454B-AC9B-1338B880C9E8}" srcOrd="5" destOrd="0" presId="urn:microsoft.com/office/officeart/2005/8/layout/hierarchy2"/>
    <dgm:cxn modelId="{475B7C9B-30F6-4D82-99FE-16B73000799B}" type="presParOf" srcId="{573F4AAA-D5EA-454B-AC9B-1338B880C9E8}" destId="{F493410F-5107-41EB-8070-A3F2FA00692E}" srcOrd="0" destOrd="0" presId="urn:microsoft.com/office/officeart/2005/8/layout/hierarchy2"/>
    <dgm:cxn modelId="{B7FB2889-6666-4FA7-A2D5-74CD40764C7C}" type="presParOf" srcId="{573F4AAA-D5EA-454B-AC9B-1338B880C9E8}" destId="{C2047582-C881-4BC9-8F69-6FD4AD61F7F7}" srcOrd="1" destOrd="0" presId="urn:microsoft.com/office/officeart/2005/8/layout/hierarchy2"/>
    <dgm:cxn modelId="{54598DFF-AE86-4482-9EC8-625ACBA6C84B}" type="presParOf" srcId="{C2047582-C881-4BC9-8F69-6FD4AD61F7F7}" destId="{47EFD7BA-1A50-4103-8F0D-FC054FA42CD2}" srcOrd="0" destOrd="0" presId="urn:microsoft.com/office/officeart/2005/8/layout/hierarchy2"/>
    <dgm:cxn modelId="{6CEB6A4A-B797-42CC-A24C-975A1B9B34C7}" type="presParOf" srcId="{47EFD7BA-1A50-4103-8F0D-FC054FA42CD2}" destId="{20F71C73-0229-4AA7-A824-436F270B5687}" srcOrd="0" destOrd="0" presId="urn:microsoft.com/office/officeart/2005/8/layout/hierarchy2"/>
    <dgm:cxn modelId="{60682BA5-58D2-478A-A8E4-74FBD5CF67AC}" type="presParOf" srcId="{C2047582-C881-4BC9-8F69-6FD4AD61F7F7}" destId="{CD916620-5679-4A1A-8000-0F50FF9389DC}" srcOrd="1" destOrd="0" presId="urn:microsoft.com/office/officeart/2005/8/layout/hierarchy2"/>
    <dgm:cxn modelId="{B25DA78A-FDA9-42E6-9EB7-734A3A7F5A64}" type="presParOf" srcId="{CD916620-5679-4A1A-8000-0F50FF9389DC}" destId="{6105E42F-4D55-43B9-9455-64DF6B81E571}" srcOrd="0" destOrd="0" presId="urn:microsoft.com/office/officeart/2005/8/layout/hierarchy2"/>
    <dgm:cxn modelId="{39AF0E2A-66B6-44EE-AA40-7EC535605782}" type="presParOf" srcId="{CD916620-5679-4A1A-8000-0F50FF9389DC}" destId="{B90E0EF1-FE64-457E-8F90-E0EB1C2D6296}" srcOrd="1" destOrd="0" presId="urn:microsoft.com/office/officeart/2005/8/layout/hierarchy2"/>
    <dgm:cxn modelId="{B310D0D9-6A67-4F77-B76B-B21415B91133}" type="presParOf" srcId="{C2047582-C881-4BC9-8F69-6FD4AD61F7F7}" destId="{C736C211-315B-4DE4-B39F-B1B4CD282F2F}" srcOrd="2" destOrd="0" presId="urn:microsoft.com/office/officeart/2005/8/layout/hierarchy2"/>
    <dgm:cxn modelId="{A51D9509-EC95-4EBA-8675-6C18B9D9E030}" type="presParOf" srcId="{C736C211-315B-4DE4-B39F-B1B4CD282F2F}" destId="{AE49E6DC-3722-4354-8516-3654CE347010}" srcOrd="0" destOrd="0" presId="urn:microsoft.com/office/officeart/2005/8/layout/hierarchy2"/>
    <dgm:cxn modelId="{A70F4C9A-4613-43E1-ADA8-956AC00317B9}" type="presParOf" srcId="{C2047582-C881-4BC9-8F69-6FD4AD61F7F7}" destId="{08F8FBF9-D371-4097-AC5C-16E169F344D1}" srcOrd="3" destOrd="0" presId="urn:microsoft.com/office/officeart/2005/8/layout/hierarchy2"/>
    <dgm:cxn modelId="{2892A2D6-818E-452D-B9BF-839BE44C65A7}" type="presParOf" srcId="{08F8FBF9-D371-4097-AC5C-16E169F344D1}" destId="{FB8CC93E-06E5-405F-83AD-15F46B8253FA}" srcOrd="0" destOrd="0" presId="urn:microsoft.com/office/officeart/2005/8/layout/hierarchy2"/>
    <dgm:cxn modelId="{8A0C50EA-30D9-4D8C-BBDB-5AC0CAFD7D04}" type="presParOf" srcId="{08F8FBF9-D371-4097-AC5C-16E169F344D1}" destId="{4C01A7FD-EF1D-47D3-AA45-4CFA5E8129F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292CA8-DD26-4C79-98D6-83FBCF6B2A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79DF63-6B95-444A-A989-D1EB3878F362}">
      <dgm:prSet phldrT="[文本]" custT="1"/>
      <dgm:spPr/>
      <dgm:t>
        <a:bodyPr/>
        <a:lstStyle/>
        <a:p>
          <a:r>
            <a:rPr lang="zh-CN" altLang="en-US" sz="2400" dirty="0"/>
            <a:t>易用性</a:t>
          </a:r>
        </a:p>
      </dgm:t>
    </dgm:pt>
    <dgm:pt modelId="{B455D3D4-8D40-43B8-873F-B93E623A08A2}" cxnId="{3B2BF428-02DC-4A17-B306-7BE1B2537401}" type="parTrans">
      <dgm:prSet/>
      <dgm:spPr/>
      <dgm:t>
        <a:bodyPr/>
        <a:lstStyle/>
        <a:p>
          <a:endParaRPr lang="zh-CN" altLang="en-US" sz="2800"/>
        </a:p>
      </dgm:t>
    </dgm:pt>
    <dgm:pt modelId="{7B2AE76F-B2EE-4DEA-81FA-4F6FA0AFF333}" cxnId="{3B2BF428-02DC-4A17-B306-7BE1B2537401}" type="sibTrans">
      <dgm:prSet/>
      <dgm:spPr/>
      <dgm:t>
        <a:bodyPr/>
        <a:lstStyle/>
        <a:p>
          <a:endParaRPr lang="zh-CN" altLang="en-US" sz="2800"/>
        </a:p>
      </dgm:t>
    </dgm:pt>
    <dgm:pt modelId="{9EF1CAE3-88BA-4BD4-BBDA-FAEF500464AF}">
      <dgm:prSet phldrT="[文本]" custT="1"/>
      <dgm:spPr/>
      <dgm:t>
        <a:bodyPr/>
        <a:lstStyle/>
        <a:p>
          <a:r>
            <a:rPr lang="zh-CN" altLang="en-US" sz="1800" dirty="0"/>
            <a:t>易用性的关注点</a:t>
          </a:r>
        </a:p>
      </dgm:t>
    </dgm:pt>
    <dgm:pt modelId="{40D8327C-E159-48EE-8670-AB0A37C40435}" cxnId="{33C10CA3-39FB-438C-81FE-EBED71A511D3}" type="parTrans">
      <dgm:prSet custT="1"/>
      <dgm:spPr/>
      <dgm:t>
        <a:bodyPr/>
        <a:lstStyle/>
        <a:p>
          <a:endParaRPr lang="zh-CN" altLang="en-US" sz="900"/>
        </a:p>
      </dgm:t>
    </dgm:pt>
    <dgm:pt modelId="{502D8AEF-48E4-4AC6-ABF4-55704085C65F}" cxnId="{33C10CA3-39FB-438C-81FE-EBED71A511D3}" type="sibTrans">
      <dgm:prSet/>
      <dgm:spPr/>
      <dgm:t>
        <a:bodyPr/>
        <a:lstStyle/>
        <a:p>
          <a:endParaRPr lang="zh-CN" altLang="en-US" sz="2800"/>
        </a:p>
      </dgm:t>
    </dgm:pt>
    <dgm:pt modelId="{F9605922-A127-47A8-AA1F-827D81173F07}">
      <dgm:prSet phldrT="[文本]" custT="1"/>
      <dgm:spPr/>
      <dgm:t>
        <a:bodyPr/>
        <a:lstStyle/>
        <a:p>
          <a:r>
            <a:rPr lang="zh-CN" altLang="en-US" sz="1800" kern="1200" dirty="0">
              <a:solidFill>
                <a:srgbClr val="FFFFFF"/>
              </a:solidFill>
              <a:latin typeface="Arial" panose="020B0604020202020204"/>
              <a:ea typeface="微软雅黑" panose="020B0503020204020204" pitchFamily="34" charset="-122"/>
              <a:cs typeface="+mn-cs"/>
            </a:rPr>
            <a:t>提升易用性的策略</a:t>
          </a:r>
        </a:p>
      </dgm:t>
    </dgm:pt>
    <dgm:pt modelId="{17510D24-B3AE-40F2-B3DA-E930F2D9A762}" cxnId="{35B700FE-4FE8-46FC-8169-0238DB3AA053}" type="parTrans">
      <dgm:prSet custT="1"/>
      <dgm:spPr/>
      <dgm:t>
        <a:bodyPr/>
        <a:lstStyle/>
        <a:p>
          <a:endParaRPr lang="zh-CN" altLang="en-US" sz="900"/>
        </a:p>
      </dgm:t>
    </dgm:pt>
    <dgm:pt modelId="{D2970588-24AE-48EC-9EB0-62B362E5F396}" cxnId="{35B700FE-4FE8-46FC-8169-0238DB3AA053}" type="sibTrans">
      <dgm:prSet/>
      <dgm:spPr/>
      <dgm:t>
        <a:bodyPr/>
        <a:lstStyle/>
        <a:p>
          <a:endParaRPr lang="zh-CN" altLang="en-US" sz="2800"/>
        </a:p>
      </dgm:t>
    </dgm:pt>
    <dgm:pt modelId="{7E784216-C613-4ABB-A602-468C5FB341E6}">
      <dgm:prSet custT="1"/>
      <dgm:spPr/>
      <dgm:t>
        <a:bodyPr/>
        <a:lstStyle/>
        <a:p>
          <a:r>
            <a:rPr lang="zh-CN" altLang="en-US" sz="1600" dirty="0"/>
            <a:t>降低用户使用软件的难度</a:t>
          </a:r>
        </a:p>
      </dgm:t>
    </dgm:pt>
    <dgm:pt modelId="{7DEA8757-B94F-48CF-9D43-4C788D3FFE8F}" cxnId="{94DB292E-3B35-4288-9487-0946A75B8160}" type="parTrans">
      <dgm:prSet custT="1"/>
      <dgm:spPr/>
      <dgm:t>
        <a:bodyPr/>
        <a:lstStyle/>
        <a:p>
          <a:endParaRPr lang="zh-CN" altLang="en-US" sz="800"/>
        </a:p>
      </dgm:t>
    </dgm:pt>
    <dgm:pt modelId="{391F6A18-D8B8-441B-B5D3-84A20399FF15}" cxnId="{94DB292E-3B35-4288-9487-0946A75B8160}" type="sibTrans">
      <dgm:prSet/>
      <dgm:spPr/>
      <dgm:t>
        <a:bodyPr/>
        <a:lstStyle/>
        <a:p>
          <a:endParaRPr lang="zh-CN" altLang="en-US" sz="2800"/>
        </a:p>
      </dgm:t>
    </dgm:pt>
    <dgm:pt modelId="{769AC345-60A5-4A9F-AC0B-82CF830140EA}">
      <dgm:prSet custT="1"/>
      <dgm:spPr/>
      <dgm:t>
        <a:bodyPr/>
        <a:lstStyle/>
        <a:p>
          <a:r>
            <a:rPr lang="zh-CN" altLang="en-US" sz="1800" dirty="0"/>
            <a:t>运行时策略</a:t>
          </a:r>
        </a:p>
      </dgm:t>
    </dgm:pt>
    <dgm:pt modelId="{DC738E54-C9CF-44E7-B15F-66D8B59F9AE7}" cxnId="{E2E6B9CD-A368-4C7C-A074-7000CEBC180B}" type="parTrans">
      <dgm:prSet custT="1"/>
      <dgm:spPr/>
      <dgm:t>
        <a:bodyPr/>
        <a:lstStyle/>
        <a:p>
          <a:endParaRPr lang="zh-CN" altLang="en-US" sz="1050"/>
        </a:p>
      </dgm:t>
    </dgm:pt>
    <dgm:pt modelId="{77094524-CD08-4178-A6B4-536014CA8495}" cxnId="{E2E6B9CD-A368-4C7C-A074-7000CEBC180B}" type="sibTrans">
      <dgm:prSet/>
      <dgm:spPr/>
      <dgm:t>
        <a:bodyPr/>
        <a:lstStyle/>
        <a:p>
          <a:endParaRPr lang="zh-CN" altLang="en-US" sz="2800"/>
        </a:p>
      </dgm:t>
    </dgm:pt>
    <dgm:pt modelId="{E8BFE477-B69D-4A1F-BFDF-534546E0975E}">
      <dgm:prSet custT="1"/>
      <dgm:spPr/>
      <dgm:t>
        <a:bodyPr/>
        <a:lstStyle/>
        <a:p>
          <a:r>
            <a:rPr lang="zh-CN" altLang="en-US" sz="1800" dirty="0"/>
            <a:t>设计时策略</a:t>
          </a:r>
        </a:p>
      </dgm:t>
    </dgm:pt>
    <dgm:pt modelId="{DCAB6C45-5716-4CE2-8502-ED9A84922A1D}" cxnId="{12123BFA-AE5C-4F68-8167-1D53E88433D4}" type="parTrans">
      <dgm:prSet custT="1"/>
      <dgm:spPr/>
      <dgm:t>
        <a:bodyPr/>
        <a:lstStyle/>
        <a:p>
          <a:endParaRPr lang="zh-CN" altLang="en-US" sz="800"/>
        </a:p>
      </dgm:t>
    </dgm:pt>
    <dgm:pt modelId="{EF72975C-AE32-475A-851F-611C58DB96BF}" cxnId="{12123BFA-AE5C-4F68-8167-1D53E88433D4}" type="sibTrans">
      <dgm:prSet/>
      <dgm:spPr/>
      <dgm:t>
        <a:bodyPr/>
        <a:lstStyle/>
        <a:p>
          <a:endParaRPr lang="zh-CN" altLang="en-US" sz="2800"/>
        </a:p>
      </dgm:t>
    </dgm:pt>
    <dgm:pt modelId="{5E4887E4-E537-472A-A690-BFE05D866510}">
      <dgm:prSet custT="1"/>
      <dgm:spPr/>
      <dgm:t>
        <a:bodyPr/>
        <a:lstStyle/>
        <a:p>
          <a:r>
            <a:rPr lang="zh-CN" altLang="en-US" sz="1600" dirty="0"/>
            <a:t>系统给用户适当的反馈</a:t>
          </a:r>
          <a:endParaRPr lang="en-US" altLang="zh-CN" sz="1600" dirty="0"/>
        </a:p>
      </dgm:t>
    </dgm:pt>
    <dgm:pt modelId="{DAEF6E4B-F8FA-41F0-BDF9-75CBEC29D479}" cxnId="{51960071-69EF-4DEF-B552-3929AC9038AA}" type="parTrans">
      <dgm:prSet custT="1"/>
      <dgm:spPr/>
      <dgm:t>
        <a:bodyPr/>
        <a:lstStyle/>
        <a:p>
          <a:endParaRPr lang="zh-CN" altLang="en-US" sz="800"/>
        </a:p>
      </dgm:t>
    </dgm:pt>
    <dgm:pt modelId="{2DBDA5E9-BC61-4FB2-8484-A01D2EE056B7}" cxnId="{51960071-69EF-4DEF-B552-3929AC9038AA}" type="sibTrans">
      <dgm:prSet/>
      <dgm:spPr/>
      <dgm:t>
        <a:bodyPr/>
        <a:lstStyle/>
        <a:p>
          <a:endParaRPr lang="zh-CN" altLang="en-US" sz="2800"/>
        </a:p>
      </dgm:t>
    </dgm:pt>
    <dgm:pt modelId="{26512182-BD24-40E7-80CE-2AB9AC186E3C}">
      <dgm:prSet custT="1"/>
      <dgm:spPr/>
      <dgm:t>
        <a:bodyPr/>
        <a:lstStyle/>
        <a:p>
          <a:r>
            <a:rPr lang="zh-CN" altLang="en-US" sz="1600" b="0" dirty="0"/>
            <a:t> 系统猜测用户要完成的任务</a:t>
          </a:r>
          <a:endParaRPr lang="en-US" altLang="zh-CN" sz="1600" dirty="0"/>
        </a:p>
      </dgm:t>
    </dgm:pt>
    <dgm:pt modelId="{2DCA5531-FDDB-4859-80A4-053F8603BC9C}" cxnId="{B2176D7A-E666-4003-8BDA-594C93629D85}" type="parTrans">
      <dgm:prSet custT="1"/>
      <dgm:spPr/>
      <dgm:t>
        <a:bodyPr/>
        <a:lstStyle/>
        <a:p>
          <a:endParaRPr lang="zh-CN" altLang="en-US" sz="800"/>
        </a:p>
      </dgm:t>
    </dgm:pt>
    <dgm:pt modelId="{93FB75CD-5C5A-4B29-A76E-4AE0CDF369E0}" cxnId="{B2176D7A-E666-4003-8BDA-594C93629D85}" type="sibTrans">
      <dgm:prSet/>
      <dgm:spPr/>
      <dgm:t>
        <a:bodyPr/>
        <a:lstStyle/>
        <a:p>
          <a:endParaRPr lang="zh-CN" altLang="en-US" sz="2800"/>
        </a:p>
      </dgm:t>
    </dgm:pt>
    <dgm:pt modelId="{0E5ABC95-1B04-4915-AA70-7203B1D93906}">
      <dgm:prSet custT="1"/>
      <dgm:spPr/>
      <dgm:t>
        <a:bodyPr/>
        <a:lstStyle/>
        <a:p>
          <a:r>
            <a:rPr lang="zh-CN" altLang="en-US" sz="1600" b="0" dirty="0"/>
            <a:t>系统给用户一致的体验 </a:t>
          </a:r>
          <a:endParaRPr lang="zh-CN" altLang="en-US" sz="1600" dirty="0"/>
        </a:p>
      </dgm:t>
    </dgm:pt>
    <dgm:pt modelId="{F5700EDF-2D4E-4140-A661-2F9C8E7477E6}" cxnId="{748D2602-BAA8-493E-BACE-23F8709C58EF}" type="parTrans">
      <dgm:prSet custT="1"/>
      <dgm:spPr/>
      <dgm:t>
        <a:bodyPr/>
        <a:lstStyle/>
        <a:p>
          <a:endParaRPr lang="zh-CN" altLang="en-US" sz="800"/>
        </a:p>
      </dgm:t>
    </dgm:pt>
    <dgm:pt modelId="{0434287A-9D2D-4B9E-B745-E8F6685570A5}" cxnId="{748D2602-BAA8-493E-BACE-23F8709C58EF}" type="sibTrans">
      <dgm:prSet/>
      <dgm:spPr/>
      <dgm:t>
        <a:bodyPr/>
        <a:lstStyle/>
        <a:p>
          <a:endParaRPr lang="zh-CN" altLang="en-US" sz="2800"/>
        </a:p>
      </dgm:t>
    </dgm:pt>
    <dgm:pt modelId="{F0EA2D8D-A4A7-44CD-8F88-4CC00F84A64E}">
      <dgm:prSet custT="1"/>
      <dgm:spPr/>
      <dgm:t>
        <a:bodyPr/>
        <a:lstStyle/>
        <a:p>
          <a:r>
            <a:rPr lang="zh-CN" altLang="en-US" sz="1600" dirty="0"/>
            <a:t>用户界面和系统其他部分隔离</a:t>
          </a:r>
        </a:p>
      </dgm:t>
    </dgm:pt>
    <dgm:pt modelId="{AD8376DB-2E00-4FD9-A927-00E47EBE807F}" cxnId="{C784E6DF-3475-4689-953D-6761B047B0F9}" type="parTrans">
      <dgm:prSet custT="1"/>
      <dgm:spPr/>
      <dgm:t>
        <a:bodyPr/>
        <a:lstStyle/>
        <a:p>
          <a:endParaRPr lang="zh-CN" altLang="en-US" sz="800"/>
        </a:p>
      </dgm:t>
    </dgm:pt>
    <dgm:pt modelId="{84E23B4E-1292-46BC-8BFC-C96514FFD29E}" cxnId="{C784E6DF-3475-4689-953D-6761B047B0F9}" type="sibTrans">
      <dgm:prSet/>
      <dgm:spPr/>
      <dgm:t>
        <a:bodyPr/>
        <a:lstStyle/>
        <a:p>
          <a:endParaRPr lang="zh-CN" altLang="en-US" sz="2800"/>
        </a:p>
      </dgm:t>
    </dgm:pt>
    <dgm:pt modelId="{93E19FC9-194C-4481-8FCD-32C9D0E4FC89}">
      <dgm:prSet custT="1"/>
      <dgm:spPr/>
      <dgm:t>
        <a:bodyPr/>
        <a:lstStyle/>
        <a:p>
          <a:r>
            <a:rPr lang="zh-CN" altLang="en-US" sz="1600" dirty="0"/>
            <a:t>支持撤销操作</a:t>
          </a:r>
        </a:p>
      </dgm:t>
    </dgm:pt>
    <dgm:pt modelId="{46443C67-1B3E-4079-8160-35FAD14F8CED}" cxnId="{D2C98ADA-77B6-4E1A-B613-5425CE9A9B01}" type="parTrans">
      <dgm:prSet/>
      <dgm:spPr/>
      <dgm:t>
        <a:bodyPr/>
        <a:lstStyle/>
        <a:p>
          <a:endParaRPr lang="zh-CN" altLang="en-US"/>
        </a:p>
      </dgm:t>
    </dgm:pt>
    <dgm:pt modelId="{0D24906D-CA3C-4331-BDA4-101CE194F54D}" cxnId="{D2C98ADA-77B6-4E1A-B613-5425CE9A9B01}" type="sibTrans">
      <dgm:prSet/>
      <dgm:spPr/>
      <dgm:t>
        <a:bodyPr/>
        <a:lstStyle/>
        <a:p>
          <a:endParaRPr lang="zh-CN" altLang="en-US"/>
        </a:p>
      </dgm:t>
    </dgm:pt>
    <dgm:pt modelId="{0F4BEBF5-535A-42F4-80AD-EB2BF3BB498F}" type="pres">
      <dgm:prSet presAssocID="{8A292CA8-DD26-4C79-98D6-83FBCF6B2A42}" presName="diagram" presStyleCnt="0">
        <dgm:presLayoutVars>
          <dgm:chPref val="1"/>
          <dgm:dir/>
          <dgm:animOne val="branch"/>
          <dgm:animLvl val="lvl"/>
          <dgm:resizeHandles val="exact"/>
        </dgm:presLayoutVars>
      </dgm:prSet>
      <dgm:spPr/>
    </dgm:pt>
    <dgm:pt modelId="{FE869692-F42A-4297-9B2C-3565B0375CEE}" type="pres">
      <dgm:prSet presAssocID="{F779DF63-6B95-444A-A989-D1EB3878F362}" presName="root1" presStyleCnt="0"/>
      <dgm:spPr/>
    </dgm:pt>
    <dgm:pt modelId="{3B8765B7-7CCB-40B3-B8F2-D6774AF2E057}" type="pres">
      <dgm:prSet presAssocID="{F779DF63-6B95-444A-A989-D1EB3878F362}" presName="LevelOneTextNode" presStyleLbl="node0" presStyleIdx="0" presStyleCnt="1" custScaleX="138526" custScaleY="112412">
        <dgm:presLayoutVars>
          <dgm:chPref val="3"/>
        </dgm:presLayoutVars>
      </dgm:prSet>
      <dgm:spPr/>
    </dgm:pt>
    <dgm:pt modelId="{BC429E60-0697-40F4-96F9-0738C02E7CC0}" type="pres">
      <dgm:prSet presAssocID="{F779DF63-6B95-444A-A989-D1EB3878F362}" presName="level2hierChild" presStyleCnt="0"/>
      <dgm:spPr/>
    </dgm:pt>
    <dgm:pt modelId="{8CE6FB9C-6A2B-47E8-9538-3B76CD9A7C2F}" type="pres">
      <dgm:prSet presAssocID="{40D8327C-E159-48EE-8670-AB0A37C40435}" presName="conn2-1" presStyleLbl="parChTrans1D2" presStyleIdx="0" presStyleCnt="2"/>
      <dgm:spPr/>
    </dgm:pt>
    <dgm:pt modelId="{FBBBD61F-0541-42CD-A1A1-CE4B8319A596}" type="pres">
      <dgm:prSet presAssocID="{40D8327C-E159-48EE-8670-AB0A37C40435}" presName="connTx" presStyleLbl="parChTrans1D2" presStyleIdx="0" presStyleCnt="2"/>
      <dgm:spPr/>
    </dgm:pt>
    <dgm:pt modelId="{2E241F04-0110-4050-853D-B4771A7DF21B}" type="pres">
      <dgm:prSet presAssocID="{9EF1CAE3-88BA-4BD4-BBDA-FAEF500464AF}" presName="root2" presStyleCnt="0"/>
      <dgm:spPr/>
    </dgm:pt>
    <dgm:pt modelId="{CE5A0F7D-259B-4B5F-80D3-4BF4B7254863}" type="pres">
      <dgm:prSet presAssocID="{9EF1CAE3-88BA-4BD4-BBDA-FAEF500464AF}" presName="LevelTwoTextNode" presStyleLbl="node2" presStyleIdx="0" presStyleCnt="2" custScaleX="267923">
        <dgm:presLayoutVars>
          <dgm:chPref val="3"/>
        </dgm:presLayoutVars>
      </dgm:prSet>
      <dgm:spPr/>
    </dgm:pt>
    <dgm:pt modelId="{BD153C3A-3995-4134-8FF5-9763A100DA0B}" type="pres">
      <dgm:prSet presAssocID="{9EF1CAE3-88BA-4BD4-BBDA-FAEF500464AF}" presName="level3hierChild" presStyleCnt="0"/>
      <dgm:spPr/>
    </dgm:pt>
    <dgm:pt modelId="{55932088-2C8D-4144-A39D-71C3D0B937C8}" type="pres">
      <dgm:prSet presAssocID="{7DEA8757-B94F-48CF-9D43-4C788D3FFE8F}" presName="conn2-1" presStyleLbl="parChTrans1D3" presStyleIdx="0" presStyleCnt="3"/>
      <dgm:spPr/>
    </dgm:pt>
    <dgm:pt modelId="{69C24927-F7B3-4252-8F6F-95F71714A7DC}" type="pres">
      <dgm:prSet presAssocID="{7DEA8757-B94F-48CF-9D43-4C788D3FFE8F}" presName="connTx" presStyleLbl="parChTrans1D3" presStyleIdx="0" presStyleCnt="3"/>
      <dgm:spPr/>
    </dgm:pt>
    <dgm:pt modelId="{DBE5DB9E-2259-4020-8582-73772781CBE1}" type="pres">
      <dgm:prSet presAssocID="{7E784216-C613-4ABB-A602-468C5FB341E6}" presName="root2" presStyleCnt="0"/>
      <dgm:spPr/>
    </dgm:pt>
    <dgm:pt modelId="{634684F8-FE91-4D48-89F7-B19C7F6CE71F}" type="pres">
      <dgm:prSet presAssocID="{7E784216-C613-4ABB-A602-468C5FB341E6}" presName="LevelTwoTextNode" presStyleLbl="node3" presStyleIdx="0" presStyleCnt="3" custScaleX="284270">
        <dgm:presLayoutVars>
          <dgm:chPref val="3"/>
        </dgm:presLayoutVars>
      </dgm:prSet>
      <dgm:spPr/>
    </dgm:pt>
    <dgm:pt modelId="{E55DB0C0-CAE0-4C74-A013-15369E64C169}" type="pres">
      <dgm:prSet presAssocID="{7E784216-C613-4ABB-A602-468C5FB341E6}" presName="level3hierChild" presStyleCnt="0"/>
      <dgm:spPr/>
    </dgm:pt>
    <dgm:pt modelId="{BFB71E62-835B-4282-9DCB-532E0AF5B505}" type="pres">
      <dgm:prSet presAssocID="{17510D24-B3AE-40F2-B3DA-E930F2D9A762}" presName="conn2-1" presStyleLbl="parChTrans1D2" presStyleIdx="1" presStyleCnt="2"/>
      <dgm:spPr/>
    </dgm:pt>
    <dgm:pt modelId="{BA023997-5FD5-4AD2-95D1-5340E834E092}" type="pres">
      <dgm:prSet presAssocID="{17510D24-B3AE-40F2-B3DA-E930F2D9A762}" presName="connTx" presStyleLbl="parChTrans1D2" presStyleIdx="1" presStyleCnt="2"/>
      <dgm:spPr/>
    </dgm:pt>
    <dgm:pt modelId="{39F6B73C-E96C-48B9-9E1C-9A97E15C5430}" type="pres">
      <dgm:prSet presAssocID="{F9605922-A127-47A8-AA1F-827D81173F07}" presName="root2" presStyleCnt="0"/>
      <dgm:spPr/>
    </dgm:pt>
    <dgm:pt modelId="{5F2231D6-F766-4128-8714-2EBD6903613D}" type="pres">
      <dgm:prSet presAssocID="{F9605922-A127-47A8-AA1F-827D81173F07}" presName="LevelTwoTextNode" presStyleLbl="node2" presStyleIdx="1" presStyleCnt="2" custScaleX="267923">
        <dgm:presLayoutVars>
          <dgm:chPref val="3"/>
        </dgm:presLayoutVars>
      </dgm:prSet>
      <dgm:spPr>
        <a:xfrm>
          <a:off x="3298901" y="3915168"/>
          <a:ext cx="1964611" cy="469116"/>
        </a:xfrm>
        <a:prstGeom prst="roundRect">
          <a:avLst>
            <a:gd name="adj" fmla="val 10000"/>
          </a:avLst>
        </a:prstGeom>
      </dgm:spPr>
    </dgm:pt>
    <dgm:pt modelId="{55645578-AF5F-4AA7-BCEE-97FA56C6271D}" type="pres">
      <dgm:prSet presAssocID="{F9605922-A127-47A8-AA1F-827D81173F07}" presName="level3hierChild" presStyleCnt="0"/>
      <dgm:spPr/>
    </dgm:pt>
    <dgm:pt modelId="{E3EE5E66-3821-4C91-A84B-3B1BFFA6F207}" type="pres">
      <dgm:prSet presAssocID="{DC738E54-C9CF-44E7-B15F-66D8B59F9AE7}" presName="conn2-1" presStyleLbl="parChTrans1D3" presStyleIdx="1" presStyleCnt="3"/>
      <dgm:spPr/>
    </dgm:pt>
    <dgm:pt modelId="{6116CA43-839B-41D2-A426-8727AEE3988C}" type="pres">
      <dgm:prSet presAssocID="{DC738E54-C9CF-44E7-B15F-66D8B59F9AE7}" presName="connTx" presStyleLbl="parChTrans1D3" presStyleIdx="1" presStyleCnt="3"/>
      <dgm:spPr/>
    </dgm:pt>
    <dgm:pt modelId="{98FE16D1-78D2-4A01-9D88-4EF184A071DD}" type="pres">
      <dgm:prSet presAssocID="{769AC345-60A5-4A9F-AC0B-82CF830140EA}" presName="root2" presStyleCnt="0"/>
      <dgm:spPr/>
    </dgm:pt>
    <dgm:pt modelId="{D1220AAD-F3BA-4D60-818E-7137DE667ACD}" type="pres">
      <dgm:prSet presAssocID="{769AC345-60A5-4A9F-AC0B-82CF830140EA}" presName="LevelTwoTextNode" presStyleLbl="node3" presStyleIdx="1" presStyleCnt="3" custScaleX="180142">
        <dgm:presLayoutVars>
          <dgm:chPref val="3"/>
        </dgm:presLayoutVars>
      </dgm:prSet>
      <dgm:spPr/>
    </dgm:pt>
    <dgm:pt modelId="{1DA43ECD-038D-472F-9613-DB888E6DEA9F}" type="pres">
      <dgm:prSet presAssocID="{769AC345-60A5-4A9F-AC0B-82CF830140EA}" presName="level3hierChild" presStyleCnt="0"/>
      <dgm:spPr/>
    </dgm:pt>
    <dgm:pt modelId="{74D0AA18-3ADA-4614-BF40-4D29A788CFE0}" type="pres">
      <dgm:prSet presAssocID="{2DCA5531-FDDB-4859-80A4-053F8603BC9C}" presName="conn2-1" presStyleLbl="parChTrans1D4" presStyleIdx="0" presStyleCnt="5"/>
      <dgm:spPr/>
    </dgm:pt>
    <dgm:pt modelId="{15DA29F1-C8A0-4129-AB5D-DDD6D414C718}" type="pres">
      <dgm:prSet presAssocID="{2DCA5531-FDDB-4859-80A4-053F8603BC9C}" presName="connTx" presStyleLbl="parChTrans1D4" presStyleIdx="0" presStyleCnt="5"/>
      <dgm:spPr/>
    </dgm:pt>
    <dgm:pt modelId="{05E7E27C-DEC7-44BF-9B78-472A178157A1}" type="pres">
      <dgm:prSet presAssocID="{26512182-BD24-40E7-80CE-2AB9AC186E3C}" presName="root2" presStyleCnt="0"/>
      <dgm:spPr/>
    </dgm:pt>
    <dgm:pt modelId="{5DB3D04F-DA7E-460F-B2C7-6C4AFC979973}" type="pres">
      <dgm:prSet presAssocID="{26512182-BD24-40E7-80CE-2AB9AC186E3C}" presName="LevelTwoTextNode" presStyleLbl="node4" presStyleIdx="0" presStyleCnt="5" custScaleX="256079">
        <dgm:presLayoutVars>
          <dgm:chPref val="3"/>
        </dgm:presLayoutVars>
      </dgm:prSet>
      <dgm:spPr/>
    </dgm:pt>
    <dgm:pt modelId="{09FBFEA1-D98D-4AB0-85A5-7AE5F3CD2C95}" type="pres">
      <dgm:prSet presAssocID="{26512182-BD24-40E7-80CE-2AB9AC186E3C}" presName="level3hierChild" presStyleCnt="0"/>
      <dgm:spPr/>
    </dgm:pt>
    <dgm:pt modelId="{8220D6FC-5E3D-4472-8C21-715EE4CB3CB8}" type="pres">
      <dgm:prSet presAssocID="{DAEF6E4B-F8FA-41F0-BDF9-75CBEC29D479}" presName="conn2-1" presStyleLbl="parChTrans1D4" presStyleIdx="1" presStyleCnt="5"/>
      <dgm:spPr/>
    </dgm:pt>
    <dgm:pt modelId="{1845CA40-8BEF-4389-BB8A-88872DAA1EF0}" type="pres">
      <dgm:prSet presAssocID="{DAEF6E4B-F8FA-41F0-BDF9-75CBEC29D479}" presName="connTx" presStyleLbl="parChTrans1D4" presStyleIdx="1" presStyleCnt="5"/>
      <dgm:spPr/>
    </dgm:pt>
    <dgm:pt modelId="{92B29E2D-4412-4EE0-945A-0746BEF390CD}" type="pres">
      <dgm:prSet presAssocID="{5E4887E4-E537-472A-A690-BFE05D866510}" presName="root2" presStyleCnt="0"/>
      <dgm:spPr/>
    </dgm:pt>
    <dgm:pt modelId="{48A51E26-3462-4043-B0D4-5D2F52716323}" type="pres">
      <dgm:prSet presAssocID="{5E4887E4-E537-472A-A690-BFE05D866510}" presName="LevelTwoTextNode" presStyleLbl="node4" presStyleIdx="1" presStyleCnt="5" custScaleX="256079">
        <dgm:presLayoutVars>
          <dgm:chPref val="3"/>
        </dgm:presLayoutVars>
      </dgm:prSet>
      <dgm:spPr/>
    </dgm:pt>
    <dgm:pt modelId="{819304D9-80F4-419B-BF67-6A13403B2210}" type="pres">
      <dgm:prSet presAssocID="{5E4887E4-E537-472A-A690-BFE05D866510}" presName="level3hierChild" presStyleCnt="0"/>
      <dgm:spPr/>
    </dgm:pt>
    <dgm:pt modelId="{C82BAFBD-8327-4FC2-A201-C2CEE222D945}" type="pres">
      <dgm:prSet presAssocID="{F5700EDF-2D4E-4140-A661-2F9C8E7477E6}" presName="conn2-1" presStyleLbl="parChTrans1D4" presStyleIdx="2" presStyleCnt="5"/>
      <dgm:spPr/>
    </dgm:pt>
    <dgm:pt modelId="{19D30040-6421-41D0-A153-EC33BA67C95F}" type="pres">
      <dgm:prSet presAssocID="{F5700EDF-2D4E-4140-A661-2F9C8E7477E6}" presName="connTx" presStyleLbl="parChTrans1D4" presStyleIdx="2" presStyleCnt="5"/>
      <dgm:spPr/>
    </dgm:pt>
    <dgm:pt modelId="{4CC1889F-8056-4E17-AD7F-F4AD16DC273C}" type="pres">
      <dgm:prSet presAssocID="{0E5ABC95-1B04-4915-AA70-7203B1D93906}" presName="root2" presStyleCnt="0"/>
      <dgm:spPr/>
    </dgm:pt>
    <dgm:pt modelId="{50F90C58-128A-4A41-A69E-DC02D41E75C0}" type="pres">
      <dgm:prSet presAssocID="{0E5ABC95-1B04-4915-AA70-7203B1D93906}" presName="LevelTwoTextNode" presStyleLbl="node4" presStyleIdx="2" presStyleCnt="5" custScaleX="256079">
        <dgm:presLayoutVars>
          <dgm:chPref val="3"/>
        </dgm:presLayoutVars>
      </dgm:prSet>
      <dgm:spPr/>
    </dgm:pt>
    <dgm:pt modelId="{E809022F-2683-4D39-8867-A8826D1CFEB0}" type="pres">
      <dgm:prSet presAssocID="{0E5ABC95-1B04-4915-AA70-7203B1D93906}" presName="level3hierChild" presStyleCnt="0"/>
      <dgm:spPr/>
    </dgm:pt>
    <dgm:pt modelId="{550EA71D-07E6-4AAA-8641-567E0DFB85FF}" type="pres">
      <dgm:prSet presAssocID="{46443C67-1B3E-4079-8160-35FAD14F8CED}" presName="conn2-1" presStyleLbl="parChTrans1D4" presStyleIdx="3" presStyleCnt="5"/>
      <dgm:spPr/>
    </dgm:pt>
    <dgm:pt modelId="{21F9629B-6F5C-4FFC-9403-4A1054B9F083}" type="pres">
      <dgm:prSet presAssocID="{46443C67-1B3E-4079-8160-35FAD14F8CED}" presName="connTx" presStyleLbl="parChTrans1D4" presStyleIdx="3" presStyleCnt="5"/>
      <dgm:spPr/>
    </dgm:pt>
    <dgm:pt modelId="{6C96F85D-DF9D-40BE-B249-CE2156943BA8}" type="pres">
      <dgm:prSet presAssocID="{93E19FC9-194C-4481-8FCD-32C9D0E4FC89}" presName="root2" presStyleCnt="0"/>
      <dgm:spPr/>
    </dgm:pt>
    <dgm:pt modelId="{1E356CA8-5AD5-41CE-8DB3-39553F916052}" type="pres">
      <dgm:prSet presAssocID="{93E19FC9-194C-4481-8FCD-32C9D0E4FC89}" presName="LevelTwoTextNode" presStyleLbl="node4" presStyleIdx="3" presStyleCnt="5" custScaleX="256079">
        <dgm:presLayoutVars>
          <dgm:chPref val="3"/>
        </dgm:presLayoutVars>
      </dgm:prSet>
      <dgm:spPr/>
    </dgm:pt>
    <dgm:pt modelId="{D9555CF3-21A7-4069-A36A-FE755672B185}" type="pres">
      <dgm:prSet presAssocID="{93E19FC9-194C-4481-8FCD-32C9D0E4FC89}" presName="level3hierChild" presStyleCnt="0"/>
      <dgm:spPr/>
    </dgm:pt>
    <dgm:pt modelId="{3FF42175-FE08-4EE8-8646-397EBF27E520}" type="pres">
      <dgm:prSet presAssocID="{DCAB6C45-5716-4CE2-8502-ED9A84922A1D}" presName="conn2-1" presStyleLbl="parChTrans1D3" presStyleIdx="2" presStyleCnt="3"/>
      <dgm:spPr/>
    </dgm:pt>
    <dgm:pt modelId="{22CE2473-928C-421C-A545-ABBC773324C4}" type="pres">
      <dgm:prSet presAssocID="{DCAB6C45-5716-4CE2-8502-ED9A84922A1D}" presName="connTx" presStyleLbl="parChTrans1D3" presStyleIdx="2" presStyleCnt="3"/>
      <dgm:spPr/>
    </dgm:pt>
    <dgm:pt modelId="{3202D734-A80C-4F7A-A5CB-D6DFA01D5AA6}" type="pres">
      <dgm:prSet presAssocID="{E8BFE477-B69D-4A1F-BFDF-534546E0975E}" presName="root2" presStyleCnt="0"/>
      <dgm:spPr/>
    </dgm:pt>
    <dgm:pt modelId="{DC23C3CE-4927-4AA2-BBAF-4B5ABD2D7A03}" type="pres">
      <dgm:prSet presAssocID="{E8BFE477-B69D-4A1F-BFDF-534546E0975E}" presName="LevelTwoTextNode" presStyleLbl="node3" presStyleIdx="2" presStyleCnt="3" custScaleX="180142">
        <dgm:presLayoutVars>
          <dgm:chPref val="3"/>
        </dgm:presLayoutVars>
      </dgm:prSet>
      <dgm:spPr/>
    </dgm:pt>
    <dgm:pt modelId="{A2B30BFC-A036-4957-AF84-6816E54E0C36}" type="pres">
      <dgm:prSet presAssocID="{E8BFE477-B69D-4A1F-BFDF-534546E0975E}" presName="level3hierChild" presStyleCnt="0"/>
      <dgm:spPr/>
    </dgm:pt>
    <dgm:pt modelId="{2BA07EE7-EF66-4B3D-9F9C-C824F45E2465}" type="pres">
      <dgm:prSet presAssocID="{AD8376DB-2E00-4FD9-A927-00E47EBE807F}" presName="conn2-1" presStyleLbl="parChTrans1D4" presStyleIdx="4" presStyleCnt="5"/>
      <dgm:spPr/>
    </dgm:pt>
    <dgm:pt modelId="{0BF61848-F92A-4F47-A1D5-951B385E4452}" type="pres">
      <dgm:prSet presAssocID="{AD8376DB-2E00-4FD9-A927-00E47EBE807F}" presName="connTx" presStyleLbl="parChTrans1D4" presStyleIdx="4" presStyleCnt="5"/>
      <dgm:spPr/>
    </dgm:pt>
    <dgm:pt modelId="{7DB36DCD-FE48-46BB-AE34-EEBCAFFB98C9}" type="pres">
      <dgm:prSet presAssocID="{F0EA2D8D-A4A7-44CD-8F88-4CC00F84A64E}" presName="root2" presStyleCnt="0"/>
      <dgm:spPr/>
    </dgm:pt>
    <dgm:pt modelId="{E4F422B8-FDA9-4683-944C-AAF2D7F52364}" type="pres">
      <dgm:prSet presAssocID="{F0EA2D8D-A4A7-44CD-8F88-4CC00F84A64E}" presName="LevelTwoTextNode" presStyleLbl="node4" presStyleIdx="4" presStyleCnt="5" custScaleX="254581">
        <dgm:presLayoutVars>
          <dgm:chPref val="3"/>
        </dgm:presLayoutVars>
      </dgm:prSet>
      <dgm:spPr/>
    </dgm:pt>
    <dgm:pt modelId="{55D857A6-2905-484A-96D9-480D1AC15E4E}" type="pres">
      <dgm:prSet presAssocID="{F0EA2D8D-A4A7-44CD-8F88-4CC00F84A64E}" presName="level3hierChild" presStyleCnt="0"/>
      <dgm:spPr/>
    </dgm:pt>
  </dgm:ptLst>
  <dgm:cxnLst>
    <dgm:cxn modelId="{748D2602-BAA8-493E-BACE-23F8709C58EF}" srcId="{769AC345-60A5-4A9F-AC0B-82CF830140EA}" destId="{0E5ABC95-1B04-4915-AA70-7203B1D93906}" srcOrd="2" destOrd="0" parTransId="{F5700EDF-2D4E-4140-A661-2F9C8E7477E6}" sibTransId="{0434287A-9D2D-4B9E-B745-E8F6685570A5}"/>
    <dgm:cxn modelId="{21843C02-96BC-4246-8322-25E342F88568}" type="presOf" srcId="{F0EA2D8D-A4A7-44CD-8F88-4CC00F84A64E}" destId="{E4F422B8-FDA9-4683-944C-AAF2D7F52364}" srcOrd="0" destOrd="0" presId="urn:microsoft.com/office/officeart/2005/8/layout/hierarchy2"/>
    <dgm:cxn modelId="{6253F804-43FC-403B-BA05-70BB073E39D2}" type="presOf" srcId="{0E5ABC95-1B04-4915-AA70-7203B1D93906}" destId="{50F90C58-128A-4A41-A69E-DC02D41E75C0}" srcOrd="0" destOrd="0" presId="urn:microsoft.com/office/officeart/2005/8/layout/hierarchy2"/>
    <dgm:cxn modelId="{30F46613-7322-4A77-A95B-1B3432CF98C5}" type="presOf" srcId="{DCAB6C45-5716-4CE2-8502-ED9A84922A1D}" destId="{22CE2473-928C-421C-A545-ABBC773324C4}" srcOrd="1" destOrd="0" presId="urn:microsoft.com/office/officeart/2005/8/layout/hierarchy2"/>
    <dgm:cxn modelId="{A72BD617-C555-49C8-BD51-CAD026C94F0D}" type="presOf" srcId="{DAEF6E4B-F8FA-41F0-BDF9-75CBEC29D479}" destId="{8220D6FC-5E3D-4472-8C21-715EE4CB3CB8}" srcOrd="0" destOrd="0" presId="urn:microsoft.com/office/officeart/2005/8/layout/hierarchy2"/>
    <dgm:cxn modelId="{3D104221-D4D9-4368-B729-00F5B607E36E}" type="presOf" srcId="{46443C67-1B3E-4079-8160-35FAD14F8CED}" destId="{21F9629B-6F5C-4FFC-9403-4A1054B9F083}" srcOrd="1" destOrd="0" presId="urn:microsoft.com/office/officeart/2005/8/layout/hierarchy2"/>
    <dgm:cxn modelId="{7425A427-90DA-4A28-B611-304A3A1878BB}" type="presOf" srcId="{DAEF6E4B-F8FA-41F0-BDF9-75CBEC29D479}" destId="{1845CA40-8BEF-4389-BB8A-88872DAA1EF0}" srcOrd="1" destOrd="0" presId="urn:microsoft.com/office/officeart/2005/8/layout/hierarchy2"/>
    <dgm:cxn modelId="{3B2BF428-02DC-4A17-B306-7BE1B2537401}" srcId="{8A292CA8-DD26-4C79-98D6-83FBCF6B2A42}" destId="{F779DF63-6B95-444A-A989-D1EB3878F362}" srcOrd="0" destOrd="0" parTransId="{B455D3D4-8D40-43B8-873F-B93E623A08A2}" sibTransId="{7B2AE76F-B2EE-4DEA-81FA-4F6FA0AFF333}"/>
    <dgm:cxn modelId="{2D83AC29-0094-4A18-B94F-C0E3C8763F63}" type="presOf" srcId="{DC738E54-C9CF-44E7-B15F-66D8B59F9AE7}" destId="{6116CA43-839B-41D2-A426-8727AEE3988C}" srcOrd="1" destOrd="0" presId="urn:microsoft.com/office/officeart/2005/8/layout/hierarchy2"/>
    <dgm:cxn modelId="{94DB292E-3B35-4288-9487-0946A75B8160}" srcId="{9EF1CAE3-88BA-4BD4-BBDA-FAEF500464AF}" destId="{7E784216-C613-4ABB-A602-468C5FB341E6}" srcOrd="0" destOrd="0" parTransId="{7DEA8757-B94F-48CF-9D43-4C788D3FFE8F}" sibTransId="{391F6A18-D8B8-441B-B5D3-84A20399FF15}"/>
    <dgm:cxn modelId="{DD852430-AC71-4ED9-81FC-B51EA2D222B0}" type="presOf" srcId="{9EF1CAE3-88BA-4BD4-BBDA-FAEF500464AF}" destId="{CE5A0F7D-259B-4B5F-80D3-4BF4B7254863}" srcOrd="0" destOrd="0" presId="urn:microsoft.com/office/officeart/2005/8/layout/hierarchy2"/>
    <dgm:cxn modelId="{BF927730-7E46-4024-BF6D-CEC5A50C1244}" type="presOf" srcId="{17510D24-B3AE-40F2-B3DA-E930F2D9A762}" destId="{BFB71E62-835B-4282-9DCB-532E0AF5B505}" srcOrd="0" destOrd="0" presId="urn:microsoft.com/office/officeart/2005/8/layout/hierarchy2"/>
    <dgm:cxn modelId="{66945E37-0259-44EB-9D76-72D84A0263EC}" type="presOf" srcId="{DC738E54-C9CF-44E7-B15F-66D8B59F9AE7}" destId="{E3EE5E66-3821-4C91-A84B-3B1BFFA6F207}" srcOrd="0" destOrd="0" presId="urn:microsoft.com/office/officeart/2005/8/layout/hierarchy2"/>
    <dgm:cxn modelId="{2F3F5F38-1DCB-487B-9658-4E7C39FB662C}" type="presOf" srcId="{8A292CA8-DD26-4C79-98D6-83FBCF6B2A42}" destId="{0F4BEBF5-535A-42F4-80AD-EB2BF3BB498F}" srcOrd="0" destOrd="0" presId="urn:microsoft.com/office/officeart/2005/8/layout/hierarchy2"/>
    <dgm:cxn modelId="{996A5839-4477-45CC-B649-60D3C5CDE52B}" type="presOf" srcId="{769AC345-60A5-4A9F-AC0B-82CF830140EA}" destId="{D1220AAD-F3BA-4D60-818E-7137DE667ACD}" srcOrd="0" destOrd="0" presId="urn:microsoft.com/office/officeart/2005/8/layout/hierarchy2"/>
    <dgm:cxn modelId="{B9DE0440-9945-4044-BBBF-9F00B73A0E0C}" type="presOf" srcId="{26512182-BD24-40E7-80CE-2AB9AC186E3C}" destId="{5DB3D04F-DA7E-460F-B2C7-6C4AFC979973}" srcOrd="0" destOrd="0" presId="urn:microsoft.com/office/officeart/2005/8/layout/hierarchy2"/>
    <dgm:cxn modelId="{E7BEAA5B-C6B6-4E43-AEC4-601E1808CF4A}" type="presOf" srcId="{7E784216-C613-4ABB-A602-468C5FB341E6}" destId="{634684F8-FE91-4D48-89F7-B19C7F6CE71F}" srcOrd="0" destOrd="0" presId="urn:microsoft.com/office/officeart/2005/8/layout/hierarchy2"/>
    <dgm:cxn modelId="{5C9B735E-F4B1-42C6-8AFB-F3F83C7D916B}" type="presOf" srcId="{46443C67-1B3E-4079-8160-35FAD14F8CED}" destId="{550EA71D-07E6-4AAA-8641-567E0DFB85FF}" srcOrd="0" destOrd="0" presId="urn:microsoft.com/office/officeart/2005/8/layout/hierarchy2"/>
    <dgm:cxn modelId="{909CA462-F318-46C2-86C0-E3411DEE53AF}" type="presOf" srcId="{7DEA8757-B94F-48CF-9D43-4C788D3FFE8F}" destId="{55932088-2C8D-4144-A39D-71C3D0B937C8}" srcOrd="0" destOrd="0" presId="urn:microsoft.com/office/officeart/2005/8/layout/hierarchy2"/>
    <dgm:cxn modelId="{5A050E6A-60FE-455F-817F-C9703E18253C}" type="presOf" srcId="{F5700EDF-2D4E-4140-A661-2F9C8E7477E6}" destId="{C82BAFBD-8327-4FC2-A201-C2CEE222D945}" srcOrd="0" destOrd="0" presId="urn:microsoft.com/office/officeart/2005/8/layout/hierarchy2"/>
    <dgm:cxn modelId="{E852614F-AFD2-4A6D-AC6E-1E1F0ACC4EE3}" type="presOf" srcId="{2DCA5531-FDDB-4859-80A4-053F8603BC9C}" destId="{74D0AA18-3ADA-4614-BF40-4D29A788CFE0}" srcOrd="0" destOrd="0" presId="urn:microsoft.com/office/officeart/2005/8/layout/hierarchy2"/>
    <dgm:cxn modelId="{83D4AD50-7AB3-494A-92D0-136F0D9CD587}" type="presOf" srcId="{F779DF63-6B95-444A-A989-D1EB3878F362}" destId="{3B8765B7-7CCB-40B3-B8F2-D6774AF2E057}" srcOrd="0" destOrd="0" presId="urn:microsoft.com/office/officeart/2005/8/layout/hierarchy2"/>
    <dgm:cxn modelId="{51960071-69EF-4DEF-B552-3929AC9038AA}" srcId="{769AC345-60A5-4A9F-AC0B-82CF830140EA}" destId="{5E4887E4-E537-472A-A690-BFE05D866510}" srcOrd="1" destOrd="0" parTransId="{DAEF6E4B-F8FA-41F0-BDF9-75CBEC29D479}" sibTransId="{2DBDA5E9-BC61-4FB2-8484-A01D2EE056B7}"/>
    <dgm:cxn modelId="{E7E8B359-7C8D-4370-80B5-C9C7EB044805}" type="presOf" srcId="{F9605922-A127-47A8-AA1F-827D81173F07}" destId="{5F2231D6-F766-4128-8714-2EBD6903613D}" srcOrd="0" destOrd="0" presId="urn:microsoft.com/office/officeart/2005/8/layout/hierarchy2"/>
    <dgm:cxn modelId="{B2176D7A-E666-4003-8BDA-594C93629D85}" srcId="{769AC345-60A5-4A9F-AC0B-82CF830140EA}" destId="{26512182-BD24-40E7-80CE-2AB9AC186E3C}" srcOrd="0" destOrd="0" parTransId="{2DCA5531-FDDB-4859-80A4-053F8603BC9C}" sibTransId="{93FB75CD-5C5A-4B29-A76E-4AE0CDF369E0}"/>
    <dgm:cxn modelId="{00B11686-B0D4-42A0-977A-185A61155457}" type="presOf" srcId="{E8BFE477-B69D-4A1F-BFDF-534546E0975E}" destId="{DC23C3CE-4927-4AA2-BBAF-4B5ABD2D7A03}" srcOrd="0" destOrd="0" presId="urn:microsoft.com/office/officeart/2005/8/layout/hierarchy2"/>
    <dgm:cxn modelId="{018B699D-5903-4A41-BAB2-F24BB28A29E1}" type="presOf" srcId="{DCAB6C45-5716-4CE2-8502-ED9A84922A1D}" destId="{3FF42175-FE08-4EE8-8646-397EBF27E520}" srcOrd="0" destOrd="0" presId="urn:microsoft.com/office/officeart/2005/8/layout/hierarchy2"/>
    <dgm:cxn modelId="{19B9309E-E4B1-4A32-A248-82780C9D6E0E}" type="presOf" srcId="{2DCA5531-FDDB-4859-80A4-053F8603BC9C}" destId="{15DA29F1-C8A0-4129-AB5D-DDD6D414C718}" srcOrd="1" destOrd="0" presId="urn:microsoft.com/office/officeart/2005/8/layout/hierarchy2"/>
    <dgm:cxn modelId="{33C10CA3-39FB-438C-81FE-EBED71A511D3}" srcId="{F779DF63-6B95-444A-A989-D1EB3878F362}" destId="{9EF1CAE3-88BA-4BD4-BBDA-FAEF500464AF}" srcOrd="0" destOrd="0" parTransId="{40D8327C-E159-48EE-8670-AB0A37C40435}" sibTransId="{502D8AEF-48E4-4AC6-ABF4-55704085C65F}"/>
    <dgm:cxn modelId="{70A30FA6-D6A9-4630-9FD4-4E78F6AEB816}" type="presOf" srcId="{17510D24-B3AE-40F2-B3DA-E930F2D9A762}" destId="{BA023997-5FD5-4AD2-95D1-5340E834E092}" srcOrd="1" destOrd="0" presId="urn:microsoft.com/office/officeart/2005/8/layout/hierarchy2"/>
    <dgm:cxn modelId="{AB8D1FCC-E8DB-4F82-B5ED-AD220DA03C51}" type="presOf" srcId="{5E4887E4-E537-472A-A690-BFE05D866510}" destId="{48A51E26-3462-4043-B0D4-5D2F52716323}" srcOrd="0" destOrd="0" presId="urn:microsoft.com/office/officeart/2005/8/layout/hierarchy2"/>
    <dgm:cxn modelId="{E2E6B9CD-A368-4C7C-A074-7000CEBC180B}" srcId="{F9605922-A127-47A8-AA1F-827D81173F07}" destId="{769AC345-60A5-4A9F-AC0B-82CF830140EA}" srcOrd="0" destOrd="0" parTransId="{DC738E54-C9CF-44E7-B15F-66D8B59F9AE7}" sibTransId="{77094524-CD08-4178-A6B4-536014CA8495}"/>
    <dgm:cxn modelId="{D44905D0-E9B6-448B-B4E5-AC51B9902C3C}" type="presOf" srcId="{AD8376DB-2E00-4FD9-A927-00E47EBE807F}" destId="{0BF61848-F92A-4F47-A1D5-951B385E4452}" srcOrd="1" destOrd="0" presId="urn:microsoft.com/office/officeart/2005/8/layout/hierarchy2"/>
    <dgm:cxn modelId="{D2C98ADA-77B6-4E1A-B613-5425CE9A9B01}" srcId="{769AC345-60A5-4A9F-AC0B-82CF830140EA}" destId="{93E19FC9-194C-4481-8FCD-32C9D0E4FC89}" srcOrd="3" destOrd="0" parTransId="{46443C67-1B3E-4079-8160-35FAD14F8CED}" sibTransId="{0D24906D-CA3C-4331-BDA4-101CE194F54D}"/>
    <dgm:cxn modelId="{B597DCDD-CE67-4BF0-BD77-B233A293BC65}" type="presOf" srcId="{AD8376DB-2E00-4FD9-A927-00E47EBE807F}" destId="{2BA07EE7-EF66-4B3D-9F9C-C824F45E2465}" srcOrd="0" destOrd="0" presId="urn:microsoft.com/office/officeart/2005/8/layout/hierarchy2"/>
    <dgm:cxn modelId="{C784E6DF-3475-4689-953D-6761B047B0F9}" srcId="{E8BFE477-B69D-4A1F-BFDF-534546E0975E}" destId="{F0EA2D8D-A4A7-44CD-8F88-4CC00F84A64E}" srcOrd="0" destOrd="0" parTransId="{AD8376DB-2E00-4FD9-A927-00E47EBE807F}" sibTransId="{84E23B4E-1292-46BC-8BFC-C96514FFD29E}"/>
    <dgm:cxn modelId="{F291B7E6-2A05-46A7-82D1-021DAF66AF9D}" type="presOf" srcId="{7DEA8757-B94F-48CF-9D43-4C788D3FFE8F}" destId="{69C24927-F7B3-4252-8F6F-95F71714A7DC}" srcOrd="1" destOrd="0" presId="urn:microsoft.com/office/officeart/2005/8/layout/hierarchy2"/>
    <dgm:cxn modelId="{598CF8EA-4F10-4D8B-BFF3-BA12281D89D9}" type="presOf" srcId="{93E19FC9-194C-4481-8FCD-32C9D0E4FC89}" destId="{1E356CA8-5AD5-41CE-8DB3-39553F916052}" srcOrd="0" destOrd="0" presId="urn:microsoft.com/office/officeart/2005/8/layout/hierarchy2"/>
    <dgm:cxn modelId="{AEED33EC-9A68-4F97-841F-149797050747}" type="presOf" srcId="{F5700EDF-2D4E-4140-A661-2F9C8E7477E6}" destId="{19D30040-6421-41D0-A153-EC33BA67C95F}" srcOrd="1" destOrd="0" presId="urn:microsoft.com/office/officeart/2005/8/layout/hierarchy2"/>
    <dgm:cxn modelId="{4007CDED-0B77-4A07-BAE2-E4331D69D8D2}" type="presOf" srcId="{40D8327C-E159-48EE-8670-AB0A37C40435}" destId="{FBBBD61F-0541-42CD-A1A1-CE4B8319A596}" srcOrd="1" destOrd="0" presId="urn:microsoft.com/office/officeart/2005/8/layout/hierarchy2"/>
    <dgm:cxn modelId="{1B7EFFF7-228D-4D8E-8CF3-4F325CB60F14}" type="presOf" srcId="{40D8327C-E159-48EE-8670-AB0A37C40435}" destId="{8CE6FB9C-6A2B-47E8-9538-3B76CD9A7C2F}" srcOrd="0" destOrd="0" presId="urn:microsoft.com/office/officeart/2005/8/layout/hierarchy2"/>
    <dgm:cxn modelId="{12123BFA-AE5C-4F68-8167-1D53E88433D4}" srcId="{F9605922-A127-47A8-AA1F-827D81173F07}" destId="{E8BFE477-B69D-4A1F-BFDF-534546E0975E}" srcOrd="1" destOrd="0" parTransId="{DCAB6C45-5716-4CE2-8502-ED9A84922A1D}" sibTransId="{EF72975C-AE32-475A-851F-611C58DB96BF}"/>
    <dgm:cxn modelId="{35B700FE-4FE8-46FC-8169-0238DB3AA053}" srcId="{F779DF63-6B95-444A-A989-D1EB3878F362}" destId="{F9605922-A127-47A8-AA1F-827D81173F07}" srcOrd="1" destOrd="0" parTransId="{17510D24-B3AE-40F2-B3DA-E930F2D9A762}" sibTransId="{D2970588-24AE-48EC-9EB0-62B362E5F396}"/>
    <dgm:cxn modelId="{A7BD1C09-CA1B-41C0-9112-CF9FD039AB82}" type="presParOf" srcId="{0F4BEBF5-535A-42F4-80AD-EB2BF3BB498F}" destId="{FE869692-F42A-4297-9B2C-3565B0375CEE}" srcOrd="0" destOrd="0" presId="urn:microsoft.com/office/officeart/2005/8/layout/hierarchy2"/>
    <dgm:cxn modelId="{47A37AD8-46ED-4E7F-9348-932A1D8567E7}" type="presParOf" srcId="{FE869692-F42A-4297-9B2C-3565B0375CEE}" destId="{3B8765B7-7CCB-40B3-B8F2-D6774AF2E057}" srcOrd="0" destOrd="0" presId="urn:microsoft.com/office/officeart/2005/8/layout/hierarchy2"/>
    <dgm:cxn modelId="{D5BA31F2-71A4-4041-ADEF-1FF4BEC7CB85}" type="presParOf" srcId="{FE869692-F42A-4297-9B2C-3565B0375CEE}" destId="{BC429E60-0697-40F4-96F9-0738C02E7CC0}" srcOrd="1" destOrd="0" presId="urn:microsoft.com/office/officeart/2005/8/layout/hierarchy2"/>
    <dgm:cxn modelId="{05D15FF9-2E22-4060-A953-85162197F56C}" type="presParOf" srcId="{BC429E60-0697-40F4-96F9-0738C02E7CC0}" destId="{8CE6FB9C-6A2B-47E8-9538-3B76CD9A7C2F}" srcOrd="0" destOrd="0" presId="urn:microsoft.com/office/officeart/2005/8/layout/hierarchy2"/>
    <dgm:cxn modelId="{D1B84F1A-B0A5-4DE4-9253-B2B2262850BD}" type="presParOf" srcId="{8CE6FB9C-6A2B-47E8-9538-3B76CD9A7C2F}" destId="{FBBBD61F-0541-42CD-A1A1-CE4B8319A596}" srcOrd="0" destOrd="0" presId="urn:microsoft.com/office/officeart/2005/8/layout/hierarchy2"/>
    <dgm:cxn modelId="{F8EB0584-7CB5-4707-8F71-99552CAF339D}" type="presParOf" srcId="{BC429E60-0697-40F4-96F9-0738C02E7CC0}" destId="{2E241F04-0110-4050-853D-B4771A7DF21B}" srcOrd="1" destOrd="0" presId="urn:microsoft.com/office/officeart/2005/8/layout/hierarchy2"/>
    <dgm:cxn modelId="{D5239A4F-74A0-44FB-827E-CA7FECABF91F}" type="presParOf" srcId="{2E241F04-0110-4050-853D-B4771A7DF21B}" destId="{CE5A0F7D-259B-4B5F-80D3-4BF4B7254863}" srcOrd="0" destOrd="0" presId="urn:microsoft.com/office/officeart/2005/8/layout/hierarchy2"/>
    <dgm:cxn modelId="{F8DC98BC-B59B-4E18-8695-4FDC19606A8B}" type="presParOf" srcId="{2E241F04-0110-4050-853D-B4771A7DF21B}" destId="{BD153C3A-3995-4134-8FF5-9763A100DA0B}" srcOrd="1" destOrd="0" presId="urn:microsoft.com/office/officeart/2005/8/layout/hierarchy2"/>
    <dgm:cxn modelId="{BA6A5B42-43C3-4597-B954-AFD1327DDCF1}" type="presParOf" srcId="{BD153C3A-3995-4134-8FF5-9763A100DA0B}" destId="{55932088-2C8D-4144-A39D-71C3D0B937C8}" srcOrd="0" destOrd="0" presId="urn:microsoft.com/office/officeart/2005/8/layout/hierarchy2"/>
    <dgm:cxn modelId="{F486F7C9-D5E3-44A7-9B22-E61360A9A90C}" type="presParOf" srcId="{55932088-2C8D-4144-A39D-71C3D0B937C8}" destId="{69C24927-F7B3-4252-8F6F-95F71714A7DC}" srcOrd="0" destOrd="0" presId="urn:microsoft.com/office/officeart/2005/8/layout/hierarchy2"/>
    <dgm:cxn modelId="{02EEC616-75F9-4429-85A5-E19BD38EE076}" type="presParOf" srcId="{BD153C3A-3995-4134-8FF5-9763A100DA0B}" destId="{DBE5DB9E-2259-4020-8582-73772781CBE1}" srcOrd="1" destOrd="0" presId="urn:microsoft.com/office/officeart/2005/8/layout/hierarchy2"/>
    <dgm:cxn modelId="{93D49DA8-C715-4125-A447-561F41ABC805}" type="presParOf" srcId="{DBE5DB9E-2259-4020-8582-73772781CBE1}" destId="{634684F8-FE91-4D48-89F7-B19C7F6CE71F}" srcOrd="0" destOrd="0" presId="urn:microsoft.com/office/officeart/2005/8/layout/hierarchy2"/>
    <dgm:cxn modelId="{40497661-362C-40D1-9652-A5D4E1B26414}" type="presParOf" srcId="{DBE5DB9E-2259-4020-8582-73772781CBE1}" destId="{E55DB0C0-CAE0-4C74-A013-15369E64C169}" srcOrd="1" destOrd="0" presId="urn:microsoft.com/office/officeart/2005/8/layout/hierarchy2"/>
    <dgm:cxn modelId="{E092F4B0-F199-46F1-BB4C-3DD63BD8271D}" type="presParOf" srcId="{BC429E60-0697-40F4-96F9-0738C02E7CC0}" destId="{BFB71E62-835B-4282-9DCB-532E0AF5B505}" srcOrd="2" destOrd="0" presId="urn:microsoft.com/office/officeart/2005/8/layout/hierarchy2"/>
    <dgm:cxn modelId="{8517C6CD-524F-476D-9795-772E4CBAEB45}" type="presParOf" srcId="{BFB71E62-835B-4282-9DCB-532E0AF5B505}" destId="{BA023997-5FD5-4AD2-95D1-5340E834E092}" srcOrd="0" destOrd="0" presId="urn:microsoft.com/office/officeart/2005/8/layout/hierarchy2"/>
    <dgm:cxn modelId="{462524F5-5DD1-4B92-8872-17C73CD5B1DD}" type="presParOf" srcId="{BC429E60-0697-40F4-96F9-0738C02E7CC0}" destId="{39F6B73C-E96C-48B9-9E1C-9A97E15C5430}" srcOrd="3" destOrd="0" presId="urn:microsoft.com/office/officeart/2005/8/layout/hierarchy2"/>
    <dgm:cxn modelId="{217FE6EE-3C4D-4C32-AE85-E5FF7BFA97E6}" type="presParOf" srcId="{39F6B73C-E96C-48B9-9E1C-9A97E15C5430}" destId="{5F2231D6-F766-4128-8714-2EBD6903613D}" srcOrd="0" destOrd="0" presId="urn:microsoft.com/office/officeart/2005/8/layout/hierarchy2"/>
    <dgm:cxn modelId="{AC3B3E5C-184D-4053-9674-82C9AEB4A8E0}" type="presParOf" srcId="{39F6B73C-E96C-48B9-9E1C-9A97E15C5430}" destId="{55645578-AF5F-4AA7-BCEE-97FA56C6271D}" srcOrd="1" destOrd="0" presId="urn:microsoft.com/office/officeart/2005/8/layout/hierarchy2"/>
    <dgm:cxn modelId="{BDF4D64C-DBCF-4ED3-8AB0-51172621B8CC}" type="presParOf" srcId="{55645578-AF5F-4AA7-BCEE-97FA56C6271D}" destId="{E3EE5E66-3821-4C91-A84B-3B1BFFA6F207}" srcOrd="0" destOrd="0" presId="urn:microsoft.com/office/officeart/2005/8/layout/hierarchy2"/>
    <dgm:cxn modelId="{D94A102A-67AE-4B10-9DAA-4ADB4782D839}" type="presParOf" srcId="{E3EE5E66-3821-4C91-A84B-3B1BFFA6F207}" destId="{6116CA43-839B-41D2-A426-8727AEE3988C}" srcOrd="0" destOrd="0" presId="urn:microsoft.com/office/officeart/2005/8/layout/hierarchy2"/>
    <dgm:cxn modelId="{05A53A10-B1F0-4672-B66E-010BA6447E15}" type="presParOf" srcId="{55645578-AF5F-4AA7-BCEE-97FA56C6271D}" destId="{98FE16D1-78D2-4A01-9D88-4EF184A071DD}" srcOrd="1" destOrd="0" presId="urn:microsoft.com/office/officeart/2005/8/layout/hierarchy2"/>
    <dgm:cxn modelId="{91642234-43D9-4197-9723-99B1751485F3}" type="presParOf" srcId="{98FE16D1-78D2-4A01-9D88-4EF184A071DD}" destId="{D1220AAD-F3BA-4D60-818E-7137DE667ACD}" srcOrd="0" destOrd="0" presId="urn:microsoft.com/office/officeart/2005/8/layout/hierarchy2"/>
    <dgm:cxn modelId="{0B411D4A-4029-4E70-90D1-117321B80773}" type="presParOf" srcId="{98FE16D1-78D2-4A01-9D88-4EF184A071DD}" destId="{1DA43ECD-038D-472F-9613-DB888E6DEA9F}" srcOrd="1" destOrd="0" presId="urn:microsoft.com/office/officeart/2005/8/layout/hierarchy2"/>
    <dgm:cxn modelId="{F18BCB49-03E2-4660-B276-642963E4CAAD}" type="presParOf" srcId="{1DA43ECD-038D-472F-9613-DB888E6DEA9F}" destId="{74D0AA18-3ADA-4614-BF40-4D29A788CFE0}" srcOrd="0" destOrd="0" presId="urn:microsoft.com/office/officeart/2005/8/layout/hierarchy2"/>
    <dgm:cxn modelId="{685F9F66-5F95-4BA1-B2EB-F665678611F0}" type="presParOf" srcId="{74D0AA18-3ADA-4614-BF40-4D29A788CFE0}" destId="{15DA29F1-C8A0-4129-AB5D-DDD6D414C718}" srcOrd="0" destOrd="0" presId="urn:microsoft.com/office/officeart/2005/8/layout/hierarchy2"/>
    <dgm:cxn modelId="{342BE4E4-2137-4120-8F7A-7FBA1A404E12}" type="presParOf" srcId="{1DA43ECD-038D-472F-9613-DB888E6DEA9F}" destId="{05E7E27C-DEC7-44BF-9B78-472A178157A1}" srcOrd="1" destOrd="0" presId="urn:microsoft.com/office/officeart/2005/8/layout/hierarchy2"/>
    <dgm:cxn modelId="{97776D31-9356-4F6B-B136-A03F0591490A}" type="presParOf" srcId="{05E7E27C-DEC7-44BF-9B78-472A178157A1}" destId="{5DB3D04F-DA7E-460F-B2C7-6C4AFC979973}" srcOrd="0" destOrd="0" presId="urn:microsoft.com/office/officeart/2005/8/layout/hierarchy2"/>
    <dgm:cxn modelId="{E4659F3F-0BCF-41C3-AC5D-88F41AFA8668}" type="presParOf" srcId="{05E7E27C-DEC7-44BF-9B78-472A178157A1}" destId="{09FBFEA1-D98D-4AB0-85A5-7AE5F3CD2C95}" srcOrd="1" destOrd="0" presId="urn:microsoft.com/office/officeart/2005/8/layout/hierarchy2"/>
    <dgm:cxn modelId="{3F4C7ED9-0491-404A-B007-5771460D03E7}" type="presParOf" srcId="{1DA43ECD-038D-472F-9613-DB888E6DEA9F}" destId="{8220D6FC-5E3D-4472-8C21-715EE4CB3CB8}" srcOrd="2" destOrd="0" presId="urn:microsoft.com/office/officeart/2005/8/layout/hierarchy2"/>
    <dgm:cxn modelId="{989258BA-76C3-4284-9B70-044B7E52B372}" type="presParOf" srcId="{8220D6FC-5E3D-4472-8C21-715EE4CB3CB8}" destId="{1845CA40-8BEF-4389-BB8A-88872DAA1EF0}" srcOrd="0" destOrd="0" presId="urn:microsoft.com/office/officeart/2005/8/layout/hierarchy2"/>
    <dgm:cxn modelId="{0656E8D8-D339-4B0A-9584-C1191A668731}" type="presParOf" srcId="{1DA43ECD-038D-472F-9613-DB888E6DEA9F}" destId="{92B29E2D-4412-4EE0-945A-0746BEF390CD}" srcOrd="3" destOrd="0" presId="urn:microsoft.com/office/officeart/2005/8/layout/hierarchy2"/>
    <dgm:cxn modelId="{A6157193-09CE-4BE3-AEAB-360A3D3397B3}" type="presParOf" srcId="{92B29E2D-4412-4EE0-945A-0746BEF390CD}" destId="{48A51E26-3462-4043-B0D4-5D2F52716323}" srcOrd="0" destOrd="0" presId="urn:microsoft.com/office/officeart/2005/8/layout/hierarchy2"/>
    <dgm:cxn modelId="{7997A8EA-5EA2-422A-BC10-9F68AD6454F0}" type="presParOf" srcId="{92B29E2D-4412-4EE0-945A-0746BEF390CD}" destId="{819304D9-80F4-419B-BF67-6A13403B2210}" srcOrd="1" destOrd="0" presId="urn:microsoft.com/office/officeart/2005/8/layout/hierarchy2"/>
    <dgm:cxn modelId="{3F8526B5-3DF0-4AD5-B310-B73254BF091B}" type="presParOf" srcId="{1DA43ECD-038D-472F-9613-DB888E6DEA9F}" destId="{C82BAFBD-8327-4FC2-A201-C2CEE222D945}" srcOrd="4" destOrd="0" presId="urn:microsoft.com/office/officeart/2005/8/layout/hierarchy2"/>
    <dgm:cxn modelId="{C6411A87-899A-4D1D-99F4-BA5B1E59A3F1}" type="presParOf" srcId="{C82BAFBD-8327-4FC2-A201-C2CEE222D945}" destId="{19D30040-6421-41D0-A153-EC33BA67C95F}" srcOrd="0" destOrd="0" presId="urn:microsoft.com/office/officeart/2005/8/layout/hierarchy2"/>
    <dgm:cxn modelId="{6CCBD6F9-3044-4EC7-9A13-F48A51375F9E}" type="presParOf" srcId="{1DA43ECD-038D-472F-9613-DB888E6DEA9F}" destId="{4CC1889F-8056-4E17-AD7F-F4AD16DC273C}" srcOrd="5" destOrd="0" presId="urn:microsoft.com/office/officeart/2005/8/layout/hierarchy2"/>
    <dgm:cxn modelId="{B0238D0D-EE6F-4C1D-BB8F-A876BD738E03}" type="presParOf" srcId="{4CC1889F-8056-4E17-AD7F-F4AD16DC273C}" destId="{50F90C58-128A-4A41-A69E-DC02D41E75C0}" srcOrd="0" destOrd="0" presId="urn:microsoft.com/office/officeart/2005/8/layout/hierarchy2"/>
    <dgm:cxn modelId="{F256E99F-46E3-4A0D-BF7D-12A2D6A9D537}" type="presParOf" srcId="{4CC1889F-8056-4E17-AD7F-F4AD16DC273C}" destId="{E809022F-2683-4D39-8867-A8826D1CFEB0}" srcOrd="1" destOrd="0" presId="urn:microsoft.com/office/officeart/2005/8/layout/hierarchy2"/>
    <dgm:cxn modelId="{8EFE2A83-C5FB-43F4-B3F4-3628030C8DD5}" type="presParOf" srcId="{1DA43ECD-038D-472F-9613-DB888E6DEA9F}" destId="{550EA71D-07E6-4AAA-8641-567E0DFB85FF}" srcOrd="6" destOrd="0" presId="urn:microsoft.com/office/officeart/2005/8/layout/hierarchy2"/>
    <dgm:cxn modelId="{81FADB0D-B1C5-4A99-BF27-16424D4E3704}" type="presParOf" srcId="{550EA71D-07E6-4AAA-8641-567E0DFB85FF}" destId="{21F9629B-6F5C-4FFC-9403-4A1054B9F083}" srcOrd="0" destOrd="0" presId="urn:microsoft.com/office/officeart/2005/8/layout/hierarchy2"/>
    <dgm:cxn modelId="{4DC7B091-A6C5-47BF-AF48-57305356F3B8}" type="presParOf" srcId="{1DA43ECD-038D-472F-9613-DB888E6DEA9F}" destId="{6C96F85D-DF9D-40BE-B249-CE2156943BA8}" srcOrd="7" destOrd="0" presId="urn:microsoft.com/office/officeart/2005/8/layout/hierarchy2"/>
    <dgm:cxn modelId="{0DA4F9F2-EEA7-4D1A-B169-EB3A8682780A}" type="presParOf" srcId="{6C96F85D-DF9D-40BE-B249-CE2156943BA8}" destId="{1E356CA8-5AD5-41CE-8DB3-39553F916052}" srcOrd="0" destOrd="0" presId="urn:microsoft.com/office/officeart/2005/8/layout/hierarchy2"/>
    <dgm:cxn modelId="{CE624E68-E6BC-4D1E-B4AA-19C699A5C294}" type="presParOf" srcId="{6C96F85D-DF9D-40BE-B249-CE2156943BA8}" destId="{D9555CF3-21A7-4069-A36A-FE755672B185}" srcOrd="1" destOrd="0" presId="urn:microsoft.com/office/officeart/2005/8/layout/hierarchy2"/>
    <dgm:cxn modelId="{C01C69D3-92D6-44C5-B6C2-74CED51CEAAF}" type="presParOf" srcId="{55645578-AF5F-4AA7-BCEE-97FA56C6271D}" destId="{3FF42175-FE08-4EE8-8646-397EBF27E520}" srcOrd="2" destOrd="0" presId="urn:microsoft.com/office/officeart/2005/8/layout/hierarchy2"/>
    <dgm:cxn modelId="{02B9F40B-93FA-4280-BA40-F7A34B98FD85}" type="presParOf" srcId="{3FF42175-FE08-4EE8-8646-397EBF27E520}" destId="{22CE2473-928C-421C-A545-ABBC773324C4}" srcOrd="0" destOrd="0" presId="urn:microsoft.com/office/officeart/2005/8/layout/hierarchy2"/>
    <dgm:cxn modelId="{0CA7974A-DA4F-4C01-AD50-0AD4EA17D95E}" type="presParOf" srcId="{55645578-AF5F-4AA7-BCEE-97FA56C6271D}" destId="{3202D734-A80C-4F7A-A5CB-D6DFA01D5AA6}" srcOrd="3" destOrd="0" presId="urn:microsoft.com/office/officeart/2005/8/layout/hierarchy2"/>
    <dgm:cxn modelId="{4DF8ADF3-869C-4599-B2BF-36B59E21741B}" type="presParOf" srcId="{3202D734-A80C-4F7A-A5CB-D6DFA01D5AA6}" destId="{DC23C3CE-4927-4AA2-BBAF-4B5ABD2D7A03}" srcOrd="0" destOrd="0" presId="urn:microsoft.com/office/officeart/2005/8/layout/hierarchy2"/>
    <dgm:cxn modelId="{6F804588-D47D-445D-A7DD-5F88FDF61282}" type="presParOf" srcId="{3202D734-A80C-4F7A-A5CB-D6DFA01D5AA6}" destId="{A2B30BFC-A036-4957-AF84-6816E54E0C36}" srcOrd="1" destOrd="0" presId="urn:microsoft.com/office/officeart/2005/8/layout/hierarchy2"/>
    <dgm:cxn modelId="{15589168-DF5F-42A0-9B2B-A13B7F2AB9DE}" type="presParOf" srcId="{A2B30BFC-A036-4957-AF84-6816E54E0C36}" destId="{2BA07EE7-EF66-4B3D-9F9C-C824F45E2465}" srcOrd="0" destOrd="0" presId="urn:microsoft.com/office/officeart/2005/8/layout/hierarchy2"/>
    <dgm:cxn modelId="{1D89AFC5-407C-4E53-847B-6D5D1FB2568E}" type="presParOf" srcId="{2BA07EE7-EF66-4B3D-9F9C-C824F45E2465}" destId="{0BF61848-F92A-4F47-A1D5-951B385E4452}" srcOrd="0" destOrd="0" presId="urn:microsoft.com/office/officeart/2005/8/layout/hierarchy2"/>
    <dgm:cxn modelId="{21EA47AA-4E20-4650-A508-3306CDC7B7B7}" type="presParOf" srcId="{A2B30BFC-A036-4957-AF84-6816E54E0C36}" destId="{7DB36DCD-FE48-46BB-AE34-EEBCAFFB98C9}" srcOrd="1" destOrd="0" presId="urn:microsoft.com/office/officeart/2005/8/layout/hierarchy2"/>
    <dgm:cxn modelId="{FC92C991-C42A-4B10-986B-59857E5D0E2E}" type="presParOf" srcId="{7DB36DCD-FE48-46BB-AE34-EEBCAFFB98C9}" destId="{E4F422B8-FDA9-4683-944C-AAF2D7F52364}" srcOrd="0" destOrd="0" presId="urn:microsoft.com/office/officeart/2005/8/layout/hierarchy2"/>
    <dgm:cxn modelId="{41370C62-983D-465A-B897-9C201AA1803F}" type="presParOf" srcId="{7DB36DCD-FE48-46BB-AE34-EEBCAFFB98C9}" destId="{55D857A6-2905-484A-96D9-480D1AC15E4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21434A-B44C-4961-BC28-F15C4EB6D6E4}" type="doc">
      <dgm:prSet loTypeId="urn:microsoft.com/office/officeart/2005/8/layout/process1" loCatId="process" qsTypeId="urn:microsoft.com/office/officeart/2005/8/quickstyle/simple1#1" qsCatId="simple" csTypeId="urn:microsoft.com/office/officeart/2005/8/colors/accent1_2#1" csCatId="accent1" phldr="1"/>
      <dgm:spPr/>
    </dgm:pt>
    <dgm:pt modelId="{E90012B2-BB48-4B31-8370-DA654B8A64A8}">
      <dgm:prSet phldrT="[文本]" custT="1"/>
      <dgm:spPr/>
      <dgm:t>
        <a:bodyPr/>
        <a:lstStyle/>
        <a:p>
          <a:r>
            <a:rPr lang="zh-CN" altLang="en-US" sz="2000" dirty="0"/>
            <a:t>确定评估目标</a:t>
          </a:r>
        </a:p>
      </dgm:t>
    </dgm:pt>
    <dgm:pt modelId="{B971725E-0C71-4284-A6B7-0A5CC30C5C5E}" cxnId="{983194B9-5EB9-4533-BA6A-E3A164E5B5AF}" type="parTrans">
      <dgm:prSet/>
      <dgm:spPr/>
      <dgm:t>
        <a:bodyPr/>
        <a:lstStyle/>
        <a:p>
          <a:endParaRPr lang="zh-CN" altLang="en-US"/>
        </a:p>
      </dgm:t>
    </dgm:pt>
    <dgm:pt modelId="{1BDB96D3-CF32-4E75-8EF2-1D788F4E36A1}" cxnId="{983194B9-5EB9-4533-BA6A-E3A164E5B5AF}" type="sibTrans">
      <dgm:prSet/>
      <dgm:spPr/>
      <dgm:t>
        <a:bodyPr/>
        <a:lstStyle/>
        <a:p>
          <a:endParaRPr lang="zh-CN" altLang="en-US"/>
        </a:p>
      </dgm:t>
    </dgm:pt>
    <dgm:pt modelId="{68F70FA7-5BF7-432A-8EC2-30BAE19B1E11}">
      <dgm:prSet phldrT="[文本]" custT="1"/>
      <dgm:spPr/>
      <dgm:t>
        <a:bodyPr/>
        <a:lstStyle/>
        <a:p>
          <a:r>
            <a:rPr lang="zh-CN" altLang="en-US" sz="2000" dirty="0"/>
            <a:t>选择评估方法</a:t>
          </a:r>
        </a:p>
      </dgm:t>
    </dgm:pt>
    <dgm:pt modelId="{BD6CDB49-42E9-49C7-B5AB-61B62DFA0B6A}" cxnId="{131732A4-2138-4B78-9B20-6F97F868A00C}" type="parTrans">
      <dgm:prSet/>
      <dgm:spPr/>
      <dgm:t>
        <a:bodyPr/>
        <a:lstStyle/>
        <a:p>
          <a:endParaRPr lang="zh-CN" altLang="en-US"/>
        </a:p>
      </dgm:t>
    </dgm:pt>
    <dgm:pt modelId="{C93B46E2-7F36-4DEB-9600-F77F2935121C}" cxnId="{131732A4-2138-4B78-9B20-6F97F868A00C}" type="sibTrans">
      <dgm:prSet/>
      <dgm:spPr/>
      <dgm:t>
        <a:bodyPr/>
        <a:lstStyle/>
        <a:p>
          <a:endParaRPr lang="zh-CN" altLang="en-US"/>
        </a:p>
      </dgm:t>
    </dgm:pt>
    <dgm:pt modelId="{EE55E202-93E8-43FE-A8B3-587F42BDCA9E}">
      <dgm:prSet phldrT="[文本]" custT="1"/>
      <dgm:spPr/>
      <dgm:t>
        <a:bodyPr/>
        <a:lstStyle/>
        <a:p>
          <a:r>
            <a:rPr lang="zh-CN" altLang="en-US" sz="2000" dirty="0"/>
            <a:t>收集分析数据</a:t>
          </a:r>
        </a:p>
      </dgm:t>
    </dgm:pt>
    <dgm:pt modelId="{19894AC0-D386-4DB9-8D76-0FCF713305C0}" cxnId="{2AA44FD9-BD2D-4433-99A1-7A28209D077C}" type="parTrans">
      <dgm:prSet/>
      <dgm:spPr/>
      <dgm:t>
        <a:bodyPr/>
        <a:lstStyle/>
        <a:p>
          <a:endParaRPr lang="zh-CN" altLang="en-US"/>
        </a:p>
      </dgm:t>
    </dgm:pt>
    <dgm:pt modelId="{F885744B-2410-4089-B85C-770BED1A1DD0}" cxnId="{2AA44FD9-BD2D-4433-99A1-7A28209D077C}" type="sibTrans">
      <dgm:prSet/>
      <dgm:spPr/>
      <dgm:t>
        <a:bodyPr/>
        <a:lstStyle/>
        <a:p>
          <a:endParaRPr lang="zh-CN" altLang="en-US"/>
        </a:p>
      </dgm:t>
    </dgm:pt>
    <dgm:pt modelId="{DB8C4391-0D26-4702-8698-6D69EAD28E48}">
      <dgm:prSet custT="1"/>
      <dgm:spPr/>
      <dgm:t>
        <a:bodyPr/>
        <a:lstStyle/>
        <a:p>
          <a:r>
            <a:rPr lang="zh-CN" altLang="en-US" sz="2000" dirty="0"/>
            <a:t>得出评估结果</a:t>
          </a:r>
        </a:p>
      </dgm:t>
    </dgm:pt>
    <dgm:pt modelId="{C3221B1C-0C54-4C45-AAD2-EA185EA39A67}" cxnId="{5696EA75-92F6-4BA7-B199-FD1889BFAC9F}" type="parTrans">
      <dgm:prSet/>
      <dgm:spPr/>
      <dgm:t>
        <a:bodyPr/>
        <a:lstStyle/>
        <a:p>
          <a:endParaRPr lang="zh-CN" altLang="en-US"/>
        </a:p>
      </dgm:t>
    </dgm:pt>
    <dgm:pt modelId="{CC1BF0C0-79B0-4470-980F-C50312E5E3A0}" cxnId="{5696EA75-92F6-4BA7-B199-FD1889BFAC9F}" type="sibTrans">
      <dgm:prSet/>
      <dgm:spPr/>
      <dgm:t>
        <a:bodyPr/>
        <a:lstStyle/>
        <a:p>
          <a:endParaRPr lang="zh-CN" altLang="en-US"/>
        </a:p>
      </dgm:t>
    </dgm:pt>
    <dgm:pt modelId="{64F684AA-ADCF-4643-8044-ECA9D76F2FD1}">
      <dgm:prSet custT="1"/>
      <dgm:spPr/>
      <dgm:t>
        <a:bodyPr/>
        <a:lstStyle/>
        <a:p>
          <a:r>
            <a:rPr lang="zh-CN" altLang="en-US" sz="2000" dirty="0"/>
            <a:t>制定改进计划</a:t>
          </a:r>
        </a:p>
      </dgm:t>
    </dgm:pt>
    <dgm:pt modelId="{72C8C6A8-65A5-489D-AF10-10CE29F7C90D}" cxnId="{D56C7F4D-3B17-4664-8F15-596BBD73B80D}" type="parTrans">
      <dgm:prSet/>
      <dgm:spPr/>
      <dgm:t>
        <a:bodyPr/>
        <a:lstStyle/>
        <a:p>
          <a:endParaRPr lang="zh-CN" altLang="en-US"/>
        </a:p>
      </dgm:t>
    </dgm:pt>
    <dgm:pt modelId="{B35BF528-31C0-4693-9A9B-061516BC6BAA}" cxnId="{D56C7F4D-3B17-4664-8F15-596BBD73B80D}" type="sibTrans">
      <dgm:prSet/>
      <dgm:spPr/>
      <dgm:t>
        <a:bodyPr/>
        <a:lstStyle/>
        <a:p>
          <a:endParaRPr lang="zh-CN" altLang="en-US"/>
        </a:p>
      </dgm:t>
    </dgm:pt>
    <dgm:pt modelId="{B25E71B5-CF0B-4AE5-BC25-6E0057F00FDF}" type="pres">
      <dgm:prSet presAssocID="{FE21434A-B44C-4961-BC28-F15C4EB6D6E4}" presName="Name0" presStyleCnt="0">
        <dgm:presLayoutVars>
          <dgm:dir/>
          <dgm:resizeHandles val="exact"/>
        </dgm:presLayoutVars>
      </dgm:prSet>
      <dgm:spPr/>
    </dgm:pt>
    <dgm:pt modelId="{A83D327C-6578-4996-A861-D0016EA3A05F}" type="pres">
      <dgm:prSet presAssocID="{E90012B2-BB48-4B31-8370-DA654B8A64A8}" presName="node" presStyleLbl="node1" presStyleIdx="0" presStyleCnt="5" custScaleX="213259">
        <dgm:presLayoutVars>
          <dgm:bulletEnabled val="1"/>
        </dgm:presLayoutVars>
      </dgm:prSet>
      <dgm:spPr/>
    </dgm:pt>
    <dgm:pt modelId="{6CD94816-5246-4A20-B578-23A2290EE0AB}" type="pres">
      <dgm:prSet presAssocID="{1BDB96D3-CF32-4E75-8EF2-1D788F4E36A1}" presName="sibTrans" presStyleLbl="sibTrans2D1" presStyleIdx="0" presStyleCnt="4" custScaleX="188563" custScaleY="161713"/>
      <dgm:spPr/>
    </dgm:pt>
    <dgm:pt modelId="{1769C179-0267-42FF-B852-C6A81648D82C}" type="pres">
      <dgm:prSet presAssocID="{1BDB96D3-CF32-4E75-8EF2-1D788F4E36A1}" presName="connectorText" presStyleLbl="sibTrans2D1" presStyleIdx="0" presStyleCnt="4"/>
      <dgm:spPr/>
    </dgm:pt>
    <dgm:pt modelId="{6645061A-110E-4B1D-BC4D-D312461874C0}" type="pres">
      <dgm:prSet presAssocID="{68F70FA7-5BF7-432A-8EC2-30BAE19B1E11}" presName="node" presStyleLbl="node1" presStyleIdx="1" presStyleCnt="5" custScaleX="213259">
        <dgm:presLayoutVars>
          <dgm:bulletEnabled val="1"/>
        </dgm:presLayoutVars>
      </dgm:prSet>
      <dgm:spPr/>
    </dgm:pt>
    <dgm:pt modelId="{A30B8EB2-C79A-46AF-8AA3-ADC3FB1CD528}" type="pres">
      <dgm:prSet presAssocID="{C93B46E2-7F36-4DEB-9600-F77F2935121C}" presName="sibTrans" presStyleLbl="sibTrans2D1" presStyleIdx="1" presStyleCnt="4" custScaleX="188563" custScaleY="161713"/>
      <dgm:spPr/>
    </dgm:pt>
    <dgm:pt modelId="{9A8C24D7-3123-4760-96BE-0EF3A089D17F}" type="pres">
      <dgm:prSet presAssocID="{C93B46E2-7F36-4DEB-9600-F77F2935121C}" presName="connectorText" presStyleLbl="sibTrans2D1" presStyleIdx="1" presStyleCnt="4"/>
      <dgm:spPr/>
    </dgm:pt>
    <dgm:pt modelId="{0BC0C5F1-5136-4C23-A9A3-E119406ACFA9}" type="pres">
      <dgm:prSet presAssocID="{EE55E202-93E8-43FE-A8B3-587F42BDCA9E}" presName="node" presStyleLbl="node1" presStyleIdx="2" presStyleCnt="5" custScaleX="213259">
        <dgm:presLayoutVars>
          <dgm:bulletEnabled val="1"/>
        </dgm:presLayoutVars>
      </dgm:prSet>
      <dgm:spPr/>
    </dgm:pt>
    <dgm:pt modelId="{0F60C410-80FC-4C28-9C05-91C5B9B049FF}" type="pres">
      <dgm:prSet presAssocID="{F885744B-2410-4089-B85C-770BED1A1DD0}" presName="sibTrans" presStyleLbl="sibTrans2D1" presStyleIdx="2" presStyleCnt="4" custScaleX="188563" custScaleY="161713"/>
      <dgm:spPr/>
    </dgm:pt>
    <dgm:pt modelId="{F60E6996-4C49-4C5A-983F-53AFDE1E17D3}" type="pres">
      <dgm:prSet presAssocID="{F885744B-2410-4089-B85C-770BED1A1DD0}" presName="connectorText" presStyleLbl="sibTrans2D1" presStyleIdx="2" presStyleCnt="4"/>
      <dgm:spPr/>
    </dgm:pt>
    <dgm:pt modelId="{8F4E5A6D-0FC3-4244-B553-1463120D1572}" type="pres">
      <dgm:prSet presAssocID="{DB8C4391-0D26-4702-8698-6D69EAD28E48}" presName="node" presStyleLbl="node1" presStyleIdx="3" presStyleCnt="5" custScaleX="213259">
        <dgm:presLayoutVars>
          <dgm:bulletEnabled val="1"/>
        </dgm:presLayoutVars>
      </dgm:prSet>
      <dgm:spPr/>
    </dgm:pt>
    <dgm:pt modelId="{FB0B6089-353F-4147-A28A-41EE9B323B83}" type="pres">
      <dgm:prSet presAssocID="{CC1BF0C0-79B0-4470-980F-C50312E5E3A0}" presName="sibTrans" presStyleLbl="sibTrans2D1" presStyleIdx="3" presStyleCnt="4" custScaleX="188563" custScaleY="161713"/>
      <dgm:spPr/>
    </dgm:pt>
    <dgm:pt modelId="{0896D44D-C535-4A3D-A2DC-23C8F18F2454}" type="pres">
      <dgm:prSet presAssocID="{CC1BF0C0-79B0-4470-980F-C50312E5E3A0}" presName="connectorText" presStyleLbl="sibTrans2D1" presStyleIdx="3" presStyleCnt="4"/>
      <dgm:spPr/>
    </dgm:pt>
    <dgm:pt modelId="{098D441E-EDE2-4322-AFD8-067F75E7AE78}" type="pres">
      <dgm:prSet presAssocID="{64F684AA-ADCF-4643-8044-ECA9D76F2FD1}" presName="node" presStyleLbl="node1" presStyleIdx="4" presStyleCnt="5" custScaleX="213259">
        <dgm:presLayoutVars>
          <dgm:bulletEnabled val="1"/>
        </dgm:presLayoutVars>
      </dgm:prSet>
      <dgm:spPr/>
    </dgm:pt>
  </dgm:ptLst>
  <dgm:cxnLst>
    <dgm:cxn modelId="{437F2700-49DD-48BC-864B-E3AB5368DDF5}" type="presOf" srcId="{FE21434A-B44C-4961-BC28-F15C4EB6D6E4}" destId="{B25E71B5-CF0B-4AE5-BC25-6E0057F00FDF}" srcOrd="0" destOrd="0" presId="urn:microsoft.com/office/officeart/2005/8/layout/process1"/>
    <dgm:cxn modelId="{7D47EF02-A3A3-4358-BEE9-089D2C04E3E6}" type="presOf" srcId="{E90012B2-BB48-4B31-8370-DA654B8A64A8}" destId="{A83D327C-6578-4996-A861-D0016EA3A05F}" srcOrd="0" destOrd="0" presId="urn:microsoft.com/office/officeart/2005/8/layout/process1"/>
    <dgm:cxn modelId="{E9819069-581D-4773-A3B4-C8B597BBBE5C}" type="presOf" srcId="{1BDB96D3-CF32-4E75-8EF2-1D788F4E36A1}" destId="{6CD94816-5246-4A20-B578-23A2290EE0AB}" srcOrd="0" destOrd="0" presId="urn:microsoft.com/office/officeart/2005/8/layout/process1"/>
    <dgm:cxn modelId="{D56C7F4D-3B17-4664-8F15-596BBD73B80D}" srcId="{FE21434A-B44C-4961-BC28-F15C4EB6D6E4}" destId="{64F684AA-ADCF-4643-8044-ECA9D76F2FD1}" srcOrd="4" destOrd="0" parTransId="{72C8C6A8-65A5-489D-AF10-10CE29F7C90D}" sibTransId="{B35BF528-31C0-4693-9A9B-061516BC6BAA}"/>
    <dgm:cxn modelId="{5696EA75-92F6-4BA7-B199-FD1889BFAC9F}" srcId="{FE21434A-B44C-4961-BC28-F15C4EB6D6E4}" destId="{DB8C4391-0D26-4702-8698-6D69EAD28E48}" srcOrd="3" destOrd="0" parTransId="{C3221B1C-0C54-4C45-AAD2-EA185EA39A67}" sibTransId="{CC1BF0C0-79B0-4470-980F-C50312E5E3A0}"/>
    <dgm:cxn modelId="{51046F79-C314-4650-9014-B894FA0F69DB}" type="presOf" srcId="{C93B46E2-7F36-4DEB-9600-F77F2935121C}" destId="{9A8C24D7-3123-4760-96BE-0EF3A089D17F}" srcOrd="1" destOrd="0" presId="urn:microsoft.com/office/officeart/2005/8/layout/process1"/>
    <dgm:cxn modelId="{196CCF91-BC78-4176-959A-00B5EF5CE2E7}" type="presOf" srcId="{DB8C4391-0D26-4702-8698-6D69EAD28E48}" destId="{8F4E5A6D-0FC3-4244-B553-1463120D1572}" srcOrd="0" destOrd="0" presId="urn:microsoft.com/office/officeart/2005/8/layout/process1"/>
    <dgm:cxn modelId="{15A1A09B-3EBB-479E-861C-FEB3B3202A1F}" type="presOf" srcId="{68F70FA7-5BF7-432A-8EC2-30BAE19B1E11}" destId="{6645061A-110E-4B1D-BC4D-D312461874C0}" srcOrd="0" destOrd="0" presId="urn:microsoft.com/office/officeart/2005/8/layout/process1"/>
    <dgm:cxn modelId="{2EA2AE9B-1A8B-42B9-9541-75CD31F462BD}" type="presOf" srcId="{F885744B-2410-4089-B85C-770BED1A1DD0}" destId="{F60E6996-4C49-4C5A-983F-53AFDE1E17D3}" srcOrd="1" destOrd="0" presId="urn:microsoft.com/office/officeart/2005/8/layout/process1"/>
    <dgm:cxn modelId="{131732A4-2138-4B78-9B20-6F97F868A00C}" srcId="{FE21434A-B44C-4961-BC28-F15C4EB6D6E4}" destId="{68F70FA7-5BF7-432A-8EC2-30BAE19B1E11}" srcOrd="1" destOrd="0" parTransId="{BD6CDB49-42E9-49C7-B5AB-61B62DFA0B6A}" sibTransId="{C93B46E2-7F36-4DEB-9600-F77F2935121C}"/>
    <dgm:cxn modelId="{5D66AEB0-831B-4BC6-B922-3B9A1C8E68BE}" type="presOf" srcId="{C93B46E2-7F36-4DEB-9600-F77F2935121C}" destId="{A30B8EB2-C79A-46AF-8AA3-ADC3FB1CD528}" srcOrd="0" destOrd="0" presId="urn:microsoft.com/office/officeart/2005/8/layout/process1"/>
    <dgm:cxn modelId="{33E40BB6-0899-4A84-B859-2F05BE636E16}" type="presOf" srcId="{CC1BF0C0-79B0-4470-980F-C50312E5E3A0}" destId="{0896D44D-C535-4A3D-A2DC-23C8F18F2454}" srcOrd="1" destOrd="0" presId="urn:microsoft.com/office/officeart/2005/8/layout/process1"/>
    <dgm:cxn modelId="{886433B6-6D33-4A0B-B3B3-E1B293849BA4}" type="presOf" srcId="{64F684AA-ADCF-4643-8044-ECA9D76F2FD1}" destId="{098D441E-EDE2-4322-AFD8-067F75E7AE78}" srcOrd="0" destOrd="0" presId="urn:microsoft.com/office/officeart/2005/8/layout/process1"/>
    <dgm:cxn modelId="{983194B9-5EB9-4533-BA6A-E3A164E5B5AF}" srcId="{FE21434A-B44C-4961-BC28-F15C4EB6D6E4}" destId="{E90012B2-BB48-4B31-8370-DA654B8A64A8}" srcOrd="0" destOrd="0" parTransId="{B971725E-0C71-4284-A6B7-0A5CC30C5C5E}" sibTransId="{1BDB96D3-CF32-4E75-8EF2-1D788F4E36A1}"/>
    <dgm:cxn modelId="{207003C6-2036-4F5A-98DC-8DC6404FDF1F}" type="presOf" srcId="{CC1BF0C0-79B0-4470-980F-C50312E5E3A0}" destId="{FB0B6089-353F-4147-A28A-41EE9B323B83}" srcOrd="0" destOrd="0" presId="urn:microsoft.com/office/officeart/2005/8/layout/process1"/>
    <dgm:cxn modelId="{1699D5C6-2061-442C-804C-E41091C45345}" type="presOf" srcId="{1BDB96D3-CF32-4E75-8EF2-1D788F4E36A1}" destId="{1769C179-0267-42FF-B852-C6A81648D82C}" srcOrd="1" destOrd="0" presId="urn:microsoft.com/office/officeart/2005/8/layout/process1"/>
    <dgm:cxn modelId="{811DA2C9-8987-468A-BF1D-64A87D30AA23}" type="presOf" srcId="{F885744B-2410-4089-B85C-770BED1A1DD0}" destId="{0F60C410-80FC-4C28-9C05-91C5B9B049FF}" srcOrd="0" destOrd="0" presId="urn:microsoft.com/office/officeart/2005/8/layout/process1"/>
    <dgm:cxn modelId="{9C8FC8CC-87C2-43E1-AF49-52FFAB2BE1BE}" type="presOf" srcId="{EE55E202-93E8-43FE-A8B3-587F42BDCA9E}" destId="{0BC0C5F1-5136-4C23-A9A3-E119406ACFA9}" srcOrd="0" destOrd="0" presId="urn:microsoft.com/office/officeart/2005/8/layout/process1"/>
    <dgm:cxn modelId="{2AA44FD9-BD2D-4433-99A1-7A28209D077C}" srcId="{FE21434A-B44C-4961-BC28-F15C4EB6D6E4}" destId="{EE55E202-93E8-43FE-A8B3-587F42BDCA9E}" srcOrd="2" destOrd="0" parTransId="{19894AC0-D386-4DB9-8D76-0FCF713305C0}" sibTransId="{F885744B-2410-4089-B85C-770BED1A1DD0}"/>
    <dgm:cxn modelId="{602346B2-1873-49CC-A7BB-3890BB766FF8}" type="presParOf" srcId="{B25E71B5-CF0B-4AE5-BC25-6E0057F00FDF}" destId="{A83D327C-6578-4996-A861-D0016EA3A05F}" srcOrd="0" destOrd="0" presId="urn:microsoft.com/office/officeart/2005/8/layout/process1"/>
    <dgm:cxn modelId="{39FAE1D2-F12A-4BA0-8750-B6F526EF5444}" type="presParOf" srcId="{B25E71B5-CF0B-4AE5-BC25-6E0057F00FDF}" destId="{6CD94816-5246-4A20-B578-23A2290EE0AB}" srcOrd="1" destOrd="0" presId="urn:microsoft.com/office/officeart/2005/8/layout/process1"/>
    <dgm:cxn modelId="{CA770296-7296-4305-A6FF-F1FE3AACD5C9}" type="presParOf" srcId="{6CD94816-5246-4A20-B578-23A2290EE0AB}" destId="{1769C179-0267-42FF-B852-C6A81648D82C}" srcOrd="0" destOrd="0" presId="urn:microsoft.com/office/officeart/2005/8/layout/process1"/>
    <dgm:cxn modelId="{9D5B6347-E11C-4D36-A476-D753EAB1E259}" type="presParOf" srcId="{B25E71B5-CF0B-4AE5-BC25-6E0057F00FDF}" destId="{6645061A-110E-4B1D-BC4D-D312461874C0}" srcOrd="2" destOrd="0" presId="urn:microsoft.com/office/officeart/2005/8/layout/process1"/>
    <dgm:cxn modelId="{2FD88644-EA43-4A20-9BC3-2A71435A0688}" type="presParOf" srcId="{B25E71B5-CF0B-4AE5-BC25-6E0057F00FDF}" destId="{A30B8EB2-C79A-46AF-8AA3-ADC3FB1CD528}" srcOrd="3" destOrd="0" presId="urn:microsoft.com/office/officeart/2005/8/layout/process1"/>
    <dgm:cxn modelId="{B0E27796-FA2E-4A10-9052-A29C6B85956C}" type="presParOf" srcId="{A30B8EB2-C79A-46AF-8AA3-ADC3FB1CD528}" destId="{9A8C24D7-3123-4760-96BE-0EF3A089D17F}" srcOrd="0" destOrd="0" presId="urn:microsoft.com/office/officeart/2005/8/layout/process1"/>
    <dgm:cxn modelId="{9E840D70-1BAD-4B39-8319-CDD1FF887F6E}" type="presParOf" srcId="{B25E71B5-CF0B-4AE5-BC25-6E0057F00FDF}" destId="{0BC0C5F1-5136-4C23-A9A3-E119406ACFA9}" srcOrd="4" destOrd="0" presId="urn:microsoft.com/office/officeart/2005/8/layout/process1"/>
    <dgm:cxn modelId="{A265FE51-5ECF-4E55-901C-735F94D7489F}" type="presParOf" srcId="{B25E71B5-CF0B-4AE5-BC25-6E0057F00FDF}" destId="{0F60C410-80FC-4C28-9C05-91C5B9B049FF}" srcOrd="5" destOrd="0" presId="urn:microsoft.com/office/officeart/2005/8/layout/process1"/>
    <dgm:cxn modelId="{9E3436AC-D8B9-4890-9DC3-23B9351D5BBC}" type="presParOf" srcId="{0F60C410-80FC-4C28-9C05-91C5B9B049FF}" destId="{F60E6996-4C49-4C5A-983F-53AFDE1E17D3}" srcOrd="0" destOrd="0" presId="urn:microsoft.com/office/officeart/2005/8/layout/process1"/>
    <dgm:cxn modelId="{6A8CB894-63E5-4EF3-AF0F-5A05604F7D4D}" type="presParOf" srcId="{B25E71B5-CF0B-4AE5-BC25-6E0057F00FDF}" destId="{8F4E5A6D-0FC3-4244-B553-1463120D1572}" srcOrd="6" destOrd="0" presId="urn:microsoft.com/office/officeart/2005/8/layout/process1"/>
    <dgm:cxn modelId="{2278375A-E9A0-4488-B639-F98E165B4E85}" type="presParOf" srcId="{B25E71B5-CF0B-4AE5-BC25-6E0057F00FDF}" destId="{FB0B6089-353F-4147-A28A-41EE9B323B83}" srcOrd="7" destOrd="0" presId="urn:microsoft.com/office/officeart/2005/8/layout/process1"/>
    <dgm:cxn modelId="{14EAFF62-4ADF-4D72-8F0D-009B183F4580}" type="presParOf" srcId="{FB0B6089-353F-4147-A28A-41EE9B323B83}" destId="{0896D44D-C535-4A3D-A2DC-23C8F18F2454}" srcOrd="0" destOrd="0" presId="urn:microsoft.com/office/officeart/2005/8/layout/process1"/>
    <dgm:cxn modelId="{E286EBEE-2A98-4FEB-82B2-F2587878F65D}" type="presParOf" srcId="{B25E71B5-CF0B-4AE5-BC25-6E0057F00FDF}" destId="{098D441E-EDE2-4322-AFD8-067F75E7AE7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830490" cy="6215193"/>
        <a:chOff x="0" y="0"/>
        <a:chExt cx="11830490" cy="6215193"/>
      </a:xfrm>
    </dsp:grpSpPr>
    <dsp:sp modelId="{7AF81855-D957-48FD-B737-ADE0F6075C4C}">
      <dsp:nvSpPr>
        <dsp:cNvPr id="3" name="圆角矩形 2"/>
        <dsp:cNvSpPr/>
      </dsp:nvSpPr>
      <dsp:spPr bwMode="white">
        <a:xfrm>
          <a:off x="1226083" y="2802406"/>
          <a:ext cx="3120909" cy="610381"/>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软件体系结构风格和模式</a:t>
          </a:r>
        </a:p>
      </dsp:txBody>
      <dsp:txXfrm>
        <a:off x="1226083" y="2802406"/>
        <a:ext cx="3120909" cy="610381"/>
      </dsp:txXfrm>
    </dsp:sp>
    <dsp:sp modelId="{499C6BA4-4D0A-4798-9BFB-3A0E400133DC}">
      <dsp:nvSpPr>
        <dsp:cNvPr id="4" name="任意多边形 3"/>
        <dsp:cNvSpPr/>
      </dsp:nvSpPr>
      <dsp:spPr bwMode="white">
        <a:xfrm>
          <a:off x="3029220" y="1665977"/>
          <a:ext cx="2885015" cy="9031"/>
        </a:xfrm>
        <a:custGeom>
          <a:avLst/>
          <a:gdLst/>
          <a:ahLst/>
          <a:cxnLst/>
          <a:pathLst>
            <a:path w="4543" h="14">
              <a:moveTo>
                <a:pt x="2075" y="2270"/>
              </a:moveTo>
              <a:lnTo>
                <a:pt x="2468" y="-2256"/>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029220" y="1665977"/>
        <a:ext cx="2885015" cy="9031"/>
      </dsp:txXfrm>
    </dsp:sp>
    <dsp:sp modelId="{FD970A53-3922-47EF-9666-2F6562EC70C3}">
      <dsp:nvSpPr>
        <dsp:cNvPr id="5" name="圆角矩形 4"/>
        <dsp:cNvSpPr/>
      </dsp:nvSpPr>
      <dsp:spPr bwMode="white">
        <a:xfrm>
          <a:off x="4596463" y="0"/>
          <a:ext cx="3178861" cy="4667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软件体系结构风格和模式</a:t>
          </a:r>
        </a:p>
      </dsp:txBody>
      <dsp:txXfrm>
        <a:off x="4596463" y="0"/>
        <a:ext cx="3178861" cy="466776"/>
      </dsp:txXfrm>
    </dsp:sp>
    <dsp:sp modelId="{BD9D7F80-2004-4FAA-A121-9BCE8E1C5537}">
      <dsp:nvSpPr>
        <dsp:cNvPr id="6" name="任意多边形 5"/>
        <dsp:cNvSpPr/>
      </dsp:nvSpPr>
      <dsp:spPr bwMode="white">
        <a:xfrm>
          <a:off x="3284826" y="1922753"/>
          <a:ext cx="2373802" cy="9031"/>
        </a:xfrm>
        <a:custGeom>
          <a:avLst/>
          <a:gdLst/>
          <a:ahLst/>
          <a:cxnLst/>
          <a:pathLst>
            <a:path w="3738" h="14">
              <a:moveTo>
                <a:pt x="1673" y="1866"/>
              </a:moveTo>
              <a:lnTo>
                <a:pt x="2066" y="-1852"/>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284826" y="1922753"/>
        <a:ext cx="2373802" cy="9031"/>
      </dsp:txXfrm>
    </dsp:sp>
    <dsp:sp modelId="{43930213-3756-4F8B-88A6-14F375014155}">
      <dsp:nvSpPr>
        <dsp:cNvPr id="7" name="圆角矩形 6"/>
        <dsp:cNvSpPr/>
      </dsp:nvSpPr>
      <dsp:spPr bwMode="white">
        <a:xfrm>
          <a:off x="4596463" y="513552"/>
          <a:ext cx="3178861" cy="4667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数据流体系结构风格</a:t>
          </a:r>
        </a:p>
      </dsp:txBody>
      <dsp:txXfrm>
        <a:off x="4596463" y="513552"/>
        <a:ext cx="3178861" cy="466776"/>
      </dsp:txXfrm>
    </dsp:sp>
    <dsp:sp modelId="{6D45586F-65FD-409D-A3CB-725F1C699D23}">
      <dsp:nvSpPr>
        <dsp:cNvPr id="8" name="任意多边形 7"/>
        <dsp:cNvSpPr/>
      </dsp:nvSpPr>
      <dsp:spPr bwMode="white">
        <a:xfrm>
          <a:off x="7746447" y="652771"/>
          <a:ext cx="307225" cy="9031"/>
        </a:xfrm>
        <a:custGeom>
          <a:avLst/>
          <a:gdLst/>
          <a:ahLst/>
          <a:cxnLst/>
          <a:pathLst>
            <a:path w="484" h="14">
              <a:moveTo>
                <a:pt x="45" y="148"/>
              </a:moveTo>
              <a:lnTo>
                <a:pt x="438" y="-13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652771"/>
        <a:ext cx="307225" cy="9031"/>
      </dsp:txXfrm>
    </dsp:sp>
    <dsp:sp modelId="{4A6593F0-EFCA-4AB9-86F3-2FD94A99C05C}">
      <dsp:nvSpPr>
        <dsp:cNvPr id="9" name="圆角矩形 8"/>
        <dsp:cNvSpPr/>
      </dsp:nvSpPr>
      <dsp:spPr bwMode="white">
        <a:xfrm>
          <a:off x="8024795" y="411713"/>
          <a:ext cx="2104588"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批处理风格</a:t>
          </a:r>
          <a:endParaRPr lang="zh-CN" altLang="en-US" sz="1600" dirty="0"/>
        </a:p>
      </dsp:txBody>
      <dsp:txXfrm>
        <a:off x="8024795" y="411713"/>
        <a:ext cx="2104588" cy="311839"/>
      </dsp:txXfrm>
    </dsp:sp>
    <dsp:sp modelId="{6ABCFC56-DFAB-49A0-ABFB-B55CA89F5CA2}">
      <dsp:nvSpPr>
        <dsp:cNvPr id="10" name="任意多边形 9"/>
        <dsp:cNvSpPr/>
      </dsp:nvSpPr>
      <dsp:spPr bwMode="white">
        <a:xfrm>
          <a:off x="7746447" y="832078"/>
          <a:ext cx="307225" cy="9031"/>
        </a:xfrm>
        <a:custGeom>
          <a:avLst/>
          <a:gdLst/>
          <a:ahLst/>
          <a:cxnLst/>
          <a:pathLst>
            <a:path w="484" h="14">
              <a:moveTo>
                <a:pt x="45" y="-134"/>
              </a:moveTo>
              <a:lnTo>
                <a:pt x="438" y="14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832078"/>
        <a:ext cx="307225" cy="9031"/>
      </dsp:txXfrm>
    </dsp:sp>
    <dsp:sp modelId="{97C5C56C-41FD-45E7-BA45-027DBA5BA2E8}">
      <dsp:nvSpPr>
        <dsp:cNvPr id="11" name="圆角矩形 10"/>
        <dsp:cNvSpPr/>
      </dsp:nvSpPr>
      <dsp:spPr bwMode="white">
        <a:xfrm>
          <a:off x="8024795" y="770328"/>
          <a:ext cx="2104588"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管道</a:t>
          </a:r>
          <a:r>
            <a:rPr lang="en-US" altLang="zh-CN" sz="1600" b="0" dirty="0"/>
            <a:t>-</a:t>
          </a:r>
          <a:r>
            <a:rPr lang="zh-CN" altLang="en-US" sz="1600" b="0" dirty="0"/>
            <a:t>过滤器风格</a:t>
          </a:r>
          <a:endParaRPr lang="zh-CN" altLang="en-US" sz="1600" dirty="0"/>
        </a:p>
      </dsp:txBody>
      <dsp:txXfrm>
        <a:off x="8024795" y="770328"/>
        <a:ext cx="2104588" cy="311839"/>
      </dsp:txXfrm>
    </dsp:sp>
    <dsp:sp modelId="{C474CFA4-E427-4BDC-830F-81EEAC9DEA9D}">
      <dsp:nvSpPr>
        <dsp:cNvPr id="12" name="任意多边形 11"/>
        <dsp:cNvSpPr/>
      </dsp:nvSpPr>
      <dsp:spPr bwMode="white">
        <a:xfrm>
          <a:off x="3817323" y="2460675"/>
          <a:ext cx="1308808" cy="9031"/>
        </a:xfrm>
        <a:custGeom>
          <a:avLst/>
          <a:gdLst/>
          <a:ahLst/>
          <a:cxnLst/>
          <a:pathLst>
            <a:path w="2061" h="14">
              <a:moveTo>
                <a:pt x="834" y="1019"/>
              </a:moveTo>
              <a:lnTo>
                <a:pt x="1227" y="-1005"/>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817323" y="2460675"/>
        <a:ext cx="1308808" cy="9031"/>
      </dsp:txXfrm>
    </dsp:sp>
    <dsp:sp modelId="{37228308-32C2-4828-9895-B5707DBF3C91}">
      <dsp:nvSpPr>
        <dsp:cNvPr id="13" name="圆角矩形 12"/>
        <dsp:cNvSpPr/>
      </dsp:nvSpPr>
      <dsp:spPr bwMode="white">
        <a:xfrm>
          <a:off x="4596463" y="1589396"/>
          <a:ext cx="3178861" cy="4667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调用</a:t>
          </a:r>
          <a:r>
            <a:rPr lang="en-US" altLang="en-US" sz="2000" b="1" dirty="0"/>
            <a:t>/</a:t>
          </a:r>
          <a:r>
            <a:rPr lang="zh-CN" altLang="en-US" sz="2000" b="1" dirty="0"/>
            <a:t>返回体系结构风格</a:t>
          </a:r>
        </a:p>
      </dsp:txBody>
      <dsp:txXfrm>
        <a:off x="4596463" y="1589396"/>
        <a:ext cx="3178861" cy="466776"/>
      </dsp:txXfrm>
    </dsp:sp>
    <dsp:sp modelId="{2B094372-386F-44BF-8DB1-96C6B1EC0AFB}">
      <dsp:nvSpPr>
        <dsp:cNvPr id="14" name="任意多边形 13"/>
        <dsp:cNvSpPr/>
      </dsp:nvSpPr>
      <dsp:spPr bwMode="white">
        <a:xfrm>
          <a:off x="7603582" y="1549308"/>
          <a:ext cx="592955" cy="9031"/>
        </a:xfrm>
        <a:custGeom>
          <a:avLst/>
          <a:gdLst/>
          <a:ahLst/>
          <a:cxnLst/>
          <a:pathLst>
            <a:path w="934" h="14">
              <a:moveTo>
                <a:pt x="270" y="431"/>
              </a:moveTo>
              <a:lnTo>
                <a:pt x="663" y="-4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603582" y="1549308"/>
        <a:ext cx="592955" cy="9031"/>
      </dsp:txXfrm>
    </dsp:sp>
    <dsp:sp modelId="{F13E85EE-74CE-40F5-9429-3CFE062F22CF}">
      <dsp:nvSpPr>
        <dsp:cNvPr id="15" name="圆角矩形 14"/>
        <dsp:cNvSpPr/>
      </dsp:nvSpPr>
      <dsp:spPr bwMode="white">
        <a:xfrm>
          <a:off x="8024795" y="1128943"/>
          <a:ext cx="2104588"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主程序</a:t>
          </a:r>
          <a:r>
            <a:rPr lang="en-US" altLang="zh-CN" sz="1600" b="0" dirty="0"/>
            <a:t>/</a:t>
          </a:r>
          <a:r>
            <a:rPr lang="zh-CN" altLang="en-US" sz="1600" b="0" dirty="0"/>
            <a:t>子程序风格</a:t>
          </a:r>
          <a:endParaRPr lang="zh-CN" altLang="en-US" sz="1600" dirty="0"/>
        </a:p>
      </dsp:txBody>
      <dsp:txXfrm>
        <a:off x="8024795" y="1128943"/>
        <a:ext cx="2104588" cy="311839"/>
      </dsp:txXfrm>
    </dsp:sp>
    <dsp:sp modelId="{EDC3C498-CEB2-44EE-827E-EC80BA583385}">
      <dsp:nvSpPr>
        <dsp:cNvPr id="16" name="任意多边形 15"/>
        <dsp:cNvSpPr/>
      </dsp:nvSpPr>
      <dsp:spPr bwMode="white">
        <a:xfrm>
          <a:off x="7746447" y="1728615"/>
          <a:ext cx="307225" cy="9031"/>
        </a:xfrm>
        <a:custGeom>
          <a:avLst/>
          <a:gdLst/>
          <a:ahLst/>
          <a:cxnLst/>
          <a:pathLst>
            <a:path w="484" h="14">
              <a:moveTo>
                <a:pt x="45" y="148"/>
              </a:moveTo>
              <a:lnTo>
                <a:pt x="438" y="-13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1728615"/>
        <a:ext cx="307225" cy="9031"/>
      </dsp:txXfrm>
    </dsp:sp>
    <dsp:sp modelId="{455908E8-5F9D-42AB-BB4D-2DBD632597DC}">
      <dsp:nvSpPr>
        <dsp:cNvPr id="17" name="圆角矩形 16"/>
        <dsp:cNvSpPr/>
      </dsp:nvSpPr>
      <dsp:spPr bwMode="white">
        <a:xfrm>
          <a:off x="8024795" y="1487557"/>
          <a:ext cx="2104588"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面向对象风格</a:t>
          </a:r>
          <a:endParaRPr lang="zh-CN" altLang="en-US" sz="1600" dirty="0"/>
        </a:p>
      </dsp:txBody>
      <dsp:txXfrm>
        <a:off x="8024795" y="1487557"/>
        <a:ext cx="2104588" cy="311839"/>
      </dsp:txXfrm>
    </dsp:sp>
    <dsp:sp modelId="{7677D98B-AD6A-4540-9E37-593E2676BC54}">
      <dsp:nvSpPr>
        <dsp:cNvPr id="18" name="任意多边形 17"/>
        <dsp:cNvSpPr/>
      </dsp:nvSpPr>
      <dsp:spPr bwMode="white">
        <a:xfrm>
          <a:off x="7746447" y="1907922"/>
          <a:ext cx="307225" cy="9031"/>
        </a:xfrm>
        <a:custGeom>
          <a:avLst/>
          <a:gdLst/>
          <a:ahLst/>
          <a:cxnLst/>
          <a:pathLst>
            <a:path w="484" h="14">
              <a:moveTo>
                <a:pt x="45" y="-134"/>
              </a:moveTo>
              <a:lnTo>
                <a:pt x="438" y="14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1907922"/>
        <a:ext cx="307225" cy="9031"/>
      </dsp:txXfrm>
    </dsp:sp>
    <dsp:sp modelId="{B368BAEA-B4D2-4534-9943-DA27201939B4}">
      <dsp:nvSpPr>
        <dsp:cNvPr id="19" name="圆角矩形 18"/>
        <dsp:cNvSpPr/>
      </dsp:nvSpPr>
      <dsp:spPr bwMode="white">
        <a:xfrm>
          <a:off x="8024795" y="1846172"/>
          <a:ext cx="2104588"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层次风格</a:t>
          </a:r>
        </a:p>
      </dsp:txBody>
      <dsp:txXfrm>
        <a:off x="8024795" y="1846172"/>
        <a:ext cx="2104588" cy="311839"/>
      </dsp:txXfrm>
    </dsp:sp>
    <dsp:sp modelId="{FDE058F2-92FC-481A-B9C2-7FB24521E526}">
      <dsp:nvSpPr>
        <dsp:cNvPr id="20" name="任意多边形 19"/>
        <dsp:cNvSpPr/>
      </dsp:nvSpPr>
      <dsp:spPr bwMode="white">
        <a:xfrm>
          <a:off x="7603582" y="2087230"/>
          <a:ext cx="592955" cy="9031"/>
        </a:xfrm>
        <a:custGeom>
          <a:avLst/>
          <a:gdLst/>
          <a:ahLst/>
          <a:cxnLst/>
          <a:pathLst>
            <a:path w="934" h="14">
              <a:moveTo>
                <a:pt x="270" y="-416"/>
              </a:moveTo>
              <a:lnTo>
                <a:pt x="663" y="431"/>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603582" y="2087230"/>
        <a:ext cx="592955" cy="9031"/>
      </dsp:txXfrm>
    </dsp:sp>
    <dsp:sp modelId="{D80B2C03-2815-47B2-860F-8E07AB739CCC}">
      <dsp:nvSpPr>
        <dsp:cNvPr id="21" name="圆角矩形 20"/>
        <dsp:cNvSpPr/>
      </dsp:nvSpPr>
      <dsp:spPr bwMode="white">
        <a:xfrm>
          <a:off x="8024795" y="2204787"/>
          <a:ext cx="257961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其他 （客户端</a:t>
          </a:r>
          <a:r>
            <a:rPr lang="en-US" altLang="zh-CN" sz="1600" b="0" dirty="0"/>
            <a:t>/</a:t>
          </a:r>
          <a:r>
            <a:rPr lang="zh-CN" altLang="en-US" sz="1600" b="0" dirty="0"/>
            <a:t>服务器</a:t>
          </a:r>
          <a:r>
            <a:rPr lang="en-US" altLang="zh-CN" sz="1600" b="0" dirty="0"/>
            <a:t>…</a:t>
          </a:r>
          <a:r>
            <a:rPr lang="zh-CN" altLang="en-US" sz="1600" b="0" dirty="0"/>
            <a:t>）</a:t>
          </a:r>
          <a:endParaRPr lang="zh-CN" altLang="en-US" sz="1600" dirty="0"/>
        </a:p>
      </dsp:txBody>
      <dsp:txXfrm>
        <a:off x="8024795" y="2204787"/>
        <a:ext cx="2579613" cy="311839"/>
      </dsp:txXfrm>
    </dsp:sp>
    <dsp:sp modelId="{55166283-BBF9-42A1-92D9-148EB3FEA91A}">
      <dsp:nvSpPr>
        <dsp:cNvPr id="22" name="任意多边形 21"/>
        <dsp:cNvSpPr/>
      </dsp:nvSpPr>
      <dsp:spPr bwMode="white">
        <a:xfrm>
          <a:off x="4309013" y="2998597"/>
          <a:ext cx="325428" cy="9031"/>
        </a:xfrm>
        <a:custGeom>
          <a:avLst/>
          <a:gdLst/>
          <a:ahLst/>
          <a:cxnLst/>
          <a:pathLst>
            <a:path w="512" h="14">
              <a:moveTo>
                <a:pt x="60" y="172"/>
              </a:moveTo>
              <a:lnTo>
                <a:pt x="453" y="-15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4309013" y="2998597"/>
        <a:ext cx="325428" cy="9031"/>
      </dsp:txXfrm>
    </dsp:sp>
    <dsp:sp modelId="{C9FB405E-4E4A-4365-96DB-D8A76D9103CF}">
      <dsp:nvSpPr>
        <dsp:cNvPr id="23" name="圆角矩形 22"/>
        <dsp:cNvSpPr/>
      </dsp:nvSpPr>
      <dsp:spPr bwMode="white">
        <a:xfrm>
          <a:off x="4596463" y="2556150"/>
          <a:ext cx="3178861" cy="684957"/>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数据为中心</a:t>
          </a:r>
          <a:r>
            <a:rPr lang="en-US" altLang="zh-CN" sz="2000" b="1" dirty="0"/>
            <a:t>(</a:t>
          </a:r>
          <a:r>
            <a:rPr lang="zh-CN" altLang="en-US" sz="2000" b="1" dirty="0"/>
            <a:t>存储风格</a:t>
          </a:r>
          <a:r>
            <a:rPr lang="en-US" altLang="zh-CN" sz="2000" b="1" dirty="0"/>
            <a:t>)</a:t>
          </a:r>
          <a:r>
            <a:rPr lang="zh-CN" altLang="en-US" sz="2000" b="1" dirty="0"/>
            <a:t>的体系结构风格</a:t>
          </a:r>
        </a:p>
      </dsp:txBody>
      <dsp:txXfrm>
        <a:off x="4596463" y="2556150"/>
        <a:ext cx="3178861" cy="684957"/>
      </dsp:txXfrm>
    </dsp:sp>
    <dsp:sp modelId="{0ED1221C-6EB0-40B7-8F24-A99F883DF26B}">
      <dsp:nvSpPr>
        <dsp:cNvPr id="24" name="任意多边形 23"/>
        <dsp:cNvSpPr/>
      </dsp:nvSpPr>
      <dsp:spPr bwMode="white">
        <a:xfrm>
          <a:off x="7746447" y="2804459"/>
          <a:ext cx="307225" cy="9031"/>
        </a:xfrm>
        <a:custGeom>
          <a:avLst/>
          <a:gdLst/>
          <a:ahLst/>
          <a:cxnLst/>
          <a:pathLst>
            <a:path w="484" h="14">
              <a:moveTo>
                <a:pt x="45" y="148"/>
              </a:moveTo>
              <a:lnTo>
                <a:pt x="438" y="-13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2804459"/>
        <a:ext cx="307225" cy="9031"/>
      </dsp:txXfrm>
    </dsp:sp>
    <dsp:sp modelId="{97AF4357-2C09-4678-9709-A7F6CEA8211C}">
      <dsp:nvSpPr>
        <dsp:cNvPr id="25" name="圆角矩形 24"/>
        <dsp:cNvSpPr/>
      </dsp:nvSpPr>
      <dsp:spPr bwMode="white">
        <a:xfrm>
          <a:off x="8024795" y="2563402"/>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仓库风格</a:t>
          </a:r>
        </a:p>
      </dsp:txBody>
      <dsp:txXfrm>
        <a:off x="8024795" y="2563402"/>
        <a:ext cx="2111673" cy="311839"/>
      </dsp:txXfrm>
    </dsp:sp>
    <dsp:sp modelId="{88BECDBD-55CF-4DD7-8046-5A6B09E54A60}">
      <dsp:nvSpPr>
        <dsp:cNvPr id="26" name="任意多边形 25"/>
        <dsp:cNvSpPr/>
      </dsp:nvSpPr>
      <dsp:spPr bwMode="white">
        <a:xfrm>
          <a:off x="7746447" y="2983767"/>
          <a:ext cx="307225" cy="9031"/>
        </a:xfrm>
        <a:custGeom>
          <a:avLst/>
          <a:gdLst/>
          <a:ahLst/>
          <a:cxnLst/>
          <a:pathLst>
            <a:path w="484" h="14">
              <a:moveTo>
                <a:pt x="45" y="-134"/>
              </a:moveTo>
              <a:lnTo>
                <a:pt x="438" y="14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2983767"/>
        <a:ext cx="307225" cy="9031"/>
      </dsp:txXfrm>
    </dsp:sp>
    <dsp:sp modelId="{9E94F404-F8D2-42C6-B1BB-324F5A9A7B80}">
      <dsp:nvSpPr>
        <dsp:cNvPr id="27" name="圆角矩形 26"/>
        <dsp:cNvSpPr/>
      </dsp:nvSpPr>
      <dsp:spPr bwMode="white">
        <a:xfrm>
          <a:off x="8024795" y="2922016"/>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黑板风格</a:t>
          </a:r>
        </a:p>
      </dsp:txBody>
      <dsp:txXfrm>
        <a:off x="8024795" y="2922016"/>
        <a:ext cx="2111673" cy="311839"/>
      </dsp:txXfrm>
    </dsp:sp>
    <dsp:sp modelId="{1597A665-EAA2-4234-AAE2-D69F709BF7E1}">
      <dsp:nvSpPr>
        <dsp:cNvPr id="28" name="任意多边形 27"/>
        <dsp:cNvSpPr/>
      </dsp:nvSpPr>
      <dsp:spPr bwMode="white">
        <a:xfrm>
          <a:off x="4188634" y="3357212"/>
          <a:ext cx="566185" cy="9031"/>
        </a:xfrm>
        <a:custGeom>
          <a:avLst/>
          <a:gdLst/>
          <a:ahLst/>
          <a:cxnLst/>
          <a:pathLst>
            <a:path w="892" h="14">
              <a:moveTo>
                <a:pt x="249" y="-393"/>
              </a:moveTo>
              <a:lnTo>
                <a:pt x="642" y="40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4188634" y="3357212"/>
        <a:ext cx="566185" cy="9031"/>
      </dsp:txXfrm>
    </dsp:sp>
    <dsp:sp modelId="{F90FB96C-D7C7-4443-B4C0-E91C90349193}">
      <dsp:nvSpPr>
        <dsp:cNvPr id="29" name="圆角矩形 28"/>
        <dsp:cNvSpPr/>
      </dsp:nvSpPr>
      <dsp:spPr bwMode="white">
        <a:xfrm>
          <a:off x="4596463" y="3382470"/>
          <a:ext cx="3178861" cy="4667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虚拟机体系结构风格</a:t>
          </a:r>
        </a:p>
      </dsp:txBody>
      <dsp:txXfrm>
        <a:off x="4596463" y="3382470"/>
        <a:ext cx="3178861" cy="466776"/>
      </dsp:txXfrm>
    </dsp:sp>
    <dsp:sp modelId="{CBD1350D-1D93-4D8A-8223-3A58894E7E00}">
      <dsp:nvSpPr>
        <dsp:cNvPr id="30" name="任意多边形 29"/>
        <dsp:cNvSpPr/>
      </dsp:nvSpPr>
      <dsp:spPr bwMode="white">
        <a:xfrm>
          <a:off x="7746447" y="3521689"/>
          <a:ext cx="307225" cy="9031"/>
        </a:xfrm>
        <a:custGeom>
          <a:avLst/>
          <a:gdLst/>
          <a:ahLst/>
          <a:cxnLst/>
          <a:pathLst>
            <a:path w="484" h="14">
              <a:moveTo>
                <a:pt x="45" y="148"/>
              </a:moveTo>
              <a:lnTo>
                <a:pt x="438" y="-13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3521689"/>
        <a:ext cx="307225" cy="9031"/>
      </dsp:txXfrm>
    </dsp:sp>
    <dsp:sp modelId="{CE022A55-EE62-48C6-8256-B6BA43170B8A}">
      <dsp:nvSpPr>
        <dsp:cNvPr id="31" name="圆角矩形 30"/>
        <dsp:cNvSpPr/>
      </dsp:nvSpPr>
      <dsp:spPr bwMode="white">
        <a:xfrm>
          <a:off x="8024795" y="3280631"/>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解释器风格</a:t>
          </a:r>
        </a:p>
      </dsp:txBody>
      <dsp:txXfrm>
        <a:off x="8024795" y="3280631"/>
        <a:ext cx="2111673" cy="311839"/>
      </dsp:txXfrm>
    </dsp:sp>
    <dsp:sp modelId="{7C7FA6D6-A81B-4178-9A82-5C3E03E1F0CE}">
      <dsp:nvSpPr>
        <dsp:cNvPr id="32" name="任意多边形 31"/>
        <dsp:cNvSpPr/>
      </dsp:nvSpPr>
      <dsp:spPr bwMode="white">
        <a:xfrm>
          <a:off x="7746447" y="3700996"/>
          <a:ext cx="307225" cy="9031"/>
        </a:xfrm>
        <a:custGeom>
          <a:avLst/>
          <a:gdLst/>
          <a:ahLst/>
          <a:cxnLst/>
          <a:pathLst>
            <a:path w="484" h="14">
              <a:moveTo>
                <a:pt x="45" y="-134"/>
              </a:moveTo>
              <a:lnTo>
                <a:pt x="438" y="14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3700996"/>
        <a:ext cx="307225" cy="9031"/>
      </dsp:txXfrm>
    </dsp:sp>
    <dsp:sp modelId="{C2402C93-8E41-49F7-9364-CE24C5E133AB}">
      <dsp:nvSpPr>
        <dsp:cNvPr id="33" name="圆角矩形 32"/>
        <dsp:cNvSpPr/>
      </dsp:nvSpPr>
      <dsp:spPr bwMode="white">
        <a:xfrm>
          <a:off x="8024795" y="3639246"/>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规则系统风格</a:t>
          </a:r>
        </a:p>
      </dsp:txBody>
      <dsp:txXfrm>
        <a:off x="8024795" y="3639246"/>
        <a:ext cx="2111673" cy="311839"/>
      </dsp:txXfrm>
    </dsp:sp>
    <dsp:sp modelId="{5D007BD7-4D29-43F0-A956-1BFBDC6AEC65}">
      <dsp:nvSpPr>
        <dsp:cNvPr id="34" name="任意多边形 33"/>
        <dsp:cNvSpPr/>
      </dsp:nvSpPr>
      <dsp:spPr bwMode="white">
        <a:xfrm>
          <a:off x="3846414" y="3715826"/>
          <a:ext cx="1250626" cy="9031"/>
        </a:xfrm>
        <a:custGeom>
          <a:avLst/>
          <a:gdLst/>
          <a:ahLst/>
          <a:cxnLst/>
          <a:pathLst>
            <a:path w="1969" h="14">
              <a:moveTo>
                <a:pt x="788" y="-958"/>
              </a:moveTo>
              <a:lnTo>
                <a:pt x="1181" y="972"/>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846414" y="3715826"/>
        <a:ext cx="1250626" cy="9031"/>
      </dsp:txXfrm>
    </dsp:sp>
    <dsp:sp modelId="{60178C65-5651-43B8-A1D2-8AB83F5CACC8}">
      <dsp:nvSpPr>
        <dsp:cNvPr id="35" name="圆角矩形 34"/>
        <dsp:cNvSpPr/>
      </dsp:nvSpPr>
      <dsp:spPr bwMode="white">
        <a:xfrm>
          <a:off x="4596463" y="4099700"/>
          <a:ext cx="3178861" cy="4667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事件系统体系结构风格</a:t>
          </a:r>
        </a:p>
      </dsp:txBody>
      <dsp:txXfrm>
        <a:off x="4596463" y="4099700"/>
        <a:ext cx="3178861" cy="466776"/>
      </dsp:txXfrm>
    </dsp:sp>
    <dsp:sp modelId="{C694A0D3-5EC8-4EDD-93AE-9BF7ABE65E8D}">
      <dsp:nvSpPr>
        <dsp:cNvPr id="36" name="任意多边形 35"/>
        <dsp:cNvSpPr/>
      </dsp:nvSpPr>
      <dsp:spPr bwMode="white">
        <a:xfrm>
          <a:off x="7746447" y="4238918"/>
          <a:ext cx="307225" cy="9031"/>
        </a:xfrm>
        <a:custGeom>
          <a:avLst/>
          <a:gdLst/>
          <a:ahLst/>
          <a:cxnLst/>
          <a:pathLst>
            <a:path w="484" h="14">
              <a:moveTo>
                <a:pt x="45" y="148"/>
              </a:moveTo>
              <a:lnTo>
                <a:pt x="438" y="-13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4238918"/>
        <a:ext cx="307225" cy="9031"/>
      </dsp:txXfrm>
    </dsp:sp>
    <dsp:sp modelId="{8DDEC789-5CFF-483B-B021-399F9C4DFA49}">
      <dsp:nvSpPr>
        <dsp:cNvPr id="37" name="圆角矩形 36"/>
        <dsp:cNvSpPr/>
      </dsp:nvSpPr>
      <dsp:spPr bwMode="white">
        <a:xfrm>
          <a:off x="8024795" y="3997861"/>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隐式调用</a:t>
          </a:r>
        </a:p>
      </dsp:txBody>
      <dsp:txXfrm>
        <a:off x="8024795" y="3997861"/>
        <a:ext cx="2111673" cy="311839"/>
      </dsp:txXfrm>
    </dsp:sp>
    <dsp:sp modelId="{D7003983-8135-402E-BC25-FB54A6823DF2}">
      <dsp:nvSpPr>
        <dsp:cNvPr id="38" name="任意多边形 37"/>
        <dsp:cNvSpPr/>
      </dsp:nvSpPr>
      <dsp:spPr bwMode="white">
        <a:xfrm>
          <a:off x="7746447" y="4418226"/>
          <a:ext cx="307225" cy="9031"/>
        </a:xfrm>
        <a:custGeom>
          <a:avLst/>
          <a:gdLst/>
          <a:ahLst/>
          <a:cxnLst/>
          <a:pathLst>
            <a:path w="484" h="14">
              <a:moveTo>
                <a:pt x="45" y="-134"/>
              </a:moveTo>
              <a:lnTo>
                <a:pt x="438" y="14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746447" y="4418226"/>
        <a:ext cx="307225" cy="9031"/>
      </dsp:txXfrm>
    </dsp:sp>
    <dsp:sp modelId="{08699335-B62B-471B-907A-41EABC8AE66A}">
      <dsp:nvSpPr>
        <dsp:cNvPr id="39" name="圆角矩形 38"/>
        <dsp:cNvSpPr/>
      </dsp:nvSpPr>
      <dsp:spPr bwMode="white">
        <a:xfrm>
          <a:off x="8024795" y="4356476"/>
          <a:ext cx="2111673" cy="311839"/>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显式调用</a:t>
          </a:r>
        </a:p>
      </dsp:txBody>
      <dsp:txXfrm>
        <a:off x="8024795" y="4356476"/>
        <a:ext cx="2111673" cy="311839"/>
      </dsp:txXfrm>
    </dsp:sp>
    <dsp:sp modelId="{02600E7F-622A-4B36-AAFB-D4C9692741A4}">
      <dsp:nvSpPr>
        <dsp:cNvPr id="40" name="任意多边形 39"/>
        <dsp:cNvSpPr/>
      </dsp:nvSpPr>
      <dsp:spPr bwMode="white">
        <a:xfrm>
          <a:off x="3583983" y="3982018"/>
          <a:ext cx="1775487" cy="9031"/>
        </a:xfrm>
        <a:custGeom>
          <a:avLst/>
          <a:gdLst/>
          <a:ahLst/>
          <a:cxnLst/>
          <a:pathLst>
            <a:path w="2796" h="14">
              <a:moveTo>
                <a:pt x="1202" y="-1377"/>
              </a:moveTo>
              <a:lnTo>
                <a:pt x="1594" y="1391"/>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583983" y="3982018"/>
        <a:ext cx="1775487" cy="9031"/>
      </dsp:txXfrm>
    </dsp:sp>
    <dsp:sp modelId="{25CEF114-AEB0-4DB2-A5CF-93379CC0DBFD}">
      <dsp:nvSpPr>
        <dsp:cNvPr id="41" name="圆角矩形 40"/>
        <dsp:cNvSpPr/>
      </dsp:nvSpPr>
      <dsp:spPr bwMode="white">
        <a:xfrm>
          <a:off x="4596463" y="4613251"/>
          <a:ext cx="3152317" cy="504437"/>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kern="1200" dirty="0">
              <a:solidFill>
                <a:srgbClr val="FFFFFF"/>
              </a:solidFill>
              <a:latin typeface="Arial" panose="020B0604020202020204"/>
              <a:ea typeface="微软雅黑" panose="020B0503020204020204" pitchFamily="34" charset="-122"/>
              <a:cs typeface="+mn-cs"/>
            </a:rPr>
            <a:t>反馈控制环风格</a:t>
          </a:r>
        </a:p>
      </dsp:txBody>
      <dsp:txXfrm>
        <a:off x="4596463" y="4613251"/>
        <a:ext cx="3152317" cy="504437"/>
      </dsp:txXfrm>
    </dsp:sp>
    <dsp:sp modelId="{6831B4BA-2EFE-4436-B0CC-6A4EA1966A1B}">
      <dsp:nvSpPr>
        <dsp:cNvPr id="42" name="任意多边形 41"/>
        <dsp:cNvSpPr/>
      </dsp:nvSpPr>
      <dsp:spPr bwMode="white">
        <a:xfrm>
          <a:off x="3311077" y="4257009"/>
          <a:ext cx="2321300" cy="9031"/>
        </a:xfrm>
        <a:custGeom>
          <a:avLst/>
          <a:gdLst/>
          <a:ahLst/>
          <a:cxnLst/>
          <a:pathLst>
            <a:path w="3656" h="14">
              <a:moveTo>
                <a:pt x="1631" y="-1810"/>
              </a:moveTo>
              <a:lnTo>
                <a:pt x="2024" y="1824"/>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311077" y="4257009"/>
        <a:ext cx="2321300" cy="9031"/>
      </dsp:txXfrm>
    </dsp:sp>
    <dsp:sp modelId="{48B1CA42-83A9-48B6-B18F-5311D9B07008}">
      <dsp:nvSpPr>
        <dsp:cNvPr id="43" name="圆角矩形 42"/>
        <dsp:cNvSpPr/>
      </dsp:nvSpPr>
      <dsp:spPr bwMode="white">
        <a:xfrm>
          <a:off x="4596463" y="5164464"/>
          <a:ext cx="3176030" cy="5019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kern="1200" dirty="0">
              <a:solidFill>
                <a:srgbClr val="FFFFFF"/>
              </a:solidFill>
              <a:latin typeface="Arial" panose="020B0604020202020204"/>
              <a:ea typeface="微软雅黑" panose="020B0503020204020204" pitchFamily="34" charset="-122"/>
              <a:cs typeface="+mn-cs"/>
            </a:rPr>
            <a:t>云体系结构风格</a:t>
          </a:r>
        </a:p>
      </dsp:txBody>
      <dsp:txXfrm>
        <a:off x="4596463" y="5164464"/>
        <a:ext cx="3176030" cy="501976"/>
      </dsp:txXfrm>
    </dsp:sp>
    <dsp:sp modelId="{5428379B-E0F3-4F4C-A9E6-43DED76ED49E}">
      <dsp:nvSpPr>
        <dsp:cNvPr id="44" name="任意多边形 43"/>
        <dsp:cNvSpPr/>
      </dsp:nvSpPr>
      <dsp:spPr bwMode="white">
        <a:xfrm>
          <a:off x="3037987" y="4531385"/>
          <a:ext cx="2867481" cy="9031"/>
        </a:xfrm>
        <a:custGeom>
          <a:avLst/>
          <a:gdLst/>
          <a:ahLst/>
          <a:cxnLst/>
          <a:pathLst>
            <a:path w="4516" h="14">
              <a:moveTo>
                <a:pt x="2061" y="-2242"/>
              </a:moveTo>
              <a:lnTo>
                <a:pt x="2454" y="2256"/>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037987" y="4531385"/>
        <a:ext cx="2867481" cy="9031"/>
      </dsp:txXfrm>
    </dsp:sp>
    <dsp:sp modelId="{D3E93035-674C-4DB6-A4C4-01ADAB1DEF80}">
      <dsp:nvSpPr>
        <dsp:cNvPr id="45" name="圆角矩形 44"/>
        <dsp:cNvSpPr/>
      </dsp:nvSpPr>
      <dsp:spPr bwMode="white">
        <a:xfrm>
          <a:off x="4596463" y="5713217"/>
          <a:ext cx="3176030" cy="501976"/>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kern="1200" dirty="0">
              <a:solidFill>
                <a:srgbClr val="FFFFFF"/>
              </a:solidFill>
              <a:latin typeface="Arial" panose="020B0604020202020204"/>
              <a:ea typeface="微软雅黑" panose="020B0503020204020204" pitchFamily="34" charset="-122"/>
              <a:cs typeface="+mn-cs"/>
            </a:rPr>
            <a:t>网格计算体系结构风格</a:t>
          </a:r>
        </a:p>
      </dsp:txBody>
      <dsp:txXfrm>
        <a:off x="4596463" y="5713217"/>
        <a:ext cx="3176030" cy="501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061344" cy="2554979"/>
        <a:chOff x="0" y="0"/>
        <a:chExt cx="2061344" cy="2554979"/>
      </a:xfrm>
      <a:scene3d>
        <a:camera prst="isometricOffAxis2Left" zoom="95000"/>
        <a:lightRig rig="flat" dir="t"/>
      </a:scene3d>
    </dsp:grpSpPr>
    <dsp:sp modelId="{003BD03B-B175-49FE-ADED-2E90F3475C70}">
      <dsp:nvSpPr>
        <dsp:cNvPr id="3" name="圆角矩形 2"/>
        <dsp:cNvSpPr/>
      </dsp:nvSpPr>
      <dsp:spPr bwMode="white">
        <a:xfrm>
          <a:off x="0" y="1728222"/>
          <a:ext cx="2061344" cy="826757"/>
        </a:xfrm>
        <a:prstGeom prst="roundRect">
          <a:avLst>
            <a:gd name="adj" fmla="val 10000"/>
          </a:avLst>
        </a:prstGeom>
        <a:sp3d extrusionH="381000" contourW="38100" prstMaterial="matte">
          <a:contourClr>
            <a:schemeClr val="lt1"/>
          </a:contourClr>
        </a:sp3d>
      </dsp:spPr>
      <dsp:style>
        <a:lnRef idx="0">
          <a:schemeClr val="lt1"/>
        </a:lnRef>
        <a:fillRef idx="1">
          <a:schemeClr val="accent3"/>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ltLang="zh-CN" dirty="0"/>
            <a:t>Model</a:t>
          </a:r>
          <a:endParaRPr lang="zh-CN" altLang="en-US" dirty="0"/>
        </a:p>
      </dsp:txBody>
      <dsp:txXfrm>
        <a:off x="0" y="1728222"/>
        <a:ext cx="2061344" cy="826757"/>
      </dsp:txXfrm>
    </dsp:sp>
    <dsp:sp modelId="{70A06D3E-AE94-4105-B6A9-205335B5AC33}">
      <dsp:nvSpPr>
        <dsp:cNvPr id="4" name="圆角矩形 3"/>
        <dsp:cNvSpPr/>
      </dsp:nvSpPr>
      <dsp:spPr bwMode="white">
        <a:xfrm>
          <a:off x="0" y="864111"/>
          <a:ext cx="2061344" cy="826757"/>
        </a:xfrm>
        <a:prstGeom prst="roundRect">
          <a:avLst>
            <a:gd name="adj" fmla="val 10000"/>
          </a:avLst>
        </a:prstGeom>
        <a:sp3d extrusionH="381000" contourW="38100" prstMaterial="matte">
          <a:contourClr>
            <a:schemeClr val="lt1"/>
          </a:contourClr>
        </a:sp3d>
      </dsp:spPr>
      <dsp:style>
        <a:lnRef idx="0">
          <a:schemeClr val="lt1"/>
        </a:lnRef>
        <a:fillRef idx="1">
          <a:schemeClr val="accent5"/>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a:t>Controller</a:t>
          </a:r>
          <a:endParaRPr lang="zh-CN" altLang="en-US" dirty="0"/>
        </a:p>
      </dsp:txBody>
      <dsp:txXfrm>
        <a:off x="0" y="864111"/>
        <a:ext cx="2061344" cy="826757"/>
      </dsp:txXfrm>
    </dsp:sp>
    <dsp:sp modelId="{8A613693-BE12-4A36-9473-CF7E2971AB11}">
      <dsp:nvSpPr>
        <dsp:cNvPr id="5" name="圆角矩形 4"/>
        <dsp:cNvSpPr/>
      </dsp:nvSpPr>
      <dsp:spPr bwMode="white">
        <a:xfrm>
          <a:off x="0" y="0"/>
          <a:ext cx="2061344" cy="826757"/>
        </a:xfrm>
        <a:prstGeom prst="roundRect">
          <a:avLst>
            <a:gd name="adj" fmla="val 10000"/>
          </a:avLst>
        </a:prstGeom>
        <a:sp3d extrusionH="381000" contourW="38100" prstMaterial="matte">
          <a:contourClr>
            <a:schemeClr val="lt1"/>
          </a:contourClr>
        </a:sp3d>
      </dsp:spPr>
      <dsp:style>
        <a:lnRef idx="0">
          <a:schemeClr val="lt1"/>
        </a:lnRef>
        <a:fillRef idx="1">
          <a:schemeClr val="accent6"/>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a:t>View</a:t>
          </a:r>
          <a:endParaRPr lang="zh-CN" altLang="en-US" dirty="0"/>
        </a:p>
      </dsp:txBody>
      <dsp:txXfrm>
        <a:off x="0" y="0"/>
        <a:ext cx="2061344" cy="826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45961" cy="6078825"/>
        <a:chOff x="0" y="0"/>
        <a:chExt cx="10445961" cy="6078825"/>
      </a:xfrm>
    </dsp:grpSpPr>
    <dsp:sp modelId="{3B8765B7-7CCB-40B3-B8F2-D6774AF2E057}">
      <dsp:nvSpPr>
        <dsp:cNvPr id="3" name="圆角矩形 2"/>
        <dsp:cNvSpPr/>
      </dsp:nvSpPr>
      <dsp:spPr bwMode="white">
        <a:xfrm>
          <a:off x="163550" y="1149139"/>
          <a:ext cx="2108190" cy="100892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可用性</a:t>
          </a:r>
        </a:p>
      </dsp:txBody>
      <dsp:txXfrm>
        <a:off x="163550" y="1149139"/>
        <a:ext cx="2108190" cy="1008924"/>
      </dsp:txXfrm>
    </dsp:sp>
    <dsp:sp modelId="{8CE6FB9C-6A2B-47E8-9538-3B76CD9A7C2F}">
      <dsp:nvSpPr>
        <dsp:cNvPr id="4" name="任意多边形 3"/>
        <dsp:cNvSpPr/>
      </dsp:nvSpPr>
      <dsp:spPr bwMode="white">
        <a:xfrm>
          <a:off x="1760704" y="952766"/>
          <a:ext cx="1450536" cy="15859"/>
        </a:xfrm>
        <a:custGeom>
          <a:avLst/>
          <a:gdLst/>
          <a:ahLst/>
          <a:cxnLst/>
          <a:pathLst>
            <a:path w="2284" h="25">
              <a:moveTo>
                <a:pt x="805" y="1104"/>
              </a:moveTo>
              <a:lnTo>
                <a:pt x="1480" y="-1079"/>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760704" y="952766"/>
        <a:ext cx="1450536" cy="15859"/>
      </dsp:txXfrm>
    </dsp:sp>
    <dsp:sp modelId="{CE5A0F7D-259B-4B5F-80D3-4BF4B7254863}">
      <dsp:nvSpPr>
        <dsp:cNvPr id="5" name="圆角矩形 4"/>
        <dsp:cNvSpPr/>
      </dsp:nvSpPr>
      <dsp:spPr bwMode="white">
        <a:xfrm>
          <a:off x="2700204" y="0"/>
          <a:ext cx="2242953"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可用性的关注点</a:t>
          </a:r>
        </a:p>
      </dsp:txBody>
      <dsp:txXfrm>
        <a:off x="2700204" y="0"/>
        <a:ext cx="2242953" cy="535579"/>
      </dsp:txXfrm>
    </dsp:sp>
    <dsp:sp modelId="{55932088-2C8D-4144-A39D-71C3D0B937C8}">
      <dsp:nvSpPr>
        <dsp:cNvPr id="6" name="任意多边形 5"/>
        <dsp:cNvSpPr/>
      </dsp:nvSpPr>
      <dsp:spPr bwMode="white">
        <a:xfrm>
          <a:off x="4943156" y="259860"/>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943156" y="259860"/>
        <a:ext cx="428463" cy="15859"/>
      </dsp:txXfrm>
    </dsp:sp>
    <dsp:sp modelId="{634684F8-FE91-4D48-89F7-B19C7F6CE71F}">
      <dsp:nvSpPr>
        <dsp:cNvPr id="7" name="圆角矩形 6"/>
        <dsp:cNvSpPr/>
      </dsp:nvSpPr>
      <dsp:spPr bwMode="white">
        <a:xfrm>
          <a:off x="5371620" y="0"/>
          <a:ext cx="173931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故障</a:t>
          </a:r>
        </a:p>
      </dsp:txBody>
      <dsp:txXfrm>
        <a:off x="5371620" y="0"/>
        <a:ext cx="1739315" cy="535579"/>
      </dsp:txXfrm>
    </dsp:sp>
    <dsp:sp modelId="{BFB71E62-835B-4282-9DCB-532E0AF5B505}">
      <dsp:nvSpPr>
        <dsp:cNvPr id="8" name="任意多边形 7"/>
        <dsp:cNvSpPr/>
      </dsp:nvSpPr>
      <dsp:spPr bwMode="white">
        <a:xfrm>
          <a:off x="1760704" y="2338577"/>
          <a:ext cx="1450536" cy="15859"/>
        </a:xfrm>
        <a:custGeom>
          <a:avLst/>
          <a:gdLst/>
          <a:ahLst/>
          <a:cxnLst/>
          <a:pathLst>
            <a:path w="2284" h="25">
              <a:moveTo>
                <a:pt x="805" y="-1079"/>
              </a:moveTo>
              <a:lnTo>
                <a:pt x="1480" y="1104"/>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760704" y="2338577"/>
        <a:ext cx="1450536" cy="15859"/>
      </dsp:txXfrm>
    </dsp:sp>
    <dsp:sp modelId="{5F2231D6-F766-4128-8714-2EBD6903613D}">
      <dsp:nvSpPr>
        <dsp:cNvPr id="9" name="圆角矩形 8"/>
        <dsp:cNvSpPr/>
      </dsp:nvSpPr>
      <dsp:spPr bwMode="white">
        <a:xfrm>
          <a:off x="2700204" y="2771623"/>
          <a:ext cx="2242953"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提升可用性的策略</a:t>
          </a:r>
        </a:p>
      </dsp:txBody>
      <dsp:txXfrm>
        <a:off x="2700204" y="2771623"/>
        <a:ext cx="2242953" cy="535579"/>
      </dsp:txXfrm>
    </dsp:sp>
    <dsp:sp modelId="{E3EE5E66-3821-4C91-A84B-3B1BFFA6F207}">
      <dsp:nvSpPr>
        <dsp:cNvPr id="10" name="任意多边形 9"/>
        <dsp:cNvSpPr/>
      </dsp:nvSpPr>
      <dsp:spPr bwMode="white">
        <a:xfrm>
          <a:off x="4058451" y="1953630"/>
          <a:ext cx="2197874" cy="15859"/>
        </a:xfrm>
        <a:custGeom>
          <a:avLst/>
          <a:gdLst/>
          <a:ahLst/>
          <a:cxnLst/>
          <a:pathLst>
            <a:path w="3461" h="25">
              <a:moveTo>
                <a:pt x="1393" y="1710"/>
              </a:moveTo>
              <a:lnTo>
                <a:pt x="2068" y="-168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058451" y="1953630"/>
        <a:ext cx="2197874" cy="15859"/>
      </dsp:txXfrm>
    </dsp:sp>
    <dsp:sp modelId="{D1220AAD-F3BA-4D60-818E-7137DE667ACD}">
      <dsp:nvSpPr>
        <dsp:cNvPr id="11" name="圆角矩形 10"/>
        <dsp:cNvSpPr/>
      </dsp:nvSpPr>
      <dsp:spPr bwMode="white">
        <a:xfrm>
          <a:off x="5371620" y="615916"/>
          <a:ext cx="173931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故障检测</a:t>
          </a:r>
        </a:p>
      </dsp:txBody>
      <dsp:txXfrm>
        <a:off x="5371620" y="615916"/>
        <a:ext cx="1739315" cy="535579"/>
      </dsp:txXfrm>
    </dsp:sp>
    <dsp:sp modelId="{74D0AA18-3ADA-4614-BF40-4D29A788CFE0}">
      <dsp:nvSpPr>
        <dsp:cNvPr id="12" name="任意多边形 11"/>
        <dsp:cNvSpPr/>
      </dsp:nvSpPr>
      <dsp:spPr bwMode="white">
        <a:xfrm>
          <a:off x="6950022" y="567818"/>
          <a:ext cx="750289" cy="15859"/>
        </a:xfrm>
        <a:custGeom>
          <a:avLst/>
          <a:gdLst/>
          <a:ahLst/>
          <a:cxnLst/>
          <a:pathLst>
            <a:path w="1182" h="25">
              <a:moveTo>
                <a:pt x="253" y="497"/>
              </a:moveTo>
              <a:lnTo>
                <a:pt x="928" y="-47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50022" y="567818"/>
        <a:ext cx="750289" cy="15859"/>
      </dsp:txXfrm>
    </dsp:sp>
    <dsp:sp modelId="{5DB3D04F-DA7E-460F-B2C7-6C4AFC979973}">
      <dsp:nvSpPr>
        <dsp:cNvPr id="13" name="圆角矩形 12"/>
        <dsp:cNvSpPr/>
      </dsp:nvSpPr>
      <dsp:spPr bwMode="white">
        <a:xfrm>
          <a:off x="7539398" y="0"/>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0" dirty="0"/>
            <a:t>Ping/echo</a:t>
          </a:r>
          <a:r>
            <a:rPr lang="zh-CN" altLang="en-US" sz="1600" b="0" dirty="0"/>
            <a:t>（不定期）</a:t>
          </a:r>
          <a:endParaRPr lang="en-US" altLang="zh-CN" sz="1600" dirty="0"/>
        </a:p>
      </dsp:txBody>
      <dsp:txXfrm>
        <a:off x="7539398" y="0"/>
        <a:ext cx="2743012" cy="535579"/>
      </dsp:txXfrm>
    </dsp:sp>
    <dsp:sp modelId="{8220D6FC-5E3D-4472-8C21-715EE4CB3CB8}">
      <dsp:nvSpPr>
        <dsp:cNvPr id="14" name="任意多边形 13"/>
        <dsp:cNvSpPr/>
      </dsp:nvSpPr>
      <dsp:spPr bwMode="white">
        <a:xfrm>
          <a:off x="7110935" y="875776"/>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10935" y="875776"/>
        <a:ext cx="428463" cy="15859"/>
      </dsp:txXfrm>
    </dsp:sp>
    <dsp:sp modelId="{48A51E26-3462-4043-B0D4-5D2F52716323}">
      <dsp:nvSpPr>
        <dsp:cNvPr id="15" name="圆角矩形 14"/>
        <dsp:cNvSpPr/>
      </dsp:nvSpPr>
      <dsp:spPr bwMode="white">
        <a:xfrm>
          <a:off x="7539398" y="615916"/>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心跳（定期）</a:t>
          </a:r>
          <a:endParaRPr lang="en-US" altLang="zh-CN" sz="1600" dirty="0"/>
        </a:p>
      </dsp:txBody>
      <dsp:txXfrm>
        <a:off x="7539398" y="615916"/>
        <a:ext cx="2743012" cy="535579"/>
      </dsp:txXfrm>
    </dsp:sp>
    <dsp:sp modelId="{C82BAFBD-8327-4FC2-A201-C2CEE222D945}">
      <dsp:nvSpPr>
        <dsp:cNvPr id="16" name="任意多边形 15"/>
        <dsp:cNvSpPr/>
      </dsp:nvSpPr>
      <dsp:spPr bwMode="white">
        <a:xfrm>
          <a:off x="6950022" y="1183734"/>
          <a:ext cx="750289" cy="15859"/>
        </a:xfrm>
        <a:custGeom>
          <a:avLst/>
          <a:gdLst/>
          <a:ahLst/>
          <a:cxnLst/>
          <a:pathLst>
            <a:path w="1182" h="25">
              <a:moveTo>
                <a:pt x="253" y="-472"/>
              </a:moveTo>
              <a:lnTo>
                <a:pt x="928" y="497"/>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50022" y="1183734"/>
        <a:ext cx="750289" cy="15859"/>
      </dsp:txXfrm>
    </dsp:sp>
    <dsp:sp modelId="{50F90C58-128A-4A41-A69E-DC02D41E75C0}">
      <dsp:nvSpPr>
        <dsp:cNvPr id="17" name="圆角矩形 16"/>
        <dsp:cNvSpPr/>
      </dsp:nvSpPr>
      <dsp:spPr bwMode="white">
        <a:xfrm>
          <a:off x="7539398" y="1231832"/>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异常</a:t>
          </a:r>
        </a:p>
      </dsp:txBody>
      <dsp:txXfrm>
        <a:off x="7539398" y="1231832"/>
        <a:ext cx="2743012" cy="535579"/>
      </dsp:txXfrm>
    </dsp:sp>
    <dsp:sp modelId="{3FF42175-FE08-4EE8-8646-397EBF27E520}">
      <dsp:nvSpPr>
        <dsp:cNvPr id="18" name="任意多边形 17"/>
        <dsp:cNvSpPr/>
      </dsp:nvSpPr>
      <dsp:spPr bwMode="white">
        <a:xfrm>
          <a:off x="4943156" y="3031483"/>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943156" y="3031483"/>
        <a:ext cx="428463" cy="15859"/>
      </dsp:txXfrm>
    </dsp:sp>
    <dsp:sp modelId="{DC23C3CE-4927-4AA2-BBAF-4B5ABD2D7A03}">
      <dsp:nvSpPr>
        <dsp:cNvPr id="19" name="圆角矩形 18"/>
        <dsp:cNvSpPr/>
      </dsp:nvSpPr>
      <dsp:spPr bwMode="white">
        <a:xfrm>
          <a:off x="5371620" y="2771623"/>
          <a:ext cx="173931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故障恢复</a:t>
          </a:r>
        </a:p>
      </dsp:txBody>
      <dsp:txXfrm>
        <a:off x="5371620" y="2771623"/>
        <a:ext cx="1739315" cy="535579"/>
      </dsp:txXfrm>
    </dsp:sp>
    <dsp:sp modelId="{2BA07EE7-EF66-4B3D-9F9C-C824F45E2465}">
      <dsp:nvSpPr>
        <dsp:cNvPr id="20" name="任意多边形 19"/>
        <dsp:cNvSpPr/>
      </dsp:nvSpPr>
      <dsp:spPr bwMode="white">
        <a:xfrm>
          <a:off x="6815970" y="2569546"/>
          <a:ext cx="1018393" cy="15859"/>
        </a:xfrm>
        <a:custGeom>
          <a:avLst/>
          <a:gdLst/>
          <a:ahLst/>
          <a:cxnLst/>
          <a:pathLst>
            <a:path w="1604" h="25">
              <a:moveTo>
                <a:pt x="465" y="740"/>
              </a:moveTo>
              <a:lnTo>
                <a:pt x="1139" y="-71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815970" y="2569546"/>
        <a:ext cx="1018393" cy="15859"/>
      </dsp:txXfrm>
    </dsp:sp>
    <dsp:sp modelId="{E4F422B8-FDA9-4683-944C-AAF2D7F52364}">
      <dsp:nvSpPr>
        <dsp:cNvPr id="21" name="圆角矩形 20"/>
        <dsp:cNvSpPr/>
      </dsp:nvSpPr>
      <dsp:spPr bwMode="white">
        <a:xfrm>
          <a:off x="7539398" y="1847749"/>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主动冗余</a:t>
          </a:r>
        </a:p>
      </dsp:txBody>
      <dsp:txXfrm>
        <a:off x="7539398" y="1847749"/>
        <a:ext cx="2726966" cy="535579"/>
      </dsp:txXfrm>
    </dsp:sp>
    <dsp:sp modelId="{1A276A6F-6A88-45D5-B085-85D1C7339D86}">
      <dsp:nvSpPr>
        <dsp:cNvPr id="22" name="任意多边形 21"/>
        <dsp:cNvSpPr/>
      </dsp:nvSpPr>
      <dsp:spPr bwMode="white">
        <a:xfrm>
          <a:off x="7061340" y="2877504"/>
          <a:ext cx="527654" cy="15859"/>
        </a:xfrm>
        <a:custGeom>
          <a:avLst/>
          <a:gdLst/>
          <a:ahLst/>
          <a:cxnLst/>
          <a:pathLst>
            <a:path w="831" h="25">
              <a:moveTo>
                <a:pt x="78" y="255"/>
              </a:moveTo>
              <a:lnTo>
                <a:pt x="753" y="-23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061340" y="2877504"/>
        <a:ext cx="527654" cy="15859"/>
      </dsp:txXfrm>
    </dsp:sp>
    <dsp:sp modelId="{A1E804D7-BD01-4544-AA88-D12FC8A76B63}">
      <dsp:nvSpPr>
        <dsp:cNvPr id="23" name="圆角矩形 22"/>
        <dsp:cNvSpPr/>
      </dsp:nvSpPr>
      <dsp:spPr bwMode="white">
        <a:xfrm>
          <a:off x="7539398" y="2463665"/>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被动冗余</a:t>
          </a:r>
        </a:p>
      </dsp:txBody>
      <dsp:txXfrm>
        <a:off x="7539398" y="2463665"/>
        <a:ext cx="2726966" cy="535579"/>
      </dsp:txXfrm>
    </dsp:sp>
    <dsp:sp modelId="{1EFE442B-C7A9-4A4C-9310-DD513ECECF7B}">
      <dsp:nvSpPr>
        <dsp:cNvPr id="24" name="任意多边形 23"/>
        <dsp:cNvSpPr/>
      </dsp:nvSpPr>
      <dsp:spPr bwMode="white">
        <a:xfrm>
          <a:off x="7061340" y="3185462"/>
          <a:ext cx="527654" cy="15859"/>
        </a:xfrm>
        <a:custGeom>
          <a:avLst/>
          <a:gdLst/>
          <a:ahLst/>
          <a:cxnLst/>
          <a:pathLst>
            <a:path w="831" h="25">
              <a:moveTo>
                <a:pt x="78" y="-230"/>
              </a:moveTo>
              <a:lnTo>
                <a:pt x="753" y="25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061340" y="3185462"/>
        <a:ext cx="527654" cy="15859"/>
      </dsp:txXfrm>
    </dsp:sp>
    <dsp:sp modelId="{EF22A8CE-9F5F-426F-8F79-A079D1BB9348}">
      <dsp:nvSpPr>
        <dsp:cNvPr id="25" name="圆角矩形 24"/>
        <dsp:cNvSpPr/>
      </dsp:nvSpPr>
      <dsp:spPr bwMode="white">
        <a:xfrm>
          <a:off x="7539398" y="3079581"/>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内测</a:t>
          </a:r>
        </a:p>
      </dsp:txBody>
      <dsp:txXfrm>
        <a:off x="7539398" y="3079581"/>
        <a:ext cx="2726966" cy="535579"/>
      </dsp:txXfrm>
    </dsp:sp>
    <dsp:sp modelId="{72266E4D-4ABA-459F-AAB1-3C2A25EE8547}">
      <dsp:nvSpPr>
        <dsp:cNvPr id="26" name="任意多边形 25"/>
        <dsp:cNvSpPr/>
      </dsp:nvSpPr>
      <dsp:spPr bwMode="white">
        <a:xfrm>
          <a:off x="6815970" y="3493420"/>
          <a:ext cx="1018393" cy="15859"/>
        </a:xfrm>
        <a:custGeom>
          <a:avLst/>
          <a:gdLst/>
          <a:ahLst/>
          <a:cxnLst/>
          <a:pathLst>
            <a:path w="1604" h="25">
              <a:moveTo>
                <a:pt x="465" y="-715"/>
              </a:moveTo>
              <a:lnTo>
                <a:pt x="1139" y="74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815970" y="3493420"/>
        <a:ext cx="1018393" cy="15859"/>
      </dsp:txXfrm>
    </dsp:sp>
    <dsp:sp modelId="{A048F88B-C581-429F-9C40-49CFF60E6132}">
      <dsp:nvSpPr>
        <dsp:cNvPr id="27" name="圆角矩形 26"/>
        <dsp:cNvSpPr/>
      </dsp:nvSpPr>
      <dsp:spPr bwMode="white">
        <a:xfrm>
          <a:off x="7539398" y="3695497"/>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检查点回滚</a:t>
          </a:r>
        </a:p>
      </dsp:txBody>
      <dsp:txXfrm>
        <a:off x="7539398" y="3695497"/>
        <a:ext cx="2726966" cy="535579"/>
      </dsp:txXfrm>
    </dsp:sp>
    <dsp:sp modelId="{BCE4EE88-FBB6-4C2F-83D4-977A9F1946B6}">
      <dsp:nvSpPr>
        <dsp:cNvPr id="28" name="任意多边形 27"/>
        <dsp:cNvSpPr/>
      </dsp:nvSpPr>
      <dsp:spPr bwMode="white">
        <a:xfrm>
          <a:off x="4058451" y="4109336"/>
          <a:ext cx="2197874" cy="15859"/>
        </a:xfrm>
        <a:custGeom>
          <a:avLst/>
          <a:gdLst/>
          <a:ahLst/>
          <a:cxnLst/>
          <a:pathLst>
            <a:path w="3461" h="25">
              <a:moveTo>
                <a:pt x="1393" y="-1685"/>
              </a:moveTo>
              <a:lnTo>
                <a:pt x="2068" y="171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058451" y="4109336"/>
        <a:ext cx="2197874" cy="15859"/>
      </dsp:txXfrm>
    </dsp:sp>
    <dsp:sp modelId="{FE1A642A-139F-49AE-AC08-93D89DB3D1C9}">
      <dsp:nvSpPr>
        <dsp:cNvPr id="29" name="圆角矩形 28"/>
        <dsp:cNvSpPr/>
      </dsp:nvSpPr>
      <dsp:spPr bwMode="white">
        <a:xfrm>
          <a:off x="5371620" y="4927330"/>
          <a:ext cx="173931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故障避免</a:t>
          </a:r>
        </a:p>
      </dsp:txBody>
      <dsp:txXfrm>
        <a:off x="5371620" y="4927330"/>
        <a:ext cx="1739315" cy="535579"/>
      </dsp:txXfrm>
    </dsp:sp>
    <dsp:sp modelId="{04925D2E-6525-43B0-B2F7-8F1D882DAD40}">
      <dsp:nvSpPr>
        <dsp:cNvPr id="30" name="任意多边形 29"/>
        <dsp:cNvSpPr/>
      </dsp:nvSpPr>
      <dsp:spPr bwMode="white">
        <a:xfrm>
          <a:off x="6950022" y="4879232"/>
          <a:ext cx="750289" cy="15859"/>
        </a:xfrm>
        <a:custGeom>
          <a:avLst/>
          <a:gdLst/>
          <a:ahLst/>
          <a:cxnLst/>
          <a:pathLst>
            <a:path w="1182" h="25">
              <a:moveTo>
                <a:pt x="253" y="497"/>
              </a:moveTo>
              <a:lnTo>
                <a:pt x="928" y="-47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50022" y="4879232"/>
        <a:ext cx="750289" cy="15859"/>
      </dsp:txXfrm>
    </dsp:sp>
    <dsp:sp modelId="{98CE06C7-C068-49F8-8C5B-A78D6D69D383}">
      <dsp:nvSpPr>
        <dsp:cNvPr id="31" name="圆角矩形 30"/>
        <dsp:cNvSpPr/>
      </dsp:nvSpPr>
      <dsp:spPr bwMode="white">
        <a:xfrm>
          <a:off x="7539398" y="4311413"/>
          <a:ext cx="271369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服务下线</a:t>
          </a:r>
        </a:p>
      </dsp:txBody>
      <dsp:txXfrm>
        <a:off x="7539398" y="4311413"/>
        <a:ext cx="2713695" cy="535579"/>
      </dsp:txXfrm>
    </dsp:sp>
    <dsp:sp modelId="{103E48E0-4D38-4EE3-A968-72406FFD8D6C}">
      <dsp:nvSpPr>
        <dsp:cNvPr id="32" name="任意多边形 31"/>
        <dsp:cNvSpPr/>
      </dsp:nvSpPr>
      <dsp:spPr bwMode="white">
        <a:xfrm>
          <a:off x="7110935" y="5187190"/>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10935" y="5187190"/>
        <a:ext cx="428463" cy="15859"/>
      </dsp:txXfrm>
    </dsp:sp>
    <dsp:sp modelId="{D614B9E0-EBCF-4FA2-A8F1-7C100DC4032D}">
      <dsp:nvSpPr>
        <dsp:cNvPr id="33" name="圆角矩形 32"/>
        <dsp:cNvSpPr/>
      </dsp:nvSpPr>
      <dsp:spPr bwMode="white">
        <a:xfrm>
          <a:off x="7539398" y="4927330"/>
          <a:ext cx="271369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事务</a:t>
          </a:r>
        </a:p>
      </dsp:txBody>
      <dsp:txXfrm>
        <a:off x="7539398" y="4927330"/>
        <a:ext cx="2713695" cy="535579"/>
      </dsp:txXfrm>
    </dsp:sp>
    <dsp:sp modelId="{10235D4D-D43F-4CE4-AEBE-9BD9B5875994}">
      <dsp:nvSpPr>
        <dsp:cNvPr id="34" name="任意多边形 33"/>
        <dsp:cNvSpPr/>
      </dsp:nvSpPr>
      <dsp:spPr bwMode="white">
        <a:xfrm>
          <a:off x="6950022" y="5495148"/>
          <a:ext cx="750289" cy="15859"/>
        </a:xfrm>
        <a:custGeom>
          <a:avLst/>
          <a:gdLst/>
          <a:ahLst/>
          <a:cxnLst/>
          <a:pathLst>
            <a:path w="1182" h="25">
              <a:moveTo>
                <a:pt x="253" y="-472"/>
              </a:moveTo>
              <a:lnTo>
                <a:pt x="928" y="497"/>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50022" y="5495148"/>
        <a:ext cx="750289" cy="15859"/>
      </dsp:txXfrm>
    </dsp:sp>
    <dsp:sp modelId="{FEE2D71C-6765-484B-BD68-3879663672E4}">
      <dsp:nvSpPr>
        <dsp:cNvPr id="35" name="圆角矩形 34"/>
        <dsp:cNvSpPr/>
      </dsp:nvSpPr>
      <dsp:spPr bwMode="white">
        <a:xfrm>
          <a:off x="7539398" y="5543246"/>
          <a:ext cx="2713695"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进程监控</a:t>
          </a:r>
        </a:p>
      </dsp:txBody>
      <dsp:txXfrm>
        <a:off x="7539398" y="5543246"/>
        <a:ext cx="2713695" cy="535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45961" cy="6078825"/>
        <a:chOff x="0" y="0"/>
        <a:chExt cx="10445961" cy="6078825"/>
      </a:xfrm>
    </dsp:grpSpPr>
    <dsp:sp modelId="{3B8765B7-7CCB-40B3-B8F2-D6774AF2E057}">
      <dsp:nvSpPr>
        <dsp:cNvPr id="3" name="圆角矩形 2"/>
        <dsp:cNvSpPr/>
      </dsp:nvSpPr>
      <dsp:spPr bwMode="white">
        <a:xfrm>
          <a:off x="676296" y="2363884"/>
          <a:ext cx="1752964" cy="83892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可修改性</a:t>
          </a:r>
        </a:p>
      </dsp:txBody>
      <dsp:txXfrm>
        <a:off x="676296" y="2363884"/>
        <a:ext cx="1752964" cy="838922"/>
      </dsp:txXfrm>
    </dsp:sp>
    <dsp:sp modelId="{8CE6FB9C-6A2B-47E8-9538-3B76CD9A7C2F}">
      <dsp:nvSpPr>
        <dsp:cNvPr id="4" name="任意多边形 3"/>
        <dsp:cNvSpPr/>
      </dsp:nvSpPr>
      <dsp:spPr bwMode="white">
        <a:xfrm>
          <a:off x="2065162" y="2264616"/>
          <a:ext cx="1084462" cy="13187"/>
        </a:xfrm>
        <a:custGeom>
          <a:avLst/>
          <a:gdLst/>
          <a:ahLst/>
          <a:cxnLst/>
          <a:pathLst>
            <a:path w="1708" h="21">
              <a:moveTo>
                <a:pt x="573" y="817"/>
              </a:moveTo>
              <a:lnTo>
                <a:pt x="1134" y="-796"/>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2065162" y="2264616"/>
        <a:ext cx="1084462" cy="13187"/>
      </dsp:txXfrm>
    </dsp:sp>
    <dsp:sp modelId="{CE5A0F7D-259B-4B5F-80D3-4BF4B7254863}">
      <dsp:nvSpPr>
        <dsp:cNvPr id="5" name="圆角矩形 4"/>
        <dsp:cNvSpPr/>
      </dsp:nvSpPr>
      <dsp:spPr bwMode="white">
        <a:xfrm>
          <a:off x="2785528" y="1536406"/>
          <a:ext cx="2386311"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可修改性的关注点</a:t>
          </a:r>
        </a:p>
      </dsp:txBody>
      <dsp:txXfrm>
        <a:off x="2785528" y="1536406"/>
        <a:ext cx="2386311" cy="445335"/>
      </dsp:txXfrm>
    </dsp:sp>
    <dsp:sp modelId="{55932088-2C8D-4144-A39D-71C3D0B937C8}">
      <dsp:nvSpPr>
        <dsp:cNvPr id="6" name="任意多边形 5"/>
        <dsp:cNvSpPr/>
      </dsp:nvSpPr>
      <dsp:spPr bwMode="white">
        <a:xfrm>
          <a:off x="5171838" y="1752480"/>
          <a:ext cx="356268" cy="13187"/>
        </a:xfrm>
        <a:custGeom>
          <a:avLst/>
          <a:gdLst/>
          <a:ahLst/>
          <a:cxnLst/>
          <a:pathLst>
            <a:path w="561" h="21">
              <a:moveTo>
                <a:pt x="0" y="10"/>
              </a:moveTo>
              <a:lnTo>
                <a:pt x="561" y="1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5171838" y="1752480"/>
        <a:ext cx="356268" cy="13187"/>
      </dsp:txXfrm>
    </dsp:sp>
    <dsp:sp modelId="{634684F8-FE91-4D48-89F7-B19C7F6CE71F}">
      <dsp:nvSpPr>
        <dsp:cNvPr id="7" name="圆角矩形 6"/>
        <dsp:cNvSpPr/>
      </dsp:nvSpPr>
      <dsp:spPr bwMode="white">
        <a:xfrm>
          <a:off x="5528106" y="1536406"/>
          <a:ext cx="1604471"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修改的成本</a:t>
          </a:r>
          <a:endParaRPr lang="zh-CN" altLang="en-US" sz="1800" dirty="0"/>
        </a:p>
      </dsp:txBody>
      <dsp:txXfrm>
        <a:off x="5528106" y="1536406"/>
        <a:ext cx="1604471" cy="445335"/>
      </dsp:txXfrm>
    </dsp:sp>
    <dsp:sp modelId="{BFB71E62-835B-4282-9DCB-532E0AF5B505}">
      <dsp:nvSpPr>
        <dsp:cNvPr id="8" name="任意多边形 7"/>
        <dsp:cNvSpPr/>
      </dsp:nvSpPr>
      <dsp:spPr bwMode="white">
        <a:xfrm>
          <a:off x="2065162" y="3288887"/>
          <a:ext cx="1084462" cy="13187"/>
        </a:xfrm>
        <a:custGeom>
          <a:avLst/>
          <a:gdLst/>
          <a:ahLst/>
          <a:cxnLst/>
          <a:pathLst>
            <a:path w="1708" h="21">
              <a:moveTo>
                <a:pt x="573" y="-796"/>
              </a:moveTo>
              <a:lnTo>
                <a:pt x="1134" y="81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2065162" y="3288887"/>
        <a:ext cx="1084462" cy="13187"/>
      </dsp:txXfrm>
    </dsp:sp>
    <dsp:sp modelId="{5F2231D6-F766-4128-8714-2EBD6903613D}">
      <dsp:nvSpPr>
        <dsp:cNvPr id="9" name="圆角矩形 8"/>
        <dsp:cNvSpPr/>
      </dsp:nvSpPr>
      <dsp:spPr bwMode="white">
        <a:xfrm>
          <a:off x="2785528" y="3584948"/>
          <a:ext cx="2386311"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kern="1200" dirty="0">
              <a:solidFill>
                <a:srgbClr val="FFFFFF"/>
              </a:solidFill>
              <a:latin typeface="Arial" panose="020B0604020202020204"/>
              <a:ea typeface="微软雅黑" panose="020B0503020204020204" pitchFamily="34" charset="-122"/>
              <a:cs typeface="+mn-cs"/>
            </a:rPr>
            <a:t>提升可修改性的策略</a:t>
          </a:r>
        </a:p>
      </dsp:txBody>
      <dsp:txXfrm>
        <a:off x="2785528" y="3584948"/>
        <a:ext cx="2386311" cy="445335"/>
      </dsp:txXfrm>
    </dsp:sp>
    <dsp:sp modelId="{E3EE5E66-3821-4C91-A84B-3B1BFFA6F207}">
      <dsp:nvSpPr>
        <dsp:cNvPr id="10" name="任意多边形 9"/>
        <dsp:cNvSpPr/>
      </dsp:nvSpPr>
      <dsp:spPr bwMode="white">
        <a:xfrm>
          <a:off x="4561386" y="3032819"/>
          <a:ext cx="1577172" cy="13187"/>
        </a:xfrm>
        <a:custGeom>
          <a:avLst/>
          <a:gdLst/>
          <a:ahLst/>
          <a:cxnLst/>
          <a:pathLst>
            <a:path w="2484" h="21">
              <a:moveTo>
                <a:pt x="961" y="1220"/>
              </a:moveTo>
              <a:lnTo>
                <a:pt x="1522" y="-1199"/>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561386" y="3032819"/>
        <a:ext cx="1577172" cy="13187"/>
      </dsp:txXfrm>
    </dsp:sp>
    <dsp:sp modelId="{D1220AAD-F3BA-4D60-818E-7137DE667ACD}">
      <dsp:nvSpPr>
        <dsp:cNvPr id="11" name="圆角矩形 10"/>
        <dsp:cNvSpPr/>
      </dsp:nvSpPr>
      <dsp:spPr bwMode="white">
        <a:xfrm>
          <a:off x="5528106" y="2048542"/>
          <a:ext cx="1604471"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限制修改范围</a:t>
          </a:r>
          <a:endParaRPr lang="zh-CN" altLang="en-US" sz="1800" dirty="0"/>
        </a:p>
      </dsp:txBody>
      <dsp:txXfrm>
        <a:off x="5528106" y="2048542"/>
        <a:ext cx="1604471" cy="445335"/>
      </dsp:txXfrm>
    </dsp:sp>
    <dsp:sp modelId="{74D0AA18-3ADA-4614-BF40-4D29A788CFE0}">
      <dsp:nvSpPr>
        <dsp:cNvPr id="12" name="任意多边形 11"/>
        <dsp:cNvSpPr/>
      </dsp:nvSpPr>
      <dsp:spPr bwMode="white">
        <a:xfrm>
          <a:off x="6271066" y="1240345"/>
          <a:ext cx="2079291" cy="13187"/>
        </a:xfrm>
        <a:custGeom>
          <a:avLst/>
          <a:gdLst/>
          <a:ahLst/>
          <a:cxnLst/>
          <a:pathLst>
            <a:path w="3274" h="21">
              <a:moveTo>
                <a:pt x="1357" y="1623"/>
              </a:moveTo>
              <a:lnTo>
                <a:pt x="1918" y="-160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271066" y="1240345"/>
        <a:ext cx="2079291" cy="13187"/>
      </dsp:txXfrm>
    </dsp:sp>
    <dsp:sp modelId="{5DB3D04F-DA7E-460F-B2C7-6C4AFC979973}">
      <dsp:nvSpPr>
        <dsp:cNvPr id="13" name="圆角矩形 12"/>
        <dsp:cNvSpPr/>
      </dsp:nvSpPr>
      <dsp:spPr bwMode="white">
        <a:xfrm>
          <a:off x="7488846" y="0"/>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模块高内聚、低耦合</a:t>
          </a:r>
          <a:endParaRPr lang="en-US" altLang="zh-CN" sz="1600" dirty="0"/>
        </a:p>
      </dsp:txBody>
      <dsp:txXfrm>
        <a:off x="7488846" y="0"/>
        <a:ext cx="2280820" cy="445335"/>
      </dsp:txXfrm>
    </dsp:sp>
    <dsp:sp modelId="{8220D6FC-5E3D-4472-8C21-715EE4CB3CB8}">
      <dsp:nvSpPr>
        <dsp:cNvPr id="14" name="任意多边形 13"/>
        <dsp:cNvSpPr/>
      </dsp:nvSpPr>
      <dsp:spPr bwMode="white">
        <a:xfrm>
          <a:off x="6522126" y="1496413"/>
          <a:ext cx="1577172" cy="13187"/>
        </a:xfrm>
        <a:custGeom>
          <a:avLst/>
          <a:gdLst/>
          <a:ahLst/>
          <a:cxnLst/>
          <a:pathLst>
            <a:path w="2484" h="21">
              <a:moveTo>
                <a:pt x="961" y="1220"/>
              </a:moveTo>
              <a:lnTo>
                <a:pt x="1522" y="-1199"/>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522126" y="1496413"/>
        <a:ext cx="1577172" cy="13187"/>
      </dsp:txXfrm>
    </dsp:sp>
    <dsp:sp modelId="{48A51E26-3462-4043-B0D4-5D2F52716323}">
      <dsp:nvSpPr>
        <dsp:cNvPr id="15" name="圆角矩形 14"/>
        <dsp:cNvSpPr/>
      </dsp:nvSpPr>
      <dsp:spPr bwMode="white">
        <a:xfrm>
          <a:off x="7488846" y="512135"/>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考虑到可能会发生修改</a:t>
          </a:r>
          <a:endParaRPr lang="en-US" altLang="zh-CN" sz="1600" dirty="0"/>
        </a:p>
      </dsp:txBody>
      <dsp:txXfrm>
        <a:off x="7488846" y="512135"/>
        <a:ext cx="2280820" cy="445335"/>
      </dsp:txXfrm>
    </dsp:sp>
    <dsp:sp modelId="{201C60F7-A0E5-41FC-946A-8E001CB43134}">
      <dsp:nvSpPr>
        <dsp:cNvPr id="16" name="任意多边形 15"/>
        <dsp:cNvSpPr/>
      </dsp:nvSpPr>
      <dsp:spPr bwMode="white">
        <a:xfrm>
          <a:off x="6768481" y="1752480"/>
          <a:ext cx="1084462" cy="13187"/>
        </a:xfrm>
        <a:custGeom>
          <a:avLst/>
          <a:gdLst/>
          <a:ahLst/>
          <a:cxnLst/>
          <a:pathLst>
            <a:path w="1708" h="21">
              <a:moveTo>
                <a:pt x="573" y="817"/>
              </a:moveTo>
              <a:lnTo>
                <a:pt x="1134" y="-79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768481" y="1752480"/>
        <a:ext cx="1084462" cy="13187"/>
      </dsp:txXfrm>
    </dsp:sp>
    <dsp:sp modelId="{037709EF-209A-4792-A502-7051C0C7CEE1}">
      <dsp:nvSpPr>
        <dsp:cNvPr id="17" name="圆角矩形 16"/>
        <dsp:cNvSpPr/>
      </dsp:nvSpPr>
      <dsp:spPr bwMode="white">
        <a:xfrm>
          <a:off x="7488846" y="1024271"/>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让模块通用</a:t>
          </a:r>
          <a:endParaRPr lang="en-US" altLang="zh-CN" sz="1600" dirty="0"/>
        </a:p>
      </dsp:txBody>
      <dsp:txXfrm>
        <a:off x="7488846" y="1024271"/>
        <a:ext cx="2280820" cy="445335"/>
      </dsp:txXfrm>
    </dsp:sp>
    <dsp:sp modelId="{C82BAFBD-8327-4FC2-A201-C2CEE222D945}">
      <dsp:nvSpPr>
        <dsp:cNvPr id="18" name="任意多边形 17"/>
        <dsp:cNvSpPr/>
      </dsp:nvSpPr>
      <dsp:spPr bwMode="white">
        <a:xfrm>
          <a:off x="6998778" y="2008548"/>
          <a:ext cx="623867" cy="13187"/>
        </a:xfrm>
        <a:custGeom>
          <a:avLst/>
          <a:gdLst/>
          <a:ahLst/>
          <a:cxnLst/>
          <a:pathLst>
            <a:path w="982" h="21">
              <a:moveTo>
                <a:pt x="211" y="414"/>
              </a:moveTo>
              <a:lnTo>
                <a:pt x="772" y="-39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98778" y="2008548"/>
        <a:ext cx="623867" cy="13187"/>
      </dsp:txXfrm>
    </dsp:sp>
    <dsp:sp modelId="{50F90C58-128A-4A41-A69E-DC02D41E75C0}">
      <dsp:nvSpPr>
        <dsp:cNvPr id="19" name="圆角矩形 18"/>
        <dsp:cNvSpPr/>
      </dsp:nvSpPr>
      <dsp:spPr bwMode="white">
        <a:xfrm>
          <a:off x="7488846" y="1536406"/>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隐藏信息 </a:t>
          </a:r>
          <a:endParaRPr lang="zh-CN" altLang="en-US" sz="1600" dirty="0"/>
        </a:p>
      </dsp:txBody>
      <dsp:txXfrm>
        <a:off x="7488846" y="1536406"/>
        <a:ext cx="2280820" cy="445335"/>
      </dsp:txXfrm>
    </dsp:sp>
    <dsp:sp modelId="{5924E4F4-05B9-4BB2-9922-BB1F22A40CC4}">
      <dsp:nvSpPr>
        <dsp:cNvPr id="20" name="任意多边形 19"/>
        <dsp:cNvSpPr/>
      </dsp:nvSpPr>
      <dsp:spPr bwMode="white">
        <a:xfrm>
          <a:off x="7132578" y="2264616"/>
          <a:ext cx="356268" cy="13187"/>
        </a:xfrm>
        <a:custGeom>
          <a:avLst/>
          <a:gdLst/>
          <a:ahLst/>
          <a:cxnLst/>
          <a:pathLst>
            <a:path w="561" h="21">
              <a:moveTo>
                <a:pt x="0" y="10"/>
              </a:moveTo>
              <a:lnTo>
                <a:pt x="561" y="1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132578" y="2264616"/>
        <a:ext cx="356268" cy="13187"/>
      </dsp:txXfrm>
    </dsp:sp>
    <dsp:sp modelId="{7D8CD06A-05DC-4E25-9D62-0DD7F6D7BBC3}">
      <dsp:nvSpPr>
        <dsp:cNvPr id="21" name="圆角矩形 20"/>
        <dsp:cNvSpPr/>
      </dsp:nvSpPr>
      <dsp:spPr bwMode="white">
        <a:xfrm>
          <a:off x="7488846" y="2048542"/>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kern="1200" dirty="0">
              <a:solidFill>
                <a:srgbClr val="FFFFFF"/>
              </a:solidFill>
              <a:latin typeface="Arial" panose="020B0604020202020204"/>
              <a:ea typeface="微软雅黑" panose="020B0503020204020204" pitchFamily="34" charset="-122"/>
              <a:cs typeface="+mn-cs"/>
            </a:rPr>
            <a:t>维持接口不变</a:t>
          </a:r>
        </a:p>
      </dsp:txBody>
      <dsp:txXfrm>
        <a:off x="7488846" y="2048542"/>
        <a:ext cx="2280820" cy="445335"/>
      </dsp:txXfrm>
    </dsp:sp>
    <dsp:sp modelId="{68B845BD-BB09-48F5-8828-B16EB45C697E}">
      <dsp:nvSpPr>
        <dsp:cNvPr id="22" name="任意多边形 21"/>
        <dsp:cNvSpPr/>
      </dsp:nvSpPr>
      <dsp:spPr bwMode="white">
        <a:xfrm>
          <a:off x="6998778" y="2520684"/>
          <a:ext cx="623867" cy="13187"/>
        </a:xfrm>
        <a:custGeom>
          <a:avLst/>
          <a:gdLst/>
          <a:ahLst/>
          <a:cxnLst/>
          <a:pathLst>
            <a:path w="982" h="21">
              <a:moveTo>
                <a:pt x="211" y="-393"/>
              </a:moveTo>
              <a:lnTo>
                <a:pt x="772" y="41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998778" y="2520684"/>
        <a:ext cx="623867" cy="13187"/>
      </dsp:txXfrm>
    </dsp:sp>
    <dsp:sp modelId="{9D4F1904-660A-4FC6-AC39-89F729531291}">
      <dsp:nvSpPr>
        <dsp:cNvPr id="23" name="圆角矩形 22"/>
        <dsp:cNvSpPr/>
      </dsp:nvSpPr>
      <dsp:spPr bwMode="white">
        <a:xfrm>
          <a:off x="7488846" y="2560677"/>
          <a:ext cx="2280820" cy="445335"/>
        </a:xfrm>
        <a:prstGeom prst="roundRect">
          <a:avLst>
            <a:gd name="adj" fmla="val 10000"/>
          </a:avLst>
        </a:prstGeom>
        <a:solidFill>
          <a:srgbClr val="003366">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hemeClr val="lt1"/>
        </a:lnRef>
        <a:fillRef idx="1">
          <a:schemeClr val="accent1"/>
        </a:fillRef>
        <a:effectRef idx="0">
          <a:scrgbClr r="0" g="0" b="0"/>
        </a:effectRef>
        <a:fontRef idx="minor">
          <a:schemeClr val="lt1"/>
        </a:fontRef>
      </dsp:style>
      <dsp:txBody>
        <a:bodyPr vert="horz" wrap="square" lIns="10160" tIns="10160" rIns="10160" bIns="10160" numCol="1" spcCol="1270" anchor="ctr" anchorCtr="0" forceAA="0"/>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限制通信路径</a:t>
          </a:r>
        </a:p>
      </dsp:txBody>
      <dsp:txXfrm>
        <a:off x="7488846" y="2560677"/>
        <a:ext cx="2280820" cy="445335"/>
      </dsp:txXfrm>
    </dsp:sp>
    <dsp:sp modelId="{8B142F83-BA47-4FB7-9507-FCC963A58512}">
      <dsp:nvSpPr>
        <dsp:cNvPr id="24" name="任意多边形 23"/>
        <dsp:cNvSpPr/>
      </dsp:nvSpPr>
      <dsp:spPr bwMode="white">
        <a:xfrm>
          <a:off x="6768481" y="2776751"/>
          <a:ext cx="1084462" cy="13187"/>
        </a:xfrm>
        <a:custGeom>
          <a:avLst/>
          <a:gdLst/>
          <a:ahLst/>
          <a:cxnLst/>
          <a:pathLst>
            <a:path w="1708" h="21">
              <a:moveTo>
                <a:pt x="573" y="-796"/>
              </a:moveTo>
              <a:lnTo>
                <a:pt x="1134" y="81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768481" y="2776751"/>
        <a:ext cx="1084462" cy="13187"/>
      </dsp:txXfrm>
    </dsp:sp>
    <dsp:sp modelId="{0A529BD6-03D9-4342-9AAF-0630F8A31606}">
      <dsp:nvSpPr>
        <dsp:cNvPr id="25" name="圆角矩形 24"/>
        <dsp:cNvSpPr/>
      </dsp:nvSpPr>
      <dsp:spPr bwMode="white">
        <a:xfrm>
          <a:off x="7488846" y="3072813"/>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160" tIns="10160" rIns="10160" bIns="10160" numCol="1" spcCol="1270" anchor="ctr" anchorCtr="0" forceAA="0"/>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使用中介</a:t>
          </a:r>
        </a:p>
      </dsp:txBody>
      <dsp:txXfrm>
        <a:off x="7488846" y="3072813"/>
        <a:ext cx="2280820" cy="445335"/>
      </dsp:txXfrm>
    </dsp:sp>
    <dsp:sp modelId="{044F192E-A271-4B6F-98B0-CC2DA54A9220}">
      <dsp:nvSpPr>
        <dsp:cNvPr id="26" name="任意多边形 25"/>
        <dsp:cNvSpPr/>
      </dsp:nvSpPr>
      <dsp:spPr bwMode="white">
        <a:xfrm>
          <a:off x="6522126" y="3032819"/>
          <a:ext cx="1577172" cy="13187"/>
        </a:xfrm>
        <a:custGeom>
          <a:avLst/>
          <a:gdLst/>
          <a:ahLst/>
          <a:cxnLst/>
          <a:pathLst>
            <a:path w="2484" h="21">
              <a:moveTo>
                <a:pt x="961" y="-1199"/>
              </a:moveTo>
              <a:lnTo>
                <a:pt x="1522" y="122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522126" y="3032819"/>
        <a:ext cx="1577172" cy="13187"/>
      </dsp:txXfrm>
    </dsp:sp>
    <dsp:sp modelId="{6CD4E306-E114-48E6-8ED2-721F0BC68859}">
      <dsp:nvSpPr>
        <dsp:cNvPr id="27" name="圆角矩形 26"/>
        <dsp:cNvSpPr/>
      </dsp:nvSpPr>
      <dsp:spPr bwMode="white">
        <a:xfrm>
          <a:off x="7488846" y="3584948"/>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160" tIns="10160" rIns="10160" bIns="10160" numCol="1" spcCol="1270" anchor="ctr" anchorCtr="0" forceAA="0"/>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命名服务器</a:t>
          </a:r>
        </a:p>
      </dsp:txBody>
      <dsp:txXfrm>
        <a:off x="7488846" y="3584948"/>
        <a:ext cx="2280820" cy="445335"/>
      </dsp:txXfrm>
    </dsp:sp>
    <dsp:sp modelId="{24F35EE2-4C55-4228-B784-7C8BD2DCB3D2}">
      <dsp:nvSpPr>
        <dsp:cNvPr id="28" name="任意多边形 27"/>
        <dsp:cNvSpPr/>
      </dsp:nvSpPr>
      <dsp:spPr bwMode="white">
        <a:xfrm>
          <a:off x="6271066" y="3288887"/>
          <a:ext cx="2079291" cy="13187"/>
        </a:xfrm>
        <a:custGeom>
          <a:avLst/>
          <a:gdLst/>
          <a:ahLst/>
          <a:cxnLst/>
          <a:pathLst>
            <a:path w="3274" h="21">
              <a:moveTo>
                <a:pt x="1357" y="-1603"/>
              </a:moveTo>
              <a:lnTo>
                <a:pt x="1918" y="162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271066" y="3288887"/>
        <a:ext cx="2079291" cy="13187"/>
      </dsp:txXfrm>
    </dsp:sp>
    <dsp:sp modelId="{D3EAB717-8752-4EC4-9945-DE773857F8CF}">
      <dsp:nvSpPr>
        <dsp:cNvPr id="29" name="圆角矩形 28"/>
        <dsp:cNvSpPr/>
      </dsp:nvSpPr>
      <dsp:spPr bwMode="white">
        <a:xfrm>
          <a:off x="7488846" y="4097084"/>
          <a:ext cx="2280820"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160" tIns="10160" rIns="10160" bIns="10160" numCol="1" spcCol="1270" anchor="ctr" anchorCtr="0" forceAA="0"/>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711200">
            <a:lnSpc>
              <a:spcPct val="90000"/>
            </a:lnSpc>
            <a:spcBef>
              <a:spcPct val="0"/>
            </a:spcBef>
            <a:spcAft>
              <a:spcPct val="35000"/>
            </a:spcAft>
            <a:buNone/>
          </a:pPr>
          <a:r>
            <a:rPr lang="zh-CN" altLang="en-US" sz="1600" b="0" kern="1200" dirty="0">
              <a:solidFill>
                <a:srgbClr val="FFFFFF"/>
              </a:solidFill>
              <a:latin typeface="Arial" panose="020B0604020202020204"/>
              <a:ea typeface="微软雅黑" panose="020B0503020204020204" pitchFamily="34" charset="-122"/>
              <a:cs typeface="+mn-cs"/>
            </a:rPr>
            <a:t>按需创建实例</a:t>
          </a:r>
        </a:p>
      </dsp:txBody>
      <dsp:txXfrm>
        <a:off x="7488846" y="4097084"/>
        <a:ext cx="2280820" cy="445335"/>
      </dsp:txXfrm>
    </dsp:sp>
    <dsp:sp modelId="{3FF42175-FE08-4EE8-8646-397EBF27E520}">
      <dsp:nvSpPr>
        <dsp:cNvPr id="30" name="任意多边形 29"/>
        <dsp:cNvSpPr/>
      </dsp:nvSpPr>
      <dsp:spPr bwMode="white">
        <a:xfrm>
          <a:off x="4561386" y="4569225"/>
          <a:ext cx="1577172" cy="13187"/>
        </a:xfrm>
        <a:custGeom>
          <a:avLst/>
          <a:gdLst/>
          <a:ahLst/>
          <a:cxnLst/>
          <a:pathLst>
            <a:path w="2484" h="21">
              <a:moveTo>
                <a:pt x="961" y="-1199"/>
              </a:moveTo>
              <a:lnTo>
                <a:pt x="1522" y="122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561386" y="4569225"/>
        <a:ext cx="1577172" cy="13187"/>
      </dsp:txXfrm>
    </dsp:sp>
    <dsp:sp modelId="{DC23C3CE-4927-4AA2-BBAF-4B5ABD2D7A03}">
      <dsp:nvSpPr>
        <dsp:cNvPr id="31" name="圆角矩形 30"/>
        <dsp:cNvSpPr/>
      </dsp:nvSpPr>
      <dsp:spPr bwMode="white">
        <a:xfrm>
          <a:off x="5528106" y="5121354"/>
          <a:ext cx="1604471"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延迟绑定时间</a:t>
          </a:r>
          <a:endParaRPr lang="zh-CN" altLang="en-US" sz="1800" dirty="0"/>
        </a:p>
      </dsp:txBody>
      <dsp:txXfrm>
        <a:off x="5528106" y="5121354"/>
        <a:ext cx="1604471" cy="445335"/>
      </dsp:txXfrm>
    </dsp:sp>
    <dsp:sp modelId="{2BA07EE7-EF66-4B3D-9F9C-C824F45E2465}">
      <dsp:nvSpPr>
        <dsp:cNvPr id="32" name="任意多边形 31"/>
        <dsp:cNvSpPr/>
      </dsp:nvSpPr>
      <dsp:spPr bwMode="white">
        <a:xfrm>
          <a:off x="6998778" y="5081361"/>
          <a:ext cx="623867" cy="13187"/>
        </a:xfrm>
        <a:custGeom>
          <a:avLst/>
          <a:gdLst/>
          <a:ahLst/>
          <a:cxnLst/>
          <a:pathLst>
            <a:path w="982" h="21">
              <a:moveTo>
                <a:pt x="211" y="414"/>
              </a:moveTo>
              <a:lnTo>
                <a:pt x="772" y="-39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98778" y="5081361"/>
        <a:ext cx="623867" cy="13187"/>
      </dsp:txXfrm>
    </dsp:sp>
    <dsp:sp modelId="{E4F422B8-FDA9-4683-944C-AAF2D7F52364}">
      <dsp:nvSpPr>
        <dsp:cNvPr id="33" name="圆角矩形 32"/>
        <dsp:cNvSpPr/>
      </dsp:nvSpPr>
      <dsp:spPr bwMode="white">
        <a:xfrm>
          <a:off x="7488846" y="4609219"/>
          <a:ext cx="2267477"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配置文件</a:t>
          </a:r>
          <a:endParaRPr lang="zh-CN" altLang="en-US" sz="1600" dirty="0"/>
        </a:p>
      </dsp:txBody>
      <dsp:txXfrm>
        <a:off x="7488846" y="4609219"/>
        <a:ext cx="2267477" cy="445335"/>
      </dsp:txXfrm>
    </dsp:sp>
    <dsp:sp modelId="{1A276A6F-6A88-45D5-B085-85D1C7339D86}">
      <dsp:nvSpPr>
        <dsp:cNvPr id="34" name="任意多边形 33"/>
        <dsp:cNvSpPr/>
      </dsp:nvSpPr>
      <dsp:spPr bwMode="white">
        <a:xfrm>
          <a:off x="7132578" y="5337429"/>
          <a:ext cx="356268" cy="13187"/>
        </a:xfrm>
        <a:custGeom>
          <a:avLst/>
          <a:gdLst/>
          <a:ahLst/>
          <a:cxnLst/>
          <a:pathLst>
            <a:path w="561" h="21">
              <a:moveTo>
                <a:pt x="0" y="10"/>
              </a:moveTo>
              <a:lnTo>
                <a:pt x="561" y="1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32578" y="5337429"/>
        <a:ext cx="356268" cy="13187"/>
      </dsp:txXfrm>
    </dsp:sp>
    <dsp:sp modelId="{A1E804D7-BD01-4544-AA88-D12FC8A76B63}">
      <dsp:nvSpPr>
        <dsp:cNvPr id="35" name="圆角矩形 34"/>
        <dsp:cNvSpPr/>
      </dsp:nvSpPr>
      <dsp:spPr bwMode="white">
        <a:xfrm>
          <a:off x="7488846" y="5121354"/>
          <a:ext cx="2267477"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发布</a:t>
          </a:r>
          <a:r>
            <a:rPr lang="en-US" altLang="zh-CN" sz="1600" b="0" dirty="0"/>
            <a:t>-</a:t>
          </a:r>
          <a:r>
            <a:rPr lang="zh-CN" altLang="en-US" sz="1600" b="0" dirty="0"/>
            <a:t>订阅模式</a:t>
          </a:r>
          <a:endParaRPr lang="zh-CN" altLang="en-US" sz="1600" dirty="0"/>
        </a:p>
      </dsp:txBody>
      <dsp:txXfrm>
        <a:off x="7488846" y="5121354"/>
        <a:ext cx="2267477" cy="445335"/>
      </dsp:txXfrm>
    </dsp:sp>
    <dsp:sp modelId="{1EFE442B-C7A9-4A4C-9310-DD513ECECF7B}">
      <dsp:nvSpPr>
        <dsp:cNvPr id="36" name="任意多边形 35"/>
        <dsp:cNvSpPr/>
      </dsp:nvSpPr>
      <dsp:spPr bwMode="white">
        <a:xfrm>
          <a:off x="6998778" y="5593496"/>
          <a:ext cx="623867" cy="13187"/>
        </a:xfrm>
        <a:custGeom>
          <a:avLst/>
          <a:gdLst/>
          <a:ahLst/>
          <a:cxnLst/>
          <a:pathLst>
            <a:path w="982" h="21">
              <a:moveTo>
                <a:pt x="211" y="-393"/>
              </a:moveTo>
              <a:lnTo>
                <a:pt x="772" y="414"/>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98778" y="5593496"/>
        <a:ext cx="623867" cy="13187"/>
      </dsp:txXfrm>
    </dsp:sp>
    <dsp:sp modelId="{EF22A8CE-9F5F-426F-8F79-A079D1BB9348}">
      <dsp:nvSpPr>
        <dsp:cNvPr id="37" name="圆角矩形 36"/>
        <dsp:cNvSpPr/>
      </dsp:nvSpPr>
      <dsp:spPr bwMode="white">
        <a:xfrm>
          <a:off x="7488846" y="5633490"/>
          <a:ext cx="2267477" cy="44533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多态</a:t>
          </a:r>
          <a:endParaRPr lang="zh-CN" altLang="en-US" sz="1600" dirty="0"/>
        </a:p>
      </dsp:txBody>
      <dsp:txXfrm>
        <a:off x="7488846" y="5633490"/>
        <a:ext cx="2267477" cy="445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45961" cy="6078825"/>
        <a:chOff x="0" y="0"/>
        <a:chExt cx="10445961" cy="6078825"/>
      </a:xfrm>
    </dsp:grpSpPr>
    <dsp:sp modelId="{3B8765B7-7CCB-40B3-B8F2-D6774AF2E057}">
      <dsp:nvSpPr>
        <dsp:cNvPr id="3" name="圆角矩形 2"/>
        <dsp:cNvSpPr/>
      </dsp:nvSpPr>
      <dsp:spPr bwMode="white">
        <a:xfrm>
          <a:off x="0" y="1720573"/>
          <a:ext cx="1503150" cy="60989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性能</a:t>
          </a:r>
        </a:p>
      </dsp:txBody>
      <dsp:txXfrm>
        <a:off x="0" y="1720573"/>
        <a:ext cx="1503150" cy="609893"/>
      </dsp:txXfrm>
    </dsp:sp>
    <dsp:sp modelId="{8CE6FB9C-6A2B-47E8-9538-3B76CD9A7C2F}">
      <dsp:nvSpPr>
        <dsp:cNvPr id="4" name="任意多边形 3"/>
        <dsp:cNvSpPr/>
      </dsp:nvSpPr>
      <dsp:spPr bwMode="white">
        <a:xfrm>
          <a:off x="1096271" y="1432548"/>
          <a:ext cx="1247799" cy="16065"/>
        </a:xfrm>
        <a:custGeom>
          <a:avLst/>
          <a:gdLst/>
          <a:ahLst/>
          <a:cxnLst/>
          <a:pathLst>
            <a:path w="1965" h="25">
              <a:moveTo>
                <a:pt x="641" y="934"/>
              </a:moveTo>
              <a:lnTo>
                <a:pt x="1324" y="-909"/>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096271" y="1432548"/>
        <a:ext cx="1247799" cy="16065"/>
      </dsp:txXfrm>
    </dsp:sp>
    <dsp:sp modelId="{CE5A0F7D-259B-4B5F-80D3-4BF4B7254863}">
      <dsp:nvSpPr>
        <dsp:cNvPr id="5" name="圆角矩形 4"/>
        <dsp:cNvSpPr/>
      </dsp:nvSpPr>
      <dsp:spPr bwMode="white">
        <a:xfrm>
          <a:off x="1937191" y="584367"/>
          <a:ext cx="2907240"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性能的关注点</a:t>
          </a:r>
        </a:p>
      </dsp:txBody>
      <dsp:txXfrm>
        <a:off x="1937191" y="584367"/>
        <a:ext cx="2907240" cy="542551"/>
      </dsp:txXfrm>
    </dsp:sp>
    <dsp:sp modelId="{55932088-2C8D-4144-A39D-71C3D0B937C8}">
      <dsp:nvSpPr>
        <dsp:cNvPr id="6" name="任意多边形 5"/>
        <dsp:cNvSpPr/>
      </dsp:nvSpPr>
      <dsp:spPr bwMode="white">
        <a:xfrm>
          <a:off x="4844431" y="847610"/>
          <a:ext cx="434041" cy="16065"/>
        </a:xfrm>
        <a:custGeom>
          <a:avLst/>
          <a:gdLst/>
          <a:ahLst/>
          <a:cxnLst/>
          <a:pathLst>
            <a:path w="684" h="25">
              <a:moveTo>
                <a:pt x="0" y="13"/>
              </a:moveTo>
              <a:lnTo>
                <a:pt x="684" y="1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844431" y="847610"/>
        <a:ext cx="434041" cy="16065"/>
      </dsp:txXfrm>
    </dsp:sp>
    <dsp:sp modelId="{634684F8-FE91-4D48-89F7-B19C7F6CE71F}">
      <dsp:nvSpPr>
        <dsp:cNvPr id="7" name="圆角矩形 6"/>
        <dsp:cNvSpPr/>
      </dsp:nvSpPr>
      <dsp:spPr bwMode="white">
        <a:xfrm>
          <a:off x="5278473" y="584367"/>
          <a:ext cx="2381899"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处理响应的速度</a:t>
          </a:r>
          <a:endParaRPr lang="zh-CN" altLang="en-US" sz="1800" dirty="0"/>
        </a:p>
      </dsp:txBody>
      <dsp:txXfrm>
        <a:off x="5278473" y="584367"/>
        <a:ext cx="2381899" cy="542551"/>
      </dsp:txXfrm>
    </dsp:sp>
    <dsp:sp modelId="{BFB71E62-835B-4282-9DCB-532E0AF5B505}">
      <dsp:nvSpPr>
        <dsp:cNvPr id="8" name="任意多边形 7"/>
        <dsp:cNvSpPr/>
      </dsp:nvSpPr>
      <dsp:spPr bwMode="white">
        <a:xfrm>
          <a:off x="1096271" y="2602425"/>
          <a:ext cx="1247799" cy="16065"/>
        </a:xfrm>
        <a:custGeom>
          <a:avLst/>
          <a:gdLst/>
          <a:ahLst/>
          <a:cxnLst/>
          <a:pathLst>
            <a:path w="1965" h="25">
              <a:moveTo>
                <a:pt x="641" y="-909"/>
              </a:moveTo>
              <a:lnTo>
                <a:pt x="1324" y="934"/>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096271" y="2602425"/>
        <a:ext cx="1247799" cy="16065"/>
      </dsp:txXfrm>
    </dsp:sp>
    <dsp:sp modelId="{5F2231D6-F766-4128-8714-2EBD6903613D}">
      <dsp:nvSpPr>
        <dsp:cNvPr id="9" name="圆角矩形 8"/>
        <dsp:cNvSpPr/>
      </dsp:nvSpPr>
      <dsp:spPr bwMode="white">
        <a:xfrm>
          <a:off x="1937191" y="2924120"/>
          <a:ext cx="2907240"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kern="1200" dirty="0">
              <a:solidFill>
                <a:srgbClr val="FFFFFF"/>
              </a:solidFill>
              <a:latin typeface="Arial" panose="020B0604020202020204"/>
              <a:ea typeface="微软雅黑" panose="020B0503020204020204" pitchFamily="34" charset="-122"/>
              <a:cs typeface="+mn-cs"/>
            </a:rPr>
            <a:t>提升性能的策略</a:t>
          </a:r>
        </a:p>
      </dsp:txBody>
      <dsp:txXfrm>
        <a:off x="1937191" y="2924120"/>
        <a:ext cx="2907240" cy="542551"/>
      </dsp:txXfrm>
    </dsp:sp>
    <dsp:sp modelId="{E3EE5E66-3821-4C91-A84B-3B1BFFA6F207}">
      <dsp:nvSpPr>
        <dsp:cNvPr id="10" name="任意多边形 9"/>
        <dsp:cNvSpPr/>
      </dsp:nvSpPr>
      <dsp:spPr bwMode="white">
        <a:xfrm>
          <a:off x="4176519" y="2329454"/>
          <a:ext cx="1769866" cy="16065"/>
        </a:xfrm>
        <a:custGeom>
          <a:avLst/>
          <a:gdLst/>
          <a:ahLst/>
          <a:cxnLst/>
          <a:pathLst>
            <a:path w="2787" h="25">
              <a:moveTo>
                <a:pt x="1052" y="1364"/>
              </a:moveTo>
              <a:lnTo>
                <a:pt x="1735" y="-1338"/>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176519" y="2329454"/>
        <a:ext cx="1769866" cy="16065"/>
      </dsp:txXfrm>
    </dsp:sp>
    <dsp:sp modelId="{D1220AAD-F3BA-4D60-818E-7137DE667ACD}">
      <dsp:nvSpPr>
        <dsp:cNvPr id="11" name="圆角矩形 10"/>
        <dsp:cNvSpPr/>
      </dsp:nvSpPr>
      <dsp:spPr bwMode="white">
        <a:xfrm>
          <a:off x="5278473" y="1208301"/>
          <a:ext cx="195472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资源的需求</a:t>
          </a:r>
          <a:endParaRPr lang="zh-CN" altLang="en-US" sz="1800" dirty="0"/>
        </a:p>
      </dsp:txBody>
      <dsp:txXfrm>
        <a:off x="5278473" y="1208301"/>
        <a:ext cx="1954726" cy="542551"/>
      </dsp:txXfrm>
    </dsp:sp>
    <dsp:sp modelId="{74D0AA18-3ADA-4614-BF40-4D29A788CFE0}">
      <dsp:nvSpPr>
        <dsp:cNvPr id="12" name="任意多边形 11"/>
        <dsp:cNvSpPr/>
      </dsp:nvSpPr>
      <dsp:spPr bwMode="white">
        <a:xfrm>
          <a:off x="6934394" y="1003594"/>
          <a:ext cx="1031651" cy="16065"/>
        </a:xfrm>
        <a:custGeom>
          <a:avLst/>
          <a:gdLst/>
          <a:ahLst/>
          <a:cxnLst/>
          <a:pathLst>
            <a:path w="1625" h="25">
              <a:moveTo>
                <a:pt x="471" y="750"/>
              </a:moveTo>
              <a:lnTo>
                <a:pt x="1154" y="-724"/>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34394" y="1003594"/>
        <a:ext cx="1031651" cy="16065"/>
      </dsp:txXfrm>
    </dsp:sp>
    <dsp:sp modelId="{5DB3D04F-DA7E-460F-B2C7-6C4AFC979973}">
      <dsp:nvSpPr>
        <dsp:cNvPr id="13" name="圆角矩形 12"/>
        <dsp:cNvSpPr/>
      </dsp:nvSpPr>
      <dsp:spPr bwMode="white">
        <a:xfrm>
          <a:off x="7667240" y="272400"/>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提高计算效率</a:t>
          </a:r>
          <a:endParaRPr lang="en-US" altLang="zh-CN" sz="1600" dirty="0"/>
        </a:p>
      </dsp:txBody>
      <dsp:txXfrm>
        <a:off x="7667240" y="272400"/>
        <a:ext cx="2778721" cy="542551"/>
      </dsp:txXfrm>
    </dsp:sp>
    <dsp:sp modelId="{8220D6FC-5E3D-4472-8C21-715EE4CB3CB8}">
      <dsp:nvSpPr>
        <dsp:cNvPr id="14" name="任意多边形 13"/>
        <dsp:cNvSpPr/>
      </dsp:nvSpPr>
      <dsp:spPr bwMode="white">
        <a:xfrm>
          <a:off x="7182958" y="1315561"/>
          <a:ext cx="534523" cy="16065"/>
        </a:xfrm>
        <a:custGeom>
          <a:avLst/>
          <a:gdLst/>
          <a:ahLst/>
          <a:cxnLst/>
          <a:pathLst>
            <a:path w="842" h="25">
              <a:moveTo>
                <a:pt x="79" y="258"/>
              </a:moveTo>
              <a:lnTo>
                <a:pt x="763" y="-23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1315561"/>
        <a:ext cx="534523" cy="16065"/>
      </dsp:txXfrm>
    </dsp:sp>
    <dsp:sp modelId="{48A51E26-3462-4043-B0D4-5D2F52716323}">
      <dsp:nvSpPr>
        <dsp:cNvPr id="15" name="圆角矩形 14"/>
        <dsp:cNvSpPr/>
      </dsp:nvSpPr>
      <dsp:spPr bwMode="white">
        <a:xfrm>
          <a:off x="7667240" y="896334"/>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减少要处理的数据总量</a:t>
          </a:r>
          <a:endParaRPr lang="en-US" altLang="zh-CN" sz="1600" dirty="0"/>
        </a:p>
      </dsp:txBody>
      <dsp:txXfrm>
        <a:off x="7667240" y="896334"/>
        <a:ext cx="2778721" cy="542551"/>
      </dsp:txXfrm>
    </dsp:sp>
    <dsp:sp modelId="{C82BAFBD-8327-4FC2-A201-C2CEE222D945}">
      <dsp:nvSpPr>
        <dsp:cNvPr id="16" name="任意多边形 15"/>
        <dsp:cNvSpPr/>
      </dsp:nvSpPr>
      <dsp:spPr bwMode="white">
        <a:xfrm>
          <a:off x="7182958" y="1627528"/>
          <a:ext cx="534523" cy="16065"/>
        </a:xfrm>
        <a:custGeom>
          <a:avLst/>
          <a:gdLst/>
          <a:ahLst/>
          <a:cxnLst/>
          <a:pathLst>
            <a:path w="842" h="25">
              <a:moveTo>
                <a:pt x="79" y="-233"/>
              </a:moveTo>
              <a:lnTo>
                <a:pt x="763" y="258"/>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1627528"/>
        <a:ext cx="534523" cy="16065"/>
      </dsp:txXfrm>
    </dsp:sp>
    <dsp:sp modelId="{50F90C58-128A-4A41-A69E-DC02D41E75C0}">
      <dsp:nvSpPr>
        <dsp:cNvPr id="17" name="圆角矩形 16"/>
        <dsp:cNvSpPr/>
      </dsp:nvSpPr>
      <dsp:spPr bwMode="white">
        <a:xfrm>
          <a:off x="7667240" y="1520268"/>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限制执行时间</a:t>
          </a:r>
          <a:endParaRPr lang="zh-CN" altLang="en-US" sz="1600" dirty="0"/>
        </a:p>
      </dsp:txBody>
      <dsp:txXfrm>
        <a:off x="7667240" y="1520268"/>
        <a:ext cx="2778721" cy="542551"/>
      </dsp:txXfrm>
    </dsp:sp>
    <dsp:sp modelId="{5924E4F4-05B9-4BB2-9922-BB1F22A40CC4}">
      <dsp:nvSpPr>
        <dsp:cNvPr id="18" name="任意多边形 17"/>
        <dsp:cNvSpPr/>
      </dsp:nvSpPr>
      <dsp:spPr bwMode="white">
        <a:xfrm>
          <a:off x="6934394" y="1939495"/>
          <a:ext cx="1031651" cy="16065"/>
        </a:xfrm>
        <a:custGeom>
          <a:avLst/>
          <a:gdLst/>
          <a:ahLst/>
          <a:cxnLst/>
          <a:pathLst>
            <a:path w="1625" h="25">
              <a:moveTo>
                <a:pt x="471" y="-724"/>
              </a:moveTo>
              <a:lnTo>
                <a:pt x="1154" y="75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934394" y="1939495"/>
        <a:ext cx="1031651" cy="16065"/>
      </dsp:txXfrm>
    </dsp:sp>
    <dsp:sp modelId="{7D8CD06A-05DC-4E25-9D62-0DD7F6D7BBC3}">
      <dsp:nvSpPr>
        <dsp:cNvPr id="19" name="圆角矩形 18"/>
        <dsp:cNvSpPr/>
      </dsp:nvSpPr>
      <dsp:spPr bwMode="white">
        <a:xfrm>
          <a:off x="7667240" y="2144203"/>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kern="1200" dirty="0"/>
            <a:t>限制待处理事件队列长度</a:t>
          </a:r>
          <a:endParaRPr lang="zh-CN" altLang="en-US" sz="1600" b="0" kern="1200" dirty="0">
            <a:solidFill>
              <a:srgbClr val="FFFFFF"/>
            </a:solidFill>
            <a:latin typeface="Arial" panose="020B0604020202020204"/>
            <a:ea typeface="微软雅黑" panose="020B0503020204020204" pitchFamily="34" charset="-122"/>
            <a:cs typeface="+mn-cs"/>
          </a:endParaRPr>
        </a:p>
      </dsp:txBody>
      <dsp:txXfrm>
        <a:off x="7667240" y="2144203"/>
        <a:ext cx="2778721" cy="542551"/>
      </dsp:txXfrm>
    </dsp:sp>
    <dsp:sp modelId="{3FF42175-FE08-4EE8-8646-397EBF27E520}">
      <dsp:nvSpPr>
        <dsp:cNvPr id="20" name="任意多边形 19"/>
        <dsp:cNvSpPr/>
      </dsp:nvSpPr>
      <dsp:spPr bwMode="white">
        <a:xfrm>
          <a:off x="4830843" y="3265355"/>
          <a:ext cx="461219" cy="16065"/>
        </a:xfrm>
        <a:custGeom>
          <a:avLst/>
          <a:gdLst/>
          <a:ahLst/>
          <a:cxnLst/>
          <a:pathLst>
            <a:path w="726" h="25">
              <a:moveTo>
                <a:pt x="21" y="-110"/>
              </a:moveTo>
              <a:lnTo>
                <a:pt x="705" y="13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830843" y="3265355"/>
        <a:ext cx="461219" cy="16065"/>
      </dsp:txXfrm>
    </dsp:sp>
    <dsp:sp modelId="{DC23C3CE-4927-4AA2-BBAF-4B5ABD2D7A03}">
      <dsp:nvSpPr>
        <dsp:cNvPr id="21" name="圆角矩形 20"/>
        <dsp:cNvSpPr/>
      </dsp:nvSpPr>
      <dsp:spPr bwMode="white">
        <a:xfrm>
          <a:off x="5278473" y="3080104"/>
          <a:ext cx="195472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资源的管理</a:t>
          </a:r>
          <a:endParaRPr lang="zh-CN" altLang="en-US" sz="1800" dirty="0"/>
        </a:p>
      </dsp:txBody>
      <dsp:txXfrm>
        <a:off x="5278473" y="3080104"/>
        <a:ext cx="1954726" cy="542551"/>
      </dsp:txXfrm>
    </dsp:sp>
    <dsp:sp modelId="{2BA07EE7-EF66-4B3D-9F9C-C824F45E2465}">
      <dsp:nvSpPr>
        <dsp:cNvPr id="22" name="任意多边形 21"/>
        <dsp:cNvSpPr/>
      </dsp:nvSpPr>
      <dsp:spPr bwMode="white">
        <a:xfrm>
          <a:off x="7182958" y="3187363"/>
          <a:ext cx="534523" cy="16065"/>
        </a:xfrm>
        <a:custGeom>
          <a:avLst/>
          <a:gdLst/>
          <a:ahLst/>
          <a:cxnLst/>
          <a:pathLst>
            <a:path w="842" h="25">
              <a:moveTo>
                <a:pt x="79" y="258"/>
              </a:moveTo>
              <a:lnTo>
                <a:pt x="763" y="-23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3187363"/>
        <a:ext cx="534523" cy="16065"/>
      </dsp:txXfrm>
    </dsp:sp>
    <dsp:sp modelId="{E4F422B8-FDA9-4683-944C-AAF2D7F52364}">
      <dsp:nvSpPr>
        <dsp:cNvPr id="23" name="圆角矩形 22"/>
        <dsp:cNvSpPr/>
      </dsp:nvSpPr>
      <dsp:spPr bwMode="white">
        <a:xfrm>
          <a:off x="7667240" y="2768137"/>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利用并发机制</a:t>
          </a:r>
          <a:endParaRPr lang="zh-CN" altLang="en-US" sz="1600" dirty="0"/>
        </a:p>
      </dsp:txBody>
      <dsp:txXfrm>
        <a:off x="7667240" y="2768137"/>
        <a:ext cx="2762466" cy="542551"/>
      </dsp:txXfrm>
    </dsp:sp>
    <dsp:sp modelId="{1A276A6F-6A88-45D5-B085-85D1C7339D86}">
      <dsp:nvSpPr>
        <dsp:cNvPr id="24" name="任意多边形 23"/>
        <dsp:cNvSpPr/>
      </dsp:nvSpPr>
      <dsp:spPr bwMode="white">
        <a:xfrm>
          <a:off x="7182958" y="3499330"/>
          <a:ext cx="534523" cy="16065"/>
        </a:xfrm>
        <a:custGeom>
          <a:avLst/>
          <a:gdLst/>
          <a:ahLst/>
          <a:cxnLst/>
          <a:pathLst>
            <a:path w="842" h="25">
              <a:moveTo>
                <a:pt x="79" y="-233"/>
              </a:moveTo>
              <a:lnTo>
                <a:pt x="763" y="258"/>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3499330"/>
        <a:ext cx="534523" cy="16065"/>
      </dsp:txXfrm>
    </dsp:sp>
    <dsp:sp modelId="{A1E804D7-BD01-4544-AA88-D12FC8A76B63}">
      <dsp:nvSpPr>
        <dsp:cNvPr id="25" name="圆角矩形 24"/>
        <dsp:cNvSpPr/>
      </dsp:nvSpPr>
      <dsp:spPr bwMode="white">
        <a:xfrm>
          <a:off x="7667240" y="3392071"/>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增加可用资源</a:t>
          </a:r>
          <a:endParaRPr lang="zh-CN" altLang="en-US" sz="1600" dirty="0"/>
        </a:p>
      </dsp:txBody>
      <dsp:txXfrm>
        <a:off x="7667240" y="3392071"/>
        <a:ext cx="2762466" cy="542551"/>
      </dsp:txXfrm>
    </dsp:sp>
    <dsp:sp modelId="{27B884F7-B873-4C9C-B04D-836C1A94DA82}">
      <dsp:nvSpPr>
        <dsp:cNvPr id="26" name="任意多边形 25"/>
        <dsp:cNvSpPr/>
      </dsp:nvSpPr>
      <dsp:spPr bwMode="white">
        <a:xfrm>
          <a:off x="4176519" y="4045273"/>
          <a:ext cx="1769866" cy="16065"/>
        </a:xfrm>
        <a:custGeom>
          <a:avLst/>
          <a:gdLst/>
          <a:ahLst/>
          <a:cxnLst/>
          <a:pathLst>
            <a:path w="2787" h="25">
              <a:moveTo>
                <a:pt x="1052" y="-1338"/>
              </a:moveTo>
              <a:lnTo>
                <a:pt x="1735" y="136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4176519" y="4045273"/>
        <a:ext cx="1769866" cy="16065"/>
      </dsp:txXfrm>
    </dsp:sp>
    <dsp:sp modelId="{F493410F-5107-41EB-8070-A3F2FA00692E}">
      <dsp:nvSpPr>
        <dsp:cNvPr id="27" name="圆角矩形 26"/>
        <dsp:cNvSpPr/>
      </dsp:nvSpPr>
      <dsp:spPr bwMode="white">
        <a:xfrm>
          <a:off x="5278473" y="4639939"/>
          <a:ext cx="195472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资源的仲裁 </a:t>
          </a:r>
          <a:endParaRPr lang="zh-CN" altLang="en-US" sz="1800" dirty="0"/>
        </a:p>
      </dsp:txBody>
      <dsp:txXfrm>
        <a:off x="5278473" y="4639939"/>
        <a:ext cx="1954726" cy="542551"/>
      </dsp:txXfrm>
    </dsp:sp>
    <dsp:sp modelId="{47EFD7BA-1A50-4103-8F0D-FC054FA42CD2}">
      <dsp:nvSpPr>
        <dsp:cNvPr id="28" name="任意多边形 27"/>
        <dsp:cNvSpPr/>
      </dsp:nvSpPr>
      <dsp:spPr bwMode="white">
        <a:xfrm>
          <a:off x="7070191" y="4591215"/>
          <a:ext cx="760056" cy="16065"/>
        </a:xfrm>
        <a:custGeom>
          <a:avLst/>
          <a:gdLst/>
          <a:ahLst/>
          <a:cxnLst/>
          <a:pathLst>
            <a:path w="1197" h="25">
              <a:moveTo>
                <a:pt x="257" y="504"/>
              </a:moveTo>
              <a:lnTo>
                <a:pt x="940" y="-47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070191" y="4591215"/>
        <a:ext cx="760056" cy="16065"/>
      </dsp:txXfrm>
    </dsp:sp>
    <dsp:sp modelId="{6105E42F-4D55-43B9-9455-64DF6B81E571}">
      <dsp:nvSpPr>
        <dsp:cNvPr id="29" name="圆角矩形 28"/>
        <dsp:cNvSpPr/>
      </dsp:nvSpPr>
      <dsp:spPr bwMode="white">
        <a:xfrm>
          <a:off x="7667240" y="4016005"/>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先来先服务 </a:t>
          </a:r>
          <a:endParaRPr lang="zh-CN" altLang="en-US" sz="1600" dirty="0"/>
        </a:p>
      </dsp:txBody>
      <dsp:txXfrm>
        <a:off x="7667240" y="4016005"/>
        <a:ext cx="2762466" cy="542551"/>
      </dsp:txXfrm>
    </dsp:sp>
    <dsp:sp modelId="{C736C211-315B-4DE4-B39F-B1B4CD282F2F}">
      <dsp:nvSpPr>
        <dsp:cNvPr id="30" name="任意多边形 29"/>
        <dsp:cNvSpPr/>
      </dsp:nvSpPr>
      <dsp:spPr bwMode="white">
        <a:xfrm>
          <a:off x="7233199" y="4903182"/>
          <a:ext cx="434041" cy="16065"/>
        </a:xfrm>
        <a:custGeom>
          <a:avLst/>
          <a:gdLst/>
          <a:ahLst/>
          <a:cxnLst/>
          <a:pathLst>
            <a:path w="684" h="25">
              <a:moveTo>
                <a:pt x="0" y="13"/>
              </a:moveTo>
              <a:lnTo>
                <a:pt x="684" y="1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233199" y="4903182"/>
        <a:ext cx="434041" cy="16065"/>
      </dsp:txXfrm>
    </dsp:sp>
    <dsp:sp modelId="{FB8CC93E-06E5-405F-83AD-15F46B8253FA}">
      <dsp:nvSpPr>
        <dsp:cNvPr id="31" name="圆角矩形 30"/>
        <dsp:cNvSpPr/>
      </dsp:nvSpPr>
      <dsp:spPr bwMode="white">
        <a:xfrm>
          <a:off x="7667240" y="4639939"/>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固定优先级调度</a:t>
          </a:r>
          <a:endParaRPr lang="zh-CN" altLang="en-US" sz="1600" dirty="0"/>
        </a:p>
      </dsp:txBody>
      <dsp:txXfrm>
        <a:off x="7667240" y="4639939"/>
        <a:ext cx="2762466" cy="542551"/>
      </dsp:txXfrm>
    </dsp:sp>
    <dsp:sp modelId="{7F1ED5E8-0C8A-4515-8720-7B2926F46EC2}">
      <dsp:nvSpPr>
        <dsp:cNvPr id="32" name="任意多边形 31"/>
        <dsp:cNvSpPr/>
      </dsp:nvSpPr>
      <dsp:spPr bwMode="white">
        <a:xfrm>
          <a:off x="7070191" y="5215150"/>
          <a:ext cx="760056" cy="16065"/>
        </a:xfrm>
        <a:custGeom>
          <a:avLst/>
          <a:gdLst/>
          <a:ahLst/>
          <a:cxnLst/>
          <a:pathLst>
            <a:path w="1197" h="25">
              <a:moveTo>
                <a:pt x="257" y="-479"/>
              </a:moveTo>
              <a:lnTo>
                <a:pt x="940" y="50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070191" y="5215150"/>
        <a:ext cx="760056" cy="16065"/>
      </dsp:txXfrm>
    </dsp:sp>
    <dsp:sp modelId="{D3D5BA20-92D9-4AB9-83AF-F97FFD888D09}">
      <dsp:nvSpPr>
        <dsp:cNvPr id="33" name="圆角矩形 32"/>
        <dsp:cNvSpPr/>
      </dsp:nvSpPr>
      <dsp:spPr bwMode="white">
        <a:xfrm>
          <a:off x="7667240" y="5263874"/>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动态优先级</a:t>
          </a:r>
          <a:endParaRPr lang="zh-CN" altLang="en-US" sz="1600" dirty="0"/>
        </a:p>
      </dsp:txBody>
      <dsp:txXfrm>
        <a:off x="7667240" y="5263874"/>
        <a:ext cx="2762466" cy="542551"/>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45961" cy="6078825"/>
        <a:chOff x="0" y="0"/>
        <a:chExt cx="10445961" cy="6078825"/>
      </a:xfrm>
    </dsp:grpSpPr>
    <dsp:sp modelId="{3B8765B7-7CCB-40B3-B8F2-D6774AF2E057}">
      <dsp:nvSpPr>
        <dsp:cNvPr id="3" name="圆角矩形 2"/>
        <dsp:cNvSpPr/>
      </dsp:nvSpPr>
      <dsp:spPr bwMode="white">
        <a:xfrm>
          <a:off x="67119" y="1737521"/>
          <a:ext cx="1483833" cy="60205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安全性</a:t>
          </a:r>
        </a:p>
      </dsp:txBody>
      <dsp:txXfrm>
        <a:off x="67119" y="1737521"/>
        <a:ext cx="1483833" cy="602055"/>
      </dsp:txXfrm>
    </dsp:sp>
    <dsp:sp modelId="{8CE6FB9C-6A2B-47E8-9538-3B76CD9A7C2F}">
      <dsp:nvSpPr>
        <dsp:cNvPr id="4" name="任意多边形 3"/>
        <dsp:cNvSpPr/>
      </dsp:nvSpPr>
      <dsp:spPr bwMode="white">
        <a:xfrm>
          <a:off x="854254" y="1145240"/>
          <a:ext cx="1821859" cy="15859"/>
        </a:xfrm>
        <a:custGeom>
          <a:avLst/>
          <a:gdLst/>
          <a:ahLst/>
          <a:cxnLst/>
          <a:pathLst>
            <a:path w="2869" h="25">
              <a:moveTo>
                <a:pt x="1097" y="1407"/>
              </a:moveTo>
              <a:lnTo>
                <a:pt x="1772" y="-1382"/>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854254" y="1145240"/>
        <a:ext cx="1821859" cy="15859"/>
      </dsp:txXfrm>
    </dsp:sp>
    <dsp:sp modelId="{CE5A0F7D-259B-4B5F-80D3-4BF4B7254863}">
      <dsp:nvSpPr>
        <dsp:cNvPr id="5" name="圆角矩形 4"/>
        <dsp:cNvSpPr/>
      </dsp:nvSpPr>
      <dsp:spPr bwMode="white">
        <a:xfrm>
          <a:off x="1979416" y="0"/>
          <a:ext cx="2869880"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安全性的关注点</a:t>
          </a:r>
        </a:p>
      </dsp:txBody>
      <dsp:txXfrm>
        <a:off x="1979416" y="0"/>
        <a:ext cx="2869880" cy="535579"/>
      </dsp:txXfrm>
    </dsp:sp>
    <dsp:sp modelId="{55932088-2C8D-4144-A39D-71C3D0B937C8}">
      <dsp:nvSpPr>
        <dsp:cNvPr id="6" name="任意多边形 5"/>
        <dsp:cNvSpPr/>
      </dsp:nvSpPr>
      <dsp:spPr bwMode="white">
        <a:xfrm>
          <a:off x="4849296" y="259860"/>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849296" y="259860"/>
        <a:ext cx="428463" cy="15859"/>
      </dsp:txXfrm>
    </dsp:sp>
    <dsp:sp modelId="{634684F8-FE91-4D48-89F7-B19C7F6CE71F}">
      <dsp:nvSpPr>
        <dsp:cNvPr id="7" name="圆角矩形 6"/>
        <dsp:cNvSpPr/>
      </dsp:nvSpPr>
      <dsp:spPr bwMode="white">
        <a:xfrm>
          <a:off x="5277759" y="0"/>
          <a:ext cx="3217450"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尽量避免攻击对系统的影响</a:t>
          </a:r>
          <a:endParaRPr lang="zh-CN" altLang="en-US" sz="1800" dirty="0"/>
        </a:p>
      </dsp:txBody>
      <dsp:txXfrm>
        <a:off x="5277759" y="0"/>
        <a:ext cx="3217450" cy="535579"/>
      </dsp:txXfrm>
    </dsp:sp>
    <dsp:sp modelId="{BFB71E62-835B-4282-9DCB-532E0AF5B505}">
      <dsp:nvSpPr>
        <dsp:cNvPr id="8" name="任意多边形 7"/>
        <dsp:cNvSpPr/>
      </dsp:nvSpPr>
      <dsp:spPr bwMode="white">
        <a:xfrm>
          <a:off x="854254" y="2915999"/>
          <a:ext cx="1821859" cy="15859"/>
        </a:xfrm>
        <a:custGeom>
          <a:avLst/>
          <a:gdLst/>
          <a:ahLst/>
          <a:cxnLst/>
          <a:pathLst>
            <a:path w="2869" h="25">
              <a:moveTo>
                <a:pt x="1097" y="-1382"/>
              </a:moveTo>
              <a:lnTo>
                <a:pt x="1772" y="140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854254" y="2915999"/>
        <a:ext cx="1821859" cy="15859"/>
      </dsp:txXfrm>
    </dsp:sp>
    <dsp:sp modelId="{5F2231D6-F766-4128-8714-2EBD6903613D}">
      <dsp:nvSpPr>
        <dsp:cNvPr id="9" name="圆角矩形 8"/>
        <dsp:cNvSpPr/>
      </dsp:nvSpPr>
      <dsp:spPr bwMode="white">
        <a:xfrm>
          <a:off x="1979416" y="3541518"/>
          <a:ext cx="2869880"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kern="1200" dirty="0">
              <a:solidFill>
                <a:srgbClr val="FFFFFF"/>
              </a:solidFill>
              <a:latin typeface="Arial" panose="020B0604020202020204"/>
              <a:ea typeface="微软雅黑" panose="020B0503020204020204" pitchFamily="34" charset="-122"/>
              <a:cs typeface="+mn-cs"/>
            </a:rPr>
            <a:t>提升安全性的策略</a:t>
          </a:r>
        </a:p>
      </dsp:txBody>
      <dsp:txXfrm>
        <a:off x="1979416" y="3541518"/>
        <a:ext cx="2869880" cy="535579"/>
      </dsp:txXfrm>
    </dsp:sp>
    <dsp:sp modelId="{E3EE5E66-3821-4C91-A84B-3B1BFFA6F207}">
      <dsp:nvSpPr>
        <dsp:cNvPr id="10" name="任意多边形 9"/>
        <dsp:cNvSpPr/>
      </dsp:nvSpPr>
      <dsp:spPr bwMode="white">
        <a:xfrm>
          <a:off x="4189966" y="2954494"/>
          <a:ext cx="1747122" cy="15859"/>
        </a:xfrm>
        <a:custGeom>
          <a:avLst/>
          <a:gdLst/>
          <a:ahLst/>
          <a:cxnLst/>
          <a:pathLst>
            <a:path w="2751" h="25">
              <a:moveTo>
                <a:pt x="1038" y="1346"/>
              </a:moveTo>
              <a:lnTo>
                <a:pt x="1713" y="-1321"/>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189966" y="2954494"/>
        <a:ext cx="1747122" cy="15859"/>
      </dsp:txXfrm>
    </dsp:sp>
    <dsp:sp modelId="{D1220AAD-F3BA-4D60-818E-7137DE667ACD}">
      <dsp:nvSpPr>
        <dsp:cNvPr id="11" name="圆角矩形 10"/>
        <dsp:cNvSpPr/>
      </dsp:nvSpPr>
      <dsp:spPr bwMode="white">
        <a:xfrm>
          <a:off x="5277759" y="1847749"/>
          <a:ext cx="1929607"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抵抗攻击</a:t>
          </a:r>
          <a:endParaRPr lang="zh-CN" altLang="en-US" sz="1800" dirty="0"/>
        </a:p>
      </dsp:txBody>
      <dsp:txXfrm>
        <a:off x="5277759" y="1847749"/>
        <a:ext cx="1929607" cy="535579"/>
      </dsp:txXfrm>
    </dsp:sp>
    <dsp:sp modelId="{74D0AA18-3ADA-4614-BF40-4D29A788CFE0}">
      <dsp:nvSpPr>
        <dsp:cNvPr id="12" name="任意多边形 11"/>
        <dsp:cNvSpPr/>
      </dsp:nvSpPr>
      <dsp:spPr bwMode="white">
        <a:xfrm>
          <a:off x="6769487" y="1491693"/>
          <a:ext cx="1304221" cy="15859"/>
        </a:xfrm>
        <a:custGeom>
          <a:avLst/>
          <a:gdLst/>
          <a:ahLst/>
          <a:cxnLst/>
          <a:pathLst>
            <a:path w="2054" h="25">
              <a:moveTo>
                <a:pt x="690" y="982"/>
              </a:moveTo>
              <a:lnTo>
                <a:pt x="1364" y="-957"/>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769487" y="1491693"/>
        <a:ext cx="1304221" cy="15859"/>
      </dsp:txXfrm>
    </dsp:sp>
    <dsp:sp modelId="{5DB3D04F-DA7E-460F-B2C7-6C4AFC979973}">
      <dsp:nvSpPr>
        <dsp:cNvPr id="13" name="圆角矩形 12"/>
        <dsp:cNvSpPr/>
      </dsp:nvSpPr>
      <dsp:spPr bwMode="white">
        <a:xfrm>
          <a:off x="7635829" y="615916"/>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用户的证实</a:t>
          </a:r>
          <a:endParaRPr lang="en-US" altLang="zh-CN" sz="1600" dirty="0"/>
        </a:p>
      </dsp:txBody>
      <dsp:txXfrm>
        <a:off x="7635829" y="615916"/>
        <a:ext cx="2743012" cy="535579"/>
      </dsp:txXfrm>
    </dsp:sp>
    <dsp:sp modelId="{8220D6FC-5E3D-4472-8C21-715EE4CB3CB8}">
      <dsp:nvSpPr>
        <dsp:cNvPr id="14" name="任意多边形 13"/>
        <dsp:cNvSpPr/>
      </dsp:nvSpPr>
      <dsp:spPr bwMode="white">
        <a:xfrm>
          <a:off x="7046453" y="1799651"/>
          <a:ext cx="750289" cy="15859"/>
        </a:xfrm>
        <a:custGeom>
          <a:avLst/>
          <a:gdLst/>
          <a:ahLst/>
          <a:cxnLst/>
          <a:pathLst>
            <a:path w="1182" h="25">
              <a:moveTo>
                <a:pt x="253" y="497"/>
              </a:moveTo>
              <a:lnTo>
                <a:pt x="928" y="-47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046453" y="1799651"/>
        <a:ext cx="750289" cy="15859"/>
      </dsp:txXfrm>
    </dsp:sp>
    <dsp:sp modelId="{48A51E26-3462-4043-B0D4-5D2F52716323}">
      <dsp:nvSpPr>
        <dsp:cNvPr id="15" name="圆角矩形 14"/>
        <dsp:cNvSpPr/>
      </dsp:nvSpPr>
      <dsp:spPr bwMode="white">
        <a:xfrm>
          <a:off x="7635829" y="1231832"/>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用户的授权</a:t>
          </a:r>
          <a:endParaRPr lang="en-US" altLang="zh-CN" sz="1600" dirty="0"/>
        </a:p>
      </dsp:txBody>
      <dsp:txXfrm>
        <a:off x="7635829" y="1231832"/>
        <a:ext cx="2743012" cy="535579"/>
      </dsp:txXfrm>
    </dsp:sp>
    <dsp:sp modelId="{C82BAFBD-8327-4FC2-A201-C2CEE222D945}">
      <dsp:nvSpPr>
        <dsp:cNvPr id="16" name="任意多边形 15"/>
        <dsp:cNvSpPr/>
      </dsp:nvSpPr>
      <dsp:spPr bwMode="white">
        <a:xfrm>
          <a:off x="7207366" y="2107609"/>
          <a:ext cx="428463" cy="15859"/>
        </a:xfrm>
        <a:custGeom>
          <a:avLst/>
          <a:gdLst/>
          <a:ahLst/>
          <a:cxnLst/>
          <a:pathLst>
            <a:path w="675" h="25">
              <a:moveTo>
                <a:pt x="0" y="12"/>
              </a:moveTo>
              <a:lnTo>
                <a:pt x="675" y="12"/>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207366" y="2107609"/>
        <a:ext cx="428463" cy="15859"/>
      </dsp:txXfrm>
    </dsp:sp>
    <dsp:sp modelId="{50F90C58-128A-4A41-A69E-DC02D41E75C0}">
      <dsp:nvSpPr>
        <dsp:cNvPr id="17" name="圆角矩形 16"/>
        <dsp:cNvSpPr/>
      </dsp:nvSpPr>
      <dsp:spPr bwMode="white">
        <a:xfrm>
          <a:off x="7635829" y="1847749"/>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维持数据的保密性</a:t>
          </a:r>
          <a:endParaRPr lang="zh-CN" altLang="en-US" sz="1600" dirty="0"/>
        </a:p>
      </dsp:txBody>
      <dsp:txXfrm>
        <a:off x="7635829" y="1847749"/>
        <a:ext cx="2743012" cy="535579"/>
      </dsp:txXfrm>
    </dsp:sp>
    <dsp:sp modelId="{5924E4F4-05B9-4BB2-9922-BB1F22A40CC4}">
      <dsp:nvSpPr>
        <dsp:cNvPr id="18" name="任意多边形 17"/>
        <dsp:cNvSpPr/>
      </dsp:nvSpPr>
      <dsp:spPr bwMode="white">
        <a:xfrm>
          <a:off x="7046453" y="2415567"/>
          <a:ext cx="750289" cy="15859"/>
        </a:xfrm>
        <a:custGeom>
          <a:avLst/>
          <a:gdLst/>
          <a:ahLst/>
          <a:cxnLst/>
          <a:pathLst>
            <a:path w="1182" h="25">
              <a:moveTo>
                <a:pt x="253" y="-472"/>
              </a:moveTo>
              <a:lnTo>
                <a:pt x="928" y="49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046453" y="2415567"/>
        <a:ext cx="750289" cy="15859"/>
      </dsp:txXfrm>
    </dsp:sp>
    <dsp:sp modelId="{7D8CD06A-05DC-4E25-9D62-0DD7F6D7BBC3}">
      <dsp:nvSpPr>
        <dsp:cNvPr id="19" name="圆角矩形 18"/>
        <dsp:cNvSpPr/>
      </dsp:nvSpPr>
      <dsp:spPr bwMode="white">
        <a:xfrm>
          <a:off x="7635829" y="2463665"/>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kern="1200" dirty="0"/>
            <a:t>维持数据的完整性</a:t>
          </a:r>
          <a:endParaRPr lang="zh-CN" altLang="en-US" sz="1600" b="0" kern="1200" dirty="0">
            <a:solidFill>
              <a:srgbClr val="FFFFFF"/>
            </a:solidFill>
            <a:latin typeface="Arial" panose="020B0604020202020204"/>
            <a:ea typeface="微软雅黑" panose="020B0503020204020204" pitchFamily="34" charset="-122"/>
            <a:cs typeface="+mn-cs"/>
          </a:endParaRPr>
        </a:p>
      </dsp:txBody>
      <dsp:txXfrm>
        <a:off x="7635829" y="2463665"/>
        <a:ext cx="2743012" cy="535579"/>
      </dsp:txXfrm>
    </dsp:sp>
    <dsp:sp modelId="{754B1E5F-89ED-422B-AEC0-FBA607743349}">
      <dsp:nvSpPr>
        <dsp:cNvPr id="20" name="任意多边形 19"/>
        <dsp:cNvSpPr/>
      </dsp:nvSpPr>
      <dsp:spPr bwMode="white">
        <a:xfrm>
          <a:off x="6769487" y="2723525"/>
          <a:ext cx="1304221" cy="15859"/>
        </a:xfrm>
        <a:custGeom>
          <a:avLst/>
          <a:gdLst/>
          <a:ahLst/>
          <a:cxnLst/>
          <a:pathLst>
            <a:path w="2054" h="25">
              <a:moveTo>
                <a:pt x="690" y="-957"/>
              </a:moveTo>
              <a:lnTo>
                <a:pt x="1364" y="982"/>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769487" y="2723525"/>
        <a:ext cx="1304221" cy="15859"/>
      </dsp:txXfrm>
    </dsp:sp>
    <dsp:sp modelId="{467D3600-2ED4-4437-82F5-6988E4F5294B}">
      <dsp:nvSpPr>
        <dsp:cNvPr id="21" name="圆角矩形 20"/>
        <dsp:cNvSpPr/>
      </dsp:nvSpPr>
      <dsp:spPr bwMode="white">
        <a:xfrm>
          <a:off x="7635829" y="3079581"/>
          <a:ext cx="2743012"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减少暴露</a:t>
          </a:r>
          <a:endParaRPr lang="zh-CN" altLang="en-US" sz="1600" b="0" dirty="0">
            <a:solidFill>
              <a:srgbClr val="FFFFFF"/>
            </a:solidFill>
            <a:latin typeface="Arial" panose="020B0604020202020204"/>
            <a:ea typeface="微软雅黑" panose="020B0503020204020204" pitchFamily="34" charset="-122"/>
            <a:cs typeface="+mn-cs"/>
          </a:endParaRPr>
        </a:p>
      </dsp:txBody>
      <dsp:txXfrm>
        <a:off x="7635829" y="3079581"/>
        <a:ext cx="2743012" cy="535579"/>
      </dsp:txXfrm>
    </dsp:sp>
    <dsp:sp modelId="{3FF42175-FE08-4EE8-8646-397EBF27E520}">
      <dsp:nvSpPr>
        <dsp:cNvPr id="22" name="任意多边形 21"/>
        <dsp:cNvSpPr/>
      </dsp:nvSpPr>
      <dsp:spPr bwMode="white">
        <a:xfrm>
          <a:off x="4748501" y="4032347"/>
          <a:ext cx="630053" cy="15859"/>
        </a:xfrm>
        <a:custGeom>
          <a:avLst/>
          <a:gdLst/>
          <a:ahLst/>
          <a:cxnLst/>
          <a:pathLst>
            <a:path w="992" h="25">
              <a:moveTo>
                <a:pt x="159" y="-351"/>
              </a:moveTo>
              <a:lnTo>
                <a:pt x="833" y="376"/>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748501" y="4032347"/>
        <a:ext cx="630053" cy="15859"/>
      </dsp:txXfrm>
    </dsp:sp>
    <dsp:sp modelId="{DC23C3CE-4927-4AA2-BBAF-4B5ABD2D7A03}">
      <dsp:nvSpPr>
        <dsp:cNvPr id="23" name="圆角矩形 22"/>
        <dsp:cNvSpPr/>
      </dsp:nvSpPr>
      <dsp:spPr bwMode="white">
        <a:xfrm>
          <a:off x="5277759" y="4003455"/>
          <a:ext cx="1929607"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检测攻击</a:t>
          </a:r>
          <a:endParaRPr lang="zh-CN" altLang="en-US" sz="1800" dirty="0"/>
        </a:p>
      </dsp:txBody>
      <dsp:txXfrm>
        <a:off x="5277759" y="4003455"/>
        <a:ext cx="1929607" cy="535579"/>
      </dsp:txXfrm>
    </dsp:sp>
    <dsp:sp modelId="{2BA07EE7-EF66-4B3D-9F9C-C824F45E2465}">
      <dsp:nvSpPr>
        <dsp:cNvPr id="24" name="任意多边形 23"/>
        <dsp:cNvSpPr/>
      </dsp:nvSpPr>
      <dsp:spPr bwMode="white">
        <a:xfrm>
          <a:off x="7157770" y="4109336"/>
          <a:ext cx="527654" cy="15859"/>
        </a:xfrm>
        <a:custGeom>
          <a:avLst/>
          <a:gdLst/>
          <a:ahLst/>
          <a:cxnLst/>
          <a:pathLst>
            <a:path w="831" h="25">
              <a:moveTo>
                <a:pt x="78" y="255"/>
              </a:moveTo>
              <a:lnTo>
                <a:pt x="753" y="-230"/>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57770" y="4109336"/>
        <a:ext cx="527654" cy="15859"/>
      </dsp:txXfrm>
    </dsp:sp>
    <dsp:sp modelId="{E4F422B8-FDA9-4683-944C-AAF2D7F52364}">
      <dsp:nvSpPr>
        <dsp:cNvPr id="25" name="圆角矩形 24"/>
        <dsp:cNvSpPr/>
      </dsp:nvSpPr>
      <dsp:spPr bwMode="white">
        <a:xfrm>
          <a:off x="7635829" y="3695497"/>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入侵检测系统 </a:t>
          </a:r>
          <a:endParaRPr lang="zh-CN" altLang="en-US" sz="1600" dirty="0"/>
        </a:p>
      </dsp:txBody>
      <dsp:txXfrm>
        <a:off x="7635829" y="3695497"/>
        <a:ext cx="2726966" cy="535579"/>
      </dsp:txXfrm>
    </dsp:sp>
    <dsp:sp modelId="{1A276A6F-6A88-45D5-B085-85D1C7339D86}">
      <dsp:nvSpPr>
        <dsp:cNvPr id="26" name="任意多边形 25"/>
        <dsp:cNvSpPr/>
      </dsp:nvSpPr>
      <dsp:spPr bwMode="white">
        <a:xfrm>
          <a:off x="7157770" y="4417295"/>
          <a:ext cx="527654" cy="15859"/>
        </a:xfrm>
        <a:custGeom>
          <a:avLst/>
          <a:gdLst/>
          <a:ahLst/>
          <a:cxnLst/>
          <a:pathLst>
            <a:path w="831" h="25">
              <a:moveTo>
                <a:pt x="78" y="-230"/>
              </a:moveTo>
              <a:lnTo>
                <a:pt x="753" y="255"/>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57770" y="4417295"/>
        <a:ext cx="527654" cy="15859"/>
      </dsp:txXfrm>
    </dsp:sp>
    <dsp:sp modelId="{A1E804D7-BD01-4544-AA88-D12FC8A76B63}">
      <dsp:nvSpPr>
        <dsp:cNvPr id="27" name="圆角矩形 26"/>
        <dsp:cNvSpPr/>
      </dsp:nvSpPr>
      <dsp:spPr bwMode="white">
        <a:xfrm>
          <a:off x="7635829" y="4311413"/>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安全专家</a:t>
          </a:r>
          <a:endParaRPr lang="zh-CN" altLang="en-US" sz="1600" dirty="0"/>
        </a:p>
      </dsp:txBody>
      <dsp:txXfrm>
        <a:off x="7635829" y="4311413"/>
        <a:ext cx="2726966" cy="535579"/>
      </dsp:txXfrm>
    </dsp:sp>
    <dsp:sp modelId="{27B884F7-B873-4C9C-B04D-836C1A94DA82}">
      <dsp:nvSpPr>
        <dsp:cNvPr id="28" name="任意多边形 27"/>
        <dsp:cNvSpPr/>
      </dsp:nvSpPr>
      <dsp:spPr bwMode="white">
        <a:xfrm>
          <a:off x="4189966" y="4648263"/>
          <a:ext cx="1747122" cy="15859"/>
        </a:xfrm>
        <a:custGeom>
          <a:avLst/>
          <a:gdLst/>
          <a:ahLst/>
          <a:cxnLst/>
          <a:pathLst>
            <a:path w="2751" h="25">
              <a:moveTo>
                <a:pt x="1038" y="-1321"/>
              </a:moveTo>
              <a:lnTo>
                <a:pt x="1713" y="134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4189966" y="4648263"/>
        <a:ext cx="1747122" cy="15859"/>
      </dsp:txXfrm>
    </dsp:sp>
    <dsp:sp modelId="{F493410F-5107-41EB-8070-A3F2FA00692E}">
      <dsp:nvSpPr>
        <dsp:cNvPr id="29" name="圆角矩形 28"/>
        <dsp:cNvSpPr/>
      </dsp:nvSpPr>
      <dsp:spPr bwMode="white">
        <a:xfrm>
          <a:off x="5277759" y="5235288"/>
          <a:ext cx="1929607"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0" dirty="0"/>
            <a:t>从攻击中恢复</a:t>
          </a:r>
          <a:endParaRPr lang="zh-CN" altLang="en-US" sz="1800" dirty="0"/>
        </a:p>
      </dsp:txBody>
      <dsp:txXfrm>
        <a:off x="5277759" y="5235288"/>
        <a:ext cx="1929607" cy="535579"/>
      </dsp:txXfrm>
    </dsp:sp>
    <dsp:sp modelId="{47EFD7BA-1A50-4103-8F0D-FC054FA42CD2}">
      <dsp:nvSpPr>
        <dsp:cNvPr id="30" name="任意多边形 29"/>
        <dsp:cNvSpPr/>
      </dsp:nvSpPr>
      <dsp:spPr bwMode="white">
        <a:xfrm>
          <a:off x="7157770" y="5341169"/>
          <a:ext cx="527654" cy="15859"/>
        </a:xfrm>
        <a:custGeom>
          <a:avLst/>
          <a:gdLst/>
          <a:ahLst/>
          <a:cxnLst/>
          <a:pathLst>
            <a:path w="831" h="25">
              <a:moveTo>
                <a:pt x="78" y="255"/>
              </a:moveTo>
              <a:lnTo>
                <a:pt x="753" y="-23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157770" y="5341169"/>
        <a:ext cx="527654" cy="15859"/>
      </dsp:txXfrm>
    </dsp:sp>
    <dsp:sp modelId="{6105E42F-4D55-43B9-9455-64DF6B81E571}">
      <dsp:nvSpPr>
        <dsp:cNvPr id="31" name="圆角矩形 30"/>
        <dsp:cNvSpPr/>
      </dsp:nvSpPr>
      <dsp:spPr bwMode="white">
        <a:xfrm>
          <a:off x="7635829" y="4927330"/>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恢复状态</a:t>
          </a:r>
          <a:endParaRPr lang="zh-CN" altLang="en-US" sz="1600" dirty="0"/>
        </a:p>
      </dsp:txBody>
      <dsp:txXfrm>
        <a:off x="7635829" y="4927330"/>
        <a:ext cx="2726966" cy="535579"/>
      </dsp:txXfrm>
    </dsp:sp>
    <dsp:sp modelId="{C736C211-315B-4DE4-B39F-B1B4CD282F2F}">
      <dsp:nvSpPr>
        <dsp:cNvPr id="32" name="任意多边形 31"/>
        <dsp:cNvSpPr/>
      </dsp:nvSpPr>
      <dsp:spPr bwMode="white">
        <a:xfrm>
          <a:off x="7157770" y="5649127"/>
          <a:ext cx="527654" cy="15859"/>
        </a:xfrm>
        <a:custGeom>
          <a:avLst/>
          <a:gdLst/>
          <a:ahLst/>
          <a:cxnLst/>
          <a:pathLst>
            <a:path w="831" h="25">
              <a:moveTo>
                <a:pt x="78" y="-230"/>
              </a:moveTo>
              <a:lnTo>
                <a:pt x="753" y="255"/>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7157770" y="5649127"/>
        <a:ext cx="527654" cy="15859"/>
      </dsp:txXfrm>
    </dsp:sp>
    <dsp:sp modelId="{FB8CC93E-06E5-405F-83AD-15F46B8253FA}">
      <dsp:nvSpPr>
        <dsp:cNvPr id="33" name="圆角矩形 32"/>
        <dsp:cNvSpPr/>
      </dsp:nvSpPr>
      <dsp:spPr bwMode="white">
        <a:xfrm>
          <a:off x="7635829" y="5543246"/>
          <a:ext cx="2726966" cy="535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攻击者的识别</a:t>
          </a:r>
          <a:endParaRPr lang="zh-CN" altLang="en-US" sz="1600" dirty="0"/>
        </a:p>
      </dsp:txBody>
      <dsp:txXfrm>
        <a:off x="7635829" y="5543246"/>
        <a:ext cx="2726966" cy="535579"/>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45961" cy="6078825"/>
        <a:chOff x="0" y="0"/>
        <a:chExt cx="10445961" cy="6078825"/>
      </a:xfrm>
    </dsp:grpSpPr>
    <dsp:sp modelId="{3B8765B7-7CCB-40B3-B8F2-D6774AF2E057}">
      <dsp:nvSpPr>
        <dsp:cNvPr id="3" name="圆角矩形 2"/>
        <dsp:cNvSpPr/>
      </dsp:nvSpPr>
      <dsp:spPr bwMode="white">
        <a:xfrm>
          <a:off x="0" y="2344507"/>
          <a:ext cx="1503150" cy="60989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易用性</a:t>
          </a:r>
        </a:p>
      </dsp:txBody>
      <dsp:txXfrm>
        <a:off x="0" y="2344507"/>
        <a:ext cx="1503150" cy="609893"/>
      </dsp:txXfrm>
    </dsp:sp>
    <dsp:sp modelId="{8CE6FB9C-6A2B-47E8-9538-3B76CD9A7C2F}">
      <dsp:nvSpPr>
        <dsp:cNvPr id="4" name="任意多边形 3"/>
        <dsp:cNvSpPr/>
      </dsp:nvSpPr>
      <dsp:spPr bwMode="white">
        <a:xfrm>
          <a:off x="1096271" y="2056483"/>
          <a:ext cx="1247799" cy="16065"/>
        </a:xfrm>
        <a:custGeom>
          <a:avLst/>
          <a:gdLst/>
          <a:ahLst/>
          <a:cxnLst/>
          <a:pathLst>
            <a:path w="1965" h="25">
              <a:moveTo>
                <a:pt x="641" y="934"/>
              </a:moveTo>
              <a:lnTo>
                <a:pt x="1324" y="-909"/>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096271" y="2056483"/>
        <a:ext cx="1247799" cy="16065"/>
      </dsp:txXfrm>
    </dsp:sp>
    <dsp:sp modelId="{CE5A0F7D-259B-4B5F-80D3-4BF4B7254863}">
      <dsp:nvSpPr>
        <dsp:cNvPr id="5" name="圆角矩形 4"/>
        <dsp:cNvSpPr/>
      </dsp:nvSpPr>
      <dsp:spPr bwMode="white">
        <a:xfrm>
          <a:off x="1937191" y="1208301"/>
          <a:ext cx="2907240"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易用性的关注点</a:t>
          </a:r>
        </a:p>
      </dsp:txBody>
      <dsp:txXfrm>
        <a:off x="1937191" y="1208301"/>
        <a:ext cx="2907240" cy="542551"/>
      </dsp:txXfrm>
    </dsp:sp>
    <dsp:sp modelId="{55932088-2C8D-4144-A39D-71C3D0B937C8}">
      <dsp:nvSpPr>
        <dsp:cNvPr id="6" name="任意多边形 5"/>
        <dsp:cNvSpPr/>
      </dsp:nvSpPr>
      <dsp:spPr bwMode="white">
        <a:xfrm>
          <a:off x="4844431" y="1471544"/>
          <a:ext cx="434041" cy="16065"/>
        </a:xfrm>
        <a:custGeom>
          <a:avLst/>
          <a:gdLst/>
          <a:ahLst/>
          <a:cxnLst/>
          <a:pathLst>
            <a:path w="684" h="25">
              <a:moveTo>
                <a:pt x="0" y="13"/>
              </a:moveTo>
              <a:lnTo>
                <a:pt x="684" y="1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844431" y="1471544"/>
        <a:ext cx="434041" cy="16065"/>
      </dsp:txXfrm>
    </dsp:sp>
    <dsp:sp modelId="{634684F8-FE91-4D48-89F7-B19C7F6CE71F}">
      <dsp:nvSpPr>
        <dsp:cNvPr id="7" name="圆角矩形 6"/>
        <dsp:cNvSpPr/>
      </dsp:nvSpPr>
      <dsp:spPr bwMode="white">
        <a:xfrm>
          <a:off x="5278473" y="1208301"/>
          <a:ext cx="3084622"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降低用户使用软件的难度</a:t>
          </a:r>
        </a:p>
      </dsp:txBody>
      <dsp:txXfrm>
        <a:off x="5278473" y="1208301"/>
        <a:ext cx="3084622" cy="542551"/>
      </dsp:txXfrm>
    </dsp:sp>
    <dsp:sp modelId="{BFB71E62-835B-4282-9DCB-532E0AF5B505}">
      <dsp:nvSpPr>
        <dsp:cNvPr id="8" name="任意多边形 7"/>
        <dsp:cNvSpPr/>
      </dsp:nvSpPr>
      <dsp:spPr bwMode="white">
        <a:xfrm>
          <a:off x="1096271" y="3226359"/>
          <a:ext cx="1247799" cy="16065"/>
        </a:xfrm>
        <a:custGeom>
          <a:avLst/>
          <a:gdLst/>
          <a:ahLst/>
          <a:cxnLst/>
          <a:pathLst>
            <a:path w="1965" h="25">
              <a:moveTo>
                <a:pt x="641" y="-909"/>
              </a:moveTo>
              <a:lnTo>
                <a:pt x="1324" y="934"/>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900">
            <a:solidFill>
              <a:schemeClr val="tx1"/>
            </a:solidFill>
          </a:endParaRPr>
        </a:p>
      </dsp:txBody>
      <dsp:txXfrm>
        <a:off x="1096271" y="3226359"/>
        <a:ext cx="1247799" cy="16065"/>
      </dsp:txXfrm>
    </dsp:sp>
    <dsp:sp modelId="{5F2231D6-F766-4128-8714-2EBD6903613D}">
      <dsp:nvSpPr>
        <dsp:cNvPr id="9" name="圆角矩形 8"/>
        <dsp:cNvSpPr/>
      </dsp:nvSpPr>
      <dsp:spPr bwMode="white">
        <a:xfrm>
          <a:off x="1937191" y="3548055"/>
          <a:ext cx="2907240"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kern="1200" dirty="0">
              <a:solidFill>
                <a:srgbClr val="FFFFFF"/>
              </a:solidFill>
              <a:latin typeface="Arial" panose="020B0604020202020204"/>
              <a:ea typeface="微软雅黑" panose="020B0503020204020204" pitchFamily="34" charset="-122"/>
              <a:cs typeface="+mn-cs"/>
            </a:rPr>
            <a:t>提升易用性的策略</a:t>
          </a:r>
        </a:p>
      </dsp:txBody>
      <dsp:txXfrm>
        <a:off x="1937191" y="3548055"/>
        <a:ext cx="2907240" cy="542551"/>
      </dsp:txXfrm>
    </dsp:sp>
    <dsp:sp modelId="{E3EE5E66-3821-4C91-A84B-3B1BFFA6F207}">
      <dsp:nvSpPr>
        <dsp:cNvPr id="10" name="任意多边形 9"/>
        <dsp:cNvSpPr/>
      </dsp:nvSpPr>
      <dsp:spPr bwMode="white">
        <a:xfrm>
          <a:off x="4615172" y="3421339"/>
          <a:ext cx="892560" cy="16065"/>
        </a:xfrm>
        <a:custGeom>
          <a:avLst/>
          <a:gdLst/>
          <a:ahLst/>
          <a:cxnLst/>
          <a:pathLst>
            <a:path w="1406" h="25">
              <a:moveTo>
                <a:pt x="361" y="627"/>
              </a:moveTo>
              <a:lnTo>
                <a:pt x="1045" y="-601"/>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050">
            <a:solidFill>
              <a:schemeClr val="tx1"/>
            </a:solidFill>
          </a:endParaRPr>
        </a:p>
      </dsp:txBody>
      <dsp:txXfrm>
        <a:off x="4615172" y="3421339"/>
        <a:ext cx="892560" cy="16065"/>
      </dsp:txXfrm>
    </dsp:sp>
    <dsp:sp modelId="{D1220AAD-F3BA-4D60-818E-7137DE667ACD}">
      <dsp:nvSpPr>
        <dsp:cNvPr id="11" name="圆角矩形 10"/>
        <dsp:cNvSpPr/>
      </dsp:nvSpPr>
      <dsp:spPr bwMode="white">
        <a:xfrm>
          <a:off x="5278473" y="2768137"/>
          <a:ext cx="195472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运行时策略</a:t>
          </a:r>
        </a:p>
      </dsp:txBody>
      <dsp:txXfrm>
        <a:off x="5278473" y="2768137"/>
        <a:ext cx="1954726" cy="542551"/>
      </dsp:txXfrm>
    </dsp:sp>
    <dsp:sp modelId="{74D0AA18-3ADA-4614-BF40-4D29A788CFE0}">
      <dsp:nvSpPr>
        <dsp:cNvPr id="12" name="任意多边形 11"/>
        <dsp:cNvSpPr/>
      </dsp:nvSpPr>
      <dsp:spPr bwMode="white">
        <a:xfrm>
          <a:off x="6934394" y="2563429"/>
          <a:ext cx="1031651" cy="16065"/>
        </a:xfrm>
        <a:custGeom>
          <a:avLst/>
          <a:gdLst/>
          <a:ahLst/>
          <a:cxnLst/>
          <a:pathLst>
            <a:path w="1625" h="25">
              <a:moveTo>
                <a:pt x="471" y="750"/>
              </a:moveTo>
              <a:lnTo>
                <a:pt x="1154" y="-724"/>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6934394" y="2563429"/>
        <a:ext cx="1031651" cy="16065"/>
      </dsp:txXfrm>
    </dsp:sp>
    <dsp:sp modelId="{5DB3D04F-DA7E-460F-B2C7-6C4AFC979973}">
      <dsp:nvSpPr>
        <dsp:cNvPr id="13" name="圆角矩形 12"/>
        <dsp:cNvSpPr/>
      </dsp:nvSpPr>
      <dsp:spPr bwMode="white">
        <a:xfrm>
          <a:off x="7667240" y="1832235"/>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 系统猜测用户要完成的任务</a:t>
          </a:r>
          <a:endParaRPr lang="en-US" altLang="zh-CN" sz="1600" dirty="0"/>
        </a:p>
      </dsp:txBody>
      <dsp:txXfrm>
        <a:off x="7667240" y="1832235"/>
        <a:ext cx="2778721" cy="542551"/>
      </dsp:txXfrm>
    </dsp:sp>
    <dsp:sp modelId="{8220D6FC-5E3D-4472-8C21-715EE4CB3CB8}">
      <dsp:nvSpPr>
        <dsp:cNvPr id="14" name="任意多边形 13"/>
        <dsp:cNvSpPr/>
      </dsp:nvSpPr>
      <dsp:spPr bwMode="white">
        <a:xfrm>
          <a:off x="7182958" y="2875396"/>
          <a:ext cx="534523" cy="16065"/>
        </a:xfrm>
        <a:custGeom>
          <a:avLst/>
          <a:gdLst/>
          <a:ahLst/>
          <a:cxnLst/>
          <a:pathLst>
            <a:path w="842" h="25">
              <a:moveTo>
                <a:pt x="79" y="258"/>
              </a:moveTo>
              <a:lnTo>
                <a:pt x="763" y="-23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2875396"/>
        <a:ext cx="534523" cy="16065"/>
      </dsp:txXfrm>
    </dsp:sp>
    <dsp:sp modelId="{48A51E26-3462-4043-B0D4-5D2F52716323}">
      <dsp:nvSpPr>
        <dsp:cNvPr id="15" name="圆角矩形 14"/>
        <dsp:cNvSpPr/>
      </dsp:nvSpPr>
      <dsp:spPr bwMode="white">
        <a:xfrm>
          <a:off x="7667240" y="2456170"/>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系统给用户适当的反馈</a:t>
          </a:r>
          <a:endParaRPr lang="en-US" altLang="zh-CN" sz="1600" dirty="0"/>
        </a:p>
      </dsp:txBody>
      <dsp:txXfrm>
        <a:off x="7667240" y="2456170"/>
        <a:ext cx="2778721" cy="542551"/>
      </dsp:txXfrm>
    </dsp:sp>
    <dsp:sp modelId="{C82BAFBD-8327-4FC2-A201-C2CEE222D945}">
      <dsp:nvSpPr>
        <dsp:cNvPr id="16" name="任意多边形 15"/>
        <dsp:cNvSpPr/>
      </dsp:nvSpPr>
      <dsp:spPr bwMode="white">
        <a:xfrm>
          <a:off x="7182958" y="3187363"/>
          <a:ext cx="534523" cy="16065"/>
        </a:xfrm>
        <a:custGeom>
          <a:avLst/>
          <a:gdLst/>
          <a:ahLst/>
          <a:cxnLst/>
          <a:pathLst>
            <a:path w="842" h="25">
              <a:moveTo>
                <a:pt x="79" y="-233"/>
              </a:moveTo>
              <a:lnTo>
                <a:pt x="763" y="258"/>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182958" y="3187363"/>
        <a:ext cx="534523" cy="16065"/>
      </dsp:txXfrm>
    </dsp:sp>
    <dsp:sp modelId="{50F90C58-128A-4A41-A69E-DC02D41E75C0}">
      <dsp:nvSpPr>
        <dsp:cNvPr id="17" name="圆角矩形 16"/>
        <dsp:cNvSpPr/>
      </dsp:nvSpPr>
      <dsp:spPr bwMode="white">
        <a:xfrm>
          <a:off x="7667240" y="3080104"/>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a:t>系统给用户一致的体验 </a:t>
          </a:r>
          <a:endParaRPr lang="zh-CN" altLang="en-US" sz="1600" dirty="0"/>
        </a:p>
      </dsp:txBody>
      <dsp:txXfrm>
        <a:off x="7667240" y="3080104"/>
        <a:ext cx="2778721" cy="542551"/>
      </dsp:txXfrm>
    </dsp:sp>
    <dsp:sp modelId="{550EA71D-07E6-4AAA-8641-567E0DFB85FF}">
      <dsp:nvSpPr>
        <dsp:cNvPr id="18" name="任意多边形 17"/>
        <dsp:cNvSpPr/>
      </dsp:nvSpPr>
      <dsp:spPr bwMode="white">
        <a:xfrm>
          <a:off x="6934394" y="3499330"/>
          <a:ext cx="1031651" cy="16065"/>
        </a:xfrm>
        <a:custGeom>
          <a:avLst/>
          <a:gdLst/>
          <a:ahLst/>
          <a:cxnLst/>
          <a:pathLst>
            <a:path w="1625" h="25">
              <a:moveTo>
                <a:pt x="471" y="-724"/>
              </a:moveTo>
              <a:lnTo>
                <a:pt x="1154" y="75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6934394" y="3499330"/>
        <a:ext cx="1031651" cy="16065"/>
      </dsp:txXfrm>
    </dsp:sp>
    <dsp:sp modelId="{1E356CA8-5AD5-41CE-8DB3-39553F916052}">
      <dsp:nvSpPr>
        <dsp:cNvPr id="19" name="圆角矩形 18"/>
        <dsp:cNvSpPr/>
      </dsp:nvSpPr>
      <dsp:spPr bwMode="white">
        <a:xfrm>
          <a:off x="7667240" y="3704038"/>
          <a:ext cx="2778721"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支持撤销操作</a:t>
          </a:r>
        </a:p>
      </dsp:txBody>
      <dsp:txXfrm>
        <a:off x="7667240" y="3704038"/>
        <a:ext cx="2778721" cy="542551"/>
      </dsp:txXfrm>
    </dsp:sp>
    <dsp:sp modelId="{3FF42175-FE08-4EE8-8646-397EBF27E520}">
      <dsp:nvSpPr>
        <dsp:cNvPr id="20" name="任意多边形 19"/>
        <dsp:cNvSpPr/>
      </dsp:nvSpPr>
      <dsp:spPr bwMode="white">
        <a:xfrm>
          <a:off x="4615172" y="4201256"/>
          <a:ext cx="892560" cy="16065"/>
        </a:xfrm>
        <a:custGeom>
          <a:avLst/>
          <a:gdLst/>
          <a:ahLst/>
          <a:cxnLst/>
          <a:pathLst>
            <a:path w="1406" h="25">
              <a:moveTo>
                <a:pt x="361" y="-601"/>
              </a:moveTo>
              <a:lnTo>
                <a:pt x="1045" y="627"/>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4615172" y="4201256"/>
        <a:ext cx="892560" cy="16065"/>
      </dsp:txXfrm>
    </dsp:sp>
    <dsp:sp modelId="{DC23C3CE-4927-4AA2-BBAF-4B5ABD2D7A03}">
      <dsp:nvSpPr>
        <dsp:cNvPr id="21" name="圆角矩形 20"/>
        <dsp:cNvSpPr/>
      </dsp:nvSpPr>
      <dsp:spPr bwMode="white">
        <a:xfrm>
          <a:off x="5278473" y="4327972"/>
          <a:ext cx="195472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t>设计时策略</a:t>
          </a:r>
        </a:p>
      </dsp:txBody>
      <dsp:txXfrm>
        <a:off x="5278473" y="4327972"/>
        <a:ext cx="1954726" cy="542551"/>
      </dsp:txXfrm>
    </dsp:sp>
    <dsp:sp modelId="{2BA07EE7-EF66-4B3D-9F9C-C824F45E2465}">
      <dsp:nvSpPr>
        <dsp:cNvPr id="22" name="任意多边形 21"/>
        <dsp:cNvSpPr/>
      </dsp:nvSpPr>
      <dsp:spPr bwMode="white">
        <a:xfrm>
          <a:off x="7233199" y="4591215"/>
          <a:ext cx="434041" cy="16065"/>
        </a:xfrm>
        <a:custGeom>
          <a:avLst/>
          <a:gdLst/>
          <a:ahLst/>
          <a:cxnLst/>
          <a:pathLst>
            <a:path w="684" h="25">
              <a:moveTo>
                <a:pt x="0" y="13"/>
              </a:moveTo>
              <a:lnTo>
                <a:pt x="684" y="13"/>
              </a:lnTo>
            </a:path>
          </a:pathLst>
        </a:custGeom>
      </dsp:spPr>
      <dsp:style>
        <a:lnRef idx="2">
          <a:schemeClr val="accent1">
            <a:shade val="8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800">
            <a:solidFill>
              <a:schemeClr val="tx1"/>
            </a:solidFill>
          </a:endParaRPr>
        </a:p>
      </dsp:txBody>
      <dsp:txXfrm>
        <a:off x="7233199" y="4591215"/>
        <a:ext cx="434041" cy="16065"/>
      </dsp:txXfrm>
    </dsp:sp>
    <dsp:sp modelId="{E4F422B8-FDA9-4683-944C-AAF2D7F52364}">
      <dsp:nvSpPr>
        <dsp:cNvPr id="23" name="圆角矩形 22"/>
        <dsp:cNvSpPr/>
      </dsp:nvSpPr>
      <dsp:spPr bwMode="white">
        <a:xfrm>
          <a:off x="7667240" y="4327972"/>
          <a:ext cx="2762466" cy="54255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a:t>用户界面和系统其他部分隔离</a:t>
          </a:r>
        </a:p>
      </dsp:txBody>
      <dsp:txXfrm>
        <a:off x="7667240" y="4327972"/>
        <a:ext cx="2762466" cy="542551"/>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002178" cy="1237891"/>
        <a:chOff x="0" y="0"/>
        <a:chExt cx="10002178" cy="1237891"/>
      </a:xfrm>
    </dsp:grpSpPr>
    <dsp:sp modelId="{A83D327C-6578-4996-A861-D0016EA3A05F}">
      <dsp:nvSpPr>
        <dsp:cNvPr id="3" name="圆角矩形 2"/>
        <dsp:cNvSpPr/>
      </dsp:nvSpPr>
      <dsp:spPr bwMode="white">
        <a:xfrm>
          <a:off x="0" y="164301"/>
          <a:ext cx="1515482" cy="90928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t>确定评估目标</a:t>
          </a:r>
        </a:p>
      </dsp:txBody>
      <dsp:txXfrm>
        <a:off x="0" y="164301"/>
        <a:ext cx="1515482" cy="909289"/>
      </dsp:txXfrm>
    </dsp:sp>
    <dsp:sp modelId="{6CD94816-5246-4A20-B578-23A2290EE0AB}">
      <dsp:nvSpPr>
        <dsp:cNvPr id="4" name="右箭头 3"/>
        <dsp:cNvSpPr/>
      </dsp:nvSpPr>
      <dsp:spPr bwMode="white">
        <a:xfrm>
          <a:off x="1657937" y="431026"/>
          <a:ext cx="321282" cy="37583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1657937" y="431026"/>
        <a:ext cx="321282" cy="375839"/>
      </dsp:txXfrm>
    </dsp:sp>
    <dsp:sp modelId="{6645061A-110E-4B1D-BC4D-D312461874C0}">
      <dsp:nvSpPr>
        <dsp:cNvPr id="5" name="圆角矩形 4"/>
        <dsp:cNvSpPr/>
      </dsp:nvSpPr>
      <dsp:spPr bwMode="white">
        <a:xfrm>
          <a:off x="2121674" y="164301"/>
          <a:ext cx="1515482" cy="90928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t>选择评估方法</a:t>
          </a:r>
        </a:p>
      </dsp:txBody>
      <dsp:txXfrm>
        <a:off x="2121674" y="164301"/>
        <a:ext cx="1515482" cy="909289"/>
      </dsp:txXfrm>
    </dsp:sp>
    <dsp:sp modelId="{A30B8EB2-C79A-46AF-8AA3-ADC3FB1CD528}">
      <dsp:nvSpPr>
        <dsp:cNvPr id="6" name="右箭头 5"/>
        <dsp:cNvSpPr/>
      </dsp:nvSpPr>
      <dsp:spPr bwMode="white">
        <a:xfrm>
          <a:off x="3779611" y="431026"/>
          <a:ext cx="321282" cy="37583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3779611" y="431026"/>
        <a:ext cx="321282" cy="375839"/>
      </dsp:txXfrm>
    </dsp:sp>
    <dsp:sp modelId="{0BC0C5F1-5136-4C23-A9A3-E119406ACFA9}">
      <dsp:nvSpPr>
        <dsp:cNvPr id="7" name="圆角矩形 6"/>
        <dsp:cNvSpPr/>
      </dsp:nvSpPr>
      <dsp:spPr bwMode="white">
        <a:xfrm>
          <a:off x="4243348" y="164301"/>
          <a:ext cx="1515482" cy="90928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t>收集分析数据</a:t>
          </a:r>
        </a:p>
      </dsp:txBody>
      <dsp:txXfrm>
        <a:off x="4243348" y="164301"/>
        <a:ext cx="1515482" cy="909289"/>
      </dsp:txXfrm>
    </dsp:sp>
    <dsp:sp modelId="{0F60C410-80FC-4C28-9C05-91C5B9B049FF}">
      <dsp:nvSpPr>
        <dsp:cNvPr id="8" name="右箭头 7"/>
        <dsp:cNvSpPr/>
      </dsp:nvSpPr>
      <dsp:spPr bwMode="white">
        <a:xfrm>
          <a:off x="5901285" y="431026"/>
          <a:ext cx="321282" cy="37583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5901285" y="431026"/>
        <a:ext cx="321282" cy="375839"/>
      </dsp:txXfrm>
    </dsp:sp>
    <dsp:sp modelId="{8F4E5A6D-0FC3-4244-B553-1463120D1572}">
      <dsp:nvSpPr>
        <dsp:cNvPr id="9" name="圆角矩形 8"/>
        <dsp:cNvSpPr/>
      </dsp:nvSpPr>
      <dsp:spPr bwMode="white">
        <a:xfrm>
          <a:off x="6365022" y="164301"/>
          <a:ext cx="1515482" cy="90928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t>得出评估结果</a:t>
          </a:r>
        </a:p>
      </dsp:txBody>
      <dsp:txXfrm>
        <a:off x="6365022" y="164301"/>
        <a:ext cx="1515482" cy="909289"/>
      </dsp:txXfrm>
    </dsp:sp>
    <dsp:sp modelId="{FB0B6089-353F-4147-A28A-41EE9B323B83}">
      <dsp:nvSpPr>
        <dsp:cNvPr id="10" name="右箭头 9"/>
        <dsp:cNvSpPr/>
      </dsp:nvSpPr>
      <dsp:spPr bwMode="white">
        <a:xfrm>
          <a:off x="8022959" y="431026"/>
          <a:ext cx="321282" cy="375839"/>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a:off x="8022959" y="431026"/>
        <a:ext cx="321282" cy="375839"/>
      </dsp:txXfrm>
    </dsp:sp>
    <dsp:sp modelId="{098D441E-EDE2-4322-AFD8-067F75E7AE78}">
      <dsp:nvSpPr>
        <dsp:cNvPr id="11" name="圆角矩形 10"/>
        <dsp:cNvSpPr/>
      </dsp:nvSpPr>
      <dsp:spPr bwMode="white">
        <a:xfrm>
          <a:off x="8486696" y="164301"/>
          <a:ext cx="1515482" cy="90928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t>制定改进计划</a:t>
          </a:r>
        </a:p>
      </dsp:txBody>
      <dsp:txXfrm>
        <a:off x="8486696" y="164301"/>
        <a:ext cx="1515482" cy="909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体系结构布局"/>
  <dgm:desc val="用于显示自下而上构建的层次结构间关系。此布局适用于显示基于其他对象构建的体系结构组件或对象。"/>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1">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808CA-7533-4461-8C44-DBEE59F512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DF66A-7723-4C57-ACBA-6D66714076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My First Template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1 </a:t>
            </a:r>
            <a:r>
              <a:rPr lang="zh-CN" altLang="en-US" dirty="0"/>
              <a:t>数据传输方式不同</a:t>
            </a:r>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F8DFAE0-0DEA-4199-A06B-9BFEA23067E0}"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1" y="6356351"/>
            <a:ext cx="27432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4038600" y="6356351"/>
            <a:ext cx="4114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1"/>
            <a:ext cx="27432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64.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66.xml"/><Relationship Id="rId1" Type="http://schemas.openxmlformats.org/officeDocument/2006/relationships/tags" Target="../tags/tag6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tags" Target="../tags/tag68.xml"/><Relationship Id="rId1" Type="http://schemas.openxmlformats.org/officeDocument/2006/relationships/tags" Target="../tags/tag67.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70.xml"/><Relationship Id="rId1" Type="http://schemas.openxmlformats.org/officeDocument/2006/relationships/tags" Target="../tags/tag69.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72.xml"/><Relationship Id="rId1" Type="http://schemas.openxmlformats.org/officeDocument/2006/relationships/tags" Target="../tags/tag71.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image16.wdp"/><Relationship Id="rId3" Type="http://schemas.openxmlformats.org/officeDocument/2006/relationships/image" Target="../media/image15.png"/><Relationship Id="rId2" Type="http://schemas.openxmlformats.org/officeDocument/2006/relationships/tags" Target="../tags/tag74.xml"/><Relationship Id="rId1" Type="http://schemas.openxmlformats.org/officeDocument/2006/relationships/tags" Target="../tags/tag73.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tags" Target="../tags/tag80.xml"/><Relationship Id="rId1" Type="http://schemas.openxmlformats.org/officeDocument/2006/relationships/tags" Target="../tags/tag79.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tags" Target="../tags/tag82.xml"/><Relationship Id="rId1" Type="http://schemas.openxmlformats.org/officeDocument/2006/relationships/tags" Target="../tags/tag81.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tags" Target="../tags/tag84.xml"/><Relationship Id="rId1" Type="http://schemas.openxmlformats.org/officeDocument/2006/relationships/tags" Target="../tags/tag83.xm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1.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tags" Target="../tags/tag86.xml"/><Relationship Id="rId1" Type="http://schemas.openxmlformats.org/officeDocument/2006/relationships/tags" Target="../tags/tag85.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tags" Target="../tags/tag92.xml"/><Relationship Id="rId1" Type="http://schemas.openxmlformats.org/officeDocument/2006/relationships/tags" Target="../tags/tag91.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slideLayout" Target="../slideLayouts/slideLayout1.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tags" Target="../tags/tag94.xml"/><Relationship Id="rId1" Type="http://schemas.openxmlformats.org/officeDocument/2006/relationships/tags" Target="../tags/tag9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slideLayout" Target="../slideLayouts/slideLayout1.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tags" Target="../tags/tag100.xml"/><Relationship Id="rId1" Type="http://schemas.openxmlformats.org/officeDocument/2006/relationships/tags" Target="../tags/tag99.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55.xml"/><Relationship Id="rId8" Type="http://schemas.openxmlformats.org/officeDocument/2006/relationships/slideLayout" Target="../slideLayouts/slideLayout1.xml"/><Relationship Id="rId7" Type="http://schemas.microsoft.com/office/2007/relationships/diagramDrawing" Target="../diagrams/drawing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3" Type="http://schemas.openxmlformats.org/officeDocument/2006/relationships/diagramData" Target="../diagrams/data6.xml"/><Relationship Id="rId2" Type="http://schemas.openxmlformats.org/officeDocument/2006/relationships/tags" Target="../tags/tag108.xml"/><Relationship Id="rId1" Type="http://schemas.openxmlformats.org/officeDocument/2006/relationships/tags" Target="../tags/tag107.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tags" Target="../tags/tag116.xml"/><Relationship Id="rId1" Type="http://schemas.openxmlformats.org/officeDocument/2006/relationships/tags" Target="../tags/tag1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9" Type="http://schemas.openxmlformats.org/officeDocument/2006/relationships/notesSlide" Target="../notesSlides/notesSlide60.xml"/><Relationship Id="rId8" Type="http://schemas.openxmlformats.org/officeDocument/2006/relationships/slideLayout" Target="../slideLayouts/slideLayout1.xml"/><Relationship Id="rId7" Type="http://schemas.microsoft.com/office/2007/relationships/diagramDrawing" Target="../diagrams/drawing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3" Type="http://schemas.openxmlformats.org/officeDocument/2006/relationships/diagramData" Target="../diagrams/data7.xml"/><Relationship Id="rId2" Type="http://schemas.openxmlformats.org/officeDocument/2006/relationships/tags" Target="../tags/tag118.xml"/><Relationship Id="rId1" Type="http://schemas.openxmlformats.org/officeDocument/2006/relationships/tags" Target="../tags/tag117.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s>
</file>

<file path=ppt/slides/_rels/slide65.xml.rels><?xml version="1.0" encoding="UTF-8" standalone="yes"?>
<Relationships xmlns="http://schemas.openxmlformats.org/package/2006/relationships"><Relationship Id="rId9" Type="http://schemas.openxmlformats.org/officeDocument/2006/relationships/notesSlide" Target="../notesSlides/notesSlide65.xml"/><Relationship Id="rId8" Type="http://schemas.openxmlformats.org/officeDocument/2006/relationships/slideLayout" Target="../slideLayouts/slideLayout1.xml"/><Relationship Id="rId7" Type="http://schemas.microsoft.com/office/2007/relationships/diagramDrawing" Target="../diagrams/drawing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3" Type="http://schemas.openxmlformats.org/officeDocument/2006/relationships/diagramData" Target="../diagrams/data8.xml"/><Relationship Id="rId2" Type="http://schemas.openxmlformats.org/officeDocument/2006/relationships/tags" Target="../tags/tag128.xml"/><Relationship Id="rId1" Type="http://schemas.openxmlformats.org/officeDocument/2006/relationships/tags" Target="../tags/tag127.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pPr>
            <a:endParaRPr lang="zh-CN" altLang="en-US" sz="19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pP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4" y="152742"/>
            <a:ext cx="504072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defTabSz="433705" fontAlgn="base">
              <a:spcAft>
                <a:spcPts val="570"/>
              </a:spcAft>
              <a:buClr>
                <a:srgbClr val="003366">
                  <a:lumMod val="75000"/>
                </a:srgbClr>
              </a:buClr>
            </a:pPr>
            <a:r>
              <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rPr>
              <a:t>软件开发历史</a:t>
            </a:r>
            <a:endPar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defTabSz="433705" fontAlgn="base">
              <a:spcAft>
                <a:spcPts val="570"/>
              </a:spcAft>
              <a:buClr>
                <a:srgbClr val="003366">
                  <a:lumMod val="75000"/>
                </a:srgbClr>
              </a:buClr>
            </a:pPr>
            <a:r>
              <a:rPr lang="zh-CN" altLang="en-US" sz="2655" b="1" dirty="0">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rPr>
              <a:t>软件体系结构的发展史</a:t>
            </a:r>
            <a:endParaRPr lang="zh-CN" altLang="en-US" sz="2655" b="1" dirty="0">
              <a:solidFill>
                <a:srgbClr val="E7E6E6">
                  <a:lumMod val="2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1316802" y="1312498"/>
            <a:ext cx="8670830" cy="3086742"/>
          </a:xfrm>
          <a:prstGeom prst="rect">
            <a:avLst/>
          </a:prstGeom>
          <a:noFill/>
        </p:spPr>
        <p:txBody>
          <a:bodyPr wrap="square">
            <a:spAutoFit/>
          </a:bodyPr>
          <a:lstStyle/>
          <a:p>
            <a:pPr defTabSz="866775" fontAlgn="base">
              <a:lnSpc>
                <a:spcPct val="150000"/>
              </a:lnSpc>
              <a:spcBef>
                <a:spcPct val="0"/>
              </a:spcBef>
              <a:spcAft>
                <a:spcPct val="0"/>
              </a:spcAft>
            </a:pPr>
            <a:r>
              <a:rPr lang="zh-CN" altLang="en-US" sz="2655" b="1" dirty="0">
                <a:solidFill>
                  <a:srgbClr val="000000"/>
                </a:solidFill>
                <a:latin typeface="Calibri" panose="020F0502020204030204" pitchFamily="34" charset="0"/>
                <a:ea typeface="宋体" panose="02010600030101010101" pitchFamily="2" charset="-122"/>
              </a:rPr>
              <a:t>特点：</a:t>
            </a:r>
            <a:endParaRPr lang="en-US" altLang="zh-CN" sz="2655" b="1" dirty="0">
              <a:solidFill>
                <a:srgbClr val="000000"/>
              </a:solidFill>
              <a:latin typeface="Calibri" panose="020F0502020204030204" pitchFamily="34" charset="0"/>
              <a:ea typeface="宋体" panose="02010600030101010101" pitchFamily="2" charset="-122"/>
            </a:endParaRPr>
          </a:p>
          <a:p>
            <a:pPr marL="433705" indent="-433705" defTabSz="866775" fontAlgn="base">
              <a:lnSpc>
                <a:spcPct val="150000"/>
              </a:lnSpc>
              <a:spcBef>
                <a:spcPct val="0"/>
              </a:spcBef>
              <a:spcAft>
                <a:spcPct val="0"/>
              </a:spcAft>
              <a:buFont typeface="Arial" panose="020B0604020202020204" pitchFamily="34" charset="0"/>
              <a:buChar char="•"/>
            </a:pPr>
            <a:r>
              <a:rPr lang="zh-CN" altLang="en-US" sz="2655" dirty="0">
                <a:solidFill>
                  <a:srgbClr val="000000"/>
                </a:solidFill>
                <a:latin typeface="Calibri" panose="020F0502020204030204" pitchFamily="34" charset="0"/>
                <a:ea typeface="宋体" panose="02010600030101010101" pitchFamily="2" charset="-122"/>
              </a:rPr>
              <a:t>软件的</a:t>
            </a:r>
            <a:r>
              <a:rPr lang="zh-CN" altLang="en-US" sz="2655" dirty="0">
                <a:solidFill>
                  <a:srgbClr val="003366">
                    <a:lumMod val="60000"/>
                    <a:lumOff val="40000"/>
                  </a:srgbClr>
                </a:solidFill>
                <a:latin typeface="Calibri" panose="020F0502020204030204" pitchFamily="34" charset="0"/>
                <a:ea typeface="宋体" panose="02010600030101010101" pitchFamily="2" charset="-122"/>
              </a:rPr>
              <a:t>规模和复杂度 </a:t>
            </a:r>
            <a:r>
              <a:rPr lang="zh-CN" altLang="en-US" sz="2655" dirty="0">
                <a:solidFill>
                  <a:srgbClr val="000000"/>
                </a:solidFill>
                <a:latin typeface="Calibri" panose="020F0502020204030204" pitchFamily="34" charset="0"/>
                <a:ea typeface="宋体" panose="02010600030101010101" pitchFamily="2" charset="-122"/>
              </a:rPr>
              <a:t>越来越高</a:t>
            </a:r>
            <a:endParaRPr lang="en-US" altLang="zh-CN" sz="2655" dirty="0">
              <a:solidFill>
                <a:srgbClr val="000000"/>
              </a:solidFill>
              <a:latin typeface="Calibri" panose="020F0502020204030204" pitchFamily="34" charset="0"/>
              <a:ea typeface="宋体" panose="02010600030101010101" pitchFamily="2" charset="-122"/>
            </a:endParaRPr>
          </a:p>
          <a:p>
            <a:pPr defTabSz="866775" fontAlgn="base">
              <a:lnSpc>
                <a:spcPct val="150000"/>
              </a:lnSpc>
              <a:spcBef>
                <a:spcPct val="0"/>
              </a:spcBef>
              <a:spcAft>
                <a:spcPct val="0"/>
              </a:spcAft>
            </a:pPr>
            <a:r>
              <a:rPr lang="zh-CN" altLang="en-US" sz="2655" dirty="0">
                <a:solidFill>
                  <a:srgbClr val="000000"/>
                </a:solidFill>
                <a:latin typeface="Calibri" panose="020F0502020204030204" pitchFamily="34" charset="0"/>
                <a:ea typeface="宋体" panose="02010600030101010101" pitchFamily="2" charset="-122"/>
              </a:rPr>
              <a:t>软件应用领域</a:t>
            </a:r>
            <a:r>
              <a:rPr lang="en-US" altLang="zh-CN" sz="2655" dirty="0">
                <a:solidFill>
                  <a:srgbClr val="000000"/>
                </a:solidFill>
                <a:latin typeface="Calibri" panose="020F0502020204030204" pitchFamily="34" charset="0"/>
                <a:ea typeface="宋体" panose="02010600030101010101" pitchFamily="2" charset="-122"/>
              </a:rPr>
              <a:t>: </a:t>
            </a:r>
            <a:r>
              <a:rPr lang="zh-CN" altLang="en-US" sz="2655" dirty="0">
                <a:solidFill>
                  <a:srgbClr val="000000"/>
                </a:solidFill>
                <a:latin typeface="Calibri" panose="020F0502020204030204" pitchFamily="34" charset="0"/>
                <a:ea typeface="宋体" panose="02010600030101010101" pitchFamily="2" charset="-122"/>
              </a:rPr>
              <a:t>科学计算、工业生产、商业、教育、娱乐</a:t>
            </a:r>
            <a:endParaRPr lang="en-US" altLang="zh-CN" sz="2655" dirty="0">
              <a:solidFill>
                <a:srgbClr val="000000"/>
              </a:solidFill>
              <a:latin typeface="Calibri" panose="020F0502020204030204" pitchFamily="34" charset="0"/>
              <a:ea typeface="宋体" panose="02010600030101010101" pitchFamily="2" charset="-122"/>
            </a:endParaRPr>
          </a:p>
          <a:p>
            <a:pPr marL="433705" indent="-433705" defTabSz="866775" fontAlgn="base">
              <a:lnSpc>
                <a:spcPct val="150000"/>
              </a:lnSpc>
              <a:spcBef>
                <a:spcPct val="0"/>
              </a:spcBef>
              <a:spcAft>
                <a:spcPct val="0"/>
              </a:spcAft>
              <a:buFont typeface="Arial" panose="020B0604020202020204" pitchFamily="34" charset="0"/>
              <a:buChar char="•"/>
            </a:pPr>
            <a:r>
              <a:rPr lang="zh-CN" altLang="en-US" sz="2655" dirty="0">
                <a:solidFill>
                  <a:srgbClr val="000000"/>
                </a:solidFill>
                <a:latin typeface="Calibri" panose="020F0502020204030204" pitchFamily="34" charset="0"/>
                <a:ea typeface="宋体" panose="02010600030101010101" pitchFamily="2" charset="-122"/>
              </a:rPr>
              <a:t>软件的</a:t>
            </a:r>
            <a:r>
              <a:rPr lang="zh-CN" altLang="en-US" sz="2655" dirty="0">
                <a:solidFill>
                  <a:srgbClr val="003366">
                    <a:lumMod val="60000"/>
                    <a:lumOff val="40000"/>
                  </a:srgbClr>
                </a:solidFill>
                <a:latin typeface="Calibri" panose="020F0502020204030204" pitchFamily="34" charset="0"/>
                <a:ea typeface="宋体" panose="02010600030101010101" pitchFamily="2" charset="-122"/>
              </a:rPr>
              <a:t>抽象程度 </a:t>
            </a:r>
            <a:r>
              <a:rPr lang="zh-CN" altLang="en-US" sz="2655" dirty="0">
                <a:solidFill>
                  <a:srgbClr val="000000"/>
                </a:solidFill>
                <a:latin typeface="Calibri" panose="020F0502020204030204" pitchFamily="34" charset="0"/>
                <a:ea typeface="宋体" panose="02010600030101010101" pitchFamily="2" charset="-122"/>
              </a:rPr>
              <a:t>越来越高</a:t>
            </a:r>
            <a:endParaRPr lang="en-US" altLang="zh-CN" sz="2655" dirty="0">
              <a:solidFill>
                <a:srgbClr val="000000"/>
              </a:solidFill>
              <a:latin typeface="Calibri" panose="020F0502020204030204" pitchFamily="34" charset="0"/>
              <a:ea typeface="宋体" panose="02010600030101010101" pitchFamily="2" charset="-122"/>
            </a:endParaRPr>
          </a:p>
          <a:p>
            <a:pPr defTabSz="866775" fontAlgn="base">
              <a:lnSpc>
                <a:spcPct val="150000"/>
              </a:lnSpc>
              <a:spcBef>
                <a:spcPct val="0"/>
              </a:spcBef>
              <a:spcAft>
                <a:spcPct val="0"/>
              </a:spcAft>
            </a:pPr>
            <a:r>
              <a:rPr lang="zh-CN" altLang="en-US" sz="2655" dirty="0">
                <a:solidFill>
                  <a:srgbClr val="000000"/>
                </a:solidFill>
                <a:latin typeface="Calibri" panose="020F0502020204030204" pitchFamily="34" charset="0"/>
                <a:ea typeface="宋体" panose="02010600030101010101" pitchFamily="2" charset="-122"/>
              </a:rPr>
              <a:t>机器语言－</a:t>
            </a:r>
            <a:r>
              <a:rPr lang="en-US" altLang="zh-CN" sz="2655" dirty="0">
                <a:solidFill>
                  <a:srgbClr val="000000"/>
                </a:solidFill>
                <a:latin typeface="Calibri" panose="020F0502020204030204" pitchFamily="34" charset="0"/>
                <a:ea typeface="宋体" panose="02010600030101010101" pitchFamily="2" charset="-122"/>
              </a:rPr>
              <a:t>&gt;</a:t>
            </a:r>
            <a:r>
              <a:rPr lang="zh-CN" altLang="en-US" sz="2655" dirty="0">
                <a:solidFill>
                  <a:srgbClr val="000000"/>
                </a:solidFill>
                <a:latin typeface="Calibri" panose="020F0502020204030204" pitchFamily="34" charset="0"/>
                <a:ea typeface="宋体" panose="02010600030101010101" pitchFamily="2" charset="-122"/>
              </a:rPr>
              <a:t>汇编语言－</a:t>
            </a:r>
            <a:r>
              <a:rPr lang="en-US" altLang="zh-CN" sz="2655" dirty="0">
                <a:solidFill>
                  <a:srgbClr val="000000"/>
                </a:solidFill>
                <a:latin typeface="Calibri" panose="020F0502020204030204" pitchFamily="34" charset="0"/>
                <a:ea typeface="宋体" panose="02010600030101010101" pitchFamily="2" charset="-122"/>
              </a:rPr>
              <a:t>&gt;</a:t>
            </a:r>
            <a:r>
              <a:rPr lang="zh-CN" altLang="en-US" sz="2655" dirty="0">
                <a:solidFill>
                  <a:srgbClr val="000000"/>
                </a:solidFill>
                <a:latin typeface="Calibri" panose="020F0502020204030204" pitchFamily="34" charset="0"/>
                <a:ea typeface="宋体" panose="02010600030101010101" pitchFamily="2" charset="-122"/>
              </a:rPr>
              <a:t>高级语言－</a:t>
            </a:r>
            <a:r>
              <a:rPr lang="en-US" altLang="zh-CN" sz="2655" dirty="0">
                <a:solidFill>
                  <a:srgbClr val="000000"/>
                </a:solidFill>
                <a:latin typeface="Calibri" panose="020F0502020204030204" pitchFamily="34" charset="0"/>
                <a:ea typeface="宋体" panose="02010600030101010101" pitchFamily="2" charset="-122"/>
              </a:rPr>
              <a:t>&gt; </a:t>
            </a:r>
            <a:r>
              <a:rPr lang="zh-CN" altLang="en-US" sz="2655" dirty="0">
                <a:solidFill>
                  <a:srgbClr val="000000"/>
                </a:solidFill>
                <a:latin typeface="Calibri" panose="020F0502020204030204" pitchFamily="34" charset="0"/>
                <a:ea typeface="宋体" panose="02010600030101010101" pitchFamily="2" charset="-122"/>
              </a:rPr>
              <a:t>开发框架</a:t>
            </a:r>
            <a:endParaRPr lang="zh-CN" altLang="en-US" sz="2655" dirty="0">
              <a:solidFill>
                <a:srgbClr val="000000"/>
              </a:solidFill>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批处理 </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VS </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管道</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过滤器（不同点）</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数据流体系结构风格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464171" y="1312498"/>
            <a:ext cx="11263658" cy="44171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数据流体系结构风格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6094842" cy="2655663"/>
          </a:xfrm>
          <a:prstGeom prst="rect">
            <a:avLst/>
          </a:prstGeom>
          <a:noFill/>
        </p:spPr>
        <p:txBody>
          <a:bodyPr wrap="square">
            <a:spAutoFit/>
          </a:bodyPr>
          <a:lstStyle/>
          <a:p>
            <a:pPr>
              <a:lnSpc>
                <a:spcPct val="150000"/>
              </a:lnSpc>
            </a:pPr>
            <a:r>
              <a:rPr lang="en-US" altLang="zh-CN" sz="2275" dirty="0"/>
              <a:t>1 </a:t>
            </a:r>
            <a:r>
              <a:rPr lang="zh-CN" altLang="en-US" sz="2275" dirty="0"/>
              <a:t>数据流体系结构风格的特点是</a:t>
            </a:r>
            <a:r>
              <a:rPr lang="en-US" altLang="zh-CN" sz="2275" dirty="0"/>
              <a:t>(         )</a:t>
            </a:r>
            <a:r>
              <a:rPr lang="zh-CN" altLang="en-US" sz="2275" dirty="0"/>
              <a:t>。</a:t>
            </a:r>
            <a:endParaRPr lang="en-US" altLang="zh-CN" sz="2275" dirty="0"/>
          </a:p>
          <a:p>
            <a:pPr>
              <a:lnSpc>
                <a:spcPct val="150000"/>
              </a:lnSpc>
            </a:pPr>
            <a:r>
              <a:rPr lang="en-US" altLang="zh-CN" sz="2275" dirty="0"/>
              <a:t>A. </a:t>
            </a:r>
            <a:r>
              <a:rPr lang="zh-CN" altLang="en-US" sz="2275" dirty="0"/>
              <a:t>无数据不工作</a:t>
            </a:r>
            <a:endParaRPr lang="en-US" altLang="zh-CN" sz="2275" dirty="0"/>
          </a:p>
          <a:p>
            <a:pPr>
              <a:lnSpc>
                <a:spcPct val="150000"/>
              </a:lnSpc>
            </a:pPr>
            <a:r>
              <a:rPr lang="en-US" altLang="zh-CN" sz="2275" dirty="0"/>
              <a:t>B. </a:t>
            </a:r>
            <a:r>
              <a:rPr lang="zh-CN" altLang="en-US" sz="2275" dirty="0"/>
              <a:t>存在数据中心讨论区</a:t>
            </a:r>
            <a:endParaRPr lang="en-US" altLang="zh-CN" sz="2275" dirty="0"/>
          </a:p>
          <a:p>
            <a:pPr>
              <a:lnSpc>
                <a:spcPct val="150000"/>
              </a:lnSpc>
            </a:pPr>
            <a:r>
              <a:rPr lang="en-US" altLang="zh-CN" sz="2275" dirty="0"/>
              <a:t>C. </a:t>
            </a:r>
            <a:r>
              <a:rPr lang="zh-CN" altLang="en-US" sz="2275" dirty="0"/>
              <a:t>有统一数据格式</a:t>
            </a:r>
            <a:endParaRPr lang="en-US" altLang="zh-CN" sz="2275" dirty="0"/>
          </a:p>
          <a:p>
            <a:pPr>
              <a:lnSpc>
                <a:spcPct val="150000"/>
              </a:lnSpc>
            </a:pPr>
            <a:r>
              <a:rPr lang="en-US" altLang="zh-CN" sz="2275" dirty="0"/>
              <a:t>D. </a:t>
            </a:r>
            <a:r>
              <a:rPr lang="zh-CN" altLang="en-US" sz="2275" dirty="0"/>
              <a:t>数据增量传输</a:t>
            </a:r>
            <a:endParaRPr lang="zh-CN" altLang="en-US" sz="2275" dirty="0"/>
          </a:p>
        </p:txBody>
      </p:sp>
      <p:sp>
        <p:nvSpPr>
          <p:cNvPr id="14" name="文本框 13"/>
          <p:cNvSpPr txBox="1"/>
          <p:nvPr/>
        </p:nvSpPr>
        <p:spPr>
          <a:xfrm>
            <a:off x="693993" y="3770372"/>
            <a:ext cx="6094842" cy="3180807"/>
          </a:xfrm>
          <a:prstGeom prst="rect">
            <a:avLst/>
          </a:prstGeom>
          <a:noFill/>
        </p:spPr>
        <p:txBody>
          <a:bodyPr wrap="square">
            <a:spAutoFit/>
          </a:bodyPr>
          <a:lstStyle/>
          <a:p>
            <a:pPr>
              <a:lnSpc>
                <a:spcPct val="150000"/>
              </a:lnSpc>
            </a:pPr>
            <a:r>
              <a:rPr lang="en-US" altLang="zh-CN" sz="2275" dirty="0"/>
              <a:t>2 </a:t>
            </a:r>
            <a:r>
              <a:rPr lang="zh-CN" altLang="en-US" sz="2275" dirty="0"/>
              <a:t>关于批处理体系结构风格说法错误的是</a:t>
            </a:r>
            <a:r>
              <a:rPr lang="en-US" altLang="zh-CN" sz="2275" dirty="0"/>
              <a:t>(        )</a:t>
            </a:r>
            <a:r>
              <a:rPr lang="zh-CN" altLang="en-US" sz="2275" dirty="0"/>
              <a:t>。</a:t>
            </a:r>
            <a:endParaRPr lang="en-US" altLang="zh-CN" sz="2275" dirty="0"/>
          </a:p>
          <a:p>
            <a:pPr>
              <a:lnSpc>
                <a:spcPct val="150000"/>
              </a:lnSpc>
            </a:pPr>
            <a:r>
              <a:rPr lang="en-US" altLang="zh-CN" sz="2275" dirty="0"/>
              <a:t>A.</a:t>
            </a:r>
            <a:r>
              <a:rPr lang="zh-CN" altLang="en-US" sz="2275" dirty="0"/>
              <a:t>数据无统一的格式标准</a:t>
            </a:r>
            <a:endParaRPr lang="en-US" altLang="zh-CN" sz="2275" dirty="0"/>
          </a:p>
          <a:p>
            <a:pPr>
              <a:lnSpc>
                <a:spcPct val="150000"/>
              </a:lnSpc>
            </a:pPr>
            <a:r>
              <a:rPr lang="en-US" altLang="zh-CN" sz="2275" dirty="0"/>
              <a:t>B.</a:t>
            </a:r>
            <a:r>
              <a:rPr lang="zh-CN" altLang="en-US" sz="2275" dirty="0"/>
              <a:t>数据的传输方式为完整传输</a:t>
            </a:r>
            <a:endParaRPr lang="en-US" altLang="zh-CN" sz="2275" dirty="0"/>
          </a:p>
          <a:p>
            <a:pPr>
              <a:lnSpc>
                <a:spcPct val="150000"/>
              </a:lnSpc>
            </a:pPr>
            <a:r>
              <a:rPr lang="en-US" altLang="zh-CN" sz="2275" dirty="0"/>
              <a:t>C.</a:t>
            </a:r>
            <a:r>
              <a:rPr lang="zh-CN" altLang="en-US" sz="2275" dirty="0"/>
              <a:t>支持并发</a:t>
            </a:r>
            <a:endParaRPr lang="en-US" altLang="zh-CN" sz="2275" dirty="0"/>
          </a:p>
          <a:p>
            <a:pPr>
              <a:lnSpc>
                <a:spcPct val="150000"/>
              </a:lnSpc>
            </a:pPr>
            <a:r>
              <a:rPr lang="en-US" altLang="zh-CN" sz="2275" dirty="0"/>
              <a:t>D.</a:t>
            </a:r>
            <a:r>
              <a:rPr lang="zh-CN" altLang="en-US" sz="2275" dirty="0"/>
              <a:t>支持系统吞吐量分析</a:t>
            </a:r>
            <a:endParaRPr lang="zh-CN" altLang="en-US" sz="2275" dirty="0"/>
          </a:p>
        </p:txBody>
      </p:sp>
      <p:sp>
        <p:nvSpPr>
          <p:cNvPr id="7" name="矩形 6"/>
          <p:cNvSpPr/>
          <p:nvPr/>
        </p:nvSpPr>
        <p:spPr>
          <a:xfrm>
            <a:off x="497511" y="1485145"/>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497266" y="591314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数据流体系结构风格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6094842" cy="1077731"/>
          </a:xfrm>
          <a:prstGeom prst="rect">
            <a:avLst/>
          </a:prstGeom>
          <a:noFill/>
        </p:spPr>
        <p:txBody>
          <a:bodyPr wrap="square">
            <a:spAutoFit/>
          </a:bodyPr>
          <a:lstStyle/>
          <a:p>
            <a:pPr>
              <a:lnSpc>
                <a:spcPct val="150000"/>
              </a:lnSpc>
            </a:pPr>
            <a:r>
              <a:rPr lang="zh-CN" altLang="en-US" sz="2275" dirty="0"/>
              <a:t>判断题</a:t>
            </a:r>
            <a:endParaRPr lang="en-US" altLang="zh-CN" sz="2275" dirty="0"/>
          </a:p>
          <a:p>
            <a:pPr>
              <a:lnSpc>
                <a:spcPct val="150000"/>
              </a:lnSpc>
            </a:pPr>
            <a:endParaRPr lang="zh-CN" altLang="en-US" sz="2275" dirty="0"/>
          </a:p>
        </p:txBody>
      </p:sp>
      <p:sp>
        <p:nvSpPr>
          <p:cNvPr id="11" name="文本框 10"/>
          <p:cNvSpPr txBox="1"/>
          <p:nvPr/>
        </p:nvSpPr>
        <p:spPr>
          <a:xfrm>
            <a:off x="838883" y="1575141"/>
            <a:ext cx="8768038" cy="2655663"/>
          </a:xfrm>
          <a:prstGeom prst="rect">
            <a:avLst/>
          </a:prstGeom>
          <a:noFill/>
        </p:spPr>
        <p:txBody>
          <a:bodyPr wrap="square">
            <a:spAutoFit/>
          </a:bodyPr>
          <a:lstStyle/>
          <a:p>
            <a:pPr marL="433705" indent="-433705">
              <a:lnSpc>
                <a:spcPct val="150000"/>
              </a:lnSpc>
              <a:buAutoNum type="arabicPlain" startAt="3"/>
            </a:pPr>
            <a:r>
              <a:rPr lang="zh-CN" altLang="en-US" sz="2275" dirty="0"/>
              <a:t>管道过滤器体系结构风格中，过滤器相互独立。</a:t>
            </a:r>
            <a:endParaRPr lang="en-US" altLang="zh-CN" sz="2275" dirty="0"/>
          </a:p>
          <a:p>
            <a:pPr marL="433705" indent="-433705">
              <a:lnSpc>
                <a:spcPct val="150000"/>
              </a:lnSpc>
              <a:buAutoNum type="arabicPlain" startAt="3"/>
            </a:pPr>
            <a:endParaRPr lang="en-US" altLang="zh-CN" sz="2275" dirty="0"/>
          </a:p>
          <a:p>
            <a:pPr marL="433705" indent="-433705">
              <a:lnSpc>
                <a:spcPct val="150000"/>
              </a:lnSpc>
              <a:buAutoNum type="arabicPlain" startAt="3"/>
            </a:pPr>
            <a:r>
              <a:rPr lang="zh-CN" altLang="en-US" sz="2275" dirty="0"/>
              <a:t>管道过滤器体系结构风格中，过滤器是数据处理的计算单元。</a:t>
            </a:r>
            <a:endParaRPr lang="en-US" altLang="zh-CN" sz="2275" dirty="0"/>
          </a:p>
          <a:p>
            <a:pPr marL="433705" indent="-433705">
              <a:lnSpc>
                <a:spcPct val="150000"/>
              </a:lnSpc>
              <a:buAutoNum type="arabicPlain" startAt="3"/>
            </a:pPr>
            <a:endParaRPr lang="en-US" altLang="zh-CN" sz="2275" dirty="0"/>
          </a:p>
          <a:p>
            <a:pPr marL="433705" indent="-433705">
              <a:lnSpc>
                <a:spcPct val="150000"/>
              </a:lnSpc>
              <a:buAutoNum type="arabicPlain" startAt="3"/>
            </a:pPr>
            <a:r>
              <a:rPr lang="zh-CN" altLang="en-US" sz="2275" dirty="0"/>
              <a:t>批处理体系结构风格中，数据的传输方式是增量式传输。</a:t>
            </a:r>
            <a:endParaRPr lang="zh-CN" altLang="en-US" sz="2275" dirty="0"/>
          </a:p>
        </p:txBody>
      </p:sp>
      <p:sp>
        <p:nvSpPr>
          <p:cNvPr id="4" name="文本框 3"/>
          <p:cNvSpPr txBox="1"/>
          <p:nvPr/>
        </p:nvSpPr>
        <p:spPr>
          <a:xfrm>
            <a:off x="7598034" y="1684151"/>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5743" y="2715266"/>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804564" y="3763371"/>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调用</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返回体系结构风格</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调用</a:t>
            </a:r>
            <a:r>
              <a:rPr lang="en-US" altLang="zh-CN"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返回体系结构风格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287395" y="744200"/>
            <a:ext cx="8670829" cy="5719001"/>
          </a:xfrm>
          <a:prstGeom prst="rect">
            <a:avLst/>
          </a:prstGeom>
          <a:noFill/>
        </p:spPr>
        <p:txBody>
          <a:bodyPr wrap="square">
            <a:spAutoFit/>
          </a:bodyPr>
          <a:lstStyle/>
          <a:p>
            <a:pPr marL="325120" indent="-325120">
              <a:lnSpc>
                <a:spcPct val="150000"/>
              </a:lnSpc>
              <a:buFont typeface="Wingdings" panose="05000000000000000000" pitchFamily="2" charset="2"/>
              <a:buChar char="u"/>
            </a:pPr>
            <a:r>
              <a:rPr lang="zh-CN" altLang="en-US" sz="2275" b="1" dirty="0">
                <a:latin typeface="微软雅黑" panose="020B0503020204020204" pitchFamily="34" charset="-122"/>
                <a:ea typeface="微软雅黑" panose="020B0503020204020204" pitchFamily="34" charset="-122"/>
              </a:rPr>
              <a:t>主程序</a:t>
            </a:r>
            <a:r>
              <a:rPr lang="en-US" altLang="zh-CN" sz="2275" b="1" dirty="0">
                <a:latin typeface="微软雅黑" panose="020B0503020204020204" pitchFamily="34" charset="-122"/>
                <a:ea typeface="微软雅黑" panose="020B0503020204020204" pitchFamily="34" charset="-122"/>
              </a:rPr>
              <a:t>/</a:t>
            </a:r>
            <a:r>
              <a:rPr lang="zh-CN" altLang="en-US" sz="2275" b="1" dirty="0">
                <a:latin typeface="微软雅黑" panose="020B0503020204020204" pitchFamily="34" charset="-122"/>
                <a:ea typeface="微软雅黑" panose="020B0503020204020204" pitchFamily="34" charset="-122"/>
              </a:rPr>
              <a:t>子程序风格</a:t>
            </a:r>
            <a:endParaRPr lang="zh-CN" altLang="en-US" sz="2275" b="1" dirty="0">
              <a:latin typeface="微软雅黑" panose="020B0503020204020204" pitchFamily="34" charset="-122"/>
              <a:ea typeface="微软雅黑" panose="020B0503020204020204" pitchFamily="34" charset="-122"/>
            </a:endParaRPr>
          </a:p>
          <a:p>
            <a:pPr>
              <a:lnSpc>
                <a:spcPct val="150000"/>
              </a:lnSpc>
            </a:pPr>
            <a:r>
              <a:rPr lang="en-US" altLang="zh-CN" sz="2275" dirty="0"/>
              <a:t>–  </a:t>
            </a:r>
            <a:r>
              <a:rPr lang="zh-CN" altLang="en-US" sz="2275" dirty="0"/>
              <a:t>单线程控制，划分为若干处理步骤</a:t>
            </a:r>
            <a:endParaRPr lang="zh-CN" altLang="en-US" sz="2275" dirty="0"/>
          </a:p>
          <a:p>
            <a:pPr>
              <a:lnSpc>
                <a:spcPct val="150000"/>
              </a:lnSpc>
            </a:pPr>
            <a:r>
              <a:rPr lang="en-US" altLang="zh-CN" sz="2275" dirty="0"/>
              <a:t>–  </a:t>
            </a:r>
            <a:r>
              <a:rPr lang="zh-CN" altLang="en-US" sz="2275" dirty="0"/>
              <a:t>功能模块：把步骤集成至模块中</a:t>
            </a:r>
            <a:endParaRPr lang="zh-CN" altLang="en-US" sz="2275" dirty="0"/>
          </a:p>
          <a:p>
            <a:pPr marL="325120" indent="-325120">
              <a:lnSpc>
                <a:spcPct val="150000"/>
              </a:lnSpc>
              <a:buFont typeface="Wingdings" panose="05000000000000000000" pitchFamily="2" charset="2"/>
              <a:buChar char="u"/>
            </a:pPr>
            <a:r>
              <a:rPr lang="zh-CN" altLang="en-US" sz="2275" b="1" dirty="0">
                <a:latin typeface="微软雅黑" panose="020B0503020204020204" pitchFamily="34" charset="-122"/>
                <a:ea typeface="微软雅黑" panose="020B0503020204020204" pitchFamily="34" charset="-122"/>
              </a:rPr>
              <a:t>抽象数据类型（</a:t>
            </a:r>
            <a:r>
              <a:rPr lang="en-US" altLang="zh-CN" sz="2275" b="1" dirty="0">
                <a:latin typeface="微软雅黑" panose="020B0503020204020204" pitchFamily="34" charset="-122"/>
                <a:ea typeface="微软雅黑" panose="020B0503020204020204" pitchFamily="34" charset="-122"/>
              </a:rPr>
              <a:t>ADT</a:t>
            </a:r>
            <a:r>
              <a:rPr lang="zh-CN" altLang="en-US" sz="2275" b="1" dirty="0">
                <a:latin typeface="微软雅黑" panose="020B0503020204020204" pitchFamily="34" charset="-122"/>
                <a:ea typeface="微软雅黑" panose="020B0503020204020204" pitchFamily="34" charset="-122"/>
              </a:rPr>
              <a:t>）</a:t>
            </a:r>
            <a:endParaRPr lang="zh-CN" altLang="en-US" sz="2275" b="1" dirty="0">
              <a:latin typeface="微软雅黑" panose="020B0503020204020204" pitchFamily="34" charset="-122"/>
              <a:ea typeface="微软雅黑" panose="020B0503020204020204" pitchFamily="34" charset="-122"/>
            </a:endParaRPr>
          </a:p>
          <a:p>
            <a:pPr>
              <a:lnSpc>
                <a:spcPct val="150000"/>
              </a:lnSpc>
            </a:pPr>
            <a:r>
              <a:rPr lang="en-US" altLang="zh-CN" sz="2275" dirty="0"/>
              <a:t>–  </a:t>
            </a:r>
            <a:r>
              <a:rPr lang="zh-CN" altLang="en-US" sz="2275" dirty="0"/>
              <a:t>操作和数据绑定在一起，隐藏实现和其他秘密</a:t>
            </a:r>
            <a:endParaRPr lang="zh-CN" altLang="en-US" sz="2275" dirty="0"/>
          </a:p>
          <a:p>
            <a:pPr marL="325120" indent="-325120">
              <a:lnSpc>
                <a:spcPct val="150000"/>
              </a:lnSpc>
              <a:buFont typeface="Wingdings" panose="05000000000000000000" pitchFamily="2" charset="2"/>
              <a:buChar char="u"/>
            </a:pPr>
            <a:r>
              <a:rPr lang="zh-CN" altLang="en-US" sz="2275" b="1" dirty="0">
                <a:latin typeface="微软雅黑" panose="020B0503020204020204" pitchFamily="34" charset="-122"/>
                <a:ea typeface="微软雅黑" panose="020B0503020204020204" pitchFamily="34" charset="-122"/>
              </a:rPr>
              <a:t>面向对象</a:t>
            </a:r>
            <a:endParaRPr lang="zh-CN" altLang="en-US" sz="2275" b="1" dirty="0">
              <a:latin typeface="微软雅黑" panose="020B0503020204020204" pitchFamily="34" charset="-122"/>
              <a:ea typeface="微软雅黑" panose="020B0503020204020204" pitchFamily="34" charset="-122"/>
            </a:endParaRPr>
          </a:p>
          <a:p>
            <a:pPr>
              <a:lnSpc>
                <a:spcPct val="150000"/>
              </a:lnSpc>
            </a:pPr>
            <a:r>
              <a:rPr lang="en-US" altLang="zh-CN" sz="2275" dirty="0"/>
              <a:t>–  </a:t>
            </a:r>
            <a:r>
              <a:rPr lang="zh-CN" altLang="en-US" sz="2275" dirty="0"/>
              <a:t>方法（动态绑定），多态（子类），重用（继承）</a:t>
            </a:r>
            <a:endParaRPr lang="zh-CN" altLang="en-US" sz="2275" dirty="0"/>
          </a:p>
          <a:p>
            <a:pPr>
              <a:lnSpc>
                <a:spcPct val="150000"/>
              </a:lnSpc>
            </a:pPr>
            <a:r>
              <a:rPr lang="en-US" altLang="zh-CN" sz="2275" dirty="0"/>
              <a:t>–  </a:t>
            </a:r>
            <a:r>
              <a:rPr lang="zh-CN" altLang="en-US" sz="2275" dirty="0"/>
              <a:t>对象活动于不同的进程</a:t>
            </a:r>
            <a:r>
              <a:rPr lang="en-US" altLang="zh-CN" sz="2275" dirty="0"/>
              <a:t>/</a:t>
            </a:r>
            <a:r>
              <a:rPr lang="zh-CN" altLang="en-US" sz="2275" dirty="0"/>
              <a:t>线程（分布式对象）</a:t>
            </a:r>
            <a:endParaRPr lang="zh-CN" altLang="en-US" sz="2275" dirty="0"/>
          </a:p>
          <a:p>
            <a:pPr marL="682625" indent="-325120">
              <a:lnSpc>
                <a:spcPct val="150000"/>
              </a:lnSpc>
              <a:buFont typeface="Wingdings" panose="05000000000000000000" pitchFamily="2" charset="2"/>
              <a:buChar char="Ø"/>
            </a:pPr>
            <a:r>
              <a:rPr lang="en-US" altLang="zh-CN" sz="1895" b="1" dirty="0">
                <a:latin typeface="微软雅黑" panose="020B0503020204020204" pitchFamily="34" charset="-122"/>
                <a:ea typeface="微软雅黑" panose="020B0503020204020204" pitchFamily="34" charset="-122"/>
              </a:rPr>
              <a:t>CS</a:t>
            </a:r>
            <a:r>
              <a:rPr lang="zh-CN" altLang="en-US" sz="1895" b="1" dirty="0">
                <a:latin typeface="微软雅黑" panose="020B0503020204020204" pitchFamily="34" charset="-122"/>
                <a:ea typeface="微软雅黑" panose="020B0503020204020204" pitchFamily="34" charset="-122"/>
              </a:rPr>
              <a:t>结构、分层风格</a:t>
            </a:r>
            <a:endParaRPr lang="en-US" altLang="zh-CN" sz="1895" b="1" dirty="0">
              <a:latin typeface="微软雅黑" panose="020B0503020204020204" pitchFamily="34" charset="-122"/>
              <a:ea typeface="微软雅黑" panose="020B0503020204020204" pitchFamily="34" charset="-122"/>
            </a:endParaRPr>
          </a:p>
          <a:p>
            <a:pPr marL="325120" indent="-325120">
              <a:lnSpc>
                <a:spcPct val="150000"/>
              </a:lnSpc>
              <a:buFont typeface="Arial" panose="020B0604020202020204" pitchFamily="34" charset="0"/>
              <a:buChar char="•"/>
            </a:pPr>
            <a:r>
              <a:rPr lang="zh-CN" altLang="en-US" sz="2275" dirty="0"/>
              <a:t>组件</a:t>
            </a:r>
            <a:endParaRPr lang="zh-CN" altLang="en-US" sz="2275" dirty="0"/>
          </a:p>
          <a:p>
            <a:pPr>
              <a:lnSpc>
                <a:spcPct val="150000"/>
              </a:lnSpc>
            </a:pPr>
            <a:r>
              <a:rPr lang="en-US" altLang="zh-CN" sz="2275" dirty="0"/>
              <a:t>            –  </a:t>
            </a:r>
            <a:r>
              <a:rPr lang="zh-CN" altLang="en-US" sz="2275" dirty="0"/>
              <a:t>多个接口，二进制兼容，高级中间件</a:t>
            </a:r>
            <a:endParaRPr lang="zh-CN" altLang="en-US" sz="22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700340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三层客户端</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服务器风格</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调用</a:t>
            </a:r>
            <a:r>
              <a:rPr lang="en-US" altLang="zh-CN"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返回体系结构风格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720381" y="834579"/>
            <a:ext cx="10769285" cy="4231095"/>
          </a:xfrm>
          <a:prstGeom prst="rect">
            <a:avLst/>
          </a:prstGeom>
          <a:noFill/>
        </p:spPr>
        <p:txBody>
          <a:bodyPr wrap="square">
            <a:spAutoFit/>
          </a:bodyPr>
          <a:lstStyle/>
          <a:p>
            <a:pPr>
              <a:lnSpc>
                <a:spcPct val="150000"/>
              </a:lnSpc>
            </a:pPr>
            <a:r>
              <a:rPr lang="zh-CN" altLang="en-US" sz="2275" dirty="0"/>
              <a:t>与二层</a:t>
            </a:r>
            <a:r>
              <a:rPr lang="en-US" altLang="zh-CN" sz="2275" dirty="0"/>
              <a:t>C/S</a:t>
            </a:r>
            <a:r>
              <a:rPr lang="zh-CN" altLang="en-US" sz="2275" dirty="0"/>
              <a:t>结构相比，增加了一个应用服务器。</a:t>
            </a:r>
            <a:endParaRPr lang="zh-CN" altLang="en-US" sz="2275" dirty="0"/>
          </a:p>
          <a:p>
            <a:pPr>
              <a:lnSpc>
                <a:spcPct val="150000"/>
              </a:lnSpc>
            </a:pPr>
            <a:r>
              <a:rPr lang="en-US" altLang="zh-CN" sz="2275" dirty="0"/>
              <a:t>• </a:t>
            </a:r>
            <a:r>
              <a:rPr lang="zh-CN" altLang="en-US" sz="2275" dirty="0"/>
              <a:t>整个</a:t>
            </a:r>
            <a:r>
              <a:rPr lang="zh-CN" altLang="en-US" sz="2275" b="1" dirty="0">
                <a:solidFill>
                  <a:srgbClr val="FF0000"/>
                </a:solidFill>
              </a:rPr>
              <a:t>应用逻辑驻留在应用服务器</a:t>
            </a:r>
            <a:r>
              <a:rPr lang="zh-CN" altLang="en-US" sz="2275" dirty="0"/>
              <a:t>上，只有表示层存在于客户机上：“瘦客户机”</a:t>
            </a:r>
            <a:endParaRPr lang="zh-CN" altLang="en-US" sz="2275" dirty="0"/>
          </a:p>
          <a:p>
            <a:pPr>
              <a:lnSpc>
                <a:spcPct val="150000"/>
              </a:lnSpc>
            </a:pPr>
            <a:r>
              <a:rPr lang="en-US" altLang="zh-CN" sz="2275" dirty="0"/>
              <a:t>• </a:t>
            </a:r>
            <a:r>
              <a:rPr lang="zh-CN" altLang="en-US" sz="2275" dirty="0"/>
              <a:t>应用功能分为</a:t>
            </a:r>
            <a:r>
              <a:rPr lang="zh-CN" altLang="en-US" sz="2275" b="1" dirty="0">
                <a:solidFill>
                  <a:srgbClr val="FF0000"/>
                </a:solidFill>
              </a:rPr>
              <a:t>表示层、功能层、数据层</a:t>
            </a:r>
            <a:r>
              <a:rPr lang="zh-CN" altLang="en-US" sz="2275" dirty="0"/>
              <a:t>三层</a:t>
            </a:r>
            <a:endParaRPr lang="zh-CN" altLang="en-US" sz="2275" dirty="0"/>
          </a:p>
          <a:p>
            <a:pPr lvl="1">
              <a:lnSpc>
                <a:spcPct val="150000"/>
              </a:lnSpc>
            </a:pPr>
            <a:r>
              <a:rPr lang="en-US" altLang="zh-CN" sz="2275" dirty="0"/>
              <a:t>– </a:t>
            </a:r>
            <a:r>
              <a:rPr lang="zh-CN" altLang="en-US" sz="2275" dirty="0"/>
              <a:t>表示层是应用的用户接口部分。通常使用图形用户界面</a:t>
            </a:r>
            <a:endParaRPr lang="zh-CN" altLang="en-US" sz="2275" dirty="0"/>
          </a:p>
          <a:p>
            <a:pPr lvl="1">
              <a:lnSpc>
                <a:spcPct val="150000"/>
              </a:lnSpc>
            </a:pPr>
            <a:r>
              <a:rPr lang="en-US" altLang="zh-CN" sz="2275" dirty="0"/>
              <a:t>– </a:t>
            </a:r>
            <a:r>
              <a:rPr lang="zh-CN" altLang="en-US" sz="2275" dirty="0"/>
              <a:t>功能层是应用的主体，实现具体的业务处理逻辑</a:t>
            </a:r>
            <a:endParaRPr lang="zh-CN" altLang="en-US" sz="2275" dirty="0"/>
          </a:p>
          <a:p>
            <a:pPr lvl="1">
              <a:lnSpc>
                <a:spcPct val="150000"/>
              </a:lnSpc>
            </a:pPr>
            <a:r>
              <a:rPr lang="en-US" altLang="zh-CN" sz="2275" dirty="0"/>
              <a:t>– </a:t>
            </a:r>
            <a:r>
              <a:rPr lang="zh-CN" altLang="en-US" sz="2275" dirty="0"/>
              <a:t>数据层是数据库管理系统。</a:t>
            </a:r>
            <a:endParaRPr lang="zh-CN" altLang="en-US" sz="2275" dirty="0"/>
          </a:p>
          <a:p>
            <a:pPr lvl="1">
              <a:lnSpc>
                <a:spcPct val="150000"/>
              </a:lnSpc>
            </a:pPr>
            <a:r>
              <a:rPr lang="en-US" altLang="zh-CN" sz="2275" dirty="0"/>
              <a:t>– </a:t>
            </a:r>
            <a:r>
              <a:rPr lang="zh-CN" altLang="en-US" sz="2275" dirty="0"/>
              <a:t>以上三层逻辑上独立。</a:t>
            </a:r>
            <a:endParaRPr lang="zh-CN" altLang="en-US" sz="2275" dirty="0"/>
          </a:p>
          <a:p>
            <a:pPr lvl="1">
              <a:lnSpc>
                <a:spcPct val="150000"/>
              </a:lnSpc>
            </a:pPr>
            <a:r>
              <a:rPr lang="en-US" altLang="zh-CN" sz="2275" dirty="0"/>
              <a:t>– </a:t>
            </a:r>
            <a:r>
              <a:rPr lang="zh-CN" altLang="en-US" sz="2275" dirty="0"/>
              <a:t>通常只有表示层配置在客户机中</a:t>
            </a:r>
            <a:endParaRPr lang="zh-CN" altLang="en-US" sz="22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调用</a:t>
            </a:r>
            <a:r>
              <a:rPr lang="en-US" altLang="zh-CN"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返回体系结构风格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7621797" cy="2655663"/>
          </a:xfrm>
          <a:prstGeom prst="rect">
            <a:avLst/>
          </a:prstGeom>
          <a:noFill/>
        </p:spPr>
        <p:txBody>
          <a:bodyPr wrap="square">
            <a:spAutoFit/>
          </a:bodyPr>
          <a:lstStyle/>
          <a:p>
            <a:pPr>
              <a:lnSpc>
                <a:spcPct val="150000"/>
              </a:lnSpc>
            </a:pPr>
            <a:r>
              <a:rPr lang="en-US" altLang="zh-CN" sz="2275" dirty="0"/>
              <a:t>1. </a:t>
            </a:r>
            <a:r>
              <a:rPr lang="zh-CN" altLang="en-US" sz="2275" dirty="0"/>
              <a:t>以下哪种软件风格不属于调用</a:t>
            </a:r>
            <a:r>
              <a:rPr lang="en-US" altLang="zh-CN" sz="2275" dirty="0"/>
              <a:t>/</a:t>
            </a:r>
            <a:r>
              <a:rPr lang="zh-CN" altLang="en-US" sz="2275" dirty="0"/>
              <a:t>返回风格？（      ）</a:t>
            </a:r>
            <a:endParaRPr lang="en-US" altLang="zh-CN" sz="2275" dirty="0"/>
          </a:p>
          <a:p>
            <a:pPr>
              <a:lnSpc>
                <a:spcPct val="150000"/>
              </a:lnSpc>
            </a:pPr>
            <a:r>
              <a:rPr lang="en-US" altLang="zh-CN" sz="2275" dirty="0"/>
              <a:t>A. </a:t>
            </a:r>
            <a:r>
              <a:rPr lang="zh-CN" altLang="en-US" sz="2275" dirty="0"/>
              <a:t>主程序</a:t>
            </a:r>
            <a:r>
              <a:rPr lang="en-US" altLang="zh-CN" sz="2275" dirty="0"/>
              <a:t>/</a:t>
            </a:r>
            <a:r>
              <a:rPr lang="zh-CN" altLang="en-US" sz="2275" dirty="0"/>
              <a:t>子程序风格</a:t>
            </a:r>
            <a:endParaRPr lang="en-US" altLang="zh-CN" sz="2275" dirty="0"/>
          </a:p>
          <a:p>
            <a:pPr>
              <a:lnSpc>
                <a:spcPct val="150000"/>
              </a:lnSpc>
            </a:pPr>
            <a:r>
              <a:rPr lang="en-US" altLang="zh-CN" sz="2275" dirty="0"/>
              <a:t>B. </a:t>
            </a:r>
            <a:r>
              <a:rPr lang="zh-CN" altLang="en-US" sz="2275" dirty="0"/>
              <a:t>管道</a:t>
            </a:r>
            <a:r>
              <a:rPr lang="en-US" altLang="zh-CN" sz="2275" dirty="0"/>
              <a:t>-</a:t>
            </a:r>
            <a:r>
              <a:rPr lang="zh-CN" altLang="en-US" sz="2275" dirty="0"/>
              <a:t>过滤器</a:t>
            </a:r>
            <a:endParaRPr lang="en-US" altLang="zh-CN" sz="2275" dirty="0"/>
          </a:p>
          <a:p>
            <a:pPr>
              <a:lnSpc>
                <a:spcPct val="150000"/>
              </a:lnSpc>
            </a:pPr>
            <a:r>
              <a:rPr lang="en-US" altLang="zh-CN" sz="2275" dirty="0"/>
              <a:t>C. </a:t>
            </a:r>
            <a:r>
              <a:rPr lang="zh-CN" altLang="en-US" sz="2275" dirty="0"/>
              <a:t>面向对象</a:t>
            </a:r>
            <a:endParaRPr lang="en-US" altLang="zh-CN" sz="2275" dirty="0"/>
          </a:p>
          <a:p>
            <a:pPr>
              <a:lnSpc>
                <a:spcPct val="150000"/>
              </a:lnSpc>
            </a:pPr>
            <a:r>
              <a:rPr lang="en-US" altLang="zh-CN" sz="2275" dirty="0"/>
              <a:t>D. </a:t>
            </a:r>
            <a:r>
              <a:rPr lang="zh-CN" altLang="en-US" sz="2275" dirty="0"/>
              <a:t>客户端</a:t>
            </a:r>
            <a:r>
              <a:rPr lang="en-US" altLang="zh-CN" sz="2275" dirty="0"/>
              <a:t>/</a:t>
            </a:r>
            <a:r>
              <a:rPr lang="zh-CN" altLang="en-US" sz="2275" dirty="0"/>
              <a:t>服务器</a:t>
            </a:r>
            <a:endParaRPr lang="zh-CN" altLang="en-US" sz="2275" dirty="0"/>
          </a:p>
        </p:txBody>
      </p:sp>
      <p:sp>
        <p:nvSpPr>
          <p:cNvPr id="14" name="文本框 13"/>
          <p:cNvSpPr txBox="1"/>
          <p:nvPr/>
        </p:nvSpPr>
        <p:spPr>
          <a:xfrm>
            <a:off x="693993" y="3770372"/>
            <a:ext cx="7379996" cy="2655663"/>
          </a:xfrm>
          <a:prstGeom prst="rect">
            <a:avLst/>
          </a:prstGeom>
          <a:noFill/>
        </p:spPr>
        <p:txBody>
          <a:bodyPr wrap="square">
            <a:spAutoFit/>
          </a:bodyPr>
          <a:lstStyle/>
          <a:p>
            <a:pPr>
              <a:lnSpc>
                <a:spcPct val="150000"/>
              </a:lnSpc>
            </a:pPr>
            <a:r>
              <a:rPr lang="en-US" altLang="zh-CN" sz="2275" dirty="0"/>
              <a:t>2.</a:t>
            </a:r>
            <a:r>
              <a:rPr lang="zh-CN" altLang="en-US" sz="2275" dirty="0"/>
              <a:t> 以下哪个特性不是面向对象风格所特有的</a:t>
            </a:r>
            <a:r>
              <a:rPr lang="en-US" altLang="zh-CN" sz="2275" dirty="0"/>
              <a:t>(        )</a:t>
            </a:r>
            <a:r>
              <a:rPr lang="zh-CN" altLang="en-US" sz="2275" dirty="0"/>
              <a:t>。</a:t>
            </a:r>
            <a:endParaRPr lang="en-US" altLang="zh-CN" sz="2275" dirty="0"/>
          </a:p>
          <a:p>
            <a:pPr>
              <a:lnSpc>
                <a:spcPct val="150000"/>
              </a:lnSpc>
            </a:pPr>
            <a:r>
              <a:rPr lang="en-US" altLang="zh-CN" sz="2275" dirty="0"/>
              <a:t>A.</a:t>
            </a:r>
            <a:r>
              <a:rPr lang="zh-CN" altLang="en-US" sz="2275" dirty="0"/>
              <a:t>封装</a:t>
            </a:r>
            <a:endParaRPr lang="en-US" altLang="zh-CN" sz="2275" dirty="0"/>
          </a:p>
          <a:p>
            <a:pPr>
              <a:lnSpc>
                <a:spcPct val="150000"/>
              </a:lnSpc>
            </a:pPr>
            <a:r>
              <a:rPr lang="en-US" altLang="zh-CN" sz="2275" dirty="0"/>
              <a:t>B.</a:t>
            </a:r>
            <a:r>
              <a:rPr lang="zh-CN" altLang="en-US" sz="2275" dirty="0"/>
              <a:t>多态</a:t>
            </a:r>
            <a:endParaRPr lang="en-US" altLang="zh-CN" sz="2275" dirty="0"/>
          </a:p>
          <a:p>
            <a:pPr>
              <a:lnSpc>
                <a:spcPct val="150000"/>
              </a:lnSpc>
            </a:pPr>
            <a:r>
              <a:rPr lang="en-US" altLang="zh-CN" sz="2275" dirty="0"/>
              <a:t>C.</a:t>
            </a:r>
            <a:r>
              <a:rPr lang="zh-CN" altLang="en-US" sz="2275" dirty="0"/>
              <a:t>继承</a:t>
            </a:r>
            <a:endParaRPr lang="en-US" altLang="zh-CN" sz="2275" dirty="0"/>
          </a:p>
          <a:p>
            <a:pPr>
              <a:lnSpc>
                <a:spcPct val="150000"/>
              </a:lnSpc>
            </a:pPr>
            <a:r>
              <a:rPr lang="en-US" altLang="zh-CN" sz="2275" dirty="0"/>
              <a:t>D.</a:t>
            </a:r>
            <a:r>
              <a:rPr lang="zh-CN" altLang="en-US" sz="2275" dirty="0"/>
              <a:t>过程</a:t>
            </a:r>
            <a:endParaRPr lang="zh-CN" altLang="en-US" sz="2275" dirty="0"/>
          </a:p>
        </p:txBody>
      </p:sp>
      <p:sp>
        <p:nvSpPr>
          <p:cNvPr id="7" name="矩形 6"/>
          <p:cNvSpPr/>
          <p:nvPr/>
        </p:nvSpPr>
        <p:spPr>
          <a:xfrm>
            <a:off x="658979" y="202670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58979" y="59153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调用</a:t>
            </a:r>
            <a:r>
              <a:rPr lang="en-US" altLang="zh-CN"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返回体系结构风格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6094842" cy="1077731"/>
          </a:xfrm>
          <a:prstGeom prst="rect">
            <a:avLst/>
          </a:prstGeom>
          <a:noFill/>
        </p:spPr>
        <p:txBody>
          <a:bodyPr wrap="square">
            <a:spAutoFit/>
          </a:bodyPr>
          <a:lstStyle/>
          <a:p>
            <a:pPr>
              <a:lnSpc>
                <a:spcPct val="150000"/>
              </a:lnSpc>
            </a:pPr>
            <a:r>
              <a:rPr lang="zh-CN" altLang="en-US" sz="2275" dirty="0"/>
              <a:t>判断题</a:t>
            </a:r>
            <a:endParaRPr lang="en-US" altLang="zh-CN" sz="2275" dirty="0"/>
          </a:p>
          <a:p>
            <a:pPr>
              <a:lnSpc>
                <a:spcPct val="150000"/>
              </a:lnSpc>
            </a:pPr>
            <a:endParaRPr lang="zh-CN" altLang="en-US" sz="2275" dirty="0"/>
          </a:p>
        </p:txBody>
      </p:sp>
      <p:sp>
        <p:nvSpPr>
          <p:cNvPr id="11" name="文本框 10"/>
          <p:cNvSpPr txBox="1"/>
          <p:nvPr/>
        </p:nvSpPr>
        <p:spPr>
          <a:xfrm>
            <a:off x="838883" y="1575141"/>
            <a:ext cx="8768038" cy="3705951"/>
          </a:xfrm>
          <a:prstGeom prst="rect">
            <a:avLst/>
          </a:prstGeom>
          <a:noFill/>
        </p:spPr>
        <p:txBody>
          <a:bodyPr wrap="square">
            <a:spAutoFit/>
          </a:bodyPr>
          <a:lstStyle/>
          <a:p>
            <a:pPr marL="433705" indent="-433705">
              <a:lnSpc>
                <a:spcPct val="150000"/>
              </a:lnSpc>
              <a:buAutoNum type="arabicPlain" startAt="3"/>
            </a:pPr>
            <a:r>
              <a:rPr lang="zh-CN" altLang="en-US" sz="2275" dirty="0"/>
              <a:t>层次风格主要解决对象的管理问题和系统的性能问题，因此引入层次风格会有效提高系统性能。</a:t>
            </a:r>
            <a:endParaRPr lang="en-US" altLang="zh-CN" sz="2275" dirty="0"/>
          </a:p>
          <a:p>
            <a:pPr marL="433705" indent="-433705">
              <a:lnSpc>
                <a:spcPct val="150000"/>
              </a:lnSpc>
              <a:buAutoNum type="arabicPlain" startAt="3"/>
            </a:pPr>
            <a:endParaRPr lang="en-US" altLang="zh-CN" sz="2275" dirty="0"/>
          </a:p>
          <a:p>
            <a:pPr marL="433705" indent="-433705">
              <a:lnSpc>
                <a:spcPct val="150000"/>
              </a:lnSpc>
              <a:buAutoNum type="arabicPlain" startAt="3"/>
            </a:pPr>
            <a:r>
              <a:rPr lang="zh-CN" altLang="en-US" sz="2275" dirty="0"/>
              <a:t>模块分解的主要动机是信息隐藏、限定修改和拥抱变化。</a:t>
            </a:r>
            <a:endParaRPr lang="en-US" altLang="zh-CN" sz="2275" dirty="0"/>
          </a:p>
          <a:p>
            <a:pPr marL="433705" indent="-433705">
              <a:lnSpc>
                <a:spcPct val="150000"/>
              </a:lnSpc>
              <a:buAutoNum type="arabicPlain" startAt="3"/>
            </a:pPr>
            <a:endParaRPr lang="en-US" altLang="zh-CN" sz="2275" dirty="0"/>
          </a:p>
          <a:p>
            <a:pPr marL="433705" indent="-433705">
              <a:lnSpc>
                <a:spcPct val="150000"/>
              </a:lnSpc>
              <a:buAutoNum type="arabicPlain" startAt="3"/>
            </a:pPr>
            <a:r>
              <a:rPr lang="zh-CN" altLang="en-US" sz="2275" dirty="0"/>
              <a:t>两层客户端</a:t>
            </a:r>
            <a:r>
              <a:rPr lang="en-US" altLang="zh-CN" sz="2275" dirty="0"/>
              <a:t>/</a:t>
            </a:r>
            <a:r>
              <a:rPr lang="zh-CN" altLang="en-US" sz="2275" dirty="0"/>
              <a:t>服务器风格和三层客户端</a:t>
            </a:r>
            <a:r>
              <a:rPr lang="en-US" altLang="zh-CN" sz="2275" dirty="0"/>
              <a:t>/</a:t>
            </a:r>
            <a:r>
              <a:rPr lang="zh-CN" altLang="en-US" sz="2275" dirty="0"/>
              <a:t>服务器风格的区别主要在于将数据处理放置在客户端还是服务器。</a:t>
            </a:r>
            <a:endParaRPr lang="en-US" altLang="zh-CN" sz="2275" dirty="0"/>
          </a:p>
        </p:txBody>
      </p:sp>
      <p:sp>
        <p:nvSpPr>
          <p:cNvPr id="4" name="文本框 3"/>
          <p:cNvSpPr txBox="1"/>
          <p:nvPr/>
        </p:nvSpPr>
        <p:spPr>
          <a:xfrm>
            <a:off x="8690422" y="2131789"/>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690422" y="3253993"/>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690422" y="4892141"/>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仓库体系结构风格</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基本概念</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007680" y="133622"/>
            <a:ext cx="418432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数据为中心的体系结构风格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497512" y="744433"/>
            <a:ext cx="11074335" cy="3304687"/>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433705" indent="-433705">
              <a:lnSpc>
                <a:spcPct val="133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A repository is a central place where data is stored and maintained.  (</a:t>
            </a:r>
            <a:r>
              <a:rPr lang="zh-CN" altLang="en-US" sz="2275" b="1" dirty="0">
                <a:solidFill>
                  <a:srgbClr val="FF0000"/>
                </a:solidFill>
                <a:latin typeface="Times New Roman" panose="02020603050405020304" pitchFamily="18" charset="0"/>
                <a:cs typeface="Times New Roman" panose="02020603050405020304" pitchFamily="18" charset="0"/>
              </a:rPr>
              <a:t>仓库</a:t>
            </a:r>
            <a:r>
              <a:rPr lang="zh-CN" altLang="en-US" sz="2275" b="1" dirty="0">
                <a:latin typeface="Times New Roman" panose="02020603050405020304" pitchFamily="18" charset="0"/>
                <a:cs typeface="Times New Roman" panose="02020603050405020304" pitchFamily="18" charset="0"/>
              </a:rPr>
              <a:t>是存储和维护数据的中心场所</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marL="433705" indent="-433705">
              <a:lnSpc>
                <a:spcPct val="133000"/>
              </a:lnSpc>
              <a:buFont typeface="Wingdings" panose="05000000000000000000" pitchFamily="2" charset="2"/>
              <a:buChar char="Ø"/>
            </a:pPr>
            <a:r>
              <a:rPr lang="zh-CN" altLang="en-US" sz="2275" b="1" dirty="0">
                <a:latin typeface="Times New Roman" panose="02020603050405020304" pitchFamily="18" charset="0"/>
                <a:cs typeface="Times New Roman" panose="02020603050405020304" pitchFamily="18" charset="0"/>
              </a:rPr>
              <a:t>在仓库体系结构风格中，有两种截然不同的组件：</a:t>
            </a:r>
            <a:endParaRPr lang="zh-CN" altLang="en-US" sz="2275" b="1" dirty="0">
              <a:latin typeface="Times New Roman" panose="02020603050405020304" pitchFamily="18" charset="0"/>
              <a:cs typeface="Times New Roman" panose="02020603050405020304" pitchFamily="18" charset="0"/>
            </a:endParaRPr>
          </a:p>
          <a:p>
            <a:pPr marL="1040130" lvl="1" indent="-433705">
              <a:lnSpc>
                <a:spcPct val="133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 A central data structure representing the current state; (</a:t>
            </a:r>
            <a:r>
              <a:rPr lang="zh-CN" altLang="en-US" sz="2275" b="1" dirty="0">
                <a:latin typeface="Times New Roman" panose="02020603050405020304" pitchFamily="18" charset="0"/>
                <a:cs typeface="Times New Roman" panose="02020603050405020304" pitchFamily="18" charset="0"/>
              </a:rPr>
              <a:t>中心数据结构，表示当前数据的状态</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marL="1040130" lvl="1" indent="-433705">
              <a:lnSpc>
                <a:spcPct val="133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 A collection of independent components operate on the central  data store. (</a:t>
            </a:r>
            <a:r>
              <a:rPr lang="zh-CN" altLang="en-US" sz="2275" b="1" dirty="0">
                <a:latin typeface="Times New Roman" panose="02020603050405020304" pitchFamily="18" charset="0"/>
                <a:cs typeface="Times New Roman" panose="02020603050405020304" pitchFamily="18" charset="0"/>
              </a:rPr>
              <a:t>一组对中心数据进行操作的独立构件</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p:txBody>
      </p:sp>
      <p:pic>
        <p:nvPicPr>
          <p:cNvPr id="7" name="picture 254"/>
          <p:cNvPicPr>
            <a:picLocks noChangeAspect="1"/>
          </p:cNvPicPr>
          <p:nvPr/>
        </p:nvPicPr>
        <p:blipFill>
          <a:blip r:embed="rId3"/>
          <a:stretch>
            <a:fillRect/>
          </a:stretch>
        </p:blipFill>
        <p:spPr>
          <a:xfrm rot="21600000">
            <a:off x="2951680" y="4141860"/>
            <a:ext cx="6288640" cy="25583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仓库体系结构风格</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基本概念</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007680" y="133622"/>
            <a:ext cx="418432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数据为中心的体系结构风格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429238" y="1039402"/>
            <a:ext cx="11496606" cy="423147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433705" indent="-433705">
              <a:lnSpc>
                <a:spcPct val="150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 Connector: Interactions between the repository and its external components</a:t>
            </a:r>
            <a:r>
              <a:rPr lang="en-US" altLang="zh-CN" sz="2275" b="1"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zh-CN" altLang="en-US" sz="2275" b="1" dirty="0">
                <a:solidFill>
                  <a:schemeClr val="accent5">
                    <a:lumMod val="60000"/>
                    <a:lumOff val="40000"/>
                  </a:schemeClr>
                </a:solidFill>
                <a:latin typeface="Times New Roman" panose="02020603050405020304" pitchFamily="18" charset="0"/>
                <a:cs typeface="Times New Roman" panose="02020603050405020304" pitchFamily="18" charset="0"/>
              </a:rPr>
              <a:t>连接件：仓库与独立构件之间的交互</a:t>
            </a:r>
            <a:r>
              <a:rPr lang="en-US" altLang="zh-CN" sz="2275" b="1" dirty="0">
                <a:solidFill>
                  <a:schemeClr val="accent5">
                    <a:lumMod val="60000"/>
                    <a:lumOff val="40000"/>
                  </a:schemeClr>
                </a:solidFill>
                <a:latin typeface="Times New Roman" panose="02020603050405020304" pitchFamily="18" charset="0"/>
                <a:cs typeface="Times New Roman" panose="02020603050405020304" pitchFamily="18" charset="0"/>
              </a:rPr>
              <a:t>)</a:t>
            </a:r>
            <a:endParaRPr lang="en-US" altLang="zh-CN" sz="2275" b="1"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433705" indent="-433705">
              <a:lnSpc>
                <a:spcPct val="150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Two major mechanisms: (</a:t>
            </a:r>
            <a:r>
              <a:rPr lang="zh-CN" altLang="en-US" sz="2275" b="1" dirty="0">
                <a:latin typeface="Times New Roman" panose="02020603050405020304" pitchFamily="18" charset="0"/>
                <a:cs typeface="Times New Roman" panose="02020603050405020304" pitchFamily="18" charset="0"/>
              </a:rPr>
              <a:t>存在两种交互机制</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marL="1040130" lvl="1" indent="-433705">
              <a:lnSpc>
                <a:spcPct val="150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Database: the types of transactions in an input stream trigger selection of process to execute; (</a:t>
            </a:r>
            <a:r>
              <a:rPr lang="zh-CN" altLang="en-US" sz="2275" b="1" dirty="0">
                <a:solidFill>
                  <a:srgbClr val="FF0000"/>
                </a:solidFill>
                <a:latin typeface="Times New Roman" panose="02020603050405020304" pitchFamily="18" charset="0"/>
                <a:cs typeface="Times New Roman" panose="02020603050405020304" pitchFamily="18" charset="0"/>
              </a:rPr>
              <a:t>数据库方式</a:t>
            </a:r>
            <a:r>
              <a:rPr lang="zh-CN" altLang="en-US" sz="2275" b="1" dirty="0">
                <a:latin typeface="Times New Roman" panose="02020603050405020304" pitchFamily="18" charset="0"/>
                <a:cs typeface="Times New Roman" panose="02020603050405020304" pitchFamily="18" charset="0"/>
              </a:rPr>
              <a:t>：输入流中的事务类型触发需要执行的过程</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marL="1040130" lvl="1" indent="-433705">
              <a:lnSpc>
                <a:spcPct val="150000"/>
              </a:lnSpc>
              <a:buFont typeface="Wingdings" panose="05000000000000000000" pitchFamily="2" charset="2"/>
              <a:buChar char="Ø"/>
            </a:pPr>
            <a:r>
              <a:rPr lang="en-US" altLang="zh-CN" sz="2275" b="1" dirty="0">
                <a:latin typeface="Times New Roman" panose="02020603050405020304" pitchFamily="18" charset="0"/>
                <a:cs typeface="Times New Roman" panose="02020603050405020304" pitchFamily="18" charset="0"/>
              </a:rPr>
              <a:t>Blackboard: the current state of the central data structure is  the main trigger for selecting processes to execute. (</a:t>
            </a:r>
            <a:r>
              <a:rPr lang="zh-CN" altLang="en-US" sz="2275" b="1" dirty="0">
                <a:solidFill>
                  <a:srgbClr val="FF0000"/>
                </a:solidFill>
                <a:latin typeface="Times New Roman" panose="02020603050405020304" pitchFamily="18" charset="0"/>
                <a:cs typeface="Times New Roman" panose="02020603050405020304" pitchFamily="18" charset="0"/>
              </a:rPr>
              <a:t>黑板结构</a:t>
            </a:r>
            <a:r>
              <a:rPr lang="zh-CN" altLang="en-US" sz="2275" b="1" dirty="0">
                <a:latin typeface="Times New Roman" panose="02020603050405020304" pitchFamily="18" charset="0"/>
                <a:cs typeface="Times New Roman" panose="02020603050405020304" pitchFamily="18" charset="0"/>
              </a:rPr>
              <a:t>： 中心数据结构的当前状态触发并选择需要执行的过程</a:t>
            </a:r>
            <a:r>
              <a:rPr lang="en-US" altLang="zh-CN"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1"/>
            <a:ext cx="6388936"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黑板体系结构风格</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基本结构</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007680" y="133622"/>
            <a:ext cx="4184320"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数据为中心的体系结构风格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931271" y="2063515"/>
            <a:ext cx="8215759" cy="3769318"/>
          </a:xfrm>
          <a:prstGeom prst="rect">
            <a:avLst/>
          </a:prstGeom>
        </p:spPr>
      </p:pic>
      <p:sp>
        <p:nvSpPr>
          <p:cNvPr id="14" name="textbox 478"/>
          <p:cNvSpPr/>
          <p:nvPr/>
        </p:nvSpPr>
        <p:spPr>
          <a:xfrm>
            <a:off x="907157" y="1067098"/>
            <a:ext cx="3374546" cy="429279"/>
          </a:xfrm>
          <a:prstGeom prst="rect">
            <a:avLst/>
          </a:prstGeom>
          <a:noFill/>
          <a:ln w="0" cap="flat">
            <a:noFill/>
            <a:prstDash val="solid"/>
            <a:miter lim="0"/>
          </a:ln>
        </p:spPr>
        <p:txBody>
          <a:bodyPr vert="horz" wrap="square" lIns="0" tIns="0" rIns="0" bIns="0"/>
          <a:lstStyle/>
          <a:p>
            <a:pPr eaLnBrk="0" fontAlgn="auto">
              <a:lnSpc>
                <a:spcPct val="86000"/>
              </a:lnSpc>
              <a:spcBef>
                <a:spcPts val="0"/>
              </a:spcBef>
              <a:spcAft>
                <a:spcPts val="0"/>
              </a:spcAft>
            </a:pPr>
            <a:endParaRPr sz="190" dirty="0">
              <a:solidFill>
                <a:srgbClr val="000000"/>
              </a:solidFill>
              <a:latin typeface="Arial" panose="020B0604020202020204"/>
              <a:ea typeface="Arial" panose="020B0604020202020204"/>
              <a:cs typeface="Arial" panose="020B0604020202020204"/>
            </a:endParaRPr>
          </a:p>
          <a:p>
            <a:pPr marL="12700" eaLnBrk="0" fontAlgn="auto">
              <a:spcBef>
                <a:spcPts val="0"/>
              </a:spcBef>
              <a:spcAft>
                <a:spcPts val="0"/>
              </a:spcAft>
            </a:pPr>
            <a:r>
              <a:rPr sz="3035" b="1" kern="0" spc="8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黑板系统基本结构</a:t>
            </a:r>
            <a:endParaRPr sz="303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4" y="152742"/>
            <a:ext cx="504072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软件体系结构基本概念 </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Content Placeholder 2"/>
          <p:cNvSpPr txBox="1"/>
          <p:nvPr/>
        </p:nvSpPr>
        <p:spPr>
          <a:xfrm>
            <a:off x="8639083" y="133622"/>
            <a:ext cx="355291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软件体系结构定义</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909383" y="971127"/>
            <a:ext cx="10580284" cy="1599797"/>
          </a:xfrm>
          <a:prstGeom prst="rect">
            <a:avLst/>
          </a:prstGeom>
          <a:noFill/>
        </p:spPr>
        <p:txBody>
          <a:bodyPr wrap="square">
            <a:spAutoFit/>
          </a:bodyPr>
          <a:lstStyle/>
          <a:p>
            <a:pPr marL="0" lvl="1">
              <a:lnSpc>
                <a:spcPct val="150000"/>
              </a:lnSpc>
            </a:pPr>
            <a:r>
              <a:rPr lang="zh-CN" altLang="en-US" sz="2275" dirty="0">
                <a:ea typeface="黑体" pitchFamily="2" charset="-122"/>
              </a:rPr>
              <a:t>就</a:t>
            </a:r>
            <a:r>
              <a:rPr lang="zh-CN" altLang="en-US" sz="2275" dirty="0">
                <a:solidFill>
                  <a:srgbClr val="FF0000"/>
                </a:solidFill>
                <a:ea typeface="黑体" pitchFamily="2" charset="-122"/>
              </a:rPr>
              <a:t>体系结构</a:t>
            </a:r>
            <a:r>
              <a:rPr lang="zh-CN" altLang="en-US" sz="2275" dirty="0">
                <a:ea typeface="黑体" pitchFamily="2" charset="-122"/>
              </a:rPr>
              <a:t>的本意而言，它是指建立系统时的构造范型、构造风格和构造模式，软件体系结构对于软件系统的构造所起的是指导性的作用，它抛开了软件系统的功能细节，着重于讨论软件系统的总体框架。</a:t>
            </a:r>
            <a:endParaRPr lang="zh-CN" altLang="en-US" sz="2275" dirty="0">
              <a:ea typeface="黑体" pitchFamily="2" charset="-122"/>
            </a:endParaRPr>
          </a:p>
        </p:txBody>
      </p:sp>
      <p:graphicFrame>
        <p:nvGraphicFramePr>
          <p:cNvPr id="8" name="table 1186"/>
          <p:cNvGraphicFramePr>
            <a:graphicFrameLocks noGrp="1"/>
          </p:cNvGraphicFramePr>
          <p:nvPr/>
        </p:nvGraphicFramePr>
        <p:xfrm>
          <a:off x="909383" y="2822980"/>
          <a:ext cx="10715542" cy="2719084"/>
        </p:xfrm>
        <a:graphic>
          <a:graphicData uri="http://schemas.openxmlformats.org/drawingml/2006/table">
            <a:tbl>
              <a:tblPr/>
              <a:tblGrid>
                <a:gridCol w="10715542"/>
              </a:tblGrid>
              <a:tr h="2719084">
                <a:tc>
                  <a:txBody>
                    <a:bodyPr/>
                    <a:lstStyle/>
                    <a:p>
                      <a:pPr marL="117475" algn="l" rtl="0" eaLnBrk="0">
                        <a:lnSpc>
                          <a:spcPct val="150000"/>
                        </a:lnSpc>
                        <a:spcBef>
                          <a:spcPts val="5"/>
                        </a:spcBef>
                        <a:tabLst>
                          <a:tab pos="296545" algn="l"/>
                        </a:tabLst>
                      </a:pPr>
                      <a:r>
                        <a:rPr lang="zh-CN" altLang="en-US" sz="2275" kern="1200" dirty="0">
                          <a:solidFill>
                            <a:schemeClr val="tx1"/>
                          </a:solidFill>
                          <a:latin typeface="+mn-lt"/>
                          <a:ea typeface="黑体" pitchFamily="2" charset="-122"/>
                          <a:cs typeface="+mn-cs"/>
                        </a:rPr>
                        <a:t>对于一个软件开发单位来说，选择合适的体系结构是最重要的决策之一。</a:t>
                      </a:r>
                      <a:endParaRPr lang="zh-CN" altLang="en-US" sz="2275" kern="1200" dirty="0">
                        <a:solidFill>
                          <a:schemeClr val="tx1"/>
                        </a:solidFill>
                        <a:latin typeface="+mn-lt"/>
                        <a:ea typeface="黑体" pitchFamily="2" charset="-122"/>
                        <a:cs typeface="+mn-cs"/>
                      </a:endParaRPr>
                    </a:p>
                    <a:p>
                      <a:pPr marL="117475" algn="l" rtl="0" eaLnBrk="0">
                        <a:lnSpc>
                          <a:spcPct val="150000"/>
                        </a:lnSpc>
                        <a:spcBef>
                          <a:spcPts val="5"/>
                        </a:spcBef>
                        <a:tabLst>
                          <a:tab pos="296545" algn="l"/>
                        </a:tabLst>
                      </a:pPr>
                      <a:r>
                        <a:rPr lang="zh-CN" altLang="en-US" sz="2275" kern="1200" dirty="0">
                          <a:solidFill>
                            <a:schemeClr val="tx1"/>
                          </a:solidFill>
                          <a:latin typeface="+mn-lt"/>
                          <a:ea typeface="黑体" pitchFamily="2" charset="-122"/>
                          <a:cs typeface="+mn-cs"/>
                        </a:rPr>
                        <a:t>良好的体系结构可以维系软件系统的完整性，使得开发和维护工作不至于杂乱无章；还可以简化软件系统复杂性，让众多的开发单位的软件工程师们能以并行方式开展工作。</a:t>
                      </a:r>
                      <a:endParaRPr lang="en-US" altLang="zh-CN" sz="2275" kern="1200" dirty="0">
                        <a:solidFill>
                          <a:schemeClr val="tx1"/>
                        </a:solidFill>
                        <a:latin typeface="+mn-lt"/>
                        <a:ea typeface="黑体" pitchFamily="2" charset="-122"/>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7939406" y="133622"/>
            <a:ext cx="425259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数据为中心的体系结构风格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7621797" cy="2655663"/>
          </a:xfrm>
          <a:prstGeom prst="rect">
            <a:avLst/>
          </a:prstGeom>
          <a:noFill/>
        </p:spPr>
        <p:txBody>
          <a:bodyPr wrap="square">
            <a:spAutoFit/>
          </a:bodyPr>
          <a:lstStyle/>
          <a:p>
            <a:pPr>
              <a:lnSpc>
                <a:spcPct val="150000"/>
              </a:lnSpc>
            </a:pPr>
            <a:r>
              <a:rPr lang="en-US" altLang="zh-CN" sz="2275" dirty="0"/>
              <a:t>1. </a:t>
            </a:r>
            <a:r>
              <a:rPr lang="zh-CN" altLang="en-US" sz="2275" dirty="0"/>
              <a:t>黑板体系结构中，负责存储数据的构件是（      ）</a:t>
            </a:r>
            <a:endParaRPr lang="en-US" altLang="zh-CN" sz="2275" dirty="0"/>
          </a:p>
          <a:p>
            <a:pPr>
              <a:lnSpc>
                <a:spcPct val="150000"/>
              </a:lnSpc>
            </a:pPr>
            <a:r>
              <a:rPr lang="en-US" altLang="zh-CN" sz="2275" dirty="0"/>
              <a:t>A. </a:t>
            </a:r>
            <a:r>
              <a:rPr lang="zh-CN" altLang="en-US" sz="2275" dirty="0"/>
              <a:t>数据库</a:t>
            </a:r>
            <a:endParaRPr lang="en-US" altLang="zh-CN" sz="2275" dirty="0"/>
          </a:p>
          <a:p>
            <a:pPr>
              <a:lnSpc>
                <a:spcPct val="150000"/>
              </a:lnSpc>
            </a:pPr>
            <a:r>
              <a:rPr lang="en-US" altLang="zh-CN" sz="2275" dirty="0"/>
              <a:t>B. </a:t>
            </a:r>
            <a:r>
              <a:rPr lang="zh-CN" altLang="en-US" sz="2275" dirty="0"/>
              <a:t>知识源</a:t>
            </a:r>
            <a:endParaRPr lang="en-US" altLang="zh-CN" sz="2275" dirty="0"/>
          </a:p>
          <a:p>
            <a:pPr>
              <a:lnSpc>
                <a:spcPct val="150000"/>
              </a:lnSpc>
            </a:pPr>
            <a:r>
              <a:rPr lang="en-US" altLang="zh-CN" sz="2275" dirty="0"/>
              <a:t>C. </a:t>
            </a:r>
            <a:r>
              <a:rPr lang="zh-CN" altLang="en-US" sz="2275" dirty="0"/>
              <a:t>黑板</a:t>
            </a:r>
            <a:endParaRPr lang="en-US" altLang="zh-CN" sz="2275" dirty="0"/>
          </a:p>
          <a:p>
            <a:pPr>
              <a:lnSpc>
                <a:spcPct val="150000"/>
              </a:lnSpc>
            </a:pPr>
            <a:r>
              <a:rPr lang="en-US" altLang="zh-CN" sz="2275" dirty="0"/>
              <a:t>D. </a:t>
            </a:r>
            <a:r>
              <a:rPr lang="zh-CN" altLang="en-US" sz="2275" dirty="0"/>
              <a:t>控制中心</a:t>
            </a:r>
            <a:endParaRPr lang="zh-CN" altLang="en-US" sz="2275" dirty="0"/>
          </a:p>
        </p:txBody>
      </p:sp>
      <p:sp>
        <p:nvSpPr>
          <p:cNvPr id="14" name="文本框 13"/>
          <p:cNvSpPr txBox="1"/>
          <p:nvPr/>
        </p:nvSpPr>
        <p:spPr>
          <a:xfrm>
            <a:off x="693993" y="3770372"/>
            <a:ext cx="9020542" cy="2655663"/>
          </a:xfrm>
          <a:prstGeom prst="rect">
            <a:avLst/>
          </a:prstGeom>
          <a:noFill/>
        </p:spPr>
        <p:txBody>
          <a:bodyPr wrap="square">
            <a:spAutoFit/>
          </a:bodyPr>
          <a:lstStyle/>
          <a:p>
            <a:pPr>
              <a:lnSpc>
                <a:spcPct val="150000"/>
              </a:lnSpc>
            </a:pPr>
            <a:r>
              <a:rPr lang="en-US" altLang="zh-CN" sz="2275" dirty="0"/>
              <a:t>2.</a:t>
            </a:r>
            <a:r>
              <a:rPr lang="zh-CN" altLang="en-US" sz="2275" dirty="0"/>
              <a:t> 黑板体系结构风格中，具有子问题求解能力的构件是</a:t>
            </a:r>
            <a:r>
              <a:rPr lang="en-US" altLang="zh-CN" sz="2275" dirty="0"/>
              <a:t>(        )</a:t>
            </a:r>
            <a:r>
              <a:rPr lang="zh-CN" altLang="en-US" sz="2275" dirty="0"/>
              <a:t>。</a:t>
            </a:r>
            <a:endParaRPr lang="en-US" altLang="zh-CN" sz="2275" dirty="0"/>
          </a:p>
          <a:p>
            <a:pPr>
              <a:lnSpc>
                <a:spcPct val="150000"/>
              </a:lnSpc>
            </a:pPr>
            <a:r>
              <a:rPr lang="en-US" altLang="zh-CN" sz="2275" dirty="0"/>
              <a:t>A.</a:t>
            </a:r>
            <a:r>
              <a:rPr lang="zh-CN" altLang="en-US" sz="2275" dirty="0"/>
              <a:t>黑板</a:t>
            </a:r>
            <a:endParaRPr lang="en-US" altLang="zh-CN" sz="2275" dirty="0"/>
          </a:p>
          <a:p>
            <a:pPr>
              <a:lnSpc>
                <a:spcPct val="150000"/>
              </a:lnSpc>
            </a:pPr>
            <a:r>
              <a:rPr lang="en-US" altLang="zh-CN" sz="2275" dirty="0"/>
              <a:t>B.</a:t>
            </a:r>
            <a:r>
              <a:rPr lang="zh-CN" altLang="en-US" sz="2275" dirty="0"/>
              <a:t>监控中心</a:t>
            </a:r>
            <a:endParaRPr lang="en-US" altLang="zh-CN" sz="2275" dirty="0"/>
          </a:p>
          <a:p>
            <a:pPr>
              <a:lnSpc>
                <a:spcPct val="150000"/>
              </a:lnSpc>
            </a:pPr>
            <a:r>
              <a:rPr lang="en-US" altLang="zh-CN" sz="2275" dirty="0"/>
              <a:t>C.</a:t>
            </a:r>
            <a:r>
              <a:rPr lang="zh-CN" altLang="en-US" sz="2275" dirty="0"/>
              <a:t>中央数据中心</a:t>
            </a:r>
            <a:endParaRPr lang="en-US" altLang="zh-CN" sz="2275" dirty="0"/>
          </a:p>
          <a:p>
            <a:pPr>
              <a:lnSpc>
                <a:spcPct val="150000"/>
              </a:lnSpc>
            </a:pPr>
            <a:r>
              <a:rPr lang="en-US" altLang="zh-CN" sz="2275" dirty="0"/>
              <a:t>D.</a:t>
            </a:r>
            <a:r>
              <a:rPr lang="zh-CN" altLang="en-US" sz="2275" dirty="0"/>
              <a:t>知识源</a:t>
            </a:r>
            <a:endParaRPr lang="zh-CN" altLang="en-US" sz="2275" dirty="0"/>
          </a:p>
        </p:txBody>
      </p:sp>
      <p:sp>
        <p:nvSpPr>
          <p:cNvPr id="7" name="矩形 6"/>
          <p:cNvSpPr/>
          <p:nvPr/>
        </p:nvSpPr>
        <p:spPr>
          <a:xfrm>
            <a:off x="658979" y="2541435"/>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562544" y="59153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6094842" cy="1077731"/>
          </a:xfrm>
          <a:prstGeom prst="rect">
            <a:avLst/>
          </a:prstGeom>
          <a:noFill/>
        </p:spPr>
        <p:txBody>
          <a:bodyPr wrap="square">
            <a:spAutoFit/>
          </a:bodyPr>
          <a:lstStyle/>
          <a:p>
            <a:pPr>
              <a:lnSpc>
                <a:spcPct val="150000"/>
              </a:lnSpc>
            </a:pPr>
            <a:r>
              <a:rPr lang="zh-CN" altLang="en-US" sz="2275" dirty="0"/>
              <a:t>判断题</a:t>
            </a:r>
            <a:endParaRPr lang="en-US" altLang="zh-CN" sz="2275" dirty="0"/>
          </a:p>
          <a:p>
            <a:pPr>
              <a:lnSpc>
                <a:spcPct val="150000"/>
              </a:lnSpc>
            </a:pPr>
            <a:endParaRPr lang="zh-CN" altLang="en-US" sz="2275" dirty="0"/>
          </a:p>
        </p:txBody>
      </p:sp>
      <p:sp>
        <p:nvSpPr>
          <p:cNvPr id="11" name="文本框 10"/>
          <p:cNvSpPr txBox="1"/>
          <p:nvPr/>
        </p:nvSpPr>
        <p:spPr>
          <a:xfrm>
            <a:off x="838883" y="1575141"/>
            <a:ext cx="9558395" cy="2655663"/>
          </a:xfrm>
          <a:prstGeom prst="rect">
            <a:avLst/>
          </a:prstGeom>
          <a:noFill/>
        </p:spPr>
        <p:txBody>
          <a:bodyPr wrap="square">
            <a:spAutoFit/>
          </a:bodyPr>
          <a:lstStyle/>
          <a:p>
            <a:pPr>
              <a:lnSpc>
                <a:spcPct val="150000"/>
              </a:lnSpc>
            </a:pPr>
            <a:r>
              <a:rPr lang="en-US" altLang="zh-CN" sz="2275" dirty="0"/>
              <a:t>3   </a:t>
            </a:r>
            <a:r>
              <a:rPr lang="zh-CN" altLang="en-US" sz="2275" dirty="0"/>
              <a:t>黑板体系结构风格中，知识源可相互调用。</a:t>
            </a:r>
            <a:endParaRPr lang="en-US" altLang="zh-CN" sz="2275" dirty="0"/>
          </a:p>
          <a:p>
            <a:pPr>
              <a:lnSpc>
                <a:spcPct val="150000"/>
              </a:lnSpc>
            </a:pPr>
            <a:endParaRPr lang="en-US" altLang="zh-CN" sz="2275" dirty="0"/>
          </a:p>
          <a:p>
            <a:pPr marL="433705" indent="-433705">
              <a:lnSpc>
                <a:spcPct val="150000"/>
              </a:lnSpc>
              <a:buAutoNum type="arabicPlain" startAt="4"/>
            </a:pPr>
            <a:r>
              <a:rPr lang="zh-CN" altLang="en-US" sz="2275" dirty="0"/>
              <a:t>基于符号表和语法树的现代编译器系统更适合数据流体系结构风格。</a:t>
            </a:r>
            <a:endParaRPr lang="en-US" altLang="zh-CN" sz="2275" dirty="0"/>
          </a:p>
          <a:p>
            <a:pPr>
              <a:lnSpc>
                <a:spcPct val="150000"/>
              </a:lnSpc>
            </a:pPr>
            <a:endParaRPr lang="en-US" altLang="zh-CN" sz="2275" dirty="0"/>
          </a:p>
          <a:p>
            <a:pPr>
              <a:lnSpc>
                <a:spcPct val="150000"/>
              </a:lnSpc>
            </a:pPr>
            <a:r>
              <a:rPr lang="en-US" altLang="zh-CN" sz="2275" dirty="0"/>
              <a:t>5    </a:t>
            </a:r>
            <a:r>
              <a:rPr lang="zh-CN" altLang="en-US" sz="2275" dirty="0"/>
              <a:t>黑板体系结构风格中，知识源相互独立。</a:t>
            </a:r>
            <a:endParaRPr lang="en-US" altLang="zh-CN" sz="2275" dirty="0"/>
          </a:p>
        </p:txBody>
      </p:sp>
      <p:sp>
        <p:nvSpPr>
          <p:cNvPr id="4" name="文本框 3"/>
          <p:cNvSpPr txBox="1"/>
          <p:nvPr/>
        </p:nvSpPr>
        <p:spPr>
          <a:xfrm>
            <a:off x="8622148" y="1684151"/>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176003" y="2765352"/>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639083" y="3702097"/>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4" name="Content Placeholder 2"/>
          <p:cNvSpPr txBox="1"/>
          <p:nvPr/>
        </p:nvSpPr>
        <p:spPr>
          <a:xfrm>
            <a:off x="7939406" y="133622"/>
            <a:ext cx="425259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数据为中心的体系结构风格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7939406" y="133622"/>
            <a:ext cx="425259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虚拟机体系结构风格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9055555" cy="2655663"/>
          </a:xfrm>
          <a:prstGeom prst="rect">
            <a:avLst/>
          </a:prstGeom>
          <a:noFill/>
        </p:spPr>
        <p:txBody>
          <a:bodyPr wrap="square">
            <a:spAutoFit/>
          </a:bodyPr>
          <a:lstStyle/>
          <a:p>
            <a:pPr>
              <a:lnSpc>
                <a:spcPct val="150000"/>
              </a:lnSpc>
            </a:pPr>
            <a:r>
              <a:rPr lang="en-US" altLang="zh-CN" sz="2275" dirty="0"/>
              <a:t>1. </a:t>
            </a:r>
            <a:r>
              <a:rPr lang="zh-CN" altLang="en-US" sz="2275" dirty="0"/>
              <a:t>以下哪个模块不是一个经典的规则系统风格中所包含的（      ）</a:t>
            </a:r>
            <a:endParaRPr lang="en-US" altLang="zh-CN" sz="2275" dirty="0"/>
          </a:p>
          <a:p>
            <a:pPr>
              <a:lnSpc>
                <a:spcPct val="150000"/>
              </a:lnSpc>
            </a:pPr>
            <a:r>
              <a:rPr lang="en-US" altLang="zh-CN" sz="2275" dirty="0"/>
              <a:t>A. </a:t>
            </a:r>
            <a:r>
              <a:rPr lang="zh-CN" altLang="en-US" sz="2275" dirty="0"/>
              <a:t>规则进化库</a:t>
            </a:r>
            <a:endParaRPr lang="en-US" altLang="zh-CN" sz="2275" dirty="0"/>
          </a:p>
          <a:p>
            <a:pPr>
              <a:lnSpc>
                <a:spcPct val="150000"/>
              </a:lnSpc>
            </a:pPr>
            <a:r>
              <a:rPr lang="en-US" altLang="zh-CN" sz="2275" dirty="0"/>
              <a:t>B. </a:t>
            </a:r>
            <a:r>
              <a:rPr lang="zh-CN" altLang="en-US" sz="2275" dirty="0"/>
              <a:t>工作存储</a:t>
            </a:r>
            <a:endParaRPr lang="en-US" altLang="zh-CN" sz="2275" dirty="0"/>
          </a:p>
          <a:p>
            <a:pPr>
              <a:lnSpc>
                <a:spcPct val="150000"/>
              </a:lnSpc>
            </a:pPr>
            <a:r>
              <a:rPr lang="en-US" altLang="zh-CN" sz="2275" dirty="0"/>
              <a:t>C. </a:t>
            </a:r>
            <a:r>
              <a:rPr lang="zh-CN" altLang="en-US" sz="2275" dirty="0"/>
              <a:t>规则解释器</a:t>
            </a:r>
            <a:endParaRPr lang="en-US" altLang="zh-CN" sz="2275" dirty="0"/>
          </a:p>
          <a:p>
            <a:pPr>
              <a:lnSpc>
                <a:spcPct val="150000"/>
              </a:lnSpc>
            </a:pPr>
            <a:r>
              <a:rPr lang="en-US" altLang="zh-CN" sz="2275" dirty="0"/>
              <a:t>D. </a:t>
            </a:r>
            <a:r>
              <a:rPr lang="zh-CN" altLang="en-US" sz="2275" dirty="0"/>
              <a:t>知识库</a:t>
            </a:r>
            <a:endParaRPr lang="zh-CN" altLang="en-US" sz="2275" dirty="0"/>
          </a:p>
        </p:txBody>
      </p:sp>
      <p:sp>
        <p:nvSpPr>
          <p:cNvPr id="7" name="矩形 6"/>
          <p:cNvSpPr/>
          <p:nvPr/>
        </p:nvSpPr>
        <p:spPr>
          <a:xfrm>
            <a:off x="658978" y="1502027"/>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文本框 10"/>
          <p:cNvSpPr txBox="1"/>
          <p:nvPr/>
        </p:nvSpPr>
        <p:spPr>
          <a:xfrm>
            <a:off x="658978" y="3556815"/>
            <a:ext cx="9558395" cy="2976905"/>
          </a:xfrm>
          <a:prstGeom prst="rect">
            <a:avLst/>
          </a:prstGeom>
          <a:noFill/>
        </p:spPr>
        <p:txBody>
          <a:bodyPr wrap="square">
            <a:spAutoFit/>
          </a:bodyPr>
          <a:lstStyle/>
          <a:p>
            <a:pPr>
              <a:lnSpc>
                <a:spcPct val="150000"/>
              </a:lnSpc>
              <a:spcBef>
                <a:spcPts val="1140"/>
              </a:spcBef>
              <a:spcAft>
                <a:spcPts val="1140"/>
              </a:spcAft>
            </a:pPr>
            <a:r>
              <a:rPr lang="en-US" altLang="zh-CN" sz="2275" dirty="0"/>
              <a:t>2.  </a:t>
            </a:r>
            <a:r>
              <a:rPr lang="zh-CN" altLang="en-US" sz="2275" dirty="0"/>
              <a:t>命令行处理器不属于虚拟机风格。</a:t>
            </a:r>
            <a:endParaRPr lang="en-US" altLang="zh-CN" sz="2275" dirty="0"/>
          </a:p>
          <a:p>
            <a:pPr>
              <a:lnSpc>
                <a:spcPct val="150000"/>
              </a:lnSpc>
              <a:spcBef>
                <a:spcPts val="1140"/>
              </a:spcBef>
              <a:spcAft>
                <a:spcPts val="1140"/>
              </a:spcAft>
            </a:pPr>
            <a:r>
              <a:rPr lang="en-US" altLang="zh-CN" sz="2275" dirty="0"/>
              <a:t>3.  </a:t>
            </a:r>
            <a:r>
              <a:rPr lang="zh-CN" altLang="en-US" sz="2275" dirty="0"/>
              <a:t>黑板系统和规则系统属于不同的体系结构风格，两者没有相似性。</a:t>
            </a:r>
            <a:endParaRPr lang="en-US" altLang="zh-CN" sz="2275" dirty="0"/>
          </a:p>
          <a:p>
            <a:pPr>
              <a:lnSpc>
                <a:spcPct val="150000"/>
              </a:lnSpc>
              <a:spcBef>
                <a:spcPts val="1140"/>
              </a:spcBef>
              <a:spcAft>
                <a:spcPts val="1140"/>
              </a:spcAft>
            </a:pPr>
            <a:r>
              <a:rPr lang="en-US" altLang="zh-CN" sz="2275" dirty="0"/>
              <a:t>4.  </a:t>
            </a:r>
            <a:r>
              <a:rPr lang="zh-CN" altLang="en-US" sz="2275" dirty="0"/>
              <a:t>解释器风格的一个主要劣势在于其性能低下。</a:t>
            </a:r>
            <a:endParaRPr lang="en-US" altLang="zh-CN" sz="2275" dirty="0"/>
          </a:p>
          <a:p>
            <a:pPr>
              <a:lnSpc>
                <a:spcPct val="150000"/>
              </a:lnSpc>
              <a:spcBef>
                <a:spcPts val="1140"/>
              </a:spcBef>
              <a:spcAft>
                <a:spcPts val="1140"/>
              </a:spcAft>
            </a:pPr>
            <a:r>
              <a:rPr lang="en-US" altLang="zh-CN" sz="2275" dirty="0"/>
              <a:t>5.  </a:t>
            </a:r>
            <a:r>
              <a:rPr lang="zh-CN" altLang="en-US" sz="2275" dirty="0"/>
              <a:t>软件系统引入解释器风格后会增大软件的验证难度。</a:t>
            </a:r>
            <a:endParaRPr lang="en-US" altLang="zh-CN" sz="2275" dirty="0"/>
          </a:p>
        </p:txBody>
      </p:sp>
      <p:sp>
        <p:nvSpPr>
          <p:cNvPr id="12" name="文本框 11"/>
          <p:cNvSpPr txBox="1"/>
          <p:nvPr/>
        </p:nvSpPr>
        <p:spPr>
          <a:xfrm>
            <a:off x="5959452" y="3708699"/>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148617" y="6181592"/>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9664525" y="4489839"/>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错误</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324937" y="5304407"/>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显式调用 </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vs </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隐式调用</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事件系统体系结构风格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521226" y="902853"/>
            <a:ext cx="9818099" cy="1605376"/>
          </a:xfrm>
          <a:prstGeom prst="rect">
            <a:avLst/>
          </a:prstGeom>
          <a:noFill/>
        </p:spPr>
        <p:txBody>
          <a:bodyPr wrap="square">
            <a:spAutoFit/>
          </a:bodyPr>
          <a:lstStyle/>
          <a:p>
            <a:pPr marL="325120" indent="-325120">
              <a:lnSpc>
                <a:spcPct val="150000"/>
              </a:lnSpc>
              <a:buFont typeface="Wingdings" panose="05000000000000000000" pitchFamily="2" charset="2"/>
              <a:buChar char="u"/>
            </a:pPr>
            <a:r>
              <a:rPr lang="zh-CN" altLang="en-US" sz="2275" b="1" dirty="0">
                <a:solidFill>
                  <a:schemeClr val="accent4">
                    <a:lumMod val="50000"/>
                  </a:schemeClr>
                </a:solidFill>
                <a:latin typeface="微软雅黑" panose="020B0503020204020204" pitchFamily="34" charset="-122"/>
                <a:ea typeface="微软雅黑" panose="020B0503020204020204" pitchFamily="34" charset="-122"/>
              </a:rPr>
              <a:t>显式调用</a:t>
            </a:r>
            <a:endParaRPr lang="zh-CN" altLang="en-US" sz="2275" b="1" dirty="0">
              <a:solidFill>
                <a:schemeClr val="accent4">
                  <a:lumMod val="50000"/>
                </a:schemeClr>
              </a:solidFill>
              <a:latin typeface="微软雅黑" panose="020B0503020204020204" pitchFamily="34" charset="-122"/>
              <a:ea typeface="微软雅黑" panose="020B0503020204020204" pitchFamily="34" charset="-122"/>
            </a:endParaRPr>
          </a:p>
          <a:p>
            <a:pPr marL="758825" lvl="1" indent="-325120">
              <a:lnSpc>
                <a:spcPct val="150000"/>
              </a:lnSpc>
              <a:buFont typeface="Wingdings" panose="05000000000000000000" pitchFamily="2" charset="2"/>
              <a:buChar char="Ø"/>
            </a:pPr>
            <a:r>
              <a:rPr lang="zh-CN" altLang="en-US" sz="2275" dirty="0"/>
              <a:t>各个组件之间的互动是由显性调用函数或程序完成的。</a:t>
            </a:r>
            <a:endParaRPr lang="zh-CN" altLang="en-US" sz="2275" dirty="0"/>
          </a:p>
          <a:p>
            <a:pPr marL="758825" lvl="1" indent="-325120">
              <a:lnSpc>
                <a:spcPct val="150000"/>
              </a:lnSpc>
              <a:buFont typeface="Wingdings" panose="05000000000000000000" pitchFamily="2" charset="2"/>
              <a:buChar char="Ø"/>
            </a:pPr>
            <a:r>
              <a:rPr lang="zh-CN" altLang="en-US" sz="2275" dirty="0"/>
              <a:t>调用过程与次序是</a:t>
            </a:r>
            <a:r>
              <a:rPr lang="zh-CN" altLang="en-US" sz="2275" dirty="0">
                <a:solidFill>
                  <a:srgbClr val="FF0000"/>
                </a:solidFill>
              </a:rPr>
              <a:t>固定</a:t>
            </a:r>
            <a:r>
              <a:rPr lang="zh-CN" altLang="en-US" sz="2275" dirty="0"/>
              <a:t>的、预先设定的。</a:t>
            </a:r>
            <a:endParaRPr lang="zh-CN" altLang="en-US" sz="2275" dirty="0"/>
          </a:p>
        </p:txBody>
      </p:sp>
      <p:sp>
        <p:nvSpPr>
          <p:cNvPr id="11" name="文本框 10"/>
          <p:cNvSpPr txBox="1"/>
          <p:nvPr/>
        </p:nvSpPr>
        <p:spPr>
          <a:xfrm>
            <a:off x="497512" y="2773988"/>
            <a:ext cx="11207298" cy="1605376"/>
          </a:xfrm>
          <a:prstGeom prst="rect">
            <a:avLst/>
          </a:prstGeom>
          <a:noFill/>
        </p:spPr>
        <p:txBody>
          <a:bodyPr wrap="square">
            <a:spAutoFit/>
          </a:bodyPr>
          <a:lstStyle/>
          <a:p>
            <a:pPr marL="325120" indent="-325120">
              <a:lnSpc>
                <a:spcPct val="150000"/>
              </a:lnSpc>
              <a:buFont typeface="Wingdings" panose="05000000000000000000" pitchFamily="2" charset="2"/>
              <a:buChar char="u"/>
            </a:pPr>
            <a:r>
              <a:rPr lang="zh-CN" altLang="en-US" sz="2275" b="1" dirty="0">
                <a:solidFill>
                  <a:schemeClr val="accent4">
                    <a:lumMod val="50000"/>
                  </a:schemeClr>
                </a:solidFill>
                <a:latin typeface="微软雅黑" panose="020B0503020204020204" pitchFamily="34" charset="-122"/>
                <a:ea typeface="微软雅黑" panose="020B0503020204020204" pitchFamily="34" charset="-122"/>
              </a:rPr>
              <a:t>隐式调用</a:t>
            </a:r>
            <a:endParaRPr lang="zh-CN" altLang="en-US" sz="2275" b="1" dirty="0">
              <a:solidFill>
                <a:schemeClr val="accent4">
                  <a:lumMod val="50000"/>
                </a:schemeClr>
              </a:solidFill>
              <a:latin typeface="微软雅黑" panose="020B0503020204020204" pitchFamily="34" charset="-122"/>
              <a:ea typeface="微软雅黑" panose="020B0503020204020204" pitchFamily="34" charset="-122"/>
            </a:endParaRPr>
          </a:p>
          <a:p>
            <a:pPr marL="758825" lvl="1" indent="-325120">
              <a:lnSpc>
                <a:spcPct val="150000"/>
              </a:lnSpc>
              <a:buFont typeface="Wingdings" panose="05000000000000000000" pitchFamily="2" charset="2"/>
              <a:buChar char="Ø"/>
            </a:pPr>
            <a:r>
              <a:rPr lang="zh-CN" altLang="en-US" sz="2275" dirty="0"/>
              <a:t>在很多情况下，软件更多的变成被动性系统，组件持续的与其所处的环境打交道，但并</a:t>
            </a:r>
            <a:r>
              <a:rPr lang="zh-CN" altLang="en-US" sz="2275" dirty="0">
                <a:solidFill>
                  <a:srgbClr val="FF0000"/>
                </a:solidFill>
              </a:rPr>
              <a:t>不知道确切</a:t>
            </a:r>
            <a:r>
              <a:rPr lang="zh-CN" altLang="en-US" sz="2275" dirty="0"/>
              <a:t>的交互次序</a:t>
            </a:r>
            <a:endParaRPr lang="zh-CN" altLang="en-US" sz="22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事件系统</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基本结构与工作原理</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事件系统体系结构风格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316802" y="694293"/>
            <a:ext cx="7919813" cy="3240381"/>
          </a:xfrm>
          <a:prstGeom prst="rect">
            <a:avLst/>
          </a:prstGeom>
        </p:spPr>
      </p:pic>
      <p:graphicFrame>
        <p:nvGraphicFramePr>
          <p:cNvPr id="5" name="表格 4"/>
          <p:cNvGraphicFramePr>
            <a:graphicFrameLocks noGrp="1"/>
          </p:cNvGraphicFramePr>
          <p:nvPr/>
        </p:nvGraphicFramePr>
        <p:xfrm>
          <a:off x="1043705" y="4201677"/>
          <a:ext cx="8466007" cy="1950719"/>
        </p:xfrm>
        <a:graphic>
          <a:graphicData uri="http://schemas.openxmlformats.org/drawingml/2006/table">
            <a:tbl>
              <a:tblPr/>
              <a:tblGrid>
                <a:gridCol w="2116502"/>
                <a:gridCol w="6349505"/>
              </a:tblGrid>
              <a:tr h="397369">
                <a:tc>
                  <a:txBody>
                    <a:bodyPr/>
                    <a:lstStyle/>
                    <a:p>
                      <a:pPr algn="ctr" fontAlgn="t"/>
                      <a:r>
                        <a:rPr lang="zh-CN" altLang="en-US" sz="1700" b="1" dirty="0">
                          <a:solidFill>
                            <a:srgbClr val="000000"/>
                          </a:solidFill>
                          <a:effectLst/>
                          <a:latin typeface="微软雅黑" panose="020B0503020204020204" pitchFamily="34" charset="-122"/>
                          <a:ea typeface="微软雅黑" panose="020B0503020204020204" pitchFamily="34" charset="-122"/>
                        </a:rPr>
                        <a:t>特点</a:t>
                      </a:r>
                      <a:endParaRPr lang="zh-CN" altLang="en-US" sz="1900" dirty="0">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zh-CN" altLang="en-US" sz="1700" b="1" dirty="0">
                          <a:solidFill>
                            <a:srgbClr val="000000"/>
                          </a:solidFill>
                          <a:effectLst/>
                          <a:latin typeface="微软雅黑" panose="020B0503020204020204" pitchFamily="34" charset="-122"/>
                          <a:ea typeface="微软雅黑" panose="020B0503020204020204" pitchFamily="34" charset="-122"/>
                        </a:rPr>
                        <a:t>描述</a:t>
                      </a:r>
                      <a:endParaRPr lang="zh-CN" altLang="en-US" sz="1900" dirty="0">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385327">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分离的交互</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事件发布者并不会意识到事件订阅者的存在。</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385327">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一对多通信</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采用发布</a:t>
                      </a:r>
                      <a:r>
                        <a:rPr lang="en-US" altLang="zh-CN" sz="1700" b="1" dirty="0">
                          <a:solidFill>
                            <a:srgbClr val="000000"/>
                          </a:solidFill>
                          <a:effectLst/>
                          <a:latin typeface="楷体" panose="02010609060101010101" pitchFamily="49" charset="-122"/>
                          <a:ea typeface="楷体" panose="02010609060101010101" pitchFamily="49" charset="-122"/>
                        </a:rPr>
                        <a:t>/</a:t>
                      </a:r>
                      <a:r>
                        <a:rPr lang="zh-CN" altLang="en-US" sz="1700" b="1" dirty="0">
                          <a:solidFill>
                            <a:srgbClr val="000000"/>
                          </a:solidFill>
                          <a:effectLst/>
                          <a:latin typeface="楷体" panose="02010609060101010101" pitchFamily="49" charset="-122"/>
                          <a:ea typeface="楷体" panose="02010609060101010101" pitchFamily="49" charset="-122"/>
                        </a:rPr>
                        <a:t>订阅消息传递，一个特定事件可以影响多个订阅者。</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385327">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基于事件的触发器</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由事件触发过程调用。</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397369">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异步</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zh-CN" altLang="en-US" sz="1700" b="1" dirty="0">
                          <a:solidFill>
                            <a:srgbClr val="000000"/>
                          </a:solidFill>
                          <a:effectLst/>
                          <a:latin typeface="楷体" panose="02010609060101010101" pitchFamily="49" charset="-122"/>
                          <a:ea typeface="楷体" panose="02010609060101010101" pitchFamily="49" charset="-122"/>
                        </a:rPr>
                        <a:t>支持异步操作。</a:t>
                      </a:r>
                      <a:endParaRPr lang="zh-CN" altLang="en-US" sz="1900" dirty="0">
                        <a:effectLst/>
                        <a:latin typeface="楷体" panose="02010609060101010101" pitchFamily="49" charset="-122"/>
                        <a:ea typeface="楷体" panose="02010609060101010101" pitchFamily="49" charset="-122"/>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事件系统</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连接机制</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事件系统体系结构风格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429237" y="766304"/>
            <a:ext cx="11496605" cy="398634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25000"/>
              </a:lnSpc>
            </a:pPr>
            <a:r>
              <a:rPr lang="zh-CN" altLang="en-US" sz="2275" dirty="0">
                <a:latin typeface="楷体" panose="02010609060101010101" pitchFamily="49" charset="-122"/>
                <a:ea typeface="楷体" panose="02010609060101010101" pitchFamily="49" charset="-122"/>
                <a:cs typeface="Times New Roman" panose="02020603050405020304" pitchFamily="18" charset="0"/>
              </a:rPr>
              <a:t>连接件：事件</a:t>
            </a:r>
            <a:r>
              <a:rPr lang="en-US" altLang="zh-CN" sz="2275" dirty="0">
                <a:latin typeface="楷体" panose="02010609060101010101" pitchFamily="49" charset="-122"/>
                <a:ea typeface="楷体" panose="02010609060101010101" pitchFamily="49" charset="-122"/>
                <a:cs typeface="Times New Roman" panose="02020603050405020304" pitchFamily="18" charset="0"/>
              </a:rPr>
              <a:t>-</a:t>
            </a:r>
            <a:r>
              <a:rPr lang="zh-CN" altLang="en-US" sz="2275" dirty="0">
                <a:latin typeface="楷体" panose="02010609060101010101" pitchFamily="49" charset="-122"/>
                <a:ea typeface="楷体" panose="02010609060101010101" pitchFamily="49" charset="-122"/>
                <a:cs typeface="Times New Roman" panose="02020603050405020304" pitchFamily="18" charset="0"/>
              </a:rPr>
              <a:t>过程（程序）绑定</a:t>
            </a:r>
            <a:endParaRPr lang="en-US" altLang="zh-CN" sz="2275" dirty="0">
              <a:latin typeface="Times New Roman" panose="02020603050405020304" pitchFamily="18" charset="0"/>
              <a:cs typeface="Times New Roman" panose="02020603050405020304" pitchFamily="18" charset="0"/>
            </a:endParaRPr>
          </a:p>
          <a:p>
            <a:pPr marL="866775" lvl="1" indent="-433705">
              <a:lnSpc>
                <a:spcPct val="125000"/>
              </a:lnSpc>
              <a:buFont typeface="Wingdings" panose="05000000000000000000" pitchFamily="2" charset="2"/>
              <a:buChar char="Ø"/>
            </a:pPr>
            <a:r>
              <a:rPr lang="en-US" altLang="zh-CN" sz="2275" dirty="0">
                <a:latin typeface="Times New Roman" panose="02020603050405020304" pitchFamily="18" charset="0"/>
                <a:ea typeface="楷体" panose="02010609060101010101" pitchFamily="49" charset="-122"/>
                <a:cs typeface="Times New Roman" panose="02020603050405020304" pitchFamily="18" charset="0"/>
              </a:rPr>
              <a:t>Procedures are registered with events </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过程</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&lt;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事件处理器</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向特定的事件进行注册</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endParaRPr>
          </a:p>
          <a:p>
            <a:pPr marL="866775" lvl="1" indent="-433705">
              <a:lnSpc>
                <a:spcPct val="125000"/>
              </a:lnSpc>
              <a:buFont typeface="Wingdings" panose="05000000000000000000" pitchFamily="2" charset="2"/>
              <a:buChar char="Ø"/>
            </a:pPr>
            <a:r>
              <a:rPr lang="en-US" altLang="zh-CN" sz="2275" dirty="0">
                <a:latin typeface="Times New Roman" panose="02020603050405020304" pitchFamily="18" charset="0"/>
                <a:ea typeface="楷体" panose="02010609060101010101" pitchFamily="49" charset="-122"/>
                <a:cs typeface="Times New Roman" panose="02020603050405020304" pitchFamily="18" charset="0"/>
              </a:rPr>
              <a:t>Components communicate by announcing events at “appropriate” times </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构件</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&lt;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事件源</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&gt;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发布事件</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endParaRPr>
          </a:p>
          <a:p>
            <a:pPr marL="866775" lvl="1" indent="-433705">
              <a:lnSpc>
                <a:spcPct val="125000"/>
              </a:lnSpc>
              <a:buFont typeface="Wingdings" panose="05000000000000000000" pitchFamily="2" charset="2"/>
              <a:buChar char="Ø"/>
            </a:pPr>
            <a:r>
              <a:rPr lang="en-US" altLang="zh-CN" sz="2275" dirty="0">
                <a:latin typeface="Times New Roman" panose="02020603050405020304" pitchFamily="18" charset="0"/>
                <a:ea typeface="楷体" panose="02010609060101010101" pitchFamily="49" charset="-122"/>
                <a:cs typeface="Times New Roman" panose="02020603050405020304" pitchFamily="18" charset="0"/>
              </a:rPr>
              <a:t>when an event is announced the associated procedures are (implicitly) invoked </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当某些事件被发布时，向其注册的过程被隐式调用</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endParaRPr>
          </a:p>
          <a:p>
            <a:pPr marL="866775" lvl="1" indent="-433705">
              <a:lnSpc>
                <a:spcPct val="125000"/>
              </a:lnSpc>
              <a:buFont typeface="Wingdings" panose="05000000000000000000" pitchFamily="2" charset="2"/>
              <a:buChar char="Ø"/>
            </a:pPr>
            <a:r>
              <a:rPr lang="en-US" altLang="zh-CN" sz="2275" dirty="0">
                <a:latin typeface="Times New Roman" panose="02020603050405020304" pitchFamily="18" charset="0"/>
                <a:ea typeface="楷体" panose="02010609060101010101" pitchFamily="49" charset="-122"/>
                <a:cs typeface="Times New Roman" panose="02020603050405020304" pitchFamily="18" charset="0"/>
              </a:rPr>
              <a:t>Order of invocation is non-deterministic </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调用的次序是不确定的</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endParaRPr>
          </a:p>
          <a:p>
            <a:pPr marL="866775" lvl="1" indent="-433705">
              <a:lnSpc>
                <a:spcPct val="125000"/>
              </a:lnSpc>
              <a:buFont typeface="Wingdings" panose="05000000000000000000" pitchFamily="2" charset="2"/>
              <a:buChar char="Ø"/>
            </a:pPr>
            <a:r>
              <a:rPr lang="en-US" altLang="zh-CN" sz="2275"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 some treatments, connectors are event-event bindings </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在某些情况下，一个事件也可能触发其他事件，形成事件链</a:t>
            </a:r>
            <a:r>
              <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75" dirty="0">
              <a:solidFill>
                <a:schemeClr val="accent4"/>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5618080" y="4248291"/>
            <a:ext cx="5735037" cy="2543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730308"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事件系统的分类</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事件系统体系结构风格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557015" y="801071"/>
            <a:ext cx="10213606" cy="592330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22148" y="119253"/>
            <a:ext cx="3481988"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事件系统体系结构风格</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360963" y="902853"/>
            <a:ext cx="11786527" cy="2720340"/>
          </a:xfrm>
          <a:prstGeom prst="rect">
            <a:avLst/>
          </a:prstGeom>
          <a:noFill/>
        </p:spPr>
        <p:txBody>
          <a:bodyPr wrap="square">
            <a:spAutoFit/>
          </a:bodyPr>
          <a:lstStyle/>
          <a:p>
            <a:pPr>
              <a:lnSpc>
                <a:spcPct val="150000"/>
              </a:lnSpc>
            </a:pPr>
            <a:r>
              <a:rPr lang="en-US" altLang="zh-CN" sz="2275" dirty="0"/>
              <a:t>1. </a:t>
            </a:r>
            <a:r>
              <a:rPr lang="zh-CN" altLang="en-US" sz="2275" dirty="0"/>
              <a:t>关于点对点事件调度机制的说法错误的是（      ）</a:t>
            </a:r>
            <a:endParaRPr lang="en-US" altLang="zh-CN" sz="2275" dirty="0"/>
          </a:p>
          <a:p>
            <a:pPr>
              <a:lnSpc>
                <a:spcPct val="150000"/>
              </a:lnSpc>
            </a:pPr>
            <a:r>
              <a:rPr lang="en-US" altLang="zh-CN" sz="2275" dirty="0"/>
              <a:t>A. </a:t>
            </a:r>
            <a:r>
              <a:rPr lang="zh-CN" altLang="en-US" sz="2275" dirty="0"/>
              <a:t>事件只能被一个事件处理器处理</a:t>
            </a:r>
            <a:endParaRPr lang="en-US" altLang="zh-CN" sz="2275" dirty="0"/>
          </a:p>
          <a:p>
            <a:pPr>
              <a:lnSpc>
                <a:spcPct val="150000"/>
              </a:lnSpc>
            </a:pPr>
            <a:r>
              <a:rPr lang="en-US" altLang="zh-CN" sz="2275" dirty="0"/>
              <a:t>B. </a:t>
            </a:r>
            <a:r>
              <a:rPr lang="zh-CN" altLang="en-US" sz="2275" dirty="0"/>
              <a:t>可基于消息队列实现</a:t>
            </a:r>
            <a:endParaRPr lang="en-US" altLang="zh-CN" sz="2275" dirty="0"/>
          </a:p>
          <a:p>
            <a:pPr>
              <a:lnSpc>
                <a:spcPct val="150000"/>
              </a:lnSpc>
            </a:pPr>
            <a:r>
              <a:rPr lang="en-US" altLang="zh-CN" sz="2275" dirty="0"/>
              <a:t>C. </a:t>
            </a:r>
            <a:r>
              <a:rPr lang="zh-CN" altLang="en-US" sz="2275" dirty="0"/>
              <a:t>事件被某个事件处理器外理之后</a:t>
            </a:r>
            <a:r>
              <a:rPr lang="en-US" altLang="zh-CN" sz="2275" dirty="0"/>
              <a:t>,</a:t>
            </a:r>
            <a:r>
              <a:rPr lang="zh-CN" altLang="en-US" sz="2275" dirty="0"/>
              <a:t>须立刻从消息队列中删除</a:t>
            </a:r>
            <a:endParaRPr lang="en-US" altLang="zh-CN" sz="2275" dirty="0"/>
          </a:p>
          <a:p>
            <a:pPr>
              <a:lnSpc>
                <a:spcPct val="150000"/>
              </a:lnSpc>
            </a:pPr>
            <a:r>
              <a:rPr lang="en-US" altLang="zh-CN" sz="2275" dirty="0"/>
              <a:t>D.</a:t>
            </a:r>
            <a:r>
              <a:rPr lang="zh-CN" altLang="en-US" sz="2275" dirty="0"/>
              <a:t>事件被某个事件处理器处理之后，不会立即删除，而是等事件过期之后从消息队列中删除</a:t>
            </a:r>
            <a:endParaRPr lang="zh-CN" altLang="en-US" sz="2275" dirty="0"/>
          </a:p>
        </p:txBody>
      </p:sp>
      <p:sp>
        <p:nvSpPr>
          <p:cNvPr id="7" name="矩形 6"/>
          <p:cNvSpPr/>
          <p:nvPr/>
        </p:nvSpPr>
        <p:spPr>
          <a:xfrm>
            <a:off x="360963" y="3042083"/>
            <a:ext cx="11585673"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文本框 10"/>
          <p:cNvSpPr txBox="1"/>
          <p:nvPr/>
        </p:nvSpPr>
        <p:spPr>
          <a:xfrm>
            <a:off x="360963" y="3556815"/>
            <a:ext cx="11786526" cy="3502049"/>
          </a:xfrm>
          <a:prstGeom prst="rect">
            <a:avLst/>
          </a:prstGeom>
          <a:noFill/>
        </p:spPr>
        <p:txBody>
          <a:bodyPr wrap="square">
            <a:spAutoFit/>
          </a:bodyPr>
          <a:lstStyle/>
          <a:p>
            <a:pPr>
              <a:lnSpc>
                <a:spcPct val="150000"/>
              </a:lnSpc>
              <a:spcBef>
                <a:spcPts val="1140"/>
              </a:spcBef>
              <a:spcAft>
                <a:spcPts val="1140"/>
              </a:spcAft>
            </a:pPr>
            <a:r>
              <a:rPr lang="en-US" altLang="zh-CN" sz="2275" dirty="0"/>
              <a:t>2. </a:t>
            </a:r>
            <a:r>
              <a:rPr lang="zh-CN" altLang="en-US" sz="2275" dirty="0"/>
              <a:t>事件系统体系结构的风格中，事件源可以产生事件。</a:t>
            </a:r>
            <a:endParaRPr lang="en-US" altLang="zh-CN" sz="2275" dirty="0"/>
          </a:p>
          <a:p>
            <a:pPr>
              <a:lnSpc>
                <a:spcPct val="150000"/>
              </a:lnSpc>
              <a:spcBef>
                <a:spcPts val="1140"/>
              </a:spcBef>
              <a:spcAft>
                <a:spcPts val="1140"/>
              </a:spcAft>
            </a:pPr>
            <a:r>
              <a:rPr lang="en-US" altLang="zh-CN" sz="2275" dirty="0"/>
              <a:t>3. </a:t>
            </a:r>
            <a:r>
              <a:rPr lang="zh-CN" altLang="en-US" sz="2275" dirty="0"/>
              <a:t>事件派遣机制中，有独立模块的派遣机制可以划分为全广播模式和选择式广播。</a:t>
            </a:r>
            <a:endParaRPr lang="en-US" altLang="zh-CN" sz="2275" dirty="0"/>
          </a:p>
          <a:p>
            <a:pPr>
              <a:lnSpc>
                <a:spcPct val="150000"/>
              </a:lnSpc>
              <a:spcBef>
                <a:spcPts val="1140"/>
              </a:spcBef>
              <a:spcAft>
                <a:spcPts val="1140"/>
              </a:spcAft>
            </a:pPr>
            <a:r>
              <a:rPr lang="en-US" altLang="zh-CN" sz="2275" dirty="0"/>
              <a:t>4. </a:t>
            </a:r>
            <a:r>
              <a:rPr lang="zh-CN" altLang="en-US" sz="2275" dirty="0"/>
              <a:t>事件处理器对事件进行处理的同时可以产生新的事件</a:t>
            </a:r>
            <a:r>
              <a:rPr lang="en-US" altLang="zh-CN" sz="2275" dirty="0"/>
              <a:t>,</a:t>
            </a:r>
            <a:r>
              <a:rPr lang="zh-CN" altLang="en-US" sz="2275" dirty="0"/>
              <a:t>即形成事件链。</a:t>
            </a:r>
            <a:endParaRPr lang="en-US" altLang="zh-CN" sz="2275" dirty="0"/>
          </a:p>
          <a:p>
            <a:pPr>
              <a:lnSpc>
                <a:spcPct val="150000"/>
              </a:lnSpc>
              <a:spcBef>
                <a:spcPts val="1140"/>
              </a:spcBef>
              <a:spcAft>
                <a:spcPts val="1140"/>
              </a:spcAft>
            </a:pPr>
            <a:r>
              <a:rPr lang="en-US" altLang="zh-CN" sz="2275" dirty="0"/>
              <a:t>5.</a:t>
            </a:r>
            <a:r>
              <a:rPr lang="zh-CN" altLang="en-US" sz="2275" dirty="0"/>
              <a:t>基于事件系统实现的外卖派送系统中</a:t>
            </a:r>
            <a:r>
              <a:rPr lang="en-US" altLang="zh-CN" sz="2275" dirty="0"/>
              <a:t>,</a:t>
            </a:r>
            <a:r>
              <a:rPr lang="zh-CN" altLang="en-US" sz="2275" dirty="0"/>
              <a:t>订单事件的事件处理机制更适合采用</a:t>
            </a:r>
            <a:r>
              <a:rPr lang="zh-CN" altLang="en-US" sz="2275" u="sng" dirty="0"/>
              <a:t>                   </a:t>
            </a:r>
            <a:r>
              <a:rPr lang="zh-CN" altLang="en-US" sz="2275" dirty="0"/>
              <a:t>模式。</a:t>
            </a:r>
            <a:endParaRPr lang="en-US" altLang="zh-CN" sz="2275" dirty="0"/>
          </a:p>
        </p:txBody>
      </p:sp>
      <p:sp>
        <p:nvSpPr>
          <p:cNvPr id="12" name="文本框 11"/>
          <p:cNvSpPr txBox="1"/>
          <p:nvPr/>
        </p:nvSpPr>
        <p:spPr>
          <a:xfrm>
            <a:off x="7598034" y="3708699"/>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175521" y="6055359"/>
            <a:ext cx="1041049"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点对点</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928267" y="4489839"/>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560785" y="5286315"/>
            <a:ext cx="802356" cy="384080"/>
          </a:xfrm>
          <a:prstGeom prst="rect">
            <a:avLst/>
          </a:prstGeom>
          <a:noFill/>
        </p:spPr>
        <p:txBody>
          <a:bodyPr wrap="square" rtlCol="0">
            <a:spAutoFit/>
          </a:bodyPr>
          <a:lstStyle/>
          <a:p>
            <a:r>
              <a:rPr lang="zh-CN" altLang="en-US" sz="1895" b="1" dirty="0">
                <a:solidFill>
                  <a:srgbClr val="FF0000"/>
                </a:solidFill>
                <a:latin typeface="微软雅黑" panose="020B0503020204020204" pitchFamily="34" charset="-122"/>
                <a:ea typeface="微软雅黑" panose="020B0503020204020204" pitchFamily="34" charset="-122"/>
              </a:rPr>
              <a:t>正确</a:t>
            </a:r>
            <a:endParaRPr lang="zh-CN" altLang="en-US" sz="1895"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5"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网格计算 </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vs </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云计算</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网格计算体系结构风格</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6"/>
          <p:cNvSpPr txBox="1">
            <a:spLocks noChangeArrowheads="1"/>
          </p:cNvSpPr>
          <p:nvPr/>
        </p:nvSpPr>
        <p:spPr>
          <a:xfrm>
            <a:off x="347697" y="834579"/>
            <a:ext cx="11496607" cy="58706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网格计算和云计算非常相关，但是并不相同，云计算和网格计算的主要区别在于它们的</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资源管理和服务模式</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75"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云计算考虑的情形是利用本地终端访问互联网并且将高计算需求的任务放到云端集群，以完成个人用户的高计算任务。云计算提供按需的、可扩展的</a:t>
            </a:r>
            <a:r>
              <a:rPr lang="en-US" altLang="zh-CN" sz="2275" b="1" dirty="0">
                <a:latin typeface="Times New Roman" panose="02020603050405020304" pitchFamily="18" charset="0"/>
                <a:ea typeface="楷体" panose="02010609060101010101" pitchFamily="49" charset="-122"/>
                <a:cs typeface="Times New Roman" panose="02020603050405020304" pitchFamily="18" charset="0"/>
              </a:rPr>
              <a:t>IT</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资源和服务，它强调资源的</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虚拟化、自动化和按需分配</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。在体系结构上，云计算通常包含一个或多个数据中心，</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提供统一的资源池</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，用户通过互联网访问这些资源。</a:t>
            </a:r>
            <a:endParaRPr lang="en-US" altLang="zh-CN" sz="2275"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20000"/>
              </a:lnSpc>
              <a:buNone/>
            </a:pPr>
            <a:endParaRPr lang="zh-CN" altLang="en-US" sz="2275"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网格计算风格设计侧重在让各种异构的平台资源可以协同工作以及用户端对可利用资源的发现。也就是，网格计算则侧重于将分散在</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不同地理位置的计算机资源集成</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起来，形成一个</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虚拟的超级计算机</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，以解决大规模的科学计算问题。它强调</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资源的共享和协作</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，但不一定需要虚拟化或按需分配。在体系结构上，网格计算通常包含</a:t>
            </a:r>
            <a:r>
              <a:rPr lang="zh-CN" altLang="en-US" sz="2275"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多个资源节点和一个或多个中央协调节点，</a:t>
            </a:r>
            <a:r>
              <a:rPr lang="zh-CN" altLang="en-US" sz="2275" b="1" dirty="0">
                <a:latin typeface="Times New Roman" panose="02020603050405020304" pitchFamily="18" charset="0"/>
                <a:ea typeface="楷体" panose="02010609060101010101" pitchFamily="49" charset="-122"/>
                <a:cs typeface="Times New Roman" panose="02020603050405020304" pitchFamily="18" charset="0"/>
              </a:rPr>
              <a:t>用于管理和调度资源。</a:t>
            </a:r>
            <a:endParaRPr lang="zh-CN" altLang="en-US" sz="2275"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endParaRPr lang="en-US" altLang="zh-CN" sz="2275"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27822" y="404831"/>
            <a:ext cx="6480364" cy="769313"/>
          </a:xfrm>
          <a:prstGeom prst="rect">
            <a:avLst/>
          </a:prstGeom>
          <a:noFill/>
        </p:spPr>
        <p:txBody>
          <a:bodyPr wrap="square" rtlCol="0">
            <a:spAutoFit/>
          </a:bodyPr>
          <a:lstStyle>
            <a:defPPr>
              <a:defRPr lang="zh-CN"/>
            </a:defPPr>
            <a:lvl1pPr algn="ctr">
              <a:defRPr sz="4400">
                <a:latin typeface="华文中宋" panose="02010600040101010101" pitchFamily="2" charset="-122"/>
                <a:ea typeface="华文中宋" panose="02010600040101010101" pitchFamily="2" charset="-122"/>
              </a:defRPr>
            </a:lvl1pPr>
          </a:lstStyle>
          <a:p>
            <a:pPr defTabSz="914400"/>
            <a:r>
              <a:rPr lang="zh-CN" altLang="en-US" sz="4400" dirty="0">
                <a:solidFill>
                  <a:prstClr val="black"/>
                </a:solidFill>
              </a:rPr>
              <a:t>分层风格</a:t>
            </a:r>
            <a:endParaRPr lang="en-US" altLang="zh-CN" sz="4400" dirty="0">
              <a:solidFill>
                <a:prstClr val="black"/>
              </a:solidFill>
            </a:endParaRPr>
          </a:p>
        </p:txBody>
      </p:sp>
      <p:sp>
        <p:nvSpPr>
          <p:cNvPr id="35" name="矩形 34"/>
          <p:cNvSpPr/>
          <p:nvPr/>
        </p:nvSpPr>
        <p:spPr>
          <a:xfrm>
            <a:off x="1989987" y="1681551"/>
            <a:ext cx="3257623" cy="584775"/>
          </a:xfrm>
          <a:prstGeom prst="rect">
            <a:avLst/>
          </a:prstGeom>
        </p:spPr>
        <p:txBody>
          <a:bodyPr wrap="none">
            <a:spAutoFit/>
          </a:bodyPr>
          <a:lstStyle/>
          <a:p>
            <a:pPr marL="457200" indent="-457200" algn="r" defTabSz="914400">
              <a:buFont typeface="Wingdings" panose="05000000000000000000" pitchFamily="2" charset="2"/>
              <a:buChar char="Ø"/>
            </a:pPr>
            <a:r>
              <a:rPr lang="en-US" altLang="zh-CN" sz="3200" b="1" dirty="0">
                <a:solidFill>
                  <a:srgbClr val="6B8E37"/>
                </a:solidFill>
                <a:latin typeface="华文中宋" panose="02010600040101010101" pitchFamily="2" charset="-122"/>
                <a:ea typeface="华文中宋" panose="02010600040101010101" pitchFamily="2" charset="-122"/>
              </a:rPr>
              <a:t>MVC</a:t>
            </a:r>
            <a:r>
              <a:rPr lang="zh-CN" altLang="en-US" sz="3200" b="1" dirty="0">
                <a:solidFill>
                  <a:srgbClr val="6B8E37"/>
                </a:solidFill>
                <a:latin typeface="华文中宋" panose="02010600040101010101" pitchFamily="2" charset="-122"/>
                <a:ea typeface="华文中宋" panose="02010600040101010101" pitchFamily="2" charset="-122"/>
              </a:rPr>
              <a:t>分层结构</a:t>
            </a:r>
            <a:endParaRPr lang="en-US" altLang="zh-CN" sz="3200" b="1" dirty="0">
              <a:solidFill>
                <a:srgbClr val="6B8E37"/>
              </a:solidFill>
              <a:latin typeface="华文中宋" panose="02010600040101010101" pitchFamily="2" charset="-122"/>
              <a:ea typeface="华文中宋" panose="02010600040101010101" pitchFamily="2" charset="-122"/>
            </a:endParaRPr>
          </a:p>
        </p:txBody>
      </p:sp>
      <p:graphicFrame>
        <p:nvGraphicFramePr>
          <p:cNvPr id="33" name="图示 32"/>
          <p:cNvGraphicFramePr/>
          <p:nvPr/>
        </p:nvGraphicFramePr>
        <p:xfrm>
          <a:off x="2063774" y="2818131"/>
          <a:ext cx="2061344" cy="25549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7" name="右箭头 36"/>
          <p:cNvSpPr/>
          <p:nvPr/>
        </p:nvSpPr>
        <p:spPr>
          <a:xfrm>
            <a:off x="4316977" y="4725073"/>
            <a:ext cx="482951" cy="3466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400"/>
            <a:endParaRPr lang="zh-CN" altLang="en-US" sz="1800" b="1">
              <a:solidFill>
                <a:prstClr val="white"/>
              </a:solidFill>
              <a:latin typeface="Calibri" panose="020F0502020204030204"/>
              <a:ea typeface="宋体" panose="02010600030101010101" pitchFamily="2" charset="-122"/>
            </a:endParaRPr>
          </a:p>
        </p:txBody>
      </p:sp>
      <p:sp>
        <p:nvSpPr>
          <p:cNvPr id="38" name="右箭头 37"/>
          <p:cNvSpPr/>
          <p:nvPr/>
        </p:nvSpPr>
        <p:spPr>
          <a:xfrm>
            <a:off x="4316977" y="3944672"/>
            <a:ext cx="482951" cy="3466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400"/>
            <a:endParaRPr lang="zh-CN" altLang="en-US" sz="1800" b="1">
              <a:solidFill>
                <a:prstClr val="white"/>
              </a:solidFill>
              <a:latin typeface="Calibri" panose="020F0502020204030204"/>
              <a:ea typeface="宋体" panose="02010600030101010101" pitchFamily="2" charset="-122"/>
            </a:endParaRPr>
          </a:p>
        </p:txBody>
      </p:sp>
      <p:sp>
        <p:nvSpPr>
          <p:cNvPr id="39" name="右箭头 38"/>
          <p:cNvSpPr/>
          <p:nvPr/>
        </p:nvSpPr>
        <p:spPr>
          <a:xfrm>
            <a:off x="4302250" y="3164759"/>
            <a:ext cx="482951" cy="3466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400"/>
            <a:endParaRPr lang="zh-CN" altLang="en-US" sz="1800" b="1">
              <a:solidFill>
                <a:prstClr val="white"/>
              </a:solidFill>
              <a:latin typeface="Calibri" panose="020F0502020204030204"/>
              <a:ea typeface="宋体" panose="02010600030101010101" pitchFamily="2" charset="-122"/>
            </a:endParaRPr>
          </a:p>
        </p:txBody>
      </p:sp>
      <p:sp>
        <p:nvSpPr>
          <p:cNvPr id="40" name="文本框 39"/>
          <p:cNvSpPr txBox="1"/>
          <p:nvPr/>
        </p:nvSpPr>
        <p:spPr>
          <a:xfrm>
            <a:off x="4943936" y="4582806"/>
            <a:ext cx="3384190" cy="646074"/>
          </a:xfrm>
          <a:prstGeom prst="rect">
            <a:avLst/>
          </a:prstGeom>
          <a:noFill/>
        </p:spPr>
        <p:txBody>
          <a:bodyPr wrap="square" rtlCol="0">
            <a:spAutoFit/>
          </a:bodyPr>
          <a:lstStyle/>
          <a:p>
            <a:pPr algn="r" defTabSz="914400"/>
            <a:r>
              <a:rPr lang="zh-CN" altLang="en-US" sz="1800" b="1" dirty="0">
                <a:solidFill>
                  <a:prstClr val="black"/>
                </a:solidFill>
                <a:latin typeface="Arial" panose="020B0604020202020204" pitchFamily="34" charset="0"/>
                <a:ea typeface="宋体" panose="02010600030101010101" pitchFamily="2" charset="-122"/>
              </a:rPr>
              <a:t>主要在服务器端，负责底层数据库的操作；</a:t>
            </a:r>
            <a:endParaRPr lang="zh-CN" altLang="en-US" sz="1800" b="1" dirty="0">
              <a:solidFill>
                <a:prstClr val="black"/>
              </a:solidFill>
              <a:latin typeface="Arial" panose="020B0604020202020204" pitchFamily="34" charset="0"/>
              <a:ea typeface="宋体" panose="02010600030101010101" pitchFamily="2" charset="-122"/>
            </a:endParaRPr>
          </a:p>
        </p:txBody>
      </p:sp>
      <p:sp>
        <p:nvSpPr>
          <p:cNvPr id="41" name="文本框 40"/>
          <p:cNvSpPr txBox="1"/>
          <p:nvPr/>
        </p:nvSpPr>
        <p:spPr>
          <a:xfrm>
            <a:off x="4943936" y="3828573"/>
            <a:ext cx="3384190" cy="646074"/>
          </a:xfrm>
          <a:prstGeom prst="rect">
            <a:avLst/>
          </a:prstGeom>
          <a:noFill/>
        </p:spPr>
        <p:txBody>
          <a:bodyPr wrap="square" rtlCol="0">
            <a:spAutoFit/>
          </a:bodyPr>
          <a:lstStyle/>
          <a:p>
            <a:pPr algn="r" defTabSz="914400"/>
            <a:r>
              <a:rPr lang="zh-CN" altLang="en-US" sz="1800" b="1" dirty="0">
                <a:solidFill>
                  <a:prstClr val="black"/>
                </a:solidFill>
                <a:latin typeface="Arial" panose="020B0604020202020204" pitchFamily="34" charset="0"/>
                <a:ea typeface="宋体" panose="02010600030101010101" pitchFamily="2" charset="-122"/>
              </a:rPr>
              <a:t>在服务器和客户端，负责数据业务的逻辑处理；</a:t>
            </a:r>
            <a:endParaRPr lang="zh-CN" altLang="en-US" sz="1800" b="1" dirty="0">
              <a:solidFill>
                <a:prstClr val="black"/>
              </a:solidFill>
              <a:latin typeface="Arial" panose="020B0604020202020204" pitchFamily="34" charset="0"/>
              <a:ea typeface="宋体" panose="02010600030101010101" pitchFamily="2" charset="-122"/>
            </a:endParaRPr>
          </a:p>
        </p:txBody>
      </p:sp>
      <p:sp>
        <p:nvSpPr>
          <p:cNvPr id="42" name="文本框 41"/>
          <p:cNvSpPr txBox="1"/>
          <p:nvPr/>
        </p:nvSpPr>
        <p:spPr>
          <a:xfrm>
            <a:off x="4930557" y="3008226"/>
            <a:ext cx="3384190" cy="646074"/>
          </a:xfrm>
          <a:prstGeom prst="rect">
            <a:avLst/>
          </a:prstGeom>
          <a:noFill/>
        </p:spPr>
        <p:txBody>
          <a:bodyPr wrap="square" rtlCol="0">
            <a:spAutoFit/>
          </a:bodyPr>
          <a:lstStyle/>
          <a:p>
            <a:pPr algn="r" defTabSz="914400"/>
            <a:r>
              <a:rPr lang="zh-CN" altLang="en-US" sz="1800" b="1" dirty="0">
                <a:solidFill>
                  <a:prstClr val="black"/>
                </a:solidFill>
                <a:latin typeface="Arial" panose="020B0604020202020204" pitchFamily="34" charset="0"/>
                <a:ea typeface="宋体" panose="02010600030101010101" pitchFamily="2" charset="-122"/>
              </a:rPr>
              <a:t>主要在手机客户端或者网页前端，负责页面的展示；</a:t>
            </a:r>
            <a:endParaRPr lang="zh-CN" altLang="en-US" sz="1800" b="1" dirty="0">
              <a:solidFill>
                <a:prstClr val="black"/>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543309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体系结构的作用总结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Content Placeholder 2"/>
          <p:cNvSpPr txBox="1"/>
          <p:nvPr/>
        </p:nvSpPr>
        <p:spPr>
          <a:xfrm>
            <a:off x="8280777" y="133622"/>
            <a:ext cx="391122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软件体系结构的作用</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文本框 23"/>
          <p:cNvSpPr txBox="1"/>
          <p:nvPr/>
        </p:nvSpPr>
        <p:spPr>
          <a:xfrm>
            <a:off x="882490" y="1030606"/>
            <a:ext cx="6290910" cy="2130520"/>
          </a:xfrm>
          <a:prstGeom prst="rect">
            <a:avLst/>
          </a:prstGeom>
          <a:noFill/>
        </p:spPr>
        <p:txBody>
          <a:bodyPr wrap="square">
            <a:spAutoFit/>
          </a:bodyPr>
          <a:lstStyle/>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有助于组织内部，或者客户和开发商间的沟通 </a:t>
            </a:r>
            <a:endParaRPr lang="en-US" altLang="zh-CN" sz="2275" dirty="0">
              <a:solidFill>
                <a:srgbClr val="FF0000"/>
              </a:solidFill>
              <a:latin typeface="TimesNewRomanPS-BoldMT"/>
            </a:endParaRPr>
          </a:p>
          <a:p>
            <a:pPr marL="325120" indent="-325120">
              <a:lnSpc>
                <a:spcPct val="150000"/>
              </a:lnSpc>
              <a:buFont typeface="Arial" panose="020B0604020202020204" pitchFamily="34" charset="0"/>
              <a:buChar char="•"/>
            </a:pPr>
            <a:r>
              <a:rPr lang="zh-CN" altLang="en-US" sz="2275" dirty="0">
                <a:solidFill>
                  <a:srgbClr val="262626"/>
                </a:solidFill>
                <a:latin typeface="MicrosoftYaHei-Bold"/>
              </a:rPr>
              <a:t>提供系统更高层次的抽象</a:t>
            </a:r>
            <a:endParaRPr lang="en-US" altLang="zh-CN" sz="2275" dirty="0">
              <a:solidFill>
                <a:srgbClr val="262626"/>
              </a:solidFill>
              <a:latin typeface="MicrosoftYaHei-Bold"/>
            </a:endParaRPr>
          </a:p>
          <a:p>
            <a:pPr marL="325120" indent="-325120">
              <a:lnSpc>
                <a:spcPct val="150000"/>
              </a:lnSpc>
              <a:buFont typeface="Arial" panose="020B0604020202020204" pitchFamily="34" charset="0"/>
              <a:buChar char="•"/>
            </a:pPr>
            <a:r>
              <a:rPr lang="zh-CN" altLang="en-US" sz="2275" dirty="0">
                <a:solidFill>
                  <a:srgbClr val="262626"/>
                </a:solidFill>
                <a:latin typeface="MicrosoftYaHei-Bold"/>
              </a:rPr>
              <a:t>成本和风险评价 </a:t>
            </a:r>
            <a:endParaRPr lang="en-US" altLang="zh-CN" sz="2275" dirty="0">
              <a:solidFill>
                <a:srgbClr val="262626"/>
              </a:solidFill>
              <a:latin typeface="MicrosoftYaHei-Bold"/>
            </a:endParaRPr>
          </a:p>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工作分配和项目规划，提高开发效率</a:t>
            </a:r>
            <a:endParaRPr lang="zh-CN" altLang="en-US" sz="2275" dirty="0">
              <a:solidFill>
                <a:srgbClr val="FF0000"/>
              </a:solidFill>
            </a:endParaRPr>
          </a:p>
        </p:txBody>
      </p:sp>
      <p:sp>
        <p:nvSpPr>
          <p:cNvPr id="25" name="文本框 24"/>
          <p:cNvSpPr txBox="1"/>
          <p:nvPr/>
        </p:nvSpPr>
        <p:spPr>
          <a:xfrm>
            <a:off x="925449" y="3161742"/>
            <a:ext cx="5735037" cy="2655663"/>
          </a:xfrm>
          <a:prstGeom prst="rect">
            <a:avLst/>
          </a:prstGeom>
          <a:noFill/>
        </p:spPr>
        <p:txBody>
          <a:bodyPr wrap="square">
            <a:spAutoFit/>
          </a:bodyPr>
          <a:lstStyle/>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满足系统需求和目标</a:t>
            </a:r>
            <a:endParaRPr lang="zh-CN" altLang="en-US" sz="2275" dirty="0">
              <a:solidFill>
                <a:srgbClr val="FF0000"/>
              </a:solidFill>
              <a:latin typeface="MicrosoftYaHei-Bold"/>
            </a:endParaRPr>
          </a:p>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规定详细设计、构建、测试的约束。</a:t>
            </a:r>
            <a:endParaRPr lang="zh-CN" altLang="en-US" sz="2275" dirty="0">
              <a:solidFill>
                <a:srgbClr val="FF0000"/>
              </a:solidFill>
              <a:latin typeface="MicrosoftYaHei-Bold"/>
            </a:endParaRPr>
          </a:p>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确保对系统的灵活划分</a:t>
            </a:r>
            <a:endParaRPr lang="zh-CN" altLang="en-US" sz="2275" dirty="0">
              <a:solidFill>
                <a:srgbClr val="FF0000"/>
              </a:solidFill>
              <a:latin typeface="MicrosoftYaHei-Bold"/>
            </a:endParaRPr>
          </a:p>
          <a:p>
            <a:pPr marL="271145" indent="-271145">
              <a:lnSpc>
                <a:spcPct val="150000"/>
              </a:lnSpc>
              <a:buFont typeface="Arial" panose="020B0604020202020204" pitchFamily="34" charset="0"/>
              <a:buChar char="•"/>
            </a:pPr>
            <a:r>
              <a:rPr lang="zh-CN" altLang="en-US" sz="2275" dirty="0">
                <a:solidFill>
                  <a:srgbClr val="FF0000"/>
                </a:solidFill>
                <a:latin typeface="MicrosoftYaHei-Bold"/>
              </a:rPr>
              <a:t>减少维护和演化的成本</a:t>
            </a:r>
            <a:r>
              <a:rPr lang="zh-CN" altLang="en-US" sz="2275" b="1" dirty="0">
                <a:solidFill>
                  <a:srgbClr val="FF0000"/>
                </a:solidFill>
                <a:latin typeface="MicrosoftYaHei-Bold"/>
              </a:rPr>
              <a:t>（高内聚，低耦合）</a:t>
            </a:r>
            <a:endParaRPr lang="zh-CN" altLang="en-US" sz="2275" b="1" dirty="0">
              <a:solidFill>
                <a:srgbClr val="FF0000"/>
              </a:solidFill>
              <a:latin typeface="MicrosoftYaHei-Bold"/>
            </a:endParaRPr>
          </a:p>
          <a:p>
            <a:pPr marL="271145" indent="-271145">
              <a:lnSpc>
                <a:spcPct val="150000"/>
              </a:lnSpc>
              <a:buFont typeface="Arial" panose="020B0604020202020204" pitchFamily="34" charset="0"/>
              <a:buChar char="•"/>
            </a:pPr>
            <a:r>
              <a:rPr lang="zh-CN" altLang="en-US" sz="2275" dirty="0">
                <a:solidFill>
                  <a:srgbClr val="262626"/>
                </a:solidFill>
                <a:latin typeface="MicrosoftYaHei-Bold"/>
              </a:rPr>
              <a:t>增加重用，与旧的、第三方软件结合</a:t>
            </a:r>
            <a:endParaRPr lang="zh-CN" altLang="en-US" sz="22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7" name="Group 3"/>
          <p:cNvGraphicFramePr>
            <a:graphicFrameLocks noGrp="1"/>
          </p:cNvGraphicFramePr>
          <p:nvPr/>
        </p:nvGraphicFramePr>
        <p:xfrm>
          <a:off x="360963" y="721083"/>
          <a:ext cx="11265251" cy="4461592"/>
        </p:xfrm>
        <a:graphic>
          <a:graphicData uri="http://schemas.openxmlformats.org/drawingml/2006/table">
            <a:tbl>
              <a:tblPr>
                <a:tableStyleId>{5DA37D80-6434-44D0-A028-1B22A696006F}</a:tableStyleId>
              </a:tblPr>
              <a:tblGrid>
                <a:gridCol w="1535306"/>
                <a:gridCol w="3118144"/>
                <a:gridCol w="2514481"/>
                <a:gridCol w="2048660"/>
                <a:gridCol w="2048660"/>
              </a:tblGrid>
              <a:tr h="433493">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solidFill>
                            <a:srgbClr val="FF0000"/>
                          </a:solidFill>
                          <a:effectLst/>
                        </a:rPr>
                        <a:t>构建模式</a:t>
                      </a:r>
                      <a:endParaRPr kumimoji="0" lang="zh-CN" altLang="en-US" sz="2300" b="1" i="0" u="none" strike="noStrike" cap="none" normalizeH="0" baseline="0" dirty="0">
                        <a:ln>
                          <a:noFill/>
                        </a:ln>
                        <a:solidFill>
                          <a:srgbClr val="FF0000"/>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solidFill>
                            <a:srgbClr val="FF0000"/>
                          </a:solidFill>
                          <a:effectLst/>
                        </a:rPr>
                        <a:t>主要特点</a:t>
                      </a:r>
                      <a:endParaRPr kumimoji="0" lang="zh-CN" altLang="en-US" sz="2300" b="1" i="0" u="none" strike="noStrike" cap="none" normalizeH="0" baseline="0" dirty="0">
                        <a:ln>
                          <a:noFill/>
                        </a:ln>
                        <a:solidFill>
                          <a:srgbClr val="FF0000"/>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solidFill>
                            <a:srgbClr val="FF0000"/>
                          </a:solidFill>
                          <a:effectLst/>
                        </a:rPr>
                        <a:t>主要优点</a:t>
                      </a:r>
                      <a:endParaRPr kumimoji="0" lang="zh-CN" altLang="en-US" sz="2300" b="1" i="0" u="none" strike="noStrike" cap="none" normalizeH="0" baseline="0" dirty="0">
                        <a:ln>
                          <a:noFill/>
                        </a:ln>
                        <a:solidFill>
                          <a:srgbClr val="FF0000"/>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主要缺点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solidFill>
                            <a:srgbClr val="FF0000"/>
                          </a:solidFill>
                          <a:effectLst/>
                        </a:rPr>
                        <a:t>适合领域</a:t>
                      </a:r>
                      <a:endParaRPr kumimoji="0" lang="zh-CN" altLang="en-US" sz="2300" b="1" i="0" u="none" strike="noStrike" cap="none" normalizeH="0" baseline="0" dirty="0">
                        <a:ln>
                          <a:noFill/>
                        </a:ln>
                        <a:solidFill>
                          <a:srgbClr val="FF0000"/>
                        </a:solidFill>
                        <a:effectLst/>
                        <a:latin typeface="黑体" pitchFamily="2" charset="-122"/>
                        <a:ea typeface="黑体" pitchFamily="2" charset="-122"/>
                      </a:endParaRPr>
                    </a:p>
                  </a:txBody>
                  <a:tcPr marL="86699" marR="86699" marT="43349" marB="43349" anchor="ctr" horzOverflow="overflow"/>
                </a:tc>
              </a:tr>
              <a:tr h="1242681">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管道</a:t>
                      </a:r>
                      <a:r>
                        <a:rPr kumimoji="0" lang="en-US" altLang="zh-CN" sz="1900" u="none" strike="noStrike" cap="none" normalizeH="0" baseline="0" dirty="0">
                          <a:ln>
                            <a:noFill/>
                          </a:ln>
                          <a:effectLst/>
                        </a:rPr>
                        <a:t>-</a:t>
                      </a:r>
                      <a:r>
                        <a:rPr kumimoji="0" lang="zh-CN" altLang="en-US" sz="1900" u="none" strike="noStrike" cap="none" normalizeH="0" baseline="0" dirty="0">
                          <a:ln>
                            <a:noFill/>
                          </a:ln>
                          <a:effectLst/>
                        </a:rPr>
                        <a:t>过滤器风格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过滤器相对独立</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功能模块复用；强可维护性和可扩展性；具有并发性；模块独立性高</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不适于交互性强的应用；对于存在关系的数据流必须进行协调</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rPr>
                        <a:t>系统可划分清晰的模块；模块相对独立；有清晰的模块接口</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r>
              <a:tr h="1242681">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面向对象风格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操作和数据绑定，实现问题空间和软件系统空间结构的一致性</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高度模块性；实现封装；代码共享；灵活；易维护；可扩充性好</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增加了对象之间的依赖关系</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多种领域</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1531676">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事件驱动风格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系统由若干子系统构成且成为一个整体；系统有统一的目标；子系统有主从之分；每一子系统有自己的事件收集和处理机制</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rPr>
                        <a:t>适合描写系统组；容易实现并发处理和多任务；可扩展性好；具有类层次结构；简化代码；</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削弱了对系统计算的控制能力；各个对象的逻辑关系复杂</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rPr>
                        <a:t>一个系统对外部的表现可以从它对事件的处理表征出来</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7" name="Group 3"/>
          <p:cNvGraphicFramePr>
            <a:graphicFrameLocks noGrp="1"/>
          </p:cNvGraphicFramePr>
          <p:nvPr/>
        </p:nvGraphicFramePr>
        <p:xfrm>
          <a:off x="292688" y="902853"/>
          <a:ext cx="11265251" cy="4837850"/>
        </p:xfrm>
        <a:graphic>
          <a:graphicData uri="http://schemas.openxmlformats.org/drawingml/2006/table">
            <a:tbl>
              <a:tblPr>
                <a:tableStyleId>{5DA37D80-6434-44D0-A028-1B22A696006F}</a:tableStyleId>
              </a:tblPr>
              <a:tblGrid>
                <a:gridCol w="1433759"/>
                <a:gridCol w="3219691"/>
                <a:gridCol w="2514481"/>
                <a:gridCol w="2048660"/>
                <a:gridCol w="2048660"/>
              </a:tblGrid>
              <a:tr h="433493">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构建模式</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主要特点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主要优点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主要缺点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适合领域</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953685">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分层风格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各个层次的组件形成不同功能级别的虚拟机；多层相互协同工作，而且实现透明</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支持系统设计过程中的逐级抽象；可扩展性好；支持软件复用</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不同层次之间耦合度高的系统很难实现</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适合功能层次的抽象和相互之间低耦合的系统</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953685">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数据共享风格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采用两个常用构件中央数据单元和一些相对独立的组件集合</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latin typeface="黑体" pitchFamily="2" charset="-122"/>
                          <a:ea typeface="黑体" pitchFamily="2" charset="-122"/>
                        </a:rPr>
                        <a:t>中央数据单元实现了数据的集中，以数据为中心</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适合于特定领域</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适合于专家系统等人工智能领域问题的求解</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953685">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解释器风格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系统核心是虚拟机</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可以用多种操作来解释一个句子，模拟非原生功能。</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latin typeface="黑体" pitchFamily="2" charset="-122"/>
                          <a:ea typeface="黑体" pitchFamily="2" charset="-122"/>
                        </a:rPr>
                        <a:t>适合于特定领域</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适合于模式匹配系统和语言编译器</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1531676">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反馈控制环风格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通过不断地测量被控对象，认识和掌控被控对象；将控制理论引入体系结构构建</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latin typeface="黑体" pitchFamily="2" charset="-122"/>
                          <a:ea typeface="黑体" pitchFamily="2" charset="-122"/>
                        </a:rPr>
                        <a:t>将控制理论引入到计算机软件体系结构中</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a:ln>
                            <a:noFill/>
                          </a:ln>
                          <a:effectLst/>
                          <a:latin typeface="黑体" pitchFamily="2" charset="-122"/>
                          <a:ea typeface="黑体" pitchFamily="2" charset="-122"/>
                        </a:rPr>
                        <a:t>适合于特定领域</a:t>
                      </a:r>
                      <a:endParaRPr kumimoji="0" lang="zh-CN" altLang="en-US" sz="1900" b="1" i="0" u="none" strike="noStrike" cap="none" normalizeH="0" baseline="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该系统中一定存在有目标的作用、信息处理、闭环和开环控制过程</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Content Placeholder 2"/>
          <p:cNvSpPr txBox="1"/>
          <p:nvPr/>
        </p:nvSpPr>
        <p:spPr>
          <a:xfrm>
            <a:off x="8690423" y="133622"/>
            <a:ext cx="350157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小结</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7" name="Group 3"/>
          <p:cNvGraphicFramePr>
            <a:graphicFrameLocks noGrp="1"/>
          </p:cNvGraphicFramePr>
          <p:nvPr/>
        </p:nvGraphicFramePr>
        <p:xfrm>
          <a:off x="360963" y="971127"/>
          <a:ext cx="11265251" cy="5243574"/>
        </p:xfrm>
        <a:graphic>
          <a:graphicData uri="http://schemas.openxmlformats.org/drawingml/2006/table">
            <a:tbl>
              <a:tblPr>
                <a:tableStyleId>{5DA37D80-6434-44D0-A028-1B22A696006F}</a:tableStyleId>
              </a:tblPr>
              <a:tblGrid>
                <a:gridCol w="1433759"/>
                <a:gridCol w="3219691"/>
                <a:gridCol w="2514481"/>
                <a:gridCol w="2048660"/>
                <a:gridCol w="2048660"/>
              </a:tblGrid>
              <a:tr h="433493">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构建模式</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主要特点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主要优点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主要缺点</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300" b="1" u="none" strike="noStrike" cap="none" normalizeH="0" baseline="0" dirty="0">
                          <a:ln>
                            <a:noFill/>
                          </a:ln>
                          <a:effectLst/>
                        </a:rPr>
                        <a:t>适合领域</a:t>
                      </a:r>
                      <a:endParaRPr kumimoji="0" lang="zh-CN" altLang="en-US" sz="23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1531676">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云体系结构风格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algn="ctr"/>
                      <a:r>
                        <a:rPr lang="zh-CN" altLang="en-US" sz="1900" dirty="0"/>
                        <a:t>利用非本地或远程服务器（集群）的分布式计算机为互联网用户提供服务。用户可以将资源按需切换到需要的应用上。</a:t>
                      </a:r>
                      <a:endParaRPr lang="zh-CN" altLang="en-US" sz="1900" dirty="0"/>
                    </a:p>
                  </a:txBody>
                  <a:tcPr marL="86699" marR="86699" marT="43349" marB="43349" anchor="ctr" horzOverflow="overflow"/>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900" b="0" u="none" strike="noStrike" cap="none" normalizeH="0" baseline="0" dirty="0">
                          <a:ln>
                            <a:noFill/>
                          </a:ln>
                          <a:effectLst/>
                          <a:latin typeface="黑体" pitchFamily="2" charset="-122"/>
                          <a:ea typeface="黑体" pitchFamily="2" charset="-122"/>
                        </a:rPr>
                        <a:t>- </a:t>
                      </a:r>
                      <a:r>
                        <a:rPr kumimoji="0" lang="zh-CN" altLang="en-US" sz="1900" b="0" u="none" strike="noStrike" cap="none" normalizeH="0" baseline="0" dirty="0">
                          <a:ln>
                            <a:noFill/>
                          </a:ln>
                          <a:effectLst/>
                          <a:latin typeface="黑体" pitchFamily="2" charset="-122"/>
                          <a:ea typeface="黑体" pitchFamily="2" charset="-122"/>
                        </a:rPr>
                        <a:t>提供可靠安全数据存储</a:t>
                      </a:r>
                      <a:endParaRPr kumimoji="0" lang="en-US" altLang="zh-CN" sz="1900" b="0" u="none" strike="noStrike" cap="none" normalizeH="0" baseline="0" dirty="0">
                        <a:ln>
                          <a:noFill/>
                        </a:ln>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900" b="0" u="none" strike="noStrike" cap="none" normalizeH="0" baseline="0" dirty="0">
                          <a:ln>
                            <a:noFill/>
                          </a:ln>
                          <a:effectLst/>
                          <a:latin typeface="黑体" pitchFamily="2" charset="-122"/>
                          <a:ea typeface="黑体" pitchFamily="2" charset="-122"/>
                        </a:rPr>
                        <a:t>- </a:t>
                      </a:r>
                      <a:r>
                        <a:rPr kumimoji="0" lang="zh-CN" altLang="en-US" sz="1900" b="0" u="none" strike="noStrike" cap="none" normalizeH="0" baseline="0" dirty="0">
                          <a:ln>
                            <a:noFill/>
                          </a:ln>
                          <a:effectLst/>
                          <a:latin typeface="黑体" pitchFamily="2" charset="-122"/>
                          <a:ea typeface="黑体" pitchFamily="2" charset="-122"/>
                        </a:rPr>
                        <a:t>端设备性能要求低 </a:t>
                      </a:r>
                      <a:endParaRPr kumimoji="0" lang="en-US" altLang="zh-CN" sz="1900" b="0" u="none" strike="noStrike" cap="none" normalizeH="0" baseline="0" dirty="0">
                        <a:ln>
                          <a:noFill/>
                        </a:ln>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en-US" altLang="zh-CN" sz="1900" b="0" u="none" strike="noStrike" cap="none" normalizeH="0" baseline="0" dirty="0">
                          <a:ln>
                            <a:noFill/>
                          </a:ln>
                          <a:effectLst/>
                          <a:latin typeface="黑体" pitchFamily="2" charset="-122"/>
                          <a:ea typeface="黑体" pitchFamily="2" charset="-122"/>
                        </a:rPr>
                        <a:t>- </a:t>
                      </a:r>
                      <a:r>
                        <a:rPr kumimoji="0" lang="zh-CN" altLang="en-US" sz="1900" b="0" u="none" strike="noStrike" cap="none" normalizeH="0" baseline="0" dirty="0">
                          <a:ln>
                            <a:noFill/>
                          </a:ln>
                          <a:effectLst/>
                          <a:latin typeface="黑体" pitchFamily="2" charset="-122"/>
                          <a:ea typeface="黑体" pitchFamily="2" charset="-122"/>
                        </a:rPr>
                        <a:t>设备间轻松数据共享</a:t>
                      </a:r>
                      <a:endParaRPr kumimoji="0" lang="zh-CN" altLang="en-US" sz="1900" b="0" u="none" strike="noStrike" cap="none" normalizeH="0" baseline="0" dirty="0">
                        <a:ln>
                          <a:noFill/>
                        </a:ln>
                        <a:effectLst/>
                        <a:latin typeface="黑体" pitchFamily="2" charset="-122"/>
                        <a:ea typeface="黑体" pitchFamily="2" charset="-122"/>
                      </a:endParaRPr>
                    </a:p>
                  </a:txBody>
                  <a:tcPr marL="86699" marR="86699" marT="43349" marB="43349" anchor="ctr" horzOverflow="overflow"/>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pPr>
                      <a:r>
                        <a:rPr kumimoji="0" lang="en-US" altLang="zh-CN" sz="1900" u="none" strike="noStrike" cap="none" normalizeH="0" baseline="0" dirty="0">
                          <a:ln>
                            <a:noFill/>
                          </a:ln>
                          <a:effectLst/>
                          <a:latin typeface="黑体" pitchFamily="2" charset="-122"/>
                          <a:ea typeface="黑体" pitchFamily="2" charset="-122"/>
                        </a:rPr>
                        <a:t>- </a:t>
                      </a:r>
                      <a:r>
                        <a:rPr kumimoji="0" lang="zh-CN" altLang="en-US" sz="1900" u="none" strike="noStrike" cap="none" normalizeH="0" baseline="0" dirty="0">
                          <a:ln>
                            <a:noFill/>
                          </a:ln>
                          <a:effectLst/>
                          <a:latin typeface="黑体" pitchFamily="2" charset="-122"/>
                          <a:ea typeface="黑体" pitchFamily="2" charset="-122"/>
                        </a:rPr>
                        <a:t>数据安全问题</a:t>
                      </a:r>
                      <a:endParaRPr kumimoji="0" lang="en-US" altLang="zh-CN" sz="1900" u="none" strike="noStrike" cap="none" normalizeH="0" baseline="0" dirty="0">
                        <a:ln>
                          <a:noFill/>
                        </a:ln>
                        <a:effectLst/>
                        <a:latin typeface="黑体" pitchFamily="2" charset="-122"/>
                        <a:ea typeface="黑体" pitchFamily="2" charset="-122"/>
                      </a:endParaRPr>
                    </a:p>
                    <a:p>
                      <a:pPr marL="0" marR="0" lvl="0" indent="0" algn="l" defTabSz="914400" rtl="0" eaLnBrk="0" fontAlgn="base" latinLnBrk="0" hangingPunct="0">
                        <a:lnSpc>
                          <a:spcPct val="100000"/>
                        </a:lnSpc>
                        <a:spcBef>
                          <a:spcPct val="0"/>
                        </a:spcBef>
                        <a:spcAft>
                          <a:spcPct val="0"/>
                        </a:spcAft>
                        <a:buClr>
                          <a:schemeClr val="hlink"/>
                        </a:buClr>
                        <a:buSzTx/>
                        <a:buFontTx/>
                        <a:buNone/>
                      </a:pPr>
                      <a:r>
                        <a:rPr kumimoji="0" lang="en-US" altLang="zh-CN" sz="1900" u="none" strike="noStrike" cap="none" normalizeH="0" baseline="0" dirty="0">
                          <a:ln>
                            <a:noFill/>
                          </a:ln>
                          <a:effectLst/>
                          <a:latin typeface="黑体" pitchFamily="2" charset="-122"/>
                          <a:ea typeface="黑体" pitchFamily="2" charset="-122"/>
                        </a:rPr>
                        <a:t>- </a:t>
                      </a:r>
                      <a:r>
                        <a:rPr kumimoji="0" lang="zh-CN" altLang="en-US" sz="1900" u="none" strike="noStrike" cap="none" normalizeH="0" baseline="0" dirty="0">
                          <a:ln>
                            <a:noFill/>
                          </a:ln>
                          <a:effectLst/>
                          <a:latin typeface="黑体" pitchFamily="2" charset="-122"/>
                          <a:ea typeface="黑体" pitchFamily="2" charset="-122"/>
                        </a:rPr>
                        <a:t>网络通信质量问题</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b="0" i="0" u="none" strike="noStrike" cap="none" normalizeH="0" baseline="0" dirty="0">
                          <a:ln>
                            <a:noFill/>
                          </a:ln>
                          <a:solidFill>
                            <a:schemeClr val="tx1"/>
                          </a:solidFill>
                          <a:effectLst/>
                          <a:latin typeface="黑体" pitchFamily="2" charset="-122"/>
                          <a:ea typeface="黑体" pitchFamily="2" charset="-122"/>
                        </a:rPr>
                        <a:t>端设备不足以支持应用所需的算力场景，需要随时获取，移动端</a:t>
                      </a:r>
                      <a:endParaRPr kumimoji="0" lang="zh-CN" altLang="en-US" sz="1900" b="0"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r h="3265650">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u="none" strike="noStrike" cap="none" normalizeH="0" baseline="0" dirty="0">
                          <a:ln>
                            <a:noFill/>
                          </a:ln>
                          <a:effectLst/>
                          <a:latin typeface="黑体" pitchFamily="2" charset="-122"/>
                          <a:ea typeface="黑体" pitchFamily="2" charset="-122"/>
                        </a:rPr>
                        <a:t>网格计算体系结构风格</a:t>
                      </a:r>
                      <a:endParaRPr kumimoji="0" lang="zh-CN" altLang="en-US" sz="1900" b="1"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c>
                  <a:txBody>
                    <a:bodyPr/>
                    <a:lstStyle/>
                    <a:p>
                      <a:pPr algn="ctr"/>
                      <a:r>
                        <a:rPr lang="zh-CN" altLang="zh-CN" sz="1900" dirty="0"/>
                        <a:t>利用各种分布在不同地点的资源来完成一个庞大到无法被一个机器实现的任务。</a:t>
                      </a:r>
                      <a:endParaRPr lang="en-US" altLang="zh-CN" sz="1900" dirty="0"/>
                    </a:p>
                    <a:p>
                      <a:pPr algn="ctr"/>
                      <a:r>
                        <a:rPr lang="zh-CN" altLang="en-US" sz="1900" dirty="0"/>
                        <a:t>其中</a:t>
                      </a:r>
                      <a:r>
                        <a:rPr lang="zh-CN" altLang="zh-CN" sz="1900" dirty="0"/>
                        <a:t>资源可以是任何被任务需要的资源</a:t>
                      </a:r>
                      <a:r>
                        <a:rPr lang="zh-CN" altLang="en-US" sz="1900" dirty="0"/>
                        <a:t>，包括计算资源，存储资源和各类传感器等</a:t>
                      </a:r>
                      <a:endParaRPr lang="zh-CN" altLang="en-US" sz="1900" dirty="0"/>
                    </a:p>
                  </a:txBody>
                  <a:tcPr marL="86699" marR="86699" marT="43349" marB="43349" anchor="ctr" horzOverflow="overflow"/>
                </a:tc>
                <a:tc>
                  <a:txBody>
                    <a:bodyPr/>
                    <a:lstStyle/>
                    <a:p>
                      <a:pPr marL="0" indent="0" algn="l">
                        <a:buFontTx/>
                        <a:buNone/>
                      </a:pPr>
                      <a:r>
                        <a:rPr lang="en-US" altLang="zh-CN" sz="1900" dirty="0">
                          <a:solidFill>
                            <a:schemeClr val="tx1"/>
                          </a:solidFill>
                        </a:rPr>
                        <a:t>- </a:t>
                      </a:r>
                      <a:r>
                        <a:rPr lang="zh-CN" altLang="en-US" sz="1900" dirty="0">
                          <a:solidFill>
                            <a:schemeClr val="tx1"/>
                          </a:solidFill>
                        </a:rPr>
                        <a:t>让应用程序具有分布式的计算能力。</a:t>
                      </a:r>
                      <a:endParaRPr lang="en-US" altLang="zh-CN" sz="1900" dirty="0">
                        <a:solidFill>
                          <a:schemeClr val="tx1"/>
                        </a:solidFill>
                      </a:endParaRPr>
                    </a:p>
                    <a:p>
                      <a:pPr marL="0" indent="0" algn="l">
                        <a:buFontTx/>
                        <a:buNone/>
                      </a:pPr>
                      <a:r>
                        <a:rPr lang="en-US" altLang="zh-CN" sz="1900" dirty="0">
                          <a:solidFill>
                            <a:schemeClr val="tx1"/>
                          </a:solidFill>
                        </a:rPr>
                        <a:t>- </a:t>
                      </a:r>
                      <a:r>
                        <a:rPr lang="zh-CN" altLang="en-US" sz="1900" dirty="0">
                          <a:solidFill>
                            <a:schemeClr val="tx1"/>
                          </a:solidFill>
                        </a:rPr>
                        <a:t>让应用程序可以获得更快的执行速度。</a:t>
                      </a:r>
                      <a:endParaRPr lang="en-US" altLang="zh-CN" sz="1900" dirty="0">
                        <a:solidFill>
                          <a:schemeClr val="tx1"/>
                        </a:solidFill>
                      </a:endParaRPr>
                    </a:p>
                    <a:p>
                      <a:pPr algn="l"/>
                      <a:r>
                        <a:rPr lang="en-US" altLang="zh-CN" sz="1900" dirty="0">
                          <a:solidFill>
                            <a:schemeClr val="tx1"/>
                          </a:solidFill>
                        </a:rPr>
                        <a:t>- </a:t>
                      </a:r>
                      <a:r>
                        <a:rPr lang="zh-CN" altLang="en-US" sz="1900" dirty="0">
                          <a:solidFill>
                            <a:schemeClr val="tx1"/>
                          </a:solidFill>
                        </a:rPr>
                        <a:t>因为虚拟组织技术，应用具有很高的安全性能，和鲁棒性</a:t>
                      </a:r>
                      <a:endParaRPr lang="en-US" altLang="zh-CN" sz="1900" dirty="0">
                        <a:solidFill>
                          <a:schemeClr val="tx1"/>
                        </a:solidFill>
                      </a:endParaRPr>
                    </a:p>
                    <a:p>
                      <a:pPr algn="l"/>
                      <a:r>
                        <a:rPr lang="en-US" altLang="zh-CN" sz="1900" dirty="0">
                          <a:solidFill>
                            <a:schemeClr val="tx1"/>
                          </a:solidFill>
                        </a:rPr>
                        <a:t>- </a:t>
                      </a:r>
                      <a:r>
                        <a:rPr lang="zh-CN" altLang="en-US" sz="1900" dirty="0">
                          <a:solidFill>
                            <a:schemeClr val="tx1"/>
                          </a:solidFill>
                        </a:rPr>
                        <a:t>跨组织性使得资源更加便宜，成本比较小，</a:t>
                      </a:r>
                      <a:endParaRPr lang="en-US" altLang="zh-CN" sz="1900" dirty="0">
                        <a:solidFill>
                          <a:schemeClr val="tx1"/>
                        </a:solidFill>
                      </a:endParaRPr>
                    </a:p>
                  </a:txBody>
                  <a:tcPr marL="86699" marR="86699" marT="43349" marB="43349" anchor="ctr" horzOverflow="overflow"/>
                </a:tc>
                <a:tc>
                  <a:txBody>
                    <a:bodyPr/>
                    <a:lstStyle/>
                    <a:p>
                      <a:pPr algn="l"/>
                      <a:r>
                        <a:rPr lang="en-US" altLang="zh-CN" sz="1900" dirty="0">
                          <a:solidFill>
                            <a:schemeClr val="tx1"/>
                          </a:solidFill>
                        </a:rPr>
                        <a:t>- </a:t>
                      </a:r>
                      <a:r>
                        <a:rPr lang="zh-CN" altLang="en-US" sz="1900" dirty="0">
                          <a:solidFill>
                            <a:schemeClr val="tx1"/>
                          </a:solidFill>
                        </a:rPr>
                        <a:t>此架构风格不适用于小程序和计算需求不大的程序</a:t>
                      </a:r>
                      <a:endParaRPr lang="en-US" altLang="zh-CN" sz="1900" dirty="0">
                        <a:solidFill>
                          <a:schemeClr val="tx1"/>
                        </a:solidFill>
                      </a:endParaRPr>
                    </a:p>
                    <a:p>
                      <a:pPr algn="l"/>
                      <a:r>
                        <a:rPr lang="en-US" altLang="zh-CN" sz="1900" dirty="0">
                          <a:solidFill>
                            <a:schemeClr val="tx1"/>
                          </a:solidFill>
                        </a:rPr>
                        <a:t>- </a:t>
                      </a:r>
                      <a:r>
                        <a:rPr lang="zh-CN" altLang="en-US" sz="1900" dirty="0">
                          <a:solidFill>
                            <a:schemeClr val="tx1"/>
                          </a:solidFill>
                        </a:rPr>
                        <a:t>运行速度仍然取决于网络中空闲的计算资源，并不是非常稳定。</a:t>
                      </a:r>
                      <a:endParaRPr lang="en-US" altLang="zh-CN" sz="1900" dirty="0">
                        <a:solidFill>
                          <a:schemeClr val="tx1"/>
                        </a:solidFill>
                      </a:endParaRPr>
                    </a:p>
                    <a:p>
                      <a:pPr algn="l"/>
                      <a:r>
                        <a:rPr lang="en-US" altLang="zh-CN" sz="1900" dirty="0">
                          <a:solidFill>
                            <a:schemeClr val="tx1"/>
                          </a:solidFill>
                        </a:rPr>
                        <a:t>- </a:t>
                      </a:r>
                      <a:r>
                        <a:rPr lang="zh-CN" altLang="en-US" sz="1900" dirty="0">
                          <a:solidFill>
                            <a:schemeClr val="tx1"/>
                          </a:solidFill>
                        </a:rPr>
                        <a:t>网格计算程序应用程序设计比较复杂。</a:t>
                      </a:r>
                      <a:endParaRPr lang="en-US" altLang="zh-CN" sz="1900" dirty="0">
                        <a:solidFill>
                          <a:schemeClr val="tx1"/>
                        </a:solidFill>
                      </a:endParaRPr>
                    </a:p>
                  </a:txBody>
                  <a:tcPr marL="86699" marR="86699" marT="43349" marB="43349" anchor="ctr" horzOverflow="overflow"/>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1900" b="0" i="0" u="none" strike="noStrike" cap="none" normalizeH="0" baseline="0" dirty="0">
                          <a:ln>
                            <a:noFill/>
                          </a:ln>
                          <a:solidFill>
                            <a:schemeClr val="tx1"/>
                          </a:solidFill>
                          <a:effectLst/>
                          <a:latin typeface="黑体" pitchFamily="2" charset="-122"/>
                          <a:ea typeface="黑体" pitchFamily="2" charset="-122"/>
                        </a:rPr>
                        <a:t>适用于大算力任务，常见于非常大的项目或是一些数学验证，而且对实时性不能又太高的要求。</a:t>
                      </a:r>
                      <a:endParaRPr kumimoji="0" lang="zh-CN" altLang="en-US" sz="1900" b="0" i="0" u="none" strike="noStrike" cap="none" normalizeH="0" baseline="0" dirty="0">
                        <a:ln>
                          <a:noFill/>
                        </a:ln>
                        <a:solidFill>
                          <a:schemeClr val="tx1"/>
                        </a:solidFill>
                        <a:effectLst/>
                        <a:latin typeface="黑体" pitchFamily="2" charset="-122"/>
                        <a:ea typeface="黑体" pitchFamily="2" charset="-122"/>
                      </a:endParaRPr>
                    </a:p>
                  </a:txBody>
                  <a:tcPr marL="86699" marR="86699" marT="43349" marB="43349" anchor="ctr" horzOverflow="overflow"/>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软件体系结构描述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软件体系结构描述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p:cNvSpPr txBox="1"/>
          <p:nvPr/>
        </p:nvSpPr>
        <p:spPr>
          <a:xfrm>
            <a:off x="705847" y="1039401"/>
            <a:ext cx="7851539" cy="500906"/>
          </a:xfrm>
          <a:prstGeom prst="rect">
            <a:avLst/>
          </a:prstGeom>
          <a:noFill/>
        </p:spPr>
        <p:txBody>
          <a:bodyPr wrap="square">
            <a:spAutoFit/>
          </a:bodyPr>
          <a:lstStyle/>
          <a:p>
            <a:r>
              <a:rPr lang="zh-CN" altLang="en-US" sz="2655" b="1" dirty="0">
                <a:solidFill>
                  <a:srgbClr val="FF0000"/>
                </a:solidFill>
                <a:latin typeface="微软雅黑" panose="020B0503020204020204" pitchFamily="34" charset="-122"/>
                <a:ea typeface="微软雅黑" panose="020B0503020204020204" pitchFamily="34" charset="-122"/>
              </a:rPr>
              <a:t>建立描述文档的基本原则</a:t>
            </a:r>
            <a:endParaRPr lang="zh-CN" altLang="en-US" sz="2655" b="1"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47289" y="1769382"/>
            <a:ext cx="11060828" cy="4902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基于视图的体系结构建模规范</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0" y="834578"/>
            <a:ext cx="12192000" cy="5088897"/>
          </a:xfrm>
          <a:prstGeom prst="rect">
            <a:avLst/>
          </a:prstGeom>
        </p:spPr>
      </p:pic>
      <p:pic>
        <p:nvPicPr>
          <p:cNvPr id="3" name="图片 2"/>
          <p:cNvPicPr>
            <a:picLocks noChangeAspect="1"/>
          </p:cNvPicPr>
          <p:nvPr/>
        </p:nvPicPr>
        <p:blipFill>
          <a:blip r:embed="rId4"/>
          <a:stretch>
            <a:fillRect/>
          </a:stretch>
        </p:blipFill>
        <p:spPr>
          <a:xfrm>
            <a:off x="7857718" y="2321470"/>
            <a:ext cx="4073810" cy="3618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软件体系结构建模</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-UML</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p:cNvSpPr txBox="1"/>
          <p:nvPr/>
        </p:nvSpPr>
        <p:spPr>
          <a:xfrm>
            <a:off x="975431" y="971127"/>
            <a:ext cx="5325392" cy="500906"/>
          </a:xfrm>
          <a:prstGeom prst="rect">
            <a:avLst/>
          </a:prstGeom>
          <a:noFill/>
        </p:spPr>
        <p:txBody>
          <a:bodyPr wrap="square">
            <a:spAutoFit/>
          </a:bodyPr>
          <a:lstStyle/>
          <a:p>
            <a:r>
              <a:rPr lang="en-US" altLang="zh-CN" sz="2655" b="1" dirty="0">
                <a:solidFill>
                  <a:srgbClr val="0070C0"/>
                </a:solidFill>
                <a:latin typeface="+mj-ea"/>
                <a:ea typeface="+mj-ea"/>
              </a:rPr>
              <a:t>4+1</a:t>
            </a:r>
            <a:r>
              <a:rPr lang="zh-CN" altLang="en-US" sz="2655" b="1" dirty="0">
                <a:solidFill>
                  <a:srgbClr val="0070C0"/>
                </a:solidFill>
                <a:latin typeface="+mj-ea"/>
                <a:ea typeface="+mj-ea"/>
              </a:rPr>
              <a:t>视图</a:t>
            </a:r>
            <a:endParaRPr lang="zh-CN" altLang="en-US" sz="2655" b="1" dirty="0">
              <a:solidFill>
                <a:srgbClr val="0070C0"/>
              </a:solidFill>
              <a:latin typeface="+mj-ea"/>
              <a:ea typeface="+mj-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96" y="1517321"/>
            <a:ext cx="11508009" cy="5257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软件体系结构建模</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-UML</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p:cNvSpPr txBox="1"/>
          <p:nvPr/>
        </p:nvSpPr>
        <p:spPr>
          <a:xfrm>
            <a:off x="975431" y="971127"/>
            <a:ext cx="5325392" cy="500906"/>
          </a:xfrm>
          <a:prstGeom prst="rect">
            <a:avLst/>
          </a:prstGeom>
          <a:noFill/>
        </p:spPr>
        <p:txBody>
          <a:bodyPr wrap="square">
            <a:spAutoFit/>
          </a:bodyPr>
          <a:lstStyle/>
          <a:p>
            <a:r>
              <a:rPr lang="en-US" altLang="zh-CN" sz="2655" b="1" dirty="0">
                <a:solidFill>
                  <a:srgbClr val="0070C0"/>
                </a:solidFill>
                <a:latin typeface="+mj-ea"/>
                <a:ea typeface="+mj-ea"/>
              </a:rPr>
              <a:t>4+1</a:t>
            </a:r>
            <a:r>
              <a:rPr lang="zh-CN" altLang="en-US" sz="2655" b="1" dirty="0">
                <a:solidFill>
                  <a:srgbClr val="0070C0"/>
                </a:solidFill>
                <a:latin typeface="+mj-ea"/>
                <a:ea typeface="+mj-ea"/>
              </a:rPr>
              <a:t>视图</a:t>
            </a:r>
            <a:endParaRPr lang="zh-CN" altLang="en-US" sz="2655" b="1" dirty="0">
              <a:solidFill>
                <a:srgbClr val="0070C0"/>
              </a:solidFill>
              <a:latin typeface="+mj-ea"/>
              <a:ea typeface="+mj-ea"/>
            </a:endParaRPr>
          </a:p>
        </p:txBody>
      </p:sp>
      <p:pic>
        <p:nvPicPr>
          <p:cNvPr id="3" name="图片 2"/>
          <p:cNvPicPr>
            <a:picLocks noChangeAspect="1"/>
          </p:cNvPicPr>
          <p:nvPr/>
        </p:nvPicPr>
        <p:blipFill>
          <a:blip r:embed="rId3"/>
          <a:stretch>
            <a:fillRect/>
          </a:stretch>
        </p:blipFill>
        <p:spPr>
          <a:xfrm>
            <a:off x="441408" y="1491863"/>
            <a:ext cx="11309185" cy="47986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软件体系结构建模</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-UML</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p:cNvSpPr txBox="1"/>
          <p:nvPr/>
        </p:nvSpPr>
        <p:spPr>
          <a:xfrm>
            <a:off x="975431" y="971127"/>
            <a:ext cx="5325392" cy="500906"/>
          </a:xfrm>
          <a:prstGeom prst="rect">
            <a:avLst/>
          </a:prstGeom>
          <a:noFill/>
        </p:spPr>
        <p:txBody>
          <a:bodyPr wrap="square">
            <a:spAutoFit/>
          </a:bodyPr>
          <a:lstStyle/>
          <a:p>
            <a:r>
              <a:rPr lang="en-US" altLang="zh-CN" sz="2655" b="1" dirty="0">
                <a:solidFill>
                  <a:srgbClr val="0070C0"/>
                </a:solidFill>
                <a:latin typeface="+mj-ea"/>
                <a:ea typeface="+mj-ea"/>
              </a:rPr>
              <a:t>4+1</a:t>
            </a:r>
            <a:r>
              <a:rPr lang="zh-CN" altLang="en-US" sz="2655" b="1" dirty="0">
                <a:solidFill>
                  <a:srgbClr val="0070C0"/>
                </a:solidFill>
                <a:latin typeface="+mj-ea"/>
                <a:ea typeface="+mj-ea"/>
              </a:rPr>
              <a:t>视图</a:t>
            </a:r>
            <a:endParaRPr lang="zh-CN" altLang="en-US" sz="2655" b="1" dirty="0">
              <a:solidFill>
                <a:srgbClr val="0070C0"/>
              </a:solidFill>
              <a:latin typeface="+mj-ea"/>
              <a:ea typeface="+mj-ea"/>
            </a:endParaRPr>
          </a:p>
        </p:txBody>
      </p:sp>
      <p:pic>
        <p:nvPicPr>
          <p:cNvPr id="4" name="图片 3"/>
          <p:cNvPicPr>
            <a:picLocks noChangeAspect="1"/>
          </p:cNvPicPr>
          <p:nvPr/>
        </p:nvPicPr>
        <p:blipFill>
          <a:blip r:embed="rId3"/>
          <a:stretch>
            <a:fillRect/>
          </a:stretch>
        </p:blipFill>
        <p:spPr>
          <a:xfrm>
            <a:off x="4886094" y="1342158"/>
            <a:ext cx="6894595" cy="5112458"/>
          </a:xfrm>
          <a:prstGeom prst="rect">
            <a:avLst/>
          </a:prstGeom>
        </p:spPr>
      </p:pic>
      <p:grpSp>
        <p:nvGrpSpPr>
          <p:cNvPr id="12" name="组合 11"/>
          <p:cNvGrpSpPr/>
          <p:nvPr/>
        </p:nvGrpSpPr>
        <p:grpSpPr>
          <a:xfrm>
            <a:off x="156140" y="2065189"/>
            <a:ext cx="4721267" cy="3817544"/>
            <a:chOff x="164679" y="2177931"/>
            <a:chExt cx="4979461" cy="4026316"/>
          </a:xfrm>
        </p:grpSpPr>
        <p:pic>
          <p:nvPicPr>
            <p:cNvPr id="6" name="图片 5"/>
            <p:cNvPicPr>
              <a:picLocks noChangeAspect="1"/>
            </p:cNvPicPr>
            <p:nvPr/>
          </p:nvPicPr>
          <p:blipFill>
            <a:blip r:embed="rId4"/>
            <a:stretch>
              <a:fillRect/>
            </a:stretch>
          </p:blipFill>
          <p:spPr>
            <a:xfrm>
              <a:off x="164679" y="2177931"/>
              <a:ext cx="4979461" cy="4026316"/>
            </a:xfrm>
            <a:prstGeom prst="rect">
              <a:avLst/>
            </a:prstGeom>
          </p:spPr>
        </p:pic>
        <p:sp>
          <p:nvSpPr>
            <p:cNvPr id="11" name="矩形 10"/>
            <p:cNvSpPr/>
            <p:nvPr/>
          </p:nvSpPr>
          <p:spPr>
            <a:xfrm>
              <a:off x="2756967" y="2608213"/>
              <a:ext cx="2304256" cy="129614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2756967" y="4214525"/>
              <a:ext cx="2304256" cy="129614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软件体系结构建模</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-UML</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组合 4"/>
          <p:cNvGrpSpPr/>
          <p:nvPr/>
        </p:nvGrpSpPr>
        <p:grpSpPr>
          <a:xfrm>
            <a:off x="78070" y="709129"/>
            <a:ext cx="12035860" cy="6045921"/>
            <a:chOff x="82339" y="747711"/>
            <a:chExt cx="12694071" cy="6376557"/>
          </a:xfrm>
        </p:grpSpPr>
        <p:grpSp>
          <p:nvGrpSpPr>
            <p:cNvPr id="7" name="组合 6"/>
            <p:cNvGrpSpPr/>
            <p:nvPr/>
          </p:nvGrpSpPr>
          <p:grpSpPr>
            <a:xfrm>
              <a:off x="82339" y="747711"/>
              <a:ext cx="12694071" cy="6376557"/>
              <a:chOff x="82339" y="747711"/>
              <a:chExt cx="12694071" cy="6376557"/>
            </a:xfrm>
          </p:grpSpPr>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aturation sat="400000"/>
                        </a14:imgEffect>
                      </a14:imgLayer>
                    </a14:imgProps>
                  </a:ext>
                </a:extLst>
              </a:blip>
              <a:stretch>
                <a:fillRect/>
              </a:stretch>
            </p:blipFill>
            <p:spPr>
              <a:xfrm>
                <a:off x="82339" y="747711"/>
                <a:ext cx="12694071" cy="6376557"/>
              </a:xfrm>
              <a:prstGeom prst="rect">
                <a:avLst/>
              </a:prstGeom>
            </p:spPr>
          </p:pic>
          <p:pic>
            <p:nvPicPr>
              <p:cNvPr id="13" name="图片 12"/>
              <p:cNvPicPr>
                <a:picLocks noChangeAspect="1"/>
              </p:cNvPicPr>
              <p:nvPr/>
            </p:nvPicPr>
            <p:blipFill>
              <a:blip r:embed="rId5"/>
              <a:stretch>
                <a:fillRect/>
              </a:stretch>
            </p:blipFill>
            <p:spPr>
              <a:xfrm>
                <a:off x="164679" y="2630894"/>
                <a:ext cx="5414620" cy="4461024"/>
              </a:xfrm>
              <a:prstGeom prst="rect">
                <a:avLst/>
              </a:prstGeom>
            </p:spPr>
          </p:pic>
        </p:grpSp>
        <p:pic>
          <p:nvPicPr>
            <p:cNvPr id="4" name="图片 3"/>
            <p:cNvPicPr>
              <a:picLocks noChangeAspect="1"/>
            </p:cNvPicPr>
            <p:nvPr/>
          </p:nvPicPr>
          <p:blipFill>
            <a:blip r:embed="rId6"/>
            <a:stretch>
              <a:fillRect/>
            </a:stretch>
          </p:blipFill>
          <p:spPr>
            <a:xfrm>
              <a:off x="6717407" y="6324352"/>
              <a:ext cx="923724" cy="388317"/>
            </a:xfrm>
            <a:prstGeom prst="rect">
              <a:avLst/>
            </a:prstGeom>
          </p:spPr>
        </p:pic>
      </p:grpSp>
      <p:sp>
        <p:nvSpPr>
          <p:cNvPr id="2" name="椭圆 1"/>
          <p:cNvSpPr/>
          <p:nvPr/>
        </p:nvSpPr>
        <p:spPr>
          <a:xfrm>
            <a:off x="5003612" y="4794485"/>
            <a:ext cx="7032248" cy="1775131"/>
          </a:xfrm>
          <a:prstGeom prst="ellipse">
            <a:avLst/>
          </a:prstGeom>
          <a:noFill/>
          <a:ln>
            <a:solidFill>
              <a:srgbClr val="EF4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4754278"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a:t>
            </a:r>
            <a:r>
              <a:rPr lang="en-US" altLang="zh-CN" sz="2275" dirty="0"/>
              <a:t>4+1”</a:t>
            </a:r>
            <a:r>
              <a:rPr lang="zh-CN" altLang="en-US" sz="2275" dirty="0"/>
              <a:t>视图中的“</a:t>
            </a:r>
            <a:r>
              <a:rPr lang="en-US" altLang="zh-CN" sz="2275" dirty="0"/>
              <a:t>1”</a:t>
            </a:r>
            <a:r>
              <a:rPr lang="zh-CN" altLang="en-US" sz="2275" dirty="0"/>
              <a:t>是指（       ）</a:t>
            </a:r>
            <a:endParaRPr lang="en-US" altLang="zh-CN" sz="2275" dirty="0"/>
          </a:p>
          <a:p>
            <a:pPr marL="433705" indent="-433705">
              <a:lnSpc>
                <a:spcPct val="150000"/>
              </a:lnSpc>
              <a:buAutoNum type="alphaUcPeriod"/>
            </a:pPr>
            <a:r>
              <a:rPr lang="zh-CN" altLang="en-US" sz="2275" dirty="0"/>
              <a:t>逻辑视图</a:t>
            </a:r>
            <a:endParaRPr lang="en-US" altLang="zh-CN" sz="2275" dirty="0"/>
          </a:p>
          <a:p>
            <a:pPr marL="433705" indent="-433705">
              <a:lnSpc>
                <a:spcPct val="150000"/>
              </a:lnSpc>
              <a:buAutoNum type="alphaUcPeriod"/>
            </a:pPr>
            <a:r>
              <a:rPr lang="zh-CN" altLang="en-US" sz="2275" dirty="0"/>
              <a:t>用例视图</a:t>
            </a:r>
            <a:endParaRPr lang="en-US" altLang="zh-CN" sz="2275" dirty="0"/>
          </a:p>
          <a:p>
            <a:pPr marL="433705" indent="-433705">
              <a:lnSpc>
                <a:spcPct val="150000"/>
              </a:lnSpc>
              <a:buAutoNum type="alphaUcPeriod"/>
            </a:pPr>
            <a:r>
              <a:rPr lang="zh-CN" altLang="en-US" sz="2275" dirty="0"/>
              <a:t>过程视图</a:t>
            </a:r>
            <a:endParaRPr lang="en-US" altLang="zh-CN" sz="2275" dirty="0"/>
          </a:p>
          <a:p>
            <a:pPr marL="433705" indent="-433705">
              <a:lnSpc>
                <a:spcPct val="150000"/>
              </a:lnSpc>
              <a:buAutoNum type="alphaUcPeriod"/>
            </a:pPr>
            <a:r>
              <a:rPr lang="zh-CN" altLang="en-US" sz="2275" dirty="0"/>
              <a:t>开发视图</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哪种图定义了系统功能需求，并不描述功能的具体实现（       ）</a:t>
            </a:r>
            <a:endParaRPr lang="en-US" altLang="zh-CN" sz="2275" dirty="0"/>
          </a:p>
          <a:p>
            <a:pPr marL="433705" indent="-433705">
              <a:lnSpc>
                <a:spcPct val="150000"/>
              </a:lnSpc>
              <a:buAutoNum type="alphaUcPeriod"/>
            </a:pPr>
            <a:r>
              <a:rPr lang="zh-CN" altLang="en-US" sz="2275" dirty="0"/>
              <a:t>类图</a:t>
            </a:r>
            <a:endParaRPr lang="en-US" altLang="zh-CN" sz="2275" dirty="0"/>
          </a:p>
          <a:p>
            <a:pPr marL="433705" indent="-433705">
              <a:lnSpc>
                <a:spcPct val="150000"/>
              </a:lnSpc>
              <a:buAutoNum type="alphaUcPeriod"/>
            </a:pPr>
            <a:r>
              <a:rPr lang="zh-CN" altLang="en-US" sz="2275" dirty="0"/>
              <a:t>用例图</a:t>
            </a:r>
            <a:endParaRPr lang="en-US" altLang="zh-CN" sz="2275" dirty="0"/>
          </a:p>
          <a:p>
            <a:pPr marL="433705" indent="-433705">
              <a:lnSpc>
                <a:spcPct val="150000"/>
              </a:lnSpc>
              <a:buAutoNum type="alphaUcPeriod"/>
            </a:pPr>
            <a:r>
              <a:rPr lang="zh-CN" altLang="en-US" sz="2275" dirty="0"/>
              <a:t>组件图</a:t>
            </a:r>
            <a:endParaRPr lang="en-US" altLang="zh-CN" sz="2275" dirty="0"/>
          </a:p>
          <a:p>
            <a:pPr marL="433705" indent="-433705">
              <a:lnSpc>
                <a:spcPct val="150000"/>
              </a:lnSpc>
              <a:buAutoNum type="alphaUcPeriod"/>
            </a:pPr>
            <a:r>
              <a:rPr lang="zh-CN" altLang="en-US" sz="2275" dirty="0"/>
              <a:t>部署图</a:t>
            </a:r>
            <a:endParaRPr lang="zh-CN" altLang="en-US" sz="2275" dirty="0"/>
          </a:p>
        </p:txBody>
      </p:sp>
      <p:sp>
        <p:nvSpPr>
          <p:cNvPr id="7" name="矩形 6"/>
          <p:cNvSpPr/>
          <p:nvPr/>
        </p:nvSpPr>
        <p:spPr>
          <a:xfrm>
            <a:off x="527296" y="202670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553625" y="5093191"/>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86354" y="671577"/>
            <a:ext cx="6232548" cy="3180807"/>
          </a:xfrm>
          <a:prstGeom prst="rect">
            <a:avLst/>
          </a:prstGeom>
          <a:noFill/>
          <a:ln>
            <a:solidFill>
              <a:schemeClr val="accent2"/>
            </a:solidFill>
          </a:ln>
        </p:spPr>
        <p:txBody>
          <a:bodyPr wrap="square">
            <a:spAutoFit/>
          </a:bodyPr>
          <a:lstStyle/>
          <a:p>
            <a:pPr>
              <a:lnSpc>
                <a:spcPct val="150000"/>
              </a:lnSpc>
            </a:pPr>
            <a:r>
              <a:rPr lang="en-US" altLang="zh-CN" sz="2275" dirty="0"/>
              <a:t>3. </a:t>
            </a:r>
            <a:r>
              <a:rPr lang="zh-CN" altLang="en-US" sz="2275" dirty="0"/>
              <a:t>采用“</a:t>
            </a:r>
            <a:r>
              <a:rPr lang="en-US" altLang="zh-CN" sz="2275" dirty="0"/>
              <a:t>4+1”</a:t>
            </a:r>
            <a:r>
              <a:rPr lang="zh-CN" altLang="en-US" sz="2275" dirty="0"/>
              <a:t>视图模型来描述软件系统的体系结构。在该型中，系统工程师侧重于 </a:t>
            </a:r>
            <a:r>
              <a:rPr lang="en-US" altLang="zh-CN" sz="2275" dirty="0"/>
              <a:t>(         )</a:t>
            </a:r>
            <a:endParaRPr lang="en-US" altLang="zh-CN" sz="2275" dirty="0"/>
          </a:p>
          <a:p>
            <a:pPr marL="433705" indent="-433705">
              <a:lnSpc>
                <a:spcPct val="150000"/>
              </a:lnSpc>
              <a:buAutoNum type="alphaUcPeriod"/>
            </a:pPr>
            <a:r>
              <a:rPr lang="zh-CN" altLang="en-US" sz="2275" dirty="0"/>
              <a:t>进程视图</a:t>
            </a:r>
            <a:endParaRPr lang="en-US" altLang="zh-CN" sz="2275" dirty="0"/>
          </a:p>
          <a:p>
            <a:pPr marL="433705" indent="-433705">
              <a:lnSpc>
                <a:spcPct val="150000"/>
              </a:lnSpc>
              <a:buAutoNum type="alphaUcPeriod"/>
            </a:pPr>
            <a:r>
              <a:rPr lang="zh-CN" altLang="en-US" sz="2275" dirty="0"/>
              <a:t>逻辑视图</a:t>
            </a:r>
            <a:endParaRPr lang="en-US" altLang="zh-CN" sz="2275" dirty="0"/>
          </a:p>
          <a:p>
            <a:pPr marL="433705" indent="-433705">
              <a:lnSpc>
                <a:spcPct val="150000"/>
              </a:lnSpc>
              <a:buAutoNum type="alphaUcPeriod"/>
            </a:pPr>
            <a:r>
              <a:rPr lang="zh-CN" altLang="en-US" sz="2275" dirty="0"/>
              <a:t>实现视图</a:t>
            </a:r>
            <a:endParaRPr lang="en-US" altLang="zh-CN" sz="2275" dirty="0"/>
          </a:p>
          <a:p>
            <a:pPr marL="433705" indent="-433705">
              <a:lnSpc>
                <a:spcPct val="150000"/>
              </a:lnSpc>
              <a:buAutoNum type="alphaUcPeriod"/>
            </a:pPr>
            <a:r>
              <a:rPr lang="zh-CN" altLang="en-US" sz="2275" dirty="0"/>
              <a:t>部署视图</a:t>
            </a:r>
            <a:endParaRPr lang="zh-CN" altLang="en-US" sz="2275" dirty="0"/>
          </a:p>
        </p:txBody>
      </p:sp>
      <p:sp>
        <p:nvSpPr>
          <p:cNvPr id="13" name="矩形 12"/>
          <p:cNvSpPr/>
          <p:nvPr/>
        </p:nvSpPr>
        <p:spPr>
          <a:xfrm>
            <a:off x="5573659" y="3341815"/>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543309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软件体系结构定义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1174"/>
          <p:cNvSpPr/>
          <p:nvPr/>
        </p:nvSpPr>
        <p:spPr>
          <a:xfrm>
            <a:off x="305793" y="917930"/>
            <a:ext cx="11016148" cy="2033151"/>
          </a:xfrm>
          <a:prstGeom prst="roundRect">
            <a:avLst>
              <a:gd name="adj" fmla="val 20534"/>
            </a:avLst>
          </a:prstGeom>
          <a:noFill/>
          <a:ln w="34925" cap="flat">
            <a:solidFill>
              <a:srgbClr val="B3170C"/>
            </a:solidFill>
            <a:prstDash val="solid"/>
            <a:miter lim="0"/>
          </a:ln>
        </p:spPr>
        <p:txBody>
          <a:bodyPr vert="horz" wrap="square" lIns="0" tIns="0" rIns="0" bIns="0"/>
          <a:lstStyle/>
          <a:p>
            <a:pPr algn="l" rtl="0" eaLnBrk="0">
              <a:lnSpc>
                <a:spcPct val="109000"/>
              </a:lnSpc>
            </a:pPr>
            <a:endParaRPr sz="950" dirty="0">
              <a:latin typeface="Arial" panose="020B0604020202020204"/>
              <a:ea typeface="Arial" panose="020B0604020202020204"/>
              <a:cs typeface="Arial" panose="020B0604020202020204"/>
            </a:endParaRPr>
          </a:p>
          <a:p>
            <a:pPr marL="612775" defTabSz="866775" eaLnBrk="0">
              <a:lnSpc>
                <a:spcPct val="94000"/>
              </a:lnSpc>
              <a:spcBef>
                <a:spcPts val="690"/>
              </a:spcBef>
              <a:defRPr/>
            </a:pP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275" b="1" kern="0" spc="-38" dirty="0">
                <a:solidFill>
                  <a:srgbClr val="202020">
                    <a:alpha val="100000"/>
                  </a:srgbClr>
                </a:solidFill>
                <a:latin typeface="Times New Roman" panose="02020603050405020304"/>
                <a:ea typeface="Times New Roman" panose="02020603050405020304"/>
                <a:cs typeface="Times New Roman" panose="02020603050405020304"/>
              </a:rPr>
              <a:t>D </a:t>
            </a:r>
            <a:r>
              <a:rPr lang="en-US" altLang="zh-CN" sz="2275" b="1" kern="0" spc="-38" dirty="0" err="1">
                <a:solidFill>
                  <a:srgbClr val="202020">
                    <a:alpha val="100000"/>
                  </a:srgbClr>
                </a:solidFill>
                <a:latin typeface="Times New Roman" panose="02020603050405020304"/>
                <a:ea typeface="Times New Roman" panose="02020603050405020304"/>
                <a:cs typeface="Times New Roman" panose="02020603050405020304"/>
              </a:rPr>
              <a:t>Garlan</a:t>
            </a:r>
            <a:r>
              <a:rPr lang="en-US" altLang="zh-CN" sz="2275" b="1" kern="0" spc="-38" dirty="0">
                <a:solidFill>
                  <a:srgbClr val="202020">
                    <a:alpha val="100000"/>
                  </a:srgbClr>
                </a:solidFill>
                <a:latin typeface="Times New Roman" panose="02020603050405020304"/>
                <a:ea typeface="Times New Roman" panose="02020603050405020304"/>
                <a:cs typeface="Times New Roman" panose="02020603050405020304"/>
              </a:rPr>
              <a:t>, M Shaw</a:t>
            </a: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的定义，我们可将软件体系结构的定义理解为：</a:t>
            </a:r>
            <a:endParaRPr lang="zh-CN" altLang="en-US" sz="227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defTabSz="866775" eaLnBrk="0">
              <a:lnSpc>
                <a:spcPct val="122000"/>
              </a:lnSpc>
              <a:defRPr/>
            </a:pPr>
            <a:endParaRPr lang="zh-CN" altLang="en-US" sz="950" dirty="0">
              <a:solidFill>
                <a:srgbClr val="000000"/>
              </a:solidFill>
              <a:latin typeface="Arial" panose="020B0604020202020204"/>
              <a:ea typeface="Arial" panose="020B0604020202020204"/>
              <a:cs typeface="Arial" panose="020B0604020202020204"/>
            </a:endParaRPr>
          </a:p>
          <a:p>
            <a:pPr marL="2759075" defTabSz="866775" eaLnBrk="0">
              <a:lnSpc>
                <a:spcPct val="97000"/>
              </a:lnSpc>
              <a:spcBef>
                <a:spcPts val="695"/>
              </a:spcBef>
              <a:defRPr/>
            </a:pP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软件体系结构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组件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连接件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约束</a:t>
            </a:r>
            <a:endParaRPr lang="zh-CN" altLang="en-US" sz="227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defTabSz="866775" eaLnBrk="0">
              <a:lnSpc>
                <a:spcPct val="101000"/>
              </a:lnSpc>
              <a:defRPr/>
            </a:pPr>
            <a:endParaRPr lang="zh-CN" altLang="en-US" sz="1420" dirty="0">
              <a:solidFill>
                <a:srgbClr val="000000"/>
              </a:solidFill>
              <a:latin typeface="Arial" panose="020B0604020202020204"/>
              <a:ea typeface="Arial" panose="020B0604020202020204"/>
              <a:cs typeface="Arial" panose="020B0604020202020204"/>
            </a:endParaRPr>
          </a:p>
          <a:p>
            <a:pPr defTabSz="866775" eaLnBrk="0">
              <a:lnSpc>
                <a:spcPct val="11000"/>
              </a:lnSpc>
              <a:defRPr/>
            </a:pPr>
            <a:endParaRPr lang="zh-CN" altLang="en-US" sz="100" dirty="0">
              <a:solidFill>
                <a:srgbClr val="000000"/>
              </a:solidFill>
              <a:latin typeface="Arial" panose="020B0604020202020204"/>
              <a:ea typeface="Arial" panose="020B0604020202020204"/>
              <a:cs typeface="Arial" panose="020B0604020202020204"/>
            </a:endParaRPr>
          </a:p>
          <a:p>
            <a:pPr marL="1039495" defTabSz="866775" eaLnBrk="0">
              <a:lnSpc>
                <a:spcPct val="77000"/>
              </a:lnSpc>
              <a:defRPr/>
            </a:pPr>
            <a:r>
              <a:rPr lang="en-US" altLang="zh-CN" sz="2275" b="1" kern="0" dirty="0">
                <a:solidFill>
                  <a:srgbClr val="0070C0">
                    <a:alpha val="100000"/>
                  </a:srgbClr>
                </a:solidFill>
                <a:latin typeface="Times New Roman" panose="02020603050405020304"/>
                <a:ea typeface="Times New Roman" panose="02020603050405020304"/>
                <a:cs typeface="Times New Roman" panose="02020603050405020304"/>
              </a:rPr>
              <a:t>Software Architecture =   Components + Co</a:t>
            </a:r>
            <a:r>
              <a:rPr lang="en-US" altLang="zh-CN" sz="2275" b="1" kern="0" spc="-9" dirty="0">
                <a:solidFill>
                  <a:srgbClr val="0070C0">
                    <a:alpha val="100000"/>
                  </a:srgbClr>
                </a:solidFill>
                <a:latin typeface="Times New Roman" panose="02020603050405020304"/>
                <a:ea typeface="Times New Roman" panose="02020603050405020304"/>
                <a:cs typeface="Times New Roman" panose="02020603050405020304"/>
              </a:rPr>
              <a:t>nnectors + Constrains</a:t>
            </a:r>
            <a:endParaRPr lang="en-US" altLang="zh-CN" sz="2275" dirty="0">
              <a:solidFill>
                <a:srgbClr val="000000"/>
              </a:solidFill>
              <a:latin typeface="Times New Roman" panose="02020603050405020304"/>
              <a:ea typeface="Times New Roman" panose="02020603050405020304"/>
              <a:cs typeface="Times New Roman" panose="02020603050405020304"/>
            </a:endParaRPr>
          </a:p>
        </p:txBody>
      </p:sp>
      <p:graphicFrame>
        <p:nvGraphicFramePr>
          <p:cNvPr id="18" name="table 1186"/>
          <p:cNvGraphicFramePr>
            <a:graphicFrameLocks noGrp="1"/>
          </p:cNvGraphicFramePr>
          <p:nvPr/>
        </p:nvGraphicFramePr>
        <p:xfrm>
          <a:off x="662902" y="3307724"/>
          <a:ext cx="10561631" cy="2739708"/>
        </p:xfrm>
        <a:graphic>
          <a:graphicData uri="http://schemas.openxmlformats.org/drawingml/2006/table">
            <a:tbl>
              <a:tblPr/>
              <a:tblGrid>
                <a:gridCol w="10561631"/>
              </a:tblGrid>
              <a:tr h="2412507">
                <a:tc>
                  <a:txBody>
                    <a:bodyPr/>
                    <a:lstStyle/>
                    <a:p>
                      <a:pPr algn="l" rtl="0" eaLnBrk="0">
                        <a:lnSpc>
                          <a:spcPct val="123000"/>
                        </a:lnSpc>
                      </a:pPr>
                      <a:endParaRPr sz="1000" dirty="0">
                        <a:latin typeface="Arial" panose="020B0604020202020204"/>
                        <a:ea typeface="Arial" panose="020B0604020202020204"/>
                        <a:cs typeface="Arial" panose="020B0604020202020204"/>
                      </a:endParaRPr>
                    </a:p>
                    <a:p>
                      <a:pPr marL="117475" algn="l" rtl="0" eaLnBrk="0">
                        <a:lnSpc>
                          <a:spcPts val="2310"/>
                        </a:lnSpc>
                        <a:spcBef>
                          <a:spcPts val="5"/>
                        </a:spcBef>
                        <a:tabLst>
                          <a:tab pos="296545" algn="l"/>
                        </a:tabLst>
                      </a:pPr>
                      <a:r>
                        <a:rPr sz="1900" kern="0" spc="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组件：</a:t>
                      </a:r>
                      <a:r>
                        <a:rPr sz="1900" b="1" kern="0" spc="-26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具有某种功能的可重用的</a:t>
                      </a:r>
                      <a:r>
                        <a:rPr sz="1900" kern="0" spc="9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软件模块单元</a:t>
                      </a: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，表示了系统中主要的</a:t>
                      </a:r>
                      <a:r>
                        <a:rPr sz="1900" kern="0" spc="9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计算单</a:t>
                      </a:r>
                      <a:r>
                        <a:rPr sz="1900" kern="0" spc="8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元</a:t>
                      </a:r>
                      <a:r>
                        <a:rPr sz="1900" kern="0" spc="8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和</a:t>
                      </a:r>
                      <a:r>
                        <a:rPr sz="1900" kern="0" spc="8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数据存储</a:t>
                      </a:r>
                      <a:r>
                        <a:rPr sz="1900" kern="0" spc="8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endParaRPr sz="1900" dirty="0">
                        <a:latin typeface="微软雅黑" panose="020B0503020204020204" pitchFamily="34" charset="-122"/>
                        <a:ea typeface="微软雅黑" panose="020B0503020204020204" pitchFamily="34" charset="-122"/>
                        <a:cs typeface="微软雅黑" panose="020B0503020204020204" pitchFamily="34" charset="-122"/>
                      </a:endParaRPr>
                    </a:p>
                    <a:p>
                      <a:pPr marL="117475" algn="l" rtl="0" eaLnBrk="0">
                        <a:lnSpc>
                          <a:spcPct val="93000"/>
                        </a:lnSpc>
                        <a:spcBef>
                          <a:spcPts val="1765"/>
                        </a:spcBef>
                        <a:tabLst>
                          <a:tab pos="296545" algn="l"/>
                        </a:tabLst>
                      </a:pPr>
                      <a:r>
                        <a:rPr sz="1900" kern="0" spc="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1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7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连接件：</a:t>
                      </a:r>
                      <a:r>
                        <a:rPr sz="1900" b="1" kern="0" spc="-18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kern="0" spc="7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表示了</a:t>
                      </a:r>
                      <a:r>
                        <a:rPr sz="1900" kern="0" spc="7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组件之间的交互</a:t>
                      </a:r>
                      <a:r>
                        <a:rPr sz="1900" kern="0" spc="7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，简单的连接件有：管道（</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pipe</a:t>
                      </a:r>
                      <a:r>
                        <a:rPr sz="1900" kern="0" spc="6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、过程调用</a:t>
                      </a:r>
                      <a:endParaRPr sz="1900" dirty="0">
                        <a:latin typeface="微软雅黑" panose="020B0503020204020204" pitchFamily="34" charset="-122"/>
                        <a:ea typeface="微软雅黑" panose="020B0503020204020204" pitchFamily="34" charset="-122"/>
                        <a:cs typeface="微软雅黑" panose="020B0503020204020204" pitchFamily="34" charset="-122"/>
                      </a:endParaRPr>
                    </a:p>
                    <a:p>
                      <a:pPr marL="604520" algn="l" rtl="0" eaLnBrk="0">
                        <a:lnSpc>
                          <a:spcPct val="127000"/>
                        </a:lnSpc>
                        <a:spcBef>
                          <a:spcPts val="1485"/>
                        </a:spcBef>
                      </a:pP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procedure</a:t>
                      </a: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call</a:t>
                      </a: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）、事件广播（</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event</a:t>
                      </a:r>
                      <a:r>
                        <a:rPr sz="1900" kern="0" spc="23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broadcast</a:t>
                      </a:r>
                      <a:r>
                        <a:rPr sz="1900" kern="0" spc="9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）等。复杂的连接件有：客户－</a:t>
                      </a:r>
                      <a:r>
                        <a:rPr sz="1900" kern="0" spc="8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服务器</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kern="0" spc="3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client</a:t>
                      </a:r>
                      <a:r>
                        <a:rPr sz="1900" kern="0" spc="3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server</a:t>
                      </a:r>
                      <a:r>
                        <a:rPr sz="1900" kern="0" spc="3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）通信协议， 数据库和应用之间</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SQL</a:t>
                      </a:r>
                      <a:r>
                        <a:rPr sz="1900" kern="0" spc="3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连接等。</a:t>
                      </a:r>
                      <a:endParaRPr sz="1900" dirty="0">
                        <a:latin typeface="微软雅黑" panose="020B0503020204020204" pitchFamily="34" charset="-122"/>
                        <a:ea typeface="微软雅黑" panose="020B0503020204020204" pitchFamily="34" charset="-122"/>
                        <a:cs typeface="微软雅黑" panose="020B0503020204020204" pitchFamily="34" charset="-122"/>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8000"/>
                        </a:lnSpc>
                      </a:pPr>
                      <a:endParaRPr sz="500" dirty="0">
                        <a:latin typeface="Arial" panose="020B0604020202020204"/>
                        <a:ea typeface="Arial" panose="020B0604020202020204"/>
                        <a:cs typeface="Arial" panose="020B0604020202020204"/>
                      </a:endParaRPr>
                    </a:p>
                    <a:p>
                      <a:pPr marL="117475" algn="l" rtl="0" eaLnBrk="0">
                        <a:lnSpc>
                          <a:spcPct val="99000"/>
                        </a:lnSpc>
                        <a:spcBef>
                          <a:spcPts val="5"/>
                        </a:spcBef>
                        <a:tabLst>
                          <a:tab pos="296545" algn="l"/>
                        </a:tabLst>
                      </a:pPr>
                      <a:r>
                        <a:rPr sz="1900" kern="0" spc="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b="1" kern="0" spc="5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约束：</a:t>
                      </a:r>
                      <a:r>
                        <a:rPr sz="1900" b="1" kern="0" spc="-26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1900" kern="0" spc="5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表示了组件和连接件的</a:t>
                      </a:r>
                      <a:r>
                        <a:rPr sz="1900" kern="0" spc="5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拓扑逻辑</a:t>
                      </a:r>
                      <a:r>
                        <a:rPr sz="1900" kern="0" spc="5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和</a:t>
                      </a:r>
                      <a:r>
                        <a:rPr sz="1900" kern="0" spc="5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约</a:t>
                      </a:r>
                      <a:r>
                        <a:rPr sz="1900" kern="0" spc="40" dirty="0">
                          <a:solidFill>
                            <a:srgbClr val="0070C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束 </a:t>
                      </a:r>
                      <a:r>
                        <a:rPr sz="1900" kern="0" spc="4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sz="1900" kern="0" spc="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constraint</a:t>
                      </a:r>
                      <a:r>
                        <a:rPr sz="1900" kern="0" spc="40"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endParaRPr sz="1900" dirty="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570216"/>
            <a:ext cx="6094842" cy="555088"/>
          </a:xfrm>
          <a:prstGeom prst="rect">
            <a:avLst/>
          </a:prstGeom>
          <a:noFill/>
        </p:spPr>
        <p:txBody>
          <a:bodyPr wrap="square">
            <a:spAutoFit/>
          </a:bodyPr>
          <a:lstStyle/>
          <a:p>
            <a:pPr>
              <a:lnSpc>
                <a:spcPct val="150000"/>
              </a:lnSpc>
            </a:pPr>
            <a:r>
              <a:rPr lang="zh-CN" altLang="en-US" sz="2275" dirty="0"/>
              <a:t>多选题</a:t>
            </a:r>
            <a:endParaRPr lang="en-US" altLang="zh-CN" sz="2275" dirty="0"/>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1252959"/>
            <a:ext cx="6094842" cy="2655663"/>
          </a:xfrm>
          <a:prstGeom prst="rect">
            <a:avLst/>
          </a:prstGeom>
          <a:noFill/>
          <a:ln>
            <a:solidFill>
              <a:schemeClr val="accent1"/>
            </a:solidFill>
          </a:ln>
        </p:spPr>
        <p:txBody>
          <a:bodyPr wrap="square">
            <a:spAutoFit/>
          </a:bodyPr>
          <a:lstStyle/>
          <a:p>
            <a:pPr>
              <a:lnSpc>
                <a:spcPct val="150000"/>
              </a:lnSpc>
            </a:pPr>
            <a:r>
              <a:rPr lang="en-US" altLang="zh-CN" sz="2275" dirty="0"/>
              <a:t>4 </a:t>
            </a:r>
            <a:r>
              <a:rPr lang="zh-CN" altLang="en-US" sz="2275" dirty="0"/>
              <a:t>常见的体系结构视图类型有哪些（         ）</a:t>
            </a:r>
            <a:endParaRPr lang="en-US" altLang="zh-CN" sz="2275" dirty="0"/>
          </a:p>
          <a:p>
            <a:pPr marL="433705" indent="-433705">
              <a:lnSpc>
                <a:spcPct val="150000"/>
              </a:lnSpc>
              <a:buAutoNum type="alphaUcPeriod"/>
            </a:pPr>
            <a:r>
              <a:rPr lang="zh-CN" altLang="en-US" sz="2275" dirty="0"/>
              <a:t>分解视图</a:t>
            </a:r>
            <a:endParaRPr lang="en-US" altLang="zh-CN" sz="2275" dirty="0"/>
          </a:p>
          <a:p>
            <a:pPr marL="433705" indent="-433705">
              <a:lnSpc>
                <a:spcPct val="150000"/>
              </a:lnSpc>
              <a:buAutoNum type="alphaUcPeriod"/>
            </a:pPr>
            <a:r>
              <a:rPr lang="zh-CN" altLang="en-US" sz="2275" dirty="0"/>
              <a:t>进程视图</a:t>
            </a:r>
            <a:endParaRPr lang="en-US" altLang="zh-CN" sz="2275" dirty="0"/>
          </a:p>
          <a:p>
            <a:pPr marL="433705" indent="-433705">
              <a:lnSpc>
                <a:spcPct val="150000"/>
              </a:lnSpc>
              <a:buAutoNum type="alphaUcPeriod"/>
            </a:pPr>
            <a:r>
              <a:rPr lang="zh-CN" altLang="en-US" sz="2275" dirty="0"/>
              <a:t>用户视图</a:t>
            </a:r>
            <a:endParaRPr lang="en-US" altLang="zh-CN" sz="2275" dirty="0"/>
          </a:p>
          <a:p>
            <a:pPr marL="433705" indent="-433705">
              <a:lnSpc>
                <a:spcPct val="150000"/>
              </a:lnSpc>
              <a:buAutoNum type="alphaUcPeriod"/>
            </a:pPr>
            <a:r>
              <a:rPr lang="zh-CN" altLang="en-US" sz="2275" dirty="0"/>
              <a:t>管理视图</a:t>
            </a:r>
            <a:endParaRPr lang="zh-CN" altLang="en-US" sz="2275" dirty="0"/>
          </a:p>
        </p:txBody>
      </p:sp>
      <p:sp>
        <p:nvSpPr>
          <p:cNvPr id="17" name="矩形 16"/>
          <p:cNvSpPr/>
          <p:nvPr/>
        </p:nvSpPr>
        <p:spPr>
          <a:xfrm>
            <a:off x="547288" y="1858692"/>
            <a:ext cx="3550261" cy="109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58979" y="4079214"/>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以下哪些是创建体系结构文档应遵循的原则</a:t>
            </a:r>
            <a:endParaRPr lang="en-US" altLang="zh-CN" sz="2275" dirty="0"/>
          </a:p>
          <a:p>
            <a:pPr marL="433705" indent="-433705">
              <a:lnSpc>
                <a:spcPct val="150000"/>
              </a:lnSpc>
              <a:buAutoNum type="alphaUcPeriod"/>
            </a:pPr>
            <a:r>
              <a:rPr lang="zh-CN" altLang="en-US" sz="2275" dirty="0"/>
              <a:t>避免歧义</a:t>
            </a:r>
            <a:endParaRPr lang="en-US" altLang="zh-CN" sz="2275" dirty="0"/>
          </a:p>
          <a:p>
            <a:pPr marL="433705" indent="-433705">
              <a:lnSpc>
                <a:spcPct val="150000"/>
              </a:lnSpc>
              <a:buAutoNum type="alphaUcPeriod"/>
            </a:pPr>
            <a:r>
              <a:rPr lang="zh-CN" altLang="en-US" sz="2275" dirty="0"/>
              <a:t>时刻更新文档</a:t>
            </a:r>
            <a:endParaRPr lang="en-US" altLang="zh-CN" sz="2275" dirty="0"/>
          </a:p>
          <a:p>
            <a:pPr marL="433705" indent="-433705">
              <a:lnSpc>
                <a:spcPct val="150000"/>
              </a:lnSpc>
              <a:buAutoNum type="alphaUcPeriod"/>
            </a:pPr>
            <a:r>
              <a:rPr lang="zh-CN" altLang="en-US" sz="2275" dirty="0"/>
              <a:t>避免不必要的重复</a:t>
            </a:r>
            <a:endParaRPr lang="en-US" altLang="zh-CN" sz="2275" dirty="0"/>
          </a:p>
          <a:p>
            <a:pPr marL="433705" indent="-433705">
              <a:lnSpc>
                <a:spcPct val="150000"/>
              </a:lnSpc>
              <a:buAutoNum type="alphaUcPeriod"/>
            </a:pPr>
            <a:r>
              <a:rPr lang="zh-CN" altLang="en-US" sz="2275" dirty="0"/>
              <a:t>记录舍弃的方案</a:t>
            </a:r>
            <a:endParaRPr lang="zh-CN" altLang="en-US" sz="2275" dirty="0"/>
          </a:p>
        </p:txBody>
      </p:sp>
      <p:grpSp>
        <p:nvGrpSpPr>
          <p:cNvPr id="3" name="组合 2"/>
          <p:cNvGrpSpPr/>
          <p:nvPr/>
        </p:nvGrpSpPr>
        <p:grpSpPr>
          <a:xfrm>
            <a:off x="529935" y="4642524"/>
            <a:ext cx="3550261" cy="2155219"/>
            <a:chOff x="558916" y="4896213"/>
            <a:chExt cx="3744416" cy="2273083"/>
          </a:xfrm>
        </p:grpSpPr>
        <p:sp>
          <p:nvSpPr>
            <p:cNvPr id="20" name="矩形 19"/>
            <p:cNvSpPr/>
            <p:nvPr/>
          </p:nvSpPr>
          <p:spPr>
            <a:xfrm>
              <a:off x="558916" y="4896213"/>
              <a:ext cx="3744416" cy="607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1" name="矩形 20"/>
            <p:cNvSpPr/>
            <p:nvPr/>
          </p:nvSpPr>
          <p:spPr>
            <a:xfrm>
              <a:off x="558916" y="6003440"/>
              <a:ext cx="3744416" cy="1165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质量属性的含义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常见的质量属性</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质量属性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330479" y="885784"/>
            <a:ext cx="10533826" cy="44459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质量属性场景</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组成部分</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质量属性场景</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561864" y="649789"/>
            <a:ext cx="10943472" cy="50226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可用性的含义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可用性的含义</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rotWithShape="1">
          <a:blip r:embed="rId3"/>
          <a:srcRect b="59868"/>
          <a:stretch>
            <a:fillRect/>
          </a:stretch>
        </p:blipFill>
        <p:spPr>
          <a:xfrm>
            <a:off x="214619" y="851506"/>
            <a:ext cx="11762763" cy="2180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1111979" y="778987"/>
          <a:ext cx="10445961" cy="607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4754278"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可用性关注的是（     ）</a:t>
            </a:r>
            <a:endParaRPr lang="en-US" altLang="zh-CN" sz="2275" dirty="0"/>
          </a:p>
          <a:p>
            <a:pPr marL="433705" indent="-433705">
              <a:lnSpc>
                <a:spcPct val="150000"/>
              </a:lnSpc>
              <a:buAutoNum type="alphaUcPeriod"/>
            </a:pPr>
            <a:r>
              <a:rPr lang="zh-CN" altLang="en-US" sz="2275" dirty="0"/>
              <a:t>系统处理事件的速度</a:t>
            </a:r>
            <a:endParaRPr lang="en-US" altLang="zh-CN" sz="2275" dirty="0"/>
          </a:p>
          <a:p>
            <a:pPr marL="433705" indent="-433705">
              <a:lnSpc>
                <a:spcPct val="150000"/>
              </a:lnSpc>
              <a:buAutoNum type="alphaUcPeriod"/>
            </a:pPr>
            <a:r>
              <a:rPr lang="zh-CN" altLang="en-US" sz="2275" dirty="0"/>
              <a:t>故障及故障造成的影响</a:t>
            </a:r>
            <a:endParaRPr lang="en-US" altLang="zh-CN" sz="2275" dirty="0"/>
          </a:p>
          <a:p>
            <a:pPr marL="433705" indent="-433705">
              <a:lnSpc>
                <a:spcPct val="150000"/>
              </a:lnSpc>
              <a:buAutoNum type="alphaUcPeriod"/>
            </a:pPr>
            <a:r>
              <a:rPr lang="zh-CN" altLang="en-US" sz="2275" dirty="0"/>
              <a:t>不允许非法用户使用系统</a:t>
            </a:r>
            <a:endParaRPr lang="en-US" altLang="zh-CN" sz="2275" dirty="0"/>
          </a:p>
          <a:p>
            <a:pPr marL="433705" indent="-433705">
              <a:lnSpc>
                <a:spcPct val="150000"/>
              </a:lnSpc>
              <a:buAutoNum type="alphaUcPeriod"/>
            </a:pPr>
            <a:r>
              <a:rPr lang="zh-CN" altLang="en-US" sz="2275" dirty="0"/>
              <a:t>用户使用系统不易出错</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属于提升可用性的策略的是（       ）</a:t>
            </a:r>
            <a:endParaRPr lang="en-US" altLang="zh-CN" sz="2275" dirty="0"/>
          </a:p>
          <a:p>
            <a:pPr marL="433705" indent="-433705">
              <a:lnSpc>
                <a:spcPct val="150000"/>
              </a:lnSpc>
              <a:buAutoNum type="alphaUcPeriod"/>
            </a:pPr>
            <a:r>
              <a:rPr lang="zh-CN" altLang="en-US" sz="2275" dirty="0"/>
              <a:t>记录</a:t>
            </a:r>
            <a:r>
              <a:rPr lang="en-US" altLang="zh-CN" sz="2275" dirty="0"/>
              <a:t>/</a:t>
            </a:r>
            <a:r>
              <a:rPr lang="zh-CN" altLang="en-US" sz="2275" dirty="0"/>
              <a:t>回放 </a:t>
            </a:r>
            <a:endParaRPr lang="en-US" altLang="zh-CN" sz="2275" dirty="0"/>
          </a:p>
          <a:p>
            <a:pPr marL="433705" indent="-433705">
              <a:lnSpc>
                <a:spcPct val="150000"/>
              </a:lnSpc>
              <a:buAutoNum type="alphaUcPeriod"/>
            </a:pPr>
            <a:r>
              <a:rPr lang="zh-CN" altLang="en-US" sz="2275" dirty="0"/>
              <a:t>系统猜测用户要完成的任务</a:t>
            </a:r>
            <a:endParaRPr lang="en-US" altLang="zh-CN" sz="2275" dirty="0"/>
          </a:p>
          <a:p>
            <a:pPr marL="433705" indent="-433705">
              <a:lnSpc>
                <a:spcPct val="150000"/>
              </a:lnSpc>
              <a:buAutoNum type="alphaUcPeriod"/>
            </a:pPr>
            <a:r>
              <a:rPr lang="en-US" altLang="zh-CN" sz="2275" dirty="0"/>
              <a:t>Ping/echo</a:t>
            </a:r>
            <a:endParaRPr lang="en-US" altLang="zh-CN" sz="2275" dirty="0"/>
          </a:p>
          <a:p>
            <a:pPr marL="433705" indent="-433705">
              <a:lnSpc>
                <a:spcPct val="150000"/>
              </a:lnSpc>
              <a:buAutoNum type="alphaUcPeriod"/>
            </a:pPr>
            <a:r>
              <a:rPr lang="zh-CN" altLang="en-US" sz="2275" dirty="0"/>
              <a:t>模块高内聚、低耦合</a:t>
            </a:r>
            <a:endParaRPr lang="zh-CN" altLang="en-US" sz="2275" dirty="0"/>
          </a:p>
        </p:txBody>
      </p:sp>
      <p:sp>
        <p:nvSpPr>
          <p:cNvPr id="7" name="矩形 6"/>
          <p:cNvSpPr/>
          <p:nvPr/>
        </p:nvSpPr>
        <p:spPr>
          <a:xfrm>
            <a:off x="527296" y="202670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00799" y="5659290"/>
            <a:ext cx="4266265"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655663"/>
          </a:xfrm>
          <a:prstGeom prst="rect">
            <a:avLst/>
          </a:prstGeom>
          <a:noFill/>
          <a:ln>
            <a:solidFill>
              <a:schemeClr val="accent2"/>
            </a:solidFill>
          </a:ln>
        </p:spPr>
        <p:txBody>
          <a:bodyPr wrap="square">
            <a:spAutoFit/>
          </a:bodyPr>
          <a:lstStyle/>
          <a:p>
            <a:pPr>
              <a:lnSpc>
                <a:spcPct val="150000"/>
              </a:lnSpc>
            </a:pPr>
            <a:r>
              <a:rPr lang="en-US" altLang="zh-CN" sz="2275" dirty="0"/>
              <a:t>3. </a:t>
            </a:r>
            <a:r>
              <a:rPr lang="zh-CN" altLang="en-US" sz="2275" dirty="0"/>
              <a:t>不属于“质量属性场景”的组成部分的是（     ）</a:t>
            </a:r>
            <a:endParaRPr lang="en-US" altLang="zh-CN" sz="2275" dirty="0"/>
          </a:p>
          <a:p>
            <a:pPr marL="433705" indent="-433705">
              <a:lnSpc>
                <a:spcPct val="150000"/>
              </a:lnSpc>
              <a:buAutoNum type="alphaUcPeriod"/>
            </a:pPr>
            <a:r>
              <a:rPr lang="zh-CN" altLang="en-US" sz="2275" dirty="0"/>
              <a:t>控制</a:t>
            </a:r>
            <a:endParaRPr lang="en-US" altLang="zh-CN" sz="2275" dirty="0"/>
          </a:p>
          <a:p>
            <a:pPr marL="433705" indent="-433705">
              <a:lnSpc>
                <a:spcPct val="150000"/>
              </a:lnSpc>
              <a:buAutoNum type="alphaUcPeriod"/>
            </a:pPr>
            <a:r>
              <a:rPr lang="zh-CN" altLang="en-US" sz="2275" dirty="0"/>
              <a:t>刺激源</a:t>
            </a:r>
            <a:endParaRPr lang="en-US" altLang="zh-CN" sz="2275" dirty="0"/>
          </a:p>
          <a:p>
            <a:pPr marL="433705" indent="-433705">
              <a:lnSpc>
                <a:spcPct val="150000"/>
              </a:lnSpc>
              <a:buAutoNum type="alphaUcPeriod"/>
            </a:pPr>
            <a:r>
              <a:rPr lang="zh-CN" altLang="en-US" sz="2275" dirty="0"/>
              <a:t>制品</a:t>
            </a:r>
            <a:endParaRPr lang="en-US" altLang="zh-CN" sz="2275" dirty="0"/>
          </a:p>
          <a:p>
            <a:pPr marL="433705" indent="-433705">
              <a:lnSpc>
                <a:spcPct val="150000"/>
              </a:lnSpc>
              <a:buAutoNum type="alphaUcPeriod"/>
            </a:pPr>
            <a:r>
              <a:rPr lang="zh-CN" altLang="en-US" sz="2275" dirty="0"/>
              <a:t>环境</a:t>
            </a:r>
            <a:endParaRPr lang="zh-CN" altLang="en-US" sz="2275" dirty="0"/>
          </a:p>
        </p:txBody>
      </p:sp>
      <p:sp>
        <p:nvSpPr>
          <p:cNvPr id="13" name="矩形 12"/>
          <p:cNvSpPr/>
          <p:nvPr/>
        </p:nvSpPr>
        <p:spPr>
          <a:xfrm>
            <a:off x="5618080" y="14868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软件体系结构建模</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655663"/>
          </a:xfrm>
          <a:prstGeom prst="rect">
            <a:avLst/>
          </a:prstGeom>
          <a:noFill/>
          <a:ln>
            <a:solidFill>
              <a:schemeClr val="accent1"/>
            </a:solidFill>
          </a:ln>
        </p:spPr>
        <p:txBody>
          <a:bodyPr wrap="square">
            <a:spAutoFit/>
          </a:bodyPr>
          <a:lstStyle/>
          <a:p>
            <a:pPr>
              <a:lnSpc>
                <a:spcPct val="150000"/>
              </a:lnSpc>
            </a:pPr>
            <a:r>
              <a:rPr lang="en-US" altLang="zh-CN" sz="2275" dirty="0"/>
              <a:t>4 </a:t>
            </a:r>
            <a:r>
              <a:rPr lang="zh-CN" altLang="en-US" sz="2275" dirty="0"/>
              <a:t>属于提升可用性的策略的是（     ）</a:t>
            </a:r>
            <a:endParaRPr lang="en-US" altLang="zh-CN" sz="2275" dirty="0"/>
          </a:p>
          <a:p>
            <a:pPr marL="433705" indent="-433705">
              <a:lnSpc>
                <a:spcPct val="150000"/>
              </a:lnSpc>
              <a:buAutoNum type="alphaUcPeriod"/>
            </a:pPr>
            <a:r>
              <a:rPr lang="zh-CN" altLang="en-US" sz="2275" dirty="0"/>
              <a:t>用户的授权</a:t>
            </a:r>
            <a:endParaRPr lang="en-US" altLang="zh-CN" sz="2275" dirty="0"/>
          </a:p>
          <a:p>
            <a:pPr marL="433705" indent="-433705">
              <a:lnSpc>
                <a:spcPct val="150000"/>
              </a:lnSpc>
              <a:buAutoNum type="alphaUcPeriod"/>
            </a:pPr>
            <a:r>
              <a:rPr lang="zh-CN" altLang="en-US" sz="2275" dirty="0"/>
              <a:t>把接口和实现分离开</a:t>
            </a:r>
            <a:endParaRPr lang="en-US" altLang="zh-CN" sz="2275" dirty="0"/>
          </a:p>
          <a:p>
            <a:pPr marL="433705" indent="-433705">
              <a:lnSpc>
                <a:spcPct val="150000"/>
              </a:lnSpc>
              <a:buAutoNum type="alphaUcPeriod"/>
            </a:pPr>
            <a:r>
              <a:rPr lang="zh-CN" altLang="en-US" sz="2275" dirty="0"/>
              <a:t>系统给用户适当的反馈</a:t>
            </a:r>
            <a:endParaRPr lang="en-US" altLang="zh-CN" sz="2275" dirty="0"/>
          </a:p>
          <a:p>
            <a:pPr marL="433705" indent="-433705">
              <a:lnSpc>
                <a:spcPct val="150000"/>
              </a:lnSpc>
              <a:buAutoNum type="alphaUcPeriod"/>
            </a:pPr>
            <a:r>
              <a:rPr lang="zh-CN" altLang="en-US" sz="2275" dirty="0"/>
              <a:t>心跳</a:t>
            </a:r>
            <a:endParaRPr lang="zh-CN" altLang="en-US" sz="2275" dirty="0"/>
          </a:p>
        </p:txBody>
      </p:sp>
      <p:sp>
        <p:nvSpPr>
          <p:cNvPr id="17" name="矩形 16"/>
          <p:cNvSpPr/>
          <p:nvPr/>
        </p:nvSpPr>
        <p:spPr>
          <a:xfrm>
            <a:off x="529935" y="2992976"/>
            <a:ext cx="3550261"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2" y="381704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属于提升可用性的策略的是（       ）</a:t>
            </a:r>
            <a:endParaRPr lang="en-US" altLang="zh-CN" sz="2275" dirty="0"/>
          </a:p>
          <a:p>
            <a:pPr marL="433705" indent="-433705">
              <a:lnSpc>
                <a:spcPct val="150000"/>
              </a:lnSpc>
              <a:buAutoNum type="alphaUcPeriod"/>
            </a:pPr>
            <a:r>
              <a:rPr lang="zh-CN" altLang="en-US" sz="2275" dirty="0"/>
              <a:t>异常</a:t>
            </a:r>
            <a:endParaRPr lang="en-US" altLang="zh-CN" sz="2275" dirty="0"/>
          </a:p>
          <a:p>
            <a:pPr marL="433705" indent="-433705">
              <a:lnSpc>
                <a:spcPct val="150000"/>
              </a:lnSpc>
              <a:buAutoNum type="alphaUcPeriod"/>
            </a:pPr>
            <a:r>
              <a:rPr lang="zh-CN" altLang="en-US" sz="2275" dirty="0"/>
              <a:t>让模块通用</a:t>
            </a:r>
            <a:endParaRPr lang="en-US" altLang="zh-CN" sz="2275" dirty="0"/>
          </a:p>
          <a:p>
            <a:pPr marL="433705" indent="-433705">
              <a:lnSpc>
                <a:spcPct val="150000"/>
              </a:lnSpc>
              <a:buAutoNum type="alphaUcPeriod"/>
            </a:pPr>
            <a:r>
              <a:rPr lang="zh-CN" altLang="en-US" sz="2275" dirty="0"/>
              <a:t>限制执行时间</a:t>
            </a:r>
            <a:endParaRPr lang="en-US" altLang="zh-CN" sz="2275" dirty="0"/>
          </a:p>
          <a:p>
            <a:pPr marL="433705" indent="-433705">
              <a:lnSpc>
                <a:spcPct val="150000"/>
              </a:lnSpc>
              <a:buAutoNum type="alphaUcPeriod"/>
            </a:pPr>
            <a:r>
              <a:rPr lang="zh-CN" altLang="en-US" sz="2275" dirty="0"/>
              <a:t>维持数据的保密性</a:t>
            </a:r>
            <a:endParaRPr lang="zh-CN" altLang="en-US" sz="2275" dirty="0"/>
          </a:p>
        </p:txBody>
      </p:sp>
      <p:sp>
        <p:nvSpPr>
          <p:cNvPr id="20" name="矩形 19"/>
          <p:cNvSpPr/>
          <p:nvPr/>
        </p:nvSpPr>
        <p:spPr>
          <a:xfrm>
            <a:off x="596875" y="4384840"/>
            <a:ext cx="355026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可修改性的含义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可修改性的含义</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292689" y="713411"/>
            <a:ext cx="9851084" cy="4570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可修改性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1111979" y="778987"/>
          <a:ext cx="10445961" cy="607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4754278"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可修改性关注的是（     ）</a:t>
            </a:r>
            <a:endParaRPr lang="en-US" altLang="zh-CN" sz="2275" dirty="0"/>
          </a:p>
          <a:p>
            <a:pPr marL="433705" indent="-433705">
              <a:lnSpc>
                <a:spcPct val="150000"/>
              </a:lnSpc>
              <a:buAutoNum type="alphaUcPeriod"/>
            </a:pPr>
            <a:r>
              <a:rPr lang="zh-CN" altLang="en-US" sz="2275" dirty="0"/>
              <a:t>软件运行的速度</a:t>
            </a:r>
            <a:endParaRPr lang="en-US" altLang="zh-CN" sz="2275" dirty="0"/>
          </a:p>
          <a:p>
            <a:pPr marL="433705" indent="-433705">
              <a:lnSpc>
                <a:spcPct val="150000"/>
              </a:lnSpc>
              <a:buAutoNum type="alphaUcPeriod"/>
            </a:pPr>
            <a:r>
              <a:rPr lang="zh-CN" altLang="en-US" sz="2275" dirty="0"/>
              <a:t>软件修改的成本</a:t>
            </a:r>
            <a:endParaRPr lang="en-US" altLang="zh-CN" sz="2275" dirty="0"/>
          </a:p>
          <a:p>
            <a:pPr marL="433705" indent="-433705">
              <a:lnSpc>
                <a:spcPct val="150000"/>
              </a:lnSpc>
              <a:buAutoNum type="alphaUcPeriod"/>
            </a:pPr>
            <a:r>
              <a:rPr lang="zh-CN" altLang="en-US" sz="2275" dirty="0"/>
              <a:t>软件是否有故障</a:t>
            </a:r>
            <a:endParaRPr lang="en-US" altLang="zh-CN" sz="2275" dirty="0"/>
          </a:p>
          <a:p>
            <a:pPr marL="433705" indent="-433705">
              <a:lnSpc>
                <a:spcPct val="150000"/>
              </a:lnSpc>
              <a:buAutoNum type="alphaUcPeriod"/>
            </a:pPr>
            <a:r>
              <a:rPr lang="zh-CN" altLang="en-US" sz="2275" dirty="0"/>
              <a:t>软件的设计规范</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属于提升可修改性的策略的是（     ）</a:t>
            </a:r>
            <a:endParaRPr lang="en-US" altLang="zh-CN" sz="2275" dirty="0"/>
          </a:p>
          <a:p>
            <a:pPr marL="433705" indent="-433705">
              <a:lnSpc>
                <a:spcPct val="150000"/>
              </a:lnSpc>
              <a:buAutoNum type="alphaUcPeriod"/>
            </a:pPr>
            <a:r>
              <a:rPr lang="zh-CN" altLang="en-US" sz="2275" dirty="0"/>
              <a:t>系统猜测用户要完成的任务</a:t>
            </a:r>
            <a:endParaRPr lang="en-US" altLang="zh-CN" sz="2275" dirty="0"/>
          </a:p>
          <a:p>
            <a:pPr marL="433705" indent="-433705">
              <a:lnSpc>
                <a:spcPct val="150000"/>
              </a:lnSpc>
              <a:buAutoNum type="alphaUcPeriod"/>
            </a:pPr>
            <a:r>
              <a:rPr lang="en-US" altLang="zh-CN" sz="2275" dirty="0"/>
              <a:t>Ping/echo</a:t>
            </a:r>
            <a:endParaRPr lang="en-US" altLang="zh-CN" sz="2275" dirty="0"/>
          </a:p>
          <a:p>
            <a:pPr marL="433705" indent="-433705">
              <a:lnSpc>
                <a:spcPct val="150000"/>
              </a:lnSpc>
              <a:buAutoNum type="alphaUcPeriod"/>
            </a:pPr>
            <a:r>
              <a:rPr lang="zh-CN" altLang="en-US" sz="2275" dirty="0"/>
              <a:t>模块高内聚、低耦合</a:t>
            </a:r>
            <a:endParaRPr lang="en-US" altLang="zh-CN" sz="2275" dirty="0"/>
          </a:p>
          <a:p>
            <a:pPr marL="433705" indent="-433705">
              <a:lnSpc>
                <a:spcPct val="150000"/>
              </a:lnSpc>
              <a:buAutoNum type="alphaUcPeriod"/>
            </a:pPr>
            <a:r>
              <a:rPr lang="zh-CN" altLang="en-US" sz="2275" dirty="0"/>
              <a:t>提高计算效率</a:t>
            </a:r>
            <a:endParaRPr lang="zh-CN" altLang="en-US" sz="2275" dirty="0"/>
          </a:p>
        </p:txBody>
      </p:sp>
      <p:sp>
        <p:nvSpPr>
          <p:cNvPr id="7" name="矩形 6"/>
          <p:cNvSpPr/>
          <p:nvPr/>
        </p:nvSpPr>
        <p:spPr>
          <a:xfrm>
            <a:off x="527296" y="202670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00799" y="5659290"/>
            <a:ext cx="4266265"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可修改性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655663"/>
          </a:xfrm>
          <a:prstGeom prst="rect">
            <a:avLst/>
          </a:prstGeom>
          <a:noFill/>
          <a:ln>
            <a:solidFill>
              <a:schemeClr val="accent2"/>
            </a:solidFill>
          </a:ln>
        </p:spPr>
        <p:txBody>
          <a:bodyPr wrap="square">
            <a:spAutoFit/>
          </a:bodyPr>
          <a:lstStyle/>
          <a:p>
            <a:pPr>
              <a:lnSpc>
                <a:spcPct val="150000"/>
              </a:lnSpc>
            </a:pPr>
            <a:r>
              <a:rPr lang="en-US" altLang="zh-CN" sz="2275" dirty="0"/>
              <a:t>3 </a:t>
            </a:r>
            <a:r>
              <a:rPr lang="zh-CN" altLang="en-US" sz="2275" dirty="0"/>
              <a:t>属于提升可修改性的策略的是（     ）</a:t>
            </a:r>
            <a:endParaRPr lang="en-US" altLang="zh-CN" sz="2275" dirty="0"/>
          </a:p>
          <a:p>
            <a:pPr marL="433705" indent="-433705">
              <a:lnSpc>
                <a:spcPct val="150000"/>
              </a:lnSpc>
              <a:buAutoNum type="alphaUcPeriod"/>
            </a:pPr>
            <a:r>
              <a:rPr lang="zh-CN" altLang="en-US" sz="2275" dirty="0"/>
              <a:t>让模块通用</a:t>
            </a:r>
            <a:endParaRPr lang="en-US" altLang="zh-CN" sz="2275" dirty="0"/>
          </a:p>
          <a:p>
            <a:pPr marL="433705" indent="-433705">
              <a:lnSpc>
                <a:spcPct val="150000"/>
              </a:lnSpc>
              <a:buAutoNum type="alphaUcPeriod"/>
            </a:pPr>
            <a:r>
              <a:rPr lang="zh-CN" altLang="en-US" sz="2275" dirty="0"/>
              <a:t>限制执行时间</a:t>
            </a:r>
            <a:endParaRPr lang="en-US" altLang="zh-CN" sz="2275" dirty="0"/>
          </a:p>
          <a:p>
            <a:pPr marL="433705" indent="-433705">
              <a:lnSpc>
                <a:spcPct val="150000"/>
              </a:lnSpc>
              <a:buAutoNum type="alphaUcPeriod"/>
            </a:pPr>
            <a:r>
              <a:rPr lang="zh-CN" altLang="en-US" sz="2275" dirty="0"/>
              <a:t>维持数据的保密性</a:t>
            </a:r>
            <a:endParaRPr lang="en-US" altLang="zh-CN" sz="2275" dirty="0"/>
          </a:p>
          <a:p>
            <a:pPr marL="433705" indent="-433705">
              <a:lnSpc>
                <a:spcPct val="150000"/>
              </a:lnSpc>
              <a:buAutoNum type="alphaUcPeriod"/>
            </a:pPr>
            <a:r>
              <a:rPr lang="zh-CN" altLang="en-US" sz="2275" dirty="0"/>
              <a:t>提供专用的测试路径</a:t>
            </a:r>
            <a:endParaRPr lang="zh-CN" altLang="en-US" sz="2275" dirty="0"/>
          </a:p>
        </p:txBody>
      </p:sp>
      <p:sp>
        <p:nvSpPr>
          <p:cNvPr id="13" name="矩形 12"/>
          <p:cNvSpPr/>
          <p:nvPr/>
        </p:nvSpPr>
        <p:spPr>
          <a:xfrm>
            <a:off x="5618080" y="14868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543309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软件体系结构定义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1174"/>
          <p:cNvSpPr/>
          <p:nvPr/>
        </p:nvSpPr>
        <p:spPr>
          <a:xfrm>
            <a:off x="305793" y="917930"/>
            <a:ext cx="11016148" cy="2033151"/>
          </a:xfrm>
          <a:prstGeom prst="roundRect">
            <a:avLst>
              <a:gd name="adj" fmla="val 20534"/>
            </a:avLst>
          </a:prstGeom>
          <a:noFill/>
          <a:ln w="34925" cap="flat">
            <a:solidFill>
              <a:srgbClr val="B3170C"/>
            </a:solidFill>
            <a:prstDash val="solid"/>
            <a:miter lim="0"/>
          </a:ln>
        </p:spPr>
        <p:txBody>
          <a:bodyPr vert="horz" wrap="square" lIns="0" tIns="0" rIns="0" bIns="0"/>
          <a:lstStyle/>
          <a:p>
            <a:pPr algn="l" rtl="0" eaLnBrk="0">
              <a:lnSpc>
                <a:spcPct val="109000"/>
              </a:lnSpc>
            </a:pPr>
            <a:endParaRPr sz="950" dirty="0">
              <a:latin typeface="Arial" panose="020B0604020202020204"/>
              <a:ea typeface="Arial" panose="020B0604020202020204"/>
              <a:cs typeface="Arial" panose="020B0604020202020204"/>
            </a:endParaRPr>
          </a:p>
          <a:p>
            <a:pPr marL="612775" defTabSz="866775" eaLnBrk="0">
              <a:lnSpc>
                <a:spcPct val="94000"/>
              </a:lnSpc>
              <a:spcBef>
                <a:spcPts val="690"/>
              </a:spcBef>
              <a:defRPr/>
            </a:pP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275" b="1" kern="0" spc="-38" dirty="0">
                <a:solidFill>
                  <a:srgbClr val="202020">
                    <a:alpha val="100000"/>
                  </a:srgbClr>
                </a:solidFill>
                <a:latin typeface="Times New Roman" panose="02020603050405020304"/>
                <a:ea typeface="Times New Roman" panose="02020603050405020304"/>
                <a:cs typeface="Times New Roman" panose="02020603050405020304"/>
              </a:rPr>
              <a:t>D </a:t>
            </a:r>
            <a:r>
              <a:rPr lang="en-US" altLang="zh-CN" sz="2275" b="1" kern="0" spc="-38" dirty="0" err="1">
                <a:solidFill>
                  <a:srgbClr val="202020">
                    <a:alpha val="100000"/>
                  </a:srgbClr>
                </a:solidFill>
                <a:latin typeface="Times New Roman" panose="02020603050405020304"/>
                <a:ea typeface="Times New Roman" panose="02020603050405020304"/>
                <a:cs typeface="Times New Roman" panose="02020603050405020304"/>
              </a:rPr>
              <a:t>Garlan</a:t>
            </a: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的定义基础上，</a:t>
            </a:r>
            <a:r>
              <a:rPr lang="en-US" altLang="zh-CN"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275" b="1" kern="0" spc="-38" dirty="0" err="1">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Gracek</a:t>
            </a:r>
            <a:r>
              <a:rPr lang="zh-CN" altLang="en-US" sz="2275" b="1" kern="0" spc="-38" dirty="0">
                <a:solidFill>
                  <a:srgbClr val="20202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将软件体系结构的定义为：</a:t>
            </a:r>
            <a:endParaRPr lang="zh-CN" altLang="en-US" sz="950" dirty="0">
              <a:solidFill>
                <a:srgbClr val="000000"/>
              </a:solidFill>
              <a:latin typeface="Arial" panose="020B0604020202020204"/>
              <a:ea typeface="Arial" panose="020B0604020202020204"/>
              <a:cs typeface="Arial" panose="020B0604020202020204"/>
            </a:endParaRPr>
          </a:p>
          <a:p>
            <a:pPr algn="ctr" defTabSz="866775" eaLnBrk="0">
              <a:lnSpc>
                <a:spcPct val="97000"/>
              </a:lnSpc>
              <a:spcBef>
                <a:spcPts val="695"/>
              </a:spcBef>
              <a:defRPr/>
            </a:pP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软件体系结构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组件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连接件 </a:t>
            </a:r>
            <a:r>
              <a:rPr lang="en-US" altLang="zh-CN" sz="2275" b="1" kern="0" spc="-19" dirty="0">
                <a:solidFill>
                  <a:srgbClr val="C00000">
                    <a:alpha val="100000"/>
                  </a:srgbClr>
                </a:solidFill>
                <a:latin typeface="Times New Roman" panose="02020603050405020304"/>
                <a:ea typeface="Times New Roman" panose="02020603050405020304"/>
                <a:cs typeface="Times New Roman" panose="02020603050405020304"/>
              </a:rPr>
              <a:t>+ </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约束</a:t>
            </a:r>
            <a:r>
              <a:rPr lang="en-US" altLang="zh-CN"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涉众需求</a:t>
            </a:r>
            <a:r>
              <a:rPr lang="en-US" altLang="zh-CN"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75" b="1" kern="0" spc="-19"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推理</a:t>
            </a:r>
            <a:endParaRPr lang="zh-CN" altLang="en-US" sz="227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defTabSz="866775" eaLnBrk="0">
              <a:lnSpc>
                <a:spcPct val="101000"/>
              </a:lnSpc>
              <a:defRPr/>
            </a:pPr>
            <a:endParaRPr lang="zh-CN" altLang="en-US" sz="1420" dirty="0">
              <a:solidFill>
                <a:srgbClr val="000000"/>
              </a:solidFill>
              <a:latin typeface="Arial" panose="020B0604020202020204"/>
              <a:ea typeface="Arial" panose="020B0604020202020204"/>
              <a:cs typeface="Arial" panose="020B0604020202020204"/>
            </a:endParaRPr>
          </a:p>
          <a:p>
            <a:pPr defTabSz="866775" eaLnBrk="0">
              <a:lnSpc>
                <a:spcPct val="11000"/>
              </a:lnSpc>
              <a:defRPr/>
            </a:pPr>
            <a:endParaRPr lang="zh-CN" altLang="en-US" sz="100" dirty="0">
              <a:solidFill>
                <a:srgbClr val="000000"/>
              </a:solidFill>
              <a:latin typeface="Arial" panose="020B0604020202020204"/>
              <a:ea typeface="Arial" panose="020B0604020202020204"/>
              <a:cs typeface="Arial" panose="020B0604020202020204"/>
            </a:endParaRPr>
          </a:p>
          <a:p>
            <a:pPr algn="ctr" defTabSz="866775" eaLnBrk="0">
              <a:lnSpc>
                <a:spcPct val="77000"/>
              </a:lnSpc>
              <a:defRPr/>
            </a:pPr>
            <a:r>
              <a:rPr lang="en-US" altLang="zh-CN" sz="2275" b="1" kern="0" dirty="0">
                <a:solidFill>
                  <a:srgbClr val="0070C0">
                    <a:alpha val="100000"/>
                  </a:srgbClr>
                </a:solidFill>
                <a:latin typeface="Times New Roman" panose="02020603050405020304"/>
                <a:ea typeface="Times New Roman" panose="02020603050405020304"/>
                <a:cs typeface="Times New Roman" panose="02020603050405020304"/>
              </a:rPr>
              <a:t>Software Architecture =   Components + Co</a:t>
            </a:r>
            <a:r>
              <a:rPr lang="en-US" altLang="zh-CN" sz="2275" b="1" kern="0" spc="-9" dirty="0">
                <a:solidFill>
                  <a:srgbClr val="0070C0">
                    <a:alpha val="100000"/>
                  </a:srgbClr>
                </a:solidFill>
                <a:latin typeface="Times New Roman" panose="02020603050405020304"/>
                <a:ea typeface="Times New Roman" panose="02020603050405020304"/>
                <a:cs typeface="Times New Roman" panose="02020603050405020304"/>
              </a:rPr>
              <a:t>nnectors + Constrains </a:t>
            </a:r>
            <a:endParaRPr lang="en-US" altLang="zh-CN" sz="2275" b="1" kern="0" spc="-9" dirty="0">
              <a:solidFill>
                <a:srgbClr val="0070C0">
                  <a:alpha val="100000"/>
                </a:srgbClr>
              </a:solidFill>
              <a:latin typeface="Times New Roman" panose="02020603050405020304"/>
              <a:ea typeface="Times New Roman" panose="02020603050405020304"/>
              <a:cs typeface="Times New Roman" panose="02020603050405020304"/>
            </a:endParaRPr>
          </a:p>
          <a:p>
            <a:pPr marL="1039495" defTabSz="866775" eaLnBrk="0">
              <a:lnSpc>
                <a:spcPct val="77000"/>
              </a:lnSpc>
              <a:defRPr/>
            </a:pPr>
            <a:endParaRPr lang="en-US" altLang="zh-CN" sz="760" dirty="0">
              <a:solidFill>
                <a:srgbClr val="000000"/>
              </a:solidFill>
              <a:latin typeface="微软雅黑" panose="020B0503020204020204" pitchFamily="34" charset="-122"/>
              <a:ea typeface="微软雅黑" panose="020B0503020204020204" pitchFamily="34" charset="-122"/>
            </a:endParaRPr>
          </a:p>
          <a:p>
            <a:pPr algn="ctr" defTabSz="866775" eaLnBrk="0">
              <a:lnSpc>
                <a:spcPct val="77000"/>
              </a:lnSpc>
              <a:defRPr/>
            </a:pPr>
            <a:r>
              <a:rPr lang="en-US" altLang="zh-CN" sz="2275" b="1" kern="0" spc="-9" dirty="0">
                <a:solidFill>
                  <a:srgbClr val="0070C0">
                    <a:alpha val="100000"/>
                  </a:srgbClr>
                </a:solidFill>
                <a:latin typeface="Times New Roman" panose="02020603050405020304"/>
                <a:ea typeface="Times New Roman" panose="02020603050405020304"/>
                <a:cs typeface="Times New Roman" panose="02020603050405020304"/>
              </a:rPr>
              <a:t>+ Stakeholder Needs + Rationale</a:t>
            </a:r>
            <a:endParaRPr lang="en-US" altLang="zh-CN" sz="2275" dirty="0">
              <a:solidFill>
                <a:srgbClr val="000000"/>
              </a:solidFill>
              <a:latin typeface="Times New Roman" panose="02020603050405020304"/>
              <a:ea typeface="Times New Roman" panose="02020603050405020304"/>
              <a:cs typeface="Times New Roman" panose="02020603050405020304"/>
            </a:endParaRPr>
          </a:p>
        </p:txBody>
      </p:sp>
      <p:graphicFrame>
        <p:nvGraphicFramePr>
          <p:cNvPr id="18" name="table 1186"/>
          <p:cNvGraphicFramePr>
            <a:graphicFrameLocks noGrp="1"/>
          </p:cNvGraphicFramePr>
          <p:nvPr/>
        </p:nvGraphicFramePr>
        <p:xfrm>
          <a:off x="413053" y="3155903"/>
          <a:ext cx="10801628" cy="3304908"/>
        </p:xfrm>
        <a:graphic>
          <a:graphicData uri="http://schemas.openxmlformats.org/drawingml/2006/table">
            <a:tbl>
              <a:tblPr/>
              <a:tblGrid>
                <a:gridCol w="10801628"/>
              </a:tblGrid>
              <a:tr h="3304908">
                <a:tc>
                  <a:txBody>
                    <a:bodyPr/>
                    <a:lstStyle/>
                    <a:p>
                      <a:pPr indent="0" algn="l" rtl="0" eaLnBrk="0">
                        <a:lnSpc>
                          <a:spcPct val="123000"/>
                        </a:lnSpc>
                      </a:pPr>
                      <a:endParaRPr sz="1000" dirty="0">
                        <a:latin typeface="Arial" panose="020B0604020202020204"/>
                        <a:ea typeface="Arial" panose="020B0604020202020204"/>
                        <a:cs typeface="Arial" panose="020B0604020202020204"/>
                      </a:endParaRPr>
                    </a:p>
                    <a:p>
                      <a:pPr marL="360045" indent="0" algn="l" rtl="0" eaLnBrk="0">
                        <a:lnSpc>
                          <a:spcPct val="150000"/>
                        </a:lnSpc>
                        <a:spcBef>
                          <a:spcPts val="0"/>
                        </a:spcBef>
                        <a:tabLst>
                          <a:tab pos="296545" algn="l"/>
                        </a:tabLst>
                      </a:pP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在此定义中，</a:t>
                      </a:r>
                      <a:r>
                        <a:rPr lang="zh-CN" altLang="en-US" sz="1900" b="1" kern="0" spc="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组件</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cs typeface="微软雅黑" panose="020B0503020204020204" pitchFamily="34" charset="-122"/>
                        </a:rPr>
                        <a:t>component</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1900" b="1" kern="0" spc="7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连接件</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cs typeface="微软雅黑" panose="020B0503020204020204" pitchFamily="34" charset="-122"/>
                        </a:rPr>
                        <a:t>connection</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）的设计将依照</a:t>
                      </a:r>
                      <a:r>
                        <a:rPr lang="zh-CN" altLang="en-US" sz="1900" b="1" kern="0" spc="7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涉众</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cs typeface="微软雅黑" panose="020B0503020204020204" pitchFamily="34" charset="-122"/>
                        </a:rPr>
                        <a:t>Stakeholder</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 的需求。</a:t>
                      </a:r>
                      <a:endParaRPr lang="zh-CN" altLang="en-US" sz="1900" dirty="0">
                        <a:latin typeface="微软雅黑" panose="020B0503020204020204" pitchFamily="34" charset="-122"/>
                        <a:ea typeface="微软雅黑" panose="020B0503020204020204" pitchFamily="34" charset="-122"/>
                        <a:cs typeface="微软雅黑" panose="020B0503020204020204" pitchFamily="34" charset="-122"/>
                      </a:endParaRPr>
                    </a:p>
                    <a:p>
                      <a:pPr marL="360045" indent="0" algn="l" rtl="0" eaLnBrk="0">
                        <a:lnSpc>
                          <a:spcPct val="150000"/>
                        </a:lnSpc>
                        <a:spcBef>
                          <a:spcPts val="0"/>
                        </a:spcBef>
                        <a:tabLst>
                          <a:tab pos="296545" algn="l"/>
                        </a:tabLst>
                      </a:pP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涉众（</a:t>
                      </a:r>
                      <a:r>
                        <a:rPr lang="en-US" altLang="zh-CN" sz="1900" dirty="0">
                          <a:latin typeface="微软雅黑" panose="020B0503020204020204" pitchFamily="34" charset="-122"/>
                          <a:ea typeface="微软雅黑" panose="020B0503020204020204" pitchFamily="34" charset="-122"/>
                          <a:cs typeface="微软雅黑" panose="020B0503020204020204" pitchFamily="34" charset="-122"/>
                        </a:rPr>
                        <a:t>Stakeholder</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）又称利益相关者，指参与软件系统项目的人员，包括项目经理，程序员，市场营销人员，消费者与使用者等。</a:t>
                      </a:r>
                      <a:endParaRPr lang="zh-CN" altLang="en-US" sz="1900" dirty="0">
                        <a:latin typeface="微软雅黑" panose="020B0503020204020204" pitchFamily="34" charset="-122"/>
                        <a:ea typeface="微软雅黑" panose="020B0503020204020204" pitchFamily="34" charset="-122"/>
                        <a:cs typeface="微软雅黑" panose="020B0503020204020204" pitchFamily="34" charset="-122"/>
                      </a:endParaRPr>
                    </a:p>
                    <a:p>
                      <a:pPr marL="360045" indent="0" algn="l" rtl="0" eaLnBrk="0">
                        <a:lnSpc>
                          <a:spcPct val="150000"/>
                        </a:lnSpc>
                        <a:spcBef>
                          <a:spcPts val="0"/>
                        </a:spcBef>
                        <a:tabLst>
                          <a:tab pos="296545" algn="l"/>
                        </a:tabLst>
                      </a:pP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理念（</a:t>
                      </a:r>
                      <a:r>
                        <a:rPr lang="en-US" altLang="zh-CN" sz="1900" dirty="0">
                          <a:latin typeface="微软雅黑" panose="020B0503020204020204" pitchFamily="34" charset="-122"/>
                          <a:ea typeface="微软雅黑" panose="020B0503020204020204" pitchFamily="34" charset="-122"/>
                          <a:cs typeface="微软雅黑" panose="020B0503020204020204" pitchFamily="34" charset="-122"/>
                        </a:rPr>
                        <a:t>Rationale</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）指权衡后的软件设计策略。</a:t>
                      </a:r>
                      <a:endParaRPr lang="en-US" altLang="zh-CN" sz="1900" dirty="0">
                        <a:latin typeface="微软雅黑" panose="020B0503020204020204" pitchFamily="34" charset="-122"/>
                        <a:ea typeface="微软雅黑" panose="020B0503020204020204" pitchFamily="34" charset="-122"/>
                        <a:cs typeface="微软雅黑" panose="020B0503020204020204" pitchFamily="34" charset="-122"/>
                      </a:endParaRPr>
                    </a:p>
                    <a:p>
                      <a:pPr marL="360045" indent="0" algn="l" rtl="0" eaLnBrk="0">
                        <a:lnSpc>
                          <a:spcPct val="150000"/>
                        </a:lnSpc>
                        <a:spcBef>
                          <a:spcPts val="0"/>
                        </a:spcBef>
                        <a:tabLst>
                          <a:tab pos="296545" algn="l"/>
                        </a:tabLst>
                      </a:pP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该定义反映了对运行时结构的实际</a:t>
                      </a:r>
                      <a:r>
                        <a:rPr lang="zh-CN" altLang="en-US" sz="19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影响因素</a:t>
                      </a:r>
                      <a:r>
                        <a:rPr lang="zh-CN" altLang="en-US" sz="1900" dirty="0">
                          <a:latin typeface="微软雅黑" panose="020B0503020204020204" pitchFamily="34" charset="-122"/>
                          <a:ea typeface="微软雅黑" panose="020B0503020204020204" pitchFamily="34" charset="-122"/>
                          <a:cs typeface="微软雅黑" panose="020B0503020204020204" pitchFamily="34" charset="-122"/>
                        </a:rPr>
                        <a:t>，是为了使软件体系结构研究能将学术与实际应用联系起来。</a:t>
                      </a:r>
                      <a:endParaRPr sz="1900" dirty="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可修改性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655663"/>
          </a:xfrm>
          <a:prstGeom prst="rect">
            <a:avLst/>
          </a:prstGeom>
          <a:noFill/>
          <a:ln>
            <a:solidFill>
              <a:schemeClr val="accent1"/>
            </a:solidFill>
          </a:ln>
        </p:spPr>
        <p:txBody>
          <a:bodyPr wrap="square">
            <a:spAutoFit/>
          </a:bodyPr>
          <a:lstStyle/>
          <a:p>
            <a:pPr>
              <a:lnSpc>
                <a:spcPct val="150000"/>
              </a:lnSpc>
            </a:pPr>
            <a:r>
              <a:rPr lang="en-US" altLang="zh-CN" sz="2275" dirty="0"/>
              <a:t>4 </a:t>
            </a:r>
            <a:r>
              <a:rPr lang="zh-CN" altLang="en-US" sz="2275" dirty="0"/>
              <a:t>属于提升可修改性的策略的是（    ）</a:t>
            </a:r>
            <a:endParaRPr lang="en-US" altLang="zh-CN" sz="2275" dirty="0"/>
          </a:p>
          <a:p>
            <a:pPr marL="433705" indent="-433705">
              <a:lnSpc>
                <a:spcPct val="150000"/>
              </a:lnSpc>
              <a:buAutoNum type="alphaUcPeriod"/>
            </a:pPr>
            <a:r>
              <a:rPr lang="zh-CN" altLang="en-US" sz="2275" dirty="0"/>
              <a:t>投票</a:t>
            </a:r>
            <a:endParaRPr lang="en-US" altLang="zh-CN" sz="2275" dirty="0"/>
          </a:p>
          <a:p>
            <a:pPr marL="433705" indent="-433705">
              <a:lnSpc>
                <a:spcPct val="150000"/>
              </a:lnSpc>
              <a:buAutoNum type="alphaUcPeriod"/>
            </a:pPr>
            <a:r>
              <a:rPr lang="zh-CN" altLang="en-US" sz="2275" dirty="0"/>
              <a:t>隐藏信息</a:t>
            </a:r>
            <a:endParaRPr lang="en-US" altLang="zh-CN" sz="2275" dirty="0"/>
          </a:p>
          <a:p>
            <a:pPr marL="433705" indent="-433705">
              <a:lnSpc>
                <a:spcPct val="150000"/>
              </a:lnSpc>
              <a:buAutoNum type="alphaUcPeriod"/>
            </a:pPr>
            <a:r>
              <a:rPr lang="zh-CN" altLang="en-US" sz="2275" dirty="0"/>
              <a:t>限制待处理事件队列长度</a:t>
            </a:r>
            <a:endParaRPr lang="en-US" altLang="zh-CN" sz="2275" dirty="0"/>
          </a:p>
          <a:p>
            <a:pPr marL="433705" indent="-433705">
              <a:lnSpc>
                <a:spcPct val="150000"/>
              </a:lnSpc>
              <a:buAutoNum type="alphaUcPeriod"/>
            </a:pPr>
            <a:r>
              <a:rPr lang="zh-CN" altLang="en-US" sz="2275" dirty="0"/>
              <a:t>维持数据的完整性</a:t>
            </a:r>
            <a:endParaRPr lang="zh-CN" altLang="en-US" sz="2275" dirty="0"/>
          </a:p>
        </p:txBody>
      </p:sp>
      <p:sp>
        <p:nvSpPr>
          <p:cNvPr id="17" name="矩形 16"/>
          <p:cNvSpPr/>
          <p:nvPr/>
        </p:nvSpPr>
        <p:spPr>
          <a:xfrm>
            <a:off x="634060" y="1995241"/>
            <a:ext cx="3550261"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2" y="381704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属于提升可修改性的策略的是（      ） </a:t>
            </a:r>
            <a:endParaRPr lang="en-US" altLang="zh-CN" sz="2275" dirty="0"/>
          </a:p>
          <a:p>
            <a:pPr marL="433705" indent="-433705">
              <a:lnSpc>
                <a:spcPct val="150000"/>
              </a:lnSpc>
              <a:buAutoNum type="alphaUcPeriod"/>
            </a:pPr>
            <a:r>
              <a:rPr lang="zh-CN" altLang="en-US" sz="2275" dirty="0"/>
              <a:t>把接口和实现分离开</a:t>
            </a:r>
            <a:endParaRPr lang="en-US" altLang="zh-CN" sz="2275" dirty="0"/>
          </a:p>
          <a:p>
            <a:pPr marL="433705" indent="-433705">
              <a:lnSpc>
                <a:spcPct val="150000"/>
              </a:lnSpc>
              <a:buAutoNum type="alphaUcPeriod"/>
            </a:pPr>
            <a:r>
              <a:rPr lang="zh-CN" altLang="en-US" sz="2275" dirty="0"/>
              <a:t>系统给用户适当的反馈</a:t>
            </a:r>
            <a:endParaRPr lang="en-US" altLang="zh-CN" sz="2275" dirty="0"/>
          </a:p>
          <a:p>
            <a:pPr marL="433705" indent="-433705">
              <a:lnSpc>
                <a:spcPct val="150000"/>
              </a:lnSpc>
              <a:buAutoNum type="alphaUcPeriod"/>
            </a:pPr>
            <a:r>
              <a:rPr lang="zh-CN" altLang="en-US" sz="2275" dirty="0"/>
              <a:t>心跳</a:t>
            </a:r>
            <a:endParaRPr lang="en-US" altLang="zh-CN" sz="2275" dirty="0"/>
          </a:p>
          <a:p>
            <a:pPr marL="433705" indent="-433705">
              <a:lnSpc>
                <a:spcPct val="150000"/>
              </a:lnSpc>
              <a:buAutoNum type="alphaUcPeriod"/>
            </a:pPr>
            <a:r>
              <a:rPr lang="zh-CN" altLang="en-US" sz="2275" dirty="0"/>
              <a:t>考虑到可能会发生的修改</a:t>
            </a:r>
            <a:endParaRPr lang="zh-CN" altLang="en-US" sz="2275" dirty="0"/>
          </a:p>
        </p:txBody>
      </p:sp>
      <p:sp>
        <p:nvSpPr>
          <p:cNvPr id="20" name="矩形 19"/>
          <p:cNvSpPr/>
          <p:nvPr/>
        </p:nvSpPr>
        <p:spPr>
          <a:xfrm>
            <a:off x="596875" y="5925377"/>
            <a:ext cx="399709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defRPr/>
            </a:pPr>
            <a:endParaRPr lang="zh-CN" altLang="en-US" sz="19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defRPr/>
            </a:pP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defTabSz="433705" fontAlgn="base">
              <a:spcAft>
                <a:spcPts val="570"/>
              </a:spcAft>
              <a:buClr>
                <a:srgbClr val="003366">
                  <a:lumMod val="75000"/>
                </a:srgbClr>
              </a:buClr>
              <a:defRPr/>
            </a:pPr>
            <a:r>
              <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defTabSz="433705" fontAlgn="base">
              <a:spcAft>
                <a:spcPts val="570"/>
              </a:spcAft>
              <a:buClr>
                <a:srgbClr val="003366">
                  <a:lumMod val="75000"/>
                </a:srgbClr>
              </a:buClr>
              <a:defRPr/>
            </a:pPr>
            <a:r>
              <a:rPr lang="zh-CN" altLang="en-US" sz="2655"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性能</a:t>
            </a:r>
            <a:endParaRPr lang="zh-CN" altLang="en-US" sz="2655"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1111979" y="778987"/>
          <a:ext cx="10445961" cy="607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4754278"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性能关注的是（     ）</a:t>
            </a:r>
            <a:endParaRPr lang="en-US" altLang="zh-CN" sz="2275" dirty="0"/>
          </a:p>
          <a:p>
            <a:pPr marL="433705" indent="-433705">
              <a:lnSpc>
                <a:spcPct val="150000"/>
              </a:lnSpc>
              <a:buAutoNum type="alphaUcPeriod"/>
            </a:pPr>
            <a:r>
              <a:rPr lang="zh-CN" altLang="en-US" sz="2275" dirty="0"/>
              <a:t>区分合法和非法用户</a:t>
            </a:r>
            <a:endParaRPr lang="en-US" altLang="zh-CN" sz="2275" dirty="0"/>
          </a:p>
          <a:p>
            <a:pPr marL="433705" indent="-433705">
              <a:lnSpc>
                <a:spcPct val="150000"/>
              </a:lnSpc>
              <a:buAutoNum type="alphaUcPeriod"/>
            </a:pPr>
            <a:r>
              <a:rPr lang="zh-CN" altLang="en-US" sz="2275" dirty="0"/>
              <a:t>软件修改的成本</a:t>
            </a:r>
            <a:endParaRPr lang="en-US" altLang="zh-CN" sz="2275" dirty="0"/>
          </a:p>
          <a:p>
            <a:pPr marL="433705" indent="-433705">
              <a:lnSpc>
                <a:spcPct val="150000"/>
              </a:lnSpc>
              <a:buAutoNum type="alphaUcPeriod"/>
            </a:pPr>
            <a:r>
              <a:rPr lang="zh-CN" altLang="en-US" sz="2275" dirty="0"/>
              <a:t>软件运行的速度</a:t>
            </a:r>
            <a:endParaRPr lang="en-US" altLang="zh-CN" sz="2275" dirty="0"/>
          </a:p>
          <a:p>
            <a:pPr marL="433705" indent="-433705">
              <a:lnSpc>
                <a:spcPct val="150000"/>
              </a:lnSpc>
              <a:buAutoNum type="alphaUcPeriod"/>
            </a:pPr>
            <a:r>
              <a:rPr lang="zh-CN" altLang="en-US" sz="2275" dirty="0"/>
              <a:t>用户容易上手</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属于提升性能的策略的是（     ）</a:t>
            </a:r>
            <a:endParaRPr lang="en-US" altLang="zh-CN" sz="2275" dirty="0"/>
          </a:p>
          <a:p>
            <a:pPr marL="433705" indent="-433705">
              <a:lnSpc>
                <a:spcPct val="150000"/>
              </a:lnSpc>
              <a:buAutoNum type="alphaUcPeriod"/>
            </a:pPr>
            <a:r>
              <a:rPr lang="zh-CN" altLang="en-US" sz="2275" dirty="0"/>
              <a:t>系统猜测用户要完成的任务</a:t>
            </a:r>
            <a:endParaRPr lang="en-US" altLang="zh-CN" sz="2275" dirty="0"/>
          </a:p>
          <a:p>
            <a:pPr marL="433705" indent="-433705">
              <a:lnSpc>
                <a:spcPct val="150000"/>
              </a:lnSpc>
              <a:buAutoNum type="alphaUcPeriod"/>
            </a:pPr>
            <a:r>
              <a:rPr lang="en-US" altLang="zh-CN" sz="2275" dirty="0"/>
              <a:t>Ping/echo</a:t>
            </a:r>
            <a:endParaRPr lang="en-US" altLang="zh-CN" sz="2275" dirty="0"/>
          </a:p>
          <a:p>
            <a:pPr marL="433705" indent="-433705">
              <a:lnSpc>
                <a:spcPct val="150000"/>
              </a:lnSpc>
              <a:buAutoNum type="alphaUcPeriod"/>
            </a:pPr>
            <a:r>
              <a:rPr lang="zh-CN" altLang="en-US" sz="2275" dirty="0"/>
              <a:t>模块高内聚、低耦合</a:t>
            </a:r>
            <a:endParaRPr lang="en-US" altLang="zh-CN" sz="2275" dirty="0"/>
          </a:p>
          <a:p>
            <a:pPr marL="433705" indent="-433705">
              <a:lnSpc>
                <a:spcPct val="150000"/>
              </a:lnSpc>
              <a:buAutoNum type="alphaUcPeriod"/>
            </a:pPr>
            <a:r>
              <a:rPr lang="zh-CN" altLang="en-US" sz="2275" dirty="0"/>
              <a:t>提高计算效率</a:t>
            </a:r>
            <a:endParaRPr lang="zh-CN" altLang="en-US" sz="2275" dirty="0"/>
          </a:p>
        </p:txBody>
      </p:sp>
      <p:sp>
        <p:nvSpPr>
          <p:cNvPr id="7" name="矩形 6"/>
          <p:cNvSpPr/>
          <p:nvPr/>
        </p:nvSpPr>
        <p:spPr>
          <a:xfrm>
            <a:off x="527296" y="2578634"/>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00799" y="6197169"/>
            <a:ext cx="4266265"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性能</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655663"/>
          </a:xfrm>
          <a:prstGeom prst="rect">
            <a:avLst/>
          </a:prstGeom>
          <a:noFill/>
          <a:ln>
            <a:solidFill>
              <a:schemeClr val="accent2"/>
            </a:solidFill>
          </a:ln>
        </p:spPr>
        <p:txBody>
          <a:bodyPr wrap="square">
            <a:spAutoFit/>
          </a:bodyPr>
          <a:lstStyle/>
          <a:p>
            <a:pPr>
              <a:lnSpc>
                <a:spcPct val="150000"/>
              </a:lnSpc>
            </a:pPr>
            <a:r>
              <a:rPr lang="zh-CN" altLang="en-US" sz="2275" dirty="0"/>
              <a:t> </a:t>
            </a:r>
            <a:r>
              <a:rPr lang="en-US" altLang="zh-CN" sz="2275" dirty="0"/>
              <a:t>3 </a:t>
            </a:r>
            <a:r>
              <a:rPr lang="zh-CN" altLang="en-US" sz="2275" dirty="0"/>
              <a:t>属于提升性能的策略的是（     ）</a:t>
            </a:r>
            <a:endParaRPr lang="en-US" altLang="zh-CN" sz="2275" dirty="0"/>
          </a:p>
          <a:p>
            <a:pPr marL="433705" indent="-433705">
              <a:lnSpc>
                <a:spcPct val="150000"/>
              </a:lnSpc>
              <a:buAutoNum type="alphaUcPeriod"/>
            </a:pPr>
            <a:r>
              <a:rPr lang="zh-CN" altLang="en-US" sz="2275" dirty="0"/>
              <a:t>减少要处理的数据总量</a:t>
            </a:r>
            <a:endParaRPr lang="en-US" altLang="zh-CN" sz="2275" dirty="0"/>
          </a:p>
          <a:p>
            <a:pPr marL="433705" indent="-433705">
              <a:lnSpc>
                <a:spcPct val="150000"/>
              </a:lnSpc>
              <a:buAutoNum type="alphaUcPeriod"/>
            </a:pPr>
            <a:r>
              <a:rPr lang="zh-CN" altLang="en-US" sz="2275" dirty="0"/>
              <a:t>用户的授权</a:t>
            </a:r>
            <a:endParaRPr lang="en-US" altLang="zh-CN" sz="2275" dirty="0"/>
          </a:p>
          <a:p>
            <a:pPr marL="433705" indent="-433705">
              <a:lnSpc>
                <a:spcPct val="150000"/>
              </a:lnSpc>
              <a:buAutoNum type="alphaUcPeriod"/>
            </a:pPr>
            <a:r>
              <a:rPr lang="zh-CN" altLang="en-US" sz="2275" dirty="0"/>
              <a:t>把接口和实现分离开</a:t>
            </a:r>
            <a:endParaRPr lang="en-US" altLang="zh-CN" sz="2275" dirty="0"/>
          </a:p>
          <a:p>
            <a:pPr marL="433705" indent="-433705">
              <a:lnSpc>
                <a:spcPct val="150000"/>
              </a:lnSpc>
              <a:buAutoNum type="alphaUcPeriod"/>
            </a:pPr>
            <a:r>
              <a:rPr lang="zh-CN" altLang="en-US" sz="2275" dirty="0"/>
              <a:t>系统给用户适当的反馈</a:t>
            </a:r>
            <a:endParaRPr lang="zh-CN" altLang="en-US" sz="2275" dirty="0"/>
          </a:p>
        </p:txBody>
      </p:sp>
      <p:sp>
        <p:nvSpPr>
          <p:cNvPr id="13" name="矩形 12"/>
          <p:cNvSpPr/>
          <p:nvPr/>
        </p:nvSpPr>
        <p:spPr>
          <a:xfrm>
            <a:off x="5618080" y="14868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性能</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655663"/>
          </a:xfrm>
          <a:prstGeom prst="rect">
            <a:avLst/>
          </a:prstGeom>
          <a:noFill/>
          <a:ln>
            <a:solidFill>
              <a:schemeClr val="accent1"/>
            </a:solidFill>
          </a:ln>
        </p:spPr>
        <p:txBody>
          <a:bodyPr wrap="square">
            <a:spAutoFit/>
          </a:bodyPr>
          <a:lstStyle/>
          <a:p>
            <a:pPr marL="433705" indent="-433705">
              <a:lnSpc>
                <a:spcPct val="150000"/>
              </a:lnSpc>
              <a:buAutoNum type="arabicPlain" startAt="4"/>
            </a:pPr>
            <a:r>
              <a:rPr lang="zh-CN" altLang="en-US" sz="2275" dirty="0"/>
              <a:t>属于提升性能的策略的是（      ）</a:t>
            </a:r>
            <a:endParaRPr lang="en-US" altLang="zh-CN" sz="2275" dirty="0"/>
          </a:p>
          <a:p>
            <a:pPr marL="433705" indent="-433705">
              <a:lnSpc>
                <a:spcPct val="150000"/>
              </a:lnSpc>
              <a:buAutoNum type="alphaUcPeriod"/>
            </a:pPr>
            <a:r>
              <a:rPr lang="zh-CN" altLang="en-US" sz="2275" dirty="0"/>
              <a:t>让模块通用</a:t>
            </a:r>
            <a:endParaRPr lang="en-US" altLang="zh-CN" sz="2275" dirty="0"/>
          </a:p>
          <a:p>
            <a:pPr marL="433705" indent="-433705">
              <a:lnSpc>
                <a:spcPct val="150000"/>
              </a:lnSpc>
              <a:buAutoNum type="alphaUcPeriod"/>
            </a:pPr>
            <a:r>
              <a:rPr lang="zh-CN" altLang="en-US" sz="2275" dirty="0"/>
              <a:t>限制执行时间</a:t>
            </a:r>
            <a:endParaRPr lang="en-US" altLang="zh-CN" sz="2275" dirty="0"/>
          </a:p>
          <a:p>
            <a:pPr marL="433705" indent="-433705">
              <a:lnSpc>
                <a:spcPct val="150000"/>
              </a:lnSpc>
              <a:buAutoNum type="alphaUcPeriod"/>
            </a:pPr>
            <a:r>
              <a:rPr lang="zh-CN" altLang="en-US" sz="2275" dirty="0"/>
              <a:t>维持数据的保密性</a:t>
            </a:r>
            <a:endParaRPr lang="en-US" altLang="zh-CN" sz="2275" dirty="0"/>
          </a:p>
          <a:p>
            <a:pPr marL="433705" indent="-433705">
              <a:lnSpc>
                <a:spcPct val="150000"/>
              </a:lnSpc>
              <a:buAutoNum type="alphaUcPeriod"/>
            </a:pPr>
            <a:r>
              <a:rPr lang="zh-CN" altLang="en-US" sz="2275" dirty="0"/>
              <a:t>提供专用的测试路径</a:t>
            </a:r>
            <a:endParaRPr lang="zh-CN" altLang="en-US" sz="2275" dirty="0"/>
          </a:p>
        </p:txBody>
      </p:sp>
      <p:sp>
        <p:nvSpPr>
          <p:cNvPr id="17" name="矩形 16"/>
          <p:cNvSpPr/>
          <p:nvPr/>
        </p:nvSpPr>
        <p:spPr>
          <a:xfrm>
            <a:off x="634060" y="1995241"/>
            <a:ext cx="3550261"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2" y="381704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 属于提升性能的策略的是（      ）</a:t>
            </a:r>
            <a:endParaRPr lang="en-US" altLang="zh-CN" sz="2275" dirty="0"/>
          </a:p>
          <a:p>
            <a:pPr marL="433705" indent="-433705">
              <a:lnSpc>
                <a:spcPct val="150000"/>
              </a:lnSpc>
              <a:buAutoNum type="alphaUcPeriod"/>
            </a:pPr>
            <a:r>
              <a:rPr lang="zh-CN" altLang="en-US" sz="2275" dirty="0"/>
              <a:t>投票</a:t>
            </a:r>
            <a:endParaRPr lang="en-US" altLang="zh-CN" sz="2275" dirty="0"/>
          </a:p>
          <a:p>
            <a:pPr marL="433705" indent="-433705">
              <a:lnSpc>
                <a:spcPct val="150000"/>
              </a:lnSpc>
              <a:buAutoNum type="alphaUcPeriod"/>
            </a:pPr>
            <a:r>
              <a:rPr lang="zh-CN" altLang="en-US" sz="2275" dirty="0"/>
              <a:t>隐藏信息</a:t>
            </a:r>
            <a:endParaRPr lang="en-US" altLang="zh-CN" sz="2275" dirty="0"/>
          </a:p>
          <a:p>
            <a:pPr marL="433705" indent="-433705">
              <a:lnSpc>
                <a:spcPct val="150000"/>
              </a:lnSpc>
              <a:buAutoNum type="alphaUcPeriod"/>
            </a:pPr>
            <a:r>
              <a:rPr lang="zh-CN" altLang="en-US" sz="2275" dirty="0"/>
              <a:t>限制待处理事件队列长度</a:t>
            </a:r>
            <a:endParaRPr lang="en-US" altLang="zh-CN" sz="2275" dirty="0"/>
          </a:p>
          <a:p>
            <a:pPr marL="433705" indent="-433705">
              <a:lnSpc>
                <a:spcPct val="150000"/>
              </a:lnSpc>
              <a:buAutoNum type="alphaUcPeriod"/>
            </a:pPr>
            <a:r>
              <a:rPr lang="zh-CN" altLang="en-US" sz="2275" dirty="0"/>
              <a:t>维持数据的完整性</a:t>
            </a:r>
            <a:endParaRPr lang="zh-CN" altLang="en-US" sz="2275" dirty="0"/>
          </a:p>
        </p:txBody>
      </p:sp>
      <p:sp>
        <p:nvSpPr>
          <p:cNvPr id="20" name="矩形 19"/>
          <p:cNvSpPr/>
          <p:nvPr/>
        </p:nvSpPr>
        <p:spPr>
          <a:xfrm>
            <a:off x="596875" y="5408953"/>
            <a:ext cx="399709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547289" y="902853"/>
            <a:ext cx="4865969"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属于提升可测试性的策略的是</a:t>
            </a:r>
            <a:r>
              <a:rPr lang="en-US" altLang="zh-CN" sz="2275" dirty="0"/>
              <a:t>(     )</a:t>
            </a:r>
            <a:endParaRPr lang="en-US" altLang="zh-CN" sz="2275" dirty="0"/>
          </a:p>
          <a:p>
            <a:pPr marL="433705" indent="-433705">
              <a:lnSpc>
                <a:spcPct val="150000"/>
              </a:lnSpc>
              <a:buAutoNum type="alphaUcPeriod"/>
            </a:pPr>
            <a:r>
              <a:rPr lang="zh-CN" altLang="en-US" sz="2275" dirty="0"/>
              <a:t>记录</a:t>
            </a:r>
            <a:r>
              <a:rPr lang="en-US" altLang="zh-CN" sz="2275" dirty="0"/>
              <a:t>/</a:t>
            </a:r>
            <a:r>
              <a:rPr lang="zh-CN" altLang="en-US" sz="2275" dirty="0"/>
              <a:t>回放</a:t>
            </a:r>
            <a:endParaRPr lang="en-US" altLang="zh-CN" sz="2275" dirty="0"/>
          </a:p>
          <a:p>
            <a:pPr marL="433705" indent="-433705">
              <a:lnSpc>
                <a:spcPct val="150000"/>
              </a:lnSpc>
              <a:buAutoNum type="alphaUcPeriod"/>
            </a:pPr>
            <a:r>
              <a:rPr lang="zh-CN" altLang="en-US" sz="2275" dirty="0"/>
              <a:t>系统猜测用户要完成的任务</a:t>
            </a:r>
            <a:endParaRPr lang="en-US" altLang="zh-CN" sz="2275" dirty="0"/>
          </a:p>
          <a:p>
            <a:pPr marL="433705" indent="-433705">
              <a:lnSpc>
                <a:spcPct val="150000"/>
              </a:lnSpc>
              <a:buAutoNum type="alphaUcPeriod"/>
            </a:pPr>
            <a:r>
              <a:rPr lang="zh-CN" altLang="en-US" sz="2275" dirty="0"/>
              <a:t>服务下线</a:t>
            </a:r>
            <a:endParaRPr lang="en-US" altLang="zh-CN" sz="2275" dirty="0"/>
          </a:p>
          <a:p>
            <a:pPr marL="433705" indent="-433705">
              <a:lnSpc>
                <a:spcPct val="150000"/>
              </a:lnSpc>
              <a:buAutoNum type="alphaUcPeriod"/>
            </a:pPr>
            <a:r>
              <a:rPr lang="zh-CN" altLang="en-US" sz="2275" dirty="0"/>
              <a:t>按需创建实例</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可测试性关注的是（     ）</a:t>
            </a:r>
            <a:endParaRPr lang="en-US" altLang="zh-CN" sz="2275" dirty="0"/>
          </a:p>
          <a:p>
            <a:pPr marL="433705" indent="-433705">
              <a:lnSpc>
                <a:spcPct val="150000"/>
              </a:lnSpc>
              <a:buAutoNum type="alphaUcPeriod"/>
            </a:pPr>
            <a:r>
              <a:rPr lang="zh-CN" altLang="en-US" sz="2275" dirty="0"/>
              <a:t>软件的故障</a:t>
            </a:r>
            <a:endParaRPr lang="en-US" altLang="zh-CN" sz="2275" dirty="0"/>
          </a:p>
          <a:p>
            <a:pPr marL="433705" indent="-433705">
              <a:lnSpc>
                <a:spcPct val="150000"/>
              </a:lnSpc>
              <a:buAutoNum type="alphaUcPeriod"/>
            </a:pPr>
            <a:r>
              <a:rPr lang="zh-CN" altLang="en-US" sz="2275" dirty="0"/>
              <a:t>软件使用中给用户适当的反馈</a:t>
            </a:r>
            <a:endParaRPr lang="en-US" altLang="zh-CN" sz="2275" dirty="0"/>
          </a:p>
          <a:p>
            <a:pPr marL="433705" indent="-433705">
              <a:lnSpc>
                <a:spcPct val="150000"/>
              </a:lnSpc>
              <a:buAutoNum type="alphaUcPeriod"/>
            </a:pPr>
            <a:r>
              <a:rPr lang="zh-CN" altLang="en-US" sz="2275" dirty="0"/>
              <a:t>尽可能让软件</a:t>
            </a:r>
            <a:r>
              <a:rPr lang="en-US" altLang="zh-CN" sz="2275" dirty="0"/>
              <a:t>bug</a:t>
            </a:r>
            <a:r>
              <a:rPr lang="zh-CN" altLang="en-US" sz="2275" dirty="0"/>
              <a:t>在测试中暴露出来</a:t>
            </a:r>
            <a:endParaRPr lang="en-US" altLang="zh-CN" sz="2275" dirty="0"/>
          </a:p>
          <a:p>
            <a:pPr marL="433705" indent="-433705">
              <a:lnSpc>
                <a:spcPct val="150000"/>
              </a:lnSpc>
              <a:buAutoNum type="alphaUcPeriod"/>
            </a:pPr>
            <a:r>
              <a:rPr lang="zh-CN" altLang="en-US" sz="2275" dirty="0"/>
              <a:t>软件运行的速度</a:t>
            </a:r>
            <a:endParaRPr lang="zh-CN" altLang="en-US" sz="2275" dirty="0"/>
          </a:p>
        </p:txBody>
      </p:sp>
      <p:sp>
        <p:nvSpPr>
          <p:cNvPr id="7" name="矩形 6"/>
          <p:cNvSpPr/>
          <p:nvPr/>
        </p:nvSpPr>
        <p:spPr>
          <a:xfrm>
            <a:off x="520017" y="1517322"/>
            <a:ext cx="406667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35321" y="5682051"/>
            <a:ext cx="5460679"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可测试性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655663"/>
          </a:xfrm>
          <a:prstGeom prst="rect">
            <a:avLst/>
          </a:prstGeom>
          <a:noFill/>
          <a:ln>
            <a:solidFill>
              <a:schemeClr val="accent2"/>
            </a:solidFill>
          </a:ln>
        </p:spPr>
        <p:txBody>
          <a:bodyPr wrap="square">
            <a:spAutoFit/>
          </a:bodyPr>
          <a:lstStyle/>
          <a:p>
            <a:pPr>
              <a:lnSpc>
                <a:spcPct val="150000"/>
              </a:lnSpc>
            </a:pPr>
            <a:r>
              <a:rPr lang="zh-CN" altLang="en-US" sz="2275" dirty="0"/>
              <a:t> </a:t>
            </a:r>
            <a:r>
              <a:rPr lang="en-US" altLang="zh-CN" sz="2275" dirty="0"/>
              <a:t>3 </a:t>
            </a:r>
            <a:r>
              <a:rPr lang="zh-CN" altLang="en-US" sz="2275" dirty="0"/>
              <a:t>属于提升可测试性的策略的是（    ）</a:t>
            </a:r>
            <a:endParaRPr lang="en-US" altLang="zh-CN" sz="2275" dirty="0"/>
          </a:p>
          <a:p>
            <a:pPr marL="433705" indent="-433705">
              <a:lnSpc>
                <a:spcPct val="150000"/>
              </a:lnSpc>
              <a:buAutoNum type="alphaUcPeriod"/>
            </a:pPr>
            <a:r>
              <a:rPr lang="zh-CN" altLang="en-US" sz="2275" dirty="0"/>
              <a:t>用户的授权</a:t>
            </a:r>
            <a:endParaRPr lang="en-US" altLang="zh-CN" sz="2275" dirty="0"/>
          </a:p>
          <a:p>
            <a:pPr marL="433705" indent="-433705">
              <a:lnSpc>
                <a:spcPct val="150000"/>
              </a:lnSpc>
              <a:buAutoNum type="alphaUcPeriod"/>
            </a:pPr>
            <a:r>
              <a:rPr lang="zh-CN" altLang="en-US" sz="2275" dirty="0"/>
              <a:t>把接口和实现分离开</a:t>
            </a:r>
            <a:endParaRPr lang="en-US" altLang="zh-CN" sz="2275" dirty="0"/>
          </a:p>
          <a:p>
            <a:pPr marL="433705" indent="-433705">
              <a:lnSpc>
                <a:spcPct val="150000"/>
              </a:lnSpc>
              <a:buAutoNum type="alphaUcPeriod"/>
            </a:pPr>
            <a:r>
              <a:rPr lang="zh-CN" altLang="en-US" sz="2275" dirty="0"/>
              <a:t>把用户界面和系统其它部分隔离开</a:t>
            </a:r>
            <a:endParaRPr lang="en-US" altLang="zh-CN" sz="2275" dirty="0"/>
          </a:p>
          <a:p>
            <a:pPr marL="433705" indent="-433705">
              <a:lnSpc>
                <a:spcPct val="150000"/>
              </a:lnSpc>
              <a:buAutoNum type="alphaUcPeriod"/>
            </a:pPr>
            <a:r>
              <a:rPr lang="zh-CN" altLang="en-US" sz="2275" dirty="0"/>
              <a:t>多态</a:t>
            </a:r>
            <a:endParaRPr lang="zh-CN" altLang="en-US" sz="2275" dirty="0"/>
          </a:p>
        </p:txBody>
      </p:sp>
      <p:sp>
        <p:nvSpPr>
          <p:cNvPr id="13" name="矩形 12"/>
          <p:cNvSpPr/>
          <p:nvPr/>
        </p:nvSpPr>
        <p:spPr>
          <a:xfrm>
            <a:off x="5618080" y="2026317"/>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95"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任意多边形 31"/>
          <p:cNvSpPr/>
          <p:nvPr>
            <p:custDataLst>
              <p:tags r:id="rId2"/>
            </p:custDataLst>
          </p:nvPr>
        </p:nvSpPr>
        <p:spPr>
          <a:xfrm>
            <a:off x="1"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95" b="0" i="0" u="none" strike="noStrike" kern="1200" cap="none" spc="0" normalizeH="0" baseline="0" noProof="0" dirty="0">
              <a:ln>
                <a:noFill/>
              </a:ln>
              <a:solidFill>
                <a:srgbClr val="7EC234"/>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3" name="Content Placeholder 2"/>
          <p:cNvSpPr txBox="1"/>
          <p:nvPr/>
        </p:nvSpPr>
        <p:spPr>
          <a:xfrm>
            <a:off x="681646" y="133623"/>
            <a:ext cx="5892274"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base" latinLnBrk="0" hangingPunct="1">
              <a:lnSpc>
                <a:spcPct val="100000"/>
              </a:lnSpc>
              <a:spcBef>
                <a:spcPct val="20000"/>
              </a:spcBef>
              <a:spcAft>
                <a:spcPts val="600"/>
              </a:spcAft>
              <a:buClr>
                <a:srgbClr val="003366">
                  <a:lumMod val="75000"/>
                </a:srgbClr>
              </a:buClr>
              <a:buSzPct val="145000"/>
              <a:buFont typeface="Arial" panose="020B0604020202020204"/>
              <a:buNone/>
              <a:defRPr/>
            </a:pPr>
            <a:r>
              <a:rPr kumimoji="0" lang="zh-CN" altLang="en-US" sz="2655" b="1"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总结</a:t>
            </a:r>
            <a:endParaRPr kumimoji="0" lang="zh-CN" altLang="en-US" sz="2655" b="1" i="0" u="none" strike="noStrike" kern="1200" cap="none" spc="0" normalizeH="0" baseline="0" noProof="0" dirty="0">
              <a:ln>
                <a:noFill/>
              </a:ln>
              <a:solidFill>
                <a:srgbClr val="003366"/>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r" defTabSz="457200" rtl="0" eaLnBrk="1" fontAlgn="base" latinLnBrk="0" hangingPunct="1">
              <a:lnSpc>
                <a:spcPct val="100000"/>
              </a:lnSpc>
              <a:spcBef>
                <a:spcPct val="20000"/>
              </a:spcBef>
              <a:spcAft>
                <a:spcPts val="600"/>
              </a:spcAft>
              <a:buClr>
                <a:srgbClr val="003366">
                  <a:lumMod val="75000"/>
                </a:srgbClr>
              </a:buClr>
              <a:buSzPct val="145000"/>
              <a:buFont typeface="Arial" panose="020B0604020202020204"/>
              <a:buNone/>
              <a:defRPr/>
            </a:pPr>
            <a:r>
              <a:rPr lang="zh-CN" altLang="en-US" sz="2655"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安全性</a:t>
            </a:r>
            <a:endParaRPr kumimoji="0" lang="zh-CN" altLang="en-US" sz="2655"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1111980" y="778987"/>
          <a:ext cx="10445961" cy="607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1"/>
            <a:ext cx="6388936"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658979" y="902853"/>
            <a:ext cx="4754278" cy="2720340"/>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安全性关注的是（     ）</a:t>
            </a:r>
            <a:endParaRPr lang="en-US" altLang="zh-CN" sz="2275" dirty="0"/>
          </a:p>
          <a:p>
            <a:pPr marL="457200" indent="-457200">
              <a:lnSpc>
                <a:spcPct val="150000"/>
              </a:lnSpc>
              <a:buAutoNum type="alphaUcPeriod"/>
            </a:pPr>
            <a:r>
              <a:rPr lang="zh-CN" altLang="en-US" sz="2275" dirty="0"/>
              <a:t>软件修改的成本</a:t>
            </a:r>
            <a:endParaRPr lang="en-US" altLang="zh-CN" sz="2275" dirty="0"/>
          </a:p>
          <a:p>
            <a:pPr marL="457200" indent="-457200">
              <a:lnSpc>
                <a:spcPct val="150000"/>
              </a:lnSpc>
              <a:buAutoNum type="alphaUcPeriod"/>
            </a:pPr>
            <a:r>
              <a:rPr lang="zh-CN" altLang="en-US" sz="2275" dirty="0"/>
              <a:t>软件运行的速度</a:t>
            </a:r>
            <a:endParaRPr lang="en-US" altLang="zh-CN" sz="2275" dirty="0"/>
          </a:p>
          <a:p>
            <a:pPr marL="457200" indent="-457200">
              <a:lnSpc>
                <a:spcPct val="150000"/>
              </a:lnSpc>
              <a:buAutoNum type="alphaUcPeriod"/>
            </a:pPr>
            <a:r>
              <a:rPr lang="zh-CN" altLang="en-US" sz="2275" dirty="0"/>
              <a:t>软件的故障</a:t>
            </a:r>
            <a:endParaRPr lang="en-US" altLang="zh-CN" sz="2275" dirty="0"/>
          </a:p>
          <a:p>
            <a:pPr marL="457200" indent="-457200">
              <a:lnSpc>
                <a:spcPct val="150000"/>
              </a:lnSpc>
              <a:buAutoNum type="alphaUcPeriod"/>
            </a:pPr>
            <a:r>
              <a:rPr lang="zh-CN" altLang="en-US" sz="2275" dirty="0"/>
              <a:t>让非法用户无法使用软件</a:t>
            </a:r>
            <a:endParaRPr lang="zh-CN" altLang="en-US" sz="2275" dirty="0"/>
          </a:p>
        </p:txBody>
      </p:sp>
      <p:sp>
        <p:nvSpPr>
          <p:cNvPr id="14" name="文本框 13"/>
          <p:cNvSpPr txBox="1"/>
          <p:nvPr/>
        </p:nvSpPr>
        <p:spPr>
          <a:xfrm>
            <a:off x="658979" y="4020708"/>
            <a:ext cx="9157092" cy="2720340"/>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属于提升安全性的策略的是（      ）</a:t>
            </a:r>
            <a:endParaRPr lang="en-US" altLang="zh-CN" sz="2275" dirty="0"/>
          </a:p>
          <a:p>
            <a:pPr marL="457200" indent="-457200">
              <a:lnSpc>
                <a:spcPct val="150000"/>
              </a:lnSpc>
              <a:buAutoNum type="alphaUcPeriod"/>
            </a:pPr>
            <a:r>
              <a:rPr lang="zh-CN" altLang="en-US" sz="2275" dirty="0"/>
              <a:t>利用并发机制</a:t>
            </a:r>
            <a:endParaRPr lang="en-US" altLang="zh-CN" sz="2275" dirty="0"/>
          </a:p>
          <a:p>
            <a:pPr marL="457200" indent="-457200">
              <a:lnSpc>
                <a:spcPct val="150000"/>
              </a:lnSpc>
              <a:buAutoNum type="alphaUcPeriod"/>
            </a:pPr>
            <a:r>
              <a:rPr lang="zh-CN" altLang="en-US" sz="2275" dirty="0"/>
              <a:t>减少暴露</a:t>
            </a:r>
            <a:endParaRPr lang="en-US" altLang="zh-CN" sz="2275" dirty="0"/>
          </a:p>
          <a:p>
            <a:pPr marL="457200" indent="-457200">
              <a:lnSpc>
                <a:spcPct val="150000"/>
              </a:lnSpc>
              <a:buAutoNum type="alphaUcPeriod"/>
            </a:pPr>
            <a:r>
              <a:rPr lang="zh-CN" altLang="en-US" sz="2275" dirty="0"/>
              <a:t>提高计算效率</a:t>
            </a:r>
            <a:endParaRPr lang="en-US" altLang="zh-CN" sz="2275" dirty="0"/>
          </a:p>
          <a:p>
            <a:pPr marL="457200" indent="-457200">
              <a:lnSpc>
                <a:spcPct val="150000"/>
              </a:lnSpc>
              <a:buAutoNum type="alphaUcPeriod"/>
            </a:pPr>
            <a:r>
              <a:rPr lang="zh-CN" altLang="en-US" sz="2275" dirty="0"/>
              <a:t>把用户界面和系统其它部分隔离开</a:t>
            </a:r>
            <a:endParaRPr lang="zh-CN" altLang="en-US" sz="2275" dirty="0"/>
          </a:p>
        </p:txBody>
      </p:sp>
      <p:sp>
        <p:nvSpPr>
          <p:cNvPr id="7" name="矩形 6"/>
          <p:cNvSpPr/>
          <p:nvPr/>
        </p:nvSpPr>
        <p:spPr>
          <a:xfrm>
            <a:off x="663844" y="3056553"/>
            <a:ext cx="406667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69073" y="5188456"/>
            <a:ext cx="4266265"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安全性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720340"/>
          </a:xfrm>
          <a:prstGeom prst="rect">
            <a:avLst/>
          </a:prstGeom>
          <a:noFill/>
          <a:ln>
            <a:solidFill>
              <a:schemeClr val="accent2"/>
            </a:solidFill>
          </a:ln>
        </p:spPr>
        <p:txBody>
          <a:bodyPr wrap="square">
            <a:spAutoFit/>
          </a:bodyPr>
          <a:lstStyle/>
          <a:p>
            <a:pPr>
              <a:lnSpc>
                <a:spcPct val="150000"/>
              </a:lnSpc>
            </a:pPr>
            <a:r>
              <a:rPr lang="zh-CN" altLang="en-US" sz="2275" dirty="0"/>
              <a:t> </a:t>
            </a:r>
            <a:r>
              <a:rPr lang="en-US" altLang="zh-CN" sz="2275" dirty="0"/>
              <a:t>3 </a:t>
            </a:r>
            <a:r>
              <a:rPr lang="zh-CN" altLang="en-US" sz="2275" dirty="0"/>
              <a:t>属于提升安全性的策略的是（     ） </a:t>
            </a:r>
            <a:endParaRPr lang="en-US" altLang="zh-CN" sz="2275" dirty="0"/>
          </a:p>
          <a:p>
            <a:pPr marL="457200" indent="-457200">
              <a:lnSpc>
                <a:spcPct val="150000"/>
              </a:lnSpc>
              <a:buAutoNum type="alphaUcPeriod"/>
            </a:pPr>
            <a:r>
              <a:rPr lang="zh-CN" altLang="en-US" sz="2275" dirty="0"/>
              <a:t>维持数据的完整性</a:t>
            </a:r>
            <a:endParaRPr lang="en-US" altLang="zh-CN" sz="2275" dirty="0"/>
          </a:p>
          <a:p>
            <a:pPr marL="457200" indent="-457200">
              <a:lnSpc>
                <a:spcPct val="150000"/>
              </a:lnSpc>
              <a:buAutoNum type="alphaUcPeriod"/>
            </a:pPr>
            <a:r>
              <a:rPr lang="zh-CN" altLang="en-US" sz="2275" dirty="0"/>
              <a:t>内部监控</a:t>
            </a:r>
            <a:endParaRPr lang="en-US" altLang="zh-CN" sz="2275" dirty="0"/>
          </a:p>
          <a:p>
            <a:pPr marL="457200" indent="-457200">
              <a:lnSpc>
                <a:spcPct val="150000"/>
              </a:lnSpc>
              <a:buAutoNum type="alphaUcPeriod"/>
            </a:pPr>
            <a:r>
              <a:rPr lang="zh-CN" altLang="en-US" sz="2275" dirty="0"/>
              <a:t>支持撤销操作</a:t>
            </a:r>
            <a:endParaRPr lang="en-US" altLang="zh-CN" sz="2275" dirty="0"/>
          </a:p>
          <a:p>
            <a:pPr marL="457200" indent="-457200">
              <a:lnSpc>
                <a:spcPct val="150000"/>
              </a:lnSpc>
              <a:buAutoNum type="alphaUcPeriod"/>
            </a:pPr>
            <a:r>
              <a:rPr lang="zh-CN" altLang="en-US" sz="2275" dirty="0"/>
              <a:t>投票</a:t>
            </a:r>
            <a:endParaRPr lang="zh-CN" altLang="en-US" sz="2275" dirty="0"/>
          </a:p>
        </p:txBody>
      </p:sp>
      <p:sp>
        <p:nvSpPr>
          <p:cNvPr id="13" name="矩形 12"/>
          <p:cNvSpPr/>
          <p:nvPr/>
        </p:nvSpPr>
        <p:spPr>
          <a:xfrm>
            <a:off x="5618080" y="1486837"/>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6" grpId="0" bldLvl="0" animBg="1"/>
      <p:bldP spid="13"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1"/>
            <a:ext cx="6388936"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9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安全性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720340"/>
          </a:xfrm>
          <a:prstGeom prst="rect">
            <a:avLst/>
          </a:prstGeom>
          <a:noFill/>
          <a:ln>
            <a:solidFill>
              <a:schemeClr val="accent1"/>
            </a:solidFill>
          </a:ln>
        </p:spPr>
        <p:txBody>
          <a:bodyPr wrap="square">
            <a:spAutoFit/>
          </a:bodyPr>
          <a:lstStyle/>
          <a:p>
            <a:pPr marL="457200" indent="-457200">
              <a:lnSpc>
                <a:spcPct val="150000"/>
              </a:lnSpc>
              <a:buAutoNum type="arabicPlain" startAt="4"/>
            </a:pPr>
            <a:r>
              <a:rPr lang="zh-CN" altLang="en-US" sz="2275" dirty="0"/>
              <a:t>属于提升安全性的策略的是（     ）</a:t>
            </a:r>
            <a:endParaRPr lang="en-US" altLang="zh-CN" sz="2275" dirty="0"/>
          </a:p>
          <a:p>
            <a:pPr marL="457200" indent="-457200">
              <a:lnSpc>
                <a:spcPct val="150000"/>
              </a:lnSpc>
              <a:buAutoNum type="alphaUcPeriod"/>
            </a:pPr>
            <a:r>
              <a:rPr lang="zh-CN" altLang="en-US" sz="2275" dirty="0"/>
              <a:t>限制通信路径</a:t>
            </a:r>
            <a:endParaRPr lang="en-US" altLang="zh-CN" sz="2275" dirty="0"/>
          </a:p>
          <a:p>
            <a:pPr marL="457200" indent="-457200">
              <a:lnSpc>
                <a:spcPct val="150000"/>
              </a:lnSpc>
              <a:buAutoNum type="alphaUcPeriod"/>
            </a:pPr>
            <a:r>
              <a:rPr lang="zh-CN" altLang="en-US" sz="2275" dirty="0"/>
              <a:t>增加可用资源</a:t>
            </a:r>
            <a:endParaRPr lang="en-US" altLang="zh-CN" sz="2275" dirty="0"/>
          </a:p>
          <a:p>
            <a:pPr marL="457200" indent="-457200">
              <a:lnSpc>
                <a:spcPct val="150000"/>
              </a:lnSpc>
              <a:buAutoNum type="alphaUcPeriod"/>
            </a:pPr>
            <a:r>
              <a:rPr lang="zh-CN" altLang="en-US" sz="2275" dirty="0"/>
              <a:t>限制访问</a:t>
            </a:r>
            <a:endParaRPr lang="en-US" altLang="zh-CN" sz="2275" dirty="0"/>
          </a:p>
          <a:p>
            <a:pPr marL="457200" indent="-457200">
              <a:lnSpc>
                <a:spcPct val="150000"/>
              </a:lnSpc>
              <a:buAutoNum type="alphaUcPeriod"/>
            </a:pPr>
            <a:r>
              <a:rPr lang="zh-CN" altLang="en-US" sz="2275" dirty="0"/>
              <a:t>事务</a:t>
            </a:r>
            <a:endParaRPr lang="zh-CN" altLang="en-US" sz="2275" dirty="0"/>
          </a:p>
        </p:txBody>
      </p:sp>
      <p:sp>
        <p:nvSpPr>
          <p:cNvPr id="17" name="矩形 16"/>
          <p:cNvSpPr/>
          <p:nvPr/>
        </p:nvSpPr>
        <p:spPr>
          <a:xfrm>
            <a:off x="662903" y="2502253"/>
            <a:ext cx="3550261"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3" y="3817048"/>
            <a:ext cx="9157092" cy="2720340"/>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属于提升安全性的策略的是（     ）</a:t>
            </a:r>
            <a:endParaRPr lang="en-US" altLang="zh-CN" sz="2275" dirty="0"/>
          </a:p>
          <a:p>
            <a:pPr marL="457200" indent="-457200">
              <a:lnSpc>
                <a:spcPct val="150000"/>
              </a:lnSpc>
              <a:buAutoNum type="alphaUcPeriod"/>
            </a:pPr>
            <a:r>
              <a:rPr lang="zh-CN" altLang="en-US" sz="2275" dirty="0"/>
              <a:t>内测</a:t>
            </a:r>
            <a:endParaRPr lang="en-US" altLang="zh-CN" sz="2275" dirty="0"/>
          </a:p>
          <a:p>
            <a:pPr marL="457200" indent="-457200">
              <a:lnSpc>
                <a:spcPct val="150000"/>
              </a:lnSpc>
              <a:buAutoNum type="alphaUcPeriod"/>
            </a:pPr>
            <a:r>
              <a:rPr lang="zh-CN" altLang="en-US" sz="2275" dirty="0"/>
              <a:t>使用中介</a:t>
            </a:r>
            <a:endParaRPr lang="en-US" altLang="zh-CN" sz="2275" dirty="0"/>
          </a:p>
          <a:p>
            <a:pPr marL="457200" indent="-457200">
              <a:lnSpc>
                <a:spcPct val="150000"/>
              </a:lnSpc>
              <a:buAutoNum type="alphaUcPeriod"/>
            </a:pPr>
            <a:r>
              <a:rPr lang="zh-CN" altLang="en-US" sz="2275" dirty="0"/>
              <a:t>先来先服务</a:t>
            </a:r>
            <a:endParaRPr lang="en-US" altLang="zh-CN" sz="2275" dirty="0"/>
          </a:p>
          <a:p>
            <a:pPr marL="457200" indent="-457200">
              <a:lnSpc>
                <a:spcPct val="150000"/>
              </a:lnSpc>
              <a:buAutoNum type="alphaUcPeriod"/>
            </a:pPr>
            <a:r>
              <a:rPr lang="zh-CN" altLang="en-US" sz="2275" dirty="0"/>
              <a:t>攻击者的识别</a:t>
            </a:r>
            <a:endParaRPr lang="zh-CN" altLang="en-US" sz="2275" dirty="0"/>
          </a:p>
        </p:txBody>
      </p:sp>
      <p:sp>
        <p:nvSpPr>
          <p:cNvPr id="20" name="矩形 19"/>
          <p:cNvSpPr/>
          <p:nvPr/>
        </p:nvSpPr>
        <p:spPr>
          <a:xfrm>
            <a:off x="662903" y="5895045"/>
            <a:ext cx="399709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0"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可测试性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655663"/>
          </a:xfrm>
          <a:prstGeom prst="rect">
            <a:avLst/>
          </a:prstGeom>
          <a:noFill/>
          <a:ln>
            <a:solidFill>
              <a:schemeClr val="accent1"/>
            </a:solidFill>
          </a:ln>
        </p:spPr>
        <p:txBody>
          <a:bodyPr wrap="square">
            <a:spAutoFit/>
          </a:bodyPr>
          <a:lstStyle/>
          <a:p>
            <a:pPr marL="433705" indent="-433705">
              <a:lnSpc>
                <a:spcPct val="150000"/>
              </a:lnSpc>
              <a:buAutoNum type="arabicPlain" startAt="4"/>
            </a:pPr>
            <a:r>
              <a:rPr lang="zh-CN" altLang="en-US" sz="2275" dirty="0"/>
              <a:t>属于提升可测试性的策略的是（     ）</a:t>
            </a:r>
            <a:endParaRPr lang="en-US" altLang="zh-CN" sz="2275" dirty="0"/>
          </a:p>
          <a:p>
            <a:pPr marL="433705" indent="-433705">
              <a:lnSpc>
                <a:spcPct val="150000"/>
              </a:lnSpc>
              <a:buAutoNum type="alphaUcPeriod"/>
            </a:pPr>
            <a:r>
              <a:rPr lang="zh-CN" altLang="en-US" sz="2275" dirty="0"/>
              <a:t>限制执行时间</a:t>
            </a:r>
            <a:endParaRPr lang="en-US" altLang="zh-CN" sz="2275" dirty="0"/>
          </a:p>
          <a:p>
            <a:pPr marL="433705" indent="-433705">
              <a:lnSpc>
                <a:spcPct val="150000"/>
              </a:lnSpc>
              <a:buAutoNum type="alphaUcPeriod"/>
            </a:pPr>
            <a:r>
              <a:rPr lang="zh-CN" altLang="en-US" sz="2275" dirty="0"/>
              <a:t>维持数据的保密性</a:t>
            </a:r>
            <a:endParaRPr lang="en-US" altLang="zh-CN" sz="2275" dirty="0"/>
          </a:p>
          <a:p>
            <a:pPr marL="433705" indent="-433705">
              <a:lnSpc>
                <a:spcPct val="150000"/>
              </a:lnSpc>
              <a:buAutoNum type="alphaUcPeriod"/>
            </a:pPr>
            <a:r>
              <a:rPr lang="zh-CN" altLang="en-US" sz="2275" dirty="0"/>
              <a:t>提供专用的测试路径</a:t>
            </a:r>
            <a:endParaRPr lang="en-US" altLang="zh-CN" sz="2275" dirty="0"/>
          </a:p>
          <a:p>
            <a:pPr marL="433705" indent="-433705">
              <a:lnSpc>
                <a:spcPct val="150000"/>
              </a:lnSpc>
              <a:buAutoNum type="alphaUcPeriod"/>
            </a:pPr>
            <a:r>
              <a:rPr lang="zh-CN" altLang="en-US" sz="2275" dirty="0"/>
              <a:t>检查点</a:t>
            </a:r>
            <a:r>
              <a:rPr lang="en-US" altLang="zh-CN" sz="2275" dirty="0"/>
              <a:t>/</a:t>
            </a:r>
            <a:r>
              <a:rPr lang="zh-CN" altLang="en-US" sz="2275" dirty="0"/>
              <a:t>回滚</a:t>
            </a:r>
            <a:endParaRPr lang="zh-CN" altLang="en-US" sz="2275" dirty="0"/>
          </a:p>
        </p:txBody>
      </p:sp>
      <p:sp>
        <p:nvSpPr>
          <p:cNvPr id="17" name="矩形 16"/>
          <p:cNvSpPr/>
          <p:nvPr/>
        </p:nvSpPr>
        <p:spPr>
          <a:xfrm>
            <a:off x="662903" y="2502253"/>
            <a:ext cx="3550261"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2" y="381704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属于提升可测试性的策略的是（     ）</a:t>
            </a:r>
            <a:endParaRPr lang="en-US" altLang="zh-CN" sz="2275" dirty="0"/>
          </a:p>
          <a:p>
            <a:pPr marL="433705" indent="-433705">
              <a:lnSpc>
                <a:spcPct val="150000"/>
              </a:lnSpc>
              <a:buAutoNum type="alphaUcPeriod"/>
            </a:pPr>
            <a:r>
              <a:rPr lang="zh-CN" altLang="en-US" sz="2275" dirty="0"/>
              <a:t>主动冗余</a:t>
            </a:r>
            <a:endParaRPr lang="en-US" altLang="zh-CN" sz="2275" dirty="0"/>
          </a:p>
          <a:p>
            <a:pPr marL="433705" indent="-433705">
              <a:lnSpc>
                <a:spcPct val="150000"/>
              </a:lnSpc>
              <a:buAutoNum type="alphaUcPeriod"/>
            </a:pPr>
            <a:r>
              <a:rPr lang="zh-CN" altLang="en-US" sz="2275" dirty="0"/>
              <a:t>维持接口不变</a:t>
            </a:r>
            <a:endParaRPr lang="en-US" altLang="zh-CN" sz="2275" dirty="0"/>
          </a:p>
          <a:p>
            <a:pPr marL="433705" indent="-433705">
              <a:lnSpc>
                <a:spcPct val="150000"/>
              </a:lnSpc>
              <a:buAutoNum type="alphaUcPeriod"/>
            </a:pPr>
            <a:r>
              <a:rPr lang="zh-CN" altLang="en-US" sz="2275" dirty="0"/>
              <a:t>利用并发机制</a:t>
            </a:r>
            <a:endParaRPr lang="en-US" altLang="zh-CN" sz="2275" dirty="0"/>
          </a:p>
          <a:p>
            <a:pPr marL="433705" indent="-433705">
              <a:lnSpc>
                <a:spcPct val="150000"/>
              </a:lnSpc>
              <a:buAutoNum type="alphaUcPeriod"/>
            </a:pPr>
            <a:r>
              <a:rPr lang="zh-CN" altLang="en-US" sz="2275" dirty="0"/>
              <a:t>内部监控</a:t>
            </a:r>
            <a:endParaRPr lang="zh-CN" altLang="en-US" sz="2275" dirty="0"/>
          </a:p>
        </p:txBody>
      </p:sp>
      <p:sp>
        <p:nvSpPr>
          <p:cNvPr id="20" name="矩形 19"/>
          <p:cNvSpPr/>
          <p:nvPr/>
        </p:nvSpPr>
        <p:spPr>
          <a:xfrm>
            <a:off x="662903" y="5895045"/>
            <a:ext cx="399709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易用性的含义</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易用性的含义</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任意多边形 30"/>
          <p:cNvSpPr/>
          <p:nvPr>
            <p:custDataLst>
              <p:tags r:id="rId2"/>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3"/>
          <a:stretch>
            <a:fillRect/>
          </a:stretch>
        </p:blipFill>
        <p:spPr>
          <a:xfrm>
            <a:off x="0" y="810696"/>
            <a:ext cx="12192000" cy="52366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5433097"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软件体系结构的影响因素</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3">
            <a:clrChange>
              <a:clrFrom>
                <a:srgbClr val="FEFEFE"/>
              </a:clrFrom>
              <a:clrTo>
                <a:srgbClr val="FEFEFE">
                  <a:alpha val="0"/>
                </a:srgbClr>
              </a:clrTo>
            </a:clrChange>
          </a:blip>
          <a:stretch>
            <a:fillRect/>
          </a:stretch>
        </p:blipFill>
        <p:spPr>
          <a:xfrm>
            <a:off x="1658174" y="1039402"/>
            <a:ext cx="7464707" cy="5535055"/>
          </a:xfrm>
          <a:prstGeom prst="rect">
            <a:avLst/>
          </a:prstGeom>
        </p:spPr>
      </p:pic>
      <p:sp>
        <p:nvSpPr>
          <p:cNvPr id="6" name="Content Placeholder 2"/>
          <p:cNvSpPr txBox="1"/>
          <p:nvPr/>
        </p:nvSpPr>
        <p:spPr>
          <a:xfrm>
            <a:off x="8280777" y="133622"/>
            <a:ext cx="391122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软件体系结构的研究内容</a:t>
            </a:r>
            <a:endPar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defRPr/>
            </a:pPr>
            <a:endParaRPr lang="zh-CN" altLang="en-US" sz="19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defTabSz="866775" fontAlgn="base">
              <a:spcBef>
                <a:spcPct val="0"/>
              </a:spcBef>
              <a:spcAft>
                <a:spcPct val="0"/>
              </a:spcAft>
              <a:defRPr/>
            </a:pP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defTabSz="433705" fontAlgn="base">
              <a:spcAft>
                <a:spcPts val="570"/>
              </a:spcAft>
              <a:buClr>
                <a:srgbClr val="003366">
                  <a:lumMod val="75000"/>
                </a:srgbClr>
              </a:buClr>
              <a:defRPr/>
            </a:pPr>
            <a:r>
              <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rgbClr val="00336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defTabSz="433705" fontAlgn="base">
              <a:spcAft>
                <a:spcPts val="570"/>
              </a:spcAft>
              <a:buClr>
                <a:srgbClr val="003366">
                  <a:lumMod val="75000"/>
                </a:srgbClr>
              </a:buClr>
              <a:defRPr/>
            </a:pPr>
            <a:r>
              <a:rPr lang="zh-CN" altLang="en-US" sz="2655"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易用性</a:t>
            </a:r>
            <a:endParaRPr lang="zh-CN" altLang="en-US" sz="2655"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1111979" y="778987"/>
          <a:ext cx="10445961" cy="607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547289" y="902853"/>
            <a:ext cx="4865969" cy="2655663"/>
          </a:xfrm>
          <a:prstGeom prst="rect">
            <a:avLst/>
          </a:prstGeom>
          <a:noFill/>
          <a:ln>
            <a:solidFill>
              <a:schemeClr val="accent1"/>
            </a:solidFill>
          </a:ln>
        </p:spPr>
        <p:txBody>
          <a:bodyPr wrap="square">
            <a:spAutoFit/>
          </a:bodyPr>
          <a:lstStyle/>
          <a:p>
            <a:pPr>
              <a:lnSpc>
                <a:spcPct val="150000"/>
              </a:lnSpc>
            </a:pPr>
            <a:r>
              <a:rPr lang="en-US" altLang="zh-CN" sz="2275" dirty="0"/>
              <a:t>1 </a:t>
            </a:r>
            <a:r>
              <a:rPr lang="zh-CN" altLang="en-US" sz="2275" dirty="0"/>
              <a:t>易用性关注的是（    ）</a:t>
            </a:r>
            <a:endParaRPr lang="en-US" altLang="zh-CN" sz="2275" dirty="0"/>
          </a:p>
          <a:p>
            <a:pPr marL="433705" indent="-433705">
              <a:lnSpc>
                <a:spcPct val="150000"/>
              </a:lnSpc>
              <a:buAutoNum type="alphaUcPeriod"/>
            </a:pPr>
            <a:r>
              <a:rPr lang="zh-CN" altLang="en-US" sz="2275" dirty="0"/>
              <a:t>软件的故障</a:t>
            </a:r>
            <a:endParaRPr lang="en-US" altLang="zh-CN" sz="2275" dirty="0"/>
          </a:p>
          <a:p>
            <a:pPr marL="433705" indent="-433705">
              <a:lnSpc>
                <a:spcPct val="150000"/>
              </a:lnSpc>
              <a:buAutoNum type="alphaUcPeriod"/>
            </a:pPr>
            <a:r>
              <a:rPr lang="zh-CN" altLang="en-US" sz="2275" dirty="0"/>
              <a:t>尽早让软件</a:t>
            </a:r>
            <a:r>
              <a:rPr lang="en-US" altLang="zh-CN" sz="2275" dirty="0"/>
              <a:t>bug</a:t>
            </a:r>
            <a:r>
              <a:rPr lang="zh-CN" altLang="en-US" sz="2275" dirty="0"/>
              <a:t>在测试中暴露出来</a:t>
            </a:r>
            <a:endParaRPr lang="en-US" altLang="zh-CN" sz="2275" dirty="0"/>
          </a:p>
          <a:p>
            <a:pPr marL="433705" indent="-433705">
              <a:lnSpc>
                <a:spcPct val="150000"/>
              </a:lnSpc>
              <a:buAutoNum type="alphaUcPeriod"/>
            </a:pPr>
            <a:r>
              <a:rPr lang="zh-CN" altLang="en-US" sz="2275" dirty="0"/>
              <a:t>软件运行的速度</a:t>
            </a:r>
            <a:endParaRPr lang="en-US" altLang="zh-CN" sz="2275" dirty="0"/>
          </a:p>
          <a:p>
            <a:pPr marL="433705" indent="-433705">
              <a:lnSpc>
                <a:spcPct val="150000"/>
              </a:lnSpc>
              <a:buAutoNum type="alphaUcPeriod"/>
            </a:pPr>
            <a:r>
              <a:rPr lang="zh-CN" altLang="en-US" sz="2275" dirty="0"/>
              <a:t>终端用户使用软件难度降低</a:t>
            </a:r>
            <a:endParaRPr lang="zh-CN" altLang="en-US" sz="2275" dirty="0"/>
          </a:p>
        </p:txBody>
      </p:sp>
      <p:sp>
        <p:nvSpPr>
          <p:cNvPr id="14" name="文本框 13"/>
          <p:cNvSpPr txBox="1"/>
          <p:nvPr/>
        </p:nvSpPr>
        <p:spPr>
          <a:xfrm>
            <a:off x="658979" y="402070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2 </a:t>
            </a:r>
            <a:r>
              <a:rPr lang="zh-CN" altLang="en-US" sz="2275" dirty="0"/>
              <a:t>属于提升易用性的策略的是（    ）</a:t>
            </a:r>
            <a:endParaRPr lang="en-US" altLang="zh-CN" sz="2275" dirty="0"/>
          </a:p>
          <a:p>
            <a:pPr marL="433705" indent="-433705">
              <a:lnSpc>
                <a:spcPct val="150000"/>
              </a:lnSpc>
              <a:buAutoNum type="alphaUcPeriod"/>
            </a:pPr>
            <a:r>
              <a:rPr lang="zh-CN" altLang="en-US" sz="2275" dirty="0"/>
              <a:t>系统猜测用户要完成的任务</a:t>
            </a:r>
            <a:endParaRPr lang="en-US" altLang="zh-CN" sz="2275" dirty="0"/>
          </a:p>
          <a:p>
            <a:pPr marL="433705" indent="-433705">
              <a:lnSpc>
                <a:spcPct val="150000"/>
              </a:lnSpc>
              <a:buAutoNum type="alphaUcPeriod"/>
            </a:pPr>
            <a:r>
              <a:rPr lang="zh-CN" altLang="en-US" sz="2275" dirty="0"/>
              <a:t>主动冗余</a:t>
            </a:r>
            <a:endParaRPr lang="en-US" altLang="zh-CN" sz="2275" dirty="0"/>
          </a:p>
          <a:p>
            <a:pPr marL="433705" indent="-433705">
              <a:lnSpc>
                <a:spcPct val="150000"/>
              </a:lnSpc>
              <a:buAutoNum type="alphaUcPeriod"/>
            </a:pPr>
            <a:r>
              <a:rPr lang="zh-CN" altLang="en-US" sz="2275" dirty="0"/>
              <a:t>维持接口不变</a:t>
            </a:r>
            <a:endParaRPr lang="en-US" altLang="zh-CN" sz="2275" dirty="0"/>
          </a:p>
          <a:p>
            <a:pPr marL="433705" indent="-433705">
              <a:lnSpc>
                <a:spcPct val="150000"/>
              </a:lnSpc>
              <a:buAutoNum type="alphaUcPeriod"/>
            </a:pPr>
            <a:r>
              <a:rPr lang="zh-CN" altLang="en-US" sz="2275" dirty="0"/>
              <a:t>利用并发机制</a:t>
            </a:r>
            <a:endParaRPr lang="zh-CN" altLang="en-US" sz="2275" dirty="0"/>
          </a:p>
        </p:txBody>
      </p:sp>
      <p:sp>
        <p:nvSpPr>
          <p:cNvPr id="7" name="矩形 6"/>
          <p:cNvSpPr/>
          <p:nvPr/>
        </p:nvSpPr>
        <p:spPr>
          <a:xfrm>
            <a:off x="547289" y="3059487"/>
            <a:ext cx="4183227"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6" name="矩形 15"/>
          <p:cNvSpPr/>
          <p:nvPr/>
        </p:nvSpPr>
        <p:spPr>
          <a:xfrm>
            <a:off x="617968" y="4589663"/>
            <a:ext cx="5460679"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易用性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5618080" y="902853"/>
            <a:ext cx="6417780" cy="2655663"/>
          </a:xfrm>
          <a:prstGeom prst="rect">
            <a:avLst/>
          </a:prstGeom>
          <a:noFill/>
          <a:ln>
            <a:solidFill>
              <a:schemeClr val="accent2"/>
            </a:solidFill>
          </a:ln>
        </p:spPr>
        <p:txBody>
          <a:bodyPr wrap="square">
            <a:spAutoFit/>
          </a:bodyPr>
          <a:lstStyle/>
          <a:p>
            <a:pPr>
              <a:lnSpc>
                <a:spcPct val="150000"/>
              </a:lnSpc>
            </a:pPr>
            <a:r>
              <a:rPr lang="en-US" altLang="zh-CN" sz="2275" dirty="0"/>
              <a:t>3 </a:t>
            </a:r>
            <a:r>
              <a:rPr lang="zh-CN" altLang="en-US" sz="2275" dirty="0"/>
              <a:t>属于提升易用性的策略的是（    ）</a:t>
            </a:r>
            <a:endParaRPr lang="en-US" altLang="zh-CN" sz="2275" dirty="0"/>
          </a:p>
          <a:p>
            <a:pPr marL="433705" indent="-433705">
              <a:lnSpc>
                <a:spcPct val="150000"/>
              </a:lnSpc>
              <a:buAutoNum type="alphaUcPeriod"/>
            </a:pPr>
            <a:r>
              <a:rPr lang="zh-CN" altLang="en-US" sz="2275" dirty="0"/>
              <a:t>系统给用户适当的反馈</a:t>
            </a:r>
            <a:endParaRPr lang="en-US" altLang="zh-CN" sz="2275" dirty="0"/>
          </a:p>
          <a:p>
            <a:pPr marL="433705" indent="-433705">
              <a:lnSpc>
                <a:spcPct val="150000"/>
              </a:lnSpc>
              <a:buAutoNum type="alphaUcPeriod"/>
            </a:pPr>
            <a:r>
              <a:rPr lang="zh-CN" altLang="en-US" sz="2275" dirty="0"/>
              <a:t>检查点</a:t>
            </a:r>
            <a:r>
              <a:rPr lang="en-US" altLang="zh-CN" sz="2275" dirty="0"/>
              <a:t>/</a:t>
            </a:r>
            <a:r>
              <a:rPr lang="zh-CN" altLang="en-US" sz="2275" dirty="0"/>
              <a:t>回滚</a:t>
            </a:r>
            <a:endParaRPr lang="en-US" altLang="zh-CN" sz="2275" dirty="0"/>
          </a:p>
          <a:p>
            <a:pPr marL="433705" indent="-433705">
              <a:lnSpc>
                <a:spcPct val="150000"/>
              </a:lnSpc>
              <a:buAutoNum type="alphaUcPeriod"/>
            </a:pPr>
            <a:r>
              <a:rPr lang="zh-CN" altLang="en-US" sz="2275" dirty="0"/>
              <a:t>命名服务器</a:t>
            </a:r>
            <a:endParaRPr lang="en-US" altLang="zh-CN" sz="2275" dirty="0"/>
          </a:p>
          <a:p>
            <a:pPr marL="433705" indent="-433705">
              <a:lnSpc>
                <a:spcPct val="150000"/>
              </a:lnSpc>
              <a:buAutoNum type="alphaUcPeriod"/>
            </a:pPr>
            <a:r>
              <a:rPr lang="zh-CN" altLang="en-US" sz="2275" dirty="0"/>
              <a:t>固定优先级调度</a:t>
            </a:r>
            <a:endParaRPr lang="zh-CN" altLang="en-US" sz="2275" dirty="0"/>
          </a:p>
        </p:txBody>
      </p:sp>
      <p:sp>
        <p:nvSpPr>
          <p:cNvPr id="13" name="矩形 12"/>
          <p:cNvSpPr/>
          <p:nvPr/>
        </p:nvSpPr>
        <p:spPr>
          <a:xfrm>
            <a:off x="5615600" y="1486838"/>
            <a:ext cx="3550261" cy="508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练习题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易用性</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文本框 15"/>
          <p:cNvSpPr txBox="1"/>
          <p:nvPr/>
        </p:nvSpPr>
        <p:spPr>
          <a:xfrm>
            <a:off x="695394" y="902853"/>
            <a:ext cx="6094842" cy="2655663"/>
          </a:xfrm>
          <a:prstGeom prst="rect">
            <a:avLst/>
          </a:prstGeom>
          <a:noFill/>
          <a:ln>
            <a:solidFill>
              <a:schemeClr val="accent1"/>
            </a:solidFill>
          </a:ln>
        </p:spPr>
        <p:txBody>
          <a:bodyPr wrap="square">
            <a:spAutoFit/>
          </a:bodyPr>
          <a:lstStyle/>
          <a:p>
            <a:pPr marL="433705" indent="-433705">
              <a:lnSpc>
                <a:spcPct val="150000"/>
              </a:lnSpc>
              <a:buAutoNum type="arabicPlain" startAt="4"/>
            </a:pPr>
            <a:r>
              <a:rPr lang="zh-CN" altLang="en-US" sz="2275" dirty="0"/>
              <a:t>属于提升易用性的策略的是（    ）</a:t>
            </a:r>
            <a:endParaRPr lang="en-US" altLang="zh-CN" sz="2275" dirty="0"/>
          </a:p>
          <a:p>
            <a:pPr marL="433705" indent="-433705">
              <a:lnSpc>
                <a:spcPct val="150000"/>
              </a:lnSpc>
              <a:buAutoNum type="alphaUcPeriod"/>
            </a:pPr>
            <a:r>
              <a:rPr lang="zh-CN" altLang="en-US" sz="2275" dirty="0"/>
              <a:t>提高计算效率</a:t>
            </a:r>
            <a:endParaRPr lang="en-US" altLang="zh-CN" sz="2275" dirty="0"/>
          </a:p>
          <a:p>
            <a:pPr marL="433705" indent="-433705">
              <a:lnSpc>
                <a:spcPct val="150000"/>
              </a:lnSpc>
              <a:buAutoNum type="alphaUcPeriod"/>
            </a:pPr>
            <a:r>
              <a:rPr lang="zh-CN" altLang="en-US" sz="2275" dirty="0"/>
              <a:t>系统给用户提供一致的体验</a:t>
            </a:r>
            <a:endParaRPr lang="en-US" altLang="zh-CN" sz="2275" dirty="0"/>
          </a:p>
          <a:p>
            <a:pPr marL="433705" indent="-433705">
              <a:lnSpc>
                <a:spcPct val="150000"/>
              </a:lnSpc>
              <a:buAutoNum type="alphaUcPeriod"/>
            </a:pPr>
            <a:r>
              <a:rPr lang="zh-CN" altLang="en-US" sz="2275" dirty="0"/>
              <a:t>让模块通用</a:t>
            </a:r>
            <a:endParaRPr lang="en-US" altLang="zh-CN" sz="2275" dirty="0"/>
          </a:p>
          <a:p>
            <a:pPr marL="433705" indent="-433705">
              <a:lnSpc>
                <a:spcPct val="150000"/>
              </a:lnSpc>
              <a:buAutoNum type="alphaUcPeriod"/>
            </a:pPr>
            <a:r>
              <a:rPr lang="zh-CN" altLang="en-US" sz="2275" dirty="0"/>
              <a:t>限制执行时间</a:t>
            </a:r>
            <a:endParaRPr lang="zh-CN" altLang="en-US" sz="2275" dirty="0"/>
          </a:p>
        </p:txBody>
      </p:sp>
      <p:sp>
        <p:nvSpPr>
          <p:cNvPr id="17" name="矩形 16"/>
          <p:cNvSpPr/>
          <p:nvPr/>
        </p:nvSpPr>
        <p:spPr>
          <a:xfrm>
            <a:off x="695394" y="1995241"/>
            <a:ext cx="4171670" cy="552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9" name="文本框 18"/>
          <p:cNvSpPr txBox="1"/>
          <p:nvPr/>
        </p:nvSpPr>
        <p:spPr>
          <a:xfrm>
            <a:off x="662902" y="3817048"/>
            <a:ext cx="9157092" cy="2655663"/>
          </a:xfrm>
          <a:prstGeom prst="rect">
            <a:avLst/>
          </a:prstGeom>
          <a:noFill/>
          <a:ln>
            <a:solidFill>
              <a:schemeClr val="accent2"/>
            </a:solidFill>
          </a:ln>
        </p:spPr>
        <p:txBody>
          <a:bodyPr wrap="square">
            <a:spAutoFit/>
          </a:bodyPr>
          <a:lstStyle/>
          <a:p>
            <a:pPr>
              <a:lnSpc>
                <a:spcPct val="150000"/>
              </a:lnSpc>
            </a:pPr>
            <a:r>
              <a:rPr lang="en-US" altLang="zh-CN" sz="2275" dirty="0"/>
              <a:t>5 </a:t>
            </a:r>
            <a:r>
              <a:rPr lang="zh-CN" altLang="en-US" sz="2275" dirty="0"/>
              <a:t>属于提升易用性的策略的是（     ）</a:t>
            </a:r>
            <a:endParaRPr lang="en-US" altLang="zh-CN" sz="2275" dirty="0"/>
          </a:p>
          <a:p>
            <a:pPr marL="433705" indent="-433705">
              <a:lnSpc>
                <a:spcPct val="150000"/>
              </a:lnSpc>
              <a:buAutoNum type="alphaUcPeriod"/>
            </a:pPr>
            <a:r>
              <a:rPr lang="zh-CN" altLang="en-US" sz="2275" dirty="0"/>
              <a:t>减少要处理的数据总量</a:t>
            </a:r>
            <a:endParaRPr lang="en-US" altLang="zh-CN" sz="2275" dirty="0"/>
          </a:p>
          <a:p>
            <a:pPr marL="433705" indent="-433705">
              <a:lnSpc>
                <a:spcPct val="150000"/>
              </a:lnSpc>
              <a:buAutoNum type="alphaUcPeriod"/>
            </a:pPr>
            <a:r>
              <a:rPr lang="zh-CN" altLang="en-US" sz="2275" dirty="0"/>
              <a:t>支持撤销操作</a:t>
            </a:r>
            <a:endParaRPr lang="en-US" altLang="zh-CN" sz="2275" dirty="0"/>
          </a:p>
          <a:p>
            <a:pPr marL="433705" indent="-433705">
              <a:lnSpc>
                <a:spcPct val="150000"/>
              </a:lnSpc>
              <a:buAutoNum type="alphaUcPeriod"/>
            </a:pPr>
            <a:r>
              <a:rPr lang="zh-CN" altLang="en-US" sz="2275" dirty="0"/>
              <a:t>隐藏信息</a:t>
            </a:r>
            <a:endParaRPr lang="en-US" altLang="zh-CN" sz="2275" dirty="0"/>
          </a:p>
          <a:p>
            <a:pPr marL="433705" indent="-433705">
              <a:lnSpc>
                <a:spcPct val="150000"/>
              </a:lnSpc>
              <a:buAutoNum type="alphaUcPeriod"/>
            </a:pPr>
            <a:r>
              <a:rPr lang="zh-CN" altLang="en-US" sz="2275" dirty="0"/>
              <a:t>限制待处理事件队列长度</a:t>
            </a:r>
            <a:endParaRPr lang="zh-CN" altLang="en-US" sz="2275" dirty="0"/>
          </a:p>
        </p:txBody>
      </p:sp>
      <p:sp>
        <p:nvSpPr>
          <p:cNvPr id="20" name="矩形 19"/>
          <p:cNvSpPr/>
          <p:nvPr/>
        </p:nvSpPr>
        <p:spPr>
          <a:xfrm>
            <a:off x="662903" y="4856046"/>
            <a:ext cx="3997091" cy="575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6" y="133623"/>
            <a:ext cx="589227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体系结构设计规则</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075953" y="133622"/>
            <a:ext cx="3842949"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软件体系结构的设计策略</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任意多边形 30"/>
          <p:cNvSpPr/>
          <p:nvPr>
            <p:custDataLst>
              <p:tags r:id="rId2"/>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770608" y="1175950"/>
            <a:ext cx="10514235" cy="1835182"/>
          </a:xfrm>
          <a:prstGeom prst="rect">
            <a:avLst/>
          </a:prstGeom>
          <a:noFill/>
        </p:spPr>
        <p:txBody>
          <a:bodyPr wrap="square">
            <a:spAutoFit/>
          </a:bodyPr>
          <a:lstStyle/>
          <a:p>
            <a:pPr indent="162560" defTabSz="650240">
              <a:lnSpc>
                <a:spcPct val="150000"/>
              </a:lnSpc>
              <a:defRPr/>
            </a:pPr>
            <a:r>
              <a:rPr lang="zh-CN" altLang="en-US" sz="2655" dirty="0">
                <a:solidFill>
                  <a:prstClr val="black"/>
                </a:solidFill>
                <a:latin typeface="楷体" panose="02010609060101010101" pitchFamily="49" charset="-122"/>
                <a:ea typeface="楷体" panose="02010609060101010101" pitchFamily="49" charset="-122"/>
              </a:rPr>
              <a:t>   体系结构设计始于一系列关于属性与行为的需求说明，止于一系列的构件连接器风格与配置的落实。测试可以用于检测需求是否被达到，如果是，这个设计就可以被认为是合格的。</a:t>
            </a:r>
            <a:endParaRPr lang="zh-CN" altLang="en-US" sz="2655"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必要性</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630590" y="971127"/>
            <a:ext cx="10995625" cy="4736618"/>
          </a:xfrm>
          <a:prstGeom prst="rect">
            <a:avLst/>
          </a:prstGeom>
          <a:noFill/>
        </p:spPr>
        <p:txBody>
          <a:bodyPr wrap="square">
            <a:spAutoFit/>
          </a:bodyPr>
          <a:lstStyle/>
          <a:p>
            <a:pPr marL="325120" indent="-325120">
              <a:lnSpc>
                <a:spcPct val="150000"/>
              </a:lnSpc>
              <a:buFont typeface="Wingdings" panose="05000000000000000000" pitchFamily="2" charset="2"/>
              <a:buChar char="Ø"/>
            </a:pPr>
            <a:r>
              <a:rPr lang="zh-CN" altLang="en-US" sz="2275" b="1" dirty="0">
                <a:solidFill>
                  <a:srgbClr val="FF0000"/>
                </a:solidFill>
                <a:latin typeface="楷体" panose="02010609060101010101" pitchFamily="49" charset="-122"/>
                <a:ea typeface="楷体" panose="02010609060101010101" pitchFamily="49" charset="-122"/>
              </a:rPr>
              <a:t>尽早发现</a:t>
            </a:r>
            <a:r>
              <a:rPr lang="zh-CN" altLang="en-US" sz="2275" b="1" dirty="0">
                <a:latin typeface="楷体" panose="02010609060101010101" pitchFamily="49" charset="-122"/>
                <a:ea typeface="楷体" panose="02010609060101010101" pitchFamily="49" charset="-122"/>
              </a:rPr>
              <a:t>现有架构的</a:t>
            </a:r>
            <a:r>
              <a:rPr lang="zh-CN" altLang="en-US" sz="2275" b="1" dirty="0">
                <a:solidFill>
                  <a:srgbClr val="FF0000"/>
                </a:solidFill>
                <a:latin typeface="楷体" panose="02010609060101010101" pitchFamily="49" charset="-122"/>
                <a:ea typeface="楷体" panose="02010609060101010101" pitchFamily="49" charset="-122"/>
              </a:rPr>
              <a:t>问题</a:t>
            </a:r>
            <a:r>
              <a:rPr lang="zh-CN" altLang="en-US" sz="2275" b="1" dirty="0">
                <a:latin typeface="楷体" panose="02010609060101010101" pitchFamily="49" charset="-122"/>
                <a:ea typeface="楷体" panose="02010609060101010101" pitchFamily="49" charset="-122"/>
              </a:rPr>
              <a:t>，</a:t>
            </a:r>
            <a:r>
              <a:rPr lang="zh-CN" altLang="en-US" sz="2275" b="1" dirty="0">
                <a:solidFill>
                  <a:srgbClr val="FF0000"/>
                </a:solidFill>
                <a:latin typeface="楷体" panose="02010609060101010101" pitchFamily="49" charset="-122"/>
                <a:ea typeface="楷体" panose="02010609060101010101" pitchFamily="49" charset="-122"/>
              </a:rPr>
              <a:t>确保系统质量</a:t>
            </a:r>
            <a:endParaRPr lang="en-US" altLang="zh-CN" sz="2275" b="1" dirty="0">
              <a:solidFill>
                <a:srgbClr val="FF0000"/>
              </a:solidFill>
              <a:latin typeface="楷体" panose="02010609060101010101" pitchFamily="49" charset="-122"/>
              <a:ea typeface="楷体" panose="02010609060101010101" pitchFamily="49" charset="-122"/>
            </a:endParaRPr>
          </a:p>
          <a:p>
            <a:pPr marL="758825" lvl="1" indent="-325120">
              <a:lnSpc>
                <a:spcPct val="150000"/>
              </a:lnSpc>
              <a:buFont typeface="Wingdings" panose="05000000000000000000" pitchFamily="2" charset="2"/>
              <a:buChar char="ü"/>
            </a:pPr>
            <a:r>
              <a:rPr lang="zh-CN" altLang="en-US" sz="2275" b="1" dirty="0">
                <a:latin typeface="楷体" panose="02010609060101010101" pitchFamily="49" charset="-122"/>
                <a:ea typeface="楷体" panose="02010609060101010101" pitchFamily="49" charset="-122"/>
              </a:rPr>
              <a:t>在生命周期中越早发现问题，解决问题的成本就越低。</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zh-CN" altLang="en-US" sz="2275" b="1" dirty="0">
                <a:solidFill>
                  <a:srgbClr val="FF0000"/>
                </a:solidFill>
                <a:latin typeface="楷体" panose="02010609060101010101" pitchFamily="49" charset="-122"/>
                <a:ea typeface="楷体" panose="02010609060101010101" pitchFamily="49" charset="-122"/>
              </a:rPr>
              <a:t>验证需求</a:t>
            </a:r>
            <a:endParaRPr lang="en-US" altLang="zh-CN" sz="2275" b="1" dirty="0">
              <a:solidFill>
                <a:srgbClr val="FF0000"/>
              </a:solidFill>
              <a:latin typeface="楷体" panose="02010609060101010101" pitchFamily="49" charset="-122"/>
              <a:ea typeface="楷体" panose="02010609060101010101" pitchFamily="49" charset="-122"/>
            </a:endParaRPr>
          </a:p>
          <a:p>
            <a:pPr marL="758825" lvl="1" indent="-325120">
              <a:lnSpc>
                <a:spcPct val="150000"/>
              </a:lnSpc>
              <a:buFont typeface="Wingdings" panose="05000000000000000000" pitchFamily="2" charset="2"/>
              <a:buChar char="ü"/>
            </a:pPr>
            <a:r>
              <a:rPr lang="zh-CN" altLang="en-US" sz="2275" b="1" dirty="0">
                <a:latin typeface="楷体" panose="02010609060101010101" pitchFamily="49" charset="-122"/>
                <a:ea typeface="楷体" panose="02010609060101010101" pitchFamily="49" charset="-122"/>
              </a:rPr>
              <a:t>架构评估可</a:t>
            </a:r>
            <a:r>
              <a:rPr lang="zh-CN" altLang="en-US" sz="2275" b="1" dirty="0">
                <a:solidFill>
                  <a:srgbClr val="FF0000"/>
                </a:solidFill>
                <a:latin typeface="楷体" panose="02010609060101010101" pitchFamily="49" charset="-122"/>
                <a:ea typeface="楷体" panose="02010609060101010101" pitchFamily="49" charset="-122"/>
              </a:rPr>
              <a:t>发现潜在的问题</a:t>
            </a:r>
            <a:r>
              <a:rPr lang="zh-CN" altLang="en-US" sz="2275" b="1" dirty="0">
                <a:latin typeface="楷体" panose="02010609060101010101" pitchFamily="49" charset="-122"/>
                <a:ea typeface="楷体" panose="02010609060101010101" pitchFamily="49" charset="-122"/>
              </a:rPr>
              <a:t>和风险权衡，并为协商解决这些问题提供指导</a:t>
            </a:r>
            <a:endParaRPr lang="en-US" altLang="zh-CN" sz="2275" b="1" dirty="0">
              <a:latin typeface="楷体" panose="02010609060101010101" pitchFamily="49" charset="-122"/>
              <a:ea typeface="楷体" panose="02010609060101010101" pitchFamily="49" charset="-122"/>
            </a:endParaRPr>
          </a:p>
          <a:p>
            <a:pPr marL="151765"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强制准备审查</a:t>
            </a:r>
            <a:endParaRPr lang="en-US" altLang="zh-CN" sz="2275" b="1" dirty="0">
              <a:latin typeface="楷体" panose="02010609060101010101" pitchFamily="49" charset="-122"/>
              <a:ea typeface="楷体" panose="02010609060101010101" pitchFamily="49" charset="-122"/>
            </a:endParaRPr>
          </a:p>
          <a:p>
            <a:pPr marL="758825" lvl="1" indent="-325120">
              <a:lnSpc>
                <a:spcPct val="150000"/>
              </a:lnSpc>
              <a:buFont typeface="Wingdings" panose="05000000000000000000" pitchFamily="2" charset="2"/>
              <a:buChar char="ü"/>
            </a:pPr>
            <a:r>
              <a:rPr lang="zh-CN" altLang="en-US" sz="2275" b="1" dirty="0">
                <a:latin typeface="楷体" panose="02010609060101010101" pitchFamily="49" charset="-122"/>
                <a:ea typeface="楷体" panose="02010609060101010101" pitchFamily="49" charset="-122"/>
              </a:rPr>
              <a:t>许多系统的架构并非所有开发人员都能理解。在准备评审的过程中会发现许多问题，</a:t>
            </a:r>
            <a:r>
              <a:rPr lang="zh-CN" altLang="en-US" sz="2275" b="1" dirty="0">
                <a:solidFill>
                  <a:srgbClr val="FF0000"/>
                </a:solidFill>
                <a:latin typeface="楷体" panose="02010609060101010101" pitchFamily="49" charset="-122"/>
                <a:ea typeface="楷体" panose="02010609060101010101" pitchFamily="49" charset="-122"/>
              </a:rPr>
              <a:t>清除涉众的沟通障碍</a:t>
            </a:r>
            <a:r>
              <a:rPr lang="zh-CN" altLang="en-US" sz="2275" b="1" dirty="0">
                <a:latin typeface="楷体" panose="02010609060101010101" pitchFamily="49" charset="-122"/>
                <a:ea typeface="楷体" panose="02010609060101010101" pitchFamily="49" charset="-122"/>
              </a:rPr>
              <a:t>，其最直接的结果就是得到各方满意的系统蓝图</a:t>
            </a:r>
            <a:endParaRPr lang="en-US" altLang="zh-CN" sz="2275" b="1" dirty="0">
              <a:latin typeface="楷体" panose="02010609060101010101" pitchFamily="49" charset="-122"/>
              <a:ea typeface="楷体" panose="02010609060101010101" pitchFamily="49" charset="-122"/>
            </a:endParaRPr>
          </a:p>
          <a:p>
            <a:pPr marL="151765" indent="-325120">
              <a:lnSpc>
                <a:spcPct val="150000"/>
              </a:lnSpc>
              <a:buFont typeface="Wingdings" panose="05000000000000000000" pitchFamily="2" charset="2"/>
              <a:buChar char="Ø"/>
            </a:pPr>
            <a:r>
              <a:rPr lang="zh-CN" altLang="en-US" sz="2275" b="1" dirty="0">
                <a:solidFill>
                  <a:srgbClr val="FF0000"/>
                </a:solidFill>
                <a:latin typeface="楷体" panose="02010609060101010101" pitchFamily="49" charset="-122"/>
                <a:ea typeface="楷体" panose="02010609060101010101" pitchFamily="49" charset="-122"/>
              </a:rPr>
              <a:t>改进架构</a:t>
            </a:r>
            <a:endParaRPr lang="en-US" altLang="zh-CN" sz="2275" b="1" dirty="0">
              <a:solidFill>
                <a:srgbClr val="FF0000"/>
              </a:solidFill>
              <a:latin typeface="楷体" panose="02010609060101010101" pitchFamily="49" charset="-122"/>
              <a:ea typeface="楷体" panose="02010609060101010101" pitchFamily="49" charset="-122"/>
            </a:endParaRPr>
          </a:p>
          <a:p>
            <a:pPr marL="758825" lvl="1" indent="-325120">
              <a:lnSpc>
                <a:spcPct val="150000"/>
              </a:lnSpc>
              <a:buFont typeface="Wingdings" panose="05000000000000000000" pitchFamily="2" charset="2"/>
              <a:buChar char="ü"/>
            </a:pPr>
            <a:r>
              <a:rPr lang="zh-CN" altLang="en-US" sz="2275" b="1" dirty="0">
                <a:latin typeface="楷体" panose="02010609060101010101" pitchFamily="49" charset="-122"/>
                <a:ea typeface="楷体" panose="02010609060101010101" pitchFamily="49" charset="-122"/>
              </a:rPr>
              <a:t>为系统设计和实现</a:t>
            </a:r>
            <a:r>
              <a:rPr lang="zh-CN" altLang="en-US" sz="2275" b="1" dirty="0">
                <a:solidFill>
                  <a:srgbClr val="FF0000"/>
                </a:solidFill>
                <a:latin typeface="楷体" panose="02010609060101010101" pitchFamily="49" charset="-122"/>
                <a:ea typeface="楷体" panose="02010609060101010101" pitchFamily="49" charset="-122"/>
              </a:rPr>
              <a:t>提供改进建议</a:t>
            </a:r>
            <a:endParaRPr lang="zh-CN" altLang="en-US" sz="2275"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体系结构评估主要步骤</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2" name="图示 1"/>
          <p:cNvGraphicFramePr/>
          <p:nvPr/>
        </p:nvGraphicFramePr>
        <p:xfrm>
          <a:off x="804745" y="971127"/>
          <a:ext cx="10002178" cy="1237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273644" y="2404887"/>
            <a:ext cx="11725566" cy="2652457"/>
          </a:xfrm>
          <a:prstGeom prst="rect">
            <a:avLst/>
          </a:prstGeom>
          <a:noFill/>
        </p:spPr>
        <p:txBody>
          <a:bodyPr wrap="square">
            <a:spAutoFit/>
          </a:bodyPr>
          <a:lstStyle/>
          <a:p>
            <a:pPr algn="just">
              <a:lnSpc>
                <a:spcPct val="150000"/>
              </a:lnSpc>
            </a:pPr>
            <a:r>
              <a:rPr lang="zh-CN" altLang="zh-CN" sz="2275" kern="100" dirty="0">
                <a:latin typeface="楷体" panose="02010609060101010101" pitchFamily="49" charset="-122"/>
                <a:ea typeface="楷体" panose="02010609060101010101" pitchFamily="49" charset="-122"/>
              </a:rPr>
              <a:t>（</a:t>
            </a:r>
            <a:r>
              <a:rPr lang="en-US" altLang="zh-CN" sz="2275" kern="100" dirty="0">
                <a:latin typeface="楷体" panose="02010609060101010101" pitchFamily="49" charset="-122"/>
                <a:ea typeface="楷体" panose="02010609060101010101" pitchFamily="49" charset="-122"/>
              </a:rPr>
              <a:t>1</a:t>
            </a:r>
            <a:r>
              <a:rPr lang="zh-CN" altLang="zh-CN" sz="2275" kern="100" dirty="0">
                <a:latin typeface="楷体" panose="02010609060101010101" pitchFamily="49" charset="-122"/>
                <a:ea typeface="楷体" panose="02010609060101010101" pitchFamily="49" charset="-122"/>
              </a:rPr>
              <a:t>）</a:t>
            </a:r>
            <a:r>
              <a:rPr lang="zh-CN" altLang="zh-CN" sz="2275" b="1" kern="100" dirty="0">
                <a:latin typeface="+mj-ea"/>
                <a:ea typeface="+mj-ea"/>
              </a:rPr>
              <a:t>确定评估目标</a:t>
            </a:r>
            <a:r>
              <a:rPr lang="zh-CN" altLang="zh-CN" sz="2275" kern="100" dirty="0">
                <a:latin typeface="楷体" panose="02010609060101010101" pitchFamily="49" charset="-122"/>
                <a:ea typeface="楷体" panose="02010609060101010101" pitchFamily="49" charset="-122"/>
              </a:rPr>
              <a:t>：明确评估的目的和范围，包括需要评估的质量属性</a:t>
            </a:r>
            <a:endParaRPr lang="en-US" altLang="zh-CN" sz="2275" kern="100" dirty="0">
              <a:latin typeface="楷体" panose="02010609060101010101" pitchFamily="49" charset="-122"/>
              <a:ea typeface="楷体" panose="02010609060101010101" pitchFamily="49" charset="-122"/>
            </a:endParaRPr>
          </a:p>
          <a:p>
            <a:pPr algn="just">
              <a:lnSpc>
                <a:spcPct val="150000"/>
              </a:lnSpc>
            </a:pPr>
            <a:r>
              <a:rPr lang="zh-CN" altLang="zh-CN" sz="2275" kern="100" dirty="0">
                <a:latin typeface="楷体" panose="02010609060101010101" pitchFamily="49" charset="-122"/>
                <a:ea typeface="楷体" panose="02010609060101010101" pitchFamily="49" charset="-122"/>
              </a:rPr>
              <a:t>（</a:t>
            </a:r>
            <a:r>
              <a:rPr lang="en-US" altLang="zh-CN" sz="2275" kern="100" dirty="0">
                <a:latin typeface="楷体" panose="02010609060101010101" pitchFamily="49" charset="-122"/>
                <a:ea typeface="楷体" panose="02010609060101010101" pitchFamily="49" charset="-122"/>
              </a:rPr>
              <a:t>2</a:t>
            </a:r>
            <a:r>
              <a:rPr lang="zh-CN" altLang="zh-CN" sz="2275" kern="100" dirty="0">
                <a:latin typeface="楷体" panose="02010609060101010101" pitchFamily="49" charset="-122"/>
                <a:ea typeface="楷体" panose="02010609060101010101" pitchFamily="49" charset="-122"/>
              </a:rPr>
              <a:t>）</a:t>
            </a:r>
            <a:r>
              <a:rPr lang="zh-CN" altLang="zh-CN" sz="2275" b="1" kern="100" dirty="0">
                <a:latin typeface="+mj-ea"/>
                <a:ea typeface="+mj-ea"/>
              </a:rPr>
              <a:t>选择评估方法</a:t>
            </a:r>
            <a:r>
              <a:rPr lang="zh-CN" altLang="zh-CN" sz="2275" kern="100" dirty="0">
                <a:latin typeface="楷体" panose="02010609060101010101" pitchFamily="49" charset="-122"/>
                <a:ea typeface="楷体" panose="02010609060101010101" pitchFamily="49" charset="-122"/>
              </a:rPr>
              <a:t>：根据评估目标和系统特点选择合适的评估方法</a:t>
            </a:r>
            <a:endParaRPr lang="en-US" altLang="zh-CN" sz="2275" kern="100" dirty="0">
              <a:latin typeface="楷体" panose="02010609060101010101" pitchFamily="49" charset="-122"/>
              <a:ea typeface="楷体" panose="02010609060101010101" pitchFamily="49" charset="-122"/>
            </a:endParaRPr>
          </a:p>
          <a:p>
            <a:pPr algn="just">
              <a:lnSpc>
                <a:spcPct val="150000"/>
              </a:lnSpc>
            </a:pPr>
            <a:r>
              <a:rPr lang="zh-CN" altLang="zh-CN" sz="2275" kern="100" dirty="0">
                <a:latin typeface="楷体" panose="02010609060101010101" pitchFamily="49" charset="-122"/>
                <a:ea typeface="楷体" panose="02010609060101010101" pitchFamily="49" charset="-122"/>
              </a:rPr>
              <a:t>（</a:t>
            </a:r>
            <a:r>
              <a:rPr lang="en-US" altLang="zh-CN" sz="2275" kern="100" dirty="0">
                <a:latin typeface="楷体" panose="02010609060101010101" pitchFamily="49" charset="-122"/>
                <a:ea typeface="楷体" panose="02010609060101010101" pitchFamily="49" charset="-122"/>
              </a:rPr>
              <a:t>3</a:t>
            </a:r>
            <a:r>
              <a:rPr lang="zh-CN" altLang="zh-CN" sz="2275" kern="100" dirty="0">
                <a:latin typeface="楷体" panose="02010609060101010101" pitchFamily="49" charset="-122"/>
                <a:ea typeface="楷体" panose="02010609060101010101" pitchFamily="49" charset="-122"/>
              </a:rPr>
              <a:t>）</a:t>
            </a:r>
            <a:r>
              <a:rPr lang="zh-CN" altLang="zh-CN" sz="2275" b="1" kern="100" dirty="0">
                <a:latin typeface="+mj-ea"/>
                <a:ea typeface="+mj-ea"/>
              </a:rPr>
              <a:t>收集和分析数据</a:t>
            </a:r>
            <a:r>
              <a:rPr lang="zh-CN" altLang="zh-CN" sz="2275" kern="100" dirty="0">
                <a:latin typeface="楷体" panose="02010609060101010101" pitchFamily="49" charset="-122"/>
                <a:ea typeface="楷体" panose="02010609060101010101" pitchFamily="49" charset="-122"/>
              </a:rPr>
              <a:t>：通过问卷调查、访谈、测试等方式收集相关数据，并进行分析处理</a:t>
            </a:r>
            <a:endParaRPr lang="en-US" altLang="zh-CN" sz="2275" kern="100" dirty="0">
              <a:latin typeface="楷体" panose="02010609060101010101" pitchFamily="49" charset="-122"/>
              <a:ea typeface="楷体" panose="02010609060101010101" pitchFamily="49" charset="-122"/>
            </a:endParaRPr>
          </a:p>
          <a:p>
            <a:pPr algn="just">
              <a:lnSpc>
                <a:spcPct val="150000"/>
              </a:lnSpc>
            </a:pPr>
            <a:r>
              <a:rPr lang="zh-CN" altLang="zh-CN" sz="2275" kern="100" dirty="0">
                <a:latin typeface="楷体" panose="02010609060101010101" pitchFamily="49" charset="-122"/>
                <a:ea typeface="楷体" panose="02010609060101010101" pitchFamily="49" charset="-122"/>
              </a:rPr>
              <a:t>（</a:t>
            </a:r>
            <a:r>
              <a:rPr lang="en-US" altLang="zh-CN" sz="2275" kern="100" dirty="0">
                <a:latin typeface="楷体" panose="02010609060101010101" pitchFamily="49" charset="-122"/>
                <a:ea typeface="楷体" panose="02010609060101010101" pitchFamily="49" charset="-122"/>
              </a:rPr>
              <a:t>4</a:t>
            </a:r>
            <a:r>
              <a:rPr lang="zh-CN" altLang="zh-CN" sz="2275" kern="100" dirty="0">
                <a:latin typeface="楷体" panose="02010609060101010101" pitchFamily="49" charset="-122"/>
                <a:ea typeface="楷体" panose="02010609060101010101" pitchFamily="49" charset="-122"/>
              </a:rPr>
              <a:t>）</a:t>
            </a:r>
            <a:r>
              <a:rPr lang="zh-CN" altLang="zh-CN" sz="2275" b="1" kern="100" dirty="0">
                <a:latin typeface="+mj-ea"/>
                <a:ea typeface="+mj-ea"/>
              </a:rPr>
              <a:t>得出评估结果</a:t>
            </a:r>
            <a:r>
              <a:rPr lang="zh-CN" altLang="zh-CN" sz="2275" kern="100" dirty="0">
                <a:latin typeface="楷体" panose="02010609060101010101" pitchFamily="49" charset="-122"/>
                <a:ea typeface="楷体" panose="02010609060101010101" pitchFamily="49" charset="-122"/>
              </a:rPr>
              <a:t>：根据分析得出评估结果，包括系统优缺点、潜在问题和改进建议等</a:t>
            </a:r>
            <a:endParaRPr lang="zh-CN" altLang="zh-CN" sz="2275" kern="100" dirty="0">
              <a:latin typeface="楷体" panose="02010609060101010101" pitchFamily="49" charset="-122"/>
              <a:ea typeface="楷体" panose="02010609060101010101" pitchFamily="49" charset="-122"/>
            </a:endParaRPr>
          </a:p>
          <a:p>
            <a:pPr algn="just">
              <a:lnSpc>
                <a:spcPct val="150000"/>
              </a:lnSpc>
            </a:pPr>
            <a:r>
              <a:rPr lang="zh-CN" altLang="zh-CN" sz="2275" kern="100" dirty="0">
                <a:latin typeface="楷体" panose="02010609060101010101" pitchFamily="49" charset="-122"/>
                <a:ea typeface="楷体" panose="02010609060101010101" pitchFamily="49" charset="-122"/>
              </a:rPr>
              <a:t>（</a:t>
            </a:r>
            <a:r>
              <a:rPr lang="en-US" altLang="zh-CN" sz="2275" kern="100" dirty="0">
                <a:latin typeface="楷体" panose="02010609060101010101" pitchFamily="49" charset="-122"/>
                <a:ea typeface="楷体" panose="02010609060101010101" pitchFamily="49" charset="-122"/>
              </a:rPr>
              <a:t>5</a:t>
            </a:r>
            <a:r>
              <a:rPr lang="zh-CN" altLang="zh-CN" sz="2275" kern="100" dirty="0">
                <a:latin typeface="楷体" panose="02010609060101010101" pitchFamily="49" charset="-122"/>
                <a:ea typeface="楷体" panose="02010609060101010101" pitchFamily="49" charset="-122"/>
              </a:rPr>
              <a:t>）</a:t>
            </a:r>
            <a:r>
              <a:rPr lang="zh-CN" altLang="zh-CN" sz="2275" b="1" kern="100" dirty="0">
                <a:latin typeface="+mj-ea"/>
                <a:ea typeface="+mj-ea"/>
              </a:rPr>
              <a:t>制定改进计划</a:t>
            </a:r>
            <a:r>
              <a:rPr lang="zh-CN" altLang="zh-CN" sz="2275" kern="100" dirty="0">
                <a:latin typeface="楷体" panose="02010609060101010101" pitchFamily="49" charset="-122"/>
                <a:ea typeface="楷体" panose="02010609060101010101" pitchFamily="49" charset="-122"/>
              </a:rPr>
              <a:t>：根据评估结果制定改进计划，并付诸实施</a:t>
            </a:r>
            <a:endParaRPr lang="zh-CN" altLang="zh-CN" sz="2275" kern="1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定义</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907157" y="1282838"/>
            <a:ext cx="9974981" cy="4899483"/>
          </a:xfrm>
          <a:prstGeom prst="rect">
            <a:avLst/>
          </a:prstGeom>
          <a:noFill/>
        </p:spPr>
        <p:txBody>
          <a:bodyPr wrap="square">
            <a:spAutoFit/>
          </a:bodyPr>
          <a:lstStyle/>
          <a:p>
            <a:pPr indent="433705">
              <a:lnSpc>
                <a:spcPct val="150000"/>
              </a:lnSpc>
            </a:pPr>
            <a:r>
              <a:rPr lang="zh-CN" altLang="en-US" sz="2655" b="1" dirty="0">
                <a:latin typeface="楷体" panose="02010609060101010101" pitchFamily="49" charset="-122"/>
                <a:ea typeface="楷体" panose="02010609060101010101" pitchFamily="49" charset="-122"/>
              </a:rPr>
              <a:t>体系结构（架构）评估是一项开发生命周期活动，在这项活动中，多个利益相关者通过正式或非正式流程，使用场景等评估技术，共同分析软件架构。</a:t>
            </a:r>
            <a:endParaRPr lang="en-US" altLang="zh-CN" sz="2655" b="1" dirty="0">
              <a:latin typeface="楷体" panose="02010609060101010101" pitchFamily="49" charset="-122"/>
              <a:ea typeface="楷体" panose="02010609060101010101" pitchFamily="49" charset="-122"/>
            </a:endParaRPr>
          </a:p>
          <a:p>
            <a:pPr indent="433705">
              <a:lnSpc>
                <a:spcPct val="150000"/>
              </a:lnSpc>
            </a:pPr>
            <a:r>
              <a:rPr lang="zh-CN" altLang="en-US" sz="2655" b="1" dirty="0">
                <a:latin typeface="楷体" panose="02010609060101010101" pitchFamily="49" charset="-122"/>
                <a:ea typeface="楷体" panose="02010609060101010101" pitchFamily="49" charset="-122"/>
              </a:rPr>
              <a:t>软件体系结构评估是对软件系统的结构、组件、组件之间的关系以及它们如何共同工作以满足系统需求的一种系统性评价。其主要目的是确保软件体系结构能够支持系统的功能需求、性能需求、可靠性需求、安全性需求等，并识别和解决潜在的问题，优化体系结构。</a:t>
            </a:r>
            <a:endParaRPr lang="zh-CN" altLang="en-US" sz="2655"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评估方法</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531953" y="2557718"/>
            <a:ext cx="10995625" cy="1585755"/>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这可能是第一种记录在案的软件架构分析方法，最初是为了分析</a:t>
            </a:r>
            <a:r>
              <a:rPr lang="zh-CN" altLang="en-US" sz="2275" b="1" dirty="0">
                <a:solidFill>
                  <a:schemeClr val="accent2">
                    <a:lumMod val="60000"/>
                    <a:lumOff val="40000"/>
                  </a:schemeClr>
                </a:solidFill>
                <a:latin typeface="楷体" panose="02010609060101010101" pitchFamily="49" charset="-122"/>
                <a:ea typeface="楷体" panose="02010609060101010101" pitchFamily="49" charset="-122"/>
              </a:rPr>
              <a:t>架构的可修改性</a:t>
            </a:r>
            <a:r>
              <a:rPr lang="zh-CN" altLang="en-US" sz="2275" b="1" dirty="0">
                <a:latin typeface="楷体" panose="02010609060101010101" pitchFamily="49" charset="-122"/>
                <a:ea typeface="楷体" panose="02010609060101010101" pitchFamily="49" charset="-122"/>
              </a:rPr>
              <a:t>而开发的。不过，它也适用于分析架构的任何</a:t>
            </a:r>
            <a:r>
              <a:rPr lang="zh-CN" altLang="en-US" sz="2275" b="1" dirty="0">
                <a:solidFill>
                  <a:srgbClr val="FF0000"/>
                </a:solidFill>
                <a:latin typeface="楷体" panose="02010609060101010101" pitchFamily="49" charset="-122"/>
                <a:ea typeface="楷体" panose="02010609060101010101" pitchFamily="49" charset="-122"/>
              </a:rPr>
              <a:t>非功能需求</a:t>
            </a:r>
            <a:r>
              <a:rPr lang="zh-CN" altLang="en-US" sz="2275" b="1" dirty="0">
                <a:latin typeface="楷体" panose="02010609060101010101" pitchFamily="49" charset="-122"/>
                <a:ea typeface="楷体" panose="02010609060101010101" pitchFamily="49" charset="-122"/>
              </a:rPr>
              <a:t>。它建立在使用</a:t>
            </a:r>
            <a:r>
              <a:rPr lang="zh-CN" altLang="en-US" sz="2275" b="1" dirty="0">
                <a:solidFill>
                  <a:srgbClr val="FF0000"/>
                </a:solidFill>
                <a:latin typeface="楷体" panose="02010609060101010101" pitchFamily="49" charset="-122"/>
                <a:ea typeface="楷体" panose="02010609060101010101" pitchFamily="49" charset="-122"/>
              </a:rPr>
              <a:t>利益相关者生成的场景</a:t>
            </a:r>
            <a:r>
              <a:rPr lang="zh-CN" altLang="en-US" sz="2275" b="1" dirty="0">
                <a:latin typeface="楷体" panose="02010609060101010101" pitchFamily="49" charset="-122"/>
                <a:ea typeface="楷体" panose="02010609060101010101" pitchFamily="49" charset="-122"/>
              </a:rPr>
              <a:t>来评估架构的基础上。</a:t>
            </a:r>
            <a:endParaRPr lang="zh-CN" altLang="en-US" sz="2275" b="1" dirty="0">
              <a:latin typeface="楷体" panose="02010609060101010101" pitchFamily="49" charset="-122"/>
              <a:ea typeface="楷体" panose="02010609060101010101" pitchFamily="49" charset="-122"/>
            </a:endParaRPr>
          </a:p>
        </p:txBody>
      </p:sp>
      <p:sp>
        <p:nvSpPr>
          <p:cNvPr id="9" name="文本框 8"/>
          <p:cNvSpPr txBox="1"/>
          <p:nvPr/>
        </p:nvSpPr>
        <p:spPr>
          <a:xfrm>
            <a:off x="543885" y="979661"/>
            <a:ext cx="9508618" cy="1245919"/>
          </a:xfrm>
          <a:prstGeom prst="rect">
            <a:avLst/>
          </a:prstGeom>
          <a:noFill/>
        </p:spPr>
        <p:txBody>
          <a:bodyPr wrap="square">
            <a:spAutoFit/>
          </a:bodyPr>
          <a:lstStyle/>
          <a:p>
            <a:pPr>
              <a:lnSpc>
                <a:spcPct val="150000"/>
              </a:lnSpc>
            </a:pPr>
            <a:r>
              <a:rPr lang="en-US" altLang="zh-CN" sz="2655" b="1" dirty="0">
                <a:latin typeface="Times New Roman" panose="02020603050405020304" pitchFamily="18" charset="0"/>
                <a:cs typeface="Times New Roman" panose="02020603050405020304" pitchFamily="18" charset="0"/>
              </a:rPr>
              <a:t>Scenario-based Architecture Analysis Method (SAAM)</a:t>
            </a:r>
            <a:endParaRPr lang="en-US" altLang="zh-CN" sz="2655" b="1" dirty="0">
              <a:latin typeface="Times New Roman" panose="02020603050405020304" pitchFamily="18" charset="0"/>
              <a:cs typeface="Times New Roman" panose="02020603050405020304" pitchFamily="18" charset="0"/>
            </a:endParaRPr>
          </a:p>
          <a:p>
            <a:pPr>
              <a:lnSpc>
                <a:spcPct val="150000"/>
              </a:lnSpc>
            </a:pPr>
            <a:r>
              <a:rPr lang="zh-CN" altLang="en-US" sz="2655" b="1" dirty="0">
                <a:latin typeface="微软雅黑" panose="020B0503020204020204" pitchFamily="34" charset="-122"/>
                <a:ea typeface="微软雅黑" panose="020B0503020204020204" pitchFamily="34" charset="-122"/>
                <a:cs typeface="Times New Roman" panose="02020603050405020304" pitchFamily="18" charset="0"/>
              </a:rPr>
              <a:t>基于场景的架构分析法</a:t>
            </a:r>
            <a:endParaRPr lang="zh-CN" altLang="en-US" sz="2655"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评估方法</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531953" y="2557718"/>
            <a:ext cx="10995625" cy="2636043"/>
          </a:xfrm>
          <a:prstGeom prst="rect">
            <a:avLst/>
          </a:prstGeom>
          <a:noFill/>
        </p:spPr>
        <p:txBody>
          <a:bodyPr wrap="square">
            <a:spAutoFit/>
          </a:bodyPr>
          <a:lstStyle/>
          <a:p>
            <a:pPr marL="325120"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这是对 </a:t>
            </a:r>
            <a:r>
              <a:rPr lang="en-US" altLang="zh-CN" sz="2275" b="1" dirty="0">
                <a:latin typeface="楷体" panose="02010609060101010101" pitchFamily="49" charset="-122"/>
                <a:ea typeface="楷体" panose="02010609060101010101" pitchFamily="49" charset="-122"/>
              </a:rPr>
              <a:t>SAAM </a:t>
            </a:r>
            <a:r>
              <a:rPr lang="zh-CN" altLang="en-US" sz="2275" b="1" dirty="0">
                <a:latin typeface="楷体" panose="02010609060101010101" pitchFamily="49" charset="-122"/>
                <a:ea typeface="楷体" panose="02010609060101010101" pitchFamily="49" charset="-122"/>
              </a:rPr>
              <a:t>的继承，也得到了广泛应用。</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这种方法将质量属性效用树和质量属性类别纳入架构分析中。</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en-US" altLang="zh-CN" sz="2275" b="1" dirty="0">
                <a:latin typeface="楷体" panose="02010609060101010101" pitchFamily="49" charset="-122"/>
                <a:ea typeface="楷体" panose="02010609060101010101" pitchFamily="49" charset="-122"/>
              </a:rPr>
              <a:t>SAAM </a:t>
            </a:r>
            <a:r>
              <a:rPr lang="zh-CN" altLang="en-US" sz="2275" b="1" dirty="0">
                <a:latin typeface="楷体" panose="02010609060101010101" pitchFamily="49" charset="-122"/>
                <a:ea typeface="楷体" panose="02010609060101010101" pitchFamily="49" charset="-122"/>
              </a:rPr>
              <a:t>没有明确解决质量属性之间的相互作用，而 </a:t>
            </a:r>
            <a:r>
              <a:rPr lang="en-US" altLang="zh-CN" sz="2275" b="1" dirty="0">
                <a:latin typeface="楷体" panose="02010609060101010101" pitchFamily="49" charset="-122"/>
                <a:ea typeface="楷体" panose="02010609060101010101" pitchFamily="49" charset="-122"/>
              </a:rPr>
              <a:t>ATAM </a:t>
            </a:r>
            <a:r>
              <a:rPr lang="zh-CN" altLang="en-US" sz="2275" b="1" dirty="0">
                <a:latin typeface="楷体" panose="02010609060101010101" pitchFamily="49" charset="-122"/>
                <a:ea typeface="楷体" panose="02010609060101010101" pitchFamily="49" charset="-122"/>
              </a:rPr>
              <a:t>则解决了这一问题。因此，权衡是与相互竞争的质量属性有关。</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en-US" altLang="zh-CN" sz="2275" b="1" dirty="0">
                <a:latin typeface="楷体" panose="02010609060101010101" pitchFamily="49" charset="-122"/>
                <a:ea typeface="楷体" panose="02010609060101010101" pitchFamily="49" charset="-122"/>
              </a:rPr>
              <a:t>ATAM </a:t>
            </a:r>
            <a:r>
              <a:rPr lang="zh-CN" altLang="en-US" sz="2275" b="1" dirty="0">
                <a:latin typeface="楷体" panose="02010609060101010101" pitchFamily="49" charset="-122"/>
                <a:ea typeface="楷体" panose="02010609060101010101" pitchFamily="49" charset="-122"/>
              </a:rPr>
              <a:t>是 </a:t>
            </a:r>
            <a:r>
              <a:rPr lang="en-US" altLang="zh-CN" sz="2275" b="1" dirty="0">
                <a:latin typeface="楷体" panose="02010609060101010101" pitchFamily="49" charset="-122"/>
                <a:ea typeface="楷体" panose="02010609060101010101" pitchFamily="49" charset="-122"/>
              </a:rPr>
              <a:t>SAAM </a:t>
            </a:r>
            <a:r>
              <a:rPr lang="zh-CN" altLang="en-US" sz="2275" b="1" dirty="0">
                <a:latin typeface="楷体" panose="02010609060101010101" pitchFamily="49" charset="-122"/>
                <a:ea typeface="楷体" panose="02010609060101010101" pitchFamily="49" charset="-122"/>
              </a:rPr>
              <a:t>的一种特殊化，特别侧重于 可修改性、性能、可用性和安全性。</a:t>
            </a:r>
            <a:endParaRPr lang="zh-CN" altLang="en-US" sz="2275" b="1" dirty="0">
              <a:latin typeface="楷体" panose="02010609060101010101" pitchFamily="49" charset="-122"/>
              <a:ea typeface="楷体" panose="02010609060101010101" pitchFamily="49" charset="-122"/>
            </a:endParaRPr>
          </a:p>
        </p:txBody>
      </p:sp>
      <p:sp>
        <p:nvSpPr>
          <p:cNvPr id="9" name="文本框 8"/>
          <p:cNvSpPr txBox="1"/>
          <p:nvPr/>
        </p:nvSpPr>
        <p:spPr>
          <a:xfrm>
            <a:off x="543885" y="979661"/>
            <a:ext cx="9508618" cy="1245919"/>
          </a:xfrm>
          <a:prstGeom prst="rect">
            <a:avLst/>
          </a:prstGeom>
          <a:noFill/>
        </p:spPr>
        <p:txBody>
          <a:bodyPr wrap="square">
            <a:spAutoFit/>
          </a:bodyPr>
          <a:lstStyle/>
          <a:p>
            <a:pPr>
              <a:lnSpc>
                <a:spcPct val="150000"/>
              </a:lnSpc>
            </a:pPr>
            <a:r>
              <a:rPr lang="en-US" altLang="zh-CN" sz="2655" b="1" dirty="0">
                <a:latin typeface="Times New Roman" panose="02020603050405020304" pitchFamily="18" charset="0"/>
                <a:cs typeface="Times New Roman" panose="02020603050405020304" pitchFamily="18" charset="0"/>
              </a:rPr>
              <a:t>Architecture Trade-off Analysis Method (ATAM)</a:t>
            </a:r>
            <a:endParaRPr lang="en-US" altLang="zh-CN" sz="2655" b="1" dirty="0">
              <a:latin typeface="Times New Roman" panose="02020603050405020304" pitchFamily="18" charset="0"/>
              <a:cs typeface="Times New Roman" panose="02020603050405020304" pitchFamily="18" charset="0"/>
            </a:endParaRPr>
          </a:p>
          <a:p>
            <a:pPr>
              <a:lnSpc>
                <a:spcPct val="150000"/>
              </a:lnSpc>
            </a:pPr>
            <a:r>
              <a:rPr lang="zh-CN" altLang="en-US" sz="2655" b="1" dirty="0">
                <a:latin typeface="微软雅黑" panose="020B0503020204020204" pitchFamily="34" charset="-122"/>
                <a:ea typeface="微软雅黑" panose="020B0503020204020204" pitchFamily="34" charset="-122"/>
                <a:cs typeface="Times New Roman" panose="02020603050405020304" pitchFamily="18" charset="0"/>
              </a:rPr>
              <a:t>架构权衡分析法</a:t>
            </a:r>
            <a:endParaRPr lang="zh-CN" altLang="en-US" sz="2655"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评估方法</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202514" y="1942440"/>
            <a:ext cx="10995625" cy="535468"/>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这种方法将评估</a:t>
            </a:r>
            <a:r>
              <a:rPr lang="zh-CN" altLang="en-US" sz="2275" b="1" dirty="0">
                <a:solidFill>
                  <a:srgbClr val="FF0000"/>
                </a:solidFill>
                <a:latin typeface="楷体" panose="02010609060101010101" pitchFamily="49" charset="-122"/>
                <a:ea typeface="楷体" panose="02010609060101010101" pitchFamily="49" charset="-122"/>
              </a:rPr>
              <a:t>场景的复杂性</a:t>
            </a:r>
            <a:r>
              <a:rPr lang="zh-CN" altLang="en-US" sz="2275" b="1" dirty="0">
                <a:latin typeface="楷体" panose="02010609060101010101" pitchFamily="49" charset="-122"/>
                <a:ea typeface="楷体" panose="02010609060101010101" pitchFamily="49" charset="-122"/>
              </a:rPr>
              <a:t>作为最重要的风险评估因素。</a:t>
            </a:r>
            <a:endParaRPr lang="zh-CN" altLang="en-US" sz="2275" b="1" dirty="0">
              <a:latin typeface="楷体" panose="02010609060101010101" pitchFamily="49" charset="-122"/>
              <a:ea typeface="楷体" panose="02010609060101010101" pitchFamily="49" charset="-122"/>
            </a:endParaRPr>
          </a:p>
        </p:txBody>
      </p:sp>
      <p:sp>
        <p:nvSpPr>
          <p:cNvPr id="9" name="文本框 8"/>
          <p:cNvSpPr txBox="1"/>
          <p:nvPr/>
        </p:nvSpPr>
        <p:spPr>
          <a:xfrm>
            <a:off x="202514" y="629756"/>
            <a:ext cx="10983693" cy="1245919"/>
          </a:xfrm>
          <a:prstGeom prst="rect">
            <a:avLst/>
          </a:prstGeom>
          <a:noFill/>
        </p:spPr>
        <p:txBody>
          <a:bodyPr wrap="square">
            <a:spAutoFit/>
          </a:bodyPr>
          <a:lstStyle/>
          <a:p>
            <a:pPr>
              <a:lnSpc>
                <a:spcPct val="150000"/>
              </a:lnSpc>
            </a:pPr>
            <a:r>
              <a:rPr lang="en-US" altLang="zh-CN" sz="2655" b="1" dirty="0">
                <a:latin typeface="Times New Roman" panose="02020603050405020304" pitchFamily="18" charset="0"/>
                <a:cs typeface="Times New Roman" panose="02020603050405020304" pitchFamily="18" charset="0"/>
              </a:rPr>
              <a:t>SAAM Founded on Complex Scenarios (SAAMCS)</a:t>
            </a:r>
            <a:endParaRPr lang="en-US" altLang="zh-CN" sz="2655" b="1" dirty="0">
              <a:latin typeface="Times New Roman" panose="02020603050405020304" pitchFamily="18" charset="0"/>
              <a:cs typeface="Times New Roman" panose="02020603050405020304" pitchFamily="18" charset="0"/>
            </a:endParaRPr>
          </a:p>
          <a:p>
            <a:pPr>
              <a:lnSpc>
                <a:spcPct val="150000"/>
              </a:lnSpc>
            </a:pPr>
            <a:r>
              <a:rPr lang="zh-CN" altLang="en-US" sz="2655" b="1" dirty="0">
                <a:latin typeface="微软雅黑" panose="020B0503020204020204" pitchFamily="34" charset="-122"/>
                <a:ea typeface="微软雅黑" panose="020B0503020204020204" pitchFamily="34" charset="-122"/>
                <a:cs typeface="Times New Roman" panose="02020603050405020304" pitchFamily="18" charset="0"/>
              </a:rPr>
              <a:t>建立在复杂场景的</a:t>
            </a:r>
            <a:r>
              <a:rPr lang="en-US" altLang="zh-CN" sz="2655" b="1" dirty="0">
                <a:latin typeface="微软雅黑" panose="020B0503020204020204" pitchFamily="34" charset="-122"/>
                <a:ea typeface="微软雅黑" panose="020B0503020204020204" pitchFamily="34" charset="-122"/>
                <a:cs typeface="Times New Roman" panose="02020603050405020304" pitchFamily="18" charset="0"/>
              </a:rPr>
              <a:t>SAAM</a:t>
            </a:r>
            <a:endParaRPr lang="zh-CN" altLang="en-US" sz="2655"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02514" y="4077798"/>
            <a:ext cx="10995625" cy="535468"/>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该方法将 </a:t>
            </a:r>
            <a:r>
              <a:rPr lang="en-US" altLang="zh-CN" sz="2275" b="1" dirty="0">
                <a:latin typeface="楷体" panose="02010609060101010101" pitchFamily="49" charset="-122"/>
                <a:ea typeface="楷体" panose="02010609060101010101" pitchFamily="49" charset="-122"/>
              </a:rPr>
              <a:t>SAAM </a:t>
            </a:r>
            <a:r>
              <a:rPr lang="zh-CN" altLang="en-US" sz="2275" b="1" dirty="0">
                <a:latin typeface="楷体" panose="02010609060101010101" pitchFamily="49" charset="-122"/>
                <a:ea typeface="楷体" panose="02010609060101010101" pitchFamily="49" charset="-122"/>
              </a:rPr>
              <a:t>与</a:t>
            </a:r>
            <a:r>
              <a:rPr lang="zh-CN" altLang="en-US" sz="2275" b="1" dirty="0">
                <a:solidFill>
                  <a:srgbClr val="FF0000"/>
                </a:solidFill>
                <a:latin typeface="楷体" panose="02010609060101010101" pitchFamily="49" charset="-122"/>
                <a:ea typeface="楷体" panose="02010609060101010101" pitchFamily="49" charset="-122"/>
              </a:rPr>
              <a:t>特定领域</a:t>
            </a:r>
            <a:r>
              <a:rPr lang="zh-CN" altLang="en-US" sz="2275" b="1" dirty="0">
                <a:latin typeface="楷体" panose="02010609060101010101" pitchFamily="49" charset="-122"/>
                <a:ea typeface="楷体" panose="02010609060101010101" pitchFamily="49" charset="-122"/>
              </a:rPr>
              <a:t>和基于</a:t>
            </a:r>
            <a:r>
              <a:rPr lang="zh-CN" altLang="en-US" sz="2275" b="1" dirty="0">
                <a:solidFill>
                  <a:srgbClr val="FF0000"/>
                </a:solidFill>
                <a:latin typeface="楷体" panose="02010609060101010101" pitchFamily="49" charset="-122"/>
                <a:ea typeface="楷体" panose="02010609060101010101" pitchFamily="49" charset="-122"/>
              </a:rPr>
              <a:t>复用</a:t>
            </a:r>
            <a:r>
              <a:rPr lang="zh-CN" altLang="en-US" sz="2275" b="1" dirty="0">
                <a:latin typeface="楷体" panose="02010609060101010101" pitchFamily="49" charset="-122"/>
                <a:ea typeface="楷体" panose="02010609060101010101" pitchFamily="49" charset="-122"/>
              </a:rPr>
              <a:t>的软件开发流程整合在一起。</a:t>
            </a:r>
            <a:endParaRPr lang="zh-CN" altLang="en-US" sz="2275" b="1" dirty="0">
              <a:latin typeface="楷体" panose="02010609060101010101" pitchFamily="49" charset="-122"/>
              <a:ea typeface="楷体" panose="02010609060101010101" pitchFamily="49" charset="-122"/>
            </a:endParaRPr>
          </a:p>
        </p:txBody>
      </p:sp>
      <p:sp>
        <p:nvSpPr>
          <p:cNvPr id="13" name="文本框 12"/>
          <p:cNvSpPr txBox="1"/>
          <p:nvPr/>
        </p:nvSpPr>
        <p:spPr>
          <a:xfrm>
            <a:off x="202514" y="2765114"/>
            <a:ext cx="10983693" cy="1245919"/>
          </a:xfrm>
          <a:prstGeom prst="rect">
            <a:avLst/>
          </a:prstGeom>
          <a:noFill/>
        </p:spPr>
        <p:txBody>
          <a:bodyPr wrap="square">
            <a:spAutoFit/>
          </a:bodyPr>
          <a:lstStyle/>
          <a:p>
            <a:pPr>
              <a:lnSpc>
                <a:spcPct val="150000"/>
              </a:lnSpc>
            </a:pPr>
            <a:r>
              <a:rPr lang="en-US" altLang="zh-CN" sz="2655" b="1" dirty="0">
                <a:latin typeface="Times New Roman" panose="02020603050405020304" pitchFamily="18" charset="0"/>
                <a:cs typeface="Times New Roman" panose="02020603050405020304" pitchFamily="18" charset="0"/>
              </a:rPr>
              <a:t>Extending SAAM by Integration in the Domain (ESAAMI)</a:t>
            </a:r>
            <a:endParaRPr lang="en-US" altLang="zh-CN" sz="2655" b="1" dirty="0">
              <a:latin typeface="Times New Roman" panose="02020603050405020304" pitchFamily="18" charset="0"/>
              <a:cs typeface="Times New Roman" panose="02020603050405020304" pitchFamily="18" charset="0"/>
            </a:endParaRPr>
          </a:p>
          <a:p>
            <a:pPr>
              <a:lnSpc>
                <a:spcPct val="150000"/>
              </a:lnSpc>
            </a:pPr>
            <a:r>
              <a:rPr lang="zh-CN" altLang="en-US" sz="2655" b="1" dirty="0">
                <a:latin typeface="微软雅黑" panose="020B0503020204020204" pitchFamily="34" charset="-122"/>
                <a:ea typeface="微软雅黑" panose="020B0503020204020204" pitchFamily="34" charset="-122"/>
                <a:cs typeface="Times New Roman" panose="02020603050405020304" pitchFamily="18" charset="0"/>
              </a:rPr>
              <a:t>通过领域集成扩展 </a:t>
            </a:r>
            <a:r>
              <a:rPr lang="en-US" altLang="zh-CN" sz="2655" b="1" dirty="0">
                <a:latin typeface="微软雅黑" panose="020B0503020204020204" pitchFamily="34" charset="-122"/>
                <a:ea typeface="微软雅黑" panose="020B0503020204020204" pitchFamily="34" charset="-122"/>
                <a:cs typeface="Times New Roman" panose="02020603050405020304" pitchFamily="18" charset="0"/>
              </a:rPr>
              <a:t>SAAM</a:t>
            </a:r>
            <a:endParaRPr lang="zh-CN" altLang="en-US" sz="2655"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202514" y="6213156"/>
            <a:ext cx="10995625" cy="535468"/>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该方法特别关注以下质量属性：</a:t>
            </a:r>
            <a:r>
              <a:rPr lang="zh-CN" altLang="en-US" sz="2275" b="1" dirty="0">
                <a:solidFill>
                  <a:srgbClr val="FF0000"/>
                </a:solidFill>
                <a:latin typeface="楷体" panose="02010609060101010101" pitchFamily="49" charset="-122"/>
                <a:ea typeface="楷体" panose="02010609060101010101" pitchFamily="49" charset="-122"/>
              </a:rPr>
              <a:t>演化和可重用性</a:t>
            </a:r>
            <a:r>
              <a:rPr lang="zh-CN" altLang="en-US" sz="2275" b="1" dirty="0">
                <a:latin typeface="楷体" panose="02010609060101010101" pitchFamily="49" charset="-122"/>
                <a:ea typeface="楷体" panose="02010609060101010101" pitchFamily="49" charset="-122"/>
              </a:rPr>
              <a:t>。</a:t>
            </a:r>
            <a:endParaRPr lang="zh-CN" altLang="en-US" sz="2275" b="1" dirty="0">
              <a:latin typeface="楷体" panose="02010609060101010101" pitchFamily="49" charset="-122"/>
              <a:ea typeface="楷体" panose="02010609060101010101" pitchFamily="49" charset="-122"/>
            </a:endParaRPr>
          </a:p>
        </p:txBody>
      </p:sp>
      <p:sp>
        <p:nvSpPr>
          <p:cNvPr id="15" name="文本框 14"/>
          <p:cNvSpPr txBox="1"/>
          <p:nvPr/>
        </p:nvSpPr>
        <p:spPr>
          <a:xfrm>
            <a:off x="202513" y="4900472"/>
            <a:ext cx="12038170" cy="1245919"/>
          </a:xfrm>
          <a:prstGeom prst="rect">
            <a:avLst/>
          </a:prstGeom>
          <a:noFill/>
        </p:spPr>
        <p:txBody>
          <a:bodyPr wrap="square">
            <a:spAutoFit/>
          </a:bodyPr>
          <a:lstStyle/>
          <a:p>
            <a:pPr>
              <a:lnSpc>
                <a:spcPct val="150000"/>
              </a:lnSpc>
            </a:pPr>
            <a:r>
              <a:rPr lang="en-US" altLang="zh-CN" sz="2655" b="1" dirty="0">
                <a:latin typeface="Times New Roman" panose="02020603050405020304" pitchFamily="18" charset="0"/>
                <a:cs typeface="Times New Roman" panose="02020603050405020304" pitchFamily="18" charset="0"/>
              </a:rPr>
              <a:t>Software Architecture Analysis Method for Evolution and Reusability (SAAMER)</a:t>
            </a:r>
            <a:endParaRPr lang="en-US" altLang="zh-CN" sz="2655" b="1" dirty="0">
              <a:latin typeface="Times New Roman" panose="02020603050405020304" pitchFamily="18" charset="0"/>
              <a:cs typeface="Times New Roman" panose="02020603050405020304" pitchFamily="18" charset="0"/>
            </a:endParaRPr>
          </a:p>
          <a:p>
            <a:pPr>
              <a:lnSpc>
                <a:spcPct val="150000"/>
              </a:lnSpc>
            </a:pPr>
            <a:r>
              <a:rPr lang="zh-CN" altLang="en-US" sz="2655" b="1" dirty="0">
                <a:latin typeface="微软雅黑" panose="020B0503020204020204" pitchFamily="34" charset="-122"/>
                <a:ea typeface="微软雅黑" panose="020B0503020204020204" pitchFamily="34" charset="-122"/>
                <a:cs typeface="Times New Roman" panose="02020603050405020304" pitchFamily="18" charset="0"/>
              </a:rPr>
              <a:t>演化和可重用性软件架构分析方法 </a:t>
            </a:r>
            <a:r>
              <a:rPr lang="en-US" altLang="zh-CN" sz="2655" b="1" dirty="0">
                <a:latin typeface="微软雅黑" panose="020B0503020204020204" pitchFamily="34" charset="-122"/>
                <a:ea typeface="微软雅黑" panose="020B0503020204020204" pitchFamily="34" charset="-122"/>
                <a:cs typeface="Times New Roman" panose="02020603050405020304" pitchFamily="18" charset="0"/>
              </a:rPr>
              <a:t>(SAAMER)</a:t>
            </a:r>
            <a:endParaRPr lang="zh-CN" altLang="en-US" sz="2655"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4" y="152742"/>
            <a:ext cx="504072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907157" y="811036"/>
            <a:ext cx="7237071" cy="2655663"/>
          </a:xfrm>
          <a:prstGeom prst="rect">
            <a:avLst/>
          </a:prstGeom>
          <a:noFill/>
        </p:spPr>
        <p:txBody>
          <a:bodyPr wrap="square">
            <a:spAutoFit/>
          </a:bodyPr>
          <a:lstStyle/>
          <a:p>
            <a:pPr marL="325120" indent="-325120">
              <a:lnSpc>
                <a:spcPct val="150000"/>
              </a:lnSpc>
              <a:buAutoNum type="arabicPeriod"/>
            </a:pPr>
            <a:r>
              <a:rPr lang="zh-CN" altLang="en-US" sz="2275" dirty="0"/>
              <a:t>以下哪个软件开发历史顺序是正确的?</a:t>
            </a:r>
            <a:endParaRPr lang="en-US" altLang="zh-CN" sz="2275" dirty="0"/>
          </a:p>
          <a:p>
            <a:pPr>
              <a:lnSpc>
                <a:spcPct val="150000"/>
              </a:lnSpc>
            </a:pPr>
            <a:r>
              <a:rPr lang="en-US" altLang="zh-CN" sz="2275" dirty="0"/>
              <a:t>A. </a:t>
            </a:r>
            <a:r>
              <a:rPr lang="zh-CN" altLang="en-US" sz="2275" dirty="0"/>
              <a:t>汇编语言、机器语言、高级语言</a:t>
            </a:r>
            <a:endParaRPr lang="en-US" altLang="zh-CN" sz="2275" dirty="0"/>
          </a:p>
          <a:p>
            <a:pPr>
              <a:lnSpc>
                <a:spcPct val="150000"/>
              </a:lnSpc>
            </a:pPr>
            <a:r>
              <a:rPr lang="en-US" altLang="zh-CN" sz="2275" dirty="0"/>
              <a:t>B. </a:t>
            </a:r>
            <a:r>
              <a:rPr lang="zh-CN" altLang="en-US" sz="2275" dirty="0"/>
              <a:t>机器语言、高级语言、汇编语言</a:t>
            </a:r>
            <a:endParaRPr lang="en-US" altLang="zh-CN" sz="2275" dirty="0"/>
          </a:p>
          <a:p>
            <a:pPr>
              <a:lnSpc>
                <a:spcPct val="150000"/>
              </a:lnSpc>
            </a:pPr>
            <a:r>
              <a:rPr lang="en-US" altLang="zh-CN" sz="2275" dirty="0"/>
              <a:t>C. </a:t>
            </a:r>
            <a:r>
              <a:rPr lang="zh-CN" altLang="en-US" sz="2275" dirty="0"/>
              <a:t>汇编语言、高级语言、机器语言</a:t>
            </a:r>
            <a:endParaRPr lang="en-US" altLang="zh-CN" sz="2275" dirty="0"/>
          </a:p>
          <a:p>
            <a:pPr>
              <a:lnSpc>
                <a:spcPct val="150000"/>
              </a:lnSpc>
            </a:pPr>
            <a:r>
              <a:rPr lang="en-US" altLang="zh-CN" sz="2275" dirty="0"/>
              <a:t>D. </a:t>
            </a:r>
            <a:r>
              <a:rPr lang="zh-CN" altLang="en-US" sz="2275" dirty="0"/>
              <a:t>机器语言、汇编语言、高级语言</a:t>
            </a:r>
            <a:endParaRPr lang="zh-CN" altLang="en-US" sz="2275" dirty="0"/>
          </a:p>
        </p:txBody>
      </p:sp>
      <p:sp>
        <p:nvSpPr>
          <p:cNvPr id="12" name="文本框 11"/>
          <p:cNvSpPr txBox="1"/>
          <p:nvPr/>
        </p:nvSpPr>
        <p:spPr>
          <a:xfrm>
            <a:off x="907157" y="3621103"/>
            <a:ext cx="7237071" cy="2655663"/>
          </a:xfrm>
          <a:prstGeom prst="rect">
            <a:avLst/>
          </a:prstGeom>
          <a:noFill/>
        </p:spPr>
        <p:txBody>
          <a:bodyPr wrap="square">
            <a:spAutoFit/>
          </a:bodyPr>
          <a:lstStyle/>
          <a:p>
            <a:pPr>
              <a:lnSpc>
                <a:spcPct val="150000"/>
              </a:lnSpc>
            </a:pPr>
            <a:r>
              <a:rPr lang="en-US" altLang="zh-CN" sz="2275" dirty="0"/>
              <a:t>2. </a:t>
            </a:r>
            <a:r>
              <a:rPr lang="zh-CN" altLang="en-US" sz="2275" dirty="0"/>
              <a:t>下列哪一个不属于软件体系结构的影响因素</a:t>
            </a:r>
            <a:r>
              <a:rPr lang="en-US" altLang="zh-CN" sz="2275" dirty="0"/>
              <a:t>?</a:t>
            </a:r>
            <a:endParaRPr lang="en-US" altLang="zh-CN" sz="2275" dirty="0"/>
          </a:p>
          <a:p>
            <a:pPr>
              <a:lnSpc>
                <a:spcPct val="150000"/>
              </a:lnSpc>
            </a:pPr>
            <a:r>
              <a:rPr lang="en-US" altLang="zh-CN" sz="2275" dirty="0"/>
              <a:t>A. </a:t>
            </a:r>
            <a:r>
              <a:rPr lang="zh-CN" altLang="en-US" sz="2275" dirty="0"/>
              <a:t>技术环境</a:t>
            </a:r>
            <a:endParaRPr lang="en-US" altLang="zh-CN" sz="2275" dirty="0"/>
          </a:p>
          <a:p>
            <a:pPr>
              <a:lnSpc>
                <a:spcPct val="150000"/>
              </a:lnSpc>
            </a:pPr>
            <a:r>
              <a:rPr lang="en-US" altLang="zh-CN" sz="2275" dirty="0"/>
              <a:t>B. </a:t>
            </a:r>
            <a:r>
              <a:rPr lang="zh-CN" altLang="en-US" sz="2275" dirty="0"/>
              <a:t>涉众</a:t>
            </a:r>
            <a:endParaRPr lang="en-US" altLang="zh-CN" sz="2275" dirty="0"/>
          </a:p>
          <a:p>
            <a:pPr>
              <a:lnSpc>
                <a:spcPct val="150000"/>
              </a:lnSpc>
            </a:pPr>
            <a:r>
              <a:rPr lang="en-US" altLang="zh-CN" sz="2275" dirty="0"/>
              <a:t>C. </a:t>
            </a:r>
            <a:r>
              <a:rPr lang="zh-CN" altLang="en-US" sz="2275" dirty="0"/>
              <a:t>开发组织</a:t>
            </a:r>
            <a:endParaRPr lang="en-US" altLang="zh-CN" sz="2275" dirty="0"/>
          </a:p>
          <a:p>
            <a:pPr>
              <a:lnSpc>
                <a:spcPct val="150000"/>
              </a:lnSpc>
            </a:pPr>
            <a:r>
              <a:rPr lang="en-US" altLang="zh-CN" sz="2275" dirty="0"/>
              <a:t>D. </a:t>
            </a:r>
            <a:r>
              <a:rPr lang="zh-CN" altLang="en-US" sz="2275" dirty="0"/>
              <a:t> 硬件设备</a:t>
            </a:r>
            <a:endParaRPr lang="zh-CN" altLang="en-US" sz="2275" dirty="0"/>
          </a:p>
        </p:txBody>
      </p:sp>
      <p:sp>
        <p:nvSpPr>
          <p:cNvPr id="3" name="矩形 2"/>
          <p:cNvSpPr/>
          <p:nvPr/>
        </p:nvSpPr>
        <p:spPr>
          <a:xfrm>
            <a:off x="893418" y="2872686"/>
            <a:ext cx="4642649" cy="682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3" name="矩形 12"/>
          <p:cNvSpPr/>
          <p:nvPr/>
        </p:nvSpPr>
        <p:spPr>
          <a:xfrm>
            <a:off x="861942" y="5780291"/>
            <a:ext cx="2229991" cy="560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体系结构评估</a:t>
            </a:r>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评估方法</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203489" y="1674081"/>
            <a:ext cx="11287152" cy="1060611"/>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这种方法利用了</a:t>
            </a:r>
            <a:r>
              <a:rPr lang="zh-CN" altLang="en-US" sz="2275" b="1" dirty="0">
                <a:solidFill>
                  <a:srgbClr val="FF0000"/>
                </a:solidFill>
                <a:latin typeface="楷体" panose="02010609060101010101" pitchFamily="49" charset="-122"/>
                <a:ea typeface="楷体" panose="02010609060101010101" pitchFamily="49" charset="-122"/>
              </a:rPr>
              <a:t>场景、仿真、数学建模和基于经验的推理</a:t>
            </a:r>
            <a:r>
              <a:rPr lang="zh-CN" altLang="en-US" sz="2275" b="1" dirty="0">
                <a:latin typeface="楷体" panose="02010609060101010101" pitchFamily="49" charset="-122"/>
                <a:ea typeface="楷体" panose="02010609060101010101" pitchFamily="49" charset="-122"/>
              </a:rPr>
              <a:t>评估质量属性。这种方法还结合了架构设计方法。</a:t>
            </a:r>
            <a:endParaRPr lang="zh-CN" altLang="en-US" sz="2275" b="1" dirty="0">
              <a:latin typeface="楷体" panose="02010609060101010101" pitchFamily="49" charset="-122"/>
              <a:ea typeface="楷体" panose="02010609060101010101" pitchFamily="49" charset="-122"/>
            </a:endParaRPr>
          </a:p>
        </p:txBody>
      </p:sp>
      <p:sp>
        <p:nvSpPr>
          <p:cNvPr id="9" name="文本框 8"/>
          <p:cNvSpPr txBox="1"/>
          <p:nvPr/>
        </p:nvSpPr>
        <p:spPr>
          <a:xfrm>
            <a:off x="202514" y="629756"/>
            <a:ext cx="10983693" cy="1080809"/>
          </a:xfrm>
          <a:prstGeom prst="rect">
            <a:avLst/>
          </a:prstGeom>
          <a:noFill/>
        </p:spPr>
        <p:txBody>
          <a:bodyPr wrap="square">
            <a:spAutoFit/>
          </a:bodyPr>
          <a:lstStyle/>
          <a:p>
            <a:pPr>
              <a:lnSpc>
                <a:spcPct val="150000"/>
              </a:lnSpc>
            </a:pPr>
            <a:r>
              <a:rPr lang="en-US" altLang="zh-CN" sz="2275" b="1" dirty="0">
                <a:latin typeface="Times New Roman" panose="02020603050405020304" pitchFamily="18" charset="0"/>
                <a:cs typeface="Times New Roman" panose="02020603050405020304" pitchFamily="18" charset="0"/>
              </a:rPr>
              <a:t>Scenario-Based Architecture Reengineering (SBAR)</a:t>
            </a:r>
            <a:endParaRPr lang="en-US" altLang="zh-CN" sz="2275" b="1" dirty="0">
              <a:latin typeface="Times New Roman" panose="02020603050405020304" pitchFamily="18" charset="0"/>
              <a:cs typeface="Times New Roman" panose="02020603050405020304" pitchFamily="18" charset="0"/>
            </a:endParaRPr>
          </a:p>
          <a:p>
            <a:pPr>
              <a:lnSpc>
                <a:spcPct val="150000"/>
              </a:lnSpc>
            </a:pPr>
            <a:r>
              <a:rPr lang="zh-CN" altLang="en-US" sz="2275" b="1" dirty="0">
                <a:latin typeface="微软雅黑" panose="020B0503020204020204" pitchFamily="34" charset="-122"/>
                <a:ea typeface="微软雅黑" panose="020B0503020204020204" pitchFamily="34" charset="-122"/>
                <a:cs typeface="Times New Roman" panose="02020603050405020304" pitchFamily="18" charset="0"/>
              </a:rPr>
              <a:t>基于场景的架构重建</a:t>
            </a:r>
            <a:endParaRPr lang="zh-CN" altLang="en-US" sz="2275"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176921" y="3902222"/>
            <a:ext cx="10995625" cy="1060611"/>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这是另一种使用场景分析</a:t>
            </a:r>
            <a:r>
              <a:rPr lang="zh-CN" altLang="en-US" sz="2275" b="1" dirty="0">
                <a:solidFill>
                  <a:srgbClr val="FF0000"/>
                </a:solidFill>
                <a:latin typeface="楷体" panose="02010609060101010101" pitchFamily="49" charset="-122"/>
                <a:ea typeface="楷体" panose="02010609060101010101" pitchFamily="49" charset="-122"/>
              </a:rPr>
              <a:t>可维护性</a:t>
            </a:r>
            <a:r>
              <a:rPr lang="zh-CN" altLang="en-US" sz="2275" b="1" dirty="0">
                <a:latin typeface="楷体" panose="02010609060101010101" pitchFamily="49" charset="-122"/>
                <a:ea typeface="楷体" panose="02010609060101010101" pitchFamily="49" charset="-122"/>
              </a:rPr>
              <a:t>的方法，这种场景被称为变化场景，代表维护任务。（体系结构级别上的软件维护预测）</a:t>
            </a:r>
            <a:endParaRPr lang="zh-CN" altLang="en-US" sz="2275" b="1" dirty="0">
              <a:latin typeface="楷体" panose="02010609060101010101" pitchFamily="49" charset="-122"/>
              <a:ea typeface="楷体" panose="02010609060101010101" pitchFamily="49" charset="-122"/>
            </a:endParaRPr>
          </a:p>
        </p:txBody>
      </p:sp>
      <p:sp>
        <p:nvSpPr>
          <p:cNvPr id="15" name="文本框 14"/>
          <p:cNvSpPr txBox="1"/>
          <p:nvPr/>
        </p:nvSpPr>
        <p:spPr>
          <a:xfrm>
            <a:off x="202512" y="2890945"/>
            <a:ext cx="12038170" cy="1080809"/>
          </a:xfrm>
          <a:prstGeom prst="rect">
            <a:avLst/>
          </a:prstGeom>
          <a:noFill/>
        </p:spPr>
        <p:txBody>
          <a:bodyPr wrap="square">
            <a:spAutoFit/>
          </a:bodyPr>
          <a:lstStyle/>
          <a:p>
            <a:pPr>
              <a:lnSpc>
                <a:spcPct val="150000"/>
              </a:lnSpc>
            </a:pPr>
            <a:r>
              <a:rPr lang="en-US" altLang="zh-CN" sz="2275" b="1" dirty="0">
                <a:latin typeface="Times New Roman" panose="02020603050405020304" pitchFamily="18" charset="0"/>
                <a:cs typeface="Times New Roman" panose="02020603050405020304" pitchFamily="18" charset="0"/>
              </a:rPr>
              <a:t>Architecture Level Prediction of Software Maintenance </a:t>
            </a:r>
            <a:r>
              <a:rPr lang="zh-CN" altLang="en-US" sz="2275" b="1" dirty="0">
                <a:latin typeface="Times New Roman" panose="02020603050405020304" pitchFamily="18" charset="0"/>
                <a:cs typeface="Times New Roman" panose="02020603050405020304" pitchFamily="18" charset="0"/>
              </a:rPr>
              <a:t>（</a:t>
            </a:r>
            <a:r>
              <a:rPr lang="en-US" altLang="zh-CN" sz="2275" b="1" dirty="0">
                <a:latin typeface="Times New Roman" panose="02020603050405020304" pitchFamily="18" charset="0"/>
                <a:cs typeface="Times New Roman" panose="02020603050405020304" pitchFamily="18" charset="0"/>
              </a:rPr>
              <a:t>ALPSM</a:t>
            </a:r>
            <a:r>
              <a:rPr lang="zh-CN" altLang="en-US"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a:lnSpc>
                <a:spcPct val="150000"/>
              </a:lnSpc>
            </a:pPr>
            <a:r>
              <a:rPr lang="zh-CN" altLang="en-US" sz="2275" b="1" dirty="0">
                <a:latin typeface="微软雅黑" panose="020B0503020204020204" pitchFamily="34" charset="-122"/>
                <a:ea typeface="微软雅黑" panose="020B0503020204020204" pitchFamily="34" charset="-122"/>
                <a:cs typeface="Times New Roman" panose="02020603050405020304" pitchFamily="18" charset="0"/>
              </a:rPr>
              <a:t>软件维护的架构预测（</a:t>
            </a:r>
            <a:r>
              <a:rPr lang="en-US" altLang="zh-CN" sz="2275" b="1" dirty="0">
                <a:latin typeface="微软雅黑" panose="020B0503020204020204" pitchFamily="34" charset="-122"/>
                <a:ea typeface="微软雅黑" panose="020B0503020204020204" pitchFamily="34" charset="-122"/>
                <a:cs typeface="Times New Roman" panose="02020603050405020304" pitchFamily="18" charset="0"/>
              </a:rPr>
              <a:t>ALPSM</a:t>
            </a:r>
            <a:r>
              <a:rPr lang="zh-CN" altLang="en-US" sz="2275"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75"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p:cNvSpPr txBox="1"/>
          <p:nvPr/>
        </p:nvSpPr>
        <p:spPr>
          <a:xfrm>
            <a:off x="176921" y="6245041"/>
            <a:ext cx="10995625" cy="535468"/>
          </a:xfrm>
          <a:prstGeom prst="rect">
            <a:avLst/>
          </a:prstGeom>
          <a:noFill/>
        </p:spPr>
        <p:txBody>
          <a:bodyPr wrap="square">
            <a:spAutoFit/>
          </a:bodyPr>
          <a:lstStyle/>
          <a:p>
            <a:pPr>
              <a:lnSpc>
                <a:spcPct val="150000"/>
              </a:lnSpc>
            </a:pPr>
            <a:r>
              <a:rPr lang="zh-CN" altLang="en-US" sz="2275" b="1" dirty="0">
                <a:latin typeface="楷体" panose="02010609060101010101" pitchFamily="49" charset="-122"/>
                <a:ea typeface="楷体" panose="02010609060101010101" pitchFamily="49" charset="-122"/>
              </a:rPr>
              <a:t>这种方法基于</a:t>
            </a:r>
            <a:r>
              <a:rPr lang="zh-CN" altLang="en-US" sz="2275" b="1" dirty="0">
                <a:solidFill>
                  <a:srgbClr val="FF0000"/>
                </a:solidFill>
                <a:latin typeface="楷体" panose="02010609060101010101" pitchFamily="49" charset="-122"/>
                <a:ea typeface="楷体" panose="02010609060101010101" pitchFamily="49" charset="-122"/>
              </a:rPr>
              <a:t>严格精确的质量属性</a:t>
            </a:r>
            <a:r>
              <a:rPr lang="zh-CN" altLang="en-US" sz="2275" b="1" dirty="0">
                <a:latin typeface="楷体" panose="02010609060101010101" pitchFamily="49" charset="-122"/>
                <a:ea typeface="楷体" panose="02010609060101010101" pitchFamily="49" charset="-122"/>
              </a:rPr>
              <a:t>要求</a:t>
            </a:r>
            <a:endParaRPr lang="zh-CN" altLang="en-US" sz="2275" b="1" dirty="0">
              <a:latin typeface="楷体" panose="02010609060101010101" pitchFamily="49" charset="-122"/>
              <a:ea typeface="楷体" panose="02010609060101010101" pitchFamily="49" charset="-122"/>
            </a:endParaRPr>
          </a:p>
        </p:txBody>
      </p:sp>
      <p:sp>
        <p:nvSpPr>
          <p:cNvPr id="17" name="文本框 16"/>
          <p:cNvSpPr txBox="1"/>
          <p:nvPr/>
        </p:nvSpPr>
        <p:spPr>
          <a:xfrm>
            <a:off x="177960" y="5139271"/>
            <a:ext cx="12038170" cy="1080809"/>
          </a:xfrm>
          <a:prstGeom prst="rect">
            <a:avLst/>
          </a:prstGeom>
          <a:noFill/>
        </p:spPr>
        <p:txBody>
          <a:bodyPr wrap="square">
            <a:spAutoFit/>
          </a:bodyPr>
          <a:lstStyle/>
          <a:p>
            <a:pPr>
              <a:lnSpc>
                <a:spcPct val="150000"/>
              </a:lnSpc>
            </a:pPr>
            <a:r>
              <a:rPr lang="en-US" altLang="zh-CN" sz="2275" b="1" dirty="0">
                <a:latin typeface="Times New Roman" panose="02020603050405020304" pitchFamily="18" charset="0"/>
                <a:cs typeface="Times New Roman" panose="02020603050405020304" pitchFamily="18" charset="0"/>
              </a:rPr>
              <a:t>Software Architecture Evaluation Model (SAEM</a:t>
            </a:r>
            <a:r>
              <a:rPr lang="zh-CN" altLang="en-US" sz="2275" b="1" dirty="0">
                <a:latin typeface="Times New Roman" panose="02020603050405020304" pitchFamily="18" charset="0"/>
                <a:cs typeface="Times New Roman" panose="02020603050405020304" pitchFamily="18" charset="0"/>
              </a:rPr>
              <a:t>）</a:t>
            </a:r>
            <a:endParaRPr lang="en-US" altLang="zh-CN" sz="2275" b="1" dirty="0">
              <a:latin typeface="Times New Roman" panose="02020603050405020304" pitchFamily="18" charset="0"/>
              <a:cs typeface="Times New Roman" panose="02020603050405020304" pitchFamily="18" charset="0"/>
            </a:endParaRPr>
          </a:p>
          <a:p>
            <a:pPr>
              <a:lnSpc>
                <a:spcPct val="150000"/>
              </a:lnSpc>
            </a:pPr>
            <a:r>
              <a:rPr lang="zh-CN" altLang="en-US" sz="2275" b="1" dirty="0">
                <a:latin typeface="微软雅黑" panose="020B0503020204020204" pitchFamily="34" charset="-122"/>
                <a:ea typeface="微软雅黑" panose="020B0503020204020204" pitchFamily="34" charset="-122"/>
                <a:cs typeface="Times New Roman" panose="02020603050405020304" pitchFamily="18" charset="0"/>
              </a:rPr>
              <a:t>软件架构评估模型（</a:t>
            </a:r>
            <a:r>
              <a:rPr lang="en-US" altLang="zh-CN" sz="2275" b="1" dirty="0">
                <a:latin typeface="微软雅黑" panose="020B0503020204020204" pitchFamily="34" charset="-122"/>
                <a:ea typeface="微软雅黑" panose="020B0503020204020204" pitchFamily="34" charset="-122"/>
                <a:cs typeface="Times New Roman" panose="02020603050405020304" pitchFamily="18" charset="0"/>
              </a:rPr>
              <a:t>SAEM</a:t>
            </a:r>
            <a:r>
              <a:rPr lang="zh-CN" altLang="en-US" sz="2275"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75"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93643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ATAM——</a:t>
            </a:r>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en-US" altLang="zh-CN" sz="2655" b="1" dirty="0">
                <a:latin typeface="Arial" panose="020B0604020202020204" pitchFamily="34" charset="0"/>
                <a:ea typeface="微软雅黑" panose="020B0503020204020204" pitchFamily="34" charset="-122"/>
                <a:cs typeface="+mn-ea"/>
                <a:sym typeface="Arial" panose="020B0604020202020204" pitchFamily="34" charset="0"/>
              </a:rPr>
              <a:t>ATAM</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975431" y="1244224"/>
            <a:ext cx="10511390" cy="2110899"/>
          </a:xfrm>
          <a:prstGeom prst="rect">
            <a:avLst/>
          </a:prstGeom>
          <a:noFill/>
        </p:spPr>
        <p:txBody>
          <a:bodyPr wrap="square">
            <a:spAutoFit/>
          </a:bodyPr>
          <a:lstStyle/>
          <a:p>
            <a:pPr>
              <a:lnSpc>
                <a:spcPct val="150000"/>
              </a:lnSpc>
            </a:pPr>
            <a:r>
              <a:rPr lang="en-US" altLang="zh-CN" sz="2275" b="1" dirty="0">
                <a:latin typeface="楷体" panose="02010609060101010101" pitchFamily="49" charset="-122"/>
                <a:ea typeface="楷体" panose="02010609060101010101" pitchFamily="49" charset="-122"/>
              </a:rPr>
              <a:t>ATAM </a:t>
            </a:r>
            <a:r>
              <a:rPr lang="zh-CN" altLang="en-US" sz="2275" b="1" dirty="0">
                <a:latin typeface="楷体" panose="02010609060101010101" pitchFamily="49" charset="-122"/>
                <a:ea typeface="楷体" panose="02010609060101010101" pitchFamily="49" charset="-122"/>
              </a:rPr>
              <a:t>是</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一种根据多种质量属性评估架构的方法</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发现架构决策后果的有效策略 </a:t>
            </a:r>
            <a:endParaRPr lang="en-US" altLang="zh-CN" sz="2275" b="1" dirty="0">
              <a:latin typeface="楷体" panose="02010609060101010101" pitchFamily="49" charset="-122"/>
              <a:ea typeface="楷体" panose="02010609060101010101" pitchFamily="49" charset="-122"/>
            </a:endParaRPr>
          </a:p>
          <a:p>
            <a:pPr marL="325120" indent="-325120">
              <a:lnSpc>
                <a:spcPct val="150000"/>
              </a:lnSpc>
              <a:buFont typeface="Wingdings" panose="05000000000000000000" pitchFamily="2" charset="2"/>
              <a:buChar char="Ø"/>
            </a:pPr>
            <a:r>
              <a:rPr lang="zh-CN" altLang="en-US" sz="2275" b="1" dirty="0">
                <a:latin typeface="楷体" panose="02010609060101010101" pitchFamily="49" charset="-122"/>
                <a:ea typeface="楷体" panose="02010609060101010101" pitchFamily="49" charset="-122"/>
              </a:rPr>
              <a:t>是一种识别趋势的方法，而不是进行精确分析的方法</a:t>
            </a:r>
            <a:endParaRPr lang="en-US" altLang="zh-CN" sz="2275"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3" y="152742"/>
            <a:ext cx="6388936"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判断题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Content Placeholder 2"/>
          <p:cNvSpPr txBox="1"/>
          <p:nvPr/>
        </p:nvSpPr>
        <p:spPr>
          <a:xfrm>
            <a:off x="8690422" y="133622"/>
            <a:ext cx="3228480"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655" b="1" dirty="0">
                <a:latin typeface="Arial" panose="020B0604020202020204" pitchFamily="34" charset="0"/>
                <a:ea typeface="微软雅黑" panose="020B0503020204020204" pitchFamily="34" charset="-122"/>
                <a:cs typeface="+mn-ea"/>
                <a:sym typeface="Arial" panose="020B0604020202020204" pitchFamily="34" charset="0"/>
              </a:rPr>
              <a:t>软件体系结构评估</a:t>
            </a:r>
            <a:endParaRPr lang="zh-CN" altLang="en-US" sz="2655"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668952" y="902852"/>
            <a:ext cx="9587907" cy="2130520"/>
          </a:xfrm>
          <a:prstGeom prst="rect">
            <a:avLst/>
          </a:prstGeom>
          <a:noFill/>
          <a:ln>
            <a:solidFill>
              <a:schemeClr val="accent2"/>
            </a:solidFill>
          </a:ln>
        </p:spPr>
        <p:txBody>
          <a:bodyPr wrap="square">
            <a:spAutoFit/>
          </a:bodyPr>
          <a:lstStyle/>
          <a:p>
            <a:pPr marL="433705" indent="-433705">
              <a:lnSpc>
                <a:spcPct val="150000"/>
              </a:lnSpc>
              <a:buAutoNum type="arabicPeriod"/>
            </a:pPr>
            <a:r>
              <a:rPr lang="zh-CN" altLang="en-US" sz="2275" dirty="0"/>
              <a:t>敏感点一定会导致有风险决策。</a:t>
            </a:r>
            <a:endParaRPr lang="en-US" altLang="zh-CN" sz="2275" dirty="0"/>
          </a:p>
          <a:p>
            <a:pPr marL="433705" indent="-433705">
              <a:lnSpc>
                <a:spcPct val="150000"/>
              </a:lnSpc>
              <a:buAutoNum type="arabicPeriod"/>
            </a:pPr>
            <a:r>
              <a:rPr lang="zh-CN" altLang="en-US" sz="2275" dirty="0"/>
              <a:t>效用树中的场景不需要定义优先级。</a:t>
            </a:r>
            <a:endParaRPr lang="en-US" altLang="zh-CN" sz="2275" dirty="0"/>
          </a:p>
          <a:p>
            <a:pPr marL="433705" indent="-433705">
              <a:lnSpc>
                <a:spcPct val="150000"/>
              </a:lnSpc>
              <a:buAutoNum type="arabicPeriod"/>
            </a:pPr>
            <a:r>
              <a:rPr lang="zh-CN" altLang="en-US" sz="2275" dirty="0"/>
              <a:t>软件体系结构评估是在软件测试段进行的。</a:t>
            </a:r>
            <a:endParaRPr lang="en-US" altLang="zh-CN" sz="2275" dirty="0"/>
          </a:p>
          <a:p>
            <a:pPr marL="433705" indent="-433705">
              <a:lnSpc>
                <a:spcPct val="150000"/>
              </a:lnSpc>
              <a:buAutoNum type="arabicPeriod"/>
            </a:pPr>
            <a:r>
              <a:rPr lang="en-US" altLang="zh-CN" sz="2275" dirty="0"/>
              <a:t>ATAM</a:t>
            </a:r>
            <a:r>
              <a:rPr lang="zh-CN" altLang="en-US" sz="2275" dirty="0"/>
              <a:t>中，项目利益相关者就是项目的用户。</a:t>
            </a:r>
            <a:endParaRPr lang="en-US" altLang="zh-CN" sz="2275" dirty="0"/>
          </a:p>
        </p:txBody>
      </p:sp>
      <p:sp>
        <p:nvSpPr>
          <p:cNvPr id="15" name="文本框 14"/>
          <p:cNvSpPr txBox="1"/>
          <p:nvPr/>
        </p:nvSpPr>
        <p:spPr>
          <a:xfrm>
            <a:off x="668952" y="3497275"/>
            <a:ext cx="8909035" cy="557589"/>
          </a:xfrm>
          <a:prstGeom prst="rect">
            <a:avLst/>
          </a:prstGeom>
          <a:noFill/>
        </p:spPr>
        <p:txBody>
          <a:bodyPr wrap="square">
            <a:spAutoFit/>
          </a:bodyPr>
          <a:lstStyle/>
          <a:p>
            <a:pPr defTabSz="866775" fontAlgn="base">
              <a:lnSpc>
                <a:spcPct val="150000"/>
              </a:lnSpc>
              <a:spcBef>
                <a:spcPct val="0"/>
              </a:spcBef>
              <a:spcAft>
                <a:spcPct val="0"/>
              </a:spcAft>
              <a:defRPr/>
            </a:pPr>
            <a:r>
              <a:rPr lang="en-US" altLang="zh-CN" sz="2275" dirty="0">
                <a:solidFill>
                  <a:srgbClr val="000000"/>
                </a:solidFill>
                <a:latin typeface="Calibri" panose="020F0502020204030204" pitchFamily="34" charset="0"/>
                <a:ea typeface="宋体" panose="02010600030101010101" pitchFamily="2" charset="-122"/>
              </a:rPr>
              <a:t>5.  </a:t>
            </a:r>
            <a:r>
              <a:rPr lang="zh-CN" altLang="en-US" sz="2275" dirty="0">
                <a:solidFill>
                  <a:srgbClr val="000000"/>
                </a:solidFill>
                <a:latin typeface="Calibri" panose="020F0502020204030204" pitchFamily="34" charset="0"/>
                <a:ea typeface="宋体" panose="02010600030101010101" pitchFamily="2" charset="-122"/>
              </a:rPr>
              <a:t>在</a:t>
            </a:r>
            <a:r>
              <a:rPr lang="en-US" altLang="zh-CN" sz="2275" dirty="0">
                <a:solidFill>
                  <a:srgbClr val="000000"/>
                </a:solidFill>
                <a:latin typeface="Calibri" panose="020F0502020204030204" pitchFamily="34" charset="0"/>
                <a:ea typeface="宋体" panose="02010600030101010101" pitchFamily="2" charset="-122"/>
              </a:rPr>
              <a:t>ATAM</a:t>
            </a:r>
            <a:r>
              <a:rPr lang="zh-CN" altLang="en-US" sz="2275" dirty="0">
                <a:solidFill>
                  <a:srgbClr val="000000"/>
                </a:solidFill>
                <a:latin typeface="Calibri" panose="020F0502020204030204" pitchFamily="34" charset="0"/>
                <a:ea typeface="宋体" panose="02010600030101010101" pitchFamily="2" charset="-122"/>
              </a:rPr>
              <a:t>的软件体系结构评估方法中，</a:t>
            </a:r>
            <a:r>
              <a:rPr lang="en-US" altLang="zh-CN" sz="2275" dirty="0">
                <a:solidFill>
                  <a:srgbClr val="000000"/>
                </a:solidFill>
                <a:latin typeface="Calibri" panose="020F0502020204030204" pitchFamily="34" charset="0"/>
                <a:ea typeface="宋体" panose="02010600030101010101" pitchFamily="2" charset="-122"/>
              </a:rPr>
              <a:t>T</a:t>
            </a:r>
            <a:r>
              <a:rPr lang="zh-CN" altLang="en-US" sz="2275" dirty="0">
                <a:solidFill>
                  <a:srgbClr val="000000"/>
                </a:solidFill>
                <a:latin typeface="Calibri" panose="020F0502020204030204" pitchFamily="34" charset="0"/>
                <a:ea typeface="宋体" panose="02010600030101010101" pitchFamily="2" charset="-122"/>
              </a:rPr>
              <a:t>指的是</a:t>
            </a:r>
            <a:r>
              <a:rPr lang="en-US" altLang="zh-CN" sz="2275" dirty="0">
                <a:solidFill>
                  <a:srgbClr val="000000"/>
                </a:solidFill>
                <a:latin typeface="Calibri" panose="020F0502020204030204" pitchFamily="34" charset="0"/>
                <a:ea typeface="宋体" panose="02010600030101010101" pitchFamily="2" charset="-122"/>
              </a:rPr>
              <a:t>(           )</a:t>
            </a:r>
            <a:r>
              <a:rPr lang="zh-CN" altLang="en-US" sz="2275" dirty="0">
                <a:solidFill>
                  <a:srgbClr val="000000"/>
                </a:solidFill>
                <a:latin typeface="Calibri" panose="020F0502020204030204" pitchFamily="34" charset="0"/>
                <a:ea typeface="宋体" panose="02010600030101010101" pitchFamily="2" charset="-122"/>
              </a:rPr>
              <a:t>。</a:t>
            </a:r>
            <a:endParaRPr lang="zh-CN" altLang="en-US" sz="2275" dirty="0">
              <a:solidFill>
                <a:srgbClr val="000000"/>
              </a:solidFill>
              <a:latin typeface="Calibri" panose="020F0502020204030204" pitchFamily="34" charset="0"/>
              <a:ea typeface="宋体" panose="02010600030101010101" pitchFamily="2" charset="-122"/>
            </a:endParaRPr>
          </a:p>
        </p:txBody>
      </p:sp>
      <p:sp>
        <p:nvSpPr>
          <p:cNvPr id="3" name="文本框 2"/>
          <p:cNvSpPr txBox="1"/>
          <p:nvPr/>
        </p:nvSpPr>
        <p:spPr>
          <a:xfrm>
            <a:off x="5618081" y="1027018"/>
            <a:ext cx="671979" cy="384080"/>
          </a:xfrm>
          <a:prstGeom prst="rect">
            <a:avLst/>
          </a:prstGeom>
          <a:noFill/>
        </p:spPr>
        <p:txBody>
          <a:bodyPr wrap="none" rtlCol="0">
            <a:spAutoFit/>
          </a:bodyPr>
          <a:lstStyle/>
          <a:p>
            <a:r>
              <a:rPr lang="zh-CN" altLang="en-US" sz="1895" dirty="0">
                <a:solidFill>
                  <a:srgbClr val="FF0000"/>
                </a:solidFill>
              </a:rPr>
              <a:t>错误</a:t>
            </a:r>
            <a:endParaRPr lang="zh-CN" altLang="en-US" sz="1895" dirty="0">
              <a:solidFill>
                <a:srgbClr val="FF0000"/>
              </a:solidFill>
            </a:endParaRPr>
          </a:p>
        </p:txBody>
      </p:sp>
      <p:sp>
        <p:nvSpPr>
          <p:cNvPr id="17" name="文本框 16"/>
          <p:cNvSpPr txBox="1"/>
          <p:nvPr/>
        </p:nvSpPr>
        <p:spPr>
          <a:xfrm>
            <a:off x="6096000" y="1517321"/>
            <a:ext cx="671979" cy="384080"/>
          </a:xfrm>
          <a:prstGeom prst="rect">
            <a:avLst/>
          </a:prstGeom>
          <a:noFill/>
        </p:spPr>
        <p:txBody>
          <a:bodyPr wrap="none" rtlCol="0">
            <a:spAutoFit/>
          </a:bodyPr>
          <a:lstStyle/>
          <a:p>
            <a:r>
              <a:rPr lang="zh-CN" altLang="en-US" sz="1895" dirty="0">
                <a:solidFill>
                  <a:srgbClr val="FF0000"/>
                </a:solidFill>
              </a:rPr>
              <a:t>错误</a:t>
            </a:r>
            <a:endParaRPr lang="zh-CN" altLang="en-US" sz="1895" dirty="0">
              <a:solidFill>
                <a:srgbClr val="FF0000"/>
              </a:solidFill>
            </a:endParaRPr>
          </a:p>
        </p:txBody>
      </p:sp>
      <p:sp>
        <p:nvSpPr>
          <p:cNvPr id="18" name="文本框 17"/>
          <p:cNvSpPr txBox="1"/>
          <p:nvPr/>
        </p:nvSpPr>
        <p:spPr>
          <a:xfrm>
            <a:off x="6778743" y="2100042"/>
            <a:ext cx="671979" cy="384080"/>
          </a:xfrm>
          <a:prstGeom prst="rect">
            <a:avLst/>
          </a:prstGeom>
          <a:noFill/>
        </p:spPr>
        <p:txBody>
          <a:bodyPr wrap="none" rtlCol="0">
            <a:spAutoFit/>
          </a:bodyPr>
          <a:lstStyle/>
          <a:p>
            <a:r>
              <a:rPr lang="zh-CN" altLang="en-US" sz="1895" dirty="0">
                <a:solidFill>
                  <a:srgbClr val="FF0000"/>
                </a:solidFill>
              </a:rPr>
              <a:t>错误</a:t>
            </a:r>
            <a:endParaRPr lang="zh-CN" altLang="en-US" sz="1895" dirty="0">
              <a:solidFill>
                <a:srgbClr val="FF0000"/>
              </a:solidFill>
            </a:endParaRPr>
          </a:p>
        </p:txBody>
      </p:sp>
      <p:sp>
        <p:nvSpPr>
          <p:cNvPr id="19" name="文本框 18"/>
          <p:cNvSpPr txBox="1"/>
          <p:nvPr/>
        </p:nvSpPr>
        <p:spPr>
          <a:xfrm>
            <a:off x="6847017" y="2650189"/>
            <a:ext cx="671979" cy="384080"/>
          </a:xfrm>
          <a:prstGeom prst="rect">
            <a:avLst/>
          </a:prstGeom>
          <a:noFill/>
        </p:spPr>
        <p:txBody>
          <a:bodyPr wrap="none" rtlCol="0">
            <a:spAutoFit/>
          </a:bodyPr>
          <a:lstStyle/>
          <a:p>
            <a:r>
              <a:rPr lang="zh-CN" altLang="en-US" sz="1895" dirty="0">
                <a:solidFill>
                  <a:srgbClr val="FF0000"/>
                </a:solidFill>
              </a:rPr>
              <a:t>错误</a:t>
            </a:r>
            <a:endParaRPr lang="zh-CN" altLang="en-US" sz="1895" dirty="0">
              <a:solidFill>
                <a:srgbClr val="FF0000"/>
              </a:solidFill>
            </a:endParaRPr>
          </a:p>
        </p:txBody>
      </p:sp>
      <p:sp>
        <p:nvSpPr>
          <p:cNvPr id="20" name="文本框 19"/>
          <p:cNvSpPr txBox="1"/>
          <p:nvPr/>
        </p:nvSpPr>
        <p:spPr>
          <a:xfrm>
            <a:off x="6665766" y="4226038"/>
            <a:ext cx="2131674" cy="384080"/>
          </a:xfrm>
          <a:prstGeom prst="rect">
            <a:avLst/>
          </a:prstGeom>
          <a:noFill/>
        </p:spPr>
        <p:txBody>
          <a:bodyPr wrap="none" rtlCol="0">
            <a:spAutoFit/>
          </a:bodyPr>
          <a:lstStyle/>
          <a:p>
            <a:r>
              <a:rPr lang="zh-CN" altLang="en-US" sz="1895" dirty="0">
                <a:solidFill>
                  <a:srgbClr val="FF0000"/>
                </a:solidFill>
              </a:rPr>
              <a:t>权衡（</a:t>
            </a:r>
            <a:r>
              <a:rPr lang="en-US" altLang="zh-CN" sz="1895" dirty="0">
                <a:solidFill>
                  <a:srgbClr val="FF0000"/>
                </a:solidFill>
              </a:rPr>
              <a:t>Trade-off</a:t>
            </a:r>
            <a:r>
              <a:rPr lang="zh-CN" altLang="en-US" sz="1895" dirty="0">
                <a:solidFill>
                  <a:srgbClr val="FF0000"/>
                </a:solidFill>
              </a:rPr>
              <a:t>）</a:t>
            </a:r>
            <a:endParaRPr lang="zh-CN" altLang="en-US" sz="1895" dirty="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9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62904" y="152742"/>
            <a:ext cx="5040725"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习题</a:t>
            </a:r>
            <a:endPar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907157" y="811036"/>
            <a:ext cx="10650783" cy="1605376"/>
          </a:xfrm>
          <a:prstGeom prst="rect">
            <a:avLst/>
          </a:prstGeom>
          <a:noFill/>
        </p:spPr>
        <p:txBody>
          <a:bodyPr wrap="square">
            <a:spAutoFit/>
          </a:bodyPr>
          <a:lstStyle/>
          <a:p>
            <a:pPr>
              <a:lnSpc>
                <a:spcPct val="150000"/>
              </a:lnSpc>
            </a:pPr>
            <a:r>
              <a:rPr lang="en-US" altLang="zh-CN" sz="2275" dirty="0"/>
              <a:t>3. </a:t>
            </a:r>
            <a:r>
              <a:rPr lang="zh-CN" altLang="en-US" sz="2275" dirty="0"/>
              <a:t>填空</a:t>
            </a:r>
            <a:endParaRPr lang="en-US" altLang="zh-CN" sz="2275" dirty="0"/>
          </a:p>
          <a:p>
            <a:pPr>
              <a:lnSpc>
                <a:spcPct val="150000"/>
              </a:lnSpc>
            </a:pPr>
            <a:r>
              <a:rPr lang="zh-CN" altLang="en-US" sz="2275" dirty="0"/>
              <a:t>在</a:t>
            </a:r>
            <a:r>
              <a:rPr lang="en-US" altLang="zh-CN" sz="2275" dirty="0"/>
              <a:t>D </a:t>
            </a:r>
            <a:r>
              <a:rPr lang="en-US" altLang="zh-CN" sz="2275" dirty="0" err="1"/>
              <a:t>Garlan</a:t>
            </a:r>
            <a:r>
              <a:rPr lang="en-US" altLang="zh-CN" sz="2275" dirty="0"/>
              <a:t>, M Shaw</a:t>
            </a:r>
            <a:r>
              <a:rPr lang="zh-CN" altLang="en-US" sz="2275" dirty="0"/>
              <a:t>提出的软件体系结构定义中</a:t>
            </a:r>
            <a:r>
              <a:rPr lang="en-US" altLang="zh-CN" sz="2275" dirty="0"/>
              <a:t>,</a:t>
            </a:r>
            <a:r>
              <a:rPr lang="zh-CN" altLang="en-US" sz="2275" dirty="0"/>
              <a:t>软件体系结构的三个主要元素是 </a:t>
            </a:r>
            <a:r>
              <a:rPr lang="zh-CN" altLang="en-US" sz="2275" u="sng" dirty="0"/>
              <a:t>                        </a:t>
            </a:r>
            <a:r>
              <a:rPr lang="zh-CN" altLang="en-US" sz="2275" dirty="0"/>
              <a:t>、</a:t>
            </a:r>
            <a:r>
              <a:rPr lang="en-US" altLang="zh-CN" sz="2275" dirty="0"/>
              <a:t>Connector</a:t>
            </a:r>
            <a:r>
              <a:rPr lang="zh-CN" altLang="en-US" sz="2275" dirty="0"/>
              <a:t>和</a:t>
            </a:r>
            <a:r>
              <a:rPr lang="en-US" altLang="zh-CN" sz="2275" dirty="0"/>
              <a:t>Constraint.</a:t>
            </a:r>
            <a:endParaRPr lang="zh-CN" altLang="en-US" sz="2275" dirty="0"/>
          </a:p>
        </p:txBody>
      </p:sp>
      <p:sp>
        <p:nvSpPr>
          <p:cNvPr id="4" name="文本框 3"/>
          <p:cNvSpPr txBox="1"/>
          <p:nvPr/>
        </p:nvSpPr>
        <p:spPr>
          <a:xfrm>
            <a:off x="1385077" y="2746258"/>
            <a:ext cx="3277164" cy="500906"/>
          </a:xfrm>
          <a:prstGeom prst="rect">
            <a:avLst/>
          </a:prstGeom>
          <a:noFill/>
        </p:spPr>
        <p:txBody>
          <a:bodyPr wrap="square" rtlCol="0">
            <a:spAutoFit/>
          </a:bodyPr>
          <a:lstStyle/>
          <a:p>
            <a:r>
              <a:rPr lang="en-US" altLang="zh-CN" sz="2655" b="1" dirty="0">
                <a:solidFill>
                  <a:srgbClr val="FF0000"/>
                </a:solidFill>
              </a:rPr>
              <a:t>Component </a:t>
            </a:r>
            <a:r>
              <a:rPr lang="zh-CN" altLang="en-US" sz="2655" b="1">
                <a:solidFill>
                  <a:srgbClr val="FF0000"/>
                </a:solidFill>
              </a:rPr>
              <a:t>构件</a:t>
            </a:r>
            <a:endParaRPr lang="zh-CN" altLang="en-US" sz="2655" b="1" dirty="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695394" y="612959"/>
            <a:ext cx="11496606"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2" y="133623"/>
            <a:ext cx="547287" cy="50899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pPr algn="ctr"/>
            <a:endParaRPr lang="zh-CN" altLang="en-US" sz="189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681645" y="133623"/>
            <a:ext cx="4117144" cy="40857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软件体系结构风格和模式</a:t>
            </a:r>
            <a:endParaRPr lang="en-US" sz="2655"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Content Placeholder 2"/>
          <p:cNvSpPr txBox="1"/>
          <p:nvPr/>
        </p:nvSpPr>
        <p:spPr>
          <a:xfrm>
            <a:off x="9283981" y="133622"/>
            <a:ext cx="2908018" cy="408573"/>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rPr>
              <a:t>章节内容</a:t>
            </a:r>
            <a:endParaRPr lang="en-US" sz="2655" b="1" dirty="0">
              <a:solidFill>
                <a:schemeClr val="bg2">
                  <a:lumMod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7" name="图示 6"/>
          <p:cNvGraphicFramePr/>
          <p:nvPr/>
        </p:nvGraphicFramePr>
        <p:xfrm>
          <a:off x="273644" y="612958"/>
          <a:ext cx="11830490" cy="6215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p:cNvGrpSpPr/>
          <p:nvPr/>
        </p:nvGrpSpPr>
        <p:grpSpPr>
          <a:xfrm>
            <a:off x="2115820" y="1095755"/>
            <a:ext cx="5939860" cy="4078716"/>
            <a:chOff x="2250806" y="1384077"/>
            <a:chExt cx="5978769" cy="4301771"/>
          </a:xfrm>
        </p:grpSpPr>
        <p:sp>
          <p:nvSpPr>
            <p:cNvPr id="2" name="矩形 1"/>
            <p:cNvSpPr/>
            <p:nvPr/>
          </p:nvSpPr>
          <p:spPr>
            <a:xfrm>
              <a:off x="4862222" y="1384077"/>
              <a:ext cx="3367353" cy="43017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 name="文本框 2"/>
            <p:cNvSpPr txBox="1"/>
            <p:nvPr/>
          </p:nvSpPr>
          <p:spPr>
            <a:xfrm>
              <a:off x="2250806" y="2104156"/>
              <a:ext cx="2617426" cy="374450"/>
            </a:xfrm>
            <a:prstGeom prst="rect">
              <a:avLst/>
            </a:prstGeom>
            <a:noFill/>
          </p:spPr>
          <p:txBody>
            <a:bodyPr wrap="none" rtlCol="0">
              <a:spAutoFit/>
            </a:bodyPr>
            <a:lstStyle/>
            <a:p>
              <a:r>
                <a:rPr lang="zh-CN" altLang="en-US" sz="1705" b="1" dirty="0">
                  <a:solidFill>
                    <a:srgbClr val="FF0000"/>
                  </a:solidFill>
                  <a:latin typeface="微软雅黑" panose="020B0503020204020204" pitchFamily="34" charset="-122"/>
                  <a:ea typeface="微软雅黑" panose="020B0503020204020204" pitchFamily="34" charset="-122"/>
                </a:rPr>
                <a:t>经典的体系结构风格分类</a:t>
              </a:r>
              <a:endParaRPr lang="zh-CN" altLang="en-US" sz="1705"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00.xml><?xml version="1.0" encoding="utf-8"?>
<p:tagLst xmlns:p="http://schemas.openxmlformats.org/presentationml/2006/main">
  <p:tag name="MH" val="20160830110547"/>
  <p:tag name="MH_LIBRARY" val="CONTENTS"/>
  <p:tag name="MH_TYPE" val="OTHERS"/>
  <p:tag name="ID" val="545840"/>
</p:tagLst>
</file>

<file path=ppt/tags/tag101.xml><?xml version="1.0" encoding="utf-8"?>
<p:tagLst xmlns:p="http://schemas.openxmlformats.org/presentationml/2006/main">
  <p:tag name="MH" val="20160830110547"/>
  <p:tag name="MH_LIBRARY" val="CONTENTS"/>
  <p:tag name="MH_TYPE" val="OTHERS"/>
  <p:tag name="ID" val="545840"/>
</p:tagLst>
</file>

<file path=ppt/tags/tag102.xml><?xml version="1.0" encoding="utf-8"?>
<p:tagLst xmlns:p="http://schemas.openxmlformats.org/presentationml/2006/main">
  <p:tag name="MH" val="20160830110547"/>
  <p:tag name="MH_LIBRARY" val="CONTENTS"/>
  <p:tag name="MH_TYPE" val="OTHERS"/>
  <p:tag name="ID" val="545840"/>
</p:tagLst>
</file>

<file path=ppt/tags/tag103.xml><?xml version="1.0" encoding="utf-8"?>
<p:tagLst xmlns:p="http://schemas.openxmlformats.org/presentationml/2006/main">
  <p:tag name="MH" val="20160830110547"/>
  <p:tag name="MH_LIBRARY" val="CONTENTS"/>
  <p:tag name="MH_TYPE" val="OTHERS"/>
  <p:tag name="ID" val="545840"/>
</p:tagLst>
</file>

<file path=ppt/tags/tag104.xml><?xml version="1.0" encoding="utf-8"?>
<p:tagLst xmlns:p="http://schemas.openxmlformats.org/presentationml/2006/main">
  <p:tag name="MH" val="20160830110547"/>
  <p:tag name="MH_LIBRARY" val="CONTENTS"/>
  <p:tag name="MH_TYPE" val="OTHERS"/>
  <p:tag name="ID" val="545840"/>
</p:tagLst>
</file>

<file path=ppt/tags/tag105.xml><?xml version="1.0" encoding="utf-8"?>
<p:tagLst xmlns:p="http://schemas.openxmlformats.org/presentationml/2006/main">
  <p:tag name="MH" val="20160830110547"/>
  <p:tag name="MH_LIBRARY" val="CONTENTS"/>
  <p:tag name="MH_TYPE" val="OTHERS"/>
  <p:tag name="ID" val="545840"/>
</p:tagLst>
</file>

<file path=ppt/tags/tag106.xml><?xml version="1.0" encoding="utf-8"?>
<p:tagLst xmlns:p="http://schemas.openxmlformats.org/presentationml/2006/main">
  <p:tag name="MH" val="20160830110547"/>
  <p:tag name="MH_LIBRARY" val="CONTENTS"/>
  <p:tag name="MH_TYPE" val="OTHERS"/>
  <p:tag name="ID" val="545840"/>
</p:tagLst>
</file>

<file path=ppt/tags/tag107.xml><?xml version="1.0" encoding="utf-8"?>
<p:tagLst xmlns:p="http://schemas.openxmlformats.org/presentationml/2006/main">
  <p:tag name="MH" val="20160830110547"/>
  <p:tag name="MH_LIBRARY" val="CONTENTS"/>
  <p:tag name="MH_TYPE" val="OTHERS"/>
  <p:tag name="ID" val="545840"/>
</p:tagLst>
</file>

<file path=ppt/tags/tag108.xml><?xml version="1.0" encoding="utf-8"?>
<p:tagLst xmlns:p="http://schemas.openxmlformats.org/presentationml/2006/main">
  <p:tag name="MH" val="20160830110547"/>
  <p:tag name="MH_LIBRARY" val="CONTENTS"/>
  <p:tag name="MH_TYPE" val="OTHERS"/>
  <p:tag name="ID" val="545840"/>
</p:tagLst>
</file>

<file path=ppt/tags/tag109.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MH" val="20160830110547"/>
  <p:tag name="MH_LIBRARY" val="CONTENTS"/>
  <p:tag name="MH_TYPE" val="OTHERS"/>
  <p:tag name="ID" val="545840"/>
</p:tagLst>
</file>

<file path=ppt/tags/tag110.xml><?xml version="1.0" encoding="utf-8"?>
<p:tagLst xmlns:p="http://schemas.openxmlformats.org/presentationml/2006/main">
  <p:tag name="MH" val="20160830110547"/>
  <p:tag name="MH_LIBRARY" val="CONTENTS"/>
  <p:tag name="MH_TYPE" val="OTHERS"/>
  <p:tag name="ID" val="545840"/>
</p:tagLst>
</file>

<file path=ppt/tags/tag111.xml><?xml version="1.0" encoding="utf-8"?>
<p:tagLst xmlns:p="http://schemas.openxmlformats.org/presentationml/2006/main">
  <p:tag name="MH" val="20160830110547"/>
  <p:tag name="MH_LIBRARY" val="CONTENTS"/>
  <p:tag name="MH_TYPE" val="OTHERS"/>
  <p:tag name="ID" val="545840"/>
</p:tagLst>
</file>

<file path=ppt/tags/tag112.xml><?xml version="1.0" encoding="utf-8"?>
<p:tagLst xmlns:p="http://schemas.openxmlformats.org/presentationml/2006/main">
  <p:tag name="MH" val="20160830110547"/>
  <p:tag name="MH_LIBRARY" val="CONTENTS"/>
  <p:tag name="MH_TYPE" val="OTHERS"/>
  <p:tag name="ID" val="545840"/>
</p:tagLst>
</file>

<file path=ppt/tags/tag113.xml><?xml version="1.0" encoding="utf-8"?>
<p:tagLst xmlns:p="http://schemas.openxmlformats.org/presentationml/2006/main">
  <p:tag name="MH" val="20160830110547"/>
  <p:tag name="MH_LIBRARY" val="CONTENTS"/>
  <p:tag name="MH_TYPE" val="OTHERS"/>
  <p:tag name="ID" val="545840"/>
</p:tagLst>
</file>

<file path=ppt/tags/tag114.xml><?xml version="1.0" encoding="utf-8"?>
<p:tagLst xmlns:p="http://schemas.openxmlformats.org/presentationml/2006/main">
  <p:tag name="MH" val="20160830110547"/>
  <p:tag name="MH_LIBRARY" val="CONTENTS"/>
  <p:tag name="MH_TYPE" val="OTHERS"/>
  <p:tag name="ID" val="545840"/>
</p:tagLst>
</file>

<file path=ppt/tags/tag115.xml><?xml version="1.0" encoding="utf-8"?>
<p:tagLst xmlns:p="http://schemas.openxmlformats.org/presentationml/2006/main">
  <p:tag name="MH" val="20160830110547"/>
  <p:tag name="MH_LIBRARY" val="CONTENTS"/>
  <p:tag name="MH_TYPE" val="OTHERS"/>
  <p:tag name="ID" val="545840"/>
</p:tagLst>
</file>

<file path=ppt/tags/tag116.xml><?xml version="1.0" encoding="utf-8"?>
<p:tagLst xmlns:p="http://schemas.openxmlformats.org/presentationml/2006/main">
  <p:tag name="MH" val="20160830110547"/>
  <p:tag name="MH_LIBRARY" val="CONTENTS"/>
  <p:tag name="MH_TYPE" val="OTHERS"/>
  <p:tag name="ID" val="545840"/>
</p:tagLst>
</file>

<file path=ppt/tags/tag117.xml><?xml version="1.0" encoding="utf-8"?>
<p:tagLst xmlns:p="http://schemas.openxmlformats.org/presentationml/2006/main">
  <p:tag name="MH" val="20160830110547"/>
  <p:tag name="MH_LIBRARY" val="CONTENTS"/>
  <p:tag name="MH_TYPE" val="OTHERS"/>
  <p:tag name="ID" val="545840"/>
</p:tagLst>
</file>

<file path=ppt/tags/tag118.xml><?xml version="1.0" encoding="utf-8"?>
<p:tagLst xmlns:p="http://schemas.openxmlformats.org/presentationml/2006/main">
  <p:tag name="MH" val="20160830110547"/>
  <p:tag name="MH_LIBRARY" val="CONTENTS"/>
  <p:tag name="MH_TYPE" val="OTHERS"/>
  <p:tag name="ID" val="545840"/>
</p:tagLst>
</file>

<file path=ppt/tags/tag119.xml><?xml version="1.0" encoding="utf-8"?>
<p:tagLst xmlns:p="http://schemas.openxmlformats.org/presentationml/2006/main">
  <p:tag name="MH" val="20160830110547"/>
  <p:tag name="MH_LIBRARY" val="CONTENTS"/>
  <p:tag name="MH_TYPE" val="OTHERS"/>
  <p:tag name="ID" val="545840"/>
</p:tagLst>
</file>

<file path=ppt/tags/tag12.xml><?xml version="1.0" encoding="utf-8"?>
<p:tagLst xmlns:p="http://schemas.openxmlformats.org/presentationml/2006/main">
  <p:tag name="MH" val="20160830110547"/>
  <p:tag name="MH_LIBRARY" val="CONTENTS"/>
  <p:tag name="MH_TYPE" val="OTHERS"/>
  <p:tag name="ID" val="545840"/>
</p:tagLst>
</file>

<file path=ppt/tags/tag120.xml><?xml version="1.0" encoding="utf-8"?>
<p:tagLst xmlns:p="http://schemas.openxmlformats.org/presentationml/2006/main">
  <p:tag name="MH" val="20160830110547"/>
  <p:tag name="MH_LIBRARY" val="CONTENTS"/>
  <p:tag name="MH_TYPE" val="OTHERS"/>
  <p:tag name="ID" val="545840"/>
</p:tagLst>
</file>

<file path=ppt/tags/tag121.xml><?xml version="1.0" encoding="utf-8"?>
<p:tagLst xmlns:p="http://schemas.openxmlformats.org/presentationml/2006/main">
  <p:tag name="MH" val="20160830110547"/>
  <p:tag name="MH_LIBRARY" val="CONTENTS"/>
  <p:tag name="MH_TYPE" val="OTHERS"/>
  <p:tag name="ID" val="545840"/>
</p:tagLst>
</file>

<file path=ppt/tags/tag122.xml><?xml version="1.0" encoding="utf-8"?>
<p:tagLst xmlns:p="http://schemas.openxmlformats.org/presentationml/2006/main">
  <p:tag name="MH" val="20160830110547"/>
  <p:tag name="MH_LIBRARY" val="CONTENTS"/>
  <p:tag name="MH_TYPE" val="OTHERS"/>
  <p:tag name="ID" val="545840"/>
</p:tagLst>
</file>

<file path=ppt/tags/tag123.xml><?xml version="1.0" encoding="utf-8"?>
<p:tagLst xmlns:p="http://schemas.openxmlformats.org/presentationml/2006/main">
  <p:tag name="MH" val="20160830110547"/>
  <p:tag name="MH_LIBRARY" val="CONTENTS"/>
  <p:tag name="MH_TYPE" val="OTHERS"/>
  <p:tag name="ID" val="545840"/>
</p:tagLst>
</file>

<file path=ppt/tags/tag124.xml><?xml version="1.0" encoding="utf-8"?>
<p:tagLst xmlns:p="http://schemas.openxmlformats.org/presentationml/2006/main">
  <p:tag name="MH" val="20160830110547"/>
  <p:tag name="MH_LIBRARY" val="CONTENTS"/>
  <p:tag name="MH_TYPE" val="OTHERS"/>
  <p:tag name="ID" val="545840"/>
</p:tagLst>
</file>

<file path=ppt/tags/tag125.xml><?xml version="1.0" encoding="utf-8"?>
<p:tagLst xmlns:p="http://schemas.openxmlformats.org/presentationml/2006/main">
  <p:tag name="MH" val="20160830110547"/>
  <p:tag name="MH_LIBRARY" val="CONTENTS"/>
  <p:tag name="MH_TYPE" val="OTHERS"/>
  <p:tag name="ID" val="545840"/>
</p:tagLst>
</file>

<file path=ppt/tags/tag126.xml><?xml version="1.0" encoding="utf-8"?>
<p:tagLst xmlns:p="http://schemas.openxmlformats.org/presentationml/2006/main">
  <p:tag name="MH" val="20160830110547"/>
  <p:tag name="MH_LIBRARY" val="CONTENTS"/>
  <p:tag name="MH_TYPE" val="OTHERS"/>
  <p:tag name="ID" val="545840"/>
</p:tagLst>
</file>

<file path=ppt/tags/tag127.xml><?xml version="1.0" encoding="utf-8"?>
<p:tagLst xmlns:p="http://schemas.openxmlformats.org/presentationml/2006/main">
  <p:tag name="MH" val="20160830110547"/>
  <p:tag name="MH_LIBRARY" val="CONTENTS"/>
  <p:tag name="MH_TYPE" val="OTHERS"/>
  <p:tag name="ID" val="545840"/>
</p:tagLst>
</file>

<file path=ppt/tags/tag128.xml><?xml version="1.0" encoding="utf-8"?>
<p:tagLst xmlns:p="http://schemas.openxmlformats.org/presentationml/2006/main">
  <p:tag name="MH" val="20160830110547"/>
  <p:tag name="MH_LIBRARY" val="CONTENTS"/>
  <p:tag name="MH_TYPE" val="OTHERS"/>
  <p:tag name="ID" val="545840"/>
</p:tagLst>
</file>

<file path=ppt/tags/tag129.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30.xml><?xml version="1.0" encoding="utf-8"?>
<p:tagLst xmlns:p="http://schemas.openxmlformats.org/presentationml/2006/main">
  <p:tag name="MH" val="20160830110547"/>
  <p:tag name="MH_LIBRARY" val="CONTENTS"/>
  <p:tag name="MH_TYPE" val="OTHERS"/>
  <p:tag name="ID" val="545840"/>
</p:tagLst>
</file>

<file path=ppt/tags/tag131.xml><?xml version="1.0" encoding="utf-8"?>
<p:tagLst xmlns:p="http://schemas.openxmlformats.org/presentationml/2006/main">
  <p:tag name="MH" val="20160830110547"/>
  <p:tag name="MH_LIBRARY" val="CONTENTS"/>
  <p:tag name="MH_TYPE" val="OTHERS"/>
  <p:tag name="ID" val="545840"/>
</p:tagLst>
</file>

<file path=ppt/tags/tag132.xml><?xml version="1.0" encoding="utf-8"?>
<p:tagLst xmlns:p="http://schemas.openxmlformats.org/presentationml/2006/main">
  <p:tag name="MH" val="20160830110547"/>
  <p:tag name="MH_LIBRARY" val="CONTENTS"/>
  <p:tag name="MH_TYPE" val="OTHERS"/>
  <p:tag name="ID" val="545840"/>
</p:tagLst>
</file>

<file path=ppt/tags/tag133.xml><?xml version="1.0" encoding="utf-8"?>
<p:tagLst xmlns:p="http://schemas.openxmlformats.org/presentationml/2006/main">
  <p:tag name="MH" val="20160830110547"/>
  <p:tag name="MH_LIBRARY" val="CONTENTS"/>
  <p:tag name="MH_TYPE" val="OTHERS"/>
  <p:tag name="ID" val="545840"/>
</p:tagLst>
</file>

<file path=ppt/tags/tag134.xml><?xml version="1.0" encoding="utf-8"?>
<p:tagLst xmlns:p="http://schemas.openxmlformats.org/presentationml/2006/main">
  <p:tag name="MH" val="20160830110547"/>
  <p:tag name="MH_LIBRARY" val="CONTENTS"/>
  <p:tag name="MH_TYPE" val="OTHERS"/>
  <p:tag name="ID" val="545840"/>
</p:tagLst>
</file>

<file path=ppt/tags/tag135.xml><?xml version="1.0" encoding="utf-8"?>
<p:tagLst xmlns:p="http://schemas.openxmlformats.org/presentationml/2006/main">
  <p:tag name="MH" val="20160830110547"/>
  <p:tag name="MH_LIBRARY" val="CONTENTS"/>
  <p:tag name="MH_TYPE" val="OTHERS"/>
  <p:tag name="ID" val="545840"/>
</p:tagLst>
</file>

<file path=ppt/tags/tag136.xml><?xml version="1.0" encoding="utf-8"?>
<p:tagLst xmlns:p="http://schemas.openxmlformats.org/presentationml/2006/main">
  <p:tag name="MH" val="20160830110547"/>
  <p:tag name="MH_LIBRARY" val="CONTENTS"/>
  <p:tag name="MH_TYPE" val="OTHERS"/>
  <p:tag name="ID" val="545840"/>
</p:tagLst>
</file>

<file path=ppt/tags/tag137.xml><?xml version="1.0" encoding="utf-8"?>
<p:tagLst xmlns:p="http://schemas.openxmlformats.org/presentationml/2006/main">
  <p:tag name="MH" val="20160830110547"/>
  <p:tag name="MH_LIBRARY" val="CONTENTS"/>
  <p:tag name="MH_TYPE" val="OTHERS"/>
  <p:tag name="ID" val="545840"/>
</p:tagLst>
</file>

<file path=ppt/tags/tag138.xml><?xml version="1.0" encoding="utf-8"?>
<p:tagLst xmlns:p="http://schemas.openxmlformats.org/presentationml/2006/main">
  <p:tag name="MH" val="20160830110547"/>
  <p:tag name="MH_LIBRARY" val="CONTENTS"/>
  <p:tag name="MH_TYPE" val="OTHERS"/>
  <p:tag name="ID" val="545840"/>
</p:tagLst>
</file>

<file path=ppt/tags/tag139.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MH" val="20160830110547"/>
  <p:tag name="MH_LIBRARY" val="CONTENTS"/>
  <p:tag name="MH_TYPE" val="OTHERS"/>
  <p:tag name="ID" val="545840"/>
</p:tagLst>
</file>

<file path=ppt/tags/tag140.xml><?xml version="1.0" encoding="utf-8"?>
<p:tagLst xmlns:p="http://schemas.openxmlformats.org/presentationml/2006/main">
  <p:tag name="MH" val="20160830110547"/>
  <p:tag name="MH_LIBRARY" val="CONTENTS"/>
  <p:tag name="MH_TYPE" val="OTHERS"/>
  <p:tag name="ID" val="545840"/>
</p:tagLst>
</file>

<file path=ppt/tags/tag141.xml><?xml version="1.0" encoding="utf-8"?>
<p:tagLst xmlns:p="http://schemas.openxmlformats.org/presentationml/2006/main">
  <p:tag name="MH" val="20160830110547"/>
  <p:tag name="MH_LIBRARY" val="CONTENTS"/>
  <p:tag name="MH_TYPE" val="OTHERS"/>
  <p:tag name="ID" val="545840"/>
</p:tagLst>
</file>

<file path=ppt/tags/tag142.xml><?xml version="1.0" encoding="utf-8"?>
<p:tagLst xmlns:p="http://schemas.openxmlformats.org/presentationml/2006/main">
  <p:tag name="MH" val="20160830110547"/>
  <p:tag name="MH_LIBRARY" val="CONTENTS"/>
  <p:tag name="MH_TYPE" val="OTHERS"/>
  <p:tag name="ID" val="545840"/>
</p:tagLst>
</file>

<file path=ppt/tags/tag143.xml><?xml version="1.0" encoding="utf-8"?>
<p:tagLst xmlns:p="http://schemas.openxmlformats.org/presentationml/2006/main">
  <p:tag name="commondata" val="eyJoZGlkIjoiN2IyYzg4YWRiYmVlYjEzNzM2NTM5MWNkZWIyOWJiNTMifQ=="/>
</p:tagLst>
</file>

<file path=ppt/tags/tag15.xml><?xml version="1.0" encoding="utf-8"?>
<p:tagLst xmlns:p="http://schemas.openxmlformats.org/presentationml/2006/main">
  <p:tag name="MH" val="20160830110547"/>
  <p:tag name="MH_LIBRARY" val="CONTENTS"/>
  <p:tag name="MH_TYPE" val="OTHERS"/>
  <p:tag name="ID" val="545840"/>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MH" val="20160830110547"/>
  <p:tag name="MH_LIBRARY" val="CONTENTS"/>
  <p:tag name="MH_TYPE" val="OTHERS"/>
  <p:tag name="ID" val="545840"/>
</p:tagLst>
</file>

<file path=ppt/tags/tag32.xml><?xml version="1.0" encoding="utf-8"?>
<p:tagLst xmlns:p="http://schemas.openxmlformats.org/presentationml/2006/main">
  <p:tag name="MH" val="20160830110547"/>
  <p:tag name="MH_LIBRARY" val="CONTENTS"/>
  <p:tag name="MH_TYPE" val="OTHERS"/>
  <p:tag name="ID" val="545840"/>
</p:tagLst>
</file>

<file path=ppt/tags/tag33.xml><?xml version="1.0" encoding="utf-8"?>
<p:tagLst xmlns:p="http://schemas.openxmlformats.org/presentationml/2006/main">
  <p:tag name="MH" val="20160830110547"/>
  <p:tag name="MH_LIBRARY" val="CONTENTS"/>
  <p:tag name="MH_TYPE" val="OTHERS"/>
  <p:tag name="ID" val="545840"/>
</p:tagLst>
</file>

<file path=ppt/tags/tag34.xml><?xml version="1.0" encoding="utf-8"?>
<p:tagLst xmlns:p="http://schemas.openxmlformats.org/presentationml/2006/main">
  <p:tag name="MH" val="20160830110547"/>
  <p:tag name="MH_LIBRARY" val="CONTENTS"/>
  <p:tag name="MH_TYPE" val="OTHERS"/>
  <p:tag name="ID" val="545840"/>
</p:tagLst>
</file>

<file path=ppt/tags/tag35.xml><?xml version="1.0" encoding="utf-8"?>
<p:tagLst xmlns:p="http://schemas.openxmlformats.org/presentationml/2006/main">
  <p:tag name="MH" val="20160830110547"/>
  <p:tag name="MH_LIBRARY" val="CONTENTS"/>
  <p:tag name="MH_TYPE" val="OTHERS"/>
  <p:tag name="ID" val="545840"/>
</p:tagLst>
</file>

<file path=ppt/tags/tag36.xml><?xml version="1.0" encoding="utf-8"?>
<p:tagLst xmlns:p="http://schemas.openxmlformats.org/presentationml/2006/main">
  <p:tag name="MH" val="20160830110547"/>
  <p:tag name="MH_LIBRARY" val="CONTENTS"/>
  <p:tag name="MH_TYPE" val="OTHERS"/>
  <p:tag name="ID" val="545840"/>
</p:tagLst>
</file>

<file path=ppt/tags/tag37.xml><?xml version="1.0" encoding="utf-8"?>
<p:tagLst xmlns:p="http://schemas.openxmlformats.org/presentationml/2006/main">
  <p:tag name="MH" val="20160830110547"/>
  <p:tag name="MH_LIBRARY" val="CONTENTS"/>
  <p:tag name="MH_TYPE" val="OTHERS"/>
  <p:tag name="ID" val="545840"/>
</p:tagLst>
</file>

<file path=ppt/tags/tag38.xml><?xml version="1.0" encoding="utf-8"?>
<p:tagLst xmlns:p="http://schemas.openxmlformats.org/presentationml/2006/main">
  <p:tag name="MH" val="20160830110547"/>
  <p:tag name="MH_LIBRARY" val="CONTENTS"/>
  <p:tag name="MH_TYPE" val="OTHERS"/>
  <p:tag name="ID" val="545840"/>
</p:tagLst>
</file>

<file path=ppt/tags/tag39.xml><?xml version="1.0" encoding="utf-8"?>
<p:tagLst xmlns:p="http://schemas.openxmlformats.org/presentationml/2006/main">
  <p:tag name="MH" val="20160830110547"/>
  <p:tag name="MH_LIBRARY" val="CONTENTS"/>
  <p:tag name="MH_TYPE" val="OTHERS"/>
  <p:tag name="ID" val="545840"/>
</p:tagLst>
</file>

<file path=ppt/tags/tag4.xml><?xml version="1.0" encoding="utf-8"?>
<p:tagLst xmlns:p="http://schemas.openxmlformats.org/presentationml/2006/main">
  <p:tag name="MH" val="20160830110547"/>
  <p:tag name="MH_LIBRARY" val="CONTENTS"/>
  <p:tag name="MH_TYPE" val="OTHERS"/>
  <p:tag name="ID" val="545840"/>
</p:tagLst>
</file>

<file path=ppt/tags/tag40.xml><?xml version="1.0" encoding="utf-8"?>
<p:tagLst xmlns:p="http://schemas.openxmlformats.org/presentationml/2006/main">
  <p:tag name="MH" val="20160830110547"/>
  <p:tag name="MH_LIBRARY" val="CONTENTS"/>
  <p:tag name="MH_TYPE" val="OTHERS"/>
  <p:tag name="ID" val="545840"/>
</p:tagLst>
</file>

<file path=ppt/tags/tag41.xml><?xml version="1.0" encoding="utf-8"?>
<p:tagLst xmlns:p="http://schemas.openxmlformats.org/presentationml/2006/main">
  <p:tag name="MH" val="20160830110547"/>
  <p:tag name="MH_LIBRARY" val="CONTENTS"/>
  <p:tag name="MH_TYPE" val="OTHERS"/>
  <p:tag name="ID" val="545840"/>
</p:tagLst>
</file>

<file path=ppt/tags/tag42.xml><?xml version="1.0" encoding="utf-8"?>
<p:tagLst xmlns:p="http://schemas.openxmlformats.org/presentationml/2006/main">
  <p:tag name="MH" val="20160830110547"/>
  <p:tag name="MH_LIBRARY" val="CONTENTS"/>
  <p:tag name="MH_TYPE" val="OTHERS"/>
  <p:tag name="ID" val="545840"/>
</p:tagLst>
</file>

<file path=ppt/tags/tag43.xml><?xml version="1.0" encoding="utf-8"?>
<p:tagLst xmlns:p="http://schemas.openxmlformats.org/presentationml/2006/main">
  <p:tag name="MH" val="20160830110547"/>
  <p:tag name="MH_LIBRARY" val="CONTENTS"/>
  <p:tag name="MH_TYPE" val="OTHERS"/>
  <p:tag name="ID" val="545840"/>
</p:tagLst>
</file>

<file path=ppt/tags/tag44.xml><?xml version="1.0" encoding="utf-8"?>
<p:tagLst xmlns:p="http://schemas.openxmlformats.org/presentationml/2006/main">
  <p:tag name="MH" val="20160830110547"/>
  <p:tag name="MH_LIBRARY" val="CONTENTS"/>
  <p:tag name="MH_TYPE" val="OTHERS"/>
  <p:tag name="ID" val="545840"/>
</p:tagLst>
</file>

<file path=ppt/tags/tag45.xml><?xml version="1.0" encoding="utf-8"?>
<p:tagLst xmlns:p="http://schemas.openxmlformats.org/presentationml/2006/main">
  <p:tag name="MH" val="20160830110547"/>
  <p:tag name="MH_LIBRARY" val="CONTENTS"/>
  <p:tag name="MH_TYPE" val="OTHERS"/>
  <p:tag name="ID" val="545840"/>
</p:tagLst>
</file>

<file path=ppt/tags/tag46.xml><?xml version="1.0" encoding="utf-8"?>
<p:tagLst xmlns:p="http://schemas.openxmlformats.org/presentationml/2006/main">
  <p:tag name="MH" val="20160830110547"/>
  <p:tag name="MH_LIBRARY" val="CONTENTS"/>
  <p:tag name="MH_TYPE" val="OTHERS"/>
  <p:tag name="ID" val="545840"/>
</p:tagLst>
</file>

<file path=ppt/tags/tag47.xml><?xml version="1.0" encoding="utf-8"?>
<p:tagLst xmlns:p="http://schemas.openxmlformats.org/presentationml/2006/main">
  <p:tag name="MH" val="20160830110547"/>
  <p:tag name="MH_LIBRARY" val="CONTENTS"/>
  <p:tag name="MH_TYPE" val="OTHERS"/>
  <p:tag name="ID" val="545840"/>
</p:tagLst>
</file>

<file path=ppt/tags/tag48.xml><?xml version="1.0" encoding="utf-8"?>
<p:tagLst xmlns:p="http://schemas.openxmlformats.org/presentationml/2006/main">
  <p:tag name="MH" val="20160830110547"/>
  <p:tag name="MH_LIBRARY" val="CONTENTS"/>
  <p:tag name="MH_TYPE" val="OTHERS"/>
  <p:tag name="ID" val="545840"/>
</p:tagLst>
</file>

<file path=ppt/tags/tag49.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50.xml><?xml version="1.0" encoding="utf-8"?>
<p:tagLst xmlns:p="http://schemas.openxmlformats.org/presentationml/2006/main">
  <p:tag name="MH" val="20160830110547"/>
  <p:tag name="MH_LIBRARY" val="CONTENTS"/>
  <p:tag name="MH_TYPE" val="OTHERS"/>
  <p:tag name="ID" val="545840"/>
</p:tagLst>
</file>

<file path=ppt/tags/tag51.xml><?xml version="1.0" encoding="utf-8"?>
<p:tagLst xmlns:p="http://schemas.openxmlformats.org/presentationml/2006/main">
  <p:tag name="MH" val="20160830110547"/>
  <p:tag name="MH_LIBRARY" val="CONTENTS"/>
  <p:tag name="MH_TYPE" val="OTHERS"/>
  <p:tag name="ID" val="545840"/>
</p:tagLst>
</file>

<file path=ppt/tags/tag52.xml><?xml version="1.0" encoding="utf-8"?>
<p:tagLst xmlns:p="http://schemas.openxmlformats.org/presentationml/2006/main">
  <p:tag name="MH" val="20160830110547"/>
  <p:tag name="MH_LIBRARY" val="CONTENTS"/>
  <p:tag name="MH_TYPE" val="OTHERS"/>
  <p:tag name="ID" val="545840"/>
</p:tagLst>
</file>

<file path=ppt/tags/tag53.xml><?xml version="1.0" encoding="utf-8"?>
<p:tagLst xmlns:p="http://schemas.openxmlformats.org/presentationml/2006/main">
  <p:tag name="MH" val="20160830110547"/>
  <p:tag name="MH_LIBRARY" val="CONTENTS"/>
  <p:tag name="MH_TYPE" val="OTHERS"/>
  <p:tag name="ID" val="545840"/>
</p:tagLst>
</file>

<file path=ppt/tags/tag54.xml><?xml version="1.0" encoding="utf-8"?>
<p:tagLst xmlns:p="http://schemas.openxmlformats.org/presentationml/2006/main">
  <p:tag name="MH" val="20160830110547"/>
  <p:tag name="MH_LIBRARY" val="CONTENTS"/>
  <p:tag name="MH_TYPE" val="OTHERS"/>
  <p:tag name="ID" val="545840"/>
</p:tagLst>
</file>

<file path=ppt/tags/tag55.xml><?xml version="1.0" encoding="utf-8"?>
<p:tagLst xmlns:p="http://schemas.openxmlformats.org/presentationml/2006/main">
  <p:tag name="MH" val="20160830110547"/>
  <p:tag name="MH_LIBRARY" val="CONTENTS"/>
  <p:tag name="MH_TYPE" val="OTHERS"/>
  <p:tag name="ID" val="545840"/>
</p:tagLst>
</file>

<file path=ppt/tags/tag56.xml><?xml version="1.0" encoding="utf-8"?>
<p:tagLst xmlns:p="http://schemas.openxmlformats.org/presentationml/2006/main">
  <p:tag name="MH" val="20160830110547"/>
  <p:tag name="MH_LIBRARY" val="CONTENTS"/>
  <p:tag name="MH_TYPE" val="OTHERS"/>
  <p:tag name="ID" val="545840"/>
</p:tagLst>
</file>

<file path=ppt/tags/tag57.xml><?xml version="1.0" encoding="utf-8"?>
<p:tagLst xmlns:p="http://schemas.openxmlformats.org/presentationml/2006/main">
  <p:tag name="MH" val="20160830110547"/>
  <p:tag name="MH_LIBRARY" val="CONTENTS"/>
  <p:tag name="MH_TYPE" val="OTHERS"/>
  <p:tag name="ID" val="545840"/>
</p:tagLst>
</file>

<file path=ppt/tags/tag58.xml><?xml version="1.0" encoding="utf-8"?>
<p:tagLst xmlns:p="http://schemas.openxmlformats.org/presentationml/2006/main">
  <p:tag name="MH" val="20160830110547"/>
  <p:tag name="MH_LIBRARY" val="CONTENTS"/>
  <p:tag name="MH_TYPE" val="OTHERS"/>
  <p:tag name="ID" val="545840"/>
</p:tagLst>
</file>

<file path=ppt/tags/tag59.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60.xml><?xml version="1.0" encoding="utf-8"?>
<p:tagLst xmlns:p="http://schemas.openxmlformats.org/presentationml/2006/main">
  <p:tag name="MH" val="20160830110547"/>
  <p:tag name="MH_LIBRARY" val="CONTENTS"/>
  <p:tag name="MH_TYPE" val="OTHERS"/>
  <p:tag name="ID" val="545840"/>
</p:tagLst>
</file>

<file path=ppt/tags/tag61.xml><?xml version="1.0" encoding="utf-8"?>
<p:tagLst xmlns:p="http://schemas.openxmlformats.org/presentationml/2006/main">
  <p:tag name="MH" val="20160830110547"/>
  <p:tag name="MH_LIBRARY" val="CONTENTS"/>
  <p:tag name="MH_TYPE" val="OTHERS"/>
  <p:tag name="ID" val="545840"/>
</p:tagLst>
</file>

<file path=ppt/tags/tag62.xml><?xml version="1.0" encoding="utf-8"?>
<p:tagLst xmlns:p="http://schemas.openxmlformats.org/presentationml/2006/main">
  <p:tag name="MH" val="20160830110547"/>
  <p:tag name="MH_LIBRARY" val="CONTENTS"/>
  <p:tag name="MH_TYPE" val="OTHERS"/>
  <p:tag name="ID" val="545840"/>
</p:tagLst>
</file>

<file path=ppt/tags/tag63.xml><?xml version="1.0" encoding="utf-8"?>
<p:tagLst xmlns:p="http://schemas.openxmlformats.org/presentationml/2006/main">
  <p:tag name="MH" val="20160830110547"/>
  <p:tag name="MH_LIBRARY" val="CONTENTS"/>
  <p:tag name="MH_TYPE" val="OTHERS"/>
  <p:tag name="ID" val="545840"/>
</p:tagLst>
</file>

<file path=ppt/tags/tag64.xml><?xml version="1.0" encoding="utf-8"?>
<p:tagLst xmlns:p="http://schemas.openxmlformats.org/presentationml/2006/main">
  <p:tag name="MH" val="20160830110547"/>
  <p:tag name="MH_LIBRARY" val="CONTENTS"/>
  <p:tag name="MH_TYPE" val="OTHERS"/>
  <p:tag name="ID" val="545840"/>
</p:tagLst>
</file>

<file path=ppt/tags/tag65.xml><?xml version="1.0" encoding="utf-8"?>
<p:tagLst xmlns:p="http://schemas.openxmlformats.org/presentationml/2006/main">
  <p:tag name="MH" val="20160830110547"/>
  <p:tag name="MH_LIBRARY" val="CONTENTS"/>
  <p:tag name="MH_TYPE" val="OTHERS"/>
  <p:tag name="ID" val="545840"/>
</p:tagLst>
</file>

<file path=ppt/tags/tag66.xml><?xml version="1.0" encoding="utf-8"?>
<p:tagLst xmlns:p="http://schemas.openxmlformats.org/presentationml/2006/main">
  <p:tag name="MH" val="20160830110547"/>
  <p:tag name="MH_LIBRARY" val="CONTENTS"/>
  <p:tag name="MH_TYPE" val="OTHERS"/>
  <p:tag name="ID" val="545840"/>
</p:tagLst>
</file>

<file path=ppt/tags/tag67.xml><?xml version="1.0" encoding="utf-8"?>
<p:tagLst xmlns:p="http://schemas.openxmlformats.org/presentationml/2006/main">
  <p:tag name="MH" val="20160830110547"/>
  <p:tag name="MH_LIBRARY" val="CONTENTS"/>
  <p:tag name="MH_TYPE" val="OTHERS"/>
  <p:tag name="ID" val="545840"/>
</p:tagLst>
</file>

<file path=ppt/tags/tag68.xml><?xml version="1.0" encoding="utf-8"?>
<p:tagLst xmlns:p="http://schemas.openxmlformats.org/presentationml/2006/main">
  <p:tag name="MH" val="20160830110547"/>
  <p:tag name="MH_LIBRARY" val="CONTENTS"/>
  <p:tag name="MH_TYPE" val="OTHERS"/>
  <p:tag name="ID" val="545840"/>
</p:tagLst>
</file>

<file path=ppt/tags/tag69.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70.xml><?xml version="1.0" encoding="utf-8"?>
<p:tagLst xmlns:p="http://schemas.openxmlformats.org/presentationml/2006/main">
  <p:tag name="MH" val="20160830110547"/>
  <p:tag name="MH_LIBRARY" val="CONTENTS"/>
  <p:tag name="MH_TYPE" val="OTHERS"/>
  <p:tag name="ID" val="545840"/>
</p:tagLst>
</file>

<file path=ppt/tags/tag71.xml><?xml version="1.0" encoding="utf-8"?>
<p:tagLst xmlns:p="http://schemas.openxmlformats.org/presentationml/2006/main">
  <p:tag name="MH" val="20160830110547"/>
  <p:tag name="MH_LIBRARY" val="CONTENTS"/>
  <p:tag name="MH_TYPE" val="OTHERS"/>
  <p:tag name="ID" val="545840"/>
</p:tagLst>
</file>

<file path=ppt/tags/tag72.xml><?xml version="1.0" encoding="utf-8"?>
<p:tagLst xmlns:p="http://schemas.openxmlformats.org/presentationml/2006/main">
  <p:tag name="MH" val="20160830110547"/>
  <p:tag name="MH_LIBRARY" val="CONTENTS"/>
  <p:tag name="MH_TYPE" val="OTHERS"/>
  <p:tag name="ID" val="545840"/>
</p:tagLst>
</file>

<file path=ppt/tags/tag73.xml><?xml version="1.0" encoding="utf-8"?>
<p:tagLst xmlns:p="http://schemas.openxmlformats.org/presentationml/2006/main">
  <p:tag name="MH" val="20160830110547"/>
  <p:tag name="MH_LIBRARY" val="CONTENTS"/>
  <p:tag name="MH_TYPE" val="OTHERS"/>
  <p:tag name="ID" val="545840"/>
</p:tagLst>
</file>

<file path=ppt/tags/tag74.xml><?xml version="1.0" encoding="utf-8"?>
<p:tagLst xmlns:p="http://schemas.openxmlformats.org/presentationml/2006/main">
  <p:tag name="MH" val="20160830110547"/>
  <p:tag name="MH_LIBRARY" val="CONTENTS"/>
  <p:tag name="MH_TYPE" val="OTHERS"/>
  <p:tag name="ID" val="545840"/>
</p:tagLst>
</file>

<file path=ppt/tags/tag75.xml><?xml version="1.0" encoding="utf-8"?>
<p:tagLst xmlns:p="http://schemas.openxmlformats.org/presentationml/2006/main">
  <p:tag name="MH" val="20160830110547"/>
  <p:tag name="MH_LIBRARY" val="CONTENTS"/>
  <p:tag name="MH_TYPE" val="OTHERS"/>
  <p:tag name="ID" val="545840"/>
</p:tagLst>
</file>

<file path=ppt/tags/tag76.xml><?xml version="1.0" encoding="utf-8"?>
<p:tagLst xmlns:p="http://schemas.openxmlformats.org/presentationml/2006/main">
  <p:tag name="MH" val="20160830110547"/>
  <p:tag name="MH_LIBRARY" val="CONTENTS"/>
  <p:tag name="MH_TYPE" val="OTHERS"/>
  <p:tag name="ID" val="545840"/>
</p:tagLst>
</file>

<file path=ppt/tags/tag77.xml><?xml version="1.0" encoding="utf-8"?>
<p:tagLst xmlns:p="http://schemas.openxmlformats.org/presentationml/2006/main">
  <p:tag name="MH" val="20160830110547"/>
  <p:tag name="MH_LIBRARY" val="CONTENTS"/>
  <p:tag name="MH_TYPE" val="OTHERS"/>
  <p:tag name="ID" val="545840"/>
</p:tagLst>
</file>

<file path=ppt/tags/tag78.xml><?xml version="1.0" encoding="utf-8"?>
<p:tagLst xmlns:p="http://schemas.openxmlformats.org/presentationml/2006/main">
  <p:tag name="MH" val="20160830110547"/>
  <p:tag name="MH_LIBRARY" val="CONTENTS"/>
  <p:tag name="MH_TYPE" val="OTHERS"/>
  <p:tag name="ID" val="545840"/>
</p:tagLst>
</file>

<file path=ppt/tags/tag79.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80.xml><?xml version="1.0" encoding="utf-8"?>
<p:tagLst xmlns:p="http://schemas.openxmlformats.org/presentationml/2006/main">
  <p:tag name="MH" val="20160830110547"/>
  <p:tag name="MH_LIBRARY" val="CONTENTS"/>
  <p:tag name="MH_TYPE" val="OTHERS"/>
  <p:tag name="ID" val="545840"/>
</p:tagLst>
</file>

<file path=ppt/tags/tag81.xml><?xml version="1.0" encoding="utf-8"?>
<p:tagLst xmlns:p="http://schemas.openxmlformats.org/presentationml/2006/main">
  <p:tag name="MH" val="20160830110547"/>
  <p:tag name="MH_LIBRARY" val="CONTENTS"/>
  <p:tag name="MH_TYPE" val="OTHERS"/>
  <p:tag name="ID" val="545840"/>
</p:tagLst>
</file>

<file path=ppt/tags/tag82.xml><?xml version="1.0" encoding="utf-8"?>
<p:tagLst xmlns:p="http://schemas.openxmlformats.org/presentationml/2006/main">
  <p:tag name="MH" val="20160830110547"/>
  <p:tag name="MH_LIBRARY" val="CONTENTS"/>
  <p:tag name="MH_TYPE" val="OTHERS"/>
  <p:tag name="ID" val="545840"/>
</p:tagLst>
</file>

<file path=ppt/tags/tag83.xml><?xml version="1.0" encoding="utf-8"?>
<p:tagLst xmlns:p="http://schemas.openxmlformats.org/presentationml/2006/main">
  <p:tag name="MH" val="20160830110547"/>
  <p:tag name="MH_LIBRARY" val="CONTENTS"/>
  <p:tag name="MH_TYPE" val="OTHERS"/>
  <p:tag name="ID" val="545840"/>
</p:tagLst>
</file>

<file path=ppt/tags/tag84.xml><?xml version="1.0" encoding="utf-8"?>
<p:tagLst xmlns:p="http://schemas.openxmlformats.org/presentationml/2006/main">
  <p:tag name="MH" val="20160830110547"/>
  <p:tag name="MH_LIBRARY" val="CONTENTS"/>
  <p:tag name="MH_TYPE" val="OTHERS"/>
  <p:tag name="ID" val="545840"/>
</p:tagLst>
</file>

<file path=ppt/tags/tag85.xml><?xml version="1.0" encoding="utf-8"?>
<p:tagLst xmlns:p="http://schemas.openxmlformats.org/presentationml/2006/main">
  <p:tag name="MH" val="20160830110547"/>
  <p:tag name="MH_LIBRARY" val="CONTENTS"/>
  <p:tag name="MH_TYPE" val="OTHERS"/>
  <p:tag name="ID" val="545840"/>
</p:tagLst>
</file>

<file path=ppt/tags/tag86.xml><?xml version="1.0" encoding="utf-8"?>
<p:tagLst xmlns:p="http://schemas.openxmlformats.org/presentationml/2006/main">
  <p:tag name="MH" val="20160830110547"/>
  <p:tag name="MH_LIBRARY" val="CONTENTS"/>
  <p:tag name="MH_TYPE" val="OTHERS"/>
  <p:tag name="ID" val="545840"/>
</p:tagLst>
</file>

<file path=ppt/tags/tag87.xml><?xml version="1.0" encoding="utf-8"?>
<p:tagLst xmlns:p="http://schemas.openxmlformats.org/presentationml/2006/main">
  <p:tag name="MH" val="20160830110547"/>
  <p:tag name="MH_LIBRARY" val="CONTENTS"/>
  <p:tag name="MH_TYPE" val="OTHERS"/>
  <p:tag name="ID" val="545840"/>
</p:tagLst>
</file>

<file path=ppt/tags/tag88.xml><?xml version="1.0" encoding="utf-8"?>
<p:tagLst xmlns:p="http://schemas.openxmlformats.org/presentationml/2006/main">
  <p:tag name="MH" val="20160830110547"/>
  <p:tag name="MH_LIBRARY" val="CONTENTS"/>
  <p:tag name="MH_TYPE" val="OTHERS"/>
  <p:tag name="ID" val="545840"/>
</p:tagLst>
</file>

<file path=ppt/tags/tag89.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ags/tag90.xml><?xml version="1.0" encoding="utf-8"?>
<p:tagLst xmlns:p="http://schemas.openxmlformats.org/presentationml/2006/main">
  <p:tag name="MH" val="20160830110547"/>
  <p:tag name="MH_LIBRARY" val="CONTENTS"/>
  <p:tag name="MH_TYPE" val="OTHERS"/>
  <p:tag name="ID" val="545840"/>
</p:tagLst>
</file>

<file path=ppt/tags/tag91.xml><?xml version="1.0" encoding="utf-8"?>
<p:tagLst xmlns:p="http://schemas.openxmlformats.org/presentationml/2006/main">
  <p:tag name="MH" val="20160830110547"/>
  <p:tag name="MH_LIBRARY" val="CONTENTS"/>
  <p:tag name="MH_TYPE" val="OTHERS"/>
  <p:tag name="ID" val="545840"/>
</p:tagLst>
</file>

<file path=ppt/tags/tag92.xml><?xml version="1.0" encoding="utf-8"?>
<p:tagLst xmlns:p="http://schemas.openxmlformats.org/presentationml/2006/main">
  <p:tag name="MH" val="20160830110547"/>
  <p:tag name="MH_LIBRARY" val="CONTENTS"/>
  <p:tag name="MH_TYPE" val="OTHERS"/>
  <p:tag name="ID" val="545840"/>
</p:tagLst>
</file>

<file path=ppt/tags/tag93.xml><?xml version="1.0" encoding="utf-8"?>
<p:tagLst xmlns:p="http://schemas.openxmlformats.org/presentationml/2006/main">
  <p:tag name="MH" val="20160830110547"/>
  <p:tag name="MH_LIBRARY" val="CONTENTS"/>
  <p:tag name="MH_TYPE" val="OTHERS"/>
  <p:tag name="ID" val="545840"/>
</p:tagLst>
</file>

<file path=ppt/tags/tag94.xml><?xml version="1.0" encoding="utf-8"?>
<p:tagLst xmlns:p="http://schemas.openxmlformats.org/presentationml/2006/main">
  <p:tag name="MH" val="20160830110547"/>
  <p:tag name="MH_LIBRARY" val="CONTENTS"/>
  <p:tag name="MH_TYPE" val="OTHERS"/>
  <p:tag name="ID" val="545840"/>
</p:tagLst>
</file>

<file path=ppt/tags/tag95.xml><?xml version="1.0" encoding="utf-8"?>
<p:tagLst xmlns:p="http://schemas.openxmlformats.org/presentationml/2006/main">
  <p:tag name="MH" val="20160830110547"/>
  <p:tag name="MH_LIBRARY" val="CONTENTS"/>
  <p:tag name="MH_TYPE" val="OTHERS"/>
  <p:tag name="ID" val="545840"/>
</p:tagLst>
</file>

<file path=ppt/tags/tag96.xml><?xml version="1.0" encoding="utf-8"?>
<p:tagLst xmlns:p="http://schemas.openxmlformats.org/presentationml/2006/main">
  <p:tag name="MH" val="20160830110547"/>
  <p:tag name="MH_LIBRARY" val="CONTENTS"/>
  <p:tag name="MH_TYPE" val="OTHERS"/>
  <p:tag name="ID" val="545840"/>
</p:tagLst>
</file>

<file path=ppt/tags/tag97.xml><?xml version="1.0" encoding="utf-8"?>
<p:tagLst xmlns:p="http://schemas.openxmlformats.org/presentationml/2006/main">
  <p:tag name="MH" val="20160830110547"/>
  <p:tag name="MH_LIBRARY" val="CONTENTS"/>
  <p:tag name="MH_TYPE" val="OTHERS"/>
  <p:tag name="ID" val="545840"/>
</p:tagLst>
</file>

<file path=ppt/tags/tag98.xml><?xml version="1.0" encoding="utf-8"?>
<p:tagLst xmlns:p="http://schemas.openxmlformats.org/presentationml/2006/main">
  <p:tag name="MH" val="20160830110547"/>
  <p:tag name="MH_LIBRARY" val="CONTENTS"/>
  <p:tag name="MH_TYPE" val="OTHERS"/>
  <p:tag name="ID" val="545840"/>
</p:tagLst>
</file>

<file path=ppt/tags/tag9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10148</Words>
  <Application>WPS 演示</Application>
  <PresentationFormat>宽屏</PresentationFormat>
  <Paragraphs>980</Paragraphs>
  <Slides>72</Slides>
  <Notes>72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72</vt:i4>
      </vt:variant>
    </vt:vector>
  </HeadingPairs>
  <TitlesOfParts>
    <vt:vector size="90" baseType="lpstr">
      <vt:lpstr>Arial</vt:lpstr>
      <vt:lpstr>宋体</vt:lpstr>
      <vt:lpstr>Wingdings</vt:lpstr>
      <vt:lpstr>微软雅黑</vt:lpstr>
      <vt:lpstr>Arial</vt:lpstr>
      <vt:lpstr>Calibri</vt:lpstr>
      <vt:lpstr>黑体</vt:lpstr>
      <vt:lpstr>MicrosoftYaHei-Bold</vt:lpstr>
      <vt:lpstr>ksdb</vt:lpstr>
      <vt:lpstr>TimesNewRomanPS-BoldMT</vt:lpstr>
      <vt:lpstr>Times New Roman</vt:lpstr>
      <vt:lpstr>Arial Unicode MS</vt:lpstr>
      <vt:lpstr>等线</vt:lpstr>
      <vt:lpstr>Times New Roman</vt:lpstr>
      <vt:lpstr>楷体</vt:lpstr>
      <vt:lpstr>华文中宋</vt:lpstr>
      <vt:lpstr>Calibri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甜甜 陈</dc:creator>
  <cp:lastModifiedBy>Administrator</cp:lastModifiedBy>
  <cp:revision>14</cp:revision>
  <dcterms:created xsi:type="dcterms:W3CDTF">2024-11-14T15:46:00Z</dcterms:created>
  <dcterms:modified xsi:type="dcterms:W3CDTF">2024-11-16T01:57:55Z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6437CDB9392847E99F33365DC61A02E2_12</vt:lpwstr>
  </property>
  <property fmtid="{D5CDD505-2E9C-101B-9397-08002B2CF9AE}" pid="3" name="KSOProductBuildVer">
    <vt:lpwstr>2052-12.1.0.18608</vt:lpwstr>
  </property>
</Properties>
</file>