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70" r:id="rId4"/>
    <p:sldId id="271" r:id="rId5"/>
    <p:sldId id="272" r:id="rId6"/>
    <p:sldId id="266" r:id="rId7"/>
    <p:sldId id="259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6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6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11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AC8B2-30A7-47A5-A1A4-715943143F60}" type="datetimeFigureOut">
              <a:rPr lang="es-ES" smtClean="0"/>
              <a:t>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4FE2B7-CAA9-4B21-979A-4E625559CD1A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Guerras comerciales, crisis económica y como afecta al flujo de exportaciones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550AA3-1082-4F16-9FCF-8C276C35B888}"/>
              </a:ext>
            </a:extLst>
          </p:cNvPr>
          <p:cNvSpPr txBox="1"/>
          <p:nvPr/>
        </p:nvSpPr>
        <p:spPr>
          <a:xfrm>
            <a:off x="8534521" y="4455620"/>
            <a:ext cx="2623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Diego Acuña Berger</a:t>
            </a:r>
          </a:p>
          <a:p>
            <a:pPr algn="r"/>
            <a:r>
              <a:rPr lang="es-ES" sz="1400" dirty="0"/>
              <a:t>Daniel Calle Sánchez</a:t>
            </a:r>
          </a:p>
          <a:p>
            <a:pPr algn="r"/>
            <a:r>
              <a:rPr lang="es-ES" sz="1400" dirty="0"/>
              <a:t>Zihao Hong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3975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Fin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8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Temas a analizar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571A026-B534-4500-9FF8-196431D3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04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61D0FE-E0B7-4746-8DA4-DB521951C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4876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2E077C-9ACB-478E-B46B-80867FD98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"/>
          <a:stretch/>
        </p:blipFill>
        <p:spPr>
          <a:xfrm>
            <a:off x="-5436" y="0"/>
            <a:ext cx="12197436" cy="63585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4599FB3-6883-42CD-A819-4109EC64ABEC}"/>
              </a:ext>
            </a:extLst>
          </p:cNvPr>
          <p:cNvSpPr/>
          <p:nvPr/>
        </p:nvSpPr>
        <p:spPr>
          <a:xfrm>
            <a:off x="6093282" y="5087683"/>
            <a:ext cx="509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Guerra comercial</a:t>
            </a:r>
          </a:p>
        </p:txBody>
      </p:sp>
    </p:spTree>
    <p:extLst>
      <p:ext uri="{BB962C8B-B14F-4D97-AF65-F5344CB8AC3E}">
        <p14:creationId xmlns:p14="http://schemas.microsoft.com/office/powerpoint/2010/main" val="6889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E3083-27B3-414E-8ACB-9469A0D01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" y="287976"/>
            <a:ext cx="11473815" cy="5960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8713DB-AC33-42A0-AB03-F78221BCF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09" y="4624754"/>
            <a:ext cx="2772503" cy="13808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D0B8D1-E240-4D22-88C0-482F5C55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40"/>
            <a:ext cx="2739161" cy="26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Fuentes de datos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9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613706-7E44-4CB1-885E-3AC646C4E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99" r="1305" b="6051"/>
          <a:stretch/>
        </p:blipFill>
        <p:spPr>
          <a:xfrm>
            <a:off x="1" y="452181"/>
            <a:ext cx="12191999" cy="55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319929C-D75F-46E8-8940-56DB0CEE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46445"/>
              </p:ext>
            </p:extLst>
          </p:nvPr>
        </p:nvGraphicFramePr>
        <p:xfrm>
          <a:off x="0" y="0"/>
          <a:ext cx="12192000" cy="63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4183358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36636606"/>
                    </a:ext>
                  </a:extLst>
                </a:gridCol>
              </a:tblGrid>
              <a:tr h="534464">
                <a:tc>
                  <a:txBody>
                    <a:bodyPr/>
                    <a:lstStyle/>
                    <a:p>
                      <a:r>
                        <a:rPr lang="es-ES" sz="2100" dirty="0" err="1"/>
                        <a:t>Nodes</a:t>
                      </a:r>
                      <a:endParaRPr lang="es-ES" sz="2100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dirty="0" err="1"/>
                        <a:t>Edges</a:t>
                      </a:r>
                      <a:endParaRPr lang="es-ES" sz="2100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2088636046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r>
                        <a:rPr lang="es-ES" sz="2100" b="1" dirty="0"/>
                        <a:t>Id</a:t>
                      </a:r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Source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000022152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Label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/>
                        <a:t>Target</a:t>
                      </a:r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3255209849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Type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3373837945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Product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904179802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Year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2683240006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Export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thousand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dollar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824386794"/>
                  </a:ext>
                </a:extLst>
              </a:tr>
              <a:tr h="761347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Export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product</a:t>
                      </a:r>
                      <a:r>
                        <a:rPr lang="es-ES" sz="2100" b="1" dirty="0"/>
                        <a:t> share </a:t>
                      </a:r>
                      <a:r>
                        <a:rPr lang="es-ES" sz="2100" b="1" dirty="0" err="1"/>
                        <a:t>percentage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3180157242"/>
                  </a:ext>
                </a:extLst>
              </a:tr>
              <a:tr h="761347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Revealed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comparative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advantage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103200988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World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growth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2735933539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/>
                        <a:t>Country </a:t>
                      </a:r>
                      <a:r>
                        <a:rPr lang="es-ES" sz="2100" b="1" dirty="0" err="1"/>
                        <a:t>growth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4908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48A3C5A-B1DE-40FA-BBB7-ECB3D55D2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 b="243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696B3A-8FFB-41FA-8CCB-60DBD3373F39}"/>
              </a:ext>
            </a:extLst>
          </p:cNvPr>
          <p:cNvSpPr txBox="1"/>
          <p:nvPr/>
        </p:nvSpPr>
        <p:spPr>
          <a:xfrm>
            <a:off x="265044" y="119270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D7E31-52B1-4F63-BD31-54422C34963F}"/>
              </a:ext>
            </a:extLst>
          </p:cNvPr>
          <p:cNvSpPr txBox="1"/>
          <p:nvPr/>
        </p:nvSpPr>
        <p:spPr>
          <a:xfrm>
            <a:off x="9651399" y="5196006"/>
            <a:ext cx="2126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Calzado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542D34-E2D6-4F73-A13A-880635602F12}"/>
              </a:ext>
            </a:extLst>
          </p:cNvPr>
          <p:cNvSpPr txBox="1"/>
          <p:nvPr/>
        </p:nvSpPr>
        <p:spPr>
          <a:xfrm>
            <a:off x="8071351" y="5898371"/>
            <a:ext cx="3706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Exportaciones</a:t>
            </a:r>
          </a:p>
        </p:txBody>
      </p:sp>
    </p:spTree>
    <p:extLst>
      <p:ext uri="{BB962C8B-B14F-4D97-AF65-F5344CB8AC3E}">
        <p14:creationId xmlns:p14="http://schemas.microsoft.com/office/powerpoint/2010/main" val="72171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71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Guerras comerciales, crisis económica y como afecta al flujo de exportaciones</vt:lpstr>
      <vt:lpstr>Temas a analizar</vt:lpstr>
      <vt:lpstr>PowerPoint Presentation</vt:lpstr>
      <vt:lpstr>PowerPoint Presentation</vt:lpstr>
      <vt:lpstr>PowerPoint Presentation</vt:lpstr>
      <vt:lpstr>Fuentes de datos</vt:lpstr>
      <vt:lpstr>PowerPoint Presentation</vt:lpstr>
      <vt:lpstr>PowerPoint Presentation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sobre las exportaciones de los países del mundo</dc:title>
  <dc:creator>Zihao</dc:creator>
  <cp:lastModifiedBy>DANIEL CALLE SANCHEZ</cp:lastModifiedBy>
  <cp:revision>30</cp:revision>
  <dcterms:created xsi:type="dcterms:W3CDTF">2018-11-27T13:06:53Z</dcterms:created>
  <dcterms:modified xsi:type="dcterms:W3CDTF">2018-12-03T23:22:05Z</dcterms:modified>
</cp:coreProperties>
</file>