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1" r:id="rId8"/>
    <p:sldId id="262" r:id="rId9"/>
    <p:sldId id="263" r:id="rId10"/>
    <p:sldId id="268" r:id="rId11"/>
    <p:sldId id="270" r:id="rId12"/>
    <p:sldId id="271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0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1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6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1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1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6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8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11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AAC8B2-30A7-47A5-A1A4-715943143F60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93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C8B2-30A7-47A5-A1A4-715943143F60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03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AAC8B2-30A7-47A5-A1A4-715943143F60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4FE2B7-CAA9-4B21-979A-4E625559CD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3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ts.worldbank.org/Default.aspx?lang=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ReKoJ/analysis-world-export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Guerras comerciales, crisis económica y como afecta al flujo de exportaciones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550AA3-1082-4F16-9FCF-8C276C35B888}"/>
              </a:ext>
            </a:extLst>
          </p:cNvPr>
          <p:cNvSpPr txBox="1"/>
          <p:nvPr/>
        </p:nvSpPr>
        <p:spPr>
          <a:xfrm>
            <a:off x="8534521" y="4455620"/>
            <a:ext cx="2623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/>
              <a:t>Diego Acuña Berger</a:t>
            </a:r>
          </a:p>
          <a:p>
            <a:pPr algn="r"/>
            <a:r>
              <a:rPr lang="es-ES" sz="1400" dirty="0"/>
              <a:t>Daniel Calle Sánchez</a:t>
            </a:r>
          </a:p>
          <a:p>
            <a:pPr algn="r"/>
            <a:r>
              <a:rPr lang="es-ES" sz="1400" dirty="0"/>
              <a:t>Zihao Hong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39754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Temas a analizar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2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571A026-B534-4500-9FF8-196431D33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304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61D0FE-E0B7-4746-8DA4-DB521951C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-48768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A2E077C-9ACB-478E-B46B-80867FD98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1"/>
          <a:stretch/>
        </p:blipFill>
        <p:spPr>
          <a:xfrm>
            <a:off x="-5436" y="0"/>
            <a:ext cx="12197436" cy="63585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4599FB3-6883-42CD-A819-4109EC64ABEC}"/>
              </a:ext>
            </a:extLst>
          </p:cNvPr>
          <p:cNvSpPr/>
          <p:nvPr/>
        </p:nvSpPr>
        <p:spPr>
          <a:xfrm>
            <a:off x="6093282" y="5087683"/>
            <a:ext cx="5099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Guerra comercial</a:t>
            </a:r>
          </a:p>
        </p:txBody>
      </p:sp>
    </p:spTree>
    <p:extLst>
      <p:ext uri="{BB962C8B-B14F-4D97-AF65-F5344CB8AC3E}">
        <p14:creationId xmlns:p14="http://schemas.microsoft.com/office/powerpoint/2010/main" val="6889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BE3083-27B3-414E-8ACB-9469A0D01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" y="287976"/>
            <a:ext cx="11473815" cy="59604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8713DB-AC33-42A0-AB03-F78221BCF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509" y="4624754"/>
            <a:ext cx="2772503" cy="13808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D0B8D1-E240-4D22-88C0-482F5C55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540"/>
            <a:ext cx="2739161" cy="26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Fin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988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Fuentes de datos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91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FAF8F5-98C3-4550-8ECC-E53EC2805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3" r="1069"/>
          <a:stretch/>
        </p:blipFill>
        <p:spPr>
          <a:xfrm>
            <a:off x="149829" y="304800"/>
            <a:ext cx="11892341" cy="540198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1D69360-26CF-4B65-87DE-F45CD8D3C8FA}"/>
              </a:ext>
            </a:extLst>
          </p:cNvPr>
          <p:cNvSpPr/>
          <p:nvPr/>
        </p:nvSpPr>
        <p:spPr>
          <a:xfrm>
            <a:off x="7268584" y="5831993"/>
            <a:ext cx="4773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https://wits.worldbank.org/Default.aspx?lang=en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6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D6FEB9-196B-47F3-97A2-4F3B3943C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59" b="3743"/>
          <a:stretch/>
        </p:blipFill>
        <p:spPr>
          <a:xfrm>
            <a:off x="0" y="405602"/>
            <a:ext cx="2584174" cy="49858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B7085C-3868-4074-BA72-9309E2D9C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" b="8428"/>
          <a:stretch/>
        </p:blipFill>
        <p:spPr>
          <a:xfrm>
            <a:off x="2795493" y="405602"/>
            <a:ext cx="9396507" cy="57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6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6613706-7E44-4CB1-885E-3AC646C4E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99" r="1305" b="6051"/>
          <a:stretch/>
        </p:blipFill>
        <p:spPr>
          <a:xfrm>
            <a:off x="1" y="452181"/>
            <a:ext cx="12191999" cy="55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2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F5490-3F86-40A3-A915-1C4228CE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63716"/>
            <a:ext cx="8454766" cy="2387568"/>
          </a:xfrm>
        </p:spPr>
        <p:txBody>
          <a:bodyPr>
            <a:normAutofit/>
          </a:bodyPr>
          <a:lstStyle/>
          <a:p>
            <a:r>
              <a:rPr lang="es-ES" sz="5400" b="1" dirty="0">
                <a:ea typeface="Cambria" panose="02040503050406030204" pitchFamily="18" charset="0"/>
                <a:cs typeface="Arial" panose="020B0604020202020204" pitchFamily="34" charset="0"/>
              </a:rPr>
              <a:t>Obtención de datos</a:t>
            </a:r>
            <a:endParaRPr lang="es-ES" sz="4000" b="1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664B-73D2-46B5-9486-B8A849CD4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Redes Sociales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537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9930E7-A920-40FF-8B13-78558F041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4" t="4491" r="30218" b="9932"/>
          <a:stretch/>
        </p:blipFill>
        <p:spPr>
          <a:xfrm>
            <a:off x="0" y="0"/>
            <a:ext cx="5075380" cy="586602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2987278-8173-496F-978F-72F91A5AF05F}"/>
              </a:ext>
            </a:extLst>
          </p:cNvPr>
          <p:cNvSpPr/>
          <p:nvPr/>
        </p:nvSpPr>
        <p:spPr>
          <a:xfrm>
            <a:off x="163907" y="5961029"/>
            <a:ext cx="4911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https://github.com/ZReKoJ/analysis-world-exports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DB08A-2755-43E5-8F42-12390550A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06" y="0"/>
            <a:ext cx="4781843" cy="20561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C1629E-03AB-41F7-BF3D-81FA995BE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59" y="1026650"/>
            <a:ext cx="4420388" cy="44203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9BB45E-A766-4D1E-B9BB-F58C9FE0C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042" y="4732449"/>
            <a:ext cx="1228580" cy="12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362633-2102-479A-9F62-59BB4520D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23" b="7612"/>
          <a:stretch/>
        </p:blipFill>
        <p:spPr>
          <a:xfrm>
            <a:off x="0" y="1674"/>
            <a:ext cx="4093698" cy="63328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ADF2952-B73D-43C5-8C81-3CF5DD245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92" t="25507" r="66422" b="7637"/>
          <a:stretch/>
        </p:blipFill>
        <p:spPr>
          <a:xfrm>
            <a:off x="4093697" y="0"/>
            <a:ext cx="3115485" cy="6267134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319929C-D75F-46E8-8940-56DB0CEE5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04614"/>
              </p:ext>
            </p:extLst>
          </p:nvPr>
        </p:nvGraphicFramePr>
        <p:xfrm>
          <a:off x="5791200" y="0"/>
          <a:ext cx="6400800" cy="633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24183358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936636606"/>
                    </a:ext>
                  </a:extLst>
                </a:gridCol>
              </a:tblGrid>
              <a:tr h="534464">
                <a:tc>
                  <a:txBody>
                    <a:bodyPr/>
                    <a:lstStyle/>
                    <a:p>
                      <a:r>
                        <a:rPr lang="es-ES" sz="2100" dirty="0" err="1"/>
                        <a:t>Nodes</a:t>
                      </a:r>
                      <a:endParaRPr lang="es-ES" sz="2100" dirty="0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dirty="0" err="1"/>
                        <a:t>Edges</a:t>
                      </a:r>
                      <a:endParaRPr lang="es-ES" sz="2100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2088636046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r>
                        <a:rPr lang="es-ES" sz="2100" b="1" dirty="0"/>
                        <a:t>Id</a:t>
                      </a:r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Source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1000022152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Label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/>
                        <a:t>Target</a:t>
                      </a:r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3255209849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endParaRPr lang="es-ES" sz="2100" b="1" dirty="0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Type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3373837945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endParaRPr lang="es-ES" sz="2100" b="1" dirty="0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Product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904179802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endParaRPr lang="es-ES" sz="2100" b="1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Year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2683240006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endParaRPr lang="es-ES" sz="2100" b="1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Export</a:t>
                      </a:r>
                      <a:r>
                        <a:rPr lang="es-ES" sz="2100" b="1" dirty="0"/>
                        <a:t> </a:t>
                      </a:r>
                      <a:r>
                        <a:rPr lang="es-ES" sz="2100" b="1" dirty="0" err="1"/>
                        <a:t>thousand</a:t>
                      </a:r>
                      <a:r>
                        <a:rPr lang="es-ES" sz="2100" b="1" dirty="0"/>
                        <a:t> </a:t>
                      </a:r>
                      <a:r>
                        <a:rPr lang="es-ES" sz="2100" b="1" dirty="0" err="1"/>
                        <a:t>dollar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1824386794"/>
                  </a:ext>
                </a:extLst>
              </a:tr>
              <a:tr h="761347">
                <a:tc>
                  <a:txBody>
                    <a:bodyPr/>
                    <a:lstStyle/>
                    <a:p>
                      <a:endParaRPr lang="es-ES" sz="2100" b="1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Export</a:t>
                      </a:r>
                      <a:r>
                        <a:rPr lang="es-ES" sz="2100" b="1" dirty="0"/>
                        <a:t> </a:t>
                      </a:r>
                      <a:r>
                        <a:rPr lang="es-ES" sz="2100" b="1" dirty="0" err="1"/>
                        <a:t>product</a:t>
                      </a:r>
                      <a:r>
                        <a:rPr lang="es-ES" sz="2100" b="1" dirty="0"/>
                        <a:t> share </a:t>
                      </a:r>
                      <a:r>
                        <a:rPr lang="es-ES" sz="2100" b="1" dirty="0" err="1"/>
                        <a:t>percentage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3180157242"/>
                  </a:ext>
                </a:extLst>
              </a:tr>
              <a:tr h="761347">
                <a:tc>
                  <a:txBody>
                    <a:bodyPr/>
                    <a:lstStyle/>
                    <a:p>
                      <a:endParaRPr lang="es-ES" sz="2100" b="1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Revealed</a:t>
                      </a:r>
                      <a:r>
                        <a:rPr lang="es-ES" sz="2100" b="1" dirty="0"/>
                        <a:t> </a:t>
                      </a:r>
                      <a:r>
                        <a:rPr lang="es-ES" sz="2100" b="1" dirty="0" err="1"/>
                        <a:t>comparative</a:t>
                      </a:r>
                      <a:r>
                        <a:rPr lang="es-ES" sz="2100" b="1" dirty="0"/>
                        <a:t> </a:t>
                      </a:r>
                      <a:r>
                        <a:rPr lang="es-ES" sz="2100" b="1" dirty="0" err="1"/>
                        <a:t>advantage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1103200988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endParaRPr lang="es-ES" sz="2100" b="1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 err="1"/>
                        <a:t>World</a:t>
                      </a:r>
                      <a:r>
                        <a:rPr lang="es-ES" sz="2100" b="1" dirty="0"/>
                        <a:t> </a:t>
                      </a:r>
                      <a:r>
                        <a:rPr lang="es-ES" sz="2100" b="1" dirty="0" err="1"/>
                        <a:t>growth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2735933539"/>
                  </a:ext>
                </a:extLst>
              </a:tr>
              <a:tr h="534464">
                <a:tc>
                  <a:txBody>
                    <a:bodyPr/>
                    <a:lstStyle/>
                    <a:p>
                      <a:endParaRPr lang="es-ES" sz="2100" b="1"/>
                    </a:p>
                  </a:txBody>
                  <a:tcPr marL="104199" marR="104199" marT="52099" marB="52099"/>
                </a:tc>
                <a:tc>
                  <a:txBody>
                    <a:bodyPr/>
                    <a:lstStyle/>
                    <a:p>
                      <a:r>
                        <a:rPr lang="es-ES" sz="2100" b="1" dirty="0"/>
                        <a:t>Country </a:t>
                      </a:r>
                      <a:r>
                        <a:rPr lang="es-ES" sz="2100" b="1" dirty="0" err="1"/>
                        <a:t>growth</a:t>
                      </a:r>
                      <a:endParaRPr lang="es-ES" sz="2100" b="1" dirty="0"/>
                    </a:p>
                  </a:txBody>
                  <a:tcPr marL="104199" marR="104199" marT="52099" marB="52099"/>
                </a:tc>
                <a:extLst>
                  <a:ext uri="{0D108BD9-81ED-4DB2-BD59-A6C34878D82A}">
                    <a16:rowId xmlns:a16="http://schemas.microsoft.com/office/drawing/2014/main" val="14908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0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48A3C5A-B1DE-40FA-BBB7-ECB3D55D2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5" b="243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1696B3A-8FFB-41FA-8CCB-60DBD3373F39}"/>
              </a:ext>
            </a:extLst>
          </p:cNvPr>
          <p:cNvSpPr txBox="1"/>
          <p:nvPr/>
        </p:nvSpPr>
        <p:spPr>
          <a:xfrm>
            <a:off x="265044" y="119270"/>
            <a:ext cx="1435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4D7E31-52B1-4F63-BD31-54422C34963F}"/>
              </a:ext>
            </a:extLst>
          </p:cNvPr>
          <p:cNvSpPr txBox="1"/>
          <p:nvPr/>
        </p:nvSpPr>
        <p:spPr>
          <a:xfrm>
            <a:off x="9651399" y="5196006"/>
            <a:ext cx="2126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Calzado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542D34-E2D6-4F73-A13A-880635602F12}"/>
              </a:ext>
            </a:extLst>
          </p:cNvPr>
          <p:cNvSpPr txBox="1"/>
          <p:nvPr/>
        </p:nvSpPr>
        <p:spPr>
          <a:xfrm>
            <a:off x="8071351" y="5898371"/>
            <a:ext cx="3706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Exportaciones</a:t>
            </a:r>
          </a:p>
        </p:txBody>
      </p:sp>
    </p:spTree>
    <p:extLst>
      <p:ext uri="{BB962C8B-B14F-4D97-AF65-F5344CB8AC3E}">
        <p14:creationId xmlns:p14="http://schemas.microsoft.com/office/powerpoint/2010/main" val="72171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</TotalTime>
  <Words>102</Words>
  <Application>Microsoft Office PowerPoint</Application>
  <PresentationFormat>Panorámica</PresentationFormat>
  <Paragraphs>33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Retrospección</vt:lpstr>
      <vt:lpstr>Guerras comerciales, crisis económica y como afecta al flujo de exportaciones</vt:lpstr>
      <vt:lpstr>Fuentes de datos</vt:lpstr>
      <vt:lpstr>Presentación de PowerPoint</vt:lpstr>
      <vt:lpstr>Presentación de PowerPoint</vt:lpstr>
      <vt:lpstr>Presentación de PowerPoint</vt:lpstr>
      <vt:lpstr>Obtención de datos</vt:lpstr>
      <vt:lpstr>Presentación de PowerPoint</vt:lpstr>
      <vt:lpstr>Presentación de PowerPoint</vt:lpstr>
      <vt:lpstr>Presentación de PowerPoint</vt:lpstr>
      <vt:lpstr>Temas a analizar</vt:lpstr>
      <vt:lpstr>Presentación de PowerPoint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sobre las exportaciones de los países del mundo</dc:title>
  <dc:creator>Zihao</dc:creator>
  <cp:lastModifiedBy>Zihao</cp:lastModifiedBy>
  <cp:revision>27</cp:revision>
  <dcterms:created xsi:type="dcterms:W3CDTF">2018-11-27T13:06:53Z</dcterms:created>
  <dcterms:modified xsi:type="dcterms:W3CDTF">2018-12-03T14:16:48Z</dcterms:modified>
</cp:coreProperties>
</file>