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8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6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6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11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ts.worldbank.org/Default.aspx?lang=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ReKoJ/analysis-world-exports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Guerras comerciales, crisis económica y como afecta al flujo de exportaciones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550AA3-1082-4F16-9FCF-8C276C35B888}"/>
              </a:ext>
            </a:extLst>
          </p:cNvPr>
          <p:cNvSpPr txBox="1"/>
          <p:nvPr/>
        </p:nvSpPr>
        <p:spPr>
          <a:xfrm>
            <a:off x="8534521" y="4455620"/>
            <a:ext cx="2623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Diego Acuña Berger</a:t>
            </a:r>
          </a:p>
          <a:p>
            <a:pPr algn="r"/>
            <a:r>
              <a:rPr lang="es-ES" sz="1400" dirty="0"/>
              <a:t>Daniel Calle Sánchez</a:t>
            </a:r>
          </a:p>
          <a:p>
            <a:pPr algn="r"/>
            <a:r>
              <a:rPr lang="es-ES" sz="1400" dirty="0"/>
              <a:t>Zihao Hong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3975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Temas a analizar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571A026-B534-4500-9FF8-196431D3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04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61D0FE-E0B7-4746-8DA4-DB521951C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4876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2E077C-9ACB-478E-B46B-80867FD98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"/>
          <a:stretch/>
        </p:blipFill>
        <p:spPr>
          <a:xfrm>
            <a:off x="-5436" y="0"/>
            <a:ext cx="12197436" cy="63585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4599FB3-6883-42CD-A819-4109EC64ABEC}"/>
              </a:ext>
            </a:extLst>
          </p:cNvPr>
          <p:cNvSpPr/>
          <p:nvPr/>
        </p:nvSpPr>
        <p:spPr>
          <a:xfrm>
            <a:off x="6093282" y="5087683"/>
            <a:ext cx="509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Guerra comercial</a:t>
            </a:r>
          </a:p>
        </p:txBody>
      </p:sp>
    </p:spTree>
    <p:extLst>
      <p:ext uri="{BB962C8B-B14F-4D97-AF65-F5344CB8AC3E}">
        <p14:creationId xmlns:p14="http://schemas.microsoft.com/office/powerpoint/2010/main" val="6889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E3083-27B3-414E-8ACB-9469A0D01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" y="287976"/>
            <a:ext cx="11473815" cy="5960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8713DB-AC33-42A0-AB03-F78221BCF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09" y="4624754"/>
            <a:ext cx="2772503" cy="13808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D0B8D1-E240-4D22-88C0-482F5C55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40"/>
            <a:ext cx="2739161" cy="26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Fin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8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Fuentes de datos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9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FAF8F5-98C3-4550-8ECC-E53EC2805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3" r="1069"/>
          <a:stretch/>
        </p:blipFill>
        <p:spPr>
          <a:xfrm>
            <a:off x="149829" y="304800"/>
            <a:ext cx="11892341" cy="540198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1D69360-26CF-4B65-87DE-F45CD8D3C8FA}"/>
              </a:ext>
            </a:extLst>
          </p:cNvPr>
          <p:cNvSpPr/>
          <p:nvPr/>
        </p:nvSpPr>
        <p:spPr>
          <a:xfrm>
            <a:off x="7268584" y="5831993"/>
            <a:ext cx="4773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https://wits.worldbank.org/Default.aspx?lang=en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D6FEB9-196B-47F3-97A2-4F3B3943C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9" b="3743"/>
          <a:stretch/>
        </p:blipFill>
        <p:spPr>
          <a:xfrm>
            <a:off x="308284" y="140559"/>
            <a:ext cx="1891577" cy="3649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B7085C-3868-4074-BA72-9309E2D9C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b="8428"/>
          <a:stretch/>
        </p:blipFill>
        <p:spPr>
          <a:xfrm>
            <a:off x="2387984" y="362853"/>
            <a:ext cx="4663450" cy="28438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F98193-8002-455F-AB6F-584FAFCCF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57" y="140559"/>
            <a:ext cx="4870392" cy="4311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B32779-BB5F-4A84-8077-5C92BC402F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04"/>
          <a:stretch/>
        </p:blipFill>
        <p:spPr>
          <a:xfrm>
            <a:off x="-1" y="1743925"/>
            <a:ext cx="12192002" cy="46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A1802E-6805-4BE4-81B0-348DA3D37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1" r="1630" b="8772"/>
          <a:stretch/>
        </p:blipFill>
        <p:spPr>
          <a:xfrm>
            <a:off x="0" y="452180"/>
            <a:ext cx="12192000" cy="53862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87A2F4-623E-4D32-B862-76023318C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59" r="1000" b="6236"/>
          <a:stretch/>
        </p:blipFill>
        <p:spPr>
          <a:xfrm>
            <a:off x="0" y="452180"/>
            <a:ext cx="12192000" cy="54156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ADE93B-79EE-46CC-BB9F-2B21A01E68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72" r="1305" b="6422"/>
          <a:stretch/>
        </p:blipFill>
        <p:spPr>
          <a:xfrm>
            <a:off x="0" y="452180"/>
            <a:ext cx="12192000" cy="5487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613706-7E44-4CB1-885E-3AC646C4E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99" r="1305" b="6051"/>
          <a:stretch/>
        </p:blipFill>
        <p:spPr>
          <a:xfrm>
            <a:off x="1" y="452180"/>
            <a:ext cx="12191999" cy="55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Obtención de datos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3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9930E7-A920-40FF-8B13-78558F041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4491" r="30218" b="9932"/>
          <a:stretch/>
        </p:blipFill>
        <p:spPr>
          <a:xfrm>
            <a:off x="0" y="0"/>
            <a:ext cx="5075380" cy="58660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987278-8173-496F-978F-72F91A5AF05F}"/>
              </a:ext>
            </a:extLst>
          </p:cNvPr>
          <p:cNvSpPr/>
          <p:nvPr/>
        </p:nvSpPr>
        <p:spPr>
          <a:xfrm>
            <a:off x="163907" y="5961029"/>
            <a:ext cx="491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https://github.com/ZReKoJ/analysis-world-exports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DB08A-2755-43E5-8F42-12390550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78" y="4353016"/>
            <a:ext cx="4781843" cy="20561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C1629E-03AB-41F7-BF3D-81FA995BE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153" y="2716695"/>
            <a:ext cx="3429000" cy="3429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9BB45E-A766-4D1E-B9BB-F58C9FE0C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2" y="2629009"/>
            <a:ext cx="1228580" cy="12285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87DE3B-08C3-474F-AC98-201ED9767C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78" t="39620" r="30109" b="27526"/>
          <a:stretch/>
        </p:blipFill>
        <p:spPr>
          <a:xfrm>
            <a:off x="4100993" y="18538"/>
            <a:ext cx="8091007" cy="24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362633-2102-479A-9F62-59BB4520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23" b="7612"/>
          <a:stretch/>
        </p:blipFill>
        <p:spPr>
          <a:xfrm>
            <a:off x="0" y="1674"/>
            <a:ext cx="4093698" cy="63328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FAC367-BACF-4DF4-A319-A7106E06E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77" b="7612"/>
          <a:stretch/>
        </p:blipFill>
        <p:spPr>
          <a:xfrm>
            <a:off x="4093698" y="0"/>
            <a:ext cx="8098302" cy="63328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1692BE-8C00-47A6-98EE-F6F3547F06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77" b="7637"/>
          <a:stretch/>
        </p:blipFill>
        <p:spPr>
          <a:xfrm>
            <a:off x="4093698" y="64621"/>
            <a:ext cx="8098302" cy="63311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20A6BE-514E-4896-9477-7EE2EA520E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050" b="9159"/>
          <a:stretch/>
        </p:blipFill>
        <p:spPr>
          <a:xfrm>
            <a:off x="0" y="8703"/>
            <a:ext cx="4093698" cy="6345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DF2952-B73D-43C5-8C81-3CF5DD245D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66422" b="7637"/>
          <a:stretch/>
        </p:blipFill>
        <p:spPr>
          <a:xfrm>
            <a:off x="0" y="8703"/>
            <a:ext cx="4093698" cy="63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9D11B-43F6-4344-8F91-AAAA9666A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9" t="17376" r="14891" b="11866"/>
          <a:stretch/>
        </p:blipFill>
        <p:spPr>
          <a:xfrm>
            <a:off x="1717206" y="0"/>
            <a:ext cx="8757587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7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76</Words>
  <Application>Microsoft Office PowerPoint</Application>
  <PresentationFormat>Panorámica</PresentationFormat>
  <Paragraphs>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Retrospección</vt:lpstr>
      <vt:lpstr>Guerras comerciales, crisis económica y como afecta al flujo de exportaciones</vt:lpstr>
      <vt:lpstr>Fuentes de datos</vt:lpstr>
      <vt:lpstr>Presentación de PowerPoint</vt:lpstr>
      <vt:lpstr>Presentación de PowerPoint</vt:lpstr>
      <vt:lpstr>Presentación de PowerPoint</vt:lpstr>
      <vt:lpstr>Obtención de datos</vt:lpstr>
      <vt:lpstr>Presentación de PowerPoint</vt:lpstr>
      <vt:lpstr>Presentación de PowerPoint</vt:lpstr>
      <vt:lpstr>Presentación de PowerPoint</vt:lpstr>
      <vt:lpstr>Temas a analizar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sobre las exportaciones de los países del mundo</dc:title>
  <dc:creator>Zihao</dc:creator>
  <cp:lastModifiedBy>Zihao</cp:lastModifiedBy>
  <cp:revision>23</cp:revision>
  <dcterms:created xsi:type="dcterms:W3CDTF">2018-11-27T13:06:53Z</dcterms:created>
  <dcterms:modified xsi:type="dcterms:W3CDTF">2018-11-28T15:14:36Z</dcterms:modified>
</cp:coreProperties>
</file>