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4eaf71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4eaf71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4eaf71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4eaf71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eaf710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eaf71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eaf71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eaf71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4eaf710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4eaf710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eaf71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eaf71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af71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af71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4eaf71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4eaf71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jjwalkarn.me/2016/08/09/quick-intro-neural-networks/" TargetMode="External"/><Relationship Id="rId4" Type="http://schemas.openxmlformats.org/officeDocument/2006/relationships/hyperlink" Target="https://blog.coast.ai/lets-evolve-a-neural-network-with-a-genetic-algorithm-code-included-8809bece164" TargetMode="External"/><Relationship Id="rId5" Type="http://schemas.openxmlformats.org/officeDocument/2006/relationships/hyperlink" Target="https://towardsdatascience.com/gas-and-nns-6a41f1e8146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CartPole by Genetic Alg.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7"/>
            <a:ext cx="81231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Richardson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“Me, Myself, and Zack”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Pole is attached by an un-actuated joint to a cart, which moves along a frictionless track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by applying a force of +1 or -1 to the cart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Pendulum starts upright, and the goal is to prevent it from falling over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 of +1 is provided for every timestep that the pole remains upright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Episode ends when the pole is more than 15 degrees from vertical, or the cart moves more than 2.4 units from the center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99" y="2962125"/>
            <a:ext cx="2831800" cy="1871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OpenAI Gym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Std 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Bisect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Solution(s)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5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Genetic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Generate random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Each child has a set number of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each node in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Record fitness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Generate new population from previous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Repeat for each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for choosing next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Based upon other solutions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1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0.01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409" y="185175"/>
            <a:ext cx="3228891" cy="24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400" y="2561218"/>
            <a:ext cx="3228901" cy="242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2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450" y="190225"/>
            <a:ext cx="4775250" cy="35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3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0.20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25" y="180300"/>
            <a:ext cx="4775250" cy="35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 / Changes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use of Keras, PyTorch,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Quick Introduction to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https://ujjwalkarn.me/2016/08/09/quick-intro-neural-networks/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Evolve a Neural Network with a Genetic Algorithm by Matt Harvey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https://blog.coast.ai/lets-evolve-a-neural-network-with-a-genetic-algorithm-code-included-8809bece164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Algorithms + Neural Networks by </a:t>
            </a:r>
            <a:r>
              <a:rPr lang="en">
                <a:highlight>
                  <a:srgbClr val="FFFFFF"/>
                </a:highlight>
              </a:rPr>
              <a:t>Suryansh 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https://towardsdatascience.com/gas-and-nns-6a41f1e8146d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