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mrova Daria" initials="SD" lastIdx="5" clrIdx="0">
    <p:extLst>
      <p:ext uri="{19B8F6BF-5375-455C-9EA6-DF929625EA0E}">
        <p15:presenceInfo xmlns:p15="http://schemas.microsoft.com/office/powerpoint/2012/main" userId="9ff3f1f65babb1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CFB90A-83AD-4BDE-BF47-C05A98701A60}" v="20" dt="2020-03-23T00:35:23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howGuides="1">
      <p:cViewPr varScale="1">
        <p:scale>
          <a:sx n="136" d="100"/>
          <a:sy n="136" d="100"/>
        </p:scale>
        <p:origin x="894" y="11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rova Daria" userId="9ff3f1f65babb18d" providerId="LiveId" clId="{63CFB90A-83AD-4BDE-BF47-C05A98701A60}"/>
    <pc:docChg chg="undo custSel modSld">
      <pc:chgData name="Shamrova Daria" userId="9ff3f1f65babb18d" providerId="LiveId" clId="{63CFB90A-83AD-4BDE-BF47-C05A98701A60}" dt="2020-03-23T00:45:38.586" v="1665" actId="20577"/>
      <pc:docMkLst>
        <pc:docMk/>
      </pc:docMkLst>
      <pc:sldChg chg="addSp delSp modSp mod">
        <pc:chgData name="Shamrova Daria" userId="9ff3f1f65babb18d" providerId="LiveId" clId="{63CFB90A-83AD-4BDE-BF47-C05A98701A60}" dt="2020-03-23T00:45:38.586" v="1665" actId="20577"/>
        <pc:sldMkLst>
          <pc:docMk/>
          <pc:sldMk cId="2923124998" sldId="259"/>
        </pc:sldMkLst>
        <pc:spChg chg="mod">
          <ac:chgData name="Shamrova Daria" userId="9ff3f1f65babb18d" providerId="LiveId" clId="{63CFB90A-83AD-4BDE-BF47-C05A98701A60}" dt="2020-03-23T00:08:02.124" v="170" actId="113"/>
          <ac:spMkLst>
            <pc:docMk/>
            <pc:sldMk cId="2923124998" sldId="259"/>
            <ac:spMk id="2" creationId="{00000000-0000-0000-0000-000000000000}"/>
          </ac:spMkLst>
        </pc:spChg>
        <pc:spChg chg="mod">
          <ac:chgData name="Shamrova Daria" userId="9ff3f1f65babb18d" providerId="LiveId" clId="{63CFB90A-83AD-4BDE-BF47-C05A98701A60}" dt="2020-03-23T00:35:47.570" v="1620" actId="403"/>
          <ac:spMkLst>
            <pc:docMk/>
            <pc:sldMk cId="2923124998" sldId="259"/>
            <ac:spMk id="11" creationId="{00000000-0000-0000-0000-000000000000}"/>
          </ac:spMkLst>
        </pc:spChg>
        <pc:spChg chg="add del">
          <ac:chgData name="Shamrova Daria" userId="9ff3f1f65babb18d" providerId="LiveId" clId="{63CFB90A-83AD-4BDE-BF47-C05A98701A60}" dt="2020-03-23T00:19:31.777" v="761"/>
          <ac:spMkLst>
            <pc:docMk/>
            <pc:sldMk cId="2923124998" sldId="259"/>
            <ac:spMk id="16" creationId="{5DAC430B-266E-4E0B-909C-9FD8C7A6BD31}"/>
          </ac:spMkLst>
        </pc:spChg>
        <pc:spChg chg="mod">
          <ac:chgData name="Shamrova Daria" userId="9ff3f1f65babb18d" providerId="LiveId" clId="{63CFB90A-83AD-4BDE-BF47-C05A98701A60}" dt="2020-03-23T00:23:51.715" v="1095" actId="1076"/>
          <ac:spMkLst>
            <pc:docMk/>
            <pc:sldMk cId="2923124998" sldId="259"/>
            <ac:spMk id="19" creationId="{00000000-0000-0000-0000-000000000000}"/>
          </ac:spMkLst>
        </pc:spChg>
        <pc:spChg chg="del mod">
          <ac:chgData name="Shamrova Daria" userId="9ff3f1f65babb18d" providerId="LiveId" clId="{63CFB90A-83AD-4BDE-BF47-C05A98701A60}" dt="2020-03-23T00:22:09.846" v="1072" actId="478"/>
          <ac:spMkLst>
            <pc:docMk/>
            <pc:sldMk cId="2923124998" sldId="259"/>
            <ac:spMk id="20" creationId="{00000000-0000-0000-0000-000000000000}"/>
          </ac:spMkLst>
        </pc:spChg>
        <pc:spChg chg="del mod">
          <ac:chgData name="Shamrova Daria" userId="9ff3f1f65babb18d" providerId="LiveId" clId="{63CFB90A-83AD-4BDE-BF47-C05A98701A60}" dt="2020-03-23T00:32:26.469" v="1574" actId="478"/>
          <ac:spMkLst>
            <pc:docMk/>
            <pc:sldMk cId="2923124998" sldId="259"/>
            <ac:spMk id="21" creationId="{00000000-0000-0000-0000-000000000000}"/>
          </ac:spMkLst>
        </pc:spChg>
        <pc:spChg chg="mod">
          <ac:chgData name="Shamrova Daria" userId="9ff3f1f65babb18d" providerId="LiveId" clId="{63CFB90A-83AD-4BDE-BF47-C05A98701A60}" dt="2020-03-23T00:37:04.933" v="1646" actId="14100"/>
          <ac:spMkLst>
            <pc:docMk/>
            <pc:sldMk cId="2923124998" sldId="259"/>
            <ac:spMk id="23" creationId="{00000000-0000-0000-0000-000000000000}"/>
          </ac:spMkLst>
        </pc:spChg>
        <pc:spChg chg="del">
          <ac:chgData name="Shamrova Daria" userId="9ff3f1f65babb18d" providerId="LiveId" clId="{63CFB90A-83AD-4BDE-BF47-C05A98701A60}" dt="2020-03-23T00:23:00.661" v="1082" actId="478"/>
          <ac:spMkLst>
            <pc:docMk/>
            <pc:sldMk cId="2923124998" sldId="259"/>
            <ac:spMk id="25" creationId="{00000000-0000-0000-0000-000000000000}"/>
          </ac:spMkLst>
        </pc:spChg>
        <pc:spChg chg="del mod">
          <ac:chgData name="Shamrova Daria" userId="9ff3f1f65babb18d" providerId="LiveId" clId="{63CFB90A-83AD-4BDE-BF47-C05A98701A60}" dt="2020-03-23T00:29:06.814" v="1490" actId="478"/>
          <ac:spMkLst>
            <pc:docMk/>
            <pc:sldMk cId="2923124998" sldId="259"/>
            <ac:spMk id="27" creationId="{00000000-0000-0000-0000-000000000000}"/>
          </ac:spMkLst>
        </pc:spChg>
        <pc:spChg chg="add del mod">
          <ac:chgData name="Shamrova Daria" userId="9ff3f1f65babb18d" providerId="LiveId" clId="{63CFB90A-83AD-4BDE-BF47-C05A98701A60}" dt="2020-03-23T00:30:22.906" v="1512" actId="14100"/>
          <ac:spMkLst>
            <pc:docMk/>
            <pc:sldMk cId="2923124998" sldId="259"/>
            <ac:spMk id="29" creationId="{00000000-0000-0000-0000-000000000000}"/>
          </ac:spMkLst>
        </pc:spChg>
        <pc:spChg chg="del mod">
          <ac:chgData name="Shamrova Daria" userId="9ff3f1f65babb18d" providerId="LiveId" clId="{63CFB90A-83AD-4BDE-BF47-C05A98701A60}" dt="2020-03-23T00:29:42.084" v="1501" actId="478"/>
          <ac:spMkLst>
            <pc:docMk/>
            <pc:sldMk cId="2923124998" sldId="259"/>
            <ac:spMk id="30" creationId="{00000000-0000-0000-0000-000000000000}"/>
          </ac:spMkLst>
        </pc:spChg>
        <pc:spChg chg="mod">
          <ac:chgData name="Shamrova Daria" userId="9ff3f1f65babb18d" providerId="LiveId" clId="{63CFB90A-83AD-4BDE-BF47-C05A98701A60}" dt="2020-03-23T00:29:27.664" v="1496" actId="1076"/>
          <ac:spMkLst>
            <pc:docMk/>
            <pc:sldMk cId="2923124998" sldId="259"/>
            <ac:spMk id="31" creationId="{00000000-0000-0000-0000-000000000000}"/>
          </ac:spMkLst>
        </pc:spChg>
        <pc:spChg chg="del mod">
          <ac:chgData name="Shamrova Daria" userId="9ff3f1f65babb18d" providerId="LiveId" clId="{63CFB90A-83AD-4BDE-BF47-C05A98701A60}" dt="2020-03-23T00:30:00.445" v="1507" actId="478"/>
          <ac:spMkLst>
            <pc:docMk/>
            <pc:sldMk cId="2923124998" sldId="259"/>
            <ac:spMk id="32" creationId="{00000000-0000-0000-0000-000000000000}"/>
          </ac:spMkLst>
        </pc:spChg>
        <pc:spChg chg="del">
          <ac:chgData name="Shamrova Daria" userId="9ff3f1f65babb18d" providerId="LiveId" clId="{63CFB90A-83AD-4BDE-BF47-C05A98701A60}" dt="2020-03-23T00:17:24.212" v="753" actId="478"/>
          <ac:spMkLst>
            <pc:docMk/>
            <pc:sldMk cId="2923124998" sldId="259"/>
            <ac:spMk id="34" creationId="{00000000-0000-0000-0000-000000000000}"/>
          </ac:spMkLst>
        </pc:spChg>
        <pc:spChg chg="del mod">
          <ac:chgData name="Shamrova Daria" userId="9ff3f1f65babb18d" providerId="LiveId" clId="{63CFB90A-83AD-4BDE-BF47-C05A98701A60}" dt="2020-03-23T00:27:28.410" v="1470" actId="478"/>
          <ac:spMkLst>
            <pc:docMk/>
            <pc:sldMk cId="2923124998" sldId="259"/>
            <ac:spMk id="35" creationId="{00000000-0000-0000-0000-000000000000}"/>
          </ac:spMkLst>
        </pc:spChg>
        <pc:spChg chg="del mod">
          <ac:chgData name="Shamrova Daria" userId="9ff3f1f65babb18d" providerId="LiveId" clId="{63CFB90A-83AD-4BDE-BF47-C05A98701A60}" dt="2020-03-23T00:30:14.509" v="1509" actId="478"/>
          <ac:spMkLst>
            <pc:docMk/>
            <pc:sldMk cId="2923124998" sldId="259"/>
            <ac:spMk id="36" creationId="{00000000-0000-0000-0000-000000000000}"/>
          </ac:spMkLst>
        </pc:spChg>
        <pc:spChg chg="del mod">
          <ac:chgData name="Shamrova Daria" userId="9ff3f1f65babb18d" providerId="LiveId" clId="{63CFB90A-83AD-4BDE-BF47-C05A98701A60}" dt="2020-03-23T00:27:29.259" v="1471" actId="478"/>
          <ac:spMkLst>
            <pc:docMk/>
            <pc:sldMk cId="2923124998" sldId="259"/>
            <ac:spMk id="37" creationId="{00000000-0000-0000-0000-000000000000}"/>
          </ac:spMkLst>
        </pc:spChg>
        <pc:spChg chg="del">
          <ac:chgData name="Shamrova Daria" userId="9ff3f1f65babb18d" providerId="LiveId" clId="{63CFB90A-83AD-4BDE-BF47-C05A98701A60}" dt="2020-03-23T00:30:05.213" v="1508" actId="478"/>
          <ac:spMkLst>
            <pc:docMk/>
            <pc:sldMk cId="2923124998" sldId="259"/>
            <ac:spMk id="38" creationId="{00000000-0000-0000-0000-000000000000}"/>
          </ac:spMkLst>
        </pc:spChg>
        <pc:spChg chg="mod">
          <ac:chgData name="Shamrova Daria" userId="9ff3f1f65babb18d" providerId="LiveId" clId="{63CFB90A-83AD-4BDE-BF47-C05A98701A60}" dt="2020-03-23T00:45:31.996" v="1656" actId="20577"/>
          <ac:spMkLst>
            <pc:docMk/>
            <pc:sldMk cId="2923124998" sldId="259"/>
            <ac:spMk id="44" creationId="{00000000-0000-0000-0000-000000000000}"/>
          </ac:spMkLst>
        </pc:spChg>
        <pc:spChg chg="mod">
          <ac:chgData name="Shamrova Daria" userId="9ff3f1f65babb18d" providerId="LiveId" clId="{63CFB90A-83AD-4BDE-BF47-C05A98701A60}" dt="2020-03-23T00:45:38.586" v="1665" actId="20577"/>
          <ac:spMkLst>
            <pc:docMk/>
            <pc:sldMk cId="2923124998" sldId="259"/>
            <ac:spMk id="46" creationId="{00000000-0000-0000-0000-000000000000}"/>
          </ac:spMkLst>
        </pc:spChg>
        <pc:spChg chg="mod">
          <ac:chgData name="Shamrova Daria" userId="9ff3f1f65babb18d" providerId="LiveId" clId="{63CFB90A-83AD-4BDE-BF47-C05A98701A60}" dt="2020-03-23T00:35:53.184" v="1623" actId="122"/>
          <ac:spMkLst>
            <pc:docMk/>
            <pc:sldMk cId="2923124998" sldId="259"/>
            <ac:spMk id="92" creationId="{B81A1D7D-BE8C-47FE-9BCA-F4D66F84B6F6}"/>
          </ac:spMkLst>
        </pc:spChg>
        <pc:spChg chg="mod">
          <ac:chgData name="Shamrova Daria" userId="9ff3f1f65babb18d" providerId="LiveId" clId="{63CFB90A-83AD-4BDE-BF47-C05A98701A60}" dt="2020-03-23T00:36:14.835" v="1631" actId="14100"/>
          <ac:spMkLst>
            <pc:docMk/>
            <pc:sldMk cId="2923124998" sldId="259"/>
            <ac:spMk id="98" creationId="{C8F53BFE-309C-445C-B549-D81D0752AE0B}"/>
          </ac:spMkLst>
        </pc:spChg>
        <pc:spChg chg="mod">
          <ac:chgData name="Shamrova Daria" userId="9ff3f1f65babb18d" providerId="LiveId" clId="{63CFB90A-83AD-4BDE-BF47-C05A98701A60}" dt="2020-03-23T00:36:19.395" v="1632" actId="1076"/>
          <ac:spMkLst>
            <pc:docMk/>
            <pc:sldMk cId="2923124998" sldId="259"/>
            <ac:spMk id="100" creationId="{D95F8E0B-25CD-4E40-A8AC-94ABFD777C0A}"/>
          </ac:spMkLst>
        </pc:spChg>
        <pc:spChg chg="mod">
          <ac:chgData name="Shamrova Daria" userId="9ff3f1f65babb18d" providerId="LiveId" clId="{63CFB90A-83AD-4BDE-BF47-C05A98701A60}" dt="2020-03-23T00:25:23.725" v="1225" actId="1076"/>
          <ac:spMkLst>
            <pc:docMk/>
            <pc:sldMk cId="2923124998" sldId="259"/>
            <ac:spMk id="101" creationId="{8E831DE7-9D7A-451B-9BB8-2A0876342B59}"/>
          </ac:spMkLst>
        </pc:spChg>
        <pc:spChg chg="mod">
          <ac:chgData name="Shamrova Daria" userId="9ff3f1f65babb18d" providerId="LiveId" clId="{63CFB90A-83AD-4BDE-BF47-C05A98701A60}" dt="2020-03-23T00:36:52.239" v="1643" actId="404"/>
          <ac:spMkLst>
            <pc:docMk/>
            <pc:sldMk cId="2923124998" sldId="259"/>
            <ac:spMk id="103" creationId="{C8A57EAB-8293-4630-8104-59BA8EFC67A9}"/>
          </ac:spMkLst>
        </pc:spChg>
        <pc:spChg chg="mod">
          <ac:chgData name="Shamrova Daria" userId="9ff3f1f65babb18d" providerId="LiveId" clId="{63CFB90A-83AD-4BDE-BF47-C05A98701A60}" dt="2020-03-23T00:36:28.522" v="1635" actId="14100"/>
          <ac:spMkLst>
            <pc:docMk/>
            <pc:sldMk cId="2923124998" sldId="259"/>
            <ac:spMk id="107" creationId="{9B475866-1C16-4875-8999-44ED50DB415D}"/>
          </ac:spMkLst>
        </pc:spChg>
        <pc:spChg chg="mod">
          <ac:chgData name="Shamrova Daria" userId="9ff3f1f65babb18d" providerId="LiveId" clId="{63CFB90A-83AD-4BDE-BF47-C05A98701A60}" dt="2020-03-23T00:36:33.129" v="1636" actId="1076"/>
          <ac:spMkLst>
            <pc:docMk/>
            <pc:sldMk cId="2923124998" sldId="259"/>
            <ac:spMk id="109" creationId="{86F6B575-39D5-4B0A-AD73-1C5A02035A9E}"/>
          </ac:spMkLst>
        </pc:spChg>
        <pc:spChg chg="mod">
          <ac:chgData name="Shamrova Daria" userId="9ff3f1f65babb18d" providerId="LiveId" clId="{63CFB90A-83AD-4BDE-BF47-C05A98701A60}" dt="2020-03-23T00:36:03.130" v="1627" actId="403"/>
          <ac:spMkLst>
            <pc:docMk/>
            <pc:sldMk cId="2923124998" sldId="259"/>
            <ac:spMk id="137" creationId="{CC79ED96-AAD0-4E97-8F1B-F3A95710EFCD}"/>
          </ac:spMkLst>
        </pc:spChg>
        <pc:spChg chg="mod">
          <ac:chgData name="Shamrova Daria" userId="9ff3f1f65babb18d" providerId="LiveId" clId="{63CFB90A-83AD-4BDE-BF47-C05A98701A60}" dt="2020-03-23T00:36:07.497" v="1629" actId="403"/>
          <ac:spMkLst>
            <pc:docMk/>
            <pc:sldMk cId="2923124998" sldId="259"/>
            <ac:spMk id="146" creationId="{81DA1FCD-BED5-411C-B8BF-D9F5D94C4312}"/>
          </ac:spMkLst>
        </pc:spChg>
        <pc:spChg chg="mod">
          <ac:chgData name="Shamrova Daria" userId="9ff3f1f65babb18d" providerId="LiveId" clId="{63CFB90A-83AD-4BDE-BF47-C05A98701A60}" dt="2020-03-23T00:35:59.193" v="1625" actId="403"/>
          <ac:spMkLst>
            <pc:docMk/>
            <pc:sldMk cId="2923124998" sldId="259"/>
            <ac:spMk id="150" creationId="{454041FE-7F36-4F48-A5B4-BF894475DCD6}"/>
          </ac:spMkLst>
        </pc:spChg>
        <pc:grpChg chg="mod">
          <ac:chgData name="Shamrova Daria" userId="9ff3f1f65babb18d" providerId="LiveId" clId="{63CFB90A-83AD-4BDE-BF47-C05A98701A60}" dt="2020-03-23T00:30:49.916" v="1516" actId="1076"/>
          <ac:grpSpMkLst>
            <pc:docMk/>
            <pc:sldMk cId="2923124998" sldId="259"/>
            <ac:grpSpMk id="54" creationId="{87333703-E94A-4DD1-8040-2E7A93296F14}"/>
          </ac:grpSpMkLst>
        </pc:grpChg>
        <pc:grpChg chg="add mod">
          <ac:chgData name="Shamrova Daria" userId="9ff3f1f65babb18d" providerId="LiveId" clId="{63CFB90A-83AD-4BDE-BF47-C05A98701A60}" dt="2020-03-23T00:33:44.566" v="1592" actId="1076"/>
          <ac:grpSpMkLst>
            <pc:docMk/>
            <pc:sldMk cId="2923124998" sldId="259"/>
            <ac:grpSpMk id="95" creationId="{75FB65B0-ECD8-4F95-AF15-A0E806389DF0}"/>
          </ac:grpSpMkLst>
        </pc:grpChg>
        <pc:grpChg chg="mod">
          <ac:chgData name="Shamrova Daria" userId="9ff3f1f65babb18d" providerId="LiveId" clId="{63CFB90A-83AD-4BDE-BF47-C05A98701A60}" dt="2020-03-23T00:36:58.508" v="1644" actId="14100"/>
          <ac:grpSpMkLst>
            <pc:docMk/>
            <pc:sldMk cId="2923124998" sldId="259"/>
            <ac:grpSpMk id="102" creationId="{ED9E2148-0CCE-4453-BBBD-EAFCA46422E2}"/>
          </ac:grpSpMkLst>
        </pc:grpChg>
        <pc:grpChg chg="mod">
          <ac:chgData name="Shamrova Daria" userId="9ff3f1f65babb18d" providerId="LiveId" clId="{63CFB90A-83AD-4BDE-BF47-C05A98701A60}" dt="2020-03-23T00:36:40.188" v="1638" actId="14100"/>
          <ac:grpSpMkLst>
            <pc:docMk/>
            <pc:sldMk cId="2923124998" sldId="259"/>
            <ac:grpSpMk id="106" creationId="{D2D6F72F-DD47-4EC9-8E91-370696BB80D7}"/>
          </ac:grpSpMkLst>
        </pc:grpChg>
        <pc:grpChg chg="add mod">
          <ac:chgData name="Shamrova Daria" userId="9ff3f1f65babb18d" providerId="LiveId" clId="{63CFB90A-83AD-4BDE-BF47-C05A98701A60}" dt="2020-03-23T00:33:31.971" v="1589" actId="1076"/>
          <ac:grpSpMkLst>
            <pc:docMk/>
            <pc:sldMk cId="2923124998" sldId="259"/>
            <ac:grpSpMk id="110" creationId="{AE1303C7-EB06-4BD8-8792-639240D541B1}"/>
          </ac:grpSpMkLst>
        </pc:grpChg>
        <pc:grpChg chg="add mod">
          <ac:chgData name="Shamrova Daria" userId="9ff3f1f65babb18d" providerId="LiveId" clId="{63CFB90A-83AD-4BDE-BF47-C05A98701A60}" dt="2020-03-23T00:33:41.912" v="1591" actId="1076"/>
          <ac:grpSpMkLst>
            <pc:docMk/>
            <pc:sldMk cId="2923124998" sldId="259"/>
            <ac:grpSpMk id="140" creationId="{06B9443D-D82D-4C07-A3CC-4A4BC262E4F2}"/>
          </ac:grpSpMkLst>
        </pc:grpChg>
        <pc:grpChg chg="add mod">
          <ac:chgData name="Shamrova Daria" userId="9ff3f1f65babb18d" providerId="LiveId" clId="{63CFB90A-83AD-4BDE-BF47-C05A98701A60}" dt="2020-03-23T00:33:37.395" v="1590" actId="1076"/>
          <ac:grpSpMkLst>
            <pc:docMk/>
            <pc:sldMk cId="2923124998" sldId="259"/>
            <ac:grpSpMk id="149" creationId="{DCE3333A-2DE0-4AB4-B9C4-D48430988B5E}"/>
          </ac:grpSpMkLst>
        </pc:grpChg>
        <pc:picChg chg="del mod">
          <ac:chgData name="Shamrova Daria" userId="9ff3f1f65babb18d" providerId="LiveId" clId="{63CFB90A-83AD-4BDE-BF47-C05A98701A60}" dt="2020-03-23T00:35:23.529" v="1612" actId="478"/>
          <ac:picMkLst>
            <pc:docMk/>
            <pc:sldMk cId="2923124998" sldId="259"/>
            <ac:picMk id="13" creationId="{00000000-0000-0000-0000-000000000000}"/>
          </ac:picMkLst>
        </pc:picChg>
        <pc:picChg chg="add mod">
          <ac:chgData name="Shamrova Daria" userId="9ff3f1f65babb18d" providerId="LiveId" clId="{63CFB90A-83AD-4BDE-BF47-C05A98701A60}" dt="2020-03-23T00:06:10.348" v="21" actId="14100"/>
          <ac:picMkLst>
            <pc:docMk/>
            <pc:sldMk cId="2923124998" sldId="259"/>
            <ac:picMk id="14" creationId="{CF50ECA3-3A5E-44DD-803D-76A6C5784C68}"/>
          </ac:picMkLst>
        </pc:picChg>
        <pc:picChg chg="mod">
          <ac:chgData name="Shamrova Daria" userId="9ff3f1f65babb18d" providerId="LiveId" clId="{63CFB90A-83AD-4BDE-BF47-C05A98701A60}" dt="2020-03-23T00:32:19.179" v="1572" actId="1076"/>
          <ac:picMkLst>
            <pc:docMk/>
            <pc:sldMk cId="2923124998" sldId="259"/>
            <ac:picMk id="26" creationId="{00000000-0000-0000-0000-000000000000}"/>
          </ac:picMkLst>
        </pc:picChg>
        <pc:picChg chg="mod">
          <ac:chgData name="Shamrova Daria" userId="9ff3f1f65babb18d" providerId="LiveId" clId="{63CFB90A-83AD-4BDE-BF47-C05A98701A60}" dt="2020-03-23T00:32:21.828" v="1573" actId="1076"/>
          <ac:picMkLst>
            <pc:docMk/>
            <pc:sldMk cId="2923124998" sldId="259"/>
            <ac:picMk id="96" creationId="{A80BC183-8CCC-4A2C-9AC7-EBD2742B522F}"/>
          </ac:picMkLst>
        </pc:picChg>
        <pc:cxnChg chg="del mod">
          <ac:chgData name="Shamrova Daria" userId="9ff3f1f65babb18d" providerId="LiveId" clId="{63CFB90A-83AD-4BDE-BF47-C05A98701A60}" dt="2020-03-23T00:29:08.092" v="1491" actId="478"/>
          <ac:cxnSpMkLst>
            <pc:docMk/>
            <pc:sldMk cId="2923124998" sldId="259"/>
            <ac:cxnSpMk id="50" creationId="{00000000-0000-0000-0000-000000000000}"/>
          </ac:cxnSpMkLst>
        </pc:cxnChg>
        <pc:cxnChg chg="mod">
          <ac:chgData name="Shamrova Daria" userId="9ff3f1f65babb18d" providerId="LiveId" clId="{63CFB90A-83AD-4BDE-BF47-C05A98701A60}" dt="2020-03-23T00:30:22.906" v="1512" actId="14100"/>
          <ac:cxnSpMkLst>
            <pc:docMk/>
            <pc:sldMk cId="2923124998" sldId="259"/>
            <ac:cxnSpMk id="52" creationId="{00000000-0000-0000-0000-000000000000}"/>
          </ac:cxnSpMkLst>
        </pc:cxnChg>
        <pc:cxnChg chg="mod">
          <ac:chgData name="Shamrova Daria" userId="9ff3f1f65babb18d" providerId="LiveId" clId="{63CFB90A-83AD-4BDE-BF47-C05A98701A60}" dt="2020-03-23T00:35:31.298" v="1614" actId="14100"/>
          <ac:cxnSpMkLst>
            <pc:docMk/>
            <pc:sldMk cId="2923124998" sldId="259"/>
            <ac:cxnSpMk id="55" creationId="{00000000-0000-0000-0000-000000000000}"/>
          </ac:cxnSpMkLst>
        </pc:cxnChg>
        <pc:cxnChg chg="del mod">
          <ac:chgData name="Shamrova Daria" userId="9ff3f1f65babb18d" providerId="LiveId" clId="{63CFB90A-83AD-4BDE-BF47-C05A98701A60}" dt="2020-03-23T00:27:52.629" v="1476" actId="478"/>
          <ac:cxnSpMkLst>
            <pc:docMk/>
            <pc:sldMk cId="2923124998" sldId="259"/>
            <ac:cxnSpMk id="59" creationId="{00000000-0000-0000-0000-000000000000}"/>
          </ac:cxnSpMkLst>
        </pc:cxnChg>
        <pc:cxnChg chg="del mod">
          <ac:chgData name="Shamrova Daria" userId="9ff3f1f65babb18d" providerId="LiveId" clId="{63CFB90A-83AD-4BDE-BF47-C05A98701A60}" dt="2020-03-23T00:30:34.684" v="1515" actId="478"/>
          <ac:cxnSpMkLst>
            <pc:docMk/>
            <pc:sldMk cId="2923124998" sldId="259"/>
            <ac:cxnSpMk id="61" creationId="{00000000-0000-0000-0000-000000000000}"/>
          </ac:cxnSpMkLst>
        </pc:cxnChg>
        <pc:cxnChg chg="mod">
          <ac:chgData name="Shamrova Daria" userId="9ff3f1f65babb18d" providerId="LiveId" clId="{63CFB90A-83AD-4BDE-BF47-C05A98701A60}" dt="2020-03-23T00:34:15.901" v="1601" actId="14100"/>
          <ac:cxnSpMkLst>
            <pc:docMk/>
            <pc:sldMk cId="2923124998" sldId="259"/>
            <ac:cxnSpMk id="63" creationId="{00000000-0000-0000-0000-000000000000}"/>
          </ac:cxnSpMkLst>
        </pc:cxnChg>
        <pc:cxnChg chg="del mod">
          <ac:chgData name="Shamrova Daria" userId="9ff3f1f65babb18d" providerId="LiveId" clId="{63CFB90A-83AD-4BDE-BF47-C05A98701A60}" dt="2020-03-23T00:35:24.708" v="1613" actId="478"/>
          <ac:cxnSpMkLst>
            <pc:docMk/>
            <pc:sldMk cId="2923124998" sldId="259"/>
            <ac:cxnSpMk id="97" creationId="{8C93364D-FE27-4292-83C7-07E04385A878}"/>
          </ac:cxnSpMkLst>
        </pc:cxnChg>
        <pc:cxnChg chg="mod">
          <ac:chgData name="Shamrova Daria" userId="9ff3f1f65babb18d" providerId="LiveId" clId="{63CFB90A-83AD-4BDE-BF47-C05A98701A60}" dt="2020-03-23T00:32:15.393" v="1571" actId="14100"/>
          <ac:cxnSpMkLst>
            <pc:docMk/>
            <pc:sldMk cId="2923124998" sldId="259"/>
            <ac:cxnSpMk id="99" creationId="{744FF7FF-EA92-481E-BC91-B2D9C0330C79}"/>
          </ac:cxnSpMkLst>
        </pc:cxnChg>
        <pc:cxnChg chg="mod">
          <ac:chgData name="Shamrova Daria" userId="9ff3f1f65babb18d" providerId="LiveId" clId="{63CFB90A-83AD-4BDE-BF47-C05A98701A60}" dt="2020-03-23T00:34:25.437" v="1603" actId="14100"/>
          <ac:cxnSpMkLst>
            <pc:docMk/>
            <pc:sldMk cId="2923124998" sldId="259"/>
            <ac:cxnSpMk id="132" creationId="{7D45FDE6-1E88-4D86-83A1-4C28742902D4}"/>
          </ac:cxnSpMkLst>
        </pc:cxnChg>
        <pc:cxnChg chg="mod">
          <ac:chgData name="Shamrova Daria" userId="9ff3f1f65babb18d" providerId="LiveId" clId="{63CFB90A-83AD-4BDE-BF47-C05A98701A60}" dt="2020-03-23T00:33:53.076" v="1596" actId="1076"/>
          <ac:cxnSpMkLst>
            <pc:docMk/>
            <pc:sldMk cId="2923124998" sldId="259"/>
            <ac:cxnSpMk id="133" creationId="{A05C15F5-8251-4A81-AEBE-3E36130E3BDA}"/>
          </ac:cxnSpMkLst>
        </pc:cxnChg>
        <pc:cxnChg chg="mod">
          <ac:chgData name="Shamrova Daria" userId="9ff3f1f65babb18d" providerId="LiveId" clId="{63CFB90A-83AD-4BDE-BF47-C05A98701A60}" dt="2020-03-23T00:37:15.537" v="1648" actId="14100"/>
          <ac:cxnSpMkLst>
            <pc:docMk/>
            <pc:sldMk cId="2923124998" sldId="259"/>
            <ac:cxnSpMk id="134" creationId="{E2074EC0-B860-4646-9A9A-008A4DE4B31F}"/>
          </ac:cxnSpMkLst>
        </pc:cxnChg>
        <pc:cxnChg chg="mod">
          <ac:chgData name="Shamrova Daria" userId="9ff3f1f65babb18d" providerId="LiveId" clId="{63CFB90A-83AD-4BDE-BF47-C05A98701A60}" dt="2020-03-23T00:36:58.508" v="1644" actId="14100"/>
          <ac:cxnSpMkLst>
            <pc:docMk/>
            <pc:sldMk cId="2923124998" sldId="259"/>
            <ac:cxnSpMk id="135" creationId="{DC6119DD-CBE3-4A09-891E-682158AE2104}"/>
          </ac:cxnSpMkLst>
        </pc:cxnChg>
        <pc:cxnChg chg="mod">
          <ac:chgData name="Shamrova Daria" userId="9ff3f1f65babb18d" providerId="LiveId" clId="{63CFB90A-83AD-4BDE-BF47-C05A98701A60}" dt="2020-03-23T00:36:40.188" v="1638" actId="14100"/>
          <ac:cxnSpMkLst>
            <pc:docMk/>
            <pc:sldMk cId="2923124998" sldId="259"/>
            <ac:cxnSpMk id="136" creationId="{B0509D9A-0396-415A-880C-649EC17502D7}"/>
          </ac:cxnSpMkLst>
        </pc:cxnChg>
        <pc:cxnChg chg="add mod">
          <ac:chgData name="Shamrova Daria" userId="9ff3f1f65babb18d" providerId="LiveId" clId="{63CFB90A-83AD-4BDE-BF47-C05A98701A60}" dt="2020-03-23T00:30:31.135" v="1514" actId="14100"/>
          <ac:cxnSpMkLst>
            <pc:docMk/>
            <pc:sldMk cId="2923124998" sldId="259"/>
            <ac:cxnSpMk id="153" creationId="{1BC0BDF2-2189-421F-ACAA-ED6E1053AF36}"/>
          </ac:cxnSpMkLst>
        </pc:cxnChg>
        <pc:cxnChg chg="add mod">
          <ac:chgData name="Shamrova Daria" userId="9ff3f1f65babb18d" providerId="LiveId" clId="{63CFB90A-83AD-4BDE-BF47-C05A98701A60}" dt="2020-03-23T00:36:14.835" v="1631" actId="14100"/>
          <ac:cxnSpMkLst>
            <pc:docMk/>
            <pc:sldMk cId="2923124998" sldId="259"/>
            <ac:cxnSpMk id="154" creationId="{C61601C4-323F-44E4-A024-2538796CA815}"/>
          </ac:cxnSpMkLst>
        </pc:cxnChg>
        <pc:cxnChg chg="add mod">
          <ac:chgData name="Shamrova Daria" userId="9ff3f1f65babb18d" providerId="LiveId" clId="{63CFB90A-83AD-4BDE-BF47-C05A98701A60}" dt="2020-03-23T00:35:16.517" v="1611" actId="14100"/>
          <ac:cxnSpMkLst>
            <pc:docMk/>
            <pc:sldMk cId="2923124998" sldId="259"/>
            <ac:cxnSpMk id="155" creationId="{51388273-D9BA-4560-9BD1-A9CA9ACCEDEE}"/>
          </ac:cxnSpMkLst>
        </pc:cxnChg>
        <pc:cxnChg chg="mod">
          <ac:chgData name="Shamrova Daria" userId="9ff3f1f65babb18d" providerId="LiveId" clId="{63CFB90A-83AD-4BDE-BF47-C05A98701A60}" dt="2020-03-23T00:35:40.960" v="1617" actId="1076"/>
          <ac:cxnSpMkLst>
            <pc:docMk/>
            <pc:sldMk cId="2923124998" sldId="259"/>
            <ac:cxnSpMk id="6164" creationId="{00000000-0000-0000-0000-000000000000}"/>
          </ac:cxnSpMkLst>
        </pc:cxnChg>
        <pc:cxnChg chg="mod">
          <ac:chgData name="Shamrova Daria" userId="9ff3f1f65babb18d" providerId="LiveId" clId="{63CFB90A-83AD-4BDE-BF47-C05A98701A60}" dt="2020-03-23T00:36:14.835" v="1631" actId="14100"/>
          <ac:cxnSpMkLst>
            <pc:docMk/>
            <pc:sldMk cId="2923124998" sldId="259"/>
            <ac:cxnSpMk id="6168" creationId="{00000000-0000-0000-0000-000000000000}"/>
          </ac:cxnSpMkLst>
        </pc:cxnChg>
        <pc:cxnChg chg="mod">
          <ac:chgData name="Shamrova Daria" userId="9ff3f1f65babb18d" providerId="LiveId" clId="{63CFB90A-83AD-4BDE-BF47-C05A98701A60}" dt="2020-03-23T00:36:58.508" v="1644" actId="14100"/>
          <ac:cxnSpMkLst>
            <pc:docMk/>
            <pc:sldMk cId="2923124998" sldId="259"/>
            <ac:cxnSpMk id="6171" creationId="{00000000-0000-0000-0000-000000000000}"/>
          </ac:cxnSpMkLst>
        </pc:cxnChg>
        <pc:cxnChg chg="mod">
          <ac:chgData name="Shamrova Daria" userId="9ff3f1f65babb18d" providerId="LiveId" clId="{63CFB90A-83AD-4BDE-BF47-C05A98701A60}" dt="2020-03-23T00:31:21.981" v="1526" actId="14100"/>
          <ac:cxnSpMkLst>
            <pc:docMk/>
            <pc:sldMk cId="2923124998" sldId="259"/>
            <ac:cxnSpMk id="6175" creationId="{00000000-0000-0000-0000-000000000000}"/>
          </ac:cxnSpMkLst>
        </pc:cxnChg>
        <pc:cxnChg chg="mod">
          <ac:chgData name="Shamrova Daria" userId="9ff3f1f65babb18d" providerId="LiveId" clId="{63CFB90A-83AD-4BDE-BF47-C05A98701A60}" dt="2020-03-23T00:36:40.188" v="1638" actId="14100"/>
          <ac:cxnSpMkLst>
            <pc:docMk/>
            <pc:sldMk cId="2923124998" sldId="259"/>
            <ac:cxnSpMk id="6177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0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62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90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45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04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02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95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37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6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14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6EA98-45CF-45C9-BDE1-2B83897C9BFA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68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8" name="Straight Arrow Connector 6167"/>
          <p:cNvCxnSpPr>
            <a:cxnSpLocks/>
            <a:endCxn id="98" idx="2"/>
          </p:cNvCxnSpPr>
          <p:nvPr/>
        </p:nvCxnSpPr>
        <p:spPr>
          <a:xfrm flipH="1" flipV="1">
            <a:off x="5730364" y="3457440"/>
            <a:ext cx="49099" cy="69978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94867" y="194112"/>
            <a:ext cx="5429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Практики </a:t>
            </a:r>
          </a:p>
          <a:p>
            <a:pPr algn="ctr"/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«Два детства-один мир. Программа психологической поддержки родителей»</a:t>
            </a:r>
          </a:p>
          <a:p>
            <a:pPr algn="ctr"/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 (НООО Семейный центр «ЛАДА»)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1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hevron 4"/>
          <p:cNvSpPr/>
          <p:nvPr/>
        </p:nvSpPr>
        <p:spPr>
          <a:xfrm rot="10800000">
            <a:off x="6157833" y="1129275"/>
            <a:ext cx="795568" cy="503373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 rot="10800000">
            <a:off x="6166878" y="1129274"/>
            <a:ext cx="314975" cy="503373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149413" y="1129919"/>
            <a:ext cx="795568" cy="503373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8" name="Chevron 7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0" name="Right Triangle 9"/>
          <p:cNvSpPr/>
          <p:nvPr/>
        </p:nvSpPr>
        <p:spPr>
          <a:xfrm rot="10800000">
            <a:off x="2803545" y="1556149"/>
            <a:ext cx="144016" cy="7718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8970" y="1057583"/>
            <a:ext cx="3526633" cy="504056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algn="ctr"/>
            <a:r>
              <a:rPr lang="ru-RU" sz="11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Улучшение благополучия детей и семей</a:t>
            </a:r>
          </a:p>
        </p:txBody>
      </p:sp>
      <p:sp>
        <p:nvSpPr>
          <p:cNvPr id="12" name="Right Triangle 11"/>
          <p:cNvSpPr/>
          <p:nvPr/>
        </p:nvSpPr>
        <p:spPr>
          <a:xfrm rot="10800000" flipH="1">
            <a:off x="6171603" y="1556184"/>
            <a:ext cx="144000" cy="7718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" name="Right Triangle 18"/>
          <p:cNvSpPr/>
          <p:nvPr/>
        </p:nvSpPr>
        <p:spPr>
          <a:xfrm rot="10800000" flipH="1">
            <a:off x="1365567" y="285582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7333703-E94A-4DD1-8040-2E7A93296F14}"/>
              </a:ext>
            </a:extLst>
          </p:cNvPr>
          <p:cNvGrpSpPr/>
          <p:nvPr/>
        </p:nvGrpSpPr>
        <p:grpSpPr>
          <a:xfrm>
            <a:off x="147642" y="2653301"/>
            <a:ext cx="1358514" cy="922391"/>
            <a:chOff x="6943577" y="1580173"/>
            <a:chExt cx="1358514" cy="922391"/>
          </a:xfrm>
        </p:grpSpPr>
        <p:sp>
          <p:nvSpPr>
            <p:cNvPr id="23" name="Rounded Rectangle 22"/>
            <p:cNvSpPr/>
            <p:nvPr/>
          </p:nvSpPr>
          <p:spPr>
            <a:xfrm>
              <a:off x="6943577" y="1580173"/>
              <a:ext cx="1358514" cy="846645"/>
            </a:xfrm>
            <a:prstGeom prst="roundRect">
              <a:avLst>
                <a:gd name="adj" fmla="val 0"/>
              </a:avLst>
            </a:prstGeom>
            <a:solidFill>
              <a:srgbClr val="039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/>
              <a:r>
                <a:rPr lang="ru-RU" sz="800" dirty="0">
                  <a:solidFill>
                    <a:schemeClr val="bg1"/>
                  </a:solidFill>
                  <a:latin typeface="+mj-lt"/>
                  <a:ea typeface="Roboto" pitchFamily="2" charset="0"/>
                  <a:cs typeface="Lato" panose="020F0502020204030203" pitchFamily="34" charset="0"/>
                </a:rPr>
                <a:t>Повышение способности родителей самостоятельно решать проблем детей и всей семьи</a:t>
              </a:r>
            </a:p>
          </p:txBody>
        </p:sp>
        <p:sp>
          <p:nvSpPr>
            <p:cNvPr id="24" name="Right Triangle 23"/>
            <p:cNvSpPr/>
            <p:nvPr/>
          </p:nvSpPr>
          <p:spPr>
            <a:xfrm rot="10800000">
              <a:off x="6943577" y="2425384"/>
              <a:ext cx="144016" cy="77180"/>
            </a:xfrm>
            <a:prstGeom prst="rtTriangle">
              <a:avLst/>
            </a:prstGeom>
            <a:solidFill>
              <a:srgbClr val="02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</p:grpSp>
      <p:pic>
        <p:nvPicPr>
          <p:cNvPr id="26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64" y="1132677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95778" y="3541164"/>
            <a:ext cx="1187740" cy="78191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816131" y="3978782"/>
            <a:ext cx="3054301" cy="48009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 algn="ctr"/>
            <a:r>
              <a:rPr lang="ru-RU" sz="9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Групповые тренинги для родителей и детей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389396" y="3978781"/>
            <a:ext cx="2188439" cy="49495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 algn="ctr"/>
            <a:r>
              <a:rPr lang="ru-RU" sz="9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Диагностика и индивидуальное консультирование родителей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9807" y="4625514"/>
            <a:ext cx="1185795" cy="273895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39721" y="4623169"/>
            <a:ext cx="4306402" cy="36004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9375" algn="ctr"/>
            <a:r>
              <a:rPr lang="ru-RU" sz="800" dirty="0">
                <a:solidFill>
                  <a:schemeClr val="tx1"/>
                </a:solidFill>
                <a:latin typeface="+mj-lt"/>
              </a:rPr>
              <a:t>Родители детей с ОВЗ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6535" y="4666159"/>
            <a:ext cx="4222727" cy="273895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159839" y="4582620"/>
            <a:ext cx="2424947" cy="36004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9375" algn="ctr"/>
            <a:r>
              <a:rPr lang="ru-RU" sz="900">
                <a:solidFill>
                  <a:schemeClr val="tx1"/>
                </a:solidFill>
                <a:latin typeface="+mj-lt"/>
              </a:rPr>
              <a:t>Дети с ОВЗ</a:t>
            </a:r>
            <a:endParaRPr lang="ru-RU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24350" y="4630781"/>
            <a:ext cx="2295923" cy="273895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52" name="Straight Arrow Connector 51"/>
          <p:cNvCxnSpPr>
            <a:cxnSpLocks/>
            <a:endCxn id="29" idx="2"/>
          </p:cNvCxnSpPr>
          <p:nvPr/>
        </p:nvCxnSpPr>
        <p:spPr>
          <a:xfrm flipH="1" flipV="1">
            <a:off x="6343282" y="4458878"/>
            <a:ext cx="159622" cy="1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endCxn id="31" idx="2"/>
          </p:cNvCxnSpPr>
          <p:nvPr/>
        </p:nvCxnSpPr>
        <p:spPr>
          <a:xfrm flipH="1" flipV="1">
            <a:off x="2483616" y="4473737"/>
            <a:ext cx="500546" cy="14926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</p:cNvCxnSpPr>
          <p:nvPr/>
        </p:nvCxnSpPr>
        <p:spPr>
          <a:xfrm flipH="1" flipV="1">
            <a:off x="7372311" y="2474315"/>
            <a:ext cx="103862" cy="56436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4" name="Straight Arrow Connector 6163"/>
          <p:cNvCxnSpPr>
            <a:cxnSpLocks/>
            <a:endCxn id="11" idx="2"/>
          </p:cNvCxnSpPr>
          <p:nvPr/>
        </p:nvCxnSpPr>
        <p:spPr>
          <a:xfrm flipH="1" flipV="1">
            <a:off x="4552287" y="1561639"/>
            <a:ext cx="1107463" cy="27261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1" name="Straight Arrow Connector 6170"/>
          <p:cNvCxnSpPr>
            <a:cxnSpLocks/>
            <a:endCxn id="103" idx="2"/>
          </p:cNvCxnSpPr>
          <p:nvPr/>
        </p:nvCxnSpPr>
        <p:spPr>
          <a:xfrm flipV="1">
            <a:off x="2194234" y="3466256"/>
            <a:ext cx="163256" cy="50478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5" name="Straight Arrow Connector 6174"/>
          <p:cNvCxnSpPr>
            <a:cxnSpLocks/>
            <a:endCxn id="28" idx="0"/>
          </p:cNvCxnSpPr>
          <p:nvPr/>
        </p:nvCxnSpPr>
        <p:spPr>
          <a:xfrm flipH="1" flipV="1">
            <a:off x="889648" y="3541164"/>
            <a:ext cx="595576" cy="43666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7" name="Straight Arrow Connector 6176"/>
          <p:cNvCxnSpPr>
            <a:cxnSpLocks/>
            <a:endCxn id="107" idx="2"/>
          </p:cNvCxnSpPr>
          <p:nvPr/>
        </p:nvCxnSpPr>
        <p:spPr>
          <a:xfrm flipV="1">
            <a:off x="3226913" y="3459943"/>
            <a:ext cx="729306" cy="51788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56146" y="5251542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113" name="Chevron 112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15" name="Right Triangle 114"/>
          <p:cNvSpPr/>
          <p:nvPr/>
        </p:nvSpPr>
        <p:spPr>
          <a:xfrm rot="10800000">
            <a:off x="450838" y="5437528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6" name="Chevron 115"/>
          <p:cNvSpPr/>
          <p:nvPr/>
        </p:nvSpPr>
        <p:spPr>
          <a:xfrm rot="10800000">
            <a:off x="739988" y="5260394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17" name="Rectangle 116"/>
          <p:cNvSpPr/>
          <p:nvPr/>
        </p:nvSpPr>
        <p:spPr>
          <a:xfrm rot="10800000">
            <a:off x="757046" y="5260393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18" name="Right Triangle 117"/>
          <p:cNvSpPr/>
          <p:nvPr/>
        </p:nvSpPr>
        <p:spPr>
          <a:xfrm rot="10800000" flipH="1">
            <a:off x="758835" y="5436527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59268" y="5185500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038321" y="5146150"/>
            <a:ext cx="1588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результат, ключевой </a:t>
            </a:r>
            <a:endParaRPr lang="en-US" sz="800" dirty="0">
              <a:latin typeface="+mj-lt"/>
              <a:ea typeface="Roboto" pitchFamily="2" charset="0"/>
              <a:cs typeface="Lato" panose="020F0502020204030203" pitchFamily="34" charset="0"/>
            </a:endParaRPr>
          </a:p>
          <a:p>
            <a:r>
              <a:rPr lang="ru-RU" sz="800" dirty="0">
                <a:latin typeface="+mj-lt"/>
                <a:ea typeface="Roboto" pitchFamily="2" charset="0"/>
                <a:cs typeface="Lato" panose="020F0502020204030203" pitchFamily="34" charset="0"/>
              </a:rPr>
              <a:t>для Фонда Тимченко</a:t>
            </a:r>
          </a:p>
        </p:txBody>
      </p:sp>
      <p:sp>
        <p:nvSpPr>
          <p:cNvPr id="121" name="Right Triangle 120"/>
          <p:cNvSpPr/>
          <p:nvPr/>
        </p:nvSpPr>
        <p:spPr>
          <a:xfrm rot="10800000">
            <a:off x="4510565" y="5436421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2" name="Right Triangle 121"/>
          <p:cNvSpPr/>
          <p:nvPr/>
        </p:nvSpPr>
        <p:spPr>
          <a:xfrm rot="10800000" flipH="1">
            <a:off x="4914677" y="5441707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4516014" y="5194193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958470" y="5161756"/>
            <a:ext cx="9816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408373" y="5146150"/>
            <a:ext cx="1259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8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5940152" y="5213355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976309" y="5243264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7870440" y="5228057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924128" y="5265679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333116" y="5146240"/>
            <a:ext cx="9194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8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  <p:pic>
        <p:nvPicPr>
          <p:cNvPr id="131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29" y="5238952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ight Triangle 140"/>
          <p:cNvSpPr/>
          <p:nvPr/>
        </p:nvSpPr>
        <p:spPr>
          <a:xfrm rot="10800000">
            <a:off x="2677848" y="5443736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2" name="Right Triangle 141"/>
          <p:cNvSpPr/>
          <p:nvPr/>
        </p:nvSpPr>
        <p:spPr>
          <a:xfrm rot="10800000" flipH="1">
            <a:off x="3081960" y="5449022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2683297" y="5201508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125753" y="5119008"/>
            <a:ext cx="12416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ключевой </a:t>
            </a:r>
            <a:endParaRPr lang="en-US" sz="800" dirty="0">
              <a:latin typeface="+mj-lt"/>
              <a:ea typeface="Roboto" pitchFamily="2" charset="0"/>
              <a:cs typeface="Lato" panose="020F0502020204030203" pitchFamily="34" charset="0"/>
            </a:endParaRPr>
          </a:p>
          <a:p>
            <a:r>
              <a:rPr lang="ru-RU" sz="800" dirty="0">
                <a:latin typeface="+mj-lt"/>
                <a:ea typeface="Roboto" pitchFamily="2" charset="0"/>
                <a:cs typeface="Lato" panose="020F0502020204030203" pitchFamily="34" charset="0"/>
              </a:rPr>
              <a:t>для Фонда Тимченко</a:t>
            </a:r>
          </a:p>
          <a:p>
            <a:endParaRPr lang="ru-RU" sz="8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pic>
        <p:nvPicPr>
          <p:cNvPr id="145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69" y="5260451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D9E2148-0CCE-4453-BBBD-EAFCA46422E2}"/>
              </a:ext>
            </a:extLst>
          </p:cNvPr>
          <p:cNvGrpSpPr/>
          <p:nvPr/>
        </p:nvGrpSpPr>
        <p:grpSpPr>
          <a:xfrm>
            <a:off x="1589227" y="2653301"/>
            <a:ext cx="1536525" cy="938734"/>
            <a:chOff x="6943577" y="1920192"/>
            <a:chExt cx="1944216" cy="585010"/>
          </a:xfrm>
        </p:grpSpPr>
        <p:sp>
          <p:nvSpPr>
            <p:cNvPr id="103" name="Rounded Rectangle 22">
              <a:extLst>
                <a:ext uri="{FF2B5EF4-FFF2-40B4-BE49-F238E27FC236}">
                  <a16:creationId xmlns:a16="http://schemas.microsoft.com/office/drawing/2014/main" id="{C8A57EAB-8293-4630-8104-59BA8EFC67A9}"/>
                </a:ext>
              </a:extLst>
            </p:cNvPr>
            <p:cNvSpPr/>
            <p:nvPr/>
          </p:nvSpPr>
          <p:spPr>
            <a:xfrm>
              <a:off x="6943577" y="1920192"/>
              <a:ext cx="1944216" cy="506626"/>
            </a:xfrm>
            <a:prstGeom prst="roundRect">
              <a:avLst>
                <a:gd name="adj" fmla="val 0"/>
              </a:avLst>
            </a:prstGeom>
            <a:solidFill>
              <a:srgbClr val="039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/>
              <a:r>
                <a:rPr lang="ru-RU" sz="800" dirty="0">
                  <a:solidFill>
                    <a:schemeClr val="bg1"/>
                  </a:solidFill>
                  <a:latin typeface="+mj-lt"/>
                  <a:ea typeface="Roboto" pitchFamily="2" charset="0"/>
                  <a:cs typeface="Lato" panose="020F0502020204030203" pitchFamily="34" charset="0"/>
                </a:rPr>
                <a:t>Повышение способности родителей вставать на </a:t>
              </a:r>
              <a:r>
                <a:rPr lang="ru-RU" sz="800" dirty="0" err="1">
                  <a:solidFill>
                    <a:schemeClr val="bg1"/>
                  </a:solidFill>
                  <a:latin typeface="+mj-lt"/>
                  <a:ea typeface="Roboto" pitchFamily="2" charset="0"/>
                  <a:cs typeface="Lato" panose="020F0502020204030203" pitchFamily="34" charset="0"/>
                </a:rPr>
                <a:t>проактивную</a:t>
              </a:r>
              <a:r>
                <a:rPr lang="ru-RU" sz="800" dirty="0">
                  <a:solidFill>
                    <a:schemeClr val="bg1"/>
                  </a:solidFill>
                  <a:latin typeface="+mj-lt"/>
                  <a:ea typeface="Roboto" pitchFamily="2" charset="0"/>
                  <a:cs typeface="Lato" panose="020F0502020204030203" pitchFamily="34" charset="0"/>
                </a:rPr>
                <a:t> позицию в значимой деятельности</a:t>
              </a:r>
            </a:p>
          </p:txBody>
        </p:sp>
        <p:sp>
          <p:nvSpPr>
            <p:cNvPr id="104" name="Right Triangle 103">
              <a:extLst>
                <a:ext uri="{FF2B5EF4-FFF2-40B4-BE49-F238E27FC236}">
                  <a16:creationId xmlns:a16="http://schemas.microsoft.com/office/drawing/2014/main" id="{1C5DB886-E871-4A6C-B1CD-F55CCC491383}"/>
                </a:ext>
              </a:extLst>
            </p:cNvPr>
            <p:cNvSpPr/>
            <p:nvPr/>
          </p:nvSpPr>
          <p:spPr>
            <a:xfrm rot="10800000">
              <a:off x="6943577" y="2425384"/>
              <a:ext cx="144016" cy="77180"/>
            </a:xfrm>
            <a:prstGeom prst="rtTriangle">
              <a:avLst/>
            </a:prstGeom>
            <a:solidFill>
              <a:srgbClr val="02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  <p:sp>
          <p:nvSpPr>
            <p:cNvPr id="105" name="Right Triangle 104">
              <a:extLst>
                <a:ext uri="{FF2B5EF4-FFF2-40B4-BE49-F238E27FC236}">
                  <a16:creationId xmlns:a16="http://schemas.microsoft.com/office/drawing/2014/main" id="{001FC46C-6488-488A-9986-A67B69D3A41E}"/>
                </a:ext>
              </a:extLst>
            </p:cNvPr>
            <p:cNvSpPr/>
            <p:nvPr/>
          </p:nvSpPr>
          <p:spPr>
            <a:xfrm rot="10800000" flipH="1">
              <a:off x="8743792" y="2428022"/>
              <a:ext cx="144000" cy="77180"/>
            </a:xfrm>
            <a:prstGeom prst="rtTriangle">
              <a:avLst/>
            </a:prstGeom>
            <a:solidFill>
              <a:srgbClr val="02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2D6F72F-DD47-4EC9-8E91-370696BB80D7}"/>
              </a:ext>
            </a:extLst>
          </p:cNvPr>
          <p:cNvGrpSpPr/>
          <p:nvPr/>
        </p:nvGrpSpPr>
        <p:grpSpPr>
          <a:xfrm>
            <a:off x="3159950" y="2653302"/>
            <a:ext cx="1592538" cy="931444"/>
            <a:chOff x="6943576" y="1920192"/>
            <a:chExt cx="2049549" cy="585011"/>
          </a:xfrm>
        </p:grpSpPr>
        <p:sp>
          <p:nvSpPr>
            <p:cNvPr id="107" name="Rounded Rectangle 22">
              <a:extLst>
                <a:ext uri="{FF2B5EF4-FFF2-40B4-BE49-F238E27FC236}">
                  <a16:creationId xmlns:a16="http://schemas.microsoft.com/office/drawing/2014/main" id="{9B475866-1C16-4875-8999-44ED50DB415D}"/>
                </a:ext>
              </a:extLst>
            </p:cNvPr>
            <p:cNvSpPr/>
            <p:nvPr/>
          </p:nvSpPr>
          <p:spPr>
            <a:xfrm>
              <a:off x="6943576" y="1920192"/>
              <a:ext cx="2049549" cy="506626"/>
            </a:xfrm>
            <a:prstGeom prst="roundRect">
              <a:avLst>
                <a:gd name="adj" fmla="val 0"/>
              </a:avLst>
            </a:prstGeom>
            <a:solidFill>
              <a:srgbClr val="039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/>
              <a:r>
                <a:rPr lang="ru-RU" sz="800" dirty="0">
                  <a:solidFill>
                    <a:schemeClr val="bg1"/>
                  </a:solidFill>
                  <a:latin typeface="+mj-lt"/>
                  <a:ea typeface="Roboto" pitchFamily="2" charset="0"/>
                  <a:cs typeface="Lato" panose="020F0502020204030203" pitchFamily="34" charset="0"/>
                </a:rPr>
                <a:t>Повышение способности родителей опираться на внутренние и внешние ресурсы (умение осознавать свои переживания)</a:t>
              </a:r>
            </a:p>
          </p:txBody>
        </p:sp>
        <p:sp>
          <p:nvSpPr>
            <p:cNvPr id="108" name="Right Triangle 107">
              <a:extLst>
                <a:ext uri="{FF2B5EF4-FFF2-40B4-BE49-F238E27FC236}">
                  <a16:creationId xmlns:a16="http://schemas.microsoft.com/office/drawing/2014/main" id="{8C46F0C0-EE9E-4F31-BC9C-C4F8C83835DC}"/>
                </a:ext>
              </a:extLst>
            </p:cNvPr>
            <p:cNvSpPr/>
            <p:nvPr/>
          </p:nvSpPr>
          <p:spPr>
            <a:xfrm rot="10800000">
              <a:off x="6943577" y="2425384"/>
              <a:ext cx="144016" cy="77180"/>
            </a:xfrm>
            <a:prstGeom prst="rtTriangle">
              <a:avLst/>
            </a:prstGeom>
            <a:solidFill>
              <a:srgbClr val="02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  <p:sp>
          <p:nvSpPr>
            <p:cNvPr id="109" name="Right Triangle 108">
              <a:extLst>
                <a:ext uri="{FF2B5EF4-FFF2-40B4-BE49-F238E27FC236}">
                  <a16:creationId xmlns:a16="http://schemas.microsoft.com/office/drawing/2014/main" id="{86F6B575-39D5-4B0A-AD73-1C5A02035A9E}"/>
                </a:ext>
              </a:extLst>
            </p:cNvPr>
            <p:cNvSpPr/>
            <p:nvPr/>
          </p:nvSpPr>
          <p:spPr>
            <a:xfrm rot="10800000" flipH="1">
              <a:off x="8836172" y="2428023"/>
              <a:ext cx="144000" cy="77180"/>
            </a:xfrm>
            <a:prstGeom prst="rtTriangle">
              <a:avLst/>
            </a:prstGeom>
            <a:solidFill>
              <a:srgbClr val="02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D45FDE6-1E88-4D86-83A1-4C28742902D4}"/>
              </a:ext>
            </a:extLst>
          </p:cNvPr>
          <p:cNvCxnSpPr>
            <a:cxnSpLocks/>
            <a:stCxn id="137" idx="1"/>
          </p:cNvCxnSpPr>
          <p:nvPr/>
        </p:nvCxnSpPr>
        <p:spPr>
          <a:xfrm flipH="1">
            <a:off x="6486439" y="2164683"/>
            <a:ext cx="551920" cy="1654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05C15F5-8251-4A81-AEBE-3E36130E3BDA}"/>
              </a:ext>
            </a:extLst>
          </p:cNvPr>
          <p:cNvCxnSpPr>
            <a:cxnSpLocks/>
          </p:cNvCxnSpPr>
          <p:nvPr/>
        </p:nvCxnSpPr>
        <p:spPr>
          <a:xfrm flipV="1">
            <a:off x="7342719" y="3459140"/>
            <a:ext cx="183298" cy="53986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2074EC0-B860-4646-9A9A-008A4DE4B31F}"/>
              </a:ext>
            </a:extLst>
          </p:cNvPr>
          <p:cNvCxnSpPr>
            <a:cxnSpLocks/>
            <a:stCxn id="23" idx="0"/>
            <a:endCxn id="92" idx="1"/>
          </p:cNvCxnSpPr>
          <p:nvPr/>
        </p:nvCxnSpPr>
        <p:spPr>
          <a:xfrm flipV="1">
            <a:off x="826899" y="2048299"/>
            <a:ext cx="1089705" cy="60500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C6119DD-CBE3-4A09-891E-682158AE2104}"/>
              </a:ext>
            </a:extLst>
          </p:cNvPr>
          <p:cNvCxnSpPr>
            <a:cxnSpLocks/>
            <a:stCxn id="103" idx="0"/>
          </p:cNvCxnSpPr>
          <p:nvPr/>
        </p:nvCxnSpPr>
        <p:spPr>
          <a:xfrm flipV="1">
            <a:off x="2357490" y="2275708"/>
            <a:ext cx="213456" cy="37759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0509D9A-0396-415A-880C-649EC17502D7}"/>
              </a:ext>
            </a:extLst>
          </p:cNvPr>
          <p:cNvCxnSpPr>
            <a:cxnSpLocks/>
            <a:stCxn id="107" idx="0"/>
          </p:cNvCxnSpPr>
          <p:nvPr/>
        </p:nvCxnSpPr>
        <p:spPr>
          <a:xfrm flipH="1" flipV="1">
            <a:off x="3169803" y="2275708"/>
            <a:ext cx="786416" cy="37759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22">
            <a:extLst>
              <a:ext uri="{FF2B5EF4-FFF2-40B4-BE49-F238E27FC236}">
                <a16:creationId xmlns:a16="http://schemas.microsoft.com/office/drawing/2014/main" id="{B81A1D7D-BE8C-47FE-9BCA-F4D66F84B6F6}"/>
              </a:ext>
            </a:extLst>
          </p:cNvPr>
          <p:cNvSpPr/>
          <p:nvPr/>
        </p:nvSpPr>
        <p:spPr>
          <a:xfrm>
            <a:off x="1916604" y="1813749"/>
            <a:ext cx="1944216" cy="46910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ctr"/>
            <a:r>
              <a:rPr lang="ru-RU" sz="9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Улучшение детско-родительских отношений</a:t>
            </a:r>
          </a:p>
          <a:p>
            <a:pPr marL="180975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pic>
        <p:nvPicPr>
          <p:cNvPr id="96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A80BC183-8CCC-4A2C-9AC7-EBD2742B5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05347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44FF7FF-EA92-481E-BC91-B2D9C0330C79}"/>
              </a:ext>
            </a:extLst>
          </p:cNvPr>
          <p:cNvCxnSpPr>
            <a:cxnSpLocks/>
          </p:cNvCxnSpPr>
          <p:nvPr/>
        </p:nvCxnSpPr>
        <p:spPr>
          <a:xfrm flipV="1">
            <a:off x="3126258" y="1556148"/>
            <a:ext cx="293614" cy="25760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50ECA3-3A5E-44DD-803D-76A6C5784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5" y="13065"/>
            <a:ext cx="1399941" cy="1422521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75FB65B0-ECD8-4F95-AF15-A0E806389DF0}"/>
              </a:ext>
            </a:extLst>
          </p:cNvPr>
          <p:cNvGrpSpPr/>
          <p:nvPr/>
        </p:nvGrpSpPr>
        <p:grpSpPr>
          <a:xfrm>
            <a:off x="4984928" y="2797317"/>
            <a:ext cx="1496610" cy="762168"/>
            <a:chOff x="6856814" y="1920192"/>
            <a:chExt cx="1727141" cy="576450"/>
          </a:xfrm>
        </p:grpSpPr>
        <p:sp>
          <p:nvSpPr>
            <p:cNvPr id="98" name="Rounded Rectangle 22">
              <a:extLst>
                <a:ext uri="{FF2B5EF4-FFF2-40B4-BE49-F238E27FC236}">
                  <a16:creationId xmlns:a16="http://schemas.microsoft.com/office/drawing/2014/main" id="{C8F53BFE-309C-445C-B549-D81D0752AE0B}"/>
                </a:ext>
              </a:extLst>
            </p:cNvPr>
            <p:cNvSpPr/>
            <p:nvPr/>
          </p:nvSpPr>
          <p:spPr>
            <a:xfrm>
              <a:off x="6856814" y="1920192"/>
              <a:ext cx="1720519" cy="499270"/>
            </a:xfrm>
            <a:prstGeom prst="roundRect">
              <a:avLst>
                <a:gd name="adj" fmla="val 0"/>
              </a:avLst>
            </a:prstGeom>
            <a:solidFill>
              <a:srgbClr val="039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/>
              <a:r>
                <a:rPr lang="ru-RU" sz="800" dirty="0">
                  <a:solidFill>
                    <a:schemeClr val="bg1"/>
                  </a:solidFill>
                  <a:latin typeface="+mj-lt"/>
                  <a:ea typeface="Roboto" pitchFamily="2" charset="0"/>
                  <a:cs typeface="Lato" panose="020F0502020204030203" pitchFamily="34" charset="0"/>
                </a:rPr>
                <a:t>Повышение способности детей осознавать свои границы и выстраивать отношения с окружающими</a:t>
              </a:r>
            </a:p>
          </p:txBody>
        </p:sp>
        <p:sp>
          <p:nvSpPr>
            <p:cNvPr id="100" name="Right Triangle 99">
              <a:extLst>
                <a:ext uri="{FF2B5EF4-FFF2-40B4-BE49-F238E27FC236}">
                  <a16:creationId xmlns:a16="http://schemas.microsoft.com/office/drawing/2014/main" id="{D95F8E0B-25CD-4E40-A8AC-94ABFD777C0A}"/>
                </a:ext>
              </a:extLst>
            </p:cNvPr>
            <p:cNvSpPr/>
            <p:nvPr/>
          </p:nvSpPr>
          <p:spPr>
            <a:xfrm rot="10800000">
              <a:off x="6871785" y="2415727"/>
              <a:ext cx="144016" cy="77180"/>
            </a:xfrm>
            <a:prstGeom prst="rtTriangle">
              <a:avLst/>
            </a:prstGeom>
            <a:solidFill>
              <a:srgbClr val="02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  <p:sp>
          <p:nvSpPr>
            <p:cNvPr id="101" name="Right Triangle 100">
              <a:extLst>
                <a:ext uri="{FF2B5EF4-FFF2-40B4-BE49-F238E27FC236}">
                  <a16:creationId xmlns:a16="http://schemas.microsoft.com/office/drawing/2014/main" id="{8E831DE7-9D7A-451B-9BB8-2A0876342B59}"/>
                </a:ext>
              </a:extLst>
            </p:cNvPr>
            <p:cNvSpPr/>
            <p:nvPr/>
          </p:nvSpPr>
          <p:spPr>
            <a:xfrm rot="10800000" flipH="1">
              <a:off x="8439954" y="2419462"/>
              <a:ext cx="144001" cy="77180"/>
            </a:xfrm>
            <a:prstGeom prst="rtTriangle">
              <a:avLst/>
            </a:prstGeom>
            <a:solidFill>
              <a:srgbClr val="02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E1303C7-EB06-4BD8-8792-639240D541B1}"/>
              </a:ext>
            </a:extLst>
          </p:cNvPr>
          <p:cNvGrpSpPr/>
          <p:nvPr/>
        </p:nvGrpSpPr>
        <p:grpSpPr>
          <a:xfrm>
            <a:off x="7038359" y="1834621"/>
            <a:ext cx="1421428" cy="762168"/>
            <a:chOff x="6943577" y="1920192"/>
            <a:chExt cx="1640378" cy="576450"/>
          </a:xfrm>
        </p:grpSpPr>
        <p:sp>
          <p:nvSpPr>
            <p:cNvPr id="137" name="Rounded Rectangle 22">
              <a:extLst>
                <a:ext uri="{FF2B5EF4-FFF2-40B4-BE49-F238E27FC236}">
                  <a16:creationId xmlns:a16="http://schemas.microsoft.com/office/drawing/2014/main" id="{CC79ED96-AAD0-4E97-8F1B-F3A95710EFCD}"/>
                </a:ext>
              </a:extLst>
            </p:cNvPr>
            <p:cNvSpPr/>
            <p:nvPr/>
          </p:nvSpPr>
          <p:spPr>
            <a:xfrm>
              <a:off x="6943577" y="1920192"/>
              <a:ext cx="1633756" cy="499270"/>
            </a:xfrm>
            <a:prstGeom prst="roundRect">
              <a:avLst>
                <a:gd name="adj" fmla="val 0"/>
              </a:avLst>
            </a:prstGeom>
            <a:solidFill>
              <a:srgbClr val="039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/>
              <a:r>
                <a:rPr lang="ru-RU" sz="900" dirty="0">
                  <a:solidFill>
                    <a:schemeClr val="bg1"/>
                  </a:solidFill>
                  <a:latin typeface="+mj-lt"/>
                  <a:ea typeface="Roboto" pitchFamily="2" charset="0"/>
                  <a:cs typeface="Lato" panose="020F0502020204030203" pitchFamily="34" charset="0"/>
                </a:rPr>
                <a:t>Ускорение адаптации детей в образовательных учреждениях</a:t>
              </a:r>
            </a:p>
          </p:txBody>
        </p:sp>
        <p:sp>
          <p:nvSpPr>
            <p:cNvPr id="138" name="Right Triangle 137">
              <a:extLst>
                <a:ext uri="{FF2B5EF4-FFF2-40B4-BE49-F238E27FC236}">
                  <a16:creationId xmlns:a16="http://schemas.microsoft.com/office/drawing/2014/main" id="{31255B3C-0E3F-470A-AB62-FAA92EBCF70C}"/>
                </a:ext>
              </a:extLst>
            </p:cNvPr>
            <p:cNvSpPr/>
            <p:nvPr/>
          </p:nvSpPr>
          <p:spPr>
            <a:xfrm rot="10800000">
              <a:off x="6943577" y="2419462"/>
              <a:ext cx="144016" cy="77180"/>
            </a:xfrm>
            <a:prstGeom prst="rtTriangle">
              <a:avLst/>
            </a:prstGeom>
            <a:solidFill>
              <a:srgbClr val="02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  <p:sp>
          <p:nvSpPr>
            <p:cNvPr id="139" name="Right Triangle 138">
              <a:extLst>
                <a:ext uri="{FF2B5EF4-FFF2-40B4-BE49-F238E27FC236}">
                  <a16:creationId xmlns:a16="http://schemas.microsoft.com/office/drawing/2014/main" id="{9B6D2287-23DB-41E3-8AE2-932E6F690EBD}"/>
                </a:ext>
              </a:extLst>
            </p:cNvPr>
            <p:cNvSpPr/>
            <p:nvPr/>
          </p:nvSpPr>
          <p:spPr>
            <a:xfrm rot="10800000" flipH="1">
              <a:off x="8439954" y="2419462"/>
              <a:ext cx="144001" cy="77180"/>
            </a:xfrm>
            <a:prstGeom prst="rtTriangle">
              <a:avLst/>
            </a:prstGeom>
            <a:solidFill>
              <a:srgbClr val="02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6B9443D-D82D-4C07-A3CC-4A4BC262E4F2}"/>
              </a:ext>
            </a:extLst>
          </p:cNvPr>
          <p:cNvGrpSpPr/>
          <p:nvPr/>
        </p:nvGrpSpPr>
        <p:grpSpPr>
          <a:xfrm>
            <a:off x="6954998" y="2784955"/>
            <a:ext cx="1325325" cy="799791"/>
            <a:chOff x="6943577" y="1920192"/>
            <a:chExt cx="1640378" cy="576450"/>
          </a:xfrm>
        </p:grpSpPr>
        <p:sp>
          <p:nvSpPr>
            <p:cNvPr id="146" name="Rounded Rectangle 22">
              <a:extLst>
                <a:ext uri="{FF2B5EF4-FFF2-40B4-BE49-F238E27FC236}">
                  <a16:creationId xmlns:a16="http://schemas.microsoft.com/office/drawing/2014/main" id="{81DA1FCD-BED5-411C-B8BF-D9F5D94C4312}"/>
                </a:ext>
              </a:extLst>
            </p:cNvPr>
            <p:cNvSpPr/>
            <p:nvPr/>
          </p:nvSpPr>
          <p:spPr>
            <a:xfrm>
              <a:off x="6943577" y="1920192"/>
              <a:ext cx="1633756" cy="499270"/>
            </a:xfrm>
            <a:prstGeom prst="roundRect">
              <a:avLst>
                <a:gd name="adj" fmla="val 0"/>
              </a:avLst>
            </a:prstGeom>
            <a:solidFill>
              <a:srgbClr val="039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/>
              <a:r>
                <a:rPr lang="ru-RU" sz="900" dirty="0">
                  <a:solidFill>
                    <a:schemeClr val="bg1"/>
                  </a:solidFill>
                  <a:latin typeface="+mj-lt"/>
                  <a:ea typeface="Roboto" pitchFamily="2" charset="0"/>
                  <a:cs typeface="Lato" panose="020F0502020204030203" pitchFamily="34" charset="0"/>
                </a:rPr>
                <a:t>Снижение уровня тревожности</a:t>
              </a:r>
            </a:p>
          </p:txBody>
        </p:sp>
        <p:sp>
          <p:nvSpPr>
            <p:cNvPr id="147" name="Right Triangle 146">
              <a:extLst>
                <a:ext uri="{FF2B5EF4-FFF2-40B4-BE49-F238E27FC236}">
                  <a16:creationId xmlns:a16="http://schemas.microsoft.com/office/drawing/2014/main" id="{EB1D6468-AA52-41DB-A755-C75FC81A0840}"/>
                </a:ext>
              </a:extLst>
            </p:cNvPr>
            <p:cNvSpPr/>
            <p:nvPr/>
          </p:nvSpPr>
          <p:spPr>
            <a:xfrm rot="10800000">
              <a:off x="6943577" y="2419462"/>
              <a:ext cx="144016" cy="77180"/>
            </a:xfrm>
            <a:prstGeom prst="rtTriangle">
              <a:avLst/>
            </a:prstGeom>
            <a:solidFill>
              <a:srgbClr val="02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  <p:sp>
          <p:nvSpPr>
            <p:cNvPr id="148" name="Right Triangle 147">
              <a:extLst>
                <a:ext uri="{FF2B5EF4-FFF2-40B4-BE49-F238E27FC236}">
                  <a16:creationId xmlns:a16="http://schemas.microsoft.com/office/drawing/2014/main" id="{12855D47-4FC7-4B29-9DAA-A8247061238E}"/>
                </a:ext>
              </a:extLst>
            </p:cNvPr>
            <p:cNvSpPr/>
            <p:nvPr/>
          </p:nvSpPr>
          <p:spPr>
            <a:xfrm rot="10800000" flipH="1">
              <a:off x="8439954" y="2419462"/>
              <a:ext cx="144001" cy="77180"/>
            </a:xfrm>
            <a:prstGeom prst="rtTriangle">
              <a:avLst/>
            </a:prstGeom>
            <a:solidFill>
              <a:srgbClr val="02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CE3333A-2DE0-4AB4-B9C4-D48430988B5E}"/>
              </a:ext>
            </a:extLst>
          </p:cNvPr>
          <p:cNvGrpSpPr/>
          <p:nvPr/>
        </p:nvGrpSpPr>
        <p:grpSpPr>
          <a:xfrm>
            <a:off x="5229118" y="1828848"/>
            <a:ext cx="1273786" cy="824453"/>
            <a:chOff x="6943577" y="1920192"/>
            <a:chExt cx="1640378" cy="576450"/>
          </a:xfrm>
        </p:grpSpPr>
        <p:sp>
          <p:nvSpPr>
            <p:cNvPr id="150" name="Rounded Rectangle 22">
              <a:extLst>
                <a:ext uri="{FF2B5EF4-FFF2-40B4-BE49-F238E27FC236}">
                  <a16:creationId xmlns:a16="http://schemas.microsoft.com/office/drawing/2014/main" id="{454041FE-7F36-4F48-A5B4-BF894475DCD6}"/>
                </a:ext>
              </a:extLst>
            </p:cNvPr>
            <p:cNvSpPr/>
            <p:nvPr/>
          </p:nvSpPr>
          <p:spPr>
            <a:xfrm>
              <a:off x="6943577" y="1920192"/>
              <a:ext cx="1633756" cy="499270"/>
            </a:xfrm>
            <a:prstGeom prst="roundRect">
              <a:avLst>
                <a:gd name="adj" fmla="val 0"/>
              </a:avLst>
            </a:prstGeom>
            <a:solidFill>
              <a:srgbClr val="039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/>
              <a:r>
                <a:rPr lang="ru-RU" sz="900" dirty="0">
                  <a:solidFill>
                    <a:schemeClr val="bg1"/>
                  </a:solidFill>
                  <a:latin typeface="+mj-lt"/>
                  <a:ea typeface="Roboto" pitchFamily="2" charset="0"/>
                  <a:cs typeface="Lato" panose="020F0502020204030203" pitchFamily="34" charset="0"/>
                </a:rPr>
                <a:t>Повышение уровня развития и навыков</a:t>
              </a:r>
            </a:p>
          </p:txBody>
        </p:sp>
        <p:sp>
          <p:nvSpPr>
            <p:cNvPr id="151" name="Right Triangle 150">
              <a:extLst>
                <a:ext uri="{FF2B5EF4-FFF2-40B4-BE49-F238E27FC236}">
                  <a16:creationId xmlns:a16="http://schemas.microsoft.com/office/drawing/2014/main" id="{546B63E9-3AEC-4AB1-B06C-5F5A9CDB5164}"/>
                </a:ext>
              </a:extLst>
            </p:cNvPr>
            <p:cNvSpPr/>
            <p:nvPr/>
          </p:nvSpPr>
          <p:spPr>
            <a:xfrm rot="10800000">
              <a:off x="6943577" y="2419462"/>
              <a:ext cx="144016" cy="77180"/>
            </a:xfrm>
            <a:prstGeom prst="rtTriangle">
              <a:avLst/>
            </a:prstGeom>
            <a:solidFill>
              <a:srgbClr val="02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  <p:sp>
          <p:nvSpPr>
            <p:cNvPr id="152" name="Right Triangle 151">
              <a:extLst>
                <a:ext uri="{FF2B5EF4-FFF2-40B4-BE49-F238E27FC236}">
                  <a16:creationId xmlns:a16="http://schemas.microsoft.com/office/drawing/2014/main" id="{5A0CEA5D-7ADE-4482-AC99-523A1760821C}"/>
                </a:ext>
              </a:extLst>
            </p:cNvPr>
            <p:cNvSpPr/>
            <p:nvPr/>
          </p:nvSpPr>
          <p:spPr>
            <a:xfrm rot="10800000" flipH="1">
              <a:off x="8439954" y="2419462"/>
              <a:ext cx="144001" cy="77180"/>
            </a:xfrm>
            <a:prstGeom prst="rtTriangle">
              <a:avLst/>
            </a:prstGeom>
            <a:solidFill>
              <a:srgbClr val="02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BC0BDF2-2189-421F-ACAA-ED6E1053AF36}"/>
              </a:ext>
            </a:extLst>
          </p:cNvPr>
          <p:cNvCxnSpPr>
            <a:cxnSpLocks/>
          </p:cNvCxnSpPr>
          <p:nvPr/>
        </p:nvCxnSpPr>
        <p:spPr>
          <a:xfrm flipV="1">
            <a:off x="4549895" y="4441676"/>
            <a:ext cx="266236" cy="17304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61601C4-323F-44E4-A024-2538796CA815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5730364" y="2526881"/>
            <a:ext cx="191694" cy="27043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1388273-D9BA-4560-9BD1-A9CA9ACCEDEE}"/>
              </a:ext>
            </a:extLst>
          </p:cNvPr>
          <p:cNvCxnSpPr>
            <a:cxnSpLocks/>
            <a:endCxn id="138" idx="4"/>
          </p:cNvCxnSpPr>
          <p:nvPr/>
        </p:nvCxnSpPr>
        <p:spPr>
          <a:xfrm flipV="1">
            <a:off x="6469272" y="2494744"/>
            <a:ext cx="569087" cy="37550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12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130</Words>
  <Application>Microsoft Office PowerPoint</Application>
  <PresentationFormat>On-screen Show (16:10)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von Gerkan Marg und Partner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Sviridova</dc:creator>
  <cp:lastModifiedBy>Shamrova Daria</cp:lastModifiedBy>
  <cp:revision>8</cp:revision>
  <dcterms:created xsi:type="dcterms:W3CDTF">2018-10-27T12:05:14Z</dcterms:created>
  <dcterms:modified xsi:type="dcterms:W3CDTF">2020-03-23T00:45:38Z</dcterms:modified>
</cp:coreProperties>
</file>