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rova Daria" initials="SD" lastIdx="5" clrIdx="0">
    <p:extLst>
      <p:ext uri="{19B8F6BF-5375-455C-9EA6-DF929625EA0E}">
        <p15:presenceInfo xmlns:p15="http://schemas.microsoft.com/office/powerpoint/2012/main" userId="9ff3f1f65babb1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6BA0F-1361-4959-B05A-2EC24894ADAC}" v="7" dt="2019-06-26T21:43:39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howGuides="1">
      <p:cViewPr>
        <p:scale>
          <a:sx n="170" d="100"/>
          <a:sy n="170" d="100"/>
        </p:scale>
        <p:origin x="1446" y="53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02.09.2019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>
            <a:cxnSpLocks/>
            <a:endCxn id="31" idx="2"/>
          </p:cNvCxnSpPr>
          <p:nvPr/>
        </p:nvCxnSpPr>
        <p:spPr>
          <a:xfrm flipV="1">
            <a:off x="3837482" y="4225004"/>
            <a:ext cx="2490" cy="2747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0"/>
          </p:cNvCxnSpPr>
          <p:nvPr/>
        </p:nvCxnSpPr>
        <p:spPr>
          <a:xfrm flipH="1" flipV="1">
            <a:off x="2373443" y="4224970"/>
            <a:ext cx="2572" cy="253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8" name="Straight Arrow Connector 6167"/>
          <p:cNvCxnSpPr>
            <a:cxnSpLocks/>
          </p:cNvCxnSpPr>
          <p:nvPr/>
        </p:nvCxnSpPr>
        <p:spPr>
          <a:xfrm flipH="1" flipV="1">
            <a:off x="5327836" y="2812627"/>
            <a:ext cx="8339" cy="5385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80741" y="193100"/>
            <a:ext cx="45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«Приемная семья: растем вместе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!»</a:t>
            </a:r>
            <a:endParaRPr lang="ru-RU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evron 4"/>
          <p:cNvSpPr/>
          <p:nvPr/>
        </p:nvSpPr>
        <p:spPr>
          <a:xfrm rot="10800000">
            <a:off x="6157833" y="984611"/>
            <a:ext cx="795568" cy="503373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>
            <a:off x="6166878" y="984610"/>
            <a:ext cx="314975" cy="503373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49413" y="985255"/>
            <a:ext cx="795568" cy="503373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" name="Right Triangle 9"/>
          <p:cNvSpPr/>
          <p:nvPr/>
        </p:nvSpPr>
        <p:spPr>
          <a:xfrm rot="10800000">
            <a:off x="2803545" y="1411485"/>
            <a:ext cx="144016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8682" y="913284"/>
            <a:ext cx="3526633" cy="504056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Улучшено благополучие детей с точки зрения развития их навыков </a:t>
            </a:r>
          </a:p>
        </p:txBody>
      </p:sp>
      <p:sp>
        <p:nvSpPr>
          <p:cNvPr id="12" name="Right Triangle 11"/>
          <p:cNvSpPr/>
          <p:nvPr/>
        </p:nvSpPr>
        <p:spPr>
          <a:xfrm rot="10800000" flipH="1">
            <a:off x="6171603" y="1411520"/>
            <a:ext cx="144000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13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375" y="110287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Triangle 18"/>
          <p:cNvSpPr/>
          <p:nvPr/>
        </p:nvSpPr>
        <p:spPr>
          <a:xfrm rot="10800000" flipH="1">
            <a:off x="5472355" y="209775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71218" y="1607494"/>
            <a:ext cx="1944216" cy="4932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 уровень готовности к самостоятельной жизни среди подростков</a:t>
            </a:r>
          </a:p>
        </p:txBody>
      </p:sp>
      <p:sp>
        <p:nvSpPr>
          <p:cNvPr id="21" name="Right Triangle 20"/>
          <p:cNvSpPr/>
          <p:nvPr/>
        </p:nvSpPr>
        <p:spPr>
          <a:xfrm rot="10800000">
            <a:off x="3671779" y="209775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43892" y="2322859"/>
            <a:ext cx="1944216" cy="50662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 уровень родительских компетенций </a:t>
            </a:r>
          </a:p>
        </p:txBody>
      </p:sp>
      <p:sp>
        <p:nvSpPr>
          <p:cNvPr id="24" name="Right Triangle 23"/>
          <p:cNvSpPr/>
          <p:nvPr/>
        </p:nvSpPr>
        <p:spPr>
          <a:xfrm rot="10800000">
            <a:off x="1343594" y="282689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ight Triangle 24"/>
          <p:cNvSpPr/>
          <p:nvPr/>
        </p:nvSpPr>
        <p:spPr>
          <a:xfrm rot="10800000" flipH="1">
            <a:off x="3154653" y="283097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32" y="177956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259430" y="3360908"/>
            <a:ext cx="1263940" cy="86409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6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Групповые тренинги по продуктивным приемам и способам взаимодействия со старшими подростками, методам снижения эмоционального выгорания и технологии здоровой сепарации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5778" y="3396500"/>
            <a:ext cx="1187740" cy="7819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08720" y="3360908"/>
            <a:ext cx="1311139" cy="86409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Индивидуальные консультации для родителей (включающие вопросы социальной помощи подросткам, коммуникационные навыки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итд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45930" y="3397759"/>
            <a:ext cx="1232093" cy="7819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08002" y="3360908"/>
            <a:ext cx="1263940" cy="86409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Экскурсионно-образовательная поездка для замещающих семей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45212" y="3397759"/>
            <a:ext cx="1187740" cy="7819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71352" y="3403369"/>
            <a:ext cx="1187740" cy="7819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29431" y="3360526"/>
            <a:ext cx="1263940" cy="864096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Групповые тренинга для подростков о жизненных навыках, профессиональном определении и опыте проживания в семье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67531" y="3390528"/>
            <a:ext cx="1187740" cy="7819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12063" y="3354604"/>
            <a:ext cx="1263940" cy="8575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Индивидуальные консультации для подростков по адаптации в семье и профессиональном определении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46007" y="3391811"/>
            <a:ext cx="1187740" cy="78660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9807" y="4480850"/>
            <a:ext cx="1185795" cy="27389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56146" y="4478505"/>
            <a:ext cx="4239737" cy="36004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9375" algn="ctr"/>
            <a:r>
              <a:rPr lang="ru-RU" sz="800" dirty="0">
                <a:solidFill>
                  <a:schemeClr val="tx1"/>
                </a:solidFill>
                <a:latin typeface="+mj-lt"/>
              </a:rPr>
              <a:t>Замещающие родители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4586" y="4521495"/>
            <a:ext cx="4127500" cy="27389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245057" y="4472820"/>
            <a:ext cx="2930946" cy="36004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9375" algn="ctr"/>
            <a:r>
              <a:rPr lang="ru-RU" sz="800" dirty="0">
                <a:solidFill>
                  <a:schemeClr val="tx1"/>
                </a:solidFill>
                <a:latin typeface="+mj-lt"/>
              </a:rPr>
              <a:t>Подростки, воспитывающиеся в замещающих семьях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94577" y="4520981"/>
            <a:ext cx="2824179" cy="27389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50" name="Straight Arrow Connector 49"/>
          <p:cNvCxnSpPr>
            <a:cxnSpLocks/>
            <a:endCxn id="27" idx="2"/>
          </p:cNvCxnSpPr>
          <p:nvPr/>
        </p:nvCxnSpPr>
        <p:spPr>
          <a:xfrm flipV="1">
            <a:off x="889416" y="4225004"/>
            <a:ext cx="1984" cy="2498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endCxn id="35" idx="2"/>
          </p:cNvCxnSpPr>
          <p:nvPr/>
        </p:nvCxnSpPr>
        <p:spPr>
          <a:xfrm flipV="1">
            <a:off x="5861401" y="4224622"/>
            <a:ext cx="0" cy="2481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37" idx="2"/>
          </p:cNvCxnSpPr>
          <p:nvPr/>
        </p:nvCxnSpPr>
        <p:spPr>
          <a:xfrm flipV="1">
            <a:off x="7544033" y="4212168"/>
            <a:ext cx="0" cy="2686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 flipV="1">
            <a:off x="6227781" y="2812626"/>
            <a:ext cx="403" cy="5436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4" name="Straight Arrow Connector 6163"/>
          <p:cNvCxnSpPr>
            <a:endCxn id="11" idx="2"/>
          </p:cNvCxnSpPr>
          <p:nvPr/>
        </p:nvCxnSpPr>
        <p:spPr>
          <a:xfrm flipV="1">
            <a:off x="4568973" y="1417340"/>
            <a:ext cx="3026" cy="1826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D9E2148-0CCE-4453-BBBD-EAFCA46422E2}"/>
              </a:ext>
            </a:extLst>
          </p:cNvPr>
          <p:cNvGrpSpPr/>
          <p:nvPr/>
        </p:nvGrpSpPr>
        <p:grpSpPr>
          <a:xfrm>
            <a:off x="3670773" y="2318194"/>
            <a:ext cx="1944216" cy="585010"/>
            <a:chOff x="6943577" y="1920192"/>
            <a:chExt cx="1944216" cy="585010"/>
          </a:xfrm>
        </p:grpSpPr>
        <p:sp>
          <p:nvSpPr>
            <p:cNvPr id="103" name="Rounded Rectangle 22">
              <a:extLst>
                <a:ext uri="{FF2B5EF4-FFF2-40B4-BE49-F238E27FC236}">
                  <a16:creationId xmlns:a16="http://schemas.microsoft.com/office/drawing/2014/main" id="{C8A57EAB-8293-4630-8104-59BA8EFC67A9}"/>
                </a:ext>
              </a:extLst>
            </p:cNvPr>
            <p:cNvSpPr/>
            <p:nvPr/>
          </p:nvSpPr>
          <p:spPr>
            <a:xfrm>
              <a:off x="6943577" y="1920192"/>
              <a:ext cx="1944216" cy="506626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7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Сформированы компетенции для адаптации в трудовом коллективе</a:t>
              </a:r>
            </a:p>
          </p:txBody>
        </p:sp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1C5DB886-E871-4A6C-B1CD-F55CCC491383}"/>
                </a:ext>
              </a:extLst>
            </p:cNvPr>
            <p:cNvSpPr/>
            <p:nvPr/>
          </p:nvSpPr>
          <p:spPr>
            <a:xfrm rot="10800000">
              <a:off x="6943577" y="2425384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001FC46C-6488-488A-9986-A67B69D3A41E}"/>
                </a:ext>
              </a:extLst>
            </p:cNvPr>
            <p:cNvSpPr/>
            <p:nvPr/>
          </p:nvSpPr>
          <p:spPr>
            <a:xfrm rot="10800000" flipH="1">
              <a:off x="8743792" y="2428022"/>
              <a:ext cx="144000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2D6F72F-DD47-4EC9-8E91-370696BB80D7}"/>
              </a:ext>
            </a:extLst>
          </p:cNvPr>
          <p:cNvGrpSpPr/>
          <p:nvPr/>
        </p:nvGrpSpPr>
        <p:grpSpPr>
          <a:xfrm>
            <a:off x="5766456" y="2315557"/>
            <a:ext cx="1944216" cy="582372"/>
            <a:chOff x="6943577" y="1920192"/>
            <a:chExt cx="1944216" cy="582372"/>
          </a:xfrm>
        </p:grpSpPr>
        <p:sp>
          <p:nvSpPr>
            <p:cNvPr id="107" name="Rounded Rectangle 22">
              <a:extLst>
                <a:ext uri="{FF2B5EF4-FFF2-40B4-BE49-F238E27FC236}">
                  <a16:creationId xmlns:a16="http://schemas.microsoft.com/office/drawing/2014/main" id="{9B475866-1C16-4875-8999-44ED50DB415D}"/>
                </a:ext>
              </a:extLst>
            </p:cNvPr>
            <p:cNvSpPr/>
            <p:nvPr/>
          </p:nvSpPr>
          <p:spPr>
            <a:xfrm>
              <a:off x="6943577" y="1920192"/>
              <a:ext cx="1944216" cy="506626"/>
            </a:xfrm>
            <a:prstGeom prst="roundRect">
              <a:avLst>
                <a:gd name="adj" fmla="val 0"/>
              </a:avLst>
            </a:prstGeom>
            <a:solidFill>
              <a:srgbClr val="039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/>
              <a:r>
                <a:rPr lang="ru-RU" sz="700" dirty="0">
                  <a:solidFill>
                    <a:schemeClr val="bg1"/>
                  </a:solidFill>
                  <a:latin typeface="+mj-lt"/>
                  <a:ea typeface="Roboto" pitchFamily="2" charset="0"/>
                  <a:cs typeface="Lato" panose="020F0502020204030203" pitchFamily="34" charset="0"/>
                </a:rPr>
                <a:t>Снижен уровень тревожности у подростков</a:t>
              </a:r>
            </a:p>
          </p:txBody>
        </p:sp>
        <p:sp>
          <p:nvSpPr>
            <p:cNvPr id="108" name="Right Triangle 107">
              <a:extLst>
                <a:ext uri="{FF2B5EF4-FFF2-40B4-BE49-F238E27FC236}">
                  <a16:creationId xmlns:a16="http://schemas.microsoft.com/office/drawing/2014/main" id="{8C46F0C0-EE9E-4F31-BC9C-C4F8C83835DC}"/>
                </a:ext>
              </a:extLst>
            </p:cNvPr>
            <p:cNvSpPr/>
            <p:nvPr/>
          </p:nvSpPr>
          <p:spPr>
            <a:xfrm rot="10800000">
              <a:off x="6943577" y="2425384"/>
              <a:ext cx="144016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86F6B575-39D5-4B0A-AD73-1C5A02035A9E}"/>
                </a:ext>
              </a:extLst>
            </p:cNvPr>
            <p:cNvSpPr/>
            <p:nvPr/>
          </p:nvSpPr>
          <p:spPr>
            <a:xfrm rot="10800000" flipH="1">
              <a:off x="8743792" y="2422914"/>
              <a:ext cx="144000" cy="77180"/>
            </a:xfrm>
            <a:prstGeom prst="rtTriangle">
              <a:avLst/>
            </a:prstGeom>
            <a:solidFill>
              <a:srgbClr val="02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05C15F5-8251-4A81-AEBE-3E36130E3BDA}"/>
              </a:ext>
            </a:extLst>
          </p:cNvPr>
          <p:cNvCxnSpPr>
            <a:cxnSpLocks/>
          </p:cNvCxnSpPr>
          <p:nvPr/>
        </p:nvCxnSpPr>
        <p:spPr>
          <a:xfrm flipH="1" flipV="1">
            <a:off x="7424797" y="2820367"/>
            <a:ext cx="7896" cy="5308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6119DD-CBE3-4A09-891E-682158AE2104}"/>
              </a:ext>
            </a:extLst>
          </p:cNvPr>
          <p:cNvCxnSpPr>
            <a:cxnSpLocks/>
          </p:cNvCxnSpPr>
          <p:nvPr/>
        </p:nvCxnSpPr>
        <p:spPr>
          <a:xfrm flipV="1">
            <a:off x="4577108" y="2100762"/>
            <a:ext cx="445" cy="2174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22">
            <a:extLst>
              <a:ext uri="{FF2B5EF4-FFF2-40B4-BE49-F238E27FC236}">
                <a16:creationId xmlns:a16="http://schemas.microsoft.com/office/drawing/2014/main" id="{B81A1D7D-BE8C-47FE-9BCA-F4D66F84B6F6}"/>
              </a:ext>
            </a:extLst>
          </p:cNvPr>
          <p:cNvSpPr/>
          <p:nvPr/>
        </p:nvSpPr>
        <p:spPr>
          <a:xfrm>
            <a:off x="1343891" y="1606934"/>
            <a:ext cx="1944216" cy="49034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детско-родительских отношений</a:t>
            </a:r>
          </a:p>
        </p:txBody>
      </p:sp>
      <p:pic>
        <p:nvPicPr>
          <p:cNvPr id="96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A80BC183-8CCC-4A2C-9AC7-EBD2742B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53" y="180607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C93364D-FE27-4292-83C7-07E04385A878}"/>
              </a:ext>
            </a:extLst>
          </p:cNvPr>
          <p:cNvCxnSpPr>
            <a:cxnSpLocks/>
          </p:cNvCxnSpPr>
          <p:nvPr/>
        </p:nvCxnSpPr>
        <p:spPr>
          <a:xfrm>
            <a:off x="3288107" y="1742201"/>
            <a:ext cx="383111" cy="202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44FF7FF-EA92-481E-BC91-B2D9C0330C79}"/>
              </a:ext>
            </a:extLst>
          </p:cNvPr>
          <p:cNvCxnSpPr>
            <a:cxnSpLocks/>
            <a:stCxn id="23" idx="0"/>
            <a:endCxn id="92" idx="2"/>
          </p:cNvCxnSpPr>
          <p:nvPr/>
        </p:nvCxnSpPr>
        <p:spPr>
          <a:xfrm flipH="1" flipV="1">
            <a:off x="2315999" y="2097281"/>
            <a:ext cx="1" cy="2255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27" idx="0"/>
            <a:endCxn id="31" idx="0"/>
          </p:cNvCxnSpPr>
          <p:nvPr/>
        </p:nvCxnSpPr>
        <p:spPr>
          <a:xfrm rot="5400000" flipH="1" flipV="1">
            <a:off x="2365686" y="1886622"/>
            <a:ext cx="12700" cy="294857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V="1">
            <a:off x="2329370" y="2828005"/>
            <a:ext cx="0" cy="5265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ight Triangle 23"/>
          <p:cNvSpPr/>
          <p:nvPr/>
        </p:nvSpPr>
        <p:spPr>
          <a:xfrm rot="10800000">
            <a:off x="1343001" y="209383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8" name="Right Triangle 24"/>
          <p:cNvSpPr/>
          <p:nvPr/>
        </p:nvSpPr>
        <p:spPr>
          <a:xfrm rot="10800000" flipH="1">
            <a:off x="3154653" y="210072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87" name="Прямая соединительная линия 86"/>
          <p:cNvCxnSpPr/>
          <p:nvPr/>
        </p:nvCxnSpPr>
        <p:spPr>
          <a:xfrm flipV="1">
            <a:off x="7092280" y="3182361"/>
            <a:ext cx="0" cy="1688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H="1">
            <a:off x="5425880" y="3182361"/>
            <a:ext cx="1666401" cy="635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H="1" flipV="1">
            <a:off x="5425880" y="2826899"/>
            <a:ext cx="4498" cy="3618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Соединительная линия уступом 6144"/>
          <p:cNvCxnSpPr>
            <a:stCxn id="107" idx="0"/>
            <a:endCxn id="20" idx="3"/>
          </p:cNvCxnSpPr>
          <p:nvPr/>
        </p:nvCxnSpPr>
        <p:spPr>
          <a:xfrm rot="16200000" flipV="1">
            <a:off x="5946285" y="1523278"/>
            <a:ext cx="461429" cy="112313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Соединительная линия уступом 6146"/>
          <p:cNvCxnSpPr>
            <a:stCxn id="23" idx="3"/>
            <a:endCxn id="20" idx="1"/>
          </p:cNvCxnSpPr>
          <p:nvPr/>
        </p:nvCxnSpPr>
        <p:spPr>
          <a:xfrm flipV="1">
            <a:off x="3288108" y="1854128"/>
            <a:ext cx="383110" cy="722044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Прямоугольник 6149"/>
          <p:cNvSpPr/>
          <p:nvPr/>
        </p:nvSpPr>
        <p:spPr>
          <a:xfrm>
            <a:off x="7212398" y="227968"/>
            <a:ext cx="17796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05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Благотворительный Фонд</a:t>
            </a:r>
          </a:p>
          <a:p>
            <a:pPr algn="r"/>
            <a:r>
              <a:rPr lang="ru-RU" sz="105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050" b="1" dirty="0">
                <a:ea typeface="Roboto Black" panose="02000000000000000000" pitchFamily="2" charset="0"/>
                <a:cs typeface="Lato Black" panose="020F0A02020204030203" pitchFamily="34" charset="0"/>
              </a:rPr>
              <a:t>Надежда</a:t>
            </a:r>
            <a:r>
              <a:rPr lang="ru-RU" sz="1050" b="1" dirty="0" smtClean="0">
                <a:ea typeface="Roboto Black" panose="02000000000000000000" pitchFamily="2" charset="0"/>
                <a:cs typeface="Lato Black" panose="020F0A02020204030203" pitchFamily="34" charset="0"/>
              </a:rPr>
              <a:t>»</a:t>
            </a:r>
            <a:endParaRPr lang="ru-RU" sz="1050" dirty="0"/>
          </a:p>
        </p:txBody>
      </p:sp>
      <p:sp>
        <p:nvSpPr>
          <p:cNvPr id="94" name="Rectangle 124"/>
          <p:cNvSpPr/>
          <p:nvPr/>
        </p:nvSpPr>
        <p:spPr>
          <a:xfrm>
            <a:off x="-15976" y="5015575"/>
            <a:ext cx="9159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95" name="Group 125"/>
          <p:cNvGrpSpPr/>
          <p:nvPr/>
        </p:nvGrpSpPr>
        <p:grpSpPr>
          <a:xfrm>
            <a:off x="161323" y="525179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98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0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1" name="Right Triangle 128"/>
          <p:cNvSpPr/>
          <p:nvPr/>
        </p:nvSpPr>
        <p:spPr>
          <a:xfrm rot="10800000">
            <a:off x="356015" y="543777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0" name="Chevron 129"/>
          <p:cNvSpPr/>
          <p:nvPr/>
        </p:nvSpPr>
        <p:spPr>
          <a:xfrm rot="10800000">
            <a:off x="645165" y="5260644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32" name="Rectangle 130"/>
          <p:cNvSpPr/>
          <p:nvPr/>
        </p:nvSpPr>
        <p:spPr>
          <a:xfrm rot="10800000">
            <a:off x="662223" y="5260643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34" name="Right Triangle 131"/>
          <p:cNvSpPr/>
          <p:nvPr/>
        </p:nvSpPr>
        <p:spPr>
          <a:xfrm rot="10800000" flipH="1">
            <a:off x="664012" y="543677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6" name="Rectangle 132"/>
          <p:cNvSpPr/>
          <p:nvPr/>
        </p:nvSpPr>
        <p:spPr>
          <a:xfrm>
            <a:off x="364445" y="5185750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39" name="Rectangle 133"/>
          <p:cNvSpPr/>
          <p:nvPr/>
        </p:nvSpPr>
        <p:spPr>
          <a:xfrm>
            <a:off x="936651" y="5132534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0" name="Right Triangle 134"/>
          <p:cNvSpPr/>
          <p:nvPr/>
        </p:nvSpPr>
        <p:spPr>
          <a:xfrm rot="10800000">
            <a:off x="2172539" y="5442528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6" name="Right Triangle 135"/>
          <p:cNvSpPr/>
          <p:nvPr/>
        </p:nvSpPr>
        <p:spPr>
          <a:xfrm rot="10800000" flipH="1">
            <a:off x="2576651" y="5447814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7" name="Rounded Rectangle 136"/>
          <p:cNvSpPr/>
          <p:nvPr/>
        </p:nvSpPr>
        <p:spPr>
          <a:xfrm>
            <a:off x="2177988" y="5200300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8" name="Rectangle 137"/>
          <p:cNvSpPr/>
          <p:nvPr/>
        </p:nvSpPr>
        <p:spPr>
          <a:xfrm>
            <a:off x="2670831" y="5167539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49" name="Rectangle 138"/>
          <p:cNvSpPr/>
          <p:nvPr/>
        </p:nvSpPr>
        <p:spPr>
          <a:xfrm>
            <a:off x="6158996" y="5140491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50" name="Rounded Rectangle 139"/>
          <p:cNvSpPr/>
          <p:nvPr/>
        </p:nvSpPr>
        <p:spPr>
          <a:xfrm>
            <a:off x="5741144" y="5224040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1" name="Rectangle 140"/>
          <p:cNvSpPr/>
          <p:nvPr/>
        </p:nvSpPr>
        <p:spPr>
          <a:xfrm>
            <a:off x="5777301" y="5256827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2" name="Rounded Rectangle 141"/>
          <p:cNvSpPr/>
          <p:nvPr/>
        </p:nvSpPr>
        <p:spPr>
          <a:xfrm>
            <a:off x="7433474" y="5214485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3" name="Rectangle 142"/>
          <p:cNvSpPr/>
          <p:nvPr/>
        </p:nvSpPr>
        <p:spPr>
          <a:xfrm>
            <a:off x="7487162" y="5257396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4" name="Oval 127"/>
          <p:cNvSpPr/>
          <p:nvPr/>
        </p:nvSpPr>
        <p:spPr>
          <a:xfrm>
            <a:off x="3779912" y="5208238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5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95" y="5246876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Rectangle 157"/>
          <p:cNvSpPr/>
          <p:nvPr/>
        </p:nvSpPr>
        <p:spPr>
          <a:xfrm>
            <a:off x="3996194" y="5144776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157" name="Rectangle 138"/>
          <p:cNvSpPr/>
          <p:nvPr/>
        </p:nvSpPr>
        <p:spPr>
          <a:xfrm>
            <a:off x="7899941" y="5156456"/>
            <a:ext cx="632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143</Words>
  <Application>Microsoft Office PowerPoint</Application>
  <PresentationFormat>Экран (16:10)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Yulia</cp:lastModifiedBy>
  <cp:revision>10</cp:revision>
  <dcterms:created xsi:type="dcterms:W3CDTF">2018-10-27T12:05:14Z</dcterms:created>
  <dcterms:modified xsi:type="dcterms:W3CDTF">2019-09-02T10:11:15Z</dcterms:modified>
</cp:coreProperties>
</file>