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rova Daria" initials="SD" lastIdx="12" clrIdx="0">
    <p:extLst>
      <p:ext uri="{19B8F6BF-5375-455C-9EA6-DF929625EA0E}">
        <p15:presenceInfo xmlns:p15="http://schemas.microsoft.com/office/powerpoint/2012/main" userId="9ff3f1f65babb18d" providerId="Windows Live"/>
      </p:ext>
    </p:extLst>
  </p:cmAuthor>
  <p:cmAuthor id="2" name="Александра " initials="A" lastIdx="1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68A29-82F2-4E08-854F-91BDD6F13105}" v="20" dt="2020-07-13T05:49:08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howGuides="1">
      <p:cViewPr>
        <p:scale>
          <a:sx n="180" d="100"/>
          <a:sy n="180" d="100"/>
        </p:scale>
        <p:origin x="1176" y="36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rova Daria" userId="9ff3f1f65babb18d" providerId="LiveId" clId="{3D468A29-82F2-4E08-854F-91BDD6F13105}"/>
    <pc:docChg chg="custSel modSld">
      <pc:chgData name="Shamrova Daria" userId="9ff3f1f65babb18d" providerId="LiveId" clId="{3D468A29-82F2-4E08-854F-91BDD6F13105}" dt="2020-07-13T05:49:14.693" v="877" actId="14100"/>
      <pc:docMkLst>
        <pc:docMk/>
      </pc:docMkLst>
      <pc:sldChg chg="addSp delSp modSp mod addCm delCm modCm">
        <pc:chgData name="Shamrova Daria" userId="9ff3f1f65babb18d" providerId="LiveId" clId="{3D468A29-82F2-4E08-854F-91BDD6F13105}" dt="2020-07-13T05:49:14.693" v="877" actId="14100"/>
        <pc:sldMkLst>
          <pc:docMk/>
          <pc:sldMk cId="2923124998" sldId="259"/>
        </pc:sldMkLst>
        <pc:spChg chg="mod">
          <ac:chgData name="Shamrova Daria" userId="9ff3f1f65babb18d" providerId="LiveId" clId="{3D468A29-82F2-4E08-854F-91BDD6F13105}" dt="2020-07-13T05:47:59.366" v="872" actId="20577"/>
          <ac:spMkLst>
            <pc:docMk/>
            <pc:sldMk cId="2923124998" sldId="259"/>
            <ac:spMk id="2" creationId="{00000000-0000-0000-0000-000000000000}"/>
          </ac:spMkLst>
        </pc:spChg>
        <pc:spChg chg="del mod">
          <ac:chgData name="Shamrova Daria" userId="9ff3f1f65babb18d" providerId="LiveId" clId="{3D468A29-82F2-4E08-854F-91BDD6F13105}" dt="2020-07-13T05:42:30.617" v="784" actId="478"/>
          <ac:spMkLst>
            <pc:docMk/>
            <pc:sldMk cId="2923124998" sldId="259"/>
            <ac:spMk id="5" creationId="{00000000-0000-0000-0000-000000000000}"/>
          </ac:spMkLst>
        </pc:spChg>
        <pc:spChg chg="del">
          <ac:chgData name="Shamrova Daria" userId="9ff3f1f65babb18d" providerId="LiveId" clId="{3D468A29-82F2-4E08-854F-91BDD6F13105}" dt="2020-07-13T05:42:31.368" v="785" actId="478"/>
          <ac:spMkLst>
            <pc:docMk/>
            <pc:sldMk cId="2923124998" sldId="259"/>
            <ac:spMk id="6" creationId="{00000000-0000-0000-0000-000000000000}"/>
          </ac:spMkLst>
        </pc:spChg>
        <pc:spChg chg="del">
          <ac:chgData name="Shamrova Daria" userId="9ff3f1f65babb18d" providerId="LiveId" clId="{3D468A29-82F2-4E08-854F-91BDD6F13105}" dt="2020-07-13T05:42:34.518" v="788" actId="478"/>
          <ac:spMkLst>
            <pc:docMk/>
            <pc:sldMk cId="2923124998" sldId="259"/>
            <ac:spMk id="10" creationId="{00000000-0000-0000-0000-000000000000}"/>
          </ac:spMkLst>
        </pc:spChg>
        <pc:spChg chg="mod">
          <ac:chgData name="Shamrova Daria" userId="9ff3f1f65babb18d" providerId="LiveId" clId="{3D468A29-82F2-4E08-854F-91BDD6F13105}" dt="2020-07-13T05:42:27.698" v="782" actId="1076"/>
          <ac:spMkLst>
            <pc:docMk/>
            <pc:sldMk cId="2923124998" sldId="259"/>
            <ac:spMk id="11" creationId="{00000000-0000-0000-0000-000000000000}"/>
          </ac:spMkLst>
        </pc:spChg>
        <pc:spChg chg="del">
          <ac:chgData name="Shamrova Daria" userId="9ff3f1f65babb18d" providerId="LiveId" clId="{3D468A29-82F2-4E08-854F-91BDD6F13105}" dt="2020-07-13T05:42:32.166" v="786" actId="478"/>
          <ac:spMkLst>
            <pc:docMk/>
            <pc:sldMk cId="2923124998" sldId="259"/>
            <ac:spMk id="12" creationId="{00000000-0000-0000-0000-000000000000}"/>
          </ac:spMkLst>
        </pc:spChg>
        <pc:spChg chg="del">
          <ac:chgData name="Shamrova Daria" userId="9ff3f1f65babb18d" providerId="LiveId" clId="{3D468A29-82F2-4E08-854F-91BDD6F13105}" dt="2020-07-13T05:36:31.670" v="554" actId="478"/>
          <ac:spMkLst>
            <pc:docMk/>
            <pc:sldMk cId="2923124998" sldId="259"/>
            <ac:spMk id="19" creationId="{00000000-0000-0000-0000-000000000000}"/>
          </ac:spMkLst>
        </pc:spChg>
        <pc:spChg chg="mod">
          <ac:chgData name="Shamrova Daria" userId="9ff3f1f65babb18d" providerId="LiveId" clId="{3D468A29-82F2-4E08-854F-91BDD6F13105}" dt="2020-07-13T05:42:55.046" v="791" actId="1076"/>
          <ac:spMkLst>
            <pc:docMk/>
            <pc:sldMk cId="2923124998" sldId="259"/>
            <ac:spMk id="20" creationId="{00000000-0000-0000-0000-000000000000}"/>
          </ac:spMkLst>
        </pc:spChg>
        <pc:spChg chg="del">
          <ac:chgData name="Shamrova Daria" userId="9ff3f1f65babb18d" providerId="LiveId" clId="{3D468A29-82F2-4E08-854F-91BDD6F13105}" dt="2020-07-13T05:36:32.871" v="555" actId="478"/>
          <ac:spMkLst>
            <pc:docMk/>
            <pc:sldMk cId="2923124998" sldId="259"/>
            <ac:spMk id="21" creationId="{00000000-0000-0000-0000-000000000000}"/>
          </ac:spMkLst>
        </pc:spChg>
        <pc:spChg chg="mod">
          <ac:chgData name="Shamrova Daria" userId="9ff3f1f65babb18d" providerId="LiveId" clId="{3D468A29-82F2-4E08-854F-91BDD6F13105}" dt="2020-07-13T05:34:28.293" v="434" actId="20577"/>
          <ac:spMkLst>
            <pc:docMk/>
            <pc:sldMk cId="2923124998" sldId="259"/>
            <ac:spMk id="23" creationId="{00000000-0000-0000-0000-000000000000}"/>
          </ac:spMkLst>
        </pc:spChg>
        <pc:spChg chg="mod">
          <ac:chgData name="Shamrova Daria" userId="9ff3f1f65babb18d" providerId="LiveId" clId="{3D468A29-82F2-4E08-854F-91BDD6F13105}" dt="2020-07-13T05:41:33.962" v="717" actId="1076"/>
          <ac:spMkLst>
            <pc:docMk/>
            <pc:sldMk cId="2923124998" sldId="259"/>
            <ac:spMk id="92" creationId="{B81A1D7D-BE8C-47FE-9BCA-F4D66F84B6F6}"/>
          </ac:spMkLst>
        </pc:spChg>
        <pc:spChg chg="mod">
          <ac:chgData name="Shamrova Daria" userId="9ff3f1f65babb18d" providerId="LiveId" clId="{3D468A29-82F2-4E08-854F-91BDD6F13105}" dt="2020-07-13T05:31:47.376" v="348" actId="20577"/>
          <ac:spMkLst>
            <pc:docMk/>
            <pc:sldMk cId="2923124998" sldId="259"/>
            <ac:spMk id="103" creationId="{C8A57EAB-8293-4630-8104-59BA8EFC67A9}"/>
          </ac:spMkLst>
        </pc:spChg>
        <pc:spChg chg="mod">
          <ac:chgData name="Shamrova Daria" userId="9ff3f1f65babb18d" providerId="LiveId" clId="{3D468A29-82F2-4E08-854F-91BDD6F13105}" dt="2020-07-13T05:26:50.230" v="147" actId="20577"/>
          <ac:spMkLst>
            <pc:docMk/>
            <pc:sldMk cId="2923124998" sldId="259"/>
            <ac:spMk id="107" creationId="{9B475866-1C16-4875-8999-44ED50DB415D}"/>
          </ac:spMkLst>
        </pc:spChg>
        <pc:spChg chg="add mod">
          <ac:chgData name="Shamrova Daria" userId="9ff3f1f65babb18d" providerId="LiveId" clId="{3D468A29-82F2-4E08-854F-91BDD6F13105}" dt="2020-07-13T05:40:55.445" v="705" actId="1076"/>
          <ac:spMkLst>
            <pc:docMk/>
            <pc:sldMk cId="2923124998" sldId="259"/>
            <ac:spMk id="137" creationId="{3E820A76-EE70-42F6-83DC-12351567EAA1}"/>
          </ac:spMkLst>
        </pc:spChg>
        <pc:spChg chg="add mod">
          <ac:chgData name="Shamrova Daria" userId="9ff3f1f65babb18d" providerId="LiveId" clId="{3D468A29-82F2-4E08-854F-91BDD6F13105}" dt="2020-07-13T05:45:35.838" v="868" actId="1076"/>
          <ac:spMkLst>
            <pc:docMk/>
            <pc:sldMk cId="2923124998" sldId="259"/>
            <ac:spMk id="138" creationId="{2781F421-DAE8-4E11-B7D8-277C1601B553}"/>
          </ac:spMkLst>
        </pc:spChg>
        <pc:spChg chg="add mod">
          <ac:chgData name="Shamrova Daria" userId="9ff3f1f65babb18d" providerId="LiveId" clId="{3D468A29-82F2-4E08-854F-91BDD6F13105}" dt="2020-07-13T05:42:16.549" v="780" actId="207"/>
          <ac:spMkLst>
            <pc:docMk/>
            <pc:sldMk cId="2923124998" sldId="259"/>
            <ac:spMk id="139" creationId="{1A67E337-0546-4DBE-B53C-DF9976E55B27}"/>
          </ac:spMkLst>
        </pc:spChg>
        <pc:spChg chg="add mod">
          <ac:chgData name="Shamrova Daria" userId="9ff3f1f65babb18d" providerId="LiveId" clId="{3D468A29-82F2-4E08-854F-91BDD6F13105}" dt="2020-07-13T05:43:45.284" v="854" actId="1076"/>
          <ac:spMkLst>
            <pc:docMk/>
            <pc:sldMk cId="2923124998" sldId="259"/>
            <ac:spMk id="140" creationId="{C65E551F-E02A-4E20-960C-8D639AB35554}"/>
          </ac:spMkLst>
        </pc:spChg>
        <pc:grpChg chg="del">
          <ac:chgData name="Shamrova Daria" userId="9ff3f1f65babb18d" providerId="LiveId" clId="{3D468A29-82F2-4E08-854F-91BDD6F13105}" dt="2020-07-13T05:42:33.630" v="787" actId="478"/>
          <ac:grpSpMkLst>
            <pc:docMk/>
            <pc:sldMk cId="2923124998" sldId="259"/>
            <ac:grpSpMk id="7" creationId="{00000000-0000-0000-0000-000000000000}"/>
          </ac:grpSpMkLst>
        </pc:grpChg>
        <pc:grpChg chg="mod">
          <ac:chgData name="Shamrova Daria" userId="9ff3f1f65babb18d" providerId="LiveId" clId="{3D468A29-82F2-4E08-854F-91BDD6F13105}" dt="2020-07-13T05:41:24.135" v="715" actId="14100"/>
          <ac:grpSpMkLst>
            <pc:docMk/>
            <pc:sldMk cId="2923124998" sldId="259"/>
            <ac:grpSpMk id="54" creationId="{87333703-E94A-4DD1-8040-2E7A93296F14}"/>
          </ac:grpSpMkLst>
        </pc:grpChg>
        <pc:grpChg chg="mod">
          <ac:chgData name="Shamrova Daria" userId="9ff3f1f65babb18d" providerId="LiveId" clId="{3D468A29-82F2-4E08-854F-91BDD6F13105}" dt="2020-07-13T05:41:11.976" v="711" actId="14100"/>
          <ac:grpSpMkLst>
            <pc:docMk/>
            <pc:sldMk cId="2923124998" sldId="259"/>
            <ac:grpSpMk id="102" creationId="{ED9E2148-0CCE-4453-BBBD-EAFCA46422E2}"/>
          </ac:grpSpMkLst>
        </pc:grpChg>
        <pc:grpChg chg="mod">
          <ac:chgData name="Shamrova Daria" userId="9ff3f1f65babb18d" providerId="LiveId" clId="{3D468A29-82F2-4E08-854F-91BDD6F13105}" dt="2020-07-13T05:41:03.965" v="708" actId="14100"/>
          <ac:grpSpMkLst>
            <pc:docMk/>
            <pc:sldMk cId="2923124998" sldId="259"/>
            <ac:grpSpMk id="106" creationId="{D2D6F72F-DD47-4EC9-8E91-370696BB80D7}"/>
          </ac:grpSpMkLst>
        </pc:grpChg>
        <pc:picChg chg="mod">
          <ac:chgData name="Shamrova Daria" userId="9ff3f1f65babb18d" providerId="LiveId" clId="{3D468A29-82F2-4E08-854F-91BDD6F13105}" dt="2020-07-13T05:42:57.864" v="792" actId="1076"/>
          <ac:picMkLst>
            <pc:docMk/>
            <pc:sldMk cId="2923124998" sldId="259"/>
            <ac:picMk id="26" creationId="{00000000-0000-0000-0000-000000000000}"/>
          </ac:picMkLst>
        </pc:picChg>
        <pc:picChg chg="del mod">
          <ac:chgData name="Shamrova Daria" userId="9ff3f1f65babb18d" providerId="LiveId" clId="{3D468A29-82F2-4E08-854F-91BDD6F13105}" dt="2020-07-13T05:42:35.277" v="789" actId="478"/>
          <ac:picMkLst>
            <pc:docMk/>
            <pc:sldMk cId="2923124998" sldId="259"/>
            <ac:picMk id="96" creationId="{A80BC183-8CCC-4A2C-9AC7-EBD2742B522F}"/>
          </ac:picMkLst>
        </pc:picChg>
        <pc:cxnChg chg="mod">
          <ac:chgData name="Shamrova Daria" userId="9ff3f1f65babb18d" providerId="LiveId" clId="{3D468A29-82F2-4E08-854F-91BDD6F13105}" dt="2020-07-13T05:01:30.111" v="10" actId="14100"/>
          <ac:cxnSpMkLst>
            <pc:docMk/>
            <pc:sldMk cId="2923124998" sldId="259"/>
            <ac:cxnSpMk id="50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01:18.115" v="7" actId="14100"/>
          <ac:cxnSpMkLst>
            <pc:docMk/>
            <pc:sldMk cId="2923124998" sldId="259"/>
            <ac:cxnSpMk id="52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30:40.698" v="326" actId="14100"/>
          <ac:cxnSpMkLst>
            <pc:docMk/>
            <pc:sldMk cId="2923124998" sldId="259"/>
            <ac:cxnSpMk id="55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01:07.772" v="3" actId="14100"/>
          <ac:cxnSpMkLst>
            <pc:docMk/>
            <pc:sldMk cId="2923124998" sldId="259"/>
            <ac:cxnSpMk id="59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30:29.749" v="322" actId="14100"/>
          <ac:cxnSpMkLst>
            <pc:docMk/>
            <pc:sldMk cId="2923124998" sldId="259"/>
            <ac:cxnSpMk id="61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5:38.447" v="869" actId="14100"/>
          <ac:cxnSpMkLst>
            <pc:docMk/>
            <pc:sldMk cId="2923124998" sldId="259"/>
            <ac:cxnSpMk id="63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0:55.445" v="705" actId="1076"/>
          <ac:cxnSpMkLst>
            <pc:docMk/>
            <pc:sldMk cId="2923124998" sldId="259"/>
            <ac:cxnSpMk id="97" creationId="{8C93364D-FE27-4292-83C7-07E04385A878}"/>
          </ac:cxnSpMkLst>
        </pc:cxnChg>
        <pc:cxnChg chg="mod">
          <ac:chgData name="Shamrova Daria" userId="9ff3f1f65babb18d" providerId="LiveId" clId="{3D468A29-82F2-4E08-854F-91BDD6F13105}" dt="2020-07-13T05:41:41.829" v="720" actId="14100"/>
          <ac:cxnSpMkLst>
            <pc:docMk/>
            <pc:sldMk cId="2923124998" sldId="259"/>
            <ac:cxnSpMk id="99" creationId="{744FF7FF-EA92-481E-BC91-B2D9C0330C79}"/>
          </ac:cxnSpMkLst>
        </pc:cxnChg>
        <pc:cxnChg chg="add mod">
          <ac:chgData name="Shamrova Daria" userId="9ff3f1f65babb18d" providerId="LiveId" clId="{3D468A29-82F2-4E08-854F-91BDD6F13105}" dt="2020-07-13T05:30:36.629" v="325" actId="14100"/>
          <ac:cxnSpMkLst>
            <pc:docMk/>
            <pc:sldMk cId="2923124998" sldId="259"/>
            <ac:cxnSpMk id="100" creationId="{79CC63B3-A06C-428C-92E5-F3FD0C142C65}"/>
          </ac:cxnSpMkLst>
        </pc:cxnChg>
        <pc:cxnChg chg="add mod">
          <ac:chgData name="Shamrova Daria" userId="9ff3f1f65babb18d" providerId="LiveId" clId="{3D468A29-82F2-4E08-854F-91BDD6F13105}" dt="2020-07-13T05:30:45.381" v="328" actId="1076"/>
          <ac:cxnSpMkLst>
            <pc:docMk/>
            <pc:sldMk cId="2923124998" sldId="259"/>
            <ac:cxnSpMk id="110" creationId="{F6502553-FEE6-4AA8-B550-DD262D7B23AE}"/>
          </ac:cxnSpMkLst>
        </pc:cxnChg>
        <pc:cxnChg chg="mod">
          <ac:chgData name="Shamrova Daria" userId="9ff3f1f65babb18d" providerId="LiveId" clId="{3D468A29-82F2-4E08-854F-91BDD6F13105}" dt="2020-07-13T05:45:35.838" v="868" actId="1076"/>
          <ac:cxnSpMkLst>
            <pc:docMk/>
            <pc:sldMk cId="2923124998" sldId="259"/>
            <ac:cxnSpMk id="132" creationId="{7D45FDE6-1E88-4D86-83A1-4C28742902D4}"/>
          </ac:cxnSpMkLst>
        </pc:cxnChg>
        <pc:cxnChg chg="mod">
          <ac:chgData name="Shamrova Daria" userId="9ff3f1f65babb18d" providerId="LiveId" clId="{3D468A29-82F2-4E08-854F-91BDD6F13105}" dt="2020-07-13T05:40:31.731" v="698" actId="14100"/>
          <ac:cxnSpMkLst>
            <pc:docMk/>
            <pc:sldMk cId="2923124998" sldId="259"/>
            <ac:cxnSpMk id="133" creationId="{A05C15F5-8251-4A81-AEBE-3E36130E3BDA}"/>
          </ac:cxnSpMkLst>
        </pc:cxnChg>
        <pc:cxnChg chg="mod">
          <ac:chgData name="Shamrova Daria" userId="9ff3f1f65babb18d" providerId="LiveId" clId="{3D468A29-82F2-4E08-854F-91BDD6F13105}" dt="2020-07-13T05:43:12.895" v="795" actId="14100"/>
          <ac:cxnSpMkLst>
            <pc:docMk/>
            <pc:sldMk cId="2923124998" sldId="259"/>
            <ac:cxnSpMk id="134" creationId="{E2074EC0-B860-4646-9A9A-008A4DE4B31F}"/>
          </ac:cxnSpMkLst>
        </pc:cxnChg>
        <pc:cxnChg chg="mod">
          <ac:chgData name="Shamrova Daria" userId="9ff3f1f65babb18d" providerId="LiveId" clId="{3D468A29-82F2-4E08-854F-91BDD6F13105}" dt="2020-07-13T05:42:55.046" v="791" actId="1076"/>
          <ac:cxnSpMkLst>
            <pc:docMk/>
            <pc:sldMk cId="2923124998" sldId="259"/>
            <ac:cxnSpMk id="135" creationId="{DC6119DD-CBE3-4A09-891E-682158AE2104}"/>
          </ac:cxnSpMkLst>
        </pc:cxnChg>
        <pc:cxnChg chg="mod">
          <ac:chgData name="Shamrova Daria" userId="9ff3f1f65babb18d" providerId="LiveId" clId="{3D468A29-82F2-4E08-854F-91BDD6F13105}" dt="2020-07-13T05:42:45.703" v="790" actId="14100"/>
          <ac:cxnSpMkLst>
            <pc:docMk/>
            <pc:sldMk cId="2923124998" sldId="259"/>
            <ac:cxnSpMk id="136" creationId="{B0509D9A-0396-415A-880C-649EC17502D7}"/>
          </ac:cxnSpMkLst>
        </pc:cxnChg>
        <pc:cxnChg chg="add mod">
          <ac:chgData name="Shamrova Daria" userId="9ff3f1f65babb18d" providerId="LiveId" clId="{3D468A29-82F2-4E08-854F-91BDD6F13105}" dt="2020-07-13T05:45:43.011" v="870" actId="14100"/>
          <ac:cxnSpMkLst>
            <pc:docMk/>
            <pc:sldMk cId="2923124998" sldId="259"/>
            <ac:cxnSpMk id="146" creationId="{36794E73-C79F-4958-8DBC-7C5C60530B87}"/>
          </ac:cxnSpMkLst>
        </pc:cxnChg>
        <pc:cxnChg chg="add mod">
          <ac:chgData name="Shamrova Daria" userId="9ff3f1f65babb18d" providerId="LiveId" clId="{3D468A29-82F2-4E08-854F-91BDD6F13105}" dt="2020-07-13T05:44:07.675" v="861" actId="14100"/>
          <ac:cxnSpMkLst>
            <pc:docMk/>
            <pc:sldMk cId="2923124998" sldId="259"/>
            <ac:cxnSpMk id="147" creationId="{7161F608-A7B9-4EA7-8110-23C2014F55D3}"/>
          </ac:cxnSpMkLst>
        </pc:cxnChg>
        <pc:cxnChg chg="add mod">
          <ac:chgData name="Shamrova Daria" userId="9ff3f1f65babb18d" providerId="LiveId" clId="{3D468A29-82F2-4E08-854F-91BDD6F13105}" dt="2020-07-13T05:49:14.693" v="877" actId="14100"/>
          <ac:cxnSpMkLst>
            <pc:docMk/>
            <pc:sldMk cId="2923124998" sldId="259"/>
            <ac:cxnSpMk id="148" creationId="{1324B944-9604-4B78-8C80-6146C99147DE}"/>
          </ac:cxnSpMkLst>
        </pc:cxnChg>
        <pc:cxnChg chg="mod">
          <ac:chgData name="Shamrova Daria" userId="9ff3f1f65babb18d" providerId="LiveId" clId="{3D468A29-82F2-4E08-854F-91BDD6F13105}" dt="2020-07-13T05:42:27.698" v="782" actId="1076"/>
          <ac:cxnSpMkLst>
            <pc:docMk/>
            <pc:sldMk cId="2923124998" sldId="259"/>
            <ac:cxnSpMk id="6164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1:03.965" v="708" actId="14100"/>
          <ac:cxnSpMkLst>
            <pc:docMk/>
            <pc:sldMk cId="2923124998" sldId="259"/>
            <ac:cxnSpMk id="6168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1:38.318" v="718" actId="14100"/>
          <ac:cxnSpMkLst>
            <pc:docMk/>
            <pc:sldMk cId="2923124998" sldId="259"/>
            <ac:cxnSpMk id="6171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1:16.583" v="713" actId="14100"/>
          <ac:cxnSpMkLst>
            <pc:docMk/>
            <pc:sldMk cId="2923124998" sldId="259"/>
            <ac:cxnSpMk id="6175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9:06.222" v="873" actId="14100"/>
          <ac:cxnSpMkLst>
            <pc:docMk/>
            <pc:sldMk cId="2923124998" sldId="259"/>
            <ac:cxnSpMk id="6177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5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EA98-45CF-45C9-BDE1-2B83897C9BFA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8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4"/>
          <p:cNvSpPr/>
          <p:nvPr/>
        </p:nvSpPr>
        <p:spPr>
          <a:xfrm>
            <a:off x="0" y="5161756"/>
            <a:ext cx="9144000" cy="55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77299" y="5338258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71991" y="5524244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61141" y="5347110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78199" y="5347109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79988" y="5523243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80421" y="5272216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52627" y="52450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9560" y="552502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63672" y="55303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65009" y="52827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7852" y="5322045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79131" y="5250427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39157" y="529313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75314" y="532592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963388" y="5291922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017076" y="5334833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347328" y="55230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745830" y="55283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347167" y="52808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796050" y="5248193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4774350" y="5296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34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4990632" y="5258822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1"/>
          <p:cNvSpPr/>
          <p:nvPr/>
        </p:nvSpPr>
        <p:spPr>
          <a:xfrm>
            <a:off x="2464849" y="199180"/>
            <a:ext cx="424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Комплексная программа медико-социальной реабилитации родителей, страдающих алкогольной зависимостью, допускающих насильственные методы воспитания детей "Ветер перемен</a:t>
            </a:r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"» </a:t>
            </a:r>
            <a:endParaRPr lang="ru-RU" sz="10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88" y="362623"/>
            <a:ext cx="400050" cy="381000"/>
          </a:xfrm>
          <a:prstGeom prst="rect">
            <a:avLst/>
          </a:prstGeom>
        </p:spPr>
      </p:pic>
      <p:sp>
        <p:nvSpPr>
          <p:cNvPr id="32" name="Прямоугольник 31"/>
          <p:cNvSpPr/>
          <p:nvPr/>
        </p:nvSpPr>
        <p:spPr>
          <a:xfrm>
            <a:off x="7340119" y="391668"/>
            <a:ext cx="1152128" cy="322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 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"КЦСОН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Москаленского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района"</a:t>
            </a:r>
          </a:p>
        </p:txBody>
      </p:sp>
      <p:sp>
        <p:nvSpPr>
          <p:cNvPr id="33" name="Rounded Rectangle 49"/>
          <p:cNvSpPr/>
          <p:nvPr/>
        </p:nvSpPr>
        <p:spPr>
          <a:xfrm>
            <a:off x="2573704" y="4676438"/>
            <a:ext cx="1669450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</a:rPr>
              <a:t>Кризисные кровные семьи с детьми</a:t>
            </a:r>
          </a:p>
        </p:txBody>
      </p:sp>
      <p:sp>
        <p:nvSpPr>
          <p:cNvPr id="34" name="Rectangle 50"/>
          <p:cNvSpPr/>
          <p:nvPr/>
        </p:nvSpPr>
        <p:spPr>
          <a:xfrm>
            <a:off x="2624370" y="4721029"/>
            <a:ext cx="1566278" cy="32066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6790982" y="4676438"/>
            <a:ext cx="1669450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</a:rPr>
              <a:t>Дети (кризисные кровные семьи)</a:t>
            </a:r>
          </a:p>
        </p:txBody>
      </p:sp>
      <p:sp>
        <p:nvSpPr>
          <p:cNvPr id="36" name="Rectangle 50"/>
          <p:cNvSpPr/>
          <p:nvPr/>
        </p:nvSpPr>
        <p:spPr>
          <a:xfrm>
            <a:off x="6841648" y="4721029"/>
            <a:ext cx="1566278" cy="32066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ounded Rectangle 41"/>
          <p:cNvSpPr/>
          <p:nvPr/>
        </p:nvSpPr>
        <p:spPr>
          <a:xfrm>
            <a:off x="107797" y="3582391"/>
            <a:ext cx="781850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Проведение комплексной психологической диагностики</a:t>
            </a:r>
          </a:p>
        </p:txBody>
      </p:sp>
      <p:sp>
        <p:nvSpPr>
          <p:cNvPr id="38" name="Rectangle 42"/>
          <p:cNvSpPr/>
          <p:nvPr/>
        </p:nvSpPr>
        <p:spPr>
          <a:xfrm>
            <a:off x="141520" y="3613929"/>
            <a:ext cx="714253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ounded Rectangle 41"/>
          <p:cNvSpPr/>
          <p:nvPr/>
        </p:nvSpPr>
        <p:spPr>
          <a:xfrm>
            <a:off x="968253" y="3579282"/>
            <a:ext cx="624529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Проведение семейной групповой конференции</a:t>
            </a:r>
          </a:p>
        </p:txBody>
      </p:sp>
      <p:sp>
        <p:nvSpPr>
          <p:cNvPr id="40" name="Rectangle 42"/>
          <p:cNvSpPr/>
          <p:nvPr/>
        </p:nvSpPr>
        <p:spPr>
          <a:xfrm>
            <a:off x="1001977" y="3610820"/>
            <a:ext cx="559019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ounded Rectangle 41"/>
          <p:cNvSpPr/>
          <p:nvPr/>
        </p:nvSpPr>
        <p:spPr>
          <a:xfrm>
            <a:off x="1676606" y="3579282"/>
            <a:ext cx="624529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Разработаны планы реабилитации семьи 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710330" y="3610820"/>
            <a:ext cx="559019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ounded Rectangle 41"/>
          <p:cNvSpPr/>
          <p:nvPr/>
        </p:nvSpPr>
        <p:spPr>
          <a:xfrm>
            <a:off x="2384959" y="3579282"/>
            <a:ext cx="624529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Реализованы планы реабилитации семьи </a:t>
            </a:r>
          </a:p>
        </p:txBody>
      </p:sp>
      <p:sp>
        <p:nvSpPr>
          <p:cNvPr id="44" name="Rectangle 42"/>
          <p:cNvSpPr/>
          <p:nvPr/>
        </p:nvSpPr>
        <p:spPr>
          <a:xfrm>
            <a:off x="2418683" y="3610820"/>
            <a:ext cx="559019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ounded Rectangle 41"/>
          <p:cNvSpPr/>
          <p:nvPr/>
        </p:nvSpPr>
        <p:spPr>
          <a:xfrm>
            <a:off x="3093312" y="3579282"/>
            <a:ext cx="624529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Психологи-</a:t>
            </a:r>
            <a:r>
              <a:rPr lang="ru-RU" sz="700" dirty="0" err="1" smtClean="0">
                <a:solidFill>
                  <a:schemeClr val="tx1"/>
                </a:solidFill>
              </a:rPr>
              <a:t>ческий</a:t>
            </a:r>
            <a:r>
              <a:rPr lang="ru-RU" sz="700" dirty="0" smtClean="0">
                <a:solidFill>
                  <a:schemeClr val="tx1"/>
                </a:solidFill>
              </a:rPr>
              <a:t> </a:t>
            </a:r>
            <a:r>
              <a:rPr lang="ru-RU" sz="700" dirty="0">
                <a:solidFill>
                  <a:schemeClr val="tx1"/>
                </a:solidFill>
              </a:rPr>
              <a:t>тренинг</a:t>
            </a:r>
          </a:p>
        </p:txBody>
      </p:sp>
      <p:sp>
        <p:nvSpPr>
          <p:cNvPr id="46" name="Rectangle 42"/>
          <p:cNvSpPr/>
          <p:nvPr/>
        </p:nvSpPr>
        <p:spPr>
          <a:xfrm>
            <a:off x="3127036" y="3610820"/>
            <a:ext cx="559019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ounded Rectangle 41"/>
          <p:cNvSpPr/>
          <p:nvPr/>
        </p:nvSpPr>
        <p:spPr>
          <a:xfrm>
            <a:off x="3801665" y="3578891"/>
            <a:ext cx="624529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Медицинская помощь (лечение у нарколога)</a:t>
            </a:r>
          </a:p>
        </p:txBody>
      </p:sp>
      <p:sp>
        <p:nvSpPr>
          <p:cNvPr id="48" name="Rectangle 42"/>
          <p:cNvSpPr/>
          <p:nvPr/>
        </p:nvSpPr>
        <p:spPr>
          <a:xfrm>
            <a:off x="3835389" y="3610429"/>
            <a:ext cx="559019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ounded Rectangle 41"/>
          <p:cNvSpPr/>
          <p:nvPr/>
        </p:nvSpPr>
        <p:spPr>
          <a:xfrm>
            <a:off x="4523002" y="3578696"/>
            <a:ext cx="814083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Индивидуальное консультирование психотерапевта </a:t>
            </a:r>
          </a:p>
        </p:txBody>
      </p:sp>
      <p:sp>
        <p:nvSpPr>
          <p:cNvPr id="50" name="Rectangle 42"/>
          <p:cNvSpPr/>
          <p:nvPr/>
        </p:nvSpPr>
        <p:spPr>
          <a:xfrm>
            <a:off x="4556725" y="3610234"/>
            <a:ext cx="745541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5440159" y="3578897"/>
            <a:ext cx="624529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Интенсивная терапия на дому</a:t>
            </a:r>
          </a:p>
        </p:txBody>
      </p:sp>
      <p:sp>
        <p:nvSpPr>
          <p:cNvPr id="52" name="Rectangle 42"/>
          <p:cNvSpPr/>
          <p:nvPr/>
        </p:nvSpPr>
        <p:spPr>
          <a:xfrm>
            <a:off x="5473883" y="3610435"/>
            <a:ext cx="559019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Rounded Rectangle 41"/>
          <p:cNvSpPr/>
          <p:nvPr/>
        </p:nvSpPr>
        <p:spPr>
          <a:xfrm>
            <a:off x="6167762" y="3578696"/>
            <a:ext cx="624529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Организация и проведение культурно массовых мероприятий </a:t>
            </a:r>
          </a:p>
        </p:txBody>
      </p:sp>
      <p:sp>
        <p:nvSpPr>
          <p:cNvPr id="54" name="Rectangle 42"/>
          <p:cNvSpPr/>
          <p:nvPr/>
        </p:nvSpPr>
        <p:spPr>
          <a:xfrm>
            <a:off x="6201486" y="3610234"/>
            <a:ext cx="559019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Rounded Rectangle 41"/>
          <p:cNvSpPr/>
          <p:nvPr/>
        </p:nvSpPr>
        <p:spPr>
          <a:xfrm>
            <a:off x="6901973" y="3578696"/>
            <a:ext cx="624529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Занятия</a:t>
            </a:r>
          </a:p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в </a:t>
            </a:r>
            <a:r>
              <a:rPr lang="ru-RU" sz="700" dirty="0">
                <a:solidFill>
                  <a:schemeClr val="tx1"/>
                </a:solidFill>
              </a:rPr>
              <a:t>клубе  </a:t>
            </a:r>
            <a:endParaRPr lang="ru-RU" sz="700" dirty="0" smtClean="0">
              <a:solidFill>
                <a:schemeClr val="tx1"/>
              </a:solidFill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"</a:t>
            </a:r>
            <a:r>
              <a:rPr lang="ru-RU" sz="700" dirty="0">
                <a:solidFill>
                  <a:schemeClr val="tx1"/>
                </a:solidFill>
              </a:rPr>
              <a:t>Радуга идей"</a:t>
            </a:r>
          </a:p>
        </p:txBody>
      </p:sp>
      <p:sp>
        <p:nvSpPr>
          <p:cNvPr id="56" name="Rectangle 42"/>
          <p:cNvSpPr/>
          <p:nvPr/>
        </p:nvSpPr>
        <p:spPr>
          <a:xfrm>
            <a:off x="6935697" y="3610234"/>
            <a:ext cx="559019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Rounded Rectangle 41"/>
          <p:cNvSpPr/>
          <p:nvPr/>
        </p:nvSpPr>
        <p:spPr>
          <a:xfrm>
            <a:off x="7660072" y="3578696"/>
            <a:ext cx="624529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Занятия </a:t>
            </a:r>
            <a:r>
              <a:rPr lang="ru-RU" sz="700" dirty="0">
                <a:solidFill>
                  <a:schemeClr val="tx1"/>
                </a:solidFill>
              </a:rPr>
              <a:t>в клубе "3Д рисование"</a:t>
            </a:r>
          </a:p>
        </p:txBody>
      </p:sp>
      <p:sp>
        <p:nvSpPr>
          <p:cNvPr id="58" name="Rectangle 42"/>
          <p:cNvSpPr/>
          <p:nvPr/>
        </p:nvSpPr>
        <p:spPr>
          <a:xfrm>
            <a:off x="7693796" y="3610234"/>
            <a:ext cx="559019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ounded Rectangle 41"/>
          <p:cNvSpPr/>
          <p:nvPr/>
        </p:nvSpPr>
        <p:spPr>
          <a:xfrm>
            <a:off x="8408267" y="3578696"/>
            <a:ext cx="624529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Занятия в клубе «Мой компьютер» </a:t>
            </a:r>
          </a:p>
        </p:txBody>
      </p:sp>
      <p:sp>
        <p:nvSpPr>
          <p:cNvPr id="60" name="Rectangle 42"/>
          <p:cNvSpPr/>
          <p:nvPr/>
        </p:nvSpPr>
        <p:spPr>
          <a:xfrm>
            <a:off x="8441991" y="3610234"/>
            <a:ext cx="559019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Rounded Rectangle 14"/>
          <p:cNvSpPr/>
          <p:nvPr/>
        </p:nvSpPr>
        <p:spPr>
          <a:xfrm>
            <a:off x="937727" y="2550259"/>
            <a:ext cx="1141082" cy="51677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Выявленные проблемы решены  </a:t>
            </a:r>
          </a:p>
        </p:txBody>
      </p:sp>
      <p:sp>
        <p:nvSpPr>
          <p:cNvPr id="62" name="Right Triangle 16"/>
          <p:cNvSpPr/>
          <p:nvPr/>
        </p:nvSpPr>
        <p:spPr>
          <a:xfrm rot="10800000">
            <a:off x="940553" y="306316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ight Triangle 17"/>
          <p:cNvSpPr/>
          <p:nvPr/>
        </p:nvSpPr>
        <p:spPr>
          <a:xfrm rot="10800000" flipH="1">
            <a:off x="1932582" y="306316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14"/>
          <p:cNvSpPr/>
          <p:nvPr/>
        </p:nvSpPr>
        <p:spPr>
          <a:xfrm>
            <a:off x="2420214" y="2550260"/>
            <a:ext cx="1427714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Родители изменили свое поведение и предпринимают конкретные действия для изменения семейной ситуации  </a:t>
            </a:r>
          </a:p>
        </p:txBody>
      </p:sp>
      <p:sp>
        <p:nvSpPr>
          <p:cNvPr id="65" name="Right Triangle 16"/>
          <p:cNvSpPr/>
          <p:nvPr/>
        </p:nvSpPr>
        <p:spPr>
          <a:xfrm rot="10800000">
            <a:off x="2423040" y="305929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ight Triangle 17"/>
          <p:cNvSpPr/>
          <p:nvPr/>
        </p:nvSpPr>
        <p:spPr>
          <a:xfrm rot="10800000" flipH="1">
            <a:off x="3698406" y="305929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14"/>
          <p:cNvSpPr/>
          <p:nvPr/>
        </p:nvSpPr>
        <p:spPr>
          <a:xfrm>
            <a:off x="4152398" y="2550259"/>
            <a:ext cx="1427714" cy="50903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Улучшился психологический </a:t>
            </a:r>
            <a:endParaRPr lang="ru-RU" sz="700" dirty="0" smtClean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ctr"/>
            <a:r>
              <a:rPr lang="ru-RU" sz="700" dirty="0" smtClean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климат 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в семье</a:t>
            </a:r>
          </a:p>
        </p:txBody>
      </p:sp>
      <p:sp>
        <p:nvSpPr>
          <p:cNvPr id="71" name="Right Triangle 16"/>
          <p:cNvSpPr/>
          <p:nvPr/>
        </p:nvSpPr>
        <p:spPr>
          <a:xfrm rot="10800000">
            <a:off x="4155224" y="305542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17"/>
          <p:cNvSpPr/>
          <p:nvPr/>
        </p:nvSpPr>
        <p:spPr>
          <a:xfrm rot="10800000" flipH="1">
            <a:off x="5430590" y="305542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ounded Rectangle 14"/>
          <p:cNvSpPr/>
          <p:nvPr/>
        </p:nvSpPr>
        <p:spPr>
          <a:xfrm>
            <a:off x="7252244" y="2542522"/>
            <a:ext cx="1427714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 уровень развития навыков работы с компьютером </a:t>
            </a:r>
            <a:endParaRPr lang="ru-RU" sz="700" dirty="0" smtClean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ctr"/>
            <a:r>
              <a:rPr lang="ru-RU" sz="700" dirty="0" smtClean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и  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изобразительной деятельности</a:t>
            </a:r>
          </a:p>
        </p:txBody>
      </p:sp>
      <p:sp>
        <p:nvSpPr>
          <p:cNvPr id="74" name="Right Triangle 16"/>
          <p:cNvSpPr/>
          <p:nvPr/>
        </p:nvSpPr>
        <p:spPr>
          <a:xfrm rot="10800000">
            <a:off x="7255070" y="305155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17"/>
          <p:cNvSpPr/>
          <p:nvPr/>
        </p:nvSpPr>
        <p:spPr>
          <a:xfrm rot="10800000" flipH="1">
            <a:off x="8530436" y="305155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ounded Rectangle 14"/>
          <p:cNvSpPr/>
          <p:nvPr/>
        </p:nvSpPr>
        <p:spPr>
          <a:xfrm>
            <a:off x="3635897" y="1751090"/>
            <a:ext cx="1871070" cy="3761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Улучшение жизненной ситуации </a:t>
            </a:r>
            <a:endParaRPr lang="ru-RU" sz="700" dirty="0" smtClean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ctr"/>
            <a:r>
              <a:rPr lang="ru-RU" sz="700" dirty="0" smtClean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в 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семье: ребенок находится в безопасности, его базовые потребности удовлетворяются</a:t>
            </a:r>
          </a:p>
        </p:txBody>
      </p:sp>
      <p:sp>
        <p:nvSpPr>
          <p:cNvPr id="77" name="Right Triangle 16"/>
          <p:cNvSpPr/>
          <p:nvPr/>
        </p:nvSpPr>
        <p:spPr>
          <a:xfrm rot="10800000">
            <a:off x="3635897" y="21147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ight Triangle 17"/>
          <p:cNvSpPr/>
          <p:nvPr/>
        </p:nvSpPr>
        <p:spPr>
          <a:xfrm rot="10800000" flipH="1">
            <a:off x="5357445" y="212335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79" name="Группа 78"/>
          <p:cNvGrpSpPr/>
          <p:nvPr/>
        </p:nvGrpSpPr>
        <p:grpSpPr>
          <a:xfrm>
            <a:off x="3409430" y="1083867"/>
            <a:ext cx="2271980" cy="434303"/>
            <a:chOff x="1063953" y="546718"/>
            <a:chExt cx="2396674" cy="483650"/>
          </a:xfrm>
        </p:grpSpPr>
        <p:grpSp>
          <p:nvGrpSpPr>
            <p:cNvPr id="80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87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88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81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85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86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82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/>
                <a:t>Уменьшение количества изъятий </a:t>
              </a:r>
              <a:endParaRPr lang="ru-RU" sz="700" dirty="0" smtClean="0"/>
            </a:p>
            <a:p>
              <a:pPr algn="ctr"/>
              <a:r>
                <a:rPr lang="ru-RU" sz="700" dirty="0" smtClean="0"/>
                <a:t>детей </a:t>
              </a:r>
              <a:r>
                <a:rPr lang="ru-RU" sz="700" dirty="0"/>
                <a:t>из кровных семей</a:t>
              </a:r>
            </a:p>
          </p:txBody>
        </p:sp>
        <p:sp>
          <p:nvSpPr>
            <p:cNvPr id="83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84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90" name="Соединительная линия уступом 89"/>
          <p:cNvCxnSpPr/>
          <p:nvPr/>
        </p:nvCxnSpPr>
        <p:spPr>
          <a:xfrm rot="16200000" flipH="1">
            <a:off x="7765877" y="3250071"/>
            <a:ext cx="12700" cy="2240505"/>
          </a:xfrm>
          <a:prstGeom prst="bentConnector3">
            <a:avLst>
              <a:gd name="adj1" fmla="val 132941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55" idx="2"/>
          </p:cNvCxnSpPr>
          <p:nvPr/>
        </p:nvCxnSpPr>
        <p:spPr>
          <a:xfrm>
            <a:off x="7214238" y="4370324"/>
            <a:ext cx="5338" cy="15984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H="1">
            <a:off x="7978588" y="4379552"/>
            <a:ext cx="628" cy="150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7620000" y="4530165"/>
            <a:ext cx="4149" cy="1433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9"/>
          <p:cNvCxnSpPr>
            <a:stCxn id="37" idx="2"/>
            <a:endCxn id="53" idx="2"/>
          </p:cNvCxnSpPr>
          <p:nvPr/>
        </p:nvCxnSpPr>
        <p:spPr>
          <a:xfrm rot="5400000" flipH="1" flipV="1">
            <a:off x="3487526" y="1381519"/>
            <a:ext cx="3695" cy="5981305"/>
          </a:xfrm>
          <a:prstGeom prst="bentConnector3">
            <a:avLst>
              <a:gd name="adj1" fmla="val -424581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H="1">
            <a:off x="1291285" y="4376674"/>
            <a:ext cx="628" cy="150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>
            <a:off x="1995560" y="4379552"/>
            <a:ext cx="628" cy="150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>
            <a:off x="2701007" y="4382630"/>
            <a:ext cx="628" cy="150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endCxn id="33" idx="0"/>
          </p:cNvCxnSpPr>
          <p:nvPr/>
        </p:nvCxnSpPr>
        <p:spPr>
          <a:xfrm flipH="1">
            <a:off x="3408429" y="4373239"/>
            <a:ext cx="1470" cy="30319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>
            <a:off x="4106722" y="4376674"/>
            <a:ext cx="628" cy="150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>
            <a:off x="4903462" y="4382630"/>
            <a:ext cx="628" cy="150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H="1">
            <a:off x="5747730" y="4373239"/>
            <a:ext cx="628" cy="150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38" idx="3"/>
            <a:endCxn id="40" idx="1"/>
          </p:cNvCxnSpPr>
          <p:nvPr/>
        </p:nvCxnSpPr>
        <p:spPr>
          <a:xfrm flipV="1">
            <a:off x="855773" y="3971992"/>
            <a:ext cx="146204" cy="31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V="1">
            <a:off x="1558349" y="3975096"/>
            <a:ext cx="146204" cy="31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V="1">
            <a:off x="2285644" y="3972392"/>
            <a:ext cx="146204" cy="31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46" idx="1"/>
            <a:endCxn id="44" idx="3"/>
          </p:cNvCxnSpPr>
          <p:nvPr/>
        </p:nvCxnSpPr>
        <p:spPr>
          <a:xfrm flipH="1">
            <a:off x="2977702" y="3971992"/>
            <a:ext cx="14933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26"/>
          <p:cNvCxnSpPr>
            <a:stCxn id="45" idx="0"/>
            <a:endCxn id="51" idx="0"/>
          </p:cNvCxnSpPr>
          <p:nvPr/>
        </p:nvCxnSpPr>
        <p:spPr>
          <a:xfrm rot="5400000" flipH="1" flipV="1">
            <a:off x="4578808" y="2405667"/>
            <a:ext cx="385" cy="2346847"/>
          </a:xfrm>
          <a:prstGeom prst="bentConnector3">
            <a:avLst>
              <a:gd name="adj1" fmla="val 5947662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flipH="1" flipV="1">
            <a:off x="4104167" y="3354572"/>
            <a:ext cx="2555" cy="22412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 flipH="1" flipV="1">
            <a:off x="4911103" y="3357034"/>
            <a:ext cx="2555" cy="22412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 flipV="1">
            <a:off x="3563888" y="3067029"/>
            <a:ext cx="0" cy="2875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34"/>
          <p:cNvCxnSpPr>
            <a:stCxn id="43" idx="0"/>
            <a:endCxn id="61" idx="2"/>
          </p:cNvCxnSpPr>
          <p:nvPr/>
        </p:nvCxnSpPr>
        <p:spPr>
          <a:xfrm rot="16200000" flipV="1">
            <a:off x="1846620" y="2728678"/>
            <a:ext cx="512253" cy="11889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137"/>
          <p:cNvCxnSpPr>
            <a:stCxn id="53" idx="0"/>
            <a:endCxn id="70" idx="2"/>
          </p:cNvCxnSpPr>
          <p:nvPr/>
        </p:nvCxnSpPr>
        <p:spPr>
          <a:xfrm rot="16200000" flipV="1">
            <a:off x="5413438" y="2512107"/>
            <a:ext cx="519406" cy="1613772"/>
          </a:xfrm>
          <a:prstGeom prst="bentConnector3">
            <a:avLst>
              <a:gd name="adj1" fmla="val 6228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55" idx="0"/>
            <a:endCxn id="59" idx="0"/>
          </p:cNvCxnSpPr>
          <p:nvPr/>
        </p:nvCxnSpPr>
        <p:spPr>
          <a:xfrm rot="5400000" flipH="1" flipV="1">
            <a:off x="7967385" y="2825549"/>
            <a:ext cx="12700" cy="150629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57" idx="0"/>
            <a:endCxn id="73" idx="2"/>
          </p:cNvCxnSpPr>
          <p:nvPr/>
        </p:nvCxnSpPr>
        <p:spPr>
          <a:xfrm flipH="1" flipV="1">
            <a:off x="7966101" y="3055422"/>
            <a:ext cx="6236" cy="5232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64" idx="1"/>
            <a:endCxn id="61" idx="3"/>
          </p:cNvCxnSpPr>
          <p:nvPr/>
        </p:nvCxnSpPr>
        <p:spPr>
          <a:xfrm flipH="1">
            <a:off x="2078809" y="2806710"/>
            <a:ext cx="341405" cy="19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64" idx="3"/>
            <a:endCxn id="70" idx="1"/>
          </p:cNvCxnSpPr>
          <p:nvPr/>
        </p:nvCxnSpPr>
        <p:spPr>
          <a:xfrm flipV="1">
            <a:off x="3847928" y="2804775"/>
            <a:ext cx="304470" cy="19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61" idx="0"/>
            <a:endCxn id="73" idx="0"/>
          </p:cNvCxnSpPr>
          <p:nvPr/>
        </p:nvCxnSpPr>
        <p:spPr>
          <a:xfrm rot="5400000" flipH="1" flipV="1">
            <a:off x="4733316" y="-682525"/>
            <a:ext cx="7737" cy="6457833"/>
          </a:xfrm>
          <a:prstGeom prst="bentConnector3">
            <a:avLst>
              <a:gd name="adj1" fmla="val 250493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64" idx="0"/>
          </p:cNvCxnSpPr>
          <p:nvPr/>
        </p:nvCxnSpPr>
        <p:spPr>
          <a:xfrm flipV="1">
            <a:off x="3134071" y="2355112"/>
            <a:ext cx="2534" cy="1951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70" idx="0"/>
          </p:cNvCxnSpPr>
          <p:nvPr/>
        </p:nvCxnSpPr>
        <p:spPr>
          <a:xfrm flipV="1">
            <a:off x="4866255" y="2355112"/>
            <a:ext cx="0" cy="19514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endCxn id="76" idx="2"/>
          </p:cNvCxnSpPr>
          <p:nvPr/>
        </p:nvCxnSpPr>
        <p:spPr>
          <a:xfrm flipH="1" flipV="1">
            <a:off x="4571432" y="2127224"/>
            <a:ext cx="568" cy="2278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76" idx="0"/>
            <a:endCxn id="82" idx="2"/>
          </p:cNvCxnSpPr>
          <p:nvPr/>
        </p:nvCxnSpPr>
        <p:spPr>
          <a:xfrm flipV="1">
            <a:off x="4571432" y="1462029"/>
            <a:ext cx="549" cy="2890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43"/>
          <p:cNvSpPr/>
          <p:nvPr/>
        </p:nvSpPr>
        <p:spPr>
          <a:xfrm>
            <a:off x="8404236" y="5288322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</p:spTree>
    <p:extLst>
      <p:ext uri="{BB962C8B-B14F-4D97-AF65-F5344CB8AC3E}">
        <p14:creationId xmlns:p14="http://schemas.microsoft.com/office/powerpoint/2010/main" val="37643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175</Words>
  <Application>Microsoft Office PowerPoint</Application>
  <PresentationFormat>Экран (16:10)</PresentationFormat>
  <Paragraphs>37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Lato</vt:lpstr>
      <vt:lpstr>Lato Black</vt:lpstr>
      <vt:lpstr>Roboto</vt:lpstr>
      <vt:lpstr>Roboto Black</vt:lpstr>
      <vt:lpstr>Times New Roman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Yulia</cp:lastModifiedBy>
  <cp:revision>19</cp:revision>
  <dcterms:created xsi:type="dcterms:W3CDTF">2018-10-27T12:05:14Z</dcterms:created>
  <dcterms:modified xsi:type="dcterms:W3CDTF">2020-10-30T19:58:33Z</dcterms:modified>
</cp:coreProperties>
</file>