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rova Daria" initials="SD" lastIdx="12" clrIdx="0">
    <p:extLst>
      <p:ext uri="{19B8F6BF-5375-455C-9EA6-DF929625EA0E}">
        <p15:presenceInfo xmlns:p15="http://schemas.microsoft.com/office/powerpoint/2012/main" userId="9ff3f1f65babb18d" providerId="Windows Live"/>
      </p:ext>
    </p:extLst>
  </p:cmAuthor>
  <p:cmAuthor id="2" name="Александра " initials="A" lastIdx="1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68A29-82F2-4E08-854F-91BDD6F13105}" v="20" dt="2020-07-13T05:49:08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howGuides="1">
      <p:cViewPr varScale="1">
        <p:scale>
          <a:sx n="83" d="100"/>
          <a:sy n="83" d="100"/>
        </p:scale>
        <p:origin x="942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rova Daria" userId="9ff3f1f65babb18d" providerId="LiveId" clId="{3D468A29-82F2-4E08-854F-91BDD6F13105}"/>
    <pc:docChg chg="custSel modSld">
      <pc:chgData name="Shamrova Daria" userId="9ff3f1f65babb18d" providerId="LiveId" clId="{3D468A29-82F2-4E08-854F-91BDD6F13105}" dt="2020-07-13T05:49:14.693" v="877" actId="14100"/>
      <pc:docMkLst>
        <pc:docMk/>
      </pc:docMkLst>
      <pc:sldChg chg="addSp delSp modSp mod addCm delCm modCm">
        <pc:chgData name="Shamrova Daria" userId="9ff3f1f65babb18d" providerId="LiveId" clId="{3D468A29-82F2-4E08-854F-91BDD6F13105}" dt="2020-07-13T05:49:14.693" v="877" actId="14100"/>
        <pc:sldMkLst>
          <pc:docMk/>
          <pc:sldMk cId="2923124998" sldId="259"/>
        </pc:sldMkLst>
        <pc:spChg chg="mod">
          <ac:chgData name="Shamrova Daria" userId="9ff3f1f65babb18d" providerId="LiveId" clId="{3D468A29-82F2-4E08-854F-91BDD6F13105}" dt="2020-07-13T05:47:59.366" v="872" actId="20577"/>
          <ac:spMkLst>
            <pc:docMk/>
            <pc:sldMk cId="2923124998" sldId="259"/>
            <ac:spMk id="2" creationId="{00000000-0000-0000-0000-000000000000}"/>
          </ac:spMkLst>
        </pc:spChg>
        <pc:spChg chg="del mod">
          <ac:chgData name="Shamrova Daria" userId="9ff3f1f65babb18d" providerId="LiveId" clId="{3D468A29-82F2-4E08-854F-91BDD6F13105}" dt="2020-07-13T05:42:30.617" v="784" actId="478"/>
          <ac:spMkLst>
            <pc:docMk/>
            <pc:sldMk cId="2923124998" sldId="259"/>
            <ac:spMk id="5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42:31.368" v="785" actId="478"/>
          <ac:spMkLst>
            <pc:docMk/>
            <pc:sldMk cId="2923124998" sldId="259"/>
            <ac:spMk id="6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42:34.518" v="788" actId="478"/>
          <ac:spMkLst>
            <pc:docMk/>
            <pc:sldMk cId="2923124998" sldId="259"/>
            <ac:spMk id="10" creationId="{00000000-0000-0000-0000-000000000000}"/>
          </ac:spMkLst>
        </pc:spChg>
        <pc:spChg chg="mod">
          <ac:chgData name="Shamrova Daria" userId="9ff3f1f65babb18d" providerId="LiveId" clId="{3D468A29-82F2-4E08-854F-91BDD6F13105}" dt="2020-07-13T05:42:27.698" v="782" actId="1076"/>
          <ac:spMkLst>
            <pc:docMk/>
            <pc:sldMk cId="2923124998" sldId="259"/>
            <ac:spMk id="11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42:32.166" v="786" actId="478"/>
          <ac:spMkLst>
            <pc:docMk/>
            <pc:sldMk cId="2923124998" sldId="259"/>
            <ac:spMk id="12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36:31.670" v="554" actId="478"/>
          <ac:spMkLst>
            <pc:docMk/>
            <pc:sldMk cId="2923124998" sldId="259"/>
            <ac:spMk id="19" creationId="{00000000-0000-0000-0000-000000000000}"/>
          </ac:spMkLst>
        </pc:spChg>
        <pc:spChg chg="mod">
          <ac:chgData name="Shamrova Daria" userId="9ff3f1f65babb18d" providerId="LiveId" clId="{3D468A29-82F2-4E08-854F-91BDD6F13105}" dt="2020-07-13T05:42:55.046" v="791" actId="1076"/>
          <ac:spMkLst>
            <pc:docMk/>
            <pc:sldMk cId="2923124998" sldId="259"/>
            <ac:spMk id="20" creationId="{00000000-0000-0000-0000-000000000000}"/>
          </ac:spMkLst>
        </pc:spChg>
        <pc:spChg chg="del">
          <ac:chgData name="Shamrova Daria" userId="9ff3f1f65babb18d" providerId="LiveId" clId="{3D468A29-82F2-4E08-854F-91BDD6F13105}" dt="2020-07-13T05:36:32.871" v="555" actId="478"/>
          <ac:spMkLst>
            <pc:docMk/>
            <pc:sldMk cId="2923124998" sldId="259"/>
            <ac:spMk id="21" creationId="{00000000-0000-0000-0000-000000000000}"/>
          </ac:spMkLst>
        </pc:spChg>
        <pc:spChg chg="mod">
          <ac:chgData name="Shamrova Daria" userId="9ff3f1f65babb18d" providerId="LiveId" clId="{3D468A29-82F2-4E08-854F-91BDD6F13105}" dt="2020-07-13T05:34:28.293" v="434" actId="20577"/>
          <ac:spMkLst>
            <pc:docMk/>
            <pc:sldMk cId="2923124998" sldId="259"/>
            <ac:spMk id="23" creationId="{00000000-0000-0000-0000-000000000000}"/>
          </ac:spMkLst>
        </pc:spChg>
        <pc:spChg chg="mod">
          <ac:chgData name="Shamrova Daria" userId="9ff3f1f65babb18d" providerId="LiveId" clId="{3D468A29-82F2-4E08-854F-91BDD6F13105}" dt="2020-07-13T05:41:33.962" v="717" actId="1076"/>
          <ac:spMkLst>
            <pc:docMk/>
            <pc:sldMk cId="2923124998" sldId="259"/>
            <ac:spMk id="92" creationId="{B81A1D7D-BE8C-47FE-9BCA-F4D66F84B6F6}"/>
          </ac:spMkLst>
        </pc:spChg>
        <pc:spChg chg="mod">
          <ac:chgData name="Shamrova Daria" userId="9ff3f1f65babb18d" providerId="LiveId" clId="{3D468A29-82F2-4E08-854F-91BDD6F13105}" dt="2020-07-13T05:31:47.376" v="348" actId="20577"/>
          <ac:spMkLst>
            <pc:docMk/>
            <pc:sldMk cId="2923124998" sldId="259"/>
            <ac:spMk id="103" creationId="{C8A57EAB-8293-4630-8104-59BA8EFC67A9}"/>
          </ac:spMkLst>
        </pc:spChg>
        <pc:spChg chg="mod">
          <ac:chgData name="Shamrova Daria" userId="9ff3f1f65babb18d" providerId="LiveId" clId="{3D468A29-82F2-4E08-854F-91BDD6F13105}" dt="2020-07-13T05:26:50.230" v="147" actId="20577"/>
          <ac:spMkLst>
            <pc:docMk/>
            <pc:sldMk cId="2923124998" sldId="259"/>
            <ac:spMk id="107" creationId="{9B475866-1C16-4875-8999-44ED50DB415D}"/>
          </ac:spMkLst>
        </pc:spChg>
        <pc:spChg chg="add mod">
          <ac:chgData name="Shamrova Daria" userId="9ff3f1f65babb18d" providerId="LiveId" clId="{3D468A29-82F2-4E08-854F-91BDD6F13105}" dt="2020-07-13T05:40:55.445" v="705" actId="1076"/>
          <ac:spMkLst>
            <pc:docMk/>
            <pc:sldMk cId="2923124998" sldId="259"/>
            <ac:spMk id="137" creationId="{3E820A76-EE70-42F6-83DC-12351567EAA1}"/>
          </ac:spMkLst>
        </pc:spChg>
        <pc:spChg chg="add mod">
          <ac:chgData name="Shamrova Daria" userId="9ff3f1f65babb18d" providerId="LiveId" clId="{3D468A29-82F2-4E08-854F-91BDD6F13105}" dt="2020-07-13T05:45:35.838" v="868" actId="1076"/>
          <ac:spMkLst>
            <pc:docMk/>
            <pc:sldMk cId="2923124998" sldId="259"/>
            <ac:spMk id="138" creationId="{2781F421-DAE8-4E11-B7D8-277C1601B553}"/>
          </ac:spMkLst>
        </pc:spChg>
        <pc:spChg chg="add mod">
          <ac:chgData name="Shamrova Daria" userId="9ff3f1f65babb18d" providerId="LiveId" clId="{3D468A29-82F2-4E08-854F-91BDD6F13105}" dt="2020-07-13T05:42:16.549" v="780" actId="207"/>
          <ac:spMkLst>
            <pc:docMk/>
            <pc:sldMk cId="2923124998" sldId="259"/>
            <ac:spMk id="139" creationId="{1A67E337-0546-4DBE-B53C-DF9976E55B27}"/>
          </ac:spMkLst>
        </pc:spChg>
        <pc:spChg chg="add mod">
          <ac:chgData name="Shamrova Daria" userId="9ff3f1f65babb18d" providerId="LiveId" clId="{3D468A29-82F2-4E08-854F-91BDD6F13105}" dt="2020-07-13T05:43:45.284" v="854" actId="1076"/>
          <ac:spMkLst>
            <pc:docMk/>
            <pc:sldMk cId="2923124998" sldId="259"/>
            <ac:spMk id="140" creationId="{C65E551F-E02A-4E20-960C-8D639AB35554}"/>
          </ac:spMkLst>
        </pc:spChg>
        <pc:grpChg chg="del">
          <ac:chgData name="Shamrova Daria" userId="9ff3f1f65babb18d" providerId="LiveId" clId="{3D468A29-82F2-4E08-854F-91BDD6F13105}" dt="2020-07-13T05:42:33.630" v="787" actId="478"/>
          <ac:grpSpMkLst>
            <pc:docMk/>
            <pc:sldMk cId="2923124998" sldId="259"/>
            <ac:grpSpMk id="7" creationId="{00000000-0000-0000-0000-000000000000}"/>
          </ac:grpSpMkLst>
        </pc:grpChg>
        <pc:grpChg chg="mod">
          <ac:chgData name="Shamrova Daria" userId="9ff3f1f65babb18d" providerId="LiveId" clId="{3D468A29-82F2-4E08-854F-91BDD6F13105}" dt="2020-07-13T05:41:24.135" v="715" actId="14100"/>
          <ac:grpSpMkLst>
            <pc:docMk/>
            <pc:sldMk cId="2923124998" sldId="259"/>
            <ac:grpSpMk id="54" creationId="{87333703-E94A-4DD1-8040-2E7A93296F14}"/>
          </ac:grpSpMkLst>
        </pc:grpChg>
        <pc:grpChg chg="mod">
          <ac:chgData name="Shamrova Daria" userId="9ff3f1f65babb18d" providerId="LiveId" clId="{3D468A29-82F2-4E08-854F-91BDD6F13105}" dt="2020-07-13T05:41:11.976" v="711" actId="14100"/>
          <ac:grpSpMkLst>
            <pc:docMk/>
            <pc:sldMk cId="2923124998" sldId="259"/>
            <ac:grpSpMk id="102" creationId="{ED9E2148-0CCE-4453-BBBD-EAFCA46422E2}"/>
          </ac:grpSpMkLst>
        </pc:grpChg>
        <pc:grpChg chg="mod">
          <ac:chgData name="Shamrova Daria" userId="9ff3f1f65babb18d" providerId="LiveId" clId="{3D468A29-82F2-4E08-854F-91BDD6F13105}" dt="2020-07-13T05:41:03.965" v="708" actId="14100"/>
          <ac:grpSpMkLst>
            <pc:docMk/>
            <pc:sldMk cId="2923124998" sldId="259"/>
            <ac:grpSpMk id="106" creationId="{D2D6F72F-DD47-4EC9-8E91-370696BB80D7}"/>
          </ac:grpSpMkLst>
        </pc:grpChg>
        <pc:picChg chg="mod">
          <ac:chgData name="Shamrova Daria" userId="9ff3f1f65babb18d" providerId="LiveId" clId="{3D468A29-82F2-4E08-854F-91BDD6F13105}" dt="2020-07-13T05:42:57.864" v="792" actId="1076"/>
          <ac:picMkLst>
            <pc:docMk/>
            <pc:sldMk cId="2923124998" sldId="259"/>
            <ac:picMk id="26" creationId="{00000000-0000-0000-0000-000000000000}"/>
          </ac:picMkLst>
        </pc:picChg>
        <pc:picChg chg="del mod">
          <ac:chgData name="Shamrova Daria" userId="9ff3f1f65babb18d" providerId="LiveId" clId="{3D468A29-82F2-4E08-854F-91BDD6F13105}" dt="2020-07-13T05:42:35.277" v="789" actId="478"/>
          <ac:picMkLst>
            <pc:docMk/>
            <pc:sldMk cId="2923124998" sldId="259"/>
            <ac:picMk id="96" creationId="{A80BC183-8CCC-4A2C-9AC7-EBD2742B522F}"/>
          </ac:picMkLst>
        </pc:picChg>
        <pc:cxnChg chg="mod">
          <ac:chgData name="Shamrova Daria" userId="9ff3f1f65babb18d" providerId="LiveId" clId="{3D468A29-82F2-4E08-854F-91BDD6F13105}" dt="2020-07-13T05:01:30.111" v="10" actId="14100"/>
          <ac:cxnSpMkLst>
            <pc:docMk/>
            <pc:sldMk cId="2923124998" sldId="259"/>
            <ac:cxnSpMk id="50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01:18.115" v="7" actId="14100"/>
          <ac:cxnSpMkLst>
            <pc:docMk/>
            <pc:sldMk cId="2923124998" sldId="259"/>
            <ac:cxnSpMk id="52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30:40.698" v="326" actId="14100"/>
          <ac:cxnSpMkLst>
            <pc:docMk/>
            <pc:sldMk cId="2923124998" sldId="259"/>
            <ac:cxnSpMk id="55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01:07.772" v="3" actId="14100"/>
          <ac:cxnSpMkLst>
            <pc:docMk/>
            <pc:sldMk cId="2923124998" sldId="259"/>
            <ac:cxnSpMk id="59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30:29.749" v="322" actId="14100"/>
          <ac:cxnSpMkLst>
            <pc:docMk/>
            <pc:sldMk cId="2923124998" sldId="259"/>
            <ac:cxnSpMk id="61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5:38.447" v="869" actId="14100"/>
          <ac:cxnSpMkLst>
            <pc:docMk/>
            <pc:sldMk cId="2923124998" sldId="259"/>
            <ac:cxnSpMk id="63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0:55.445" v="705" actId="1076"/>
          <ac:cxnSpMkLst>
            <pc:docMk/>
            <pc:sldMk cId="2923124998" sldId="259"/>
            <ac:cxnSpMk id="97" creationId="{8C93364D-FE27-4292-83C7-07E04385A878}"/>
          </ac:cxnSpMkLst>
        </pc:cxnChg>
        <pc:cxnChg chg="mod">
          <ac:chgData name="Shamrova Daria" userId="9ff3f1f65babb18d" providerId="LiveId" clId="{3D468A29-82F2-4E08-854F-91BDD6F13105}" dt="2020-07-13T05:41:41.829" v="720" actId="14100"/>
          <ac:cxnSpMkLst>
            <pc:docMk/>
            <pc:sldMk cId="2923124998" sldId="259"/>
            <ac:cxnSpMk id="99" creationId="{744FF7FF-EA92-481E-BC91-B2D9C0330C79}"/>
          </ac:cxnSpMkLst>
        </pc:cxnChg>
        <pc:cxnChg chg="add mod">
          <ac:chgData name="Shamrova Daria" userId="9ff3f1f65babb18d" providerId="LiveId" clId="{3D468A29-82F2-4E08-854F-91BDD6F13105}" dt="2020-07-13T05:30:36.629" v="325" actId="14100"/>
          <ac:cxnSpMkLst>
            <pc:docMk/>
            <pc:sldMk cId="2923124998" sldId="259"/>
            <ac:cxnSpMk id="100" creationId="{79CC63B3-A06C-428C-92E5-F3FD0C142C65}"/>
          </ac:cxnSpMkLst>
        </pc:cxnChg>
        <pc:cxnChg chg="add mod">
          <ac:chgData name="Shamrova Daria" userId="9ff3f1f65babb18d" providerId="LiveId" clId="{3D468A29-82F2-4E08-854F-91BDD6F13105}" dt="2020-07-13T05:30:45.381" v="328" actId="1076"/>
          <ac:cxnSpMkLst>
            <pc:docMk/>
            <pc:sldMk cId="2923124998" sldId="259"/>
            <ac:cxnSpMk id="110" creationId="{F6502553-FEE6-4AA8-B550-DD262D7B23AE}"/>
          </ac:cxnSpMkLst>
        </pc:cxnChg>
        <pc:cxnChg chg="mod">
          <ac:chgData name="Shamrova Daria" userId="9ff3f1f65babb18d" providerId="LiveId" clId="{3D468A29-82F2-4E08-854F-91BDD6F13105}" dt="2020-07-13T05:45:35.838" v="868" actId="1076"/>
          <ac:cxnSpMkLst>
            <pc:docMk/>
            <pc:sldMk cId="2923124998" sldId="259"/>
            <ac:cxnSpMk id="132" creationId="{7D45FDE6-1E88-4D86-83A1-4C28742902D4}"/>
          </ac:cxnSpMkLst>
        </pc:cxnChg>
        <pc:cxnChg chg="mod">
          <ac:chgData name="Shamrova Daria" userId="9ff3f1f65babb18d" providerId="LiveId" clId="{3D468A29-82F2-4E08-854F-91BDD6F13105}" dt="2020-07-13T05:40:31.731" v="698" actId="14100"/>
          <ac:cxnSpMkLst>
            <pc:docMk/>
            <pc:sldMk cId="2923124998" sldId="259"/>
            <ac:cxnSpMk id="133" creationId="{A05C15F5-8251-4A81-AEBE-3E36130E3BDA}"/>
          </ac:cxnSpMkLst>
        </pc:cxnChg>
        <pc:cxnChg chg="mod">
          <ac:chgData name="Shamrova Daria" userId="9ff3f1f65babb18d" providerId="LiveId" clId="{3D468A29-82F2-4E08-854F-91BDD6F13105}" dt="2020-07-13T05:43:12.895" v="795" actId="14100"/>
          <ac:cxnSpMkLst>
            <pc:docMk/>
            <pc:sldMk cId="2923124998" sldId="259"/>
            <ac:cxnSpMk id="134" creationId="{E2074EC0-B860-4646-9A9A-008A4DE4B31F}"/>
          </ac:cxnSpMkLst>
        </pc:cxnChg>
        <pc:cxnChg chg="mod">
          <ac:chgData name="Shamrova Daria" userId="9ff3f1f65babb18d" providerId="LiveId" clId="{3D468A29-82F2-4E08-854F-91BDD6F13105}" dt="2020-07-13T05:42:55.046" v="791" actId="1076"/>
          <ac:cxnSpMkLst>
            <pc:docMk/>
            <pc:sldMk cId="2923124998" sldId="259"/>
            <ac:cxnSpMk id="135" creationId="{DC6119DD-CBE3-4A09-891E-682158AE2104}"/>
          </ac:cxnSpMkLst>
        </pc:cxnChg>
        <pc:cxnChg chg="mod">
          <ac:chgData name="Shamrova Daria" userId="9ff3f1f65babb18d" providerId="LiveId" clId="{3D468A29-82F2-4E08-854F-91BDD6F13105}" dt="2020-07-13T05:42:45.703" v="790" actId="14100"/>
          <ac:cxnSpMkLst>
            <pc:docMk/>
            <pc:sldMk cId="2923124998" sldId="259"/>
            <ac:cxnSpMk id="136" creationId="{B0509D9A-0396-415A-880C-649EC17502D7}"/>
          </ac:cxnSpMkLst>
        </pc:cxnChg>
        <pc:cxnChg chg="add mod">
          <ac:chgData name="Shamrova Daria" userId="9ff3f1f65babb18d" providerId="LiveId" clId="{3D468A29-82F2-4E08-854F-91BDD6F13105}" dt="2020-07-13T05:45:43.011" v="870" actId="14100"/>
          <ac:cxnSpMkLst>
            <pc:docMk/>
            <pc:sldMk cId="2923124998" sldId="259"/>
            <ac:cxnSpMk id="146" creationId="{36794E73-C79F-4958-8DBC-7C5C60530B87}"/>
          </ac:cxnSpMkLst>
        </pc:cxnChg>
        <pc:cxnChg chg="add mod">
          <ac:chgData name="Shamrova Daria" userId="9ff3f1f65babb18d" providerId="LiveId" clId="{3D468A29-82F2-4E08-854F-91BDD6F13105}" dt="2020-07-13T05:44:07.675" v="861" actId="14100"/>
          <ac:cxnSpMkLst>
            <pc:docMk/>
            <pc:sldMk cId="2923124998" sldId="259"/>
            <ac:cxnSpMk id="147" creationId="{7161F608-A7B9-4EA7-8110-23C2014F55D3}"/>
          </ac:cxnSpMkLst>
        </pc:cxnChg>
        <pc:cxnChg chg="add mod">
          <ac:chgData name="Shamrova Daria" userId="9ff3f1f65babb18d" providerId="LiveId" clId="{3D468A29-82F2-4E08-854F-91BDD6F13105}" dt="2020-07-13T05:49:14.693" v="877" actId="14100"/>
          <ac:cxnSpMkLst>
            <pc:docMk/>
            <pc:sldMk cId="2923124998" sldId="259"/>
            <ac:cxnSpMk id="148" creationId="{1324B944-9604-4B78-8C80-6146C99147DE}"/>
          </ac:cxnSpMkLst>
        </pc:cxnChg>
        <pc:cxnChg chg="mod">
          <ac:chgData name="Shamrova Daria" userId="9ff3f1f65babb18d" providerId="LiveId" clId="{3D468A29-82F2-4E08-854F-91BDD6F13105}" dt="2020-07-13T05:42:27.698" v="782" actId="1076"/>
          <ac:cxnSpMkLst>
            <pc:docMk/>
            <pc:sldMk cId="2923124998" sldId="259"/>
            <ac:cxnSpMk id="6164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1:03.965" v="708" actId="14100"/>
          <ac:cxnSpMkLst>
            <pc:docMk/>
            <pc:sldMk cId="2923124998" sldId="259"/>
            <ac:cxnSpMk id="6168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1:38.318" v="718" actId="14100"/>
          <ac:cxnSpMkLst>
            <pc:docMk/>
            <pc:sldMk cId="2923124998" sldId="259"/>
            <ac:cxnSpMk id="6171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1:16.583" v="713" actId="14100"/>
          <ac:cxnSpMkLst>
            <pc:docMk/>
            <pc:sldMk cId="2923124998" sldId="259"/>
            <ac:cxnSpMk id="6175" creationId="{00000000-0000-0000-0000-000000000000}"/>
          </ac:cxnSpMkLst>
        </pc:cxnChg>
        <pc:cxnChg chg="mod">
          <ac:chgData name="Shamrova Daria" userId="9ff3f1f65babb18d" providerId="LiveId" clId="{3D468A29-82F2-4E08-854F-91BDD6F13105}" dt="2020-07-13T05:49:06.222" v="873" actId="14100"/>
          <ac:cxnSpMkLst>
            <pc:docMk/>
            <pc:sldMk cId="2923124998" sldId="259"/>
            <ac:cxnSpMk id="617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Соединительная линия уступом 136"/>
          <p:cNvCxnSpPr/>
          <p:nvPr/>
        </p:nvCxnSpPr>
        <p:spPr>
          <a:xfrm rot="16200000" flipV="1">
            <a:off x="4837371" y="1786225"/>
            <a:ext cx="509566" cy="1067942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24"/>
          <p:cNvSpPr/>
          <p:nvPr/>
        </p:nvSpPr>
        <p:spPr>
          <a:xfrm>
            <a:off x="0" y="5161756"/>
            <a:ext cx="9144000" cy="553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3" name="Group 125"/>
          <p:cNvGrpSpPr/>
          <p:nvPr/>
        </p:nvGrpSpPr>
        <p:grpSpPr>
          <a:xfrm>
            <a:off x="177299" y="5338258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4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6" name="Right Triangle 128"/>
          <p:cNvSpPr/>
          <p:nvPr/>
        </p:nvSpPr>
        <p:spPr>
          <a:xfrm rot="10800000">
            <a:off x="371991" y="5524244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" name="Chevron 129"/>
          <p:cNvSpPr/>
          <p:nvPr/>
        </p:nvSpPr>
        <p:spPr>
          <a:xfrm rot="10800000">
            <a:off x="661141" y="5347110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8" name="Rectangle 130"/>
          <p:cNvSpPr/>
          <p:nvPr/>
        </p:nvSpPr>
        <p:spPr>
          <a:xfrm rot="10800000">
            <a:off x="678199" y="5347109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Right Triangle 131"/>
          <p:cNvSpPr/>
          <p:nvPr/>
        </p:nvSpPr>
        <p:spPr>
          <a:xfrm rot="10800000" flipH="1">
            <a:off x="679988" y="5523243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Rectangle 132"/>
          <p:cNvSpPr/>
          <p:nvPr/>
        </p:nvSpPr>
        <p:spPr>
          <a:xfrm>
            <a:off x="380421" y="5272216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1" name="Rectangle 133"/>
          <p:cNvSpPr/>
          <p:nvPr/>
        </p:nvSpPr>
        <p:spPr>
          <a:xfrm>
            <a:off x="952627" y="5245089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</a:t>
            </a:r>
            <a:endParaRPr lang="ru-RU" sz="7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2" name="Right Triangle 134"/>
          <p:cNvSpPr/>
          <p:nvPr/>
        </p:nvSpPr>
        <p:spPr>
          <a:xfrm rot="10800000">
            <a:off x="1959560" y="552502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ight Triangle 135"/>
          <p:cNvSpPr/>
          <p:nvPr/>
        </p:nvSpPr>
        <p:spPr>
          <a:xfrm rot="10800000" flipH="1">
            <a:off x="2363672" y="553031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4" name="Rounded Rectangle 136"/>
          <p:cNvSpPr/>
          <p:nvPr/>
        </p:nvSpPr>
        <p:spPr>
          <a:xfrm>
            <a:off x="1965009" y="52827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5" name="Rectangle 137"/>
          <p:cNvSpPr/>
          <p:nvPr/>
        </p:nvSpPr>
        <p:spPr>
          <a:xfrm>
            <a:off x="2457852" y="5322045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6" name="Rectangle 138"/>
          <p:cNvSpPr/>
          <p:nvPr/>
        </p:nvSpPr>
        <p:spPr>
          <a:xfrm>
            <a:off x="6579131" y="5250427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7" name="Rounded Rectangle 139"/>
          <p:cNvSpPr/>
          <p:nvPr/>
        </p:nvSpPr>
        <p:spPr>
          <a:xfrm>
            <a:off x="6139157" y="5293139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40"/>
          <p:cNvSpPr/>
          <p:nvPr/>
        </p:nvSpPr>
        <p:spPr>
          <a:xfrm>
            <a:off x="6175314" y="5325926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" name="Rounded Rectangle 141"/>
          <p:cNvSpPr/>
          <p:nvPr/>
        </p:nvSpPr>
        <p:spPr>
          <a:xfrm>
            <a:off x="7963388" y="5291922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0" name="Rectangle 142"/>
          <p:cNvSpPr/>
          <p:nvPr/>
        </p:nvSpPr>
        <p:spPr>
          <a:xfrm>
            <a:off x="8017076" y="5334833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1" name="Right Triangle 158"/>
          <p:cNvSpPr/>
          <p:nvPr/>
        </p:nvSpPr>
        <p:spPr>
          <a:xfrm rot="10800000">
            <a:off x="3347328" y="5523045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ight Triangle 159"/>
          <p:cNvSpPr/>
          <p:nvPr/>
        </p:nvSpPr>
        <p:spPr>
          <a:xfrm rot="10800000" flipH="1">
            <a:off x="3745830" y="5528331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3" name="Rounded Rectangle 161"/>
          <p:cNvSpPr/>
          <p:nvPr/>
        </p:nvSpPr>
        <p:spPr>
          <a:xfrm>
            <a:off x="3347167" y="5280817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4" name="Rectangle 162"/>
          <p:cNvSpPr/>
          <p:nvPr/>
        </p:nvSpPr>
        <p:spPr>
          <a:xfrm>
            <a:off x="3796050" y="5248193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изме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</a:t>
            </a:r>
            <a:r>
              <a:rPr lang="ru-RU" sz="700" dirty="0" smtClean="0">
                <a:latin typeface="+mj-lt"/>
                <a:ea typeface="Roboto" pitchFamily="2" charset="0"/>
                <a:cs typeface="Lato" panose="020F0502020204030203" pitchFamily="34" charset="0"/>
              </a:rPr>
              <a:t>яется </a:t>
            </a:r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в настоящий момент</a:t>
            </a:r>
          </a:p>
        </p:txBody>
      </p:sp>
      <p:sp>
        <p:nvSpPr>
          <p:cNvPr id="25" name="Oval 127"/>
          <p:cNvSpPr/>
          <p:nvPr/>
        </p:nvSpPr>
        <p:spPr>
          <a:xfrm>
            <a:off x="4774350" y="5296195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3483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57"/>
          <p:cNvSpPr/>
          <p:nvPr/>
        </p:nvSpPr>
        <p:spPr>
          <a:xfrm>
            <a:off x="4990632" y="5258822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28" name="Rectangle 1"/>
          <p:cNvSpPr/>
          <p:nvPr/>
        </p:nvSpPr>
        <p:spPr>
          <a:xfrm>
            <a:off x="3118435" y="323572"/>
            <a:ext cx="2907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0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«Семье – поддержку и развитие» 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Прямоугольник 29"/>
          <p:cNvSpPr/>
          <p:nvPr/>
        </p:nvSpPr>
        <p:spPr>
          <a:xfrm>
            <a:off x="6607157" y="354350"/>
            <a:ext cx="2298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Центр </a:t>
            </a:r>
            <a:r>
              <a:rPr lang="ru-RU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психолого-педагогической помощи и социальной поддержки, г. </a:t>
            </a:r>
            <a:r>
              <a:rPr lang="ru-RU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Петрозаводск</a:t>
            </a:r>
            <a:endParaRPr lang="ru-RU" sz="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sp>
        <p:nvSpPr>
          <p:cNvPr id="32" name="Rounded Rectangle 49"/>
          <p:cNvSpPr/>
          <p:nvPr/>
        </p:nvSpPr>
        <p:spPr>
          <a:xfrm>
            <a:off x="1102350" y="4676438"/>
            <a:ext cx="1093386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Родители </a:t>
            </a:r>
            <a:endParaRPr lang="ru-RU" sz="700" dirty="0" smtClean="0">
              <a:solidFill>
                <a:schemeClr val="tx1"/>
              </a:solidFill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(</a:t>
            </a:r>
            <a:r>
              <a:rPr lang="ru-RU" sz="700" dirty="0">
                <a:solidFill>
                  <a:schemeClr val="tx1"/>
                </a:solidFill>
              </a:rPr>
              <a:t>замещающие семьи)</a:t>
            </a:r>
          </a:p>
        </p:txBody>
      </p:sp>
      <p:sp>
        <p:nvSpPr>
          <p:cNvPr id="33" name="Rectangle 50"/>
          <p:cNvSpPr/>
          <p:nvPr/>
        </p:nvSpPr>
        <p:spPr>
          <a:xfrm>
            <a:off x="1153016" y="4721029"/>
            <a:ext cx="985169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3461265" y="4676438"/>
            <a:ext cx="1056655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Подростки </a:t>
            </a:r>
            <a:endParaRPr lang="ru-RU" sz="700" dirty="0" smtClean="0">
              <a:solidFill>
                <a:schemeClr val="tx1"/>
              </a:solidFill>
            </a:endParaRP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(</a:t>
            </a:r>
            <a:r>
              <a:rPr lang="ru-RU" sz="700" dirty="0">
                <a:solidFill>
                  <a:schemeClr val="tx1"/>
                </a:solidFill>
              </a:rPr>
              <a:t>замещающие семьи)</a:t>
            </a:r>
          </a:p>
        </p:txBody>
      </p:sp>
      <p:sp>
        <p:nvSpPr>
          <p:cNvPr id="35" name="Rectangle 50"/>
          <p:cNvSpPr/>
          <p:nvPr/>
        </p:nvSpPr>
        <p:spPr>
          <a:xfrm>
            <a:off x="3510580" y="4721029"/>
            <a:ext cx="945076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49"/>
          <p:cNvSpPr/>
          <p:nvPr/>
        </p:nvSpPr>
        <p:spPr>
          <a:xfrm>
            <a:off x="5243208" y="4676438"/>
            <a:ext cx="987406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Замещающие </a:t>
            </a:r>
            <a:r>
              <a:rPr lang="ru-RU" sz="700" dirty="0" smtClean="0">
                <a:solidFill>
                  <a:schemeClr val="tx1"/>
                </a:solidFill>
              </a:rPr>
              <a:t>семьи</a:t>
            </a:r>
          </a:p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с </a:t>
            </a:r>
            <a:r>
              <a:rPr lang="ru-RU" sz="700" dirty="0">
                <a:solidFill>
                  <a:schemeClr val="tx1"/>
                </a:solidFill>
              </a:rPr>
              <a:t>детьми</a:t>
            </a:r>
          </a:p>
        </p:txBody>
      </p:sp>
      <p:sp>
        <p:nvSpPr>
          <p:cNvPr id="37" name="Rectangle 50"/>
          <p:cNvSpPr/>
          <p:nvPr/>
        </p:nvSpPr>
        <p:spPr>
          <a:xfrm>
            <a:off x="5295152" y="4721029"/>
            <a:ext cx="884519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ounded Rectangle 49"/>
          <p:cNvSpPr/>
          <p:nvPr/>
        </p:nvSpPr>
        <p:spPr>
          <a:xfrm>
            <a:off x="6412298" y="4676438"/>
            <a:ext cx="987406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700" dirty="0">
                <a:solidFill>
                  <a:schemeClr val="tx1"/>
                </a:solidFill>
              </a:rPr>
              <a:t>Кандидаты </a:t>
            </a:r>
            <a:endParaRPr lang="ru-RU" sz="7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sz="700" dirty="0" smtClean="0">
                <a:solidFill>
                  <a:schemeClr val="tx1"/>
                </a:solidFill>
              </a:rPr>
              <a:t>в </a:t>
            </a:r>
            <a:r>
              <a:rPr lang="ru-RU" sz="700" dirty="0">
                <a:solidFill>
                  <a:schemeClr val="tx1"/>
                </a:solidFill>
              </a:rPr>
              <a:t>замещающие </a:t>
            </a:r>
            <a:endParaRPr lang="ru-RU" sz="7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sz="700" dirty="0" smtClean="0">
                <a:solidFill>
                  <a:schemeClr val="tx1"/>
                </a:solidFill>
              </a:rPr>
              <a:t>семьи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39" name="Rectangle 50"/>
          <p:cNvSpPr/>
          <p:nvPr/>
        </p:nvSpPr>
        <p:spPr>
          <a:xfrm>
            <a:off x="6461030" y="4715435"/>
            <a:ext cx="872099" cy="326263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ounded Rectangle 49"/>
          <p:cNvSpPr/>
          <p:nvPr/>
        </p:nvSpPr>
        <p:spPr>
          <a:xfrm>
            <a:off x="7562558" y="4676438"/>
            <a:ext cx="1006236" cy="4098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Дети с ОВЗ</a:t>
            </a:r>
          </a:p>
        </p:txBody>
      </p:sp>
      <p:sp>
        <p:nvSpPr>
          <p:cNvPr id="41" name="Rectangle 50"/>
          <p:cNvSpPr/>
          <p:nvPr/>
        </p:nvSpPr>
        <p:spPr>
          <a:xfrm>
            <a:off x="7599316" y="4715053"/>
            <a:ext cx="936813" cy="32066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66848" y="3582391"/>
            <a:ext cx="987406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Встречи ресурсной группы замещающих родителей «Взаимная поддержка»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0571" y="3613929"/>
            <a:ext cx="923274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Rounded Rectangle 41"/>
          <p:cNvSpPr/>
          <p:nvPr/>
        </p:nvSpPr>
        <p:spPr>
          <a:xfrm>
            <a:off x="1735938" y="3579720"/>
            <a:ext cx="987406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Ежегодный республиканский форум замещающих семей «Семейная Карелия»</a:t>
            </a:r>
          </a:p>
        </p:txBody>
      </p:sp>
      <p:sp>
        <p:nvSpPr>
          <p:cNvPr id="45" name="Rectangle 42"/>
          <p:cNvSpPr/>
          <p:nvPr/>
        </p:nvSpPr>
        <p:spPr>
          <a:xfrm>
            <a:off x="1769661" y="3611258"/>
            <a:ext cx="923274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ounded Rectangle 41"/>
          <p:cNvSpPr/>
          <p:nvPr/>
        </p:nvSpPr>
        <p:spPr>
          <a:xfrm>
            <a:off x="2905028" y="3577580"/>
            <a:ext cx="987406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Тематические встречи с подростками</a:t>
            </a:r>
          </a:p>
        </p:txBody>
      </p:sp>
      <p:sp>
        <p:nvSpPr>
          <p:cNvPr id="47" name="Rectangle 42"/>
          <p:cNvSpPr/>
          <p:nvPr/>
        </p:nvSpPr>
        <p:spPr>
          <a:xfrm>
            <a:off x="2938751" y="3609118"/>
            <a:ext cx="923274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ounded Rectangle 41"/>
          <p:cNvSpPr/>
          <p:nvPr/>
        </p:nvSpPr>
        <p:spPr>
          <a:xfrm>
            <a:off x="4074118" y="3577580"/>
            <a:ext cx="987406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Выездной лагерь с подростками</a:t>
            </a:r>
          </a:p>
        </p:txBody>
      </p:sp>
      <p:sp>
        <p:nvSpPr>
          <p:cNvPr id="49" name="Rectangle 42"/>
          <p:cNvSpPr/>
          <p:nvPr/>
        </p:nvSpPr>
        <p:spPr>
          <a:xfrm>
            <a:off x="4107841" y="3609118"/>
            <a:ext cx="923274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ounded Rectangle 41"/>
          <p:cNvSpPr/>
          <p:nvPr/>
        </p:nvSpPr>
        <p:spPr>
          <a:xfrm>
            <a:off x="5243208" y="3574194"/>
            <a:ext cx="987406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Выездной тренинг замещающих семей</a:t>
            </a:r>
          </a:p>
        </p:txBody>
      </p:sp>
      <p:sp>
        <p:nvSpPr>
          <p:cNvPr id="51" name="Rectangle 42"/>
          <p:cNvSpPr/>
          <p:nvPr/>
        </p:nvSpPr>
        <p:spPr>
          <a:xfrm>
            <a:off x="5276931" y="3605732"/>
            <a:ext cx="923274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Rounded Rectangle 41"/>
          <p:cNvSpPr/>
          <p:nvPr/>
        </p:nvSpPr>
        <p:spPr>
          <a:xfrm>
            <a:off x="6412298" y="3582391"/>
            <a:ext cx="987406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Школа приемных родителей</a:t>
            </a:r>
          </a:p>
        </p:txBody>
      </p:sp>
      <p:sp>
        <p:nvSpPr>
          <p:cNvPr id="53" name="Rectangle 42"/>
          <p:cNvSpPr/>
          <p:nvPr/>
        </p:nvSpPr>
        <p:spPr>
          <a:xfrm>
            <a:off x="6446021" y="3613929"/>
            <a:ext cx="923274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Rounded Rectangle 41"/>
          <p:cNvSpPr/>
          <p:nvPr/>
        </p:nvSpPr>
        <p:spPr>
          <a:xfrm>
            <a:off x="7581388" y="3582391"/>
            <a:ext cx="987406" cy="79162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 algn="ctr"/>
            <a:r>
              <a:rPr lang="ru-RU" sz="7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Групповые занятия для семей с ОВЗ</a:t>
            </a:r>
          </a:p>
        </p:txBody>
      </p:sp>
      <p:sp>
        <p:nvSpPr>
          <p:cNvPr id="55" name="Rectangle 42"/>
          <p:cNvSpPr/>
          <p:nvPr/>
        </p:nvSpPr>
        <p:spPr>
          <a:xfrm>
            <a:off x="7615108" y="3613929"/>
            <a:ext cx="923274" cy="7223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ounded Rectangle 14"/>
          <p:cNvSpPr/>
          <p:nvPr/>
        </p:nvSpPr>
        <p:spPr>
          <a:xfrm>
            <a:off x="1066606" y="2487149"/>
            <a:ext cx="1141082" cy="512900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Снижение эмоционального выгорания родителей</a:t>
            </a:r>
          </a:p>
        </p:txBody>
      </p:sp>
      <p:sp>
        <p:nvSpPr>
          <p:cNvPr id="57" name="Right Triangle 16"/>
          <p:cNvSpPr/>
          <p:nvPr/>
        </p:nvSpPr>
        <p:spPr>
          <a:xfrm rot="10800000">
            <a:off x="1069432" y="2996180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ight Triangle 17"/>
          <p:cNvSpPr/>
          <p:nvPr/>
        </p:nvSpPr>
        <p:spPr>
          <a:xfrm rot="10800000" flipH="1">
            <a:off x="2061461" y="2996180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9" name="Rounded Rectangle 14"/>
          <p:cNvSpPr/>
          <p:nvPr/>
        </p:nvSpPr>
        <p:spPr>
          <a:xfrm>
            <a:off x="1066606" y="1721668"/>
            <a:ext cx="1141082" cy="512900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Улучшается психологическое состояние родителей</a:t>
            </a:r>
          </a:p>
        </p:txBody>
      </p:sp>
      <p:sp>
        <p:nvSpPr>
          <p:cNvPr id="60" name="Right Triangle 16"/>
          <p:cNvSpPr/>
          <p:nvPr/>
        </p:nvSpPr>
        <p:spPr>
          <a:xfrm rot="10800000">
            <a:off x="1069432" y="2230699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ight Triangle 17"/>
          <p:cNvSpPr/>
          <p:nvPr/>
        </p:nvSpPr>
        <p:spPr>
          <a:xfrm rot="10800000" flipH="1">
            <a:off x="2061461" y="2230699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ounded Rectangle 14"/>
          <p:cNvSpPr/>
          <p:nvPr/>
        </p:nvSpPr>
        <p:spPr>
          <a:xfrm>
            <a:off x="3419328" y="2483280"/>
            <a:ext cx="1141082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Улучшаются взаимоотношения между </a:t>
            </a:r>
            <a:r>
              <a:rPr lang="ru-RU" sz="70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сиблингами</a:t>
            </a:r>
            <a:endParaRPr lang="ru-RU" sz="700" dirty="0">
              <a:solidFill>
                <a:schemeClr val="bg1"/>
              </a:solidFill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3" name="Right Triangle 16"/>
          <p:cNvSpPr/>
          <p:nvPr/>
        </p:nvSpPr>
        <p:spPr>
          <a:xfrm rot="10800000">
            <a:off x="3422154" y="2992311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Right Triangle 17"/>
          <p:cNvSpPr/>
          <p:nvPr/>
        </p:nvSpPr>
        <p:spPr>
          <a:xfrm rot="10800000" flipH="1">
            <a:off x="4414183" y="299231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ounded Rectangle 14"/>
          <p:cNvSpPr/>
          <p:nvPr/>
        </p:nvSpPr>
        <p:spPr>
          <a:xfrm>
            <a:off x="5055584" y="2487684"/>
            <a:ext cx="1141082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Повышение уровня родительской компетентности</a:t>
            </a:r>
          </a:p>
        </p:txBody>
      </p:sp>
      <p:sp>
        <p:nvSpPr>
          <p:cNvPr id="66" name="Right Triangle 16"/>
          <p:cNvSpPr/>
          <p:nvPr/>
        </p:nvSpPr>
        <p:spPr>
          <a:xfrm rot="10800000">
            <a:off x="5058410" y="299671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Right Triangle 17"/>
          <p:cNvSpPr/>
          <p:nvPr/>
        </p:nvSpPr>
        <p:spPr>
          <a:xfrm rot="10800000" flipH="1">
            <a:off x="6050439" y="299671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ounded Rectangle 14"/>
          <p:cNvSpPr/>
          <p:nvPr/>
        </p:nvSpPr>
        <p:spPr>
          <a:xfrm>
            <a:off x="6328046" y="2487149"/>
            <a:ext cx="1141082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Рост уровня готовности  кандидатов в замещающие родители</a:t>
            </a:r>
          </a:p>
        </p:txBody>
      </p:sp>
      <p:sp>
        <p:nvSpPr>
          <p:cNvPr id="69" name="Right Triangle 16"/>
          <p:cNvSpPr/>
          <p:nvPr/>
        </p:nvSpPr>
        <p:spPr>
          <a:xfrm rot="10800000">
            <a:off x="6330872" y="299618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0" name="Right Triangle 17"/>
          <p:cNvSpPr/>
          <p:nvPr/>
        </p:nvSpPr>
        <p:spPr>
          <a:xfrm rot="10800000" flipH="1">
            <a:off x="7322901" y="299618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ounded Rectangle 14"/>
          <p:cNvSpPr/>
          <p:nvPr/>
        </p:nvSpPr>
        <p:spPr>
          <a:xfrm>
            <a:off x="7600508" y="2482629"/>
            <a:ext cx="1141082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Повышается уровень </a:t>
            </a:r>
            <a:r>
              <a:rPr lang="ru-RU" sz="700" dirty="0" err="1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адаптированности</a:t>
            </a:r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 в социуме детей с ОВЗ, участвующих в программе</a:t>
            </a:r>
          </a:p>
        </p:txBody>
      </p:sp>
      <p:sp>
        <p:nvSpPr>
          <p:cNvPr id="72" name="Right Triangle 16"/>
          <p:cNvSpPr/>
          <p:nvPr/>
        </p:nvSpPr>
        <p:spPr>
          <a:xfrm rot="10800000">
            <a:off x="7603334" y="299166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3" name="Right Triangle 17"/>
          <p:cNvSpPr/>
          <p:nvPr/>
        </p:nvSpPr>
        <p:spPr>
          <a:xfrm rot="10800000" flipH="1">
            <a:off x="8595363" y="299166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ounded Rectangle 14"/>
          <p:cNvSpPr/>
          <p:nvPr/>
        </p:nvSpPr>
        <p:spPr>
          <a:xfrm>
            <a:off x="3417101" y="1721668"/>
            <a:ext cx="1141082" cy="512900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Улучшены  детско-родительские отношения</a:t>
            </a:r>
          </a:p>
        </p:txBody>
      </p:sp>
      <p:sp>
        <p:nvSpPr>
          <p:cNvPr id="75" name="Right Triangle 16"/>
          <p:cNvSpPr/>
          <p:nvPr/>
        </p:nvSpPr>
        <p:spPr>
          <a:xfrm rot="10800000">
            <a:off x="3419927" y="223069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6" name="Right Triangle 17"/>
          <p:cNvSpPr/>
          <p:nvPr/>
        </p:nvSpPr>
        <p:spPr>
          <a:xfrm rot="10800000" flipH="1">
            <a:off x="4411956" y="223069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77" name="Группа 76"/>
          <p:cNvGrpSpPr/>
          <p:nvPr/>
        </p:nvGrpSpPr>
        <p:grpSpPr>
          <a:xfrm>
            <a:off x="3441801" y="962389"/>
            <a:ext cx="2271980" cy="434303"/>
            <a:chOff x="1063953" y="546718"/>
            <a:chExt cx="2396674" cy="483650"/>
          </a:xfrm>
        </p:grpSpPr>
        <p:grpSp>
          <p:nvGrpSpPr>
            <p:cNvPr id="78" name="Group 5"/>
            <p:cNvGrpSpPr/>
            <p:nvPr/>
          </p:nvGrpSpPr>
          <p:grpSpPr>
            <a:xfrm>
              <a:off x="3054523" y="599662"/>
              <a:ext cx="406104" cy="420560"/>
              <a:chOff x="6613702" y="2640793"/>
              <a:chExt cx="473631" cy="359553"/>
            </a:xfrm>
          </p:grpSpPr>
          <p:sp>
            <p:nvSpPr>
              <p:cNvPr id="85" name="Chevron 16"/>
              <p:cNvSpPr/>
              <p:nvPr/>
            </p:nvSpPr>
            <p:spPr>
              <a:xfrm rot="10800000">
                <a:off x="6613702" y="2640794"/>
                <a:ext cx="473631" cy="359552"/>
              </a:xfrm>
              <a:prstGeom prst="chevron">
                <a:avLst>
                  <a:gd name="adj" fmla="val 32524"/>
                </a:avLst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86" name="Rectangle 17"/>
              <p:cNvSpPr/>
              <p:nvPr/>
            </p:nvSpPr>
            <p:spPr>
              <a:xfrm rot="10800000">
                <a:off x="6622748" y="2640793"/>
                <a:ext cx="187516" cy="359552"/>
              </a:xfrm>
              <a:prstGeom prst="rect">
                <a:avLst/>
              </a:prstGeom>
              <a:solidFill>
                <a:srgbClr val="2948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grpSp>
          <p:nvGrpSpPr>
            <p:cNvPr id="79" name="Group 18"/>
            <p:cNvGrpSpPr/>
            <p:nvPr/>
          </p:nvGrpSpPr>
          <p:grpSpPr>
            <a:xfrm>
              <a:off x="1063953" y="599662"/>
              <a:ext cx="453967" cy="430706"/>
              <a:chOff x="1607176" y="1018951"/>
              <a:chExt cx="795568" cy="503373"/>
            </a:xfrm>
            <a:solidFill>
              <a:srgbClr val="29486D"/>
            </a:solidFill>
          </p:grpSpPr>
          <p:sp>
            <p:nvSpPr>
              <p:cNvPr id="83" name="Chevron 19"/>
              <p:cNvSpPr/>
              <p:nvPr/>
            </p:nvSpPr>
            <p:spPr>
              <a:xfrm>
                <a:off x="1607176" y="1018951"/>
                <a:ext cx="795568" cy="503373"/>
              </a:xfrm>
              <a:prstGeom prst="chevron">
                <a:avLst>
                  <a:gd name="adj" fmla="val 3252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  <p:sp>
            <p:nvSpPr>
              <p:cNvPr id="84" name="Rectangle 20"/>
              <p:cNvSpPr/>
              <p:nvPr/>
            </p:nvSpPr>
            <p:spPr>
              <a:xfrm>
                <a:off x="2084289" y="1018951"/>
                <a:ext cx="314975" cy="5033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800">
                  <a:solidFill>
                    <a:schemeClr val="bg1"/>
                  </a:solidFill>
                  <a:latin typeface="+mj-lt"/>
                  <a:ea typeface="Roboto Black" panose="02000000000000000000" pitchFamily="2" charset="0"/>
                  <a:cs typeface="Roboto Black" panose="02000000000000000000" pitchFamily="2" charset="0"/>
                </a:endParaRPr>
              </a:p>
            </p:txBody>
          </p:sp>
        </p:grpSp>
        <p:sp>
          <p:nvSpPr>
            <p:cNvPr id="80" name="Rectangle 22"/>
            <p:cNvSpPr/>
            <p:nvPr/>
          </p:nvSpPr>
          <p:spPr>
            <a:xfrm>
              <a:off x="1390208" y="546718"/>
              <a:ext cx="1800200" cy="421130"/>
            </a:xfrm>
            <a:prstGeom prst="rect">
              <a:avLst/>
            </a:prstGeom>
            <a:solidFill>
              <a:srgbClr val="3158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>
                  <a:solidFill>
                    <a:schemeClr val="bg1"/>
                  </a:solidFill>
                  <a:ea typeface="Roboto" pitchFamily="2" charset="0"/>
                  <a:cs typeface="Lato" panose="020F0502020204030203" pitchFamily="34" charset="0"/>
                </a:rPr>
                <a:t>Улучшено благополучие </a:t>
              </a:r>
              <a:endParaRPr lang="ru-RU" sz="700" dirty="0" smtClean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endParaRPr>
            </a:p>
            <a:p>
              <a:pPr algn="ctr"/>
              <a:r>
                <a:rPr lang="ru-RU" sz="700" dirty="0" smtClean="0">
                  <a:solidFill>
                    <a:schemeClr val="bg1"/>
                  </a:solidFill>
                  <a:ea typeface="Roboto" pitchFamily="2" charset="0"/>
                  <a:cs typeface="Lato" panose="020F0502020204030203" pitchFamily="34" charset="0"/>
                </a:rPr>
                <a:t>детей </a:t>
              </a:r>
              <a:r>
                <a:rPr lang="ru-RU" sz="700" dirty="0">
                  <a:solidFill>
                    <a:schemeClr val="bg1"/>
                  </a:solidFill>
                  <a:ea typeface="Roboto" pitchFamily="2" charset="0"/>
                  <a:cs typeface="Lato" panose="020F0502020204030203" pitchFamily="34" charset="0"/>
                </a:rPr>
                <a:t>и семей  </a:t>
              </a:r>
            </a:p>
          </p:txBody>
        </p:sp>
        <p:sp>
          <p:nvSpPr>
            <p:cNvPr id="81" name="Right Triangle 21"/>
            <p:cNvSpPr/>
            <p:nvPr/>
          </p:nvSpPr>
          <p:spPr>
            <a:xfrm rot="10800000">
              <a:off x="1372617" y="967835"/>
              <a:ext cx="145304" cy="62532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  <p:sp>
          <p:nvSpPr>
            <p:cNvPr id="82" name="Right Triangle 23"/>
            <p:cNvSpPr/>
            <p:nvPr/>
          </p:nvSpPr>
          <p:spPr>
            <a:xfrm rot="10800000" flipH="1">
              <a:off x="3056510" y="967834"/>
              <a:ext cx="133898" cy="56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+mj-lt"/>
              </a:endParaRPr>
            </a:p>
          </p:txBody>
        </p:sp>
      </p:grpSp>
      <p:cxnSp>
        <p:nvCxnSpPr>
          <p:cNvPr id="88" name="Прямая соединительная линия 87"/>
          <p:cNvCxnSpPr>
            <a:stCxn id="54" idx="2"/>
          </p:cNvCxnSpPr>
          <p:nvPr/>
        </p:nvCxnSpPr>
        <p:spPr>
          <a:xfrm>
            <a:off x="8075091" y="4374019"/>
            <a:ext cx="4384" cy="3139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6917377" y="4363714"/>
            <a:ext cx="4384" cy="3139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ная линия уступом 92"/>
          <p:cNvCxnSpPr/>
          <p:nvPr/>
        </p:nvCxnSpPr>
        <p:spPr>
          <a:xfrm rot="16200000" flipH="1">
            <a:off x="3992005" y="3790500"/>
            <a:ext cx="12700" cy="1169090"/>
          </a:xfrm>
          <a:prstGeom prst="bentConnector3">
            <a:avLst>
              <a:gd name="adj1" fmla="val 12823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H="1">
            <a:off x="3990014" y="4535414"/>
            <a:ext cx="646" cy="1522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5730335" y="4366773"/>
            <a:ext cx="4384" cy="31398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42" idx="2"/>
            <a:endCxn id="44" idx="2"/>
          </p:cNvCxnSpPr>
          <p:nvPr/>
        </p:nvCxnSpPr>
        <p:spPr>
          <a:xfrm rot="5400000" flipH="1" flipV="1">
            <a:off x="1643760" y="3788139"/>
            <a:ext cx="2671" cy="1169090"/>
          </a:xfrm>
          <a:prstGeom prst="bentConnector3">
            <a:avLst>
              <a:gd name="adj1" fmla="val -564979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>
            <a:off x="1645095" y="4531012"/>
            <a:ext cx="646" cy="1522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42" idx="0"/>
            <a:endCxn id="44" idx="0"/>
          </p:cNvCxnSpPr>
          <p:nvPr/>
        </p:nvCxnSpPr>
        <p:spPr>
          <a:xfrm rot="5400000" flipH="1" flipV="1">
            <a:off x="1643761" y="2996511"/>
            <a:ext cx="2671" cy="1169090"/>
          </a:xfrm>
          <a:prstGeom prst="bentConnector3">
            <a:avLst>
              <a:gd name="adj1" fmla="val 1067237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endCxn id="56" idx="2"/>
          </p:cNvCxnSpPr>
          <p:nvPr/>
        </p:nvCxnSpPr>
        <p:spPr>
          <a:xfrm flipH="1" flipV="1">
            <a:off x="1637147" y="3000049"/>
            <a:ext cx="406" cy="2989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56" idx="0"/>
            <a:endCxn id="59" idx="2"/>
          </p:cNvCxnSpPr>
          <p:nvPr/>
        </p:nvCxnSpPr>
        <p:spPr>
          <a:xfrm flipV="1">
            <a:off x="1637147" y="2234568"/>
            <a:ext cx="0" cy="252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46" idx="0"/>
            <a:endCxn id="48" idx="0"/>
          </p:cNvCxnSpPr>
          <p:nvPr/>
        </p:nvCxnSpPr>
        <p:spPr>
          <a:xfrm rot="5400000" flipH="1" flipV="1">
            <a:off x="3983276" y="2993035"/>
            <a:ext cx="12700" cy="1169090"/>
          </a:xfrm>
          <a:prstGeom prst="bentConnector3">
            <a:avLst>
              <a:gd name="adj1" fmla="val 227059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/>
          <p:nvPr/>
        </p:nvCxnSpPr>
        <p:spPr>
          <a:xfrm flipH="1" flipV="1">
            <a:off x="3998355" y="2994620"/>
            <a:ext cx="406" cy="2989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8075091" y="2991660"/>
            <a:ext cx="0" cy="5795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 flipV="1">
            <a:off x="5436096" y="2991660"/>
            <a:ext cx="0" cy="5795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26"/>
          <p:cNvCxnSpPr>
            <a:stCxn id="65" idx="2"/>
            <a:endCxn id="68" idx="2"/>
          </p:cNvCxnSpPr>
          <p:nvPr/>
        </p:nvCxnSpPr>
        <p:spPr>
          <a:xfrm rot="5400000" flipH="1" flipV="1">
            <a:off x="6262088" y="2364086"/>
            <a:ext cx="535" cy="1272462"/>
          </a:xfrm>
          <a:prstGeom prst="bentConnector3">
            <a:avLst>
              <a:gd name="adj1" fmla="val -4272897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6607157" y="3223516"/>
            <a:ext cx="0" cy="35369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59" idx="3"/>
            <a:endCxn id="74" idx="1"/>
          </p:cNvCxnSpPr>
          <p:nvPr/>
        </p:nvCxnSpPr>
        <p:spPr>
          <a:xfrm>
            <a:off x="2207688" y="1978118"/>
            <a:ext cx="120941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62" idx="0"/>
            <a:endCxn id="74" idx="2"/>
          </p:cNvCxnSpPr>
          <p:nvPr/>
        </p:nvCxnSpPr>
        <p:spPr>
          <a:xfrm flipH="1" flipV="1">
            <a:off x="3987642" y="2234568"/>
            <a:ext cx="2227" cy="2487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68" idx="0"/>
            <a:endCxn id="74" idx="3"/>
          </p:cNvCxnSpPr>
          <p:nvPr/>
        </p:nvCxnSpPr>
        <p:spPr>
          <a:xfrm rot="16200000" flipV="1">
            <a:off x="5473870" y="1062432"/>
            <a:ext cx="509031" cy="234040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71" idx="0"/>
            <a:endCxn id="85" idx="1"/>
          </p:cNvCxnSpPr>
          <p:nvPr/>
        </p:nvCxnSpPr>
        <p:spPr>
          <a:xfrm rot="16200000" flipV="1">
            <a:off x="6239066" y="550645"/>
            <a:ext cx="1283873" cy="258009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/>
          <p:nvPr/>
        </p:nvCxnSpPr>
        <p:spPr>
          <a:xfrm flipV="1">
            <a:off x="4107841" y="1340537"/>
            <a:ext cx="0" cy="3811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67" y="1080085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261" y="183827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ectangle 143"/>
          <p:cNvSpPr/>
          <p:nvPr/>
        </p:nvSpPr>
        <p:spPr>
          <a:xfrm>
            <a:off x="8419921" y="5262233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</p:spTree>
    <p:extLst>
      <p:ext uri="{BB962C8B-B14F-4D97-AF65-F5344CB8AC3E}">
        <p14:creationId xmlns:p14="http://schemas.microsoft.com/office/powerpoint/2010/main" val="1272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147</Words>
  <Application>Microsoft Office PowerPoint</Application>
  <PresentationFormat>Экран (16:10)</PresentationFormat>
  <Paragraphs>37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Lato</vt:lpstr>
      <vt:lpstr>Lato Black</vt:lpstr>
      <vt:lpstr>Roboto</vt:lpstr>
      <vt:lpstr>Roboto Black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Александра </cp:lastModifiedBy>
  <cp:revision>16</cp:revision>
  <dcterms:created xsi:type="dcterms:W3CDTF">2018-10-27T12:05:14Z</dcterms:created>
  <dcterms:modified xsi:type="dcterms:W3CDTF">2020-11-13T11:39:26Z</dcterms:modified>
</cp:coreProperties>
</file>