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8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  <p:cmAuthor id="2" name="elena" initials="e" lastIdx="8" clrIdx="1">
    <p:extLst>
      <p:ext uri="{19B8F6BF-5375-455C-9EA6-DF929625EA0E}">
        <p15:presenceInfo xmlns:p15="http://schemas.microsoft.com/office/powerpoint/2012/main" userId="elena" providerId="None"/>
      </p:ext>
    </p:extLst>
  </p:cmAuthor>
  <p:cmAuthor id="3" name="Александра " initials="A" lastIdx="6" clrIdx="2">
    <p:extLst>
      <p:ext uri="{19B8F6BF-5375-455C-9EA6-DF929625EA0E}">
        <p15:presenceInfo xmlns:p15="http://schemas.microsoft.com/office/powerpoint/2012/main" userId="e6fa25cfcb218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FF3"/>
    <a:srgbClr val="FDE4CF"/>
    <a:srgbClr val="393E44"/>
    <a:srgbClr val="A0B2C6"/>
    <a:srgbClr val="191C1F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ED0BF9-89E5-4C49-9D53-E61C75A28036}" v="4" dt="2020-07-17T07:17:05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3" autoAdjust="0"/>
  </p:normalViewPr>
  <p:slideViewPr>
    <p:cSldViewPr showGuides="1">
      <p:cViewPr varScale="1">
        <p:scale>
          <a:sx n="180" d="100"/>
          <a:sy n="180" d="100"/>
        </p:scale>
        <p:origin x="1176" y="15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нга пагава" userId="16e8436a7de707d9" providerId="LiveId" clId="{E4ED0BF9-89E5-4C49-9D53-E61C75A28036}"/>
    <pc:docChg chg="custSel modSld">
      <pc:chgData name="инга пагава" userId="16e8436a7de707d9" providerId="LiveId" clId="{E4ED0BF9-89E5-4C49-9D53-E61C75A28036}" dt="2020-07-17T07:17:57.987" v="160" actId="14100"/>
      <pc:docMkLst>
        <pc:docMk/>
      </pc:docMkLst>
      <pc:sldChg chg="addSp delSp modSp mod delCm">
        <pc:chgData name="инга пагава" userId="16e8436a7de707d9" providerId="LiveId" clId="{E4ED0BF9-89E5-4C49-9D53-E61C75A28036}" dt="2020-07-17T07:17:57.987" v="160" actId="14100"/>
        <pc:sldMkLst>
          <pc:docMk/>
          <pc:sldMk cId="2922073716" sldId="256"/>
        </pc:sldMkLst>
        <pc:spChg chg="mod">
          <ac:chgData name="инга пагава" userId="16e8436a7de707d9" providerId="LiveId" clId="{E4ED0BF9-89E5-4C49-9D53-E61C75A28036}" dt="2020-07-16T17:12:13.372" v="12" actId="20577"/>
          <ac:spMkLst>
            <pc:docMk/>
            <pc:sldMk cId="2922073716" sldId="256"/>
            <ac:spMk id="7" creationId="{00000000-0000-0000-0000-000000000000}"/>
          </ac:spMkLst>
        </pc:spChg>
        <pc:spChg chg="mod">
          <ac:chgData name="инга пагава" userId="16e8436a7de707d9" providerId="LiveId" clId="{E4ED0BF9-89E5-4C49-9D53-E61C75A28036}" dt="2020-07-16T17:12:57.038" v="95" actId="6549"/>
          <ac:spMkLst>
            <pc:docMk/>
            <pc:sldMk cId="2922073716" sldId="256"/>
            <ac:spMk id="98" creationId="{00000000-0000-0000-0000-000000000000}"/>
          </ac:spMkLst>
        </pc:spChg>
        <pc:spChg chg="mod">
          <ac:chgData name="инга пагава" userId="16e8436a7de707d9" providerId="LiveId" clId="{E4ED0BF9-89E5-4C49-9D53-E61C75A28036}" dt="2020-07-16T17:12:29.613" v="44" actId="20577"/>
          <ac:spMkLst>
            <pc:docMk/>
            <pc:sldMk cId="2922073716" sldId="256"/>
            <ac:spMk id="101" creationId="{00000000-0000-0000-0000-000000000000}"/>
          </ac:spMkLst>
        </pc:spChg>
        <pc:spChg chg="mod">
          <ac:chgData name="инга пагава" userId="16e8436a7de707d9" providerId="LiveId" clId="{E4ED0BF9-89E5-4C49-9D53-E61C75A28036}" dt="2020-07-16T17:13:11.094" v="125" actId="6549"/>
          <ac:spMkLst>
            <pc:docMk/>
            <pc:sldMk cId="2922073716" sldId="256"/>
            <ac:spMk id="191" creationId="{21F77458-9224-4015-9B73-8F1348F71AFC}"/>
          </ac:spMkLst>
        </pc:spChg>
        <pc:cxnChg chg="add mod">
          <ac:chgData name="инга пагава" userId="16e8436a7de707d9" providerId="LiveId" clId="{E4ED0BF9-89E5-4C49-9D53-E61C75A28036}" dt="2020-07-17T07:17:33.985" v="154" actId="14100"/>
          <ac:cxnSpMkLst>
            <pc:docMk/>
            <pc:sldMk cId="2922073716" sldId="256"/>
            <ac:cxnSpMk id="56" creationId="{F64108B6-A6CE-4025-9337-4AF95B979165}"/>
          </ac:cxnSpMkLst>
        </pc:cxnChg>
        <pc:cxnChg chg="add mod">
          <ac:chgData name="инга пагава" userId="16e8436a7de707d9" providerId="LiveId" clId="{E4ED0BF9-89E5-4C49-9D53-E61C75A28036}" dt="2020-07-17T07:17:26.665" v="153" actId="14100"/>
          <ac:cxnSpMkLst>
            <pc:docMk/>
            <pc:sldMk cId="2922073716" sldId="256"/>
            <ac:cxnSpMk id="57" creationId="{21AC5332-E6D9-49B5-9E58-5B06E89729CE}"/>
          </ac:cxnSpMkLst>
        </pc:cxnChg>
        <pc:cxnChg chg="add mod">
          <ac:chgData name="инга пагава" userId="16e8436a7de707d9" providerId="LiveId" clId="{E4ED0BF9-89E5-4C49-9D53-E61C75A28036}" dt="2020-07-17T07:17:53.575" v="159" actId="14100"/>
          <ac:cxnSpMkLst>
            <pc:docMk/>
            <pc:sldMk cId="2922073716" sldId="256"/>
            <ac:cxnSpMk id="61" creationId="{82FEB1A6-4778-4687-ABCD-8D88A22CB5B1}"/>
          </ac:cxnSpMkLst>
        </pc:cxnChg>
        <pc:cxnChg chg="add mod">
          <ac:chgData name="инга пагава" userId="16e8436a7de707d9" providerId="LiveId" clId="{E4ED0BF9-89E5-4C49-9D53-E61C75A28036}" dt="2020-07-17T07:17:15.715" v="151" actId="14100"/>
          <ac:cxnSpMkLst>
            <pc:docMk/>
            <pc:sldMk cId="2922073716" sldId="256"/>
            <ac:cxnSpMk id="62" creationId="{0D01749C-B9B7-4A5D-BB51-8D3A3D957FAF}"/>
          </ac:cxnSpMkLst>
        </pc:cxnChg>
        <pc:cxnChg chg="mod">
          <ac:chgData name="инга пагава" userId="16e8436a7de707d9" providerId="LiveId" clId="{E4ED0BF9-89E5-4C49-9D53-E61C75A28036}" dt="2020-07-17T07:17:41.415" v="155" actId="14100"/>
          <ac:cxnSpMkLst>
            <pc:docMk/>
            <pc:sldMk cId="2922073716" sldId="256"/>
            <ac:cxnSpMk id="266" creationId="{4E0302B4-836B-4BDC-B2A9-CF7E6053C849}"/>
          </ac:cxnSpMkLst>
        </pc:cxnChg>
        <pc:cxnChg chg="mod">
          <ac:chgData name="инга пагава" userId="16e8436a7de707d9" providerId="LiveId" clId="{E4ED0BF9-89E5-4C49-9D53-E61C75A28036}" dt="2020-07-17T07:17:44.727" v="156" actId="14100"/>
          <ac:cxnSpMkLst>
            <pc:docMk/>
            <pc:sldMk cId="2922073716" sldId="256"/>
            <ac:cxnSpMk id="268" creationId="{C8473D94-5B75-40F2-A82B-7B3AB9901F24}"/>
          </ac:cxnSpMkLst>
        </pc:cxnChg>
        <pc:cxnChg chg="del">
          <ac:chgData name="инга пагава" userId="16e8436a7de707d9" providerId="LiveId" clId="{E4ED0BF9-89E5-4C49-9D53-E61C75A28036}" dt="2020-07-17T07:16:19.117" v="140" actId="478"/>
          <ac:cxnSpMkLst>
            <pc:docMk/>
            <pc:sldMk cId="2922073716" sldId="256"/>
            <ac:cxnSpMk id="272" creationId="{AFE2C688-3A9C-4E8D-AAC3-C14CC84DE31B}"/>
          </ac:cxnSpMkLst>
        </pc:cxnChg>
        <pc:cxnChg chg="del mod">
          <ac:chgData name="инга пагава" userId="16e8436a7de707d9" providerId="LiveId" clId="{E4ED0BF9-89E5-4C49-9D53-E61C75A28036}" dt="2020-07-17T07:16:17.171" v="139" actId="478"/>
          <ac:cxnSpMkLst>
            <pc:docMk/>
            <pc:sldMk cId="2922073716" sldId="256"/>
            <ac:cxnSpMk id="277" creationId="{F730965B-FDBC-404B-A13B-E18F9CD1FA8E}"/>
          </ac:cxnSpMkLst>
        </pc:cxnChg>
        <pc:cxnChg chg="del mod">
          <ac:chgData name="инга пагава" userId="16e8436a7de707d9" providerId="LiveId" clId="{E4ED0BF9-89E5-4C49-9D53-E61C75A28036}" dt="2020-07-17T07:16:20.046" v="141" actId="478"/>
          <ac:cxnSpMkLst>
            <pc:docMk/>
            <pc:sldMk cId="2922073716" sldId="256"/>
            <ac:cxnSpMk id="279" creationId="{4C8CE4BC-9FAC-4E57-96D8-CBD33ADB877F}"/>
          </ac:cxnSpMkLst>
        </pc:cxnChg>
        <pc:cxnChg chg="mod">
          <ac:chgData name="инга пагава" userId="16e8436a7de707d9" providerId="LiveId" clId="{E4ED0BF9-89E5-4C49-9D53-E61C75A28036}" dt="2020-07-17T07:17:57.987" v="160" actId="14100"/>
          <ac:cxnSpMkLst>
            <pc:docMk/>
            <pc:sldMk cId="2922073716" sldId="256"/>
            <ac:cxnSpMk id="296" creationId="{00000000-0000-0000-0000-000000000000}"/>
          </ac:cxnSpMkLst>
        </pc:cxnChg>
        <pc:cxnChg chg="del mod">
          <ac:chgData name="инга пагава" userId="16e8436a7de707d9" providerId="LiveId" clId="{E4ED0BF9-89E5-4C49-9D53-E61C75A28036}" dt="2020-07-16T17:13:28.708" v="127" actId="478"/>
          <ac:cxnSpMkLst>
            <pc:docMk/>
            <pc:sldMk cId="2922073716" sldId="256"/>
            <ac:cxnSpMk id="333" creationId="{64BB78A4-3785-47AE-B97E-DF80EB31826C}"/>
          </ac:cxnSpMkLst>
        </pc:cxnChg>
        <pc:cxnChg chg="del mod">
          <ac:chgData name="инга пагава" userId="16e8436a7de707d9" providerId="LiveId" clId="{E4ED0BF9-89E5-4C49-9D53-E61C75A28036}" dt="2020-07-16T17:13:17.195" v="126" actId="478"/>
          <ac:cxnSpMkLst>
            <pc:docMk/>
            <pc:sldMk cId="2922073716" sldId="256"/>
            <ac:cxnSpMk id="370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BF33F-108F-41EA-80B9-0875C9884274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F7A53-584A-474D-A477-4E9F58C4D7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19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83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01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49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7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25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1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7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06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5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6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42753-BAA3-4B6C-8F11-EC32F6E02EB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10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/>
          <p:nvPr/>
        </p:nvSpPr>
        <p:spPr>
          <a:xfrm>
            <a:off x="2627784" y="226931"/>
            <a:ext cx="40128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 </a:t>
            </a:r>
            <a:endParaRPr lang="ru-RU" sz="1000" b="1" dirty="0" smtClean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  <a:p>
            <a:pPr algn="ctr"/>
            <a:r>
              <a:rPr lang="ru-RU" sz="10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</a:t>
            </a:r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Клубная работа, как форма социально-педагогического сопровождения замещающей семьи» 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26931"/>
            <a:ext cx="1109990" cy="590179"/>
          </a:xfrm>
          <a:prstGeom prst="rect">
            <a:avLst/>
          </a:prstGeom>
        </p:spPr>
      </p:pic>
      <p:sp>
        <p:nvSpPr>
          <p:cNvPr id="5" name="Rectangle 124"/>
          <p:cNvSpPr/>
          <p:nvPr/>
        </p:nvSpPr>
        <p:spPr>
          <a:xfrm>
            <a:off x="0" y="5161756"/>
            <a:ext cx="9144000" cy="553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6" name="Group 125"/>
          <p:cNvGrpSpPr/>
          <p:nvPr/>
        </p:nvGrpSpPr>
        <p:grpSpPr>
          <a:xfrm>
            <a:off x="177299" y="5338258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7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9" name="Right Triangle 128"/>
          <p:cNvSpPr/>
          <p:nvPr/>
        </p:nvSpPr>
        <p:spPr>
          <a:xfrm rot="10800000">
            <a:off x="371991" y="5524244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Chevron 129"/>
          <p:cNvSpPr/>
          <p:nvPr/>
        </p:nvSpPr>
        <p:spPr>
          <a:xfrm rot="10800000">
            <a:off x="661141" y="5347110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1" name="Rectangle 130"/>
          <p:cNvSpPr/>
          <p:nvPr/>
        </p:nvSpPr>
        <p:spPr>
          <a:xfrm rot="10800000">
            <a:off x="678199" y="5347109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2" name="Right Triangle 131"/>
          <p:cNvSpPr/>
          <p:nvPr/>
        </p:nvSpPr>
        <p:spPr>
          <a:xfrm rot="10800000" flipH="1">
            <a:off x="679988" y="5523243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ectangle 132"/>
          <p:cNvSpPr/>
          <p:nvPr/>
        </p:nvSpPr>
        <p:spPr>
          <a:xfrm>
            <a:off x="380421" y="5272216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4" name="Rectangle 133"/>
          <p:cNvSpPr/>
          <p:nvPr/>
        </p:nvSpPr>
        <p:spPr>
          <a:xfrm>
            <a:off x="952627" y="5245089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" name="Right Triangle 134"/>
          <p:cNvSpPr/>
          <p:nvPr/>
        </p:nvSpPr>
        <p:spPr>
          <a:xfrm rot="10800000">
            <a:off x="1959560" y="5525026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6" name="Right Triangle 135"/>
          <p:cNvSpPr/>
          <p:nvPr/>
        </p:nvSpPr>
        <p:spPr>
          <a:xfrm rot="10800000" flipH="1">
            <a:off x="2363672" y="5530312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7" name="Rounded Rectangle 136"/>
          <p:cNvSpPr/>
          <p:nvPr/>
        </p:nvSpPr>
        <p:spPr>
          <a:xfrm>
            <a:off x="1965009" y="5282798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37"/>
          <p:cNvSpPr/>
          <p:nvPr/>
        </p:nvSpPr>
        <p:spPr>
          <a:xfrm>
            <a:off x="2457852" y="5322045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9" name="Rectangle 138"/>
          <p:cNvSpPr/>
          <p:nvPr/>
        </p:nvSpPr>
        <p:spPr>
          <a:xfrm>
            <a:off x="6579131" y="5250427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20" name="Rounded Rectangle 139"/>
          <p:cNvSpPr/>
          <p:nvPr/>
        </p:nvSpPr>
        <p:spPr>
          <a:xfrm>
            <a:off x="6139157" y="5293139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1" name="Rectangle 140"/>
          <p:cNvSpPr/>
          <p:nvPr/>
        </p:nvSpPr>
        <p:spPr>
          <a:xfrm>
            <a:off x="6175314" y="5325926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" name="Rounded Rectangle 141"/>
          <p:cNvSpPr/>
          <p:nvPr/>
        </p:nvSpPr>
        <p:spPr>
          <a:xfrm>
            <a:off x="7963388" y="5291922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3" name="Rectangle 142"/>
          <p:cNvSpPr/>
          <p:nvPr/>
        </p:nvSpPr>
        <p:spPr>
          <a:xfrm>
            <a:off x="8017076" y="5334833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4" name="Right Triangle 158"/>
          <p:cNvSpPr/>
          <p:nvPr/>
        </p:nvSpPr>
        <p:spPr>
          <a:xfrm rot="10800000">
            <a:off x="3347328" y="5523045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5" name="Right Triangle 159"/>
          <p:cNvSpPr/>
          <p:nvPr/>
        </p:nvSpPr>
        <p:spPr>
          <a:xfrm rot="10800000" flipH="1">
            <a:off x="3745830" y="552833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6" name="Rounded Rectangle 161"/>
          <p:cNvSpPr/>
          <p:nvPr/>
        </p:nvSpPr>
        <p:spPr>
          <a:xfrm>
            <a:off x="3347167" y="5280817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7" name="Rectangle 162"/>
          <p:cNvSpPr/>
          <p:nvPr/>
        </p:nvSpPr>
        <p:spPr>
          <a:xfrm>
            <a:off x="3796050" y="5248193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изме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яется 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в настоящий момент</a:t>
            </a:r>
          </a:p>
        </p:txBody>
      </p:sp>
      <p:sp>
        <p:nvSpPr>
          <p:cNvPr id="28" name="Oval 127"/>
          <p:cNvSpPr/>
          <p:nvPr/>
        </p:nvSpPr>
        <p:spPr>
          <a:xfrm>
            <a:off x="4774350" y="5296195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33" y="5334833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157"/>
          <p:cNvSpPr/>
          <p:nvPr/>
        </p:nvSpPr>
        <p:spPr>
          <a:xfrm>
            <a:off x="4990632" y="5258822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31" name="Rounded Rectangle 49"/>
          <p:cNvSpPr/>
          <p:nvPr/>
        </p:nvSpPr>
        <p:spPr>
          <a:xfrm>
            <a:off x="1102349" y="4585692"/>
            <a:ext cx="2244817" cy="409851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700" dirty="0">
                <a:solidFill>
                  <a:schemeClr val="tx1"/>
                </a:solidFill>
                <a:latin typeface="+mj-lt"/>
                <a:ea typeface="Arial Narrow" panose="020B0606020202030204" pitchFamily="34" charset="0"/>
                <a:cs typeface="Times New Roman" panose="02020603050405020304" pitchFamily="18" charset="0"/>
              </a:rPr>
              <a:t>Замещающие семьи с детьми/РОДИТЕЛИ</a:t>
            </a:r>
            <a:endParaRPr lang="ru-RU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50"/>
          <p:cNvSpPr/>
          <p:nvPr/>
        </p:nvSpPr>
        <p:spPr>
          <a:xfrm>
            <a:off x="1153016" y="4630283"/>
            <a:ext cx="2132444" cy="32066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3" name="Rounded Rectangle 49"/>
          <p:cNvSpPr/>
          <p:nvPr/>
        </p:nvSpPr>
        <p:spPr>
          <a:xfrm>
            <a:off x="5718571" y="4584388"/>
            <a:ext cx="2244817" cy="409851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700" dirty="0">
                <a:solidFill>
                  <a:schemeClr val="tx1"/>
                </a:solidFill>
                <a:latin typeface="+mj-lt"/>
                <a:ea typeface="Arial Narrow" panose="020B0606020202030204" pitchFamily="34" charset="0"/>
                <a:cs typeface="Times New Roman" panose="02020603050405020304" pitchFamily="18" charset="0"/>
              </a:rPr>
              <a:t>КАНДИДАТЫ в замещающие родители</a:t>
            </a:r>
          </a:p>
        </p:txBody>
      </p:sp>
      <p:sp>
        <p:nvSpPr>
          <p:cNvPr id="34" name="Rectangle 50"/>
          <p:cNvSpPr/>
          <p:nvPr/>
        </p:nvSpPr>
        <p:spPr>
          <a:xfrm>
            <a:off x="5769238" y="4628979"/>
            <a:ext cx="2132444" cy="32066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5" name="Rounded Rectangle 41"/>
          <p:cNvSpPr/>
          <p:nvPr/>
        </p:nvSpPr>
        <p:spPr>
          <a:xfrm>
            <a:off x="1979712" y="3933269"/>
            <a:ext cx="5184576" cy="364391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4613" algn="ctr">
              <a:lnSpc>
                <a:spcPts val="800"/>
              </a:lnSpc>
            </a:pPr>
            <a:r>
              <a:rPr lang="ru-RU" sz="700" dirty="0">
                <a:solidFill>
                  <a:schemeClr val="tx1"/>
                </a:solidFill>
                <a:latin typeface="+mj-lt"/>
                <a:ea typeface="Arial Narrow" panose="020B0606020202030204" pitchFamily="34" charset="0"/>
                <a:cs typeface="Times New Roman" panose="02020603050405020304" pitchFamily="18" charset="0"/>
              </a:rPr>
              <a:t>Клубные встречи родителей замещающих семей с участием кандидатов в замещающие родители </a:t>
            </a:r>
            <a:endParaRPr lang="ru-RU" sz="700" dirty="0" smtClean="0">
              <a:solidFill>
                <a:schemeClr val="tx1"/>
              </a:solidFill>
              <a:latin typeface="+mj-lt"/>
              <a:ea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613" algn="ctr">
              <a:lnSpc>
                <a:spcPts val="800"/>
              </a:lnSpc>
            </a:pPr>
            <a:r>
              <a:rPr lang="ru-RU" sz="700" dirty="0" smtClean="0">
                <a:solidFill>
                  <a:schemeClr val="tx1"/>
                </a:solidFill>
                <a:latin typeface="+mj-lt"/>
                <a:ea typeface="Arial Narrow" panose="020B0606020202030204" pitchFamily="34" charset="0"/>
                <a:cs typeface="Times New Roman" panose="02020603050405020304" pitchFamily="18" charset="0"/>
              </a:rPr>
              <a:t>(</a:t>
            </a:r>
            <a:r>
              <a:rPr lang="ru-RU" sz="700" dirty="0">
                <a:solidFill>
                  <a:schemeClr val="tx1"/>
                </a:solidFill>
                <a:latin typeface="+mj-lt"/>
                <a:ea typeface="Arial Narrow" panose="020B0606020202030204" pitchFamily="34" charset="0"/>
                <a:cs typeface="Times New Roman" panose="02020603050405020304" pitchFamily="18" charset="0"/>
              </a:rPr>
              <a:t>сопровождение; групповая поддержка актива замещающих родителей)</a:t>
            </a:r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36" name="Rectangle 42"/>
          <p:cNvSpPr/>
          <p:nvPr/>
        </p:nvSpPr>
        <p:spPr>
          <a:xfrm>
            <a:off x="2013434" y="3970874"/>
            <a:ext cx="5105064" cy="28904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ounded Rectangle 14"/>
          <p:cNvSpPr/>
          <p:nvPr/>
        </p:nvSpPr>
        <p:spPr>
          <a:xfrm>
            <a:off x="1641221" y="2915741"/>
            <a:ext cx="1261322" cy="51290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Повышена уверенность замещающих родителей в собственных  компетенциях</a:t>
            </a:r>
          </a:p>
        </p:txBody>
      </p:sp>
      <p:sp>
        <p:nvSpPr>
          <p:cNvPr id="38" name="Right Triangle 16"/>
          <p:cNvSpPr/>
          <p:nvPr/>
        </p:nvSpPr>
        <p:spPr>
          <a:xfrm rot="10800000">
            <a:off x="1644047" y="342477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9" name="Right Triangle 17"/>
          <p:cNvSpPr/>
          <p:nvPr/>
        </p:nvSpPr>
        <p:spPr>
          <a:xfrm rot="10800000" flipH="1">
            <a:off x="2758543" y="342477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0" name="Rounded Rectangle 14"/>
          <p:cNvSpPr/>
          <p:nvPr/>
        </p:nvSpPr>
        <p:spPr>
          <a:xfrm>
            <a:off x="3166656" y="2915979"/>
            <a:ext cx="1261322" cy="51290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Преодолены кризисные ситуации </a:t>
            </a:r>
          </a:p>
        </p:txBody>
      </p:sp>
      <p:sp>
        <p:nvSpPr>
          <p:cNvPr id="41" name="Right Triangle 16"/>
          <p:cNvSpPr/>
          <p:nvPr/>
        </p:nvSpPr>
        <p:spPr>
          <a:xfrm rot="10800000">
            <a:off x="3169482" y="342501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2" name="Right Triangle 17"/>
          <p:cNvSpPr/>
          <p:nvPr/>
        </p:nvSpPr>
        <p:spPr>
          <a:xfrm rot="10800000" flipH="1">
            <a:off x="4283978" y="342501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3" name="Rounded Rectangle 14"/>
          <p:cNvSpPr/>
          <p:nvPr/>
        </p:nvSpPr>
        <p:spPr>
          <a:xfrm>
            <a:off x="4723044" y="2915741"/>
            <a:ext cx="1261322" cy="51290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Улучшено </a:t>
            </a:r>
            <a:r>
              <a:rPr lang="ru-RU" sz="700" dirty="0" err="1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психо</a:t>
            </a:r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-эмоциональное состояние</a:t>
            </a:r>
          </a:p>
        </p:txBody>
      </p:sp>
      <p:sp>
        <p:nvSpPr>
          <p:cNvPr id="44" name="Right Triangle 16"/>
          <p:cNvSpPr/>
          <p:nvPr/>
        </p:nvSpPr>
        <p:spPr>
          <a:xfrm rot="10800000">
            <a:off x="4725870" y="342477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5" name="Right Triangle 17"/>
          <p:cNvSpPr/>
          <p:nvPr/>
        </p:nvSpPr>
        <p:spPr>
          <a:xfrm rot="10800000" flipH="1">
            <a:off x="5840366" y="342477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6" name="Rounded Rectangle 14"/>
          <p:cNvSpPr/>
          <p:nvPr/>
        </p:nvSpPr>
        <p:spPr>
          <a:xfrm>
            <a:off x="6257690" y="2919361"/>
            <a:ext cx="1261322" cy="51290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Развиты компетенции кандидатов в замещающие родители</a:t>
            </a:r>
          </a:p>
        </p:txBody>
      </p:sp>
      <p:sp>
        <p:nvSpPr>
          <p:cNvPr id="47" name="Right Triangle 16"/>
          <p:cNvSpPr/>
          <p:nvPr/>
        </p:nvSpPr>
        <p:spPr>
          <a:xfrm rot="10800000">
            <a:off x="6260516" y="342839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8" name="Right Triangle 17"/>
          <p:cNvSpPr/>
          <p:nvPr/>
        </p:nvSpPr>
        <p:spPr>
          <a:xfrm rot="10800000" flipH="1">
            <a:off x="7375012" y="342839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9" name="Rounded Rectangle 14"/>
          <p:cNvSpPr/>
          <p:nvPr/>
        </p:nvSpPr>
        <p:spPr>
          <a:xfrm>
            <a:off x="1641220" y="1958705"/>
            <a:ext cx="2786757" cy="51290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Улучшены детско-родительские отношения </a:t>
            </a:r>
            <a:endParaRPr lang="ru-RU" sz="700" dirty="0" smtClean="0">
              <a:solidFill>
                <a:schemeClr val="bg1"/>
              </a:solidFill>
              <a:ea typeface="Roboto" pitchFamily="2" charset="0"/>
              <a:cs typeface="Lato" panose="020F0502020204030203" pitchFamily="34" charset="0"/>
            </a:endParaRPr>
          </a:p>
          <a:p>
            <a:pPr algn="ctr"/>
            <a:r>
              <a:rPr lang="ru-RU" sz="700" dirty="0" smtClean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в </a:t>
            </a:r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замещающих семьях </a:t>
            </a:r>
          </a:p>
        </p:txBody>
      </p:sp>
      <p:sp>
        <p:nvSpPr>
          <p:cNvPr id="50" name="Right Triangle 16"/>
          <p:cNvSpPr/>
          <p:nvPr/>
        </p:nvSpPr>
        <p:spPr>
          <a:xfrm rot="10800000">
            <a:off x="1644047" y="2467736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1" name="Right Triangle 17"/>
          <p:cNvSpPr/>
          <p:nvPr/>
        </p:nvSpPr>
        <p:spPr>
          <a:xfrm rot="10800000" flipH="1">
            <a:off x="4283978" y="246996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5" name="Rounded Rectangle 14"/>
          <p:cNvSpPr/>
          <p:nvPr/>
        </p:nvSpPr>
        <p:spPr>
          <a:xfrm>
            <a:off x="4745778" y="1957069"/>
            <a:ext cx="2786757" cy="51290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Кандидаты в замещающие родители приняли ответственное решение о принятии ребенка </a:t>
            </a:r>
          </a:p>
        </p:txBody>
      </p:sp>
      <p:sp>
        <p:nvSpPr>
          <p:cNvPr id="56" name="Right Triangle 16"/>
          <p:cNvSpPr/>
          <p:nvPr/>
        </p:nvSpPr>
        <p:spPr>
          <a:xfrm rot="10800000">
            <a:off x="4748605" y="246610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7" name="Right Triangle 17"/>
          <p:cNvSpPr/>
          <p:nvPr/>
        </p:nvSpPr>
        <p:spPr>
          <a:xfrm rot="10800000" flipH="1">
            <a:off x="7388536" y="246833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3429976" y="1152406"/>
            <a:ext cx="2271980" cy="434303"/>
            <a:chOff x="1063953" y="546718"/>
            <a:chExt cx="2396674" cy="483650"/>
          </a:xfrm>
        </p:grpSpPr>
        <p:grpSp>
          <p:nvGrpSpPr>
            <p:cNvPr id="59" name="Group 5"/>
            <p:cNvGrpSpPr/>
            <p:nvPr/>
          </p:nvGrpSpPr>
          <p:grpSpPr>
            <a:xfrm>
              <a:off x="3054523" y="599662"/>
              <a:ext cx="406104" cy="420560"/>
              <a:chOff x="6613702" y="2640793"/>
              <a:chExt cx="473631" cy="359553"/>
            </a:xfrm>
          </p:grpSpPr>
          <p:sp>
            <p:nvSpPr>
              <p:cNvPr id="66" name="Chevron 16"/>
              <p:cNvSpPr/>
              <p:nvPr/>
            </p:nvSpPr>
            <p:spPr>
              <a:xfrm rot="10800000">
                <a:off x="6613702" y="2640794"/>
                <a:ext cx="473631" cy="359552"/>
              </a:xfrm>
              <a:prstGeom prst="chevron">
                <a:avLst>
                  <a:gd name="adj" fmla="val 32524"/>
                </a:avLst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7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67" name="Rectangle 17"/>
              <p:cNvSpPr/>
              <p:nvPr/>
            </p:nvSpPr>
            <p:spPr>
              <a:xfrm rot="10800000">
                <a:off x="6622748" y="2640793"/>
                <a:ext cx="187516" cy="359552"/>
              </a:xfrm>
              <a:prstGeom prst="rect">
                <a:avLst/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7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grpSp>
          <p:nvGrpSpPr>
            <p:cNvPr id="60" name="Group 18"/>
            <p:cNvGrpSpPr/>
            <p:nvPr/>
          </p:nvGrpSpPr>
          <p:grpSpPr>
            <a:xfrm>
              <a:off x="1063953" y="599662"/>
              <a:ext cx="453967" cy="430706"/>
              <a:chOff x="1607176" y="1018951"/>
              <a:chExt cx="795568" cy="503373"/>
            </a:xfrm>
            <a:solidFill>
              <a:srgbClr val="29486D"/>
            </a:solidFill>
          </p:grpSpPr>
          <p:sp>
            <p:nvSpPr>
              <p:cNvPr id="64" name="Chevron 19"/>
              <p:cNvSpPr/>
              <p:nvPr/>
            </p:nvSpPr>
            <p:spPr>
              <a:xfrm>
                <a:off x="1607176" y="1018951"/>
                <a:ext cx="795568" cy="503373"/>
              </a:xfrm>
              <a:prstGeom prst="chevron">
                <a:avLst>
                  <a:gd name="adj" fmla="val 325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7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65" name="Rectangle 20"/>
              <p:cNvSpPr/>
              <p:nvPr/>
            </p:nvSpPr>
            <p:spPr>
              <a:xfrm>
                <a:off x="2084289" y="1018951"/>
                <a:ext cx="314975" cy="5033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7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61" name="Rectangle 22"/>
            <p:cNvSpPr/>
            <p:nvPr/>
          </p:nvSpPr>
          <p:spPr>
            <a:xfrm>
              <a:off x="1390208" y="546718"/>
              <a:ext cx="1800200" cy="421130"/>
            </a:xfrm>
            <a:prstGeom prst="rect">
              <a:avLst/>
            </a:prstGeom>
            <a:solidFill>
              <a:srgbClr val="315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700" dirty="0">
                  <a:solidFill>
                    <a:schemeClr val="bg1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Уменьшение числа возвратов/ </a:t>
              </a:r>
              <a:endParaRPr lang="ru-RU" sz="700" dirty="0" smtClean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700" dirty="0" smtClean="0">
                  <a:solidFill>
                    <a:schemeClr val="bg1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детей </a:t>
              </a:r>
              <a:r>
                <a:rPr lang="ru-RU" sz="700" dirty="0">
                  <a:solidFill>
                    <a:schemeClr val="bg1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из замещающих семей </a:t>
              </a:r>
              <a:endParaRPr lang="ru-RU" sz="7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2" name="Right Triangle 21"/>
            <p:cNvSpPr/>
            <p:nvPr/>
          </p:nvSpPr>
          <p:spPr>
            <a:xfrm rot="10800000">
              <a:off x="1372617" y="967835"/>
              <a:ext cx="145304" cy="62532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+mj-lt"/>
              </a:endParaRPr>
            </a:p>
          </p:txBody>
        </p:sp>
        <p:sp>
          <p:nvSpPr>
            <p:cNvPr id="63" name="Right Triangle 23"/>
            <p:cNvSpPr/>
            <p:nvPr/>
          </p:nvSpPr>
          <p:spPr>
            <a:xfrm rot="10800000" flipH="1">
              <a:off x="3056510" y="967834"/>
              <a:ext cx="133898" cy="5650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+mj-lt"/>
              </a:endParaRPr>
            </a:p>
          </p:txBody>
        </p:sp>
      </p:grpSp>
      <p:cxnSp>
        <p:nvCxnSpPr>
          <p:cNvPr id="73" name="Прямая соединительная линия 72"/>
          <p:cNvCxnSpPr/>
          <p:nvPr/>
        </p:nvCxnSpPr>
        <p:spPr>
          <a:xfrm flipH="1" flipV="1">
            <a:off x="2769781" y="4300870"/>
            <a:ext cx="2019" cy="2835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H="1" flipV="1">
            <a:off x="6012160" y="4299352"/>
            <a:ext cx="2019" cy="2835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stCxn id="37" idx="2"/>
            <a:endCxn id="43" idx="2"/>
          </p:cNvCxnSpPr>
          <p:nvPr/>
        </p:nvCxnSpPr>
        <p:spPr>
          <a:xfrm rot="16200000" flipH="1">
            <a:off x="3812793" y="1887729"/>
            <a:ext cx="12700" cy="3081823"/>
          </a:xfrm>
          <a:prstGeom prst="bentConnector3">
            <a:avLst>
              <a:gd name="adj1" fmla="val 259533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3635896" y="3424772"/>
            <a:ext cx="0" cy="5084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ная линия уступом 83"/>
          <p:cNvCxnSpPr>
            <a:stCxn id="40" idx="2"/>
            <a:endCxn id="46" idx="2"/>
          </p:cNvCxnSpPr>
          <p:nvPr/>
        </p:nvCxnSpPr>
        <p:spPr>
          <a:xfrm rot="16200000" flipH="1">
            <a:off x="5341143" y="1885053"/>
            <a:ext cx="3382" cy="3091034"/>
          </a:xfrm>
          <a:prstGeom prst="bentConnector3">
            <a:avLst>
              <a:gd name="adj1" fmla="val 685931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V="1">
            <a:off x="5580112" y="3428641"/>
            <a:ext cx="0" cy="50462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Соединительная линия уступом 88"/>
          <p:cNvCxnSpPr>
            <a:stCxn id="37" idx="0"/>
            <a:endCxn id="43" idx="0"/>
          </p:cNvCxnSpPr>
          <p:nvPr/>
        </p:nvCxnSpPr>
        <p:spPr>
          <a:xfrm rot="5400000" flipH="1" flipV="1">
            <a:off x="3812793" y="1374830"/>
            <a:ext cx="12700" cy="3081823"/>
          </a:xfrm>
          <a:prstGeom prst="bentConnector3">
            <a:avLst>
              <a:gd name="adj1" fmla="val 179998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/>
          <p:nvPr/>
        </p:nvCxnSpPr>
        <p:spPr>
          <a:xfrm flipV="1">
            <a:off x="3437067" y="2464426"/>
            <a:ext cx="0" cy="45131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оединительная линия уступом 95"/>
          <p:cNvCxnSpPr>
            <a:stCxn id="40" idx="0"/>
            <a:endCxn id="46" idx="0"/>
          </p:cNvCxnSpPr>
          <p:nvPr/>
        </p:nvCxnSpPr>
        <p:spPr>
          <a:xfrm rot="16200000" flipH="1">
            <a:off x="5341143" y="1372153"/>
            <a:ext cx="3382" cy="3091034"/>
          </a:xfrm>
          <a:prstGeom prst="bentConnector3">
            <a:avLst>
              <a:gd name="adj1" fmla="val -443160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 flipV="1">
            <a:off x="5580112" y="2464425"/>
            <a:ext cx="0" cy="45131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00"/>
          <p:cNvCxnSpPr>
            <a:stCxn id="49" idx="0"/>
            <a:endCxn id="55" idx="0"/>
          </p:cNvCxnSpPr>
          <p:nvPr/>
        </p:nvCxnSpPr>
        <p:spPr>
          <a:xfrm rot="5400000" flipH="1" flipV="1">
            <a:off x="4586060" y="405608"/>
            <a:ext cx="1636" cy="3104558"/>
          </a:xfrm>
          <a:prstGeom prst="bentConnector3">
            <a:avLst>
              <a:gd name="adj1" fmla="val 1037163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endCxn id="61" idx="2"/>
          </p:cNvCxnSpPr>
          <p:nvPr/>
        </p:nvCxnSpPr>
        <p:spPr>
          <a:xfrm flipV="1">
            <a:off x="4590167" y="1530568"/>
            <a:ext cx="2360" cy="2558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32" y="2161222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453" y="1275999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143"/>
          <p:cNvSpPr/>
          <p:nvPr/>
        </p:nvSpPr>
        <p:spPr>
          <a:xfrm>
            <a:off x="8434547" y="5280817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</p:spTree>
    <p:extLst>
      <p:ext uri="{BB962C8B-B14F-4D97-AF65-F5344CB8AC3E}">
        <p14:creationId xmlns:p14="http://schemas.microsoft.com/office/powerpoint/2010/main" val="183241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6176</TotalTime>
  <Words>109</Words>
  <Application>Microsoft Office PowerPoint</Application>
  <PresentationFormat>Экран (16:10)</PresentationFormat>
  <Paragraphs>23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Arial Narrow</vt:lpstr>
      <vt:lpstr>Calibri</vt:lpstr>
      <vt:lpstr>Lato</vt:lpstr>
      <vt:lpstr>Lato Black</vt:lpstr>
      <vt:lpstr>Roboto</vt:lpstr>
      <vt:lpstr>Roboto Black</vt:lpstr>
      <vt:lpstr>Times New Roman</vt:lpstr>
      <vt:lpstr>Office Theme</vt:lpstr>
      <vt:lpstr>Презентация PowerPoint</vt:lpstr>
    </vt:vector>
  </TitlesOfParts>
  <Company>von Gerkan Marg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Yulia</cp:lastModifiedBy>
  <cp:revision>95</cp:revision>
  <dcterms:created xsi:type="dcterms:W3CDTF">2018-10-31T19:46:03Z</dcterms:created>
  <dcterms:modified xsi:type="dcterms:W3CDTF">2020-10-30T20:00:03Z</dcterms:modified>
</cp:coreProperties>
</file>