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8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  <p:cmAuthor id="2" name="elena" initials="e" lastIdx="8" clrIdx="1">
    <p:extLst>
      <p:ext uri="{19B8F6BF-5375-455C-9EA6-DF929625EA0E}">
        <p15:presenceInfo xmlns:p15="http://schemas.microsoft.com/office/powerpoint/2012/main" userId="elena" providerId="None"/>
      </p:ext>
    </p:extLst>
  </p:cmAuthor>
  <p:cmAuthor id="3" name="Александра " initials="A" lastIdx="2" clrIdx="2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FF3"/>
    <a:srgbClr val="FDE4CF"/>
    <a:srgbClr val="393E44"/>
    <a:srgbClr val="A0B2C6"/>
    <a:srgbClr val="191C1F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66FF5-8C23-44A4-B4FD-39578244E030}" v="8" dt="2020-07-17T13:10:09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3" autoAdjust="0"/>
  </p:normalViewPr>
  <p:slideViewPr>
    <p:cSldViewPr showGuides="1">
      <p:cViewPr varScale="1">
        <p:scale>
          <a:sx n="79" d="100"/>
          <a:sy n="79" d="100"/>
        </p:scale>
        <p:origin x="108" y="134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F33F-108F-41EA-80B9-0875C9884274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F7A53-584A-474D-A477-4E9F58C4D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9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3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0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9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7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0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6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2753-BAA3-4B6C-8F11-EC32F6E02EBC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E594-877B-4474-A0A3-4E7ECAE0E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10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4"/>
          <p:cNvSpPr/>
          <p:nvPr/>
        </p:nvSpPr>
        <p:spPr>
          <a:xfrm>
            <a:off x="0" y="5180366"/>
            <a:ext cx="9144000" cy="534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77299" y="5355839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71991" y="5541825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61141" y="5364691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78199" y="5364690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79988" y="5540824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80421" y="5289797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52627" y="5236581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2" name="Right Triangle 134"/>
          <p:cNvSpPr/>
          <p:nvPr/>
        </p:nvSpPr>
        <p:spPr>
          <a:xfrm rot="10800000">
            <a:off x="1959560" y="554260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63672" y="554789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65009" y="530037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57852" y="526761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6579131" y="5241919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139157" y="5310720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175314" y="5343507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7963388" y="5309503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017076" y="5352414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ight Triangle 158"/>
          <p:cNvSpPr/>
          <p:nvPr/>
        </p:nvSpPr>
        <p:spPr>
          <a:xfrm rot="10800000">
            <a:off x="3347328" y="5540626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ight Triangle 159"/>
          <p:cNvSpPr/>
          <p:nvPr/>
        </p:nvSpPr>
        <p:spPr>
          <a:xfrm rot="10800000" flipH="1">
            <a:off x="3745830" y="5545912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161"/>
          <p:cNvSpPr/>
          <p:nvPr/>
        </p:nvSpPr>
        <p:spPr>
          <a:xfrm>
            <a:off x="3347167" y="52983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4" name="Rectangle 162"/>
          <p:cNvSpPr/>
          <p:nvPr/>
        </p:nvSpPr>
        <p:spPr>
          <a:xfrm>
            <a:off x="3796050" y="5239685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настоящий момент</a:t>
            </a:r>
          </a:p>
        </p:txBody>
      </p:sp>
      <p:sp>
        <p:nvSpPr>
          <p:cNvPr id="25" name="Oval 127"/>
          <p:cNvSpPr/>
          <p:nvPr/>
        </p:nvSpPr>
        <p:spPr>
          <a:xfrm>
            <a:off x="4774350" y="5313776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52414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57"/>
          <p:cNvSpPr/>
          <p:nvPr/>
        </p:nvSpPr>
        <p:spPr>
          <a:xfrm>
            <a:off x="4990632" y="5250314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3"/>
          <p:cNvSpPr/>
          <p:nvPr/>
        </p:nvSpPr>
        <p:spPr>
          <a:xfrm>
            <a:off x="2568370" y="226931"/>
            <a:ext cx="399945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5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 </a:t>
            </a:r>
          </a:p>
          <a:p>
            <a:pPr algn="ctr"/>
            <a:r>
              <a:rPr lang="ru-RU" sz="1050" b="1" dirty="0">
                <a:latin typeface="+mj-lt"/>
              </a:rPr>
              <a:t>«Организация сопровождения принимающих семей </a:t>
            </a:r>
          </a:p>
          <a:p>
            <a:pPr algn="ctr"/>
            <a:r>
              <a:rPr lang="ru-RU" sz="1050" b="1" dirty="0">
                <a:latin typeface="+mj-lt"/>
              </a:rPr>
              <a:t>в условиях отдаленных сел и деревень»  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703" y="-1197"/>
            <a:ext cx="907992" cy="926586"/>
          </a:xfrm>
          <a:prstGeom prst="rect">
            <a:avLst/>
          </a:prstGeom>
        </p:spPr>
      </p:pic>
      <p:sp>
        <p:nvSpPr>
          <p:cNvPr id="31" name="Rectangle 4"/>
          <p:cNvSpPr/>
          <p:nvPr/>
        </p:nvSpPr>
        <p:spPr>
          <a:xfrm>
            <a:off x="6660232" y="251189"/>
            <a:ext cx="1407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Arial Narrow" panose="020B0606020202030204" pitchFamily="34" charset="0"/>
                <a:cs typeface="Arial Narrow" panose="020B0606020202030204" pitchFamily="34" charset="0"/>
              </a:rPr>
              <a:t>Карельская региональная общественная организация по социальной помощи населению "Гармония"</a:t>
            </a:r>
            <a:endParaRPr lang="ru-RU" sz="7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32" name="Rounded Rectangle 49"/>
          <p:cNvSpPr/>
          <p:nvPr/>
        </p:nvSpPr>
        <p:spPr>
          <a:xfrm>
            <a:off x="1611724" y="4434201"/>
            <a:ext cx="1797714" cy="45358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+mj-lt"/>
                <a:ea typeface="Arial Narrow" panose="020B0606020202030204" pitchFamily="34" charset="0"/>
                <a:cs typeface="Times New Roman" panose="02020603050405020304" pitchFamily="18" charset="0"/>
              </a:rPr>
              <a:t>Замещающие семьи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  <a:latin typeface="+mj-lt"/>
                <a:ea typeface="Arial Narrow" panose="020B0606020202030204" pitchFamily="34" charset="0"/>
                <a:cs typeface="Times New Roman" panose="02020603050405020304" pitchFamily="18" charset="0"/>
              </a:rPr>
              <a:t>с детьми/РОДИТЕЛИ</a:t>
            </a:r>
            <a:endParaRPr lang="ru-RU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50"/>
          <p:cNvSpPr/>
          <p:nvPr/>
        </p:nvSpPr>
        <p:spPr>
          <a:xfrm>
            <a:off x="1652667" y="4481098"/>
            <a:ext cx="1686452" cy="35900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4" name="Rounded Rectangle 49"/>
          <p:cNvSpPr/>
          <p:nvPr/>
        </p:nvSpPr>
        <p:spPr>
          <a:xfrm>
            <a:off x="5668969" y="4434201"/>
            <a:ext cx="1797714" cy="45358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+mj-lt"/>
                <a:ea typeface="Arial Narrow" panose="020B0606020202030204" pitchFamily="34" charset="0"/>
                <a:cs typeface="Times New Roman" panose="02020603050405020304" pitchFamily="18" charset="0"/>
              </a:rPr>
              <a:t>Замещающие семьи с детьми/ ДЕТИ</a:t>
            </a:r>
          </a:p>
        </p:txBody>
      </p:sp>
      <p:sp>
        <p:nvSpPr>
          <p:cNvPr id="35" name="Rectangle 50"/>
          <p:cNvSpPr/>
          <p:nvPr/>
        </p:nvSpPr>
        <p:spPr>
          <a:xfrm>
            <a:off x="5709912" y="4481098"/>
            <a:ext cx="1686452" cy="35900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ounded Rectangle 41"/>
          <p:cNvSpPr/>
          <p:nvPr/>
        </p:nvSpPr>
        <p:spPr>
          <a:xfrm>
            <a:off x="772593" y="3541095"/>
            <a:ext cx="1553430" cy="45432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613" algn="ctr">
              <a:lnSpc>
                <a:spcPts val="800"/>
              </a:lnSpc>
            </a:pPr>
            <a:r>
              <a:rPr lang="ru-RU" sz="8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Обучающий семинар-тренинг ("Трудное поведение детей </a:t>
            </a:r>
          </a:p>
          <a:p>
            <a:pPr marL="74613" algn="ctr">
              <a:lnSpc>
                <a:spcPts val="800"/>
              </a:lnSpc>
            </a:pPr>
            <a:r>
              <a:rPr lang="ru-RU" sz="8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и подростков»)</a:t>
            </a:r>
            <a:endParaRPr lang="ru-RU" sz="8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7" name="Rectangle 42"/>
          <p:cNvSpPr/>
          <p:nvPr/>
        </p:nvSpPr>
        <p:spPr>
          <a:xfrm>
            <a:off x="820806" y="3581520"/>
            <a:ext cx="1462625" cy="37205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8" name="Rounded Rectangle 41"/>
          <p:cNvSpPr/>
          <p:nvPr/>
        </p:nvSpPr>
        <p:spPr>
          <a:xfrm>
            <a:off x="2413604" y="3544622"/>
            <a:ext cx="1006224" cy="45432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ru-RU" sz="8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Групповые  консультации</a:t>
            </a:r>
          </a:p>
        </p:txBody>
      </p:sp>
      <p:sp>
        <p:nvSpPr>
          <p:cNvPr id="39" name="Rectangle 42"/>
          <p:cNvSpPr/>
          <p:nvPr/>
        </p:nvSpPr>
        <p:spPr>
          <a:xfrm>
            <a:off x="2461817" y="3585047"/>
            <a:ext cx="908113" cy="37205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3516352" y="3548085"/>
            <a:ext cx="1006224" cy="45432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</a:pPr>
            <a:r>
              <a:rPr lang="ru-RU" sz="8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Индивидуальные консультации</a:t>
            </a:r>
          </a:p>
        </p:txBody>
      </p:sp>
      <p:sp>
        <p:nvSpPr>
          <p:cNvPr id="41" name="Rectangle 42"/>
          <p:cNvSpPr/>
          <p:nvPr/>
        </p:nvSpPr>
        <p:spPr>
          <a:xfrm>
            <a:off x="3564565" y="3588510"/>
            <a:ext cx="908113" cy="37205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619100" y="3555301"/>
            <a:ext cx="1006224" cy="45432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ru-RU" sz="8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Праздники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67313" y="3595726"/>
            <a:ext cx="908113" cy="37205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4" name="Rounded Rectangle 41"/>
          <p:cNvSpPr/>
          <p:nvPr/>
        </p:nvSpPr>
        <p:spPr>
          <a:xfrm>
            <a:off x="5737789" y="3555254"/>
            <a:ext cx="1006224" cy="45432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</a:pPr>
            <a:r>
              <a:rPr lang="ru-RU" sz="8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Летняя выездная школа</a:t>
            </a:r>
          </a:p>
        </p:txBody>
      </p:sp>
      <p:sp>
        <p:nvSpPr>
          <p:cNvPr id="45" name="Rectangle 42"/>
          <p:cNvSpPr/>
          <p:nvPr/>
        </p:nvSpPr>
        <p:spPr>
          <a:xfrm>
            <a:off x="5786002" y="3595679"/>
            <a:ext cx="908113" cy="37205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ounded Rectangle 41"/>
          <p:cNvSpPr/>
          <p:nvPr/>
        </p:nvSpPr>
        <p:spPr>
          <a:xfrm>
            <a:off x="6862196" y="3555254"/>
            <a:ext cx="1006224" cy="45432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ru-RU" sz="8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Семейный слёт</a:t>
            </a:r>
          </a:p>
        </p:txBody>
      </p:sp>
      <p:sp>
        <p:nvSpPr>
          <p:cNvPr id="49" name="Rectangle 42"/>
          <p:cNvSpPr/>
          <p:nvPr/>
        </p:nvSpPr>
        <p:spPr>
          <a:xfrm>
            <a:off x="6910409" y="3595679"/>
            <a:ext cx="908113" cy="37205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0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771524" y="2650464"/>
            <a:ext cx="1555762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ru-RU" sz="8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Повышены знания и компетенции замещающих родителей </a:t>
            </a:r>
          </a:p>
        </p:txBody>
      </p:sp>
      <p:sp>
        <p:nvSpPr>
          <p:cNvPr id="51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771524" y="313289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2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2187960" y="313434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3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3218588" y="2651162"/>
            <a:ext cx="1555762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Улучшено психическо-эмоциональное состояние родителей </a:t>
            </a:r>
          </a:p>
        </p:txBody>
      </p:sp>
      <p:sp>
        <p:nvSpPr>
          <p:cNvPr id="54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3218588" y="313359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5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4635024" y="313504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6006844" y="2650464"/>
            <a:ext cx="1555762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Улучшено </a:t>
            </a:r>
            <a:r>
              <a:rPr lang="ru-RU" sz="800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психо</a:t>
            </a:r>
            <a:r>
              <a:rPr lang="ru-RU" sz="8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-эмоциональное состояния детей</a:t>
            </a:r>
          </a:p>
        </p:txBody>
      </p:sp>
      <p:sp>
        <p:nvSpPr>
          <p:cNvPr id="57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6006844" y="313289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7428596" y="313434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9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763402" y="1751999"/>
            <a:ext cx="1555762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Улучшены отношения родителей с КДН</a:t>
            </a:r>
          </a:p>
        </p:txBody>
      </p:sp>
      <p:sp>
        <p:nvSpPr>
          <p:cNvPr id="60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763402" y="223443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2179838" y="223588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2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3210466" y="1752697"/>
            <a:ext cx="1555762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Улучшены отношения родителей со школой/учителями</a:t>
            </a:r>
          </a:p>
        </p:txBody>
      </p:sp>
      <p:sp>
        <p:nvSpPr>
          <p:cNvPr id="63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3210466" y="223512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4632218" y="223657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5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5998722" y="1751999"/>
            <a:ext cx="1555762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Улучшены детско-родительские отношения </a:t>
            </a:r>
          </a:p>
        </p:txBody>
      </p:sp>
      <p:sp>
        <p:nvSpPr>
          <p:cNvPr id="66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5998722" y="223443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7415158" y="223588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7" name="Chevron 4"/>
          <p:cNvSpPr/>
          <p:nvPr/>
        </p:nvSpPr>
        <p:spPr>
          <a:xfrm rot="10800000">
            <a:off x="6155272" y="1128332"/>
            <a:ext cx="421299" cy="288289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78" name="Rectangle 5"/>
          <p:cNvSpPr/>
          <p:nvPr/>
        </p:nvSpPr>
        <p:spPr>
          <a:xfrm rot="10800000">
            <a:off x="6164318" y="1128333"/>
            <a:ext cx="314975" cy="288289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79" name="Group 6"/>
          <p:cNvGrpSpPr/>
          <p:nvPr/>
        </p:nvGrpSpPr>
        <p:grpSpPr>
          <a:xfrm>
            <a:off x="2531612" y="1128332"/>
            <a:ext cx="417352" cy="28828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80" name="Chevron 7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1" name="Rectangle 8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82" name="Right Triangle 9"/>
          <p:cNvSpPr/>
          <p:nvPr/>
        </p:nvSpPr>
        <p:spPr>
          <a:xfrm rot="10800000">
            <a:off x="2800986" y="1345980"/>
            <a:ext cx="144016" cy="713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3" name="Rectangle 10"/>
          <p:cNvSpPr/>
          <p:nvPr/>
        </p:nvSpPr>
        <p:spPr>
          <a:xfrm>
            <a:off x="2806123" y="1057300"/>
            <a:ext cx="3526633" cy="28868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Снижение случаев повторных возвратов </a:t>
            </a:r>
          </a:p>
        </p:txBody>
      </p:sp>
      <p:sp>
        <p:nvSpPr>
          <p:cNvPr id="84" name="Right Triangle 11"/>
          <p:cNvSpPr/>
          <p:nvPr/>
        </p:nvSpPr>
        <p:spPr>
          <a:xfrm rot="10800000" flipH="1">
            <a:off x="6169044" y="1345979"/>
            <a:ext cx="144000" cy="7136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86" name="Прямая соединительная линия 85"/>
          <p:cNvCxnSpPr>
            <a:endCxn id="34" idx="1"/>
          </p:cNvCxnSpPr>
          <p:nvPr/>
        </p:nvCxnSpPr>
        <p:spPr>
          <a:xfrm>
            <a:off x="3407636" y="4657305"/>
            <a:ext cx="2261333" cy="369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ная линия уступом 88"/>
          <p:cNvCxnSpPr>
            <a:stCxn id="36" idx="2"/>
            <a:endCxn id="48" idx="2"/>
          </p:cNvCxnSpPr>
          <p:nvPr/>
        </p:nvCxnSpPr>
        <p:spPr>
          <a:xfrm rot="16200000" flipH="1">
            <a:off x="4450229" y="1094501"/>
            <a:ext cx="14159" cy="5816000"/>
          </a:xfrm>
          <a:prstGeom prst="bentConnector3">
            <a:avLst>
              <a:gd name="adj1" fmla="val 171452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38" idx="2"/>
          </p:cNvCxnSpPr>
          <p:nvPr/>
        </p:nvCxnSpPr>
        <p:spPr>
          <a:xfrm flipH="1">
            <a:off x="2915874" y="3998949"/>
            <a:ext cx="842" cy="24907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H="1">
            <a:off x="4019549" y="3997754"/>
            <a:ext cx="842" cy="24907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5122211" y="4006521"/>
            <a:ext cx="1" cy="24031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flipH="1">
            <a:off x="6240058" y="4008108"/>
            <a:ext cx="842" cy="2363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2457852" y="4234507"/>
            <a:ext cx="3585" cy="1939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6566033" y="4259841"/>
            <a:ext cx="3585" cy="1939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36" idx="0"/>
            <a:endCxn id="50" idx="2"/>
          </p:cNvCxnSpPr>
          <p:nvPr/>
        </p:nvCxnSpPr>
        <p:spPr>
          <a:xfrm flipV="1">
            <a:off x="1549308" y="3138237"/>
            <a:ext cx="97" cy="40285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38" idx="0"/>
            <a:endCxn id="48" idx="0"/>
          </p:cNvCxnSpPr>
          <p:nvPr/>
        </p:nvCxnSpPr>
        <p:spPr>
          <a:xfrm rot="16200000" flipH="1">
            <a:off x="5135696" y="1325642"/>
            <a:ext cx="10632" cy="4448592"/>
          </a:xfrm>
          <a:prstGeom prst="bentConnector3">
            <a:avLst>
              <a:gd name="adj1" fmla="val -155008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H="1" flipV="1">
            <a:off x="4019107" y="3386470"/>
            <a:ext cx="357" cy="1562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H="1" flipV="1">
            <a:off x="5146158" y="3381153"/>
            <a:ext cx="120" cy="17241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44" idx="0"/>
          </p:cNvCxnSpPr>
          <p:nvPr/>
        </p:nvCxnSpPr>
        <p:spPr>
          <a:xfrm flipH="1" flipV="1">
            <a:off x="6239702" y="3374153"/>
            <a:ext cx="1199" cy="18110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V="1">
            <a:off x="3779874" y="3132897"/>
            <a:ext cx="1955" cy="25357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V="1">
            <a:off x="6739186" y="3136581"/>
            <a:ext cx="1955" cy="25357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/>
          <p:cNvCxnSpPr>
            <a:cxnSpLocks/>
            <a:stCxn id="50" idx="0"/>
          </p:cNvCxnSpPr>
          <p:nvPr/>
        </p:nvCxnSpPr>
        <p:spPr>
          <a:xfrm rot="5400000" flipH="1" flipV="1">
            <a:off x="2448588" y="1534487"/>
            <a:ext cx="216795" cy="2015160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/>
          <p:nvPr/>
        </p:nvCxnSpPr>
        <p:spPr>
          <a:xfrm flipV="1">
            <a:off x="1796000" y="2227067"/>
            <a:ext cx="0" cy="20660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V="1">
            <a:off x="3551258" y="2232449"/>
            <a:ext cx="0" cy="20660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31"/>
          <p:cNvCxnSpPr/>
          <p:nvPr/>
        </p:nvCxnSpPr>
        <p:spPr>
          <a:xfrm rot="5400000" flipH="1" flipV="1">
            <a:off x="5841819" y="1256685"/>
            <a:ext cx="698" cy="2788256"/>
          </a:xfrm>
          <a:prstGeom prst="bentConnector3">
            <a:avLst>
              <a:gd name="adj1" fmla="val 3132750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 flipV="1">
            <a:off x="6748030" y="2227067"/>
            <a:ext cx="0" cy="20660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59" idx="0"/>
            <a:endCxn id="65" idx="0"/>
          </p:cNvCxnSpPr>
          <p:nvPr/>
        </p:nvCxnSpPr>
        <p:spPr>
          <a:xfrm rot="5400000" flipH="1" flipV="1">
            <a:off x="4158943" y="-865661"/>
            <a:ext cx="12700" cy="5235320"/>
          </a:xfrm>
          <a:prstGeom prst="bentConnector3">
            <a:avLst>
              <a:gd name="adj1" fmla="val 14232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62" idx="0"/>
          </p:cNvCxnSpPr>
          <p:nvPr/>
        </p:nvCxnSpPr>
        <p:spPr>
          <a:xfrm flipH="1" flipV="1">
            <a:off x="3987209" y="1345019"/>
            <a:ext cx="1138" cy="40767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266"/>
          <p:cNvSpPr/>
          <p:nvPr/>
        </p:nvSpPr>
        <p:spPr>
          <a:xfrm>
            <a:off x="8415506" y="5274413"/>
            <a:ext cx="745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группа</a:t>
            </a:r>
          </a:p>
        </p:txBody>
      </p:sp>
      <p:pic>
        <p:nvPicPr>
          <p:cNvPr id="47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1CC616B8-4E1F-42AE-9FF1-FF2E783CB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84" y="112807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DF4AC2EF-BCC8-4A79-A6F4-5186822B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95" y="1883730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84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5959</TotalTime>
  <Words>114</Words>
  <Application>Microsoft Office PowerPoint</Application>
  <PresentationFormat>Экран (16:10)</PresentationFormat>
  <Paragraphs>28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Иван Гнутов</cp:lastModifiedBy>
  <cp:revision>100</cp:revision>
  <dcterms:created xsi:type="dcterms:W3CDTF">2018-10-31T19:46:03Z</dcterms:created>
  <dcterms:modified xsi:type="dcterms:W3CDTF">2020-11-13T14:44:59Z</dcterms:modified>
</cp:coreProperties>
</file>