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8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  <p:cmAuthor id="2" name="elena" initials="e" lastIdx="8" clrIdx="1">
    <p:extLst>
      <p:ext uri="{19B8F6BF-5375-455C-9EA6-DF929625EA0E}">
        <p15:presenceInfo xmlns:p15="http://schemas.microsoft.com/office/powerpoint/2012/main" userId="elena" providerId="None"/>
      </p:ext>
    </p:extLst>
  </p:cmAuthor>
  <p:cmAuthor id="3" name="Александра " initials="A" lastIdx="1" clrIdx="2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FF3"/>
    <a:srgbClr val="FDE4CF"/>
    <a:srgbClr val="393E44"/>
    <a:srgbClr val="A0B2C6"/>
    <a:srgbClr val="191C1F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99B55-BFE2-4CEF-AC8B-8427E5BADE73}" v="31" dt="2020-07-15T19:11:54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3" autoAdjust="0"/>
  </p:normalViewPr>
  <p:slideViewPr>
    <p:cSldViewPr showGuides="1">
      <p:cViewPr varScale="1">
        <p:scale>
          <a:sx n="79" d="100"/>
          <a:sy n="79" d="100"/>
        </p:scale>
        <p:origin x="66" y="13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га пагава" userId="16e8436a7de707d9" providerId="LiveId" clId="{35099B55-BFE2-4CEF-AC8B-8427E5BADE73}"/>
    <pc:docChg chg="undo custSel modSld">
      <pc:chgData name="инга пагава" userId="16e8436a7de707d9" providerId="LiveId" clId="{35099B55-BFE2-4CEF-AC8B-8427E5BADE73}" dt="2020-07-15T19:13:06.090" v="1260" actId="478"/>
      <pc:docMkLst>
        <pc:docMk/>
      </pc:docMkLst>
      <pc:sldChg chg="addSp delSp modSp mod">
        <pc:chgData name="инга пагава" userId="16e8436a7de707d9" providerId="LiveId" clId="{35099B55-BFE2-4CEF-AC8B-8427E5BADE73}" dt="2020-07-15T19:13:06.090" v="1260" actId="478"/>
        <pc:sldMkLst>
          <pc:docMk/>
          <pc:sldMk cId="2922073716" sldId="256"/>
        </pc:sldMkLst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4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3.667" v="371" actId="255"/>
          <ac:spMkLst>
            <pc:docMk/>
            <pc:sldMk cId="2922073716" sldId="256"/>
            <ac:spMk id="5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51:19.816" v="719" actId="1076"/>
          <ac:spMkLst>
            <pc:docMk/>
            <pc:sldMk cId="2922073716" sldId="256"/>
            <ac:spMk id="7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3.667" v="371" actId="255"/>
          <ac:spMkLst>
            <pc:docMk/>
            <pc:sldMk cId="2922073716" sldId="256"/>
            <ac:spMk id="8" creationId="{00000000-0000-0000-0000-000000000000}"/>
          </ac:spMkLst>
        </pc:spChg>
        <pc:spChg chg="del mod">
          <ac:chgData name="инга пагава" userId="16e8436a7de707d9" providerId="LiveId" clId="{35099B55-BFE2-4CEF-AC8B-8427E5BADE73}" dt="2020-07-15T18:59:31.755" v="816" actId="478"/>
          <ac:spMkLst>
            <pc:docMk/>
            <pc:sldMk cId="2922073716" sldId="256"/>
            <ac:spMk id="12" creationId="{00000000-0000-0000-0000-000000000000}"/>
          </ac:spMkLst>
        </pc:spChg>
        <pc:spChg chg="del mod">
          <ac:chgData name="инга пагава" userId="16e8436a7de707d9" providerId="LiveId" clId="{35099B55-BFE2-4CEF-AC8B-8427E5BADE73}" dt="2020-07-15T18:59:26.003" v="814" actId="478"/>
          <ac:spMkLst>
            <pc:docMk/>
            <pc:sldMk cId="2922073716" sldId="256"/>
            <ac:spMk id="42" creationId="{00000000-0000-0000-0000-000000000000}"/>
          </ac:spMkLst>
        </pc:spChg>
        <pc:spChg chg="del mod">
          <ac:chgData name="инга пагава" userId="16e8436a7de707d9" providerId="LiveId" clId="{35099B55-BFE2-4CEF-AC8B-8427E5BADE73}" dt="2020-07-15T18:59:43.139" v="821" actId="478"/>
          <ac:spMkLst>
            <pc:docMk/>
            <pc:sldMk cId="2922073716" sldId="256"/>
            <ac:spMk id="48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9:08:47.638" v="1217" actId="14100"/>
          <ac:spMkLst>
            <pc:docMk/>
            <pc:sldMk cId="2922073716" sldId="256"/>
            <ac:spMk id="76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9:08:40.142" v="1214" actId="122"/>
          <ac:spMkLst>
            <pc:docMk/>
            <pc:sldMk cId="2922073716" sldId="256"/>
            <ac:spMk id="79" creationId="{00000000-0000-0000-0000-000000000000}"/>
          </ac:spMkLst>
        </pc:spChg>
        <pc:spChg chg="del mod">
          <ac:chgData name="инга пагава" userId="16e8436a7de707d9" providerId="LiveId" clId="{35099B55-BFE2-4CEF-AC8B-8427E5BADE73}" dt="2020-07-15T19:04:17.683" v="1163" actId="478"/>
          <ac:spMkLst>
            <pc:docMk/>
            <pc:sldMk cId="2922073716" sldId="256"/>
            <ac:spMk id="82" creationId="{00000000-0000-0000-0000-000000000000}"/>
          </ac:spMkLst>
        </pc:spChg>
        <pc:spChg chg="del mod">
          <ac:chgData name="инга пагава" userId="16e8436a7de707d9" providerId="LiveId" clId="{35099B55-BFE2-4CEF-AC8B-8427E5BADE73}" dt="2020-07-15T19:06:02.955" v="1185" actId="478"/>
          <ac:spMkLst>
            <pc:docMk/>
            <pc:sldMk cId="2922073716" sldId="256"/>
            <ac:spMk id="85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52:06.267" v="755" actId="20577"/>
          <ac:spMkLst>
            <pc:docMk/>
            <pc:sldMk cId="2922073716" sldId="256"/>
            <ac:spMk id="98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54:08.411" v="769" actId="1076"/>
          <ac:spMkLst>
            <pc:docMk/>
            <pc:sldMk cId="2922073716" sldId="256"/>
            <ac:spMk id="101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9:08:42.227" v="1215" actId="122"/>
          <ac:spMkLst>
            <pc:docMk/>
            <pc:sldMk cId="2922073716" sldId="256"/>
            <ac:spMk id="104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3:08.243" v="465" actId="20577"/>
          <ac:spMkLst>
            <pc:docMk/>
            <pc:sldMk cId="2922073716" sldId="256"/>
            <ac:spMk id="108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119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120" creationId="{00000000-0000-0000-0000-000000000000}"/>
          </ac:spMkLst>
        </pc:spChg>
        <pc:spChg chg="del mod">
          <ac:chgData name="инга пагава" userId="16e8436a7de707d9" providerId="LiveId" clId="{35099B55-BFE2-4CEF-AC8B-8427E5BADE73}" dt="2020-07-15T18:33:41.747" v="165" actId="478"/>
          <ac:spMkLst>
            <pc:docMk/>
            <pc:sldMk cId="2922073716" sldId="256"/>
            <ac:spMk id="122" creationId="{00000000-0000-0000-0000-000000000000}"/>
          </ac:spMkLst>
        </pc:spChg>
        <pc:spChg chg="del mod">
          <ac:chgData name="инга пагава" userId="16e8436a7de707d9" providerId="LiveId" clId="{35099B55-BFE2-4CEF-AC8B-8427E5BADE73}" dt="2020-07-15T18:36:47.723" v="186" actId="478"/>
          <ac:spMkLst>
            <pc:docMk/>
            <pc:sldMk cId="2922073716" sldId="256"/>
            <ac:spMk id="123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127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3.667" v="371" actId="255"/>
          <ac:spMkLst>
            <pc:docMk/>
            <pc:sldMk cId="2922073716" sldId="256"/>
            <ac:spMk id="149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3.667" v="371" actId="255"/>
          <ac:spMkLst>
            <pc:docMk/>
            <pc:sldMk cId="2922073716" sldId="256"/>
            <ac:spMk id="158" creationId="{00000000-0000-0000-0000-000000000000}"/>
          </ac:spMkLst>
        </pc:spChg>
        <pc:spChg chg="add del 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196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199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00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03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57:09.119" v="790" actId="1076"/>
          <ac:spMkLst>
            <pc:docMk/>
            <pc:sldMk cId="2922073716" sldId="256"/>
            <ac:spMk id="204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06" creationId="{00000000-0000-0000-0000-000000000000}"/>
          </ac:spMkLst>
        </pc:spChg>
        <pc:spChg chg="add del 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10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12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56:56.769" v="789" actId="14100"/>
          <ac:spMkLst>
            <pc:docMk/>
            <pc:sldMk cId="2922073716" sldId="256"/>
            <ac:spMk id="214" creationId="{00000000-0000-0000-0000-000000000000}"/>
          </ac:spMkLst>
        </pc:spChg>
        <pc:spChg chg="del mod">
          <ac:chgData name="инга пагава" userId="16e8436a7de707d9" providerId="LiveId" clId="{35099B55-BFE2-4CEF-AC8B-8427E5BADE73}" dt="2020-07-15T18:35:16.035" v="184" actId="478"/>
          <ac:spMkLst>
            <pc:docMk/>
            <pc:sldMk cId="2922073716" sldId="256"/>
            <ac:spMk id="216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18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19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20" creationId="{00000000-0000-0000-0000-000000000000}"/>
          </ac:spMkLst>
        </pc:spChg>
        <pc:spChg chg="add del mod">
          <ac:chgData name="инга пагава" userId="16e8436a7de707d9" providerId="LiveId" clId="{35099B55-BFE2-4CEF-AC8B-8427E5BADE73}" dt="2020-07-15T18:50:35.675" v="708" actId="478"/>
          <ac:spMkLst>
            <pc:docMk/>
            <pc:sldMk cId="2922073716" sldId="256"/>
            <ac:spMk id="230" creationId="{2897AB68-08E5-4C92-9A4C-EE549695CCD1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65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67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270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9:00:30.393" v="873" actId="122"/>
          <ac:spMkLst>
            <pc:docMk/>
            <pc:sldMk cId="2922073716" sldId="256"/>
            <ac:spMk id="395" creationId="{00000000-0000-0000-0000-000000000000}"/>
          </ac:spMkLst>
        </pc:spChg>
        <pc:spChg chg="mod">
          <ac:chgData name="инга пагава" userId="16e8436a7de707d9" providerId="LiveId" clId="{35099B55-BFE2-4CEF-AC8B-8427E5BADE73}" dt="2020-07-15T18:42:27.513" v="372" actId="255"/>
          <ac:spMkLst>
            <pc:docMk/>
            <pc:sldMk cId="2922073716" sldId="256"/>
            <ac:spMk id="472" creationId="{00000000-0000-0000-0000-000000000000}"/>
          </ac:spMkLst>
        </pc:spChg>
        <pc:graphicFrameChg chg="add del mod">
          <ac:chgData name="инга пагава" userId="16e8436a7de707d9" providerId="LiveId" clId="{35099B55-BFE2-4CEF-AC8B-8427E5BADE73}" dt="2020-07-15T18:42:12.877" v="369"/>
          <ac:graphicFrameMkLst>
            <pc:docMk/>
            <pc:sldMk cId="2922073716" sldId="256"/>
            <ac:graphicFrameMk id="140" creationId="{C954FC6C-7E51-4317-858E-D68D0A0D94BF}"/>
          </ac:graphicFrameMkLst>
        </pc:graphicFrameChg>
        <pc:graphicFrameChg chg="add del mod">
          <ac:chgData name="инга пагава" userId="16e8436a7de707d9" providerId="LiveId" clId="{35099B55-BFE2-4CEF-AC8B-8427E5BADE73}" dt="2020-07-15T18:42:28.155" v="373"/>
          <ac:graphicFrameMkLst>
            <pc:docMk/>
            <pc:sldMk cId="2922073716" sldId="256"/>
            <ac:graphicFrameMk id="141" creationId="{8234CD68-D257-4099-825D-D8BC9D5C4111}"/>
          </ac:graphicFrameMkLst>
        </pc:graphicFrameChg>
        <pc:graphicFrameChg chg="add del mod">
          <ac:chgData name="инга пагава" userId="16e8436a7de707d9" providerId="LiveId" clId="{35099B55-BFE2-4CEF-AC8B-8427E5BADE73}" dt="2020-07-15T18:42:40.231" v="377"/>
          <ac:graphicFrameMkLst>
            <pc:docMk/>
            <pc:sldMk cId="2922073716" sldId="256"/>
            <ac:graphicFrameMk id="145" creationId="{8AD0EDEA-C434-4F09-AC7E-C69D368A9D2E}"/>
          </ac:graphicFrameMkLst>
        </pc:graphicFrameChg>
        <pc:cxnChg chg="del mod">
          <ac:chgData name="инга пагава" userId="16e8436a7de707d9" providerId="LiveId" clId="{35099B55-BFE2-4CEF-AC8B-8427E5BADE73}" dt="2020-07-15T18:59:35.074" v="818" actId="478"/>
          <ac:cxnSpMkLst>
            <pc:docMk/>
            <pc:sldMk cId="2922073716" sldId="256"/>
            <ac:cxnSpMk id="3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8:05.186" v="1202" actId="478"/>
          <ac:cxnSpMkLst>
            <pc:docMk/>
            <pc:sldMk cId="2922073716" sldId="256"/>
            <ac:cxnSpMk id="9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8:32:12.328" v="94" actId="14100"/>
          <ac:cxnSpMkLst>
            <pc:docMk/>
            <pc:sldMk cId="2922073716" sldId="256"/>
            <ac:cxnSpMk id="20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30:57.395" v="88" actId="478"/>
          <ac:cxnSpMkLst>
            <pc:docMk/>
            <pc:sldMk cId="2922073716" sldId="256"/>
            <ac:cxnSpMk id="24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8:40:18.846" v="348" actId="14100"/>
          <ac:cxnSpMkLst>
            <pc:docMk/>
            <pc:sldMk cId="2922073716" sldId="256"/>
            <ac:cxnSpMk id="26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8:39:39.879" v="337" actId="14100"/>
          <ac:cxnSpMkLst>
            <pc:docMk/>
            <pc:sldMk cId="2922073716" sldId="256"/>
            <ac:cxnSpMk id="28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8:59:04.107" v="813" actId="14100"/>
          <ac:cxnSpMkLst>
            <pc:docMk/>
            <pc:sldMk cId="2922073716" sldId="256"/>
            <ac:cxnSpMk id="33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8:57:09.119" v="790" actId="1076"/>
          <ac:cxnSpMkLst>
            <pc:docMk/>
            <pc:sldMk cId="2922073716" sldId="256"/>
            <ac:cxnSpMk id="35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8:40:59.328" v="358" actId="14100"/>
          <ac:cxnSpMkLst>
            <pc:docMk/>
            <pc:sldMk cId="2922073716" sldId="256"/>
            <ac:cxnSpMk id="37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8:41:15.748" v="362" actId="14100"/>
          <ac:cxnSpMkLst>
            <pc:docMk/>
            <pc:sldMk cId="2922073716" sldId="256"/>
            <ac:cxnSpMk id="40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28:50.139" v="81" actId="478"/>
          <ac:cxnSpMkLst>
            <pc:docMk/>
            <pc:sldMk cId="2922073716" sldId="256"/>
            <ac:cxnSpMk id="55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28:51.483" v="82" actId="478"/>
          <ac:cxnSpMkLst>
            <pc:docMk/>
            <pc:sldMk cId="2922073716" sldId="256"/>
            <ac:cxnSpMk id="59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13:06.090" v="1260" actId="478"/>
          <ac:cxnSpMkLst>
            <pc:docMk/>
            <pc:sldMk cId="2922073716" sldId="256"/>
            <ac:cxnSpMk id="61" creationId="{00000000-0000-0000-0000-000000000000}"/>
          </ac:cxnSpMkLst>
        </pc:cxnChg>
        <pc:cxnChg chg="del">
          <ac:chgData name="инга пагава" userId="16e8436a7de707d9" providerId="LiveId" clId="{35099B55-BFE2-4CEF-AC8B-8427E5BADE73}" dt="2020-07-15T18:27:30.955" v="0" actId="478"/>
          <ac:cxnSpMkLst>
            <pc:docMk/>
            <pc:sldMk cId="2922073716" sldId="256"/>
            <ac:cxnSpMk id="64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6:04.442" v="1186" actId="478"/>
          <ac:cxnSpMkLst>
            <pc:docMk/>
            <pc:sldMk cId="2922073716" sldId="256"/>
            <ac:cxnSpMk id="67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8:41:28.423" v="366" actId="14100"/>
          <ac:cxnSpMkLst>
            <pc:docMk/>
            <pc:sldMk cId="2922073716" sldId="256"/>
            <ac:cxnSpMk id="70" creationId="{00000000-0000-0000-0000-000000000000}"/>
          </ac:cxnSpMkLst>
        </pc:cxnChg>
        <pc:cxnChg chg="add mod">
          <ac:chgData name="инга пагава" userId="16e8436a7de707d9" providerId="LiveId" clId="{35099B55-BFE2-4CEF-AC8B-8427E5BADE73}" dt="2020-07-15T18:39:44.449" v="338" actId="14100"/>
          <ac:cxnSpMkLst>
            <pc:docMk/>
            <pc:sldMk cId="2922073716" sldId="256"/>
            <ac:cxnSpMk id="121" creationId="{C3724867-A1D3-40B6-9325-3063FF9F2FF8}"/>
          </ac:cxnSpMkLst>
        </pc:cxnChg>
        <pc:cxnChg chg="add mod">
          <ac:chgData name="инга пагава" userId="16e8436a7de707d9" providerId="LiveId" clId="{35099B55-BFE2-4CEF-AC8B-8427E5BADE73}" dt="2020-07-15T18:39:50.823" v="339" actId="14100"/>
          <ac:cxnSpMkLst>
            <pc:docMk/>
            <pc:sldMk cId="2922073716" sldId="256"/>
            <ac:cxnSpMk id="125" creationId="{79180813-861A-4516-9321-3E530BDA85CB}"/>
          </ac:cxnSpMkLst>
        </pc:cxnChg>
        <pc:cxnChg chg="del mod">
          <ac:chgData name="инга пагава" userId="16e8436a7de707d9" providerId="LiveId" clId="{35099B55-BFE2-4CEF-AC8B-8427E5BADE73}" dt="2020-07-15T18:59:37.898" v="819" actId="478"/>
          <ac:cxnSpMkLst>
            <pc:docMk/>
            <pc:sldMk cId="2922073716" sldId="256"/>
            <ac:cxnSpMk id="193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59:33.755" v="817" actId="478"/>
          <ac:cxnSpMkLst>
            <pc:docMk/>
            <pc:sldMk cId="2922073716" sldId="256"/>
            <ac:cxnSpMk id="195" creationId="{00000000-0000-0000-0000-000000000000}"/>
          </ac:cxnSpMkLst>
        </pc:cxnChg>
        <pc:cxnChg chg="add mod">
          <ac:chgData name="инга пагава" userId="16e8436a7de707d9" providerId="LiveId" clId="{35099B55-BFE2-4CEF-AC8B-8427E5BADE73}" dt="2020-07-15T18:51:16.053" v="718" actId="1076"/>
          <ac:cxnSpMkLst>
            <pc:docMk/>
            <pc:sldMk cId="2922073716" sldId="256"/>
            <ac:cxnSpMk id="208" creationId="{EFEF4056-9E1D-438F-B39F-1AF9EBD4577B}"/>
          </ac:cxnSpMkLst>
        </pc:cxnChg>
        <pc:cxnChg chg="add mod">
          <ac:chgData name="инга пагава" userId="16e8436a7de707d9" providerId="LiveId" clId="{35099B55-BFE2-4CEF-AC8B-8427E5BADE73}" dt="2020-07-15T18:41:25.206" v="365" actId="14100"/>
          <ac:cxnSpMkLst>
            <pc:docMk/>
            <pc:sldMk cId="2922073716" sldId="256"/>
            <ac:cxnSpMk id="211" creationId="{4C6A8D82-ED50-43F8-8DB2-93A07B4B5B50}"/>
          </ac:cxnSpMkLst>
        </pc:cxnChg>
        <pc:cxnChg chg="del mod">
          <ac:chgData name="инга пагава" userId="16e8436a7de707d9" providerId="LiveId" clId="{35099B55-BFE2-4CEF-AC8B-8427E5BADE73}" dt="2020-07-15T19:10:08.242" v="1232" actId="478"/>
          <ac:cxnSpMkLst>
            <pc:docMk/>
            <pc:sldMk cId="2922073716" sldId="256"/>
            <ac:cxnSpMk id="233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6:00.722" v="1184" actId="478"/>
          <ac:cxnSpMkLst>
            <pc:docMk/>
            <pc:sldMk cId="2922073716" sldId="256"/>
            <ac:cxnSpMk id="237" creationId="{00000000-0000-0000-0000-000000000000}"/>
          </ac:cxnSpMkLst>
        </pc:cxnChg>
        <pc:cxnChg chg="add mod">
          <ac:chgData name="инга пагава" userId="16e8436a7de707d9" providerId="LiveId" clId="{35099B55-BFE2-4CEF-AC8B-8427E5BADE73}" dt="2020-07-15T18:56:56.769" v="789" actId="14100"/>
          <ac:cxnSpMkLst>
            <pc:docMk/>
            <pc:sldMk cId="2922073716" sldId="256"/>
            <ac:cxnSpMk id="241" creationId="{F862BD6F-25F1-4EFA-92DA-C4942ABD13A2}"/>
          </ac:cxnSpMkLst>
        </pc:cxnChg>
        <pc:cxnChg chg="add mod">
          <ac:chgData name="инга пагава" userId="16e8436a7de707d9" providerId="LiveId" clId="{35099B55-BFE2-4CEF-AC8B-8427E5BADE73}" dt="2020-07-15T18:53:33.721" v="763" actId="14100"/>
          <ac:cxnSpMkLst>
            <pc:docMk/>
            <pc:sldMk cId="2922073716" sldId="256"/>
            <ac:cxnSpMk id="244" creationId="{6DCCBFC7-44E5-4F62-BE7D-DBFE086A179B}"/>
          </ac:cxnSpMkLst>
        </pc:cxnChg>
        <pc:cxnChg chg="add mod">
          <ac:chgData name="инга пагава" userId="16e8436a7de707d9" providerId="LiveId" clId="{35099B55-BFE2-4CEF-AC8B-8427E5BADE73}" dt="2020-07-15T18:54:08.411" v="769" actId="1076"/>
          <ac:cxnSpMkLst>
            <pc:docMk/>
            <pc:sldMk cId="2922073716" sldId="256"/>
            <ac:cxnSpMk id="247" creationId="{79D885E7-2BFA-486C-8EDD-A6E4747FE3AB}"/>
          </ac:cxnSpMkLst>
        </pc:cxnChg>
        <pc:cxnChg chg="add mod">
          <ac:chgData name="инга пагава" userId="16e8436a7de707d9" providerId="LiveId" clId="{35099B55-BFE2-4CEF-AC8B-8427E5BADE73}" dt="2020-07-15T18:53:41.765" v="765" actId="14100"/>
          <ac:cxnSpMkLst>
            <pc:docMk/>
            <pc:sldMk cId="2922073716" sldId="256"/>
            <ac:cxnSpMk id="258" creationId="{3D23BBCC-F1BB-4C76-A373-C8C21F24DC82}"/>
          </ac:cxnSpMkLst>
        </pc:cxnChg>
        <pc:cxnChg chg="add mod">
          <ac:chgData name="инга пагава" userId="16e8436a7de707d9" providerId="LiveId" clId="{35099B55-BFE2-4CEF-AC8B-8427E5BADE73}" dt="2020-07-15T19:07:47.260" v="1196" actId="1076"/>
          <ac:cxnSpMkLst>
            <pc:docMk/>
            <pc:sldMk cId="2922073716" sldId="256"/>
            <ac:cxnSpMk id="263" creationId="{64F6F25B-DB78-47B1-9B27-CE00D08DD084}"/>
          </ac:cxnSpMkLst>
        </pc:cxnChg>
        <pc:cxnChg chg="add mod">
          <ac:chgData name="инга пагава" userId="16e8436a7de707d9" providerId="LiveId" clId="{35099B55-BFE2-4CEF-AC8B-8427E5BADE73}" dt="2020-07-15T18:54:59.724" v="788" actId="14100"/>
          <ac:cxnSpMkLst>
            <pc:docMk/>
            <pc:sldMk cId="2922073716" sldId="256"/>
            <ac:cxnSpMk id="268" creationId="{ABEBAB7B-6047-4E23-98A8-2D848FCEBDB8}"/>
          </ac:cxnSpMkLst>
        </pc:cxnChg>
        <pc:cxnChg chg="add mod">
          <ac:chgData name="инга пагава" userId="16e8436a7de707d9" providerId="LiveId" clId="{35099B55-BFE2-4CEF-AC8B-8427E5BADE73}" dt="2020-07-15T18:57:18.680" v="792" actId="14100"/>
          <ac:cxnSpMkLst>
            <pc:docMk/>
            <pc:sldMk cId="2922073716" sldId="256"/>
            <ac:cxnSpMk id="271" creationId="{B94040B8-2990-4AC2-8ADA-2F56F9E00A24}"/>
          </ac:cxnSpMkLst>
        </pc:cxnChg>
        <pc:cxnChg chg="add mod">
          <ac:chgData name="инга пагава" userId="16e8436a7de707d9" providerId="LiveId" clId="{35099B55-BFE2-4CEF-AC8B-8427E5BADE73}" dt="2020-07-15T18:58:30.010" v="808" actId="14100"/>
          <ac:cxnSpMkLst>
            <pc:docMk/>
            <pc:sldMk cId="2922073716" sldId="256"/>
            <ac:cxnSpMk id="282" creationId="{96818B3E-CE92-4701-A04F-419F3865950A}"/>
          </ac:cxnSpMkLst>
        </pc:cxnChg>
        <pc:cxnChg chg="del">
          <ac:chgData name="инга пагава" userId="16e8436a7de707d9" providerId="LiveId" clId="{35099B55-BFE2-4CEF-AC8B-8427E5BADE73}" dt="2020-07-15T19:00:45.266" v="877" actId="478"/>
          <ac:cxnSpMkLst>
            <pc:docMk/>
            <pc:sldMk cId="2922073716" sldId="256"/>
            <ac:cxnSpMk id="283" creationId="{00000000-0000-0000-0000-000000000000}"/>
          </ac:cxnSpMkLst>
        </pc:cxnChg>
        <pc:cxnChg chg="add mod">
          <ac:chgData name="инга пагава" userId="16e8436a7de707d9" providerId="LiveId" clId="{35099B55-BFE2-4CEF-AC8B-8427E5BADE73}" dt="2020-07-15T18:58:40.850" v="811" actId="1076"/>
          <ac:cxnSpMkLst>
            <pc:docMk/>
            <pc:sldMk cId="2922073716" sldId="256"/>
            <ac:cxnSpMk id="284" creationId="{1C281394-564A-42B3-9A56-3E3C027DC60F}"/>
          </ac:cxnSpMkLst>
        </pc:cxnChg>
        <pc:cxnChg chg="del mod">
          <ac:chgData name="инга пагава" userId="16e8436a7de707d9" providerId="LiveId" clId="{35099B55-BFE2-4CEF-AC8B-8427E5BADE73}" dt="2020-07-15T18:52:37.818" v="759" actId="478"/>
          <ac:cxnSpMkLst>
            <pc:docMk/>
            <pc:sldMk cId="2922073716" sldId="256"/>
            <ac:cxnSpMk id="286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59:45.923" v="822" actId="478"/>
          <ac:cxnSpMkLst>
            <pc:docMk/>
            <pc:sldMk cId="2922073716" sldId="256"/>
            <ac:cxnSpMk id="287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0:46.818" v="878" actId="478"/>
          <ac:cxnSpMkLst>
            <pc:docMk/>
            <pc:sldMk cId="2922073716" sldId="256"/>
            <ac:cxnSpMk id="289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9:00:42.272" v="876" actId="14100"/>
          <ac:cxnSpMkLst>
            <pc:docMk/>
            <pc:sldMk cId="2922073716" sldId="256"/>
            <ac:cxnSpMk id="296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8:58:26.850" v="807" actId="14100"/>
          <ac:cxnSpMkLst>
            <pc:docMk/>
            <pc:sldMk cId="2922073716" sldId="256"/>
            <ac:cxnSpMk id="304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4:49.402" v="493" actId="478"/>
          <ac:cxnSpMkLst>
            <pc:docMk/>
            <pc:sldMk cId="2922073716" sldId="256"/>
            <ac:cxnSpMk id="308" creationId="{00000000-0000-0000-0000-000000000000}"/>
          </ac:cxnSpMkLst>
        </pc:cxnChg>
        <pc:cxnChg chg="add mod">
          <ac:chgData name="инга пагава" userId="16e8436a7de707d9" providerId="LiveId" clId="{35099B55-BFE2-4CEF-AC8B-8427E5BADE73}" dt="2020-07-15T19:08:21.627" v="1210" actId="14100"/>
          <ac:cxnSpMkLst>
            <pc:docMk/>
            <pc:sldMk cId="2922073716" sldId="256"/>
            <ac:cxnSpMk id="314" creationId="{29E89BBF-05F9-4FB9-8A2F-B1B5829B2C0E}"/>
          </ac:cxnSpMkLst>
        </pc:cxnChg>
        <pc:cxnChg chg="mod">
          <ac:chgData name="инга пагава" userId="16e8436a7de707d9" providerId="LiveId" clId="{35099B55-BFE2-4CEF-AC8B-8427E5BADE73}" dt="2020-07-15T18:58:50.030" v="812" actId="1076"/>
          <ac:cxnSpMkLst>
            <pc:docMk/>
            <pc:sldMk cId="2922073716" sldId="256"/>
            <ac:cxnSpMk id="315" creationId="{00000000-0000-0000-0000-000000000000}"/>
          </ac:cxnSpMkLst>
        </pc:cxnChg>
        <pc:cxnChg chg="del">
          <ac:chgData name="инга пагава" userId="16e8436a7de707d9" providerId="LiveId" clId="{35099B55-BFE2-4CEF-AC8B-8427E5BADE73}" dt="2020-07-15T19:00:37.083" v="874" actId="478"/>
          <ac:cxnSpMkLst>
            <pc:docMk/>
            <pc:sldMk cId="2922073716" sldId="256"/>
            <ac:cxnSpMk id="317" creationId="{00000000-0000-0000-0000-000000000000}"/>
          </ac:cxnSpMkLst>
        </pc:cxnChg>
        <pc:cxnChg chg="add mod">
          <ac:chgData name="инга пагава" userId="16e8436a7de707d9" providerId="LiveId" clId="{35099B55-BFE2-4CEF-AC8B-8427E5BADE73}" dt="2020-07-15T19:09:07.777" v="1221" actId="14100"/>
          <ac:cxnSpMkLst>
            <pc:docMk/>
            <pc:sldMk cId="2922073716" sldId="256"/>
            <ac:cxnSpMk id="318" creationId="{D8810004-75A3-4776-8876-81BDC9B39F66}"/>
          </ac:cxnSpMkLst>
        </pc:cxnChg>
        <pc:cxnChg chg="add del mod">
          <ac:chgData name="инга пагава" userId="16e8436a7de707d9" providerId="LiveId" clId="{35099B55-BFE2-4CEF-AC8B-8427E5BADE73}" dt="2020-07-15T19:08:02.466" v="1201" actId="478"/>
          <ac:cxnSpMkLst>
            <pc:docMk/>
            <pc:sldMk cId="2922073716" sldId="256"/>
            <ac:cxnSpMk id="319" creationId="{D6F40F82-0A50-4226-837C-1EBC99936D11}"/>
          </ac:cxnSpMkLst>
        </pc:cxnChg>
        <pc:cxnChg chg="add mod">
          <ac:chgData name="инга пагава" userId="16e8436a7de707d9" providerId="LiveId" clId="{35099B55-BFE2-4CEF-AC8B-8427E5BADE73}" dt="2020-07-15T19:08:53.981" v="1218" actId="14100"/>
          <ac:cxnSpMkLst>
            <pc:docMk/>
            <pc:sldMk cId="2922073716" sldId="256"/>
            <ac:cxnSpMk id="321" creationId="{48CC72EB-689B-45FA-981E-AAE18A5B12DB}"/>
          </ac:cxnSpMkLst>
        </pc:cxnChg>
        <pc:cxnChg chg="add mod">
          <ac:chgData name="инга пагава" userId="16e8436a7de707d9" providerId="LiveId" clId="{35099B55-BFE2-4CEF-AC8B-8427E5BADE73}" dt="2020-07-15T19:09:38.801" v="1227" actId="14100"/>
          <ac:cxnSpMkLst>
            <pc:docMk/>
            <pc:sldMk cId="2922073716" sldId="256"/>
            <ac:cxnSpMk id="333" creationId="{99964F0B-102F-4B36-9828-9156BEB46122}"/>
          </ac:cxnSpMkLst>
        </pc:cxnChg>
        <pc:cxnChg chg="add mod">
          <ac:chgData name="инга пагава" userId="16e8436a7de707d9" providerId="LiveId" clId="{35099B55-BFE2-4CEF-AC8B-8427E5BADE73}" dt="2020-07-15T19:09:46.702" v="1230" actId="14100"/>
          <ac:cxnSpMkLst>
            <pc:docMk/>
            <pc:sldMk cId="2922073716" sldId="256"/>
            <ac:cxnSpMk id="336" creationId="{EEC0543D-547D-4C8C-97F1-8A24613539B3}"/>
          </ac:cxnSpMkLst>
        </pc:cxnChg>
        <pc:cxnChg chg="add mod">
          <ac:chgData name="инга пагава" userId="16e8436a7de707d9" providerId="LiveId" clId="{35099B55-BFE2-4CEF-AC8B-8427E5BADE73}" dt="2020-07-15T19:11:06.649" v="1239" actId="14100"/>
          <ac:cxnSpMkLst>
            <pc:docMk/>
            <pc:sldMk cId="2922073716" sldId="256"/>
            <ac:cxnSpMk id="340" creationId="{79FDBE16-3C23-443A-BF2C-BA45078C2C24}"/>
          </ac:cxnSpMkLst>
        </pc:cxnChg>
        <pc:cxnChg chg="add mod">
          <ac:chgData name="инга пагава" userId="16e8436a7de707d9" providerId="LiveId" clId="{35099B55-BFE2-4CEF-AC8B-8427E5BADE73}" dt="2020-07-15T19:11:29.334" v="1244" actId="1076"/>
          <ac:cxnSpMkLst>
            <pc:docMk/>
            <pc:sldMk cId="2922073716" sldId="256"/>
            <ac:cxnSpMk id="345" creationId="{869CCD65-8AD8-442C-9513-CE1580C6792F}"/>
          </ac:cxnSpMkLst>
        </pc:cxnChg>
        <pc:cxnChg chg="add mod">
          <ac:chgData name="инга пагава" userId="16e8436a7de707d9" providerId="LiveId" clId="{35099B55-BFE2-4CEF-AC8B-8427E5BADE73}" dt="2020-07-15T19:12:32.304" v="1258" actId="14100"/>
          <ac:cxnSpMkLst>
            <pc:docMk/>
            <pc:sldMk cId="2922073716" sldId="256"/>
            <ac:cxnSpMk id="348" creationId="{9597D22F-4DE3-4974-97BF-15A4629F0AAD}"/>
          </ac:cxnSpMkLst>
        </pc:cxnChg>
        <pc:cxnChg chg="add">
          <ac:chgData name="инга пагава" userId="16e8436a7de707d9" providerId="LiveId" clId="{35099B55-BFE2-4CEF-AC8B-8427E5BADE73}" dt="2020-07-15T19:12:53.035" v="1259" actId="11529"/>
          <ac:cxnSpMkLst>
            <pc:docMk/>
            <pc:sldMk cId="2922073716" sldId="256"/>
            <ac:cxnSpMk id="351" creationId="{933CB060-5EA0-4558-9C97-E1A03B090AB6}"/>
          </ac:cxnSpMkLst>
        </pc:cxnChg>
        <pc:cxnChg chg="add mod">
          <ac:chgData name="инга пагава" userId="16e8436a7de707d9" providerId="LiveId" clId="{35099B55-BFE2-4CEF-AC8B-8427E5BADE73}" dt="2020-07-15T19:12:25.857" v="1257" actId="14100"/>
          <ac:cxnSpMkLst>
            <pc:docMk/>
            <pc:sldMk cId="2922073716" sldId="256"/>
            <ac:cxnSpMk id="352" creationId="{01B10F82-3807-40A8-A661-0DECD28C1782}"/>
          </ac:cxnSpMkLst>
        </pc:cxnChg>
        <pc:cxnChg chg="mod">
          <ac:chgData name="инга пагава" userId="16e8436a7de707d9" providerId="LiveId" clId="{35099B55-BFE2-4CEF-AC8B-8427E5BADE73}" dt="2020-07-15T19:10:22.119" v="1234" actId="14100"/>
          <ac:cxnSpMkLst>
            <pc:docMk/>
            <pc:sldMk cId="2922073716" sldId="256"/>
            <ac:cxnSpMk id="360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8:20.419" v="694" actId="478"/>
          <ac:cxnSpMkLst>
            <pc:docMk/>
            <pc:sldMk cId="2922073716" sldId="256"/>
            <ac:cxnSpMk id="362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5:07.746" v="498" actId="478"/>
          <ac:cxnSpMkLst>
            <pc:docMk/>
            <pc:sldMk cId="2922073716" sldId="256"/>
            <ac:cxnSpMk id="364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2:43.891" v="378" actId="478"/>
          <ac:cxnSpMkLst>
            <pc:docMk/>
            <pc:sldMk cId="2922073716" sldId="256"/>
            <ac:cxnSpMk id="366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10:09.698" v="1233" actId="478"/>
          <ac:cxnSpMkLst>
            <pc:docMk/>
            <pc:sldMk cId="2922073716" sldId="256"/>
            <ac:cxnSpMk id="370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9:00:12.044" v="871" actId="6549"/>
          <ac:cxnSpMkLst>
            <pc:docMk/>
            <pc:sldMk cId="2922073716" sldId="256"/>
            <ac:cxnSpMk id="372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59:39.426" v="820" actId="478"/>
          <ac:cxnSpMkLst>
            <pc:docMk/>
            <pc:sldMk cId="2922073716" sldId="256"/>
            <ac:cxnSpMk id="374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37:11.394" v="192" actId="478"/>
          <ac:cxnSpMkLst>
            <pc:docMk/>
            <pc:sldMk cId="2922073716" sldId="256"/>
            <ac:cxnSpMk id="379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7:58.812" v="1198" actId="478"/>
          <ac:cxnSpMkLst>
            <pc:docMk/>
            <pc:sldMk cId="2922073716" sldId="256"/>
            <ac:cxnSpMk id="381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8:01.193" v="1200" actId="478"/>
          <ac:cxnSpMkLst>
            <pc:docMk/>
            <pc:sldMk cId="2922073716" sldId="256"/>
            <ac:cxnSpMk id="383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7:59.986" v="1199" actId="478"/>
          <ac:cxnSpMkLst>
            <pc:docMk/>
            <pc:sldMk cId="2922073716" sldId="256"/>
            <ac:cxnSpMk id="385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8:06.945" v="1203" actId="478"/>
          <ac:cxnSpMkLst>
            <pc:docMk/>
            <pc:sldMk cId="2922073716" sldId="256"/>
            <ac:cxnSpMk id="387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8:08.250" v="1204" actId="478"/>
          <ac:cxnSpMkLst>
            <pc:docMk/>
            <pc:sldMk cId="2922073716" sldId="256"/>
            <ac:cxnSpMk id="391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9:08:21.627" v="1210" actId="14100"/>
          <ac:cxnSpMkLst>
            <pc:docMk/>
            <pc:sldMk cId="2922073716" sldId="256"/>
            <ac:cxnSpMk id="393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38:52.963" v="331" actId="478"/>
          <ac:cxnSpMkLst>
            <pc:docMk/>
            <pc:sldMk cId="2922073716" sldId="256"/>
            <ac:cxnSpMk id="398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37:04.026" v="190" actId="478"/>
          <ac:cxnSpMkLst>
            <pc:docMk/>
            <pc:sldMk cId="2922073716" sldId="256"/>
            <ac:cxnSpMk id="400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33:22.212" v="159" actId="478"/>
          <ac:cxnSpMkLst>
            <pc:docMk/>
            <pc:sldMk cId="2922073716" sldId="256"/>
            <ac:cxnSpMk id="402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34:58.867" v="182" actId="478"/>
          <ac:cxnSpMkLst>
            <pc:docMk/>
            <pc:sldMk cId="2922073716" sldId="256"/>
            <ac:cxnSpMk id="404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33:25.619" v="160" actId="478"/>
          <ac:cxnSpMkLst>
            <pc:docMk/>
            <pc:sldMk cId="2922073716" sldId="256"/>
            <ac:cxnSpMk id="406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34:21.684" v="173" actId="478"/>
          <ac:cxnSpMkLst>
            <pc:docMk/>
            <pc:sldMk cId="2922073716" sldId="256"/>
            <ac:cxnSpMk id="408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9:19.146" v="698" actId="478"/>
          <ac:cxnSpMkLst>
            <pc:docMk/>
            <pc:sldMk cId="2922073716" sldId="256"/>
            <ac:cxnSpMk id="412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8:59.522" v="1220" actId="478"/>
          <ac:cxnSpMkLst>
            <pc:docMk/>
            <pc:sldMk cId="2922073716" sldId="256"/>
            <ac:cxnSpMk id="415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0:02.003" v="342" actId="478"/>
          <ac:cxnSpMkLst>
            <pc:docMk/>
            <pc:sldMk cId="2922073716" sldId="256"/>
            <ac:cxnSpMk id="417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0:07.627" v="345" actId="478"/>
          <ac:cxnSpMkLst>
            <pc:docMk/>
            <pc:sldMk cId="2922073716" sldId="256"/>
            <ac:cxnSpMk id="419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0:05.780" v="344" actId="478"/>
          <ac:cxnSpMkLst>
            <pc:docMk/>
            <pc:sldMk cId="2922073716" sldId="256"/>
            <ac:cxnSpMk id="423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0:11.456" v="346" actId="478"/>
          <ac:cxnSpMkLst>
            <pc:docMk/>
            <pc:sldMk cId="2922073716" sldId="256"/>
            <ac:cxnSpMk id="425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0:12.731" v="347" actId="478"/>
          <ac:cxnSpMkLst>
            <pc:docMk/>
            <pc:sldMk cId="2922073716" sldId="256"/>
            <ac:cxnSpMk id="427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59:47.687" v="823" actId="478"/>
          <ac:cxnSpMkLst>
            <pc:docMk/>
            <pc:sldMk cId="2922073716" sldId="256"/>
            <ac:cxnSpMk id="428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0:03.290" v="343" actId="478"/>
          <ac:cxnSpMkLst>
            <pc:docMk/>
            <pc:sldMk cId="2922073716" sldId="256"/>
            <ac:cxnSpMk id="430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0:00.747" v="341" actId="478"/>
          <ac:cxnSpMkLst>
            <pc:docMk/>
            <pc:sldMk cId="2922073716" sldId="256"/>
            <ac:cxnSpMk id="433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48:14.763" v="693" actId="478"/>
          <ac:cxnSpMkLst>
            <pc:docMk/>
            <pc:sldMk cId="2922073716" sldId="256"/>
            <ac:cxnSpMk id="435" creationId="{00000000-0000-0000-0000-000000000000}"/>
          </ac:cxnSpMkLst>
        </pc:cxnChg>
        <pc:cxnChg chg="add del mod">
          <ac:chgData name="инга пагава" userId="16e8436a7de707d9" providerId="LiveId" clId="{35099B55-BFE2-4CEF-AC8B-8427E5BADE73}" dt="2020-07-15T18:44:42.003" v="490" actId="478"/>
          <ac:cxnSpMkLst>
            <pc:docMk/>
            <pc:sldMk cId="2922073716" sldId="256"/>
            <ac:cxnSpMk id="437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0:49.010" v="879" actId="478"/>
          <ac:cxnSpMkLst>
            <pc:docMk/>
            <pc:sldMk cId="2922073716" sldId="256"/>
            <ac:cxnSpMk id="446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9:00:49.898" v="880" actId="478"/>
          <ac:cxnSpMkLst>
            <pc:docMk/>
            <pc:sldMk cId="2922073716" sldId="256"/>
            <ac:cxnSpMk id="448" creationId="{00000000-0000-0000-0000-000000000000}"/>
          </ac:cxnSpMkLst>
        </pc:cxnChg>
        <pc:cxnChg chg="mod">
          <ac:chgData name="инга пагава" userId="16e8436a7de707d9" providerId="LiveId" clId="{35099B55-BFE2-4CEF-AC8B-8427E5BADE73}" dt="2020-07-15T18:39:06.772" v="333" actId="14100"/>
          <ac:cxnSpMkLst>
            <pc:docMk/>
            <pc:sldMk cId="2922073716" sldId="256"/>
            <ac:cxnSpMk id="451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37:05.522" v="191" actId="478"/>
          <ac:cxnSpMkLst>
            <pc:docMk/>
            <pc:sldMk cId="2922073716" sldId="256"/>
            <ac:cxnSpMk id="455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38:59.267" v="332" actId="478"/>
          <ac:cxnSpMkLst>
            <pc:docMk/>
            <pc:sldMk cId="2922073716" sldId="256"/>
            <ac:cxnSpMk id="457" creationId="{00000000-0000-0000-0000-000000000000}"/>
          </ac:cxnSpMkLst>
        </pc:cxnChg>
        <pc:cxnChg chg="del mod">
          <ac:chgData name="инга пагава" userId="16e8436a7de707d9" providerId="LiveId" clId="{35099B55-BFE2-4CEF-AC8B-8427E5BADE73}" dt="2020-07-15T18:28:49.020" v="80" actId="478"/>
          <ac:cxnSpMkLst>
            <pc:docMk/>
            <pc:sldMk cId="2922073716" sldId="256"/>
            <ac:cxnSpMk id="459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F33F-108F-41EA-80B9-0875C988427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7A53-584A-474D-A477-4E9F58C4D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9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3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7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0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0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4"/>
          <p:cNvSpPr/>
          <p:nvPr/>
        </p:nvSpPr>
        <p:spPr>
          <a:xfrm>
            <a:off x="0" y="5161756"/>
            <a:ext cx="9144000" cy="55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77299" y="5338258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71991" y="5524244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61141" y="5347110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78199" y="5347109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79988" y="5523243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80421" y="5272216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52627" y="52450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9560" y="552502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63672" y="55303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65009" y="52827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7852" y="5322045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79131" y="5250427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39157" y="529313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75314" y="532592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963388" y="5291922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017076" y="5334833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347328" y="55230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745830" y="55283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347167" y="52808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796050" y="5248193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4774350" y="5296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34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4990632" y="5258822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3"/>
          <p:cNvSpPr/>
          <p:nvPr/>
        </p:nvSpPr>
        <p:spPr>
          <a:xfrm>
            <a:off x="2853596" y="254347"/>
            <a:ext cx="34368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«Право ребенка на семью»  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71" y="226931"/>
            <a:ext cx="524653" cy="442914"/>
          </a:xfrm>
          <a:prstGeom prst="rect">
            <a:avLst/>
          </a:prstGeom>
        </p:spPr>
      </p:pic>
      <p:sp>
        <p:nvSpPr>
          <p:cNvPr id="31" name="Rectangle 4"/>
          <p:cNvSpPr/>
          <p:nvPr/>
        </p:nvSpPr>
        <p:spPr>
          <a:xfrm>
            <a:off x="6112790" y="254347"/>
            <a:ext cx="226048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Aft>
                <a:spcPts val="0"/>
              </a:spcAft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Arial Narrow" panose="020B0606020202030204" pitchFamily="34" charset="0"/>
                <a:cs typeface="Arial Narrow" panose="020B0606020202030204" pitchFamily="34" charset="0"/>
              </a:rPr>
              <a:t>Смоленское областное государственное бюджетное учреждение "Центр психолого-медико-социального сопровождения детей и семей"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F"/>
            </a:endParaRPr>
          </a:p>
        </p:txBody>
      </p:sp>
      <p:sp>
        <p:nvSpPr>
          <p:cNvPr id="32" name="Rounded Rectangle 49"/>
          <p:cNvSpPr/>
          <p:nvPr/>
        </p:nvSpPr>
        <p:spPr>
          <a:xfrm>
            <a:off x="1145640" y="4483744"/>
            <a:ext cx="1223592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Родители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(замещающие семьи)</a:t>
            </a:r>
            <a:endParaRPr lang="ru-RU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50"/>
          <p:cNvSpPr/>
          <p:nvPr/>
        </p:nvSpPr>
        <p:spPr>
          <a:xfrm>
            <a:off x="1196306" y="4528335"/>
            <a:ext cx="1108170" cy="32066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6820196" y="4503052"/>
            <a:ext cx="1223592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Arial Narrow" panose="020B0606020202030204" pitchFamily="34" charset="0"/>
                <a:cs typeface="Arial Narrow" panose="020B0606020202030204" pitchFamily="34" charset="0"/>
              </a:rPr>
              <a:t>Подростки/Дети (замещающие семьи)</a:t>
            </a:r>
            <a:endParaRPr lang="ru-RU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50"/>
          <p:cNvSpPr/>
          <p:nvPr/>
        </p:nvSpPr>
        <p:spPr>
          <a:xfrm>
            <a:off x="6870862" y="4547643"/>
            <a:ext cx="1108170" cy="32066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41"/>
          <p:cNvSpPr/>
          <p:nvPr/>
        </p:nvSpPr>
        <p:spPr>
          <a:xfrm>
            <a:off x="417224" y="3433564"/>
            <a:ext cx="831875" cy="65242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700"/>
              </a:lnSpc>
            </a:pP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Тренинги эмоционального выгорания </a:t>
            </a:r>
          </a:p>
        </p:txBody>
      </p:sp>
      <p:sp>
        <p:nvSpPr>
          <p:cNvPr id="37" name="Rectangle 42"/>
          <p:cNvSpPr/>
          <p:nvPr/>
        </p:nvSpPr>
        <p:spPr>
          <a:xfrm>
            <a:off x="450947" y="3465262"/>
            <a:ext cx="772697" cy="582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ounded Rectangle 41"/>
          <p:cNvSpPr/>
          <p:nvPr/>
        </p:nvSpPr>
        <p:spPr>
          <a:xfrm>
            <a:off x="1342696" y="3433564"/>
            <a:ext cx="831875" cy="65242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Тренинги для родителей («Родительская академия»)</a:t>
            </a:r>
          </a:p>
        </p:txBody>
      </p:sp>
      <p:sp>
        <p:nvSpPr>
          <p:cNvPr id="39" name="Rectangle 42"/>
          <p:cNvSpPr/>
          <p:nvPr/>
        </p:nvSpPr>
        <p:spPr>
          <a:xfrm>
            <a:off x="1376419" y="3465262"/>
            <a:ext cx="767180" cy="582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2278800" y="3435371"/>
            <a:ext cx="831875" cy="65242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Индивидуальные консультации </a:t>
            </a:r>
          </a:p>
        </p:txBody>
      </p:sp>
      <p:sp>
        <p:nvSpPr>
          <p:cNvPr id="41" name="Rectangle 42"/>
          <p:cNvSpPr/>
          <p:nvPr/>
        </p:nvSpPr>
        <p:spPr>
          <a:xfrm>
            <a:off x="2312523" y="3467069"/>
            <a:ext cx="765863" cy="582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15229" y="3439201"/>
            <a:ext cx="831875" cy="65242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Выездная школа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48953" y="3470899"/>
            <a:ext cx="763358" cy="582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Rounded Rectangle 41"/>
          <p:cNvSpPr/>
          <p:nvPr/>
        </p:nvSpPr>
        <p:spPr>
          <a:xfrm>
            <a:off x="4165749" y="3441008"/>
            <a:ext cx="831875" cy="65242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Тренинг взаимодействия </a:t>
            </a:r>
          </a:p>
        </p:txBody>
      </p:sp>
      <p:sp>
        <p:nvSpPr>
          <p:cNvPr id="45" name="Rectangle 42"/>
          <p:cNvSpPr/>
          <p:nvPr/>
        </p:nvSpPr>
        <p:spPr>
          <a:xfrm>
            <a:off x="4199472" y="3472706"/>
            <a:ext cx="765863" cy="582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ounded Rectangle 41"/>
          <p:cNvSpPr/>
          <p:nvPr/>
        </p:nvSpPr>
        <p:spPr>
          <a:xfrm>
            <a:off x="5121034" y="3441008"/>
            <a:ext cx="831875" cy="65242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Семейные сессии</a:t>
            </a:r>
          </a:p>
        </p:txBody>
      </p:sp>
      <p:sp>
        <p:nvSpPr>
          <p:cNvPr id="47" name="Rectangle 42"/>
          <p:cNvSpPr/>
          <p:nvPr/>
        </p:nvSpPr>
        <p:spPr>
          <a:xfrm>
            <a:off x="5154757" y="3472706"/>
            <a:ext cx="765863" cy="582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Rounded Rectangle 41"/>
          <p:cNvSpPr/>
          <p:nvPr/>
        </p:nvSpPr>
        <p:spPr>
          <a:xfrm>
            <a:off x="6061528" y="3435128"/>
            <a:ext cx="831875" cy="65242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Индивидуальная работа </a:t>
            </a:r>
          </a:p>
        </p:txBody>
      </p:sp>
      <p:sp>
        <p:nvSpPr>
          <p:cNvPr id="55" name="Rectangle 42"/>
          <p:cNvSpPr/>
          <p:nvPr/>
        </p:nvSpPr>
        <p:spPr>
          <a:xfrm>
            <a:off x="6095252" y="3466826"/>
            <a:ext cx="763358" cy="582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ounded Rectangle 41"/>
          <p:cNvSpPr/>
          <p:nvPr/>
        </p:nvSpPr>
        <p:spPr>
          <a:xfrm>
            <a:off x="7012048" y="3436935"/>
            <a:ext cx="831875" cy="65242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Коммуникативные тренинги </a:t>
            </a:r>
          </a:p>
        </p:txBody>
      </p:sp>
      <p:sp>
        <p:nvSpPr>
          <p:cNvPr id="57" name="Rectangle 42"/>
          <p:cNvSpPr/>
          <p:nvPr/>
        </p:nvSpPr>
        <p:spPr>
          <a:xfrm>
            <a:off x="7045771" y="3468633"/>
            <a:ext cx="765863" cy="582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Rounded Rectangle 41"/>
          <p:cNvSpPr/>
          <p:nvPr/>
        </p:nvSpPr>
        <p:spPr>
          <a:xfrm>
            <a:off x="7967333" y="3436935"/>
            <a:ext cx="831875" cy="65242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Мастер-классы</a:t>
            </a:r>
          </a:p>
        </p:txBody>
      </p:sp>
      <p:sp>
        <p:nvSpPr>
          <p:cNvPr id="59" name="Rectangle 42"/>
          <p:cNvSpPr/>
          <p:nvPr/>
        </p:nvSpPr>
        <p:spPr>
          <a:xfrm>
            <a:off x="8001056" y="3468633"/>
            <a:ext cx="765863" cy="582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Соединительная линия уступом 60"/>
          <p:cNvCxnSpPr>
            <a:stCxn id="36" idx="2"/>
            <a:endCxn id="40" idx="2"/>
          </p:cNvCxnSpPr>
          <p:nvPr/>
        </p:nvCxnSpPr>
        <p:spPr>
          <a:xfrm rot="16200000" flipH="1">
            <a:off x="1763047" y="3156102"/>
            <a:ext cx="1807" cy="1861576"/>
          </a:xfrm>
          <a:prstGeom prst="bentConnector3">
            <a:avLst>
              <a:gd name="adj1" fmla="val 115739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38" idx="2"/>
            <a:endCxn id="32" idx="0"/>
          </p:cNvCxnSpPr>
          <p:nvPr/>
        </p:nvCxnSpPr>
        <p:spPr>
          <a:xfrm flipH="1">
            <a:off x="1757436" y="4085987"/>
            <a:ext cx="1198" cy="3977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54" idx="2"/>
            <a:endCxn id="58" idx="2"/>
          </p:cNvCxnSpPr>
          <p:nvPr/>
        </p:nvCxnSpPr>
        <p:spPr>
          <a:xfrm rot="16200000" flipH="1">
            <a:off x="7429465" y="3135551"/>
            <a:ext cx="1807" cy="1905805"/>
          </a:xfrm>
          <a:prstGeom prst="bentConnector3">
            <a:avLst>
              <a:gd name="adj1" fmla="val 1186817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56" idx="2"/>
            <a:endCxn id="34" idx="0"/>
          </p:cNvCxnSpPr>
          <p:nvPr/>
        </p:nvCxnSpPr>
        <p:spPr>
          <a:xfrm>
            <a:off x="7427986" y="4089358"/>
            <a:ext cx="4006" cy="4136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32" idx="3"/>
            <a:endCxn id="34" idx="1"/>
          </p:cNvCxnSpPr>
          <p:nvPr/>
        </p:nvCxnSpPr>
        <p:spPr>
          <a:xfrm>
            <a:off x="2369232" y="4688670"/>
            <a:ext cx="4450964" cy="193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42" idx="2"/>
            <a:endCxn id="46" idx="2"/>
          </p:cNvCxnSpPr>
          <p:nvPr/>
        </p:nvCxnSpPr>
        <p:spPr>
          <a:xfrm rot="16200000" flipH="1">
            <a:off x="4583166" y="3139624"/>
            <a:ext cx="1807" cy="1905805"/>
          </a:xfrm>
          <a:prstGeom prst="bentConnector3">
            <a:avLst>
              <a:gd name="adj1" fmla="val 115739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44" idx="2"/>
          </p:cNvCxnSpPr>
          <p:nvPr/>
        </p:nvCxnSpPr>
        <p:spPr>
          <a:xfrm>
            <a:off x="4581687" y="4093431"/>
            <a:ext cx="946" cy="60084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14"/>
          <p:cNvSpPr/>
          <p:nvPr/>
        </p:nvSpPr>
        <p:spPr>
          <a:xfrm>
            <a:off x="4011146" y="2281435"/>
            <a:ext cx="1141082" cy="70398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Преодоление кризисных ситуаций, разрешение </a:t>
            </a:r>
            <a:r>
              <a:rPr lang="ru-RU" sz="70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психо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-эмоциональных проблем</a:t>
            </a:r>
          </a:p>
        </p:txBody>
      </p:sp>
      <p:sp>
        <p:nvSpPr>
          <p:cNvPr id="83" name="Right Triangle 16"/>
          <p:cNvSpPr/>
          <p:nvPr/>
        </p:nvSpPr>
        <p:spPr>
          <a:xfrm rot="10800000">
            <a:off x="4013972" y="298155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ight Triangle 17"/>
          <p:cNvSpPr/>
          <p:nvPr/>
        </p:nvSpPr>
        <p:spPr>
          <a:xfrm rot="10800000" flipH="1">
            <a:off x="5006001" y="298155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5" name="Rounded Rectangle 14"/>
          <p:cNvSpPr/>
          <p:nvPr/>
        </p:nvSpPr>
        <p:spPr>
          <a:xfrm>
            <a:off x="5791997" y="2281435"/>
            <a:ext cx="1101406" cy="70398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Улучшено  эмоциональное состояния, преодолены суицидальные настроения, негативный опыт и другие отклонения  </a:t>
            </a:r>
          </a:p>
        </p:txBody>
      </p:sp>
      <p:sp>
        <p:nvSpPr>
          <p:cNvPr id="86" name="Right Triangle 16"/>
          <p:cNvSpPr/>
          <p:nvPr/>
        </p:nvSpPr>
        <p:spPr>
          <a:xfrm rot="10800000">
            <a:off x="5791997" y="298155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7" name="Right Triangle 17"/>
          <p:cNvSpPr/>
          <p:nvPr/>
        </p:nvSpPr>
        <p:spPr>
          <a:xfrm rot="10800000" flipH="1">
            <a:off x="6751105" y="298155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8" name="Rounded Rectangle 14"/>
          <p:cNvSpPr/>
          <p:nvPr/>
        </p:nvSpPr>
        <p:spPr>
          <a:xfrm>
            <a:off x="7012048" y="2281435"/>
            <a:ext cx="925820" cy="70398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Повышены навыки  социальной  адаптации </a:t>
            </a:r>
          </a:p>
        </p:txBody>
      </p:sp>
      <p:sp>
        <p:nvSpPr>
          <p:cNvPr id="89" name="Right Triangle 16"/>
          <p:cNvSpPr/>
          <p:nvPr/>
        </p:nvSpPr>
        <p:spPr>
          <a:xfrm rot="10800000">
            <a:off x="7014874" y="298155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0" name="Right Triangle 17"/>
          <p:cNvSpPr/>
          <p:nvPr/>
        </p:nvSpPr>
        <p:spPr>
          <a:xfrm rot="10800000" flipH="1">
            <a:off x="7800886" y="298155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1" name="Rounded Rectangle 14"/>
          <p:cNvSpPr/>
          <p:nvPr/>
        </p:nvSpPr>
        <p:spPr>
          <a:xfrm>
            <a:off x="8043788" y="2281435"/>
            <a:ext cx="925820" cy="70398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Улучшены коммуникативные возможности</a:t>
            </a:r>
          </a:p>
        </p:txBody>
      </p:sp>
      <p:sp>
        <p:nvSpPr>
          <p:cNvPr id="92" name="Right Triangle 16"/>
          <p:cNvSpPr/>
          <p:nvPr/>
        </p:nvSpPr>
        <p:spPr>
          <a:xfrm rot="10800000">
            <a:off x="8046614" y="298155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3" name="Right Triangle 17"/>
          <p:cNvSpPr/>
          <p:nvPr/>
        </p:nvSpPr>
        <p:spPr>
          <a:xfrm rot="10800000" flipH="1">
            <a:off x="8832626" y="298155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4" name="Rounded Rectangle 14"/>
          <p:cNvSpPr/>
          <p:nvPr/>
        </p:nvSpPr>
        <p:spPr>
          <a:xfrm>
            <a:off x="250203" y="2281435"/>
            <a:ext cx="1141082" cy="70398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Улучшено </a:t>
            </a:r>
            <a:r>
              <a:rPr lang="ru-RU" sz="70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психо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-эмоциональное состояние, преодолены кризисные состояния</a:t>
            </a:r>
          </a:p>
        </p:txBody>
      </p:sp>
      <p:sp>
        <p:nvSpPr>
          <p:cNvPr id="95" name="Right Triangle 16"/>
          <p:cNvSpPr/>
          <p:nvPr/>
        </p:nvSpPr>
        <p:spPr>
          <a:xfrm rot="10800000">
            <a:off x="253029" y="298155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6" name="Right Triangle 17"/>
          <p:cNvSpPr/>
          <p:nvPr/>
        </p:nvSpPr>
        <p:spPr>
          <a:xfrm rot="10800000" flipH="1">
            <a:off x="1245058" y="298155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7" name="Rounded Rectangle 14"/>
          <p:cNvSpPr/>
          <p:nvPr/>
        </p:nvSpPr>
        <p:spPr>
          <a:xfrm>
            <a:off x="1487960" y="2281435"/>
            <a:ext cx="1141082" cy="70398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Повышены </a:t>
            </a:r>
          </a:p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воспитательные компетенции</a:t>
            </a:r>
          </a:p>
        </p:txBody>
      </p:sp>
      <p:sp>
        <p:nvSpPr>
          <p:cNvPr id="98" name="Right Triangle 16"/>
          <p:cNvSpPr/>
          <p:nvPr/>
        </p:nvSpPr>
        <p:spPr>
          <a:xfrm rot="10800000">
            <a:off x="1490786" y="298155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9" name="Right Triangle 17"/>
          <p:cNvSpPr/>
          <p:nvPr/>
        </p:nvSpPr>
        <p:spPr>
          <a:xfrm rot="10800000" flipH="1">
            <a:off x="2482815" y="298155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0" name="Rounded Rectangle 14"/>
          <p:cNvSpPr/>
          <p:nvPr/>
        </p:nvSpPr>
        <p:spPr>
          <a:xfrm>
            <a:off x="3995831" y="1561356"/>
            <a:ext cx="1141082" cy="38614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Улучшены детско-родительские отношения</a:t>
            </a:r>
          </a:p>
        </p:txBody>
      </p:sp>
      <p:sp>
        <p:nvSpPr>
          <p:cNvPr id="101" name="Right Triangle 16"/>
          <p:cNvSpPr/>
          <p:nvPr/>
        </p:nvSpPr>
        <p:spPr>
          <a:xfrm rot="10800000">
            <a:off x="3998657" y="194363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2" name="Right Triangle 17"/>
          <p:cNvSpPr/>
          <p:nvPr/>
        </p:nvSpPr>
        <p:spPr>
          <a:xfrm rot="10800000" flipH="1">
            <a:off x="4990686" y="194363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03" name="Группа 102"/>
          <p:cNvGrpSpPr/>
          <p:nvPr/>
        </p:nvGrpSpPr>
        <p:grpSpPr>
          <a:xfrm>
            <a:off x="3441801" y="841276"/>
            <a:ext cx="2271980" cy="434303"/>
            <a:chOff x="1063953" y="546718"/>
            <a:chExt cx="2396674" cy="483650"/>
          </a:xfrm>
        </p:grpSpPr>
        <p:grpSp>
          <p:nvGrpSpPr>
            <p:cNvPr id="104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111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2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105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109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0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06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>
                  <a:solidFill>
                    <a:schemeClr val="bg1"/>
                  </a:solidFill>
                  <a:latin typeface="+mj-lt"/>
                  <a:ea typeface="Arial Narrow" panose="020B0606020202030204" pitchFamily="34" charset="0"/>
                  <a:cs typeface="Arial Narrow" panose="020B0606020202030204" pitchFamily="34" charset="0"/>
                </a:rPr>
                <a:t>Уменьшение количества возвратов/изъятий детей из замещающих семей</a:t>
              </a:r>
              <a:endParaRPr lang="ru-RU" sz="7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08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114" name="Прямая со стрелкой 113"/>
          <p:cNvCxnSpPr/>
          <p:nvPr/>
        </p:nvCxnSpPr>
        <p:spPr>
          <a:xfrm flipV="1">
            <a:off x="662923" y="2985422"/>
            <a:ext cx="0" cy="4481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94" idx="2"/>
            <a:endCxn id="97" idx="2"/>
          </p:cNvCxnSpPr>
          <p:nvPr/>
        </p:nvCxnSpPr>
        <p:spPr>
          <a:xfrm rot="16200000" flipH="1">
            <a:off x="1439622" y="2366543"/>
            <a:ext cx="12700" cy="123775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V="1">
            <a:off x="2064851" y="3205716"/>
            <a:ext cx="625186" cy="119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H="1">
            <a:off x="2689421" y="3205716"/>
            <a:ext cx="616" cy="2264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38" idx="0"/>
          </p:cNvCxnSpPr>
          <p:nvPr/>
        </p:nvCxnSpPr>
        <p:spPr>
          <a:xfrm flipH="1" flipV="1">
            <a:off x="1757436" y="2979071"/>
            <a:ext cx="1198" cy="4544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42" idx="0"/>
            <a:endCxn id="46" idx="0"/>
          </p:cNvCxnSpPr>
          <p:nvPr/>
        </p:nvCxnSpPr>
        <p:spPr>
          <a:xfrm rot="16200000" flipH="1">
            <a:off x="4583165" y="2487202"/>
            <a:ext cx="1807" cy="1905805"/>
          </a:xfrm>
          <a:prstGeom prst="bentConnector3">
            <a:avLst>
              <a:gd name="adj1" fmla="val -1265080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44" idx="0"/>
            <a:endCxn id="82" idx="2"/>
          </p:cNvCxnSpPr>
          <p:nvPr/>
        </p:nvCxnSpPr>
        <p:spPr>
          <a:xfrm flipV="1">
            <a:off x="4581687" y="2985422"/>
            <a:ext cx="0" cy="4555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/>
          <p:nvPr/>
        </p:nvCxnSpPr>
        <p:spPr>
          <a:xfrm rot="16200000" flipH="1">
            <a:off x="7660115" y="1903423"/>
            <a:ext cx="12700" cy="2163998"/>
          </a:xfrm>
          <a:prstGeom prst="bentConnector3">
            <a:avLst>
              <a:gd name="adj1" fmla="val 125581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 flipV="1">
            <a:off x="7687736" y="2986456"/>
            <a:ext cx="0" cy="1537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>
            <a:off x="8383271" y="3140216"/>
            <a:ext cx="0" cy="29140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/>
          <p:nvPr/>
        </p:nvCxnSpPr>
        <p:spPr>
          <a:xfrm rot="16200000" flipH="1">
            <a:off x="6643947" y="2419293"/>
            <a:ext cx="12700" cy="1132258"/>
          </a:xfrm>
          <a:prstGeom prst="bentConnector3">
            <a:avLst>
              <a:gd name="adj1" fmla="val 246977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6660232" y="3289548"/>
            <a:ext cx="0" cy="1496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/>
          <p:nvPr/>
        </p:nvCxnSpPr>
        <p:spPr>
          <a:xfrm rot="16200000" flipH="1">
            <a:off x="7799245" y="2469552"/>
            <a:ext cx="12700" cy="103174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>
            <a:off x="7524328" y="3211033"/>
            <a:ext cx="1144" cy="22590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Соединительная линия уступом 153"/>
          <p:cNvCxnSpPr>
            <a:stCxn id="94" idx="0"/>
            <a:endCxn id="91" idx="0"/>
          </p:cNvCxnSpPr>
          <p:nvPr/>
        </p:nvCxnSpPr>
        <p:spPr>
          <a:xfrm rot="5400000" flipH="1" flipV="1">
            <a:off x="4663721" y="-1561542"/>
            <a:ext cx="12700" cy="7685954"/>
          </a:xfrm>
          <a:prstGeom prst="bentConnector3">
            <a:avLst>
              <a:gd name="adj1" fmla="val 125581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>
            <a:stCxn id="97" idx="0"/>
          </p:cNvCxnSpPr>
          <p:nvPr/>
        </p:nvCxnSpPr>
        <p:spPr>
          <a:xfrm flipH="1" flipV="1">
            <a:off x="2057400" y="2126512"/>
            <a:ext cx="1101" cy="15492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/>
          <p:nvPr/>
        </p:nvCxnSpPr>
        <p:spPr>
          <a:xfrm flipH="1" flipV="1">
            <a:off x="6342700" y="2125478"/>
            <a:ext cx="1101" cy="15492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flipH="1" flipV="1">
            <a:off x="7485767" y="2128479"/>
            <a:ext cx="1101" cy="15492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endCxn id="100" idx="2"/>
          </p:cNvCxnSpPr>
          <p:nvPr/>
        </p:nvCxnSpPr>
        <p:spPr>
          <a:xfrm flipH="1" flipV="1">
            <a:off x="4566372" y="1947498"/>
            <a:ext cx="312" cy="32786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00" idx="0"/>
          </p:cNvCxnSpPr>
          <p:nvPr/>
        </p:nvCxnSpPr>
        <p:spPr>
          <a:xfrm flipV="1">
            <a:off x="4566372" y="1228060"/>
            <a:ext cx="5628" cy="3332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67" y="964869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 143"/>
          <p:cNvSpPr/>
          <p:nvPr/>
        </p:nvSpPr>
        <p:spPr>
          <a:xfrm>
            <a:off x="8422421" y="5280817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pic>
        <p:nvPicPr>
          <p:cNvPr id="48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8FD6630A-2CC3-4FB8-80AE-DECC85D7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61" y="159941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1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130</Words>
  <Application>Microsoft Office PowerPoint</Application>
  <PresentationFormat>Экран (16:10)</PresentationFormat>
  <Paragraphs>32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Иван Гнутов</cp:lastModifiedBy>
  <cp:revision>86</cp:revision>
  <dcterms:created xsi:type="dcterms:W3CDTF">2018-10-31T19:46:03Z</dcterms:created>
  <dcterms:modified xsi:type="dcterms:W3CDTF">2020-11-13T15:12:02Z</dcterms:modified>
</cp:coreProperties>
</file>