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4580-9B17-6D7E-9F26-A3A2B58B6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AAEDC-3D3A-5CB6-D719-369CF13DE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1C93-EF05-69B7-943E-27975EF5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71E85-120D-07EE-4FC9-A53EED93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20E1-1A57-4709-DB46-3B23D24E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86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7C8E-CE25-D47F-72AC-C52ADD1E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6352B-FD26-F707-7B17-42C10738A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74B4-F9F1-2F41-9267-1DDEDCAD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A494-6CA2-5D7D-8E5F-912DB234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A625-0419-56B6-43AA-C00DB085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33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358F6-7166-2030-B689-EE1D0ED32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56B69-C2CE-6A2D-E417-BAA62774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7209-FA31-47B9-4BAF-006BE639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E12D-6679-97B1-9A57-C2301B5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6D7F-1F40-75EF-9BEB-8FE54E89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8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4039-2D55-655C-8D53-4E48346B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36CB-61E5-CD4E-021C-B621FF86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C839-204D-EE7D-C515-F9560C28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B636F-1491-EDE1-6ABB-51B77167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45C7-BDA6-413A-AD47-7C57C539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47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B7F8-C6E5-62DB-5B5F-CD21EA6F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061C8-349C-A6C4-FBB8-148394898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3F17-19BB-4B1E-00DB-9E07EE06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794F-8589-D3A4-9634-B4D23301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879D-AD71-4522-819D-BFDA4EB8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64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BBBB-0E6C-315C-54AE-C429881D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6EB2-880D-F10C-AABB-DF0FAA0DA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27081-DB34-D342-93C5-29F8E5C0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21BFE-A666-328C-53FE-65FD67CB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AA5-48EA-2E66-5004-F127BAD6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FF34B-EDDD-BC7D-A600-1CE161EC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94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37E2-42EE-BFF2-5C0B-CC9B2A05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4C78C-6B98-30AE-B2F5-84752558B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14C46-CA76-3392-9E1A-C02E2882C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B27B0-8567-D857-3830-8538D575B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57496-F92A-F3B0-616C-21588BE34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DBCD7-968B-5198-5F6F-46871CAA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038C4-123E-6D28-C9B5-7705F99C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0723E-0A60-EE29-F978-F35B26E0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08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DCBD-F9D8-A7E4-B410-CBB7A2AA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F3DCE-3C98-6C4A-0BBF-D95D3461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87299-767A-9B64-F2DF-7D3C74DB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F06D0-0964-3643-561F-EBE37B4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24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C265-F366-9842-53DB-1DF16476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796F-A1EF-A937-838D-8A4502F6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9E8F5-19C3-85AC-1F4D-6898340F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95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7A35-5287-1338-7FAE-C9EA3EA4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0E92-9906-5CE2-DFCC-AEEE5F20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AA89-9A1D-E583-B042-3684A5F1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28C9F-EEB6-68F3-425F-DD2E0D27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549E4-2F63-DAAF-5601-6E4F2230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ECFAF-2CF7-19FB-6847-169CCFF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42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CC1-994A-9630-74D4-24DB8B27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B6059-B6B3-DD4D-EFD8-007AAAA26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CADE-AB9B-DBD6-6093-F4031F69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5CFE9-8F8B-F962-1DFB-E8BCB4E4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8346-05FE-99F8-54EA-A7F8E1E2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646C4-9DE2-D78E-F9C9-6E8658BA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6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2D182-B4C4-0196-DE61-C2AC50BA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9450-3158-38E9-31EB-FEBAB322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01FE-8452-B566-D0D7-2B9A50979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2CD4-DF5A-49B8-913F-457FA2F89DD2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B9F5-7664-5B79-2111-8AEEE2405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7A31-CE9C-1A35-7351-D6A98B75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FB3B-0768-4BBF-A384-845D5B301F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29364AA-E968-2F30-1704-73440B2ED343}"/>
              </a:ext>
            </a:extLst>
          </p:cNvPr>
          <p:cNvGrpSpPr/>
          <p:nvPr/>
        </p:nvGrpSpPr>
        <p:grpSpPr>
          <a:xfrm>
            <a:off x="0" y="270355"/>
            <a:ext cx="12192000" cy="5785292"/>
            <a:chOff x="0" y="270355"/>
            <a:chExt cx="12192000" cy="578529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2376EDD-B16E-8023-C32A-8E3AB4DEA5B9}"/>
                </a:ext>
              </a:extLst>
            </p:cNvPr>
            <p:cNvSpPr/>
            <p:nvPr/>
          </p:nvSpPr>
          <p:spPr>
            <a:xfrm>
              <a:off x="2491575" y="2058112"/>
              <a:ext cx="2733675" cy="2659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 descr="PDF - Wikipedia">
              <a:extLst>
                <a:ext uri="{FF2B5EF4-FFF2-40B4-BE49-F238E27FC236}">
                  <a16:creationId xmlns:a16="http://schemas.microsoft.com/office/drawing/2014/main" id="{B9679B3A-EFE0-1283-6A89-E94FF4092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089" y="834395"/>
              <a:ext cx="468607" cy="574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icrosoft Word - Wikipedia">
              <a:extLst>
                <a:ext uri="{FF2B5EF4-FFF2-40B4-BE49-F238E27FC236}">
                  <a16:creationId xmlns:a16="http://schemas.microsoft.com/office/drawing/2014/main" id="{5B2BD410-E415-4AF9-8F17-B8EA058DF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14" y="1494197"/>
              <a:ext cx="572882" cy="533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oc - Free files and folders icons">
              <a:extLst>
                <a:ext uri="{FF2B5EF4-FFF2-40B4-BE49-F238E27FC236}">
                  <a16:creationId xmlns:a16="http://schemas.microsoft.com/office/drawing/2014/main" id="{1375399A-4521-050C-CEC7-7FB720AB3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951" y="2112747"/>
              <a:ext cx="572882" cy="572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2A815F-91CA-32F9-8022-B9752C21A766}"/>
                </a:ext>
              </a:extLst>
            </p:cNvPr>
            <p:cNvSpPr/>
            <p:nvPr/>
          </p:nvSpPr>
          <p:spPr>
            <a:xfrm>
              <a:off x="2491575" y="1687891"/>
              <a:ext cx="2733675" cy="2659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A15C748-3C0A-C6A9-5221-EB9013F5E340}"/>
                </a:ext>
              </a:extLst>
            </p:cNvPr>
            <p:cNvSpPr/>
            <p:nvPr/>
          </p:nvSpPr>
          <p:spPr>
            <a:xfrm>
              <a:off x="2491575" y="1317670"/>
              <a:ext cx="2733675" cy="2659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E2F5EE-6A1F-8EE8-243A-F5C886C1DCA7}"/>
                </a:ext>
              </a:extLst>
            </p:cNvPr>
            <p:cNvSpPr/>
            <p:nvPr/>
          </p:nvSpPr>
          <p:spPr>
            <a:xfrm>
              <a:off x="2491575" y="947449"/>
              <a:ext cx="2733675" cy="2659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336066-8F7E-3961-339D-67F8AAD0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6117" y="832020"/>
              <a:ext cx="2733676" cy="171174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930BFA-2DEB-4E61-ABC5-C2584EBE7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587" y="4343905"/>
              <a:ext cx="2728618" cy="1711742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83A6EEE-E8DE-FD96-C3C2-05ADCBA26B18}"/>
                </a:ext>
              </a:extLst>
            </p:cNvPr>
            <p:cNvSpPr/>
            <p:nvPr/>
          </p:nvSpPr>
          <p:spPr>
            <a:xfrm>
              <a:off x="65840" y="270355"/>
              <a:ext cx="2147103" cy="26594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Documents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A19108D-8DD5-8739-A3B9-F544CAA186EC}"/>
                </a:ext>
              </a:extLst>
            </p:cNvPr>
            <p:cNvSpPr/>
            <p:nvPr/>
          </p:nvSpPr>
          <p:spPr>
            <a:xfrm>
              <a:off x="2491575" y="270355"/>
              <a:ext cx="2726088" cy="26594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Chunks of Text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EEEAA90-3532-70CA-6372-9F5582C8A4B8}"/>
                </a:ext>
              </a:extLst>
            </p:cNvPr>
            <p:cNvSpPr/>
            <p:nvPr/>
          </p:nvSpPr>
          <p:spPr>
            <a:xfrm>
              <a:off x="6103587" y="270355"/>
              <a:ext cx="2887579" cy="26594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Document Embedding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4705E6-A6B0-D5C8-6382-7DCD688CC72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5225250" y="832020"/>
              <a:ext cx="878337" cy="248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AEE37F-56AC-3692-3636-30427AF8296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225250" y="1080423"/>
              <a:ext cx="875810" cy="1463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CB9E697-0146-07F3-16A6-5E4F6CBE28CD}"/>
                </a:ext>
              </a:extLst>
            </p:cNvPr>
            <p:cNvSpPr/>
            <p:nvPr/>
          </p:nvSpPr>
          <p:spPr>
            <a:xfrm>
              <a:off x="2507616" y="3934376"/>
              <a:ext cx="2702459" cy="26594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Query Text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2546BD2-8C00-5BB9-8CEE-A35F2D5A9F66}"/>
                </a:ext>
              </a:extLst>
            </p:cNvPr>
            <p:cNvSpPr/>
            <p:nvPr/>
          </p:nvSpPr>
          <p:spPr>
            <a:xfrm>
              <a:off x="6093472" y="3934376"/>
              <a:ext cx="2738733" cy="26594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Query Embedding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6EE9927-F20E-6854-70EF-4F312F206A46}"/>
                </a:ext>
              </a:extLst>
            </p:cNvPr>
            <p:cNvSpPr/>
            <p:nvPr/>
          </p:nvSpPr>
          <p:spPr>
            <a:xfrm>
              <a:off x="2507616" y="4430632"/>
              <a:ext cx="2733675" cy="2659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0AE76F-32B3-4CB6-F77A-2C717A8C3AF4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5241291" y="4343905"/>
              <a:ext cx="831080" cy="219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ADE5A-AA49-4127-A9D3-9D4D918DD64F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5241291" y="4563606"/>
              <a:ext cx="831080" cy="14920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EED59D9E-3850-D39E-E56F-AB32CFF62549}"/>
                </a:ext>
              </a:extLst>
            </p:cNvPr>
            <p:cNvSpPr/>
            <p:nvPr/>
          </p:nvSpPr>
          <p:spPr>
            <a:xfrm>
              <a:off x="0" y="270355"/>
              <a:ext cx="305635" cy="265948"/>
            </a:xfrm>
            <a:prstGeom prst="hexag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3E8C9B5B-5EDF-4F9A-C0ED-1BDA2C3C422B}"/>
                </a:ext>
              </a:extLst>
            </p:cNvPr>
            <p:cNvSpPr/>
            <p:nvPr/>
          </p:nvSpPr>
          <p:spPr>
            <a:xfrm>
              <a:off x="2350269" y="270355"/>
              <a:ext cx="305635" cy="265948"/>
            </a:xfrm>
            <a:prstGeom prst="hexag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E84C0BE2-C35A-0952-1C14-B2A9D4106DB8}"/>
                </a:ext>
              </a:extLst>
            </p:cNvPr>
            <p:cNvSpPr/>
            <p:nvPr/>
          </p:nvSpPr>
          <p:spPr>
            <a:xfrm>
              <a:off x="5950769" y="270355"/>
              <a:ext cx="305635" cy="265948"/>
            </a:xfrm>
            <a:prstGeom prst="hexag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E4476FFB-90EE-6F3A-05C9-03C5C829FB79}"/>
                </a:ext>
              </a:extLst>
            </p:cNvPr>
            <p:cNvSpPr/>
            <p:nvPr/>
          </p:nvSpPr>
          <p:spPr>
            <a:xfrm>
              <a:off x="2406316" y="3935458"/>
              <a:ext cx="305635" cy="265948"/>
            </a:xfrm>
            <a:prstGeom prst="hexag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78B38196-E4E5-45B8-5561-4C748E81F7F0}"/>
                </a:ext>
              </a:extLst>
            </p:cNvPr>
            <p:cNvSpPr/>
            <p:nvPr/>
          </p:nvSpPr>
          <p:spPr>
            <a:xfrm>
              <a:off x="5963670" y="3934376"/>
              <a:ext cx="305635" cy="265948"/>
            </a:xfrm>
            <a:prstGeom prst="hexag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5</a:t>
              </a:r>
            </a:p>
          </p:txBody>
        </p:sp>
        <p:sp>
          <p:nvSpPr>
            <p:cNvPr id="2" name="Arrow: Curved Up 1">
              <a:extLst>
                <a:ext uri="{FF2B5EF4-FFF2-40B4-BE49-F238E27FC236}">
                  <a16:creationId xmlns:a16="http://schemas.microsoft.com/office/drawing/2014/main" id="{E8B87DDD-FDC2-8D5E-17EA-1FC7C2F09976}"/>
                </a:ext>
              </a:extLst>
            </p:cNvPr>
            <p:cNvSpPr/>
            <p:nvPr/>
          </p:nvSpPr>
          <p:spPr>
            <a:xfrm rot="16200000">
              <a:off x="6407634" y="3005725"/>
              <a:ext cx="1285875" cy="427844"/>
            </a:xfrm>
            <a:prstGeom prst="curved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8473CD-F33B-570F-9AD9-4C81FCB7FB4C}"/>
                </a:ext>
              </a:extLst>
            </p:cNvPr>
            <p:cNvSpPr txBox="1"/>
            <p:nvPr/>
          </p:nvSpPr>
          <p:spPr>
            <a:xfrm>
              <a:off x="4072070" y="3043049"/>
              <a:ext cx="3169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Compare to find the best match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5A416E-B11A-8800-CB65-26AB183BEA56}"/>
                </a:ext>
              </a:extLst>
            </p:cNvPr>
            <p:cNvSpPr/>
            <p:nvPr/>
          </p:nvSpPr>
          <p:spPr>
            <a:xfrm>
              <a:off x="9588796" y="2967214"/>
              <a:ext cx="2603204" cy="50486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Enhance output with Language Model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D63226F-0E00-3A0F-524B-EA8034D1CC84}"/>
                </a:ext>
              </a:extLst>
            </p:cNvPr>
            <p:cNvSpPr/>
            <p:nvPr/>
          </p:nvSpPr>
          <p:spPr>
            <a:xfrm>
              <a:off x="9566019" y="2967214"/>
              <a:ext cx="305635" cy="265948"/>
            </a:xfrm>
            <a:prstGeom prst="hexag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6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A674673E-663F-B156-1952-0730E6DFA9AE}"/>
                </a:ext>
              </a:extLst>
            </p:cNvPr>
            <p:cNvSpPr/>
            <p:nvPr/>
          </p:nvSpPr>
          <p:spPr>
            <a:xfrm rot="18427350">
              <a:off x="9072832" y="2444736"/>
              <a:ext cx="305635" cy="71617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4430308-2CE9-D9D0-5D87-111C12406854}"/>
                </a:ext>
              </a:extLst>
            </p:cNvPr>
            <p:cNvSpPr/>
            <p:nvPr/>
          </p:nvSpPr>
          <p:spPr>
            <a:xfrm rot="14118317">
              <a:off x="9099096" y="3249538"/>
              <a:ext cx="305635" cy="71617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8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Zaishan Weng</dc:creator>
  <cp:lastModifiedBy>Zaishan Weng</cp:lastModifiedBy>
  <cp:revision>3</cp:revision>
  <dcterms:created xsi:type="dcterms:W3CDTF">2024-04-12T14:48:25Z</dcterms:created>
  <dcterms:modified xsi:type="dcterms:W3CDTF">2024-04-16T15:35:57Z</dcterms:modified>
</cp:coreProperties>
</file>